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6" r:id="rId9"/>
    <p:sldId id="264" r:id="rId10"/>
    <p:sldId id="265" r:id="rId11"/>
    <p:sldId id="267" r:id="rId12"/>
    <p:sldId id="263" r:id="rId13"/>
  </p:sldIdLst>
  <p:sldSz cx="9144000" cy="5143500" type="screen16x9"/>
  <p:notesSz cx="6858000" cy="9144000"/>
  <p:embeddedFontLst>
    <p:embeddedFont>
      <p:font typeface="Patrick Hand" panose="00000500000000000000" pitchFamily="2" charset="0"/>
      <p:regular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.VnTimeH" panose="020B7200000000000000" pitchFamily="34" charset="0"/>
      <p:regular r:id="rId24"/>
      <p:bold r:id="rId25"/>
      <p:italic r:id="rId26"/>
      <p:boldItalic r:id="rId27"/>
    </p:embeddedFont>
    <p:embeddedFont>
      <p:font typeface=".VnTime" panose="020B7200000000000000" pitchFamily="3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0BF511-BDA8-473D-BA2A-BC75E282BA0C}">
  <a:tblStyle styleId="{460BF511-BDA8-473D-BA2A-BC75E282BA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Google Shape;31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3" name="Google Shape;31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6" name="Google Shape;4416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7" name="Google Shape;4417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7" name="Google Shape;4947;ga1242414e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8" name="Google Shape;4948;ga1242414e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" name="Google Shape;3390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1" name="Google Shape;3391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4" name="Google Shape;353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5" name="Google Shape;353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6" name="Google Shape;3926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1" name="Google Shape;3581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2" name="Google Shape;3582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7" name="Google Shape;3797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9" name="Google Shape;4709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0" name="Google Shape;4710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2" name="Google Shape;4232;ga1242414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3" name="Google Shape;4233;ga1242414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42875" y="-314750"/>
            <a:ext cx="9829746" cy="5772994"/>
            <a:chOff x="-342875" y="-314750"/>
            <a:chExt cx="9829746" cy="5772994"/>
          </a:xfrm>
        </p:grpSpPr>
        <p:sp>
          <p:nvSpPr>
            <p:cNvPr id="10" name="Google Shape;10;p2"/>
            <p:cNvSpPr/>
            <p:nvPr/>
          </p:nvSpPr>
          <p:spPr>
            <a:xfrm>
              <a:off x="-104662" y="2615362"/>
              <a:ext cx="578696" cy="577118"/>
            </a:xfrm>
            <a:custGeom>
              <a:avLst/>
              <a:gdLst/>
              <a:ahLst/>
              <a:cxnLst/>
              <a:rect l="l" t="t" r="r" b="b"/>
              <a:pathLst>
                <a:path w="5500" h="5485" extrusionOk="0">
                  <a:moveTo>
                    <a:pt x="2750" y="0"/>
                  </a:moveTo>
                  <a:cubicBezTo>
                    <a:pt x="1238" y="0"/>
                    <a:pt x="0" y="1222"/>
                    <a:pt x="0" y="2734"/>
                  </a:cubicBezTo>
                  <a:cubicBezTo>
                    <a:pt x="0" y="4262"/>
                    <a:pt x="1238" y="5484"/>
                    <a:pt x="2750" y="5484"/>
                  </a:cubicBezTo>
                  <a:cubicBezTo>
                    <a:pt x="4262" y="5484"/>
                    <a:pt x="5500" y="4262"/>
                    <a:pt x="5500" y="2734"/>
                  </a:cubicBezTo>
                  <a:cubicBezTo>
                    <a:pt x="5500" y="1222"/>
                    <a:pt x="4262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14166" y="2287187"/>
              <a:ext cx="119317" cy="11931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69" y="0"/>
                  </a:moveTo>
                  <a:cubicBezTo>
                    <a:pt x="253" y="0"/>
                    <a:pt x="0" y="250"/>
                    <a:pt x="0" y="565"/>
                  </a:cubicBezTo>
                  <a:cubicBezTo>
                    <a:pt x="0" y="881"/>
                    <a:pt x="253" y="1134"/>
                    <a:pt x="569" y="1134"/>
                  </a:cubicBezTo>
                  <a:cubicBezTo>
                    <a:pt x="884" y="1134"/>
                    <a:pt x="1134" y="881"/>
                    <a:pt x="1134" y="565"/>
                  </a:cubicBezTo>
                  <a:cubicBezTo>
                    <a:pt x="1134" y="250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36808" y="312034"/>
              <a:ext cx="559126" cy="559547"/>
            </a:xfrm>
            <a:custGeom>
              <a:avLst/>
              <a:gdLst/>
              <a:ahLst/>
              <a:cxnLst/>
              <a:rect l="l" t="t" r="r" b="b"/>
              <a:pathLst>
                <a:path w="5314" h="5318" extrusionOk="0">
                  <a:moveTo>
                    <a:pt x="2658" y="1"/>
                  </a:moveTo>
                  <a:cubicBezTo>
                    <a:pt x="1197" y="1"/>
                    <a:pt x="0" y="1200"/>
                    <a:pt x="0" y="2659"/>
                  </a:cubicBezTo>
                  <a:cubicBezTo>
                    <a:pt x="0" y="4121"/>
                    <a:pt x="1197" y="5317"/>
                    <a:pt x="2658" y="5317"/>
                  </a:cubicBezTo>
                  <a:cubicBezTo>
                    <a:pt x="4117" y="5317"/>
                    <a:pt x="5313" y="4121"/>
                    <a:pt x="5313" y="2659"/>
                  </a:cubicBezTo>
                  <a:cubicBezTo>
                    <a:pt x="5313" y="1200"/>
                    <a:pt x="4117" y="1"/>
                    <a:pt x="2658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895829" y="-314750"/>
              <a:ext cx="816909" cy="816593"/>
            </a:xfrm>
            <a:custGeom>
              <a:avLst/>
              <a:gdLst/>
              <a:ahLst/>
              <a:cxnLst/>
              <a:rect l="l" t="t" r="r" b="b"/>
              <a:pathLst>
                <a:path w="7764" h="7761" extrusionOk="0">
                  <a:moveTo>
                    <a:pt x="3880" y="0"/>
                  </a:moveTo>
                  <a:cubicBezTo>
                    <a:pt x="1737" y="0"/>
                    <a:pt x="0" y="1737"/>
                    <a:pt x="0" y="3880"/>
                  </a:cubicBezTo>
                  <a:cubicBezTo>
                    <a:pt x="0" y="6024"/>
                    <a:pt x="1737" y="7760"/>
                    <a:pt x="3880" y="7760"/>
                  </a:cubicBezTo>
                  <a:cubicBezTo>
                    <a:pt x="6027" y="7760"/>
                    <a:pt x="7763" y="6024"/>
                    <a:pt x="7763" y="3880"/>
                  </a:cubicBezTo>
                  <a:cubicBezTo>
                    <a:pt x="7763" y="1737"/>
                    <a:pt x="6027" y="0"/>
                    <a:pt x="3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205216" y="216706"/>
              <a:ext cx="159299" cy="159194"/>
            </a:xfrm>
            <a:custGeom>
              <a:avLst/>
              <a:gdLst/>
              <a:ahLst/>
              <a:cxnLst/>
              <a:rect l="l" t="t" r="r" b="b"/>
              <a:pathLst>
                <a:path w="1514" h="1513" extrusionOk="0">
                  <a:moveTo>
                    <a:pt x="762" y="1"/>
                  </a:moveTo>
                  <a:cubicBezTo>
                    <a:pt x="342" y="1"/>
                    <a:pt x="1" y="342"/>
                    <a:pt x="1" y="765"/>
                  </a:cubicBezTo>
                  <a:cubicBezTo>
                    <a:pt x="1" y="1172"/>
                    <a:pt x="342" y="1513"/>
                    <a:pt x="762" y="1513"/>
                  </a:cubicBezTo>
                  <a:cubicBezTo>
                    <a:pt x="1169" y="1513"/>
                    <a:pt x="1513" y="1172"/>
                    <a:pt x="1513" y="765"/>
                  </a:cubicBezTo>
                  <a:cubicBezTo>
                    <a:pt x="1513" y="342"/>
                    <a:pt x="1169" y="1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61607" y="1718483"/>
              <a:ext cx="560494" cy="560494"/>
            </a:xfrm>
            <a:custGeom>
              <a:avLst/>
              <a:gdLst/>
              <a:ahLst/>
              <a:cxnLst/>
              <a:rect l="l" t="t" r="r" b="b"/>
              <a:pathLst>
                <a:path w="5327" h="5327" extrusionOk="0">
                  <a:moveTo>
                    <a:pt x="2668" y="158"/>
                  </a:moveTo>
                  <a:cubicBezTo>
                    <a:pt x="3354" y="158"/>
                    <a:pt x="3985" y="433"/>
                    <a:pt x="4446" y="894"/>
                  </a:cubicBezTo>
                  <a:cubicBezTo>
                    <a:pt x="4894" y="1342"/>
                    <a:pt x="5169" y="1974"/>
                    <a:pt x="5169" y="2671"/>
                  </a:cubicBezTo>
                  <a:cubicBezTo>
                    <a:pt x="5169" y="3353"/>
                    <a:pt x="4894" y="3985"/>
                    <a:pt x="4446" y="4433"/>
                  </a:cubicBezTo>
                  <a:cubicBezTo>
                    <a:pt x="3985" y="4894"/>
                    <a:pt x="3354" y="5168"/>
                    <a:pt x="2668" y="5168"/>
                  </a:cubicBezTo>
                  <a:cubicBezTo>
                    <a:pt x="1974" y="5168"/>
                    <a:pt x="1355" y="4894"/>
                    <a:pt x="894" y="4433"/>
                  </a:cubicBezTo>
                  <a:cubicBezTo>
                    <a:pt x="433" y="3985"/>
                    <a:pt x="159" y="3353"/>
                    <a:pt x="159" y="2671"/>
                  </a:cubicBezTo>
                  <a:cubicBezTo>
                    <a:pt x="159" y="1974"/>
                    <a:pt x="433" y="1342"/>
                    <a:pt x="894" y="894"/>
                  </a:cubicBezTo>
                  <a:cubicBezTo>
                    <a:pt x="1355" y="433"/>
                    <a:pt x="1974" y="158"/>
                    <a:pt x="2668" y="158"/>
                  </a:cubicBezTo>
                  <a:close/>
                  <a:moveTo>
                    <a:pt x="2668" y="0"/>
                  </a:moveTo>
                  <a:cubicBezTo>
                    <a:pt x="1197" y="0"/>
                    <a:pt x="1" y="1197"/>
                    <a:pt x="1" y="2671"/>
                  </a:cubicBezTo>
                  <a:cubicBezTo>
                    <a:pt x="1" y="4142"/>
                    <a:pt x="1197" y="5326"/>
                    <a:pt x="2668" y="5326"/>
                  </a:cubicBezTo>
                  <a:cubicBezTo>
                    <a:pt x="4143" y="5326"/>
                    <a:pt x="5327" y="4142"/>
                    <a:pt x="5327" y="2671"/>
                  </a:cubicBezTo>
                  <a:cubicBezTo>
                    <a:pt x="5327" y="1197"/>
                    <a:pt x="4143" y="0"/>
                    <a:pt x="266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0900" y="2539289"/>
              <a:ext cx="159194" cy="159194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52" y="0"/>
                  </a:moveTo>
                  <a:cubicBezTo>
                    <a:pt x="329" y="0"/>
                    <a:pt x="0" y="329"/>
                    <a:pt x="0" y="749"/>
                  </a:cubicBezTo>
                  <a:cubicBezTo>
                    <a:pt x="0" y="1169"/>
                    <a:pt x="329" y="1513"/>
                    <a:pt x="752" y="1513"/>
                  </a:cubicBezTo>
                  <a:cubicBezTo>
                    <a:pt x="1172" y="1513"/>
                    <a:pt x="1513" y="1169"/>
                    <a:pt x="1513" y="749"/>
                  </a:cubicBezTo>
                  <a:cubicBezTo>
                    <a:pt x="1513" y="329"/>
                    <a:pt x="1172" y="0"/>
                    <a:pt x="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33724" y="3236885"/>
              <a:ext cx="458222" cy="458117"/>
            </a:xfrm>
            <a:custGeom>
              <a:avLst/>
              <a:gdLst/>
              <a:ahLst/>
              <a:cxnLst/>
              <a:rect l="l" t="t" r="r" b="b"/>
              <a:pathLst>
                <a:path w="4355" h="4354" extrusionOk="0">
                  <a:moveTo>
                    <a:pt x="2173" y="0"/>
                  </a:moveTo>
                  <a:cubicBezTo>
                    <a:pt x="976" y="0"/>
                    <a:pt x="1" y="973"/>
                    <a:pt x="1" y="2169"/>
                  </a:cubicBezTo>
                  <a:cubicBezTo>
                    <a:pt x="1" y="3378"/>
                    <a:pt x="976" y="4354"/>
                    <a:pt x="2173" y="4354"/>
                  </a:cubicBezTo>
                  <a:cubicBezTo>
                    <a:pt x="3382" y="4354"/>
                    <a:pt x="4354" y="3378"/>
                    <a:pt x="4354" y="2169"/>
                  </a:cubicBezTo>
                  <a:cubicBezTo>
                    <a:pt x="4354" y="973"/>
                    <a:pt x="3382" y="0"/>
                    <a:pt x="2173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690900" y="3754347"/>
              <a:ext cx="159194" cy="159299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752" y="1"/>
                  </a:moveTo>
                  <a:cubicBezTo>
                    <a:pt x="329" y="1"/>
                    <a:pt x="0" y="342"/>
                    <a:pt x="0" y="765"/>
                  </a:cubicBezTo>
                  <a:cubicBezTo>
                    <a:pt x="0" y="1172"/>
                    <a:pt x="329" y="1513"/>
                    <a:pt x="752" y="1513"/>
                  </a:cubicBezTo>
                  <a:cubicBezTo>
                    <a:pt x="1172" y="1513"/>
                    <a:pt x="1513" y="1172"/>
                    <a:pt x="1513" y="765"/>
                  </a:cubicBezTo>
                  <a:cubicBezTo>
                    <a:pt x="1513" y="342"/>
                    <a:pt x="1172" y="1"/>
                    <a:pt x="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21290" y="3910806"/>
              <a:ext cx="1056173" cy="1056068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5024" y="1"/>
                  </a:moveTo>
                  <a:cubicBezTo>
                    <a:pt x="2249" y="1"/>
                    <a:pt x="1" y="2236"/>
                    <a:pt x="1" y="5011"/>
                  </a:cubicBezTo>
                  <a:cubicBezTo>
                    <a:pt x="1" y="7786"/>
                    <a:pt x="2249" y="10037"/>
                    <a:pt x="5024" y="10037"/>
                  </a:cubicBezTo>
                  <a:cubicBezTo>
                    <a:pt x="7786" y="10037"/>
                    <a:pt x="10037" y="7786"/>
                    <a:pt x="10037" y="5011"/>
                  </a:cubicBezTo>
                  <a:cubicBezTo>
                    <a:pt x="10037" y="2236"/>
                    <a:pt x="7786" y="1"/>
                    <a:pt x="5024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95447" y="207131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7" y="0"/>
                  </a:moveTo>
                  <a:cubicBezTo>
                    <a:pt x="2252" y="0"/>
                    <a:pt x="1" y="2248"/>
                    <a:pt x="1" y="5010"/>
                  </a:cubicBezTo>
                  <a:cubicBezTo>
                    <a:pt x="1" y="7785"/>
                    <a:pt x="2252" y="10036"/>
                    <a:pt x="5027" y="10036"/>
                  </a:cubicBezTo>
                  <a:cubicBezTo>
                    <a:pt x="7789" y="10036"/>
                    <a:pt x="10037" y="7785"/>
                    <a:pt x="10037" y="5010"/>
                  </a:cubicBezTo>
                  <a:cubicBezTo>
                    <a:pt x="10037" y="2248"/>
                    <a:pt x="7789" y="0"/>
                    <a:pt x="5027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52064" y="4555582"/>
              <a:ext cx="701590" cy="702011"/>
            </a:xfrm>
            <a:custGeom>
              <a:avLst/>
              <a:gdLst/>
              <a:ahLst/>
              <a:cxnLst/>
              <a:rect l="l" t="t" r="r" b="b"/>
              <a:pathLst>
                <a:path w="6668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93"/>
                  </a:cubicBezTo>
                  <a:cubicBezTo>
                    <a:pt x="6157" y="1674"/>
                    <a:pt x="6510" y="2463"/>
                    <a:pt x="6510" y="3344"/>
                  </a:cubicBezTo>
                  <a:cubicBezTo>
                    <a:pt x="6510" y="4212"/>
                    <a:pt x="6157" y="5014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47" y="6513"/>
                    <a:pt x="1658" y="6157"/>
                    <a:pt x="1077" y="5579"/>
                  </a:cubicBezTo>
                  <a:cubicBezTo>
                    <a:pt x="512" y="5014"/>
                    <a:pt x="158" y="4212"/>
                    <a:pt x="158" y="3344"/>
                  </a:cubicBezTo>
                  <a:cubicBezTo>
                    <a:pt x="158" y="2463"/>
                    <a:pt x="512" y="1674"/>
                    <a:pt x="1077" y="1093"/>
                  </a:cubicBezTo>
                  <a:cubicBezTo>
                    <a:pt x="1658" y="515"/>
                    <a:pt x="2447" y="158"/>
                    <a:pt x="3328" y="158"/>
                  </a:cubicBezTo>
                  <a:close/>
                  <a:moveTo>
                    <a:pt x="3328" y="1"/>
                  </a:moveTo>
                  <a:cubicBezTo>
                    <a:pt x="1487" y="1"/>
                    <a:pt x="0" y="1500"/>
                    <a:pt x="0" y="3344"/>
                  </a:cubicBezTo>
                  <a:cubicBezTo>
                    <a:pt x="0" y="5184"/>
                    <a:pt x="1487" y="6671"/>
                    <a:pt x="3328" y="6671"/>
                  </a:cubicBezTo>
                  <a:cubicBezTo>
                    <a:pt x="5168" y="6671"/>
                    <a:pt x="6668" y="5184"/>
                    <a:pt x="6668" y="3344"/>
                  </a:cubicBezTo>
                  <a:cubicBezTo>
                    <a:pt x="6668" y="1500"/>
                    <a:pt x="5168" y="1"/>
                    <a:pt x="332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32606" y="4736978"/>
              <a:ext cx="220010" cy="220325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52" y="0"/>
                  </a:moveTo>
                  <a:cubicBezTo>
                    <a:pt x="474" y="0"/>
                    <a:pt x="0" y="474"/>
                    <a:pt x="0" y="1039"/>
                  </a:cubicBezTo>
                  <a:cubicBezTo>
                    <a:pt x="0" y="1620"/>
                    <a:pt x="474" y="2093"/>
                    <a:pt x="1052" y="2093"/>
                  </a:cubicBezTo>
                  <a:cubicBezTo>
                    <a:pt x="1617" y="2093"/>
                    <a:pt x="2090" y="1620"/>
                    <a:pt x="2090" y="1039"/>
                  </a:cubicBezTo>
                  <a:cubicBezTo>
                    <a:pt x="2090" y="474"/>
                    <a:pt x="1617" y="0"/>
                    <a:pt x="1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5365" y="4475511"/>
              <a:ext cx="218642" cy="218642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039" y="1"/>
                  </a:moveTo>
                  <a:cubicBezTo>
                    <a:pt x="458" y="1"/>
                    <a:pt x="0" y="462"/>
                    <a:pt x="0" y="1039"/>
                  </a:cubicBezTo>
                  <a:cubicBezTo>
                    <a:pt x="0" y="1617"/>
                    <a:pt x="458" y="2078"/>
                    <a:pt x="1039" y="2078"/>
                  </a:cubicBezTo>
                  <a:cubicBezTo>
                    <a:pt x="1617" y="2078"/>
                    <a:pt x="2078" y="1617"/>
                    <a:pt x="2078" y="1039"/>
                  </a:cubicBezTo>
                  <a:cubicBezTo>
                    <a:pt x="2078" y="462"/>
                    <a:pt x="1617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04050" y="4727298"/>
              <a:ext cx="220325" cy="21874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39" y="1"/>
                  </a:moveTo>
                  <a:cubicBezTo>
                    <a:pt x="474" y="1"/>
                    <a:pt x="1" y="462"/>
                    <a:pt x="1" y="1039"/>
                  </a:cubicBezTo>
                  <a:cubicBezTo>
                    <a:pt x="1" y="1620"/>
                    <a:pt x="474" y="2078"/>
                    <a:pt x="1039" y="2078"/>
                  </a:cubicBezTo>
                  <a:cubicBezTo>
                    <a:pt x="1620" y="2078"/>
                    <a:pt x="2094" y="1620"/>
                    <a:pt x="2094" y="1039"/>
                  </a:cubicBezTo>
                  <a:cubicBezTo>
                    <a:pt x="2094" y="462"/>
                    <a:pt x="1620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190777" y="540567"/>
              <a:ext cx="239580" cy="239580"/>
            </a:xfrm>
            <a:custGeom>
              <a:avLst/>
              <a:gdLst/>
              <a:ahLst/>
              <a:cxnLst/>
              <a:rect l="l" t="t" r="r" b="b"/>
              <a:pathLst>
                <a:path w="2277" h="2277" extrusionOk="0">
                  <a:moveTo>
                    <a:pt x="1143" y="1"/>
                  </a:moveTo>
                  <a:cubicBezTo>
                    <a:pt x="512" y="1"/>
                    <a:pt x="0" y="512"/>
                    <a:pt x="0" y="1144"/>
                  </a:cubicBezTo>
                  <a:cubicBezTo>
                    <a:pt x="0" y="1762"/>
                    <a:pt x="512" y="2277"/>
                    <a:pt x="1143" y="2277"/>
                  </a:cubicBezTo>
                  <a:cubicBezTo>
                    <a:pt x="1762" y="2277"/>
                    <a:pt x="2277" y="1762"/>
                    <a:pt x="2277" y="1144"/>
                  </a:cubicBezTo>
                  <a:cubicBezTo>
                    <a:pt x="2277" y="512"/>
                    <a:pt x="1762" y="1"/>
                    <a:pt x="1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45688" y="-173547"/>
              <a:ext cx="534610" cy="534189"/>
            </a:xfrm>
            <a:custGeom>
              <a:avLst/>
              <a:gdLst/>
              <a:ahLst/>
              <a:cxnLst/>
              <a:rect l="l" t="t" r="r" b="b"/>
              <a:pathLst>
                <a:path w="5081" h="5077" extrusionOk="0">
                  <a:moveTo>
                    <a:pt x="2539" y="158"/>
                  </a:moveTo>
                  <a:cubicBezTo>
                    <a:pt x="3199" y="158"/>
                    <a:pt x="3789" y="420"/>
                    <a:pt x="4225" y="856"/>
                  </a:cubicBezTo>
                  <a:cubicBezTo>
                    <a:pt x="4657" y="1288"/>
                    <a:pt x="4922" y="1882"/>
                    <a:pt x="4922" y="2538"/>
                  </a:cubicBezTo>
                  <a:cubicBezTo>
                    <a:pt x="4922" y="3195"/>
                    <a:pt x="4657" y="3789"/>
                    <a:pt x="4225" y="4221"/>
                  </a:cubicBezTo>
                  <a:cubicBezTo>
                    <a:pt x="3789" y="4657"/>
                    <a:pt x="3199" y="4919"/>
                    <a:pt x="2539" y="4919"/>
                  </a:cubicBezTo>
                  <a:cubicBezTo>
                    <a:pt x="1882" y="4919"/>
                    <a:pt x="1276" y="4657"/>
                    <a:pt x="856" y="4221"/>
                  </a:cubicBezTo>
                  <a:cubicBezTo>
                    <a:pt x="424" y="3789"/>
                    <a:pt x="158" y="3195"/>
                    <a:pt x="158" y="2538"/>
                  </a:cubicBezTo>
                  <a:cubicBezTo>
                    <a:pt x="158" y="1882"/>
                    <a:pt x="424" y="1288"/>
                    <a:pt x="856" y="856"/>
                  </a:cubicBezTo>
                  <a:cubicBezTo>
                    <a:pt x="1276" y="420"/>
                    <a:pt x="1882" y="158"/>
                    <a:pt x="2539" y="158"/>
                  </a:cubicBezTo>
                  <a:close/>
                  <a:moveTo>
                    <a:pt x="2539" y="0"/>
                  </a:moveTo>
                  <a:cubicBezTo>
                    <a:pt x="1134" y="0"/>
                    <a:pt x="1" y="1130"/>
                    <a:pt x="1" y="2538"/>
                  </a:cubicBezTo>
                  <a:cubicBezTo>
                    <a:pt x="1" y="3946"/>
                    <a:pt x="1134" y="5077"/>
                    <a:pt x="2539" y="5077"/>
                  </a:cubicBezTo>
                  <a:cubicBezTo>
                    <a:pt x="3934" y="5077"/>
                    <a:pt x="5080" y="3946"/>
                    <a:pt x="5080" y="2538"/>
                  </a:cubicBezTo>
                  <a:cubicBezTo>
                    <a:pt x="5080" y="1130"/>
                    <a:pt x="3934" y="0"/>
                    <a:pt x="253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68353" y="4899014"/>
              <a:ext cx="236529" cy="235372"/>
            </a:xfrm>
            <a:custGeom>
              <a:avLst/>
              <a:gdLst/>
              <a:ahLst/>
              <a:cxnLst/>
              <a:rect l="l" t="t" r="r" b="b"/>
              <a:pathLst>
                <a:path w="2248" h="2237" extrusionOk="0">
                  <a:moveTo>
                    <a:pt x="1130" y="159"/>
                  </a:moveTo>
                  <a:cubicBezTo>
                    <a:pt x="1395" y="159"/>
                    <a:pt x="1632" y="263"/>
                    <a:pt x="1803" y="433"/>
                  </a:cubicBezTo>
                  <a:cubicBezTo>
                    <a:pt x="1986" y="604"/>
                    <a:pt x="2090" y="856"/>
                    <a:pt x="2090" y="1118"/>
                  </a:cubicBezTo>
                  <a:cubicBezTo>
                    <a:pt x="2090" y="1380"/>
                    <a:pt x="1986" y="1617"/>
                    <a:pt x="1803" y="1804"/>
                  </a:cubicBezTo>
                  <a:cubicBezTo>
                    <a:pt x="1632" y="1974"/>
                    <a:pt x="1395" y="2078"/>
                    <a:pt x="1130" y="2078"/>
                  </a:cubicBezTo>
                  <a:cubicBezTo>
                    <a:pt x="856" y="2078"/>
                    <a:pt x="619" y="1974"/>
                    <a:pt x="448" y="1804"/>
                  </a:cubicBezTo>
                  <a:cubicBezTo>
                    <a:pt x="275" y="1617"/>
                    <a:pt x="158" y="1380"/>
                    <a:pt x="158" y="1118"/>
                  </a:cubicBezTo>
                  <a:cubicBezTo>
                    <a:pt x="158" y="856"/>
                    <a:pt x="275" y="604"/>
                    <a:pt x="448" y="433"/>
                  </a:cubicBezTo>
                  <a:cubicBezTo>
                    <a:pt x="619" y="263"/>
                    <a:pt x="856" y="159"/>
                    <a:pt x="1130" y="159"/>
                  </a:cubicBezTo>
                  <a:close/>
                  <a:moveTo>
                    <a:pt x="1130" y="1"/>
                  </a:moveTo>
                  <a:cubicBezTo>
                    <a:pt x="499" y="1"/>
                    <a:pt x="0" y="500"/>
                    <a:pt x="0" y="1118"/>
                  </a:cubicBezTo>
                  <a:cubicBezTo>
                    <a:pt x="0" y="1737"/>
                    <a:pt x="499" y="2236"/>
                    <a:pt x="1130" y="2236"/>
                  </a:cubicBezTo>
                  <a:cubicBezTo>
                    <a:pt x="1749" y="2236"/>
                    <a:pt x="2248" y="1737"/>
                    <a:pt x="2248" y="1118"/>
                  </a:cubicBezTo>
                  <a:cubicBezTo>
                    <a:pt x="2248" y="500"/>
                    <a:pt x="1749" y="1"/>
                    <a:pt x="113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4166" y="3437535"/>
              <a:ext cx="119317" cy="119001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9" y="0"/>
                  </a:moveTo>
                  <a:cubicBezTo>
                    <a:pt x="253" y="0"/>
                    <a:pt x="0" y="249"/>
                    <a:pt x="0" y="565"/>
                  </a:cubicBezTo>
                  <a:cubicBezTo>
                    <a:pt x="0" y="881"/>
                    <a:pt x="253" y="1130"/>
                    <a:pt x="569" y="1130"/>
                  </a:cubicBezTo>
                  <a:cubicBezTo>
                    <a:pt x="884" y="1130"/>
                    <a:pt x="1134" y="881"/>
                    <a:pt x="1134" y="565"/>
                  </a:cubicBezTo>
                  <a:cubicBezTo>
                    <a:pt x="1134" y="249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07234" y="4807685"/>
              <a:ext cx="651822" cy="650560"/>
            </a:xfrm>
            <a:custGeom>
              <a:avLst/>
              <a:gdLst/>
              <a:ahLst/>
              <a:cxnLst/>
              <a:rect l="l" t="t" r="r" b="b"/>
              <a:pathLst>
                <a:path w="6195" h="6183" extrusionOk="0">
                  <a:moveTo>
                    <a:pt x="3104" y="1"/>
                  </a:moveTo>
                  <a:cubicBezTo>
                    <a:pt x="1396" y="1"/>
                    <a:pt x="0" y="1380"/>
                    <a:pt x="0" y="3091"/>
                  </a:cubicBezTo>
                  <a:cubicBezTo>
                    <a:pt x="0" y="4803"/>
                    <a:pt x="1396" y="6182"/>
                    <a:pt x="3104" y="6182"/>
                  </a:cubicBezTo>
                  <a:cubicBezTo>
                    <a:pt x="4802" y="6182"/>
                    <a:pt x="6194" y="4803"/>
                    <a:pt x="6194" y="3091"/>
                  </a:cubicBezTo>
                  <a:cubicBezTo>
                    <a:pt x="6194" y="1380"/>
                    <a:pt x="4802" y="1"/>
                    <a:pt x="3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271655" y="4259604"/>
              <a:ext cx="650560" cy="650560"/>
            </a:xfrm>
            <a:custGeom>
              <a:avLst/>
              <a:gdLst/>
              <a:ahLst/>
              <a:cxnLst/>
              <a:rect l="l" t="t" r="r" b="b"/>
              <a:pathLst>
                <a:path w="6183" h="6183" extrusionOk="0">
                  <a:moveTo>
                    <a:pt x="3091" y="1"/>
                  </a:moveTo>
                  <a:cubicBezTo>
                    <a:pt x="1380" y="1"/>
                    <a:pt x="1" y="1380"/>
                    <a:pt x="1" y="3091"/>
                  </a:cubicBezTo>
                  <a:cubicBezTo>
                    <a:pt x="1" y="4802"/>
                    <a:pt x="1380" y="6182"/>
                    <a:pt x="3091" y="6182"/>
                  </a:cubicBezTo>
                  <a:cubicBezTo>
                    <a:pt x="4802" y="6182"/>
                    <a:pt x="6182" y="4802"/>
                    <a:pt x="6182" y="3091"/>
                  </a:cubicBezTo>
                  <a:cubicBezTo>
                    <a:pt x="6182" y="1380"/>
                    <a:pt x="4802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89174" y="385476"/>
              <a:ext cx="697697" cy="697697"/>
            </a:xfrm>
            <a:custGeom>
              <a:avLst/>
              <a:gdLst/>
              <a:ahLst/>
              <a:cxnLst/>
              <a:rect l="l" t="t" r="r" b="b"/>
              <a:pathLst>
                <a:path w="6631" h="6631" extrusionOk="0">
                  <a:moveTo>
                    <a:pt x="3316" y="0"/>
                  </a:moveTo>
                  <a:cubicBezTo>
                    <a:pt x="1488" y="0"/>
                    <a:pt x="1" y="1487"/>
                    <a:pt x="1" y="3315"/>
                  </a:cubicBezTo>
                  <a:cubicBezTo>
                    <a:pt x="1" y="5159"/>
                    <a:pt x="1488" y="6630"/>
                    <a:pt x="3316" y="6630"/>
                  </a:cubicBezTo>
                  <a:cubicBezTo>
                    <a:pt x="5144" y="6630"/>
                    <a:pt x="6631" y="5159"/>
                    <a:pt x="6631" y="3315"/>
                  </a:cubicBezTo>
                  <a:cubicBezTo>
                    <a:pt x="6631" y="1487"/>
                    <a:pt x="5144" y="0"/>
                    <a:pt x="3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8287" y="4021495"/>
              <a:ext cx="191075" cy="189707"/>
            </a:xfrm>
            <a:custGeom>
              <a:avLst/>
              <a:gdLst/>
              <a:ahLst/>
              <a:cxnLst/>
              <a:rect l="l" t="t" r="r" b="b"/>
              <a:pathLst>
                <a:path w="1816" h="1803" extrusionOk="0">
                  <a:moveTo>
                    <a:pt x="910" y="104"/>
                  </a:moveTo>
                  <a:cubicBezTo>
                    <a:pt x="1131" y="104"/>
                    <a:pt x="1330" y="183"/>
                    <a:pt x="1475" y="328"/>
                  </a:cubicBezTo>
                  <a:cubicBezTo>
                    <a:pt x="1620" y="474"/>
                    <a:pt x="1712" y="685"/>
                    <a:pt x="1712" y="893"/>
                  </a:cubicBezTo>
                  <a:cubicBezTo>
                    <a:pt x="1712" y="1118"/>
                    <a:pt x="1620" y="1317"/>
                    <a:pt x="1475" y="1462"/>
                  </a:cubicBezTo>
                  <a:cubicBezTo>
                    <a:pt x="1330" y="1604"/>
                    <a:pt x="1131" y="1699"/>
                    <a:pt x="910" y="1699"/>
                  </a:cubicBezTo>
                  <a:cubicBezTo>
                    <a:pt x="686" y="1699"/>
                    <a:pt x="487" y="1604"/>
                    <a:pt x="341" y="1462"/>
                  </a:cubicBezTo>
                  <a:cubicBezTo>
                    <a:pt x="199" y="1317"/>
                    <a:pt x="105" y="1118"/>
                    <a:pt x="105" y="893"/>
                  </a:cubicBezTo>
                  <a:cubicBezTo>
                    <a:pt x="105" y="685"/>
                    <a:pt x="199" y="474"/>
                    <a:pt x="341" y="328"/>
                  </a:cubicBezTo>
                  <a:cubicBezTo>
                    <a:pt x="487" y="183"/>
                    <a:pt x="686" y="104"/>
                    <a:pt x="910" y="104"/>
                  </a:cubicBezTo>
                  <a:close/>
                  <a:moveTo>
                    <a:pt x="910" y="0"/>
                  </a:moveTo>
                  <a:cubicBezTo>
                    <a:pt x="408" y="0"/>
                    <a:pt x="0" y="395"/>
                    <a:pt x="0" y="893"/>
                  </a:cubicBezTo>
                  <a:cubicBezTo>
                    <a:pt x="0" y="1395"/>
                    <a:pt x="408" y="1803"/>
                    <a:pt x="910" y="1803"/>
                  </a:cubicBezTo>
                  <a:cubicBezTo>
                    <a:pt x="1408" y="1803"/>
                    <a:pt x="1816" y="1395"/>
                    <a:pt x="1816" y="893"/>
                  </a:cubicBezTo>
                  <a:cubicBezTo>
                    <a:pt x="1816" y="395"/>
                    <a:pt x="1408" y="0"/>
                    <a:pt x="91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95134" y="4796426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4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4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19510" y="4869868"/>
              <a:ext cx="80176" cy="80491"/>
            </a:xfrm>
            <a:custGeom>
              <a:avLst/>
              <a:gdLst/>
              <a:ahLst/>
              <a:cxnLst/>
              <a:rect l="l" t="t" r="r" b="b"/>
              <a:pathLst>
                <a:path w="762" h="765" extrusionOk="0">
                  <a:moveTo>
                    <a:pt x="380" y="0"/>
                  </a:moveTo>
                  <a:cubicBezTo>
                    <a:pt x="171" y="0"/>
                    <a:pt x="1" y="171"/>
                    <a:pt x="1" y="382"/>
                  </a:cubicBezTo>
                  <a:cubicBezTo>
                    <a:pt x="1" y="594"/>
                    <a:pt x="171" y="764"/>
                    <a:pt x="380" y="764"/>
                  </a:cubicBezTo>
                  <a:cubicBezTo>
                    <a:pt x="591" y="764"/>
                    <a:pt x="762" y="594"/>
                    <a:pt x="762" y="382"/>
                  </a:cubicBezTo>
                  <a:cubicBezTo>
                    <a:pt x="762" y="171"/>
                    <a:pt x="591" y="0"/>
                    <a:pt x="38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71990" y="273524"/>
              <a:ext cx="80176" cy="78808"/>
            </a:xfrm>
            <a:custGeom>
              <a:avLst/>
              <a:gdLst/>
              <a:ahLst/>
              <a:cxnLst/>
              <a:rect l="l" t="t" r="r" b="b"/>
              <a:pathLst>
                <a:path w="762" h="749" extrusionOk="0">
                  <a:moveTo>
                    <a:pt x="383" y="0"/>
                  </a:moveTo>
                  <a:cubicBezTo>
                    <a:pt x="171" y="0"/>
                    <a:pt x="1" y="171"/>
                    <a:pt x="1" y="367"/>
                  </a:cubicBezTo>
                  <a:cubicBezTo>
                    <a:pt x="1" y="578"/>
                    <a:pt x="171" y="749"/>
                    <a:pt x="383" y="749"/>
                  </a:cubicBezTo>
                  <a:cubicBezTo>
                    <a:pt x="591" y="749"/>
                    <a:pt x="762" y="578"/>
                    <a:pt x="762" y="367"/>
                  </a:cubicBezTo>
                  <a:cubicBezTo>
                    <a:pt x="762" y="171"/>
                    <a:pt x="591" y="0"/>
                    <a:pt x="38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08634" y="5026328"/>
              <a:ext cx="218958" cy="218642"/>
            </a:xfrm>
            <a:custGeom>
              <a:avLst/>
              <a:gdLst/>
              <a:ahLst/>
              <a:cxnLst/>
              <a:rect l="l" t="t" r="r" b="b"/>
              <a:pathLst>
                <a:path w="2081" h="2078" extrusionOk="0">
                  <a:moveTo>
                    <a:pt x="1042" y="0"/>
                  </a:moveTo>
                  <a:cubicBezTo>
                    <a:pt x="461" y="0"/>
                    <a:pt x="0" y="461"/>
                    <a:pt x="0" y="1039"/>
                  </a:cubicBezTo>
                  <a:cubicBezTo>
                    <a:pt x="0" y="1620"/>
                    <a:pt x="461" y="2077"/>
                    <a:pt x="1042" y="2077"/>
                  </a:cubicBezTo>
                  <a:cubicBezTo>
                    <a:pt x="1620" y="2077"/>
                    <a:pt x="2080" y="1620"/>
                    <a:pt x="2080" y="1039"/>
                  </a:cubicBezTo>
                  <a:cubicBezTo>
                    <a:pt x="2080" y="461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27477" y="-220790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3" y="1"/>
                  </a:moveTo>
                  <a:cubicBezTo>
                    <a:pt x="2248" y="1"/>
                    <a:pt x="0" y="2252"/>
                    <a:pt x="0" y="5027"/>
                  </a:cubicBezTo>
                  <a:cubicBezTo>
                    <a:pt x="0" y="7789"/>
                    <a:pt x="2248" y="10037"/>
                    <a:pt x="5023" y="10037"/>
                  </a:cubicBezTo>
                  <a:cubicBezTo>
                    <a:pt x="7785" y="10037"/>
                    <a:pt x="10036" y="7789"/>
                    <a:pt x="10036" y="5027"/>
                  </a:cubicBezTo>
                  <a:cubicBezTo>
                    <a:pt x="10036" y="2252"/>
                    <a:pt x="7785" y="1"/>
                    <a:pt x="5023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758146" y="425669"/>
              <a:ext cx="701696" cy="702011"/>
            </a:xfrm>
            <a:custGeom>
              <a:avLst/>
              <a:gdLst/>
              <a:ahLst/>
              <a:cxnLst/>
              <a:rect l="l" t="t" r="r" b="b"/>
              <a:pathLst>
                <a:path w="6669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80"/>
                  </a:cubicBezTo>
                  <a:cubicBezTo>
                    <a:pt x="6157" y="1658"/>
                    <a:pt x="6510" y="2447"/>
                    <a:pt x="6510" y="3328"/>
                  </a:cubicBezTo>
                  <a:cubicBezTo>
                    <a:pt x="6510" y="4209"/>
                    <a:pt x="6157" y="4998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60" y="6513"/>
                    <a:pt x="1658" y="6157"/>
                    <a:pt x="1077" y="5579"/>
                  </a:cubicBezTo>
                  <a:cubicBezTo>
                    <a:pt x="512" y="4998"/>
                    <a:pt x="158" y="4209"/>
                    <a:pt x="158" y="3328"/>
                  </a:cubicBezTo>
                  <a:cubicBezTo>
                    <a:pt x="158" y="2447"/>
                    <a:pt x="512" y="1658"/>
                    <a:pt x="1077" y="1080"/>
                  </a:cubicBezTo>
                  <a:cubicBezTo>
                    <a:pt x="1658" y="515"/>
                    <a:pt x="2460" y="158"/>
                    <a:pt x="3328" y="158"/>
                  </a:cubicBezTo>
                  <a:close/>
                  <a:moveTo>
                    <a:pt x="3328" y="0"/>
                  </a:moveTo>
                  <a:cubicBezTo>
                    <a:pt x="1487" y="0"/>
                    <a:pt x="1" y="1487"/>
                    <a:pt x="1" y="3328"/>
                  </a:cubicBezTo>
                  <a:cubicBezTo>
                    <a:pt x="1" y="5172"/>
                    <a:pt x="1487" y="6671"/>
                    <a:pt x="3328" y="6671"/>
                  </a:cubicBezTo>
                  <a:cubicBezTo>
                    <a:pt x="5169" y="6671"/>
                    <a:pt x="6668" y="5172"/>
                    <a:pt x="6668" y="3328"/>
                  </a:cubicBezTo>
                  <a:cubicBezTo>
                    <a:pt x="6668" y="1487"/>
                    <a:pt x="5169" y="0"/>
                    <a:pt x="332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501216" y="666513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1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1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414716" y="895047"/>
              <a:ext cx="218958" cy="220010"/>
            </a:xfrm>
            <a:custGeom>
              <a:avLst/>
              <a:gdLst/>
              <a:ahLst/>
              <a:cxnLst/>
              <a:rect l="l" t="t" r="r" b="b"/>
              <a:pathLst>
                <a:path w="2081" h="2091" extrusionOk="0">
                  <a:moveTo>
                    <a:pt x="1042" y="0"/>
                  </a:moveTo>
                  <a:cubicBezTo>
                    <a:pt x="461" y="0"/>
                    <a:pt x="0" y="474"/>
                    <a:pt x="0" y="1039"/>
                  </a:cubicBezTo>
                  <a:cubicBezTo>
                    <a:pt x="0" y="1617"/>
                    <a:pt x="461" y="2090"/>
                    <a:pt x="1042" y="2090"/>
                  </a:cubicBezTo>
                  <a:cubicBezTo>
                    <a:pt x="1620" y="2090"/>
                    <a:pt x="2081" y="1617"/>
                    <a:pt x="2081" y="1039"/>
                  </a:cubicBezTo>
                  <a:cubicBezTo>
                    <a:pt x="2081" y="474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651561" y="4114087"/>
              <a:ext cx="628569" cy="628569"/>
            </a:xfrm>
            <a:custGeom>
              <a:avLst/>
              <a:gdLst/>
              <a:ahLst/>
              <a:cxnLst/>
              <a:rect l="l" t="t" r="r" b="b"/>
              <a:pathLst>
                <a:path w="5974" h="5974" extrusionOk="0">
                  <a:moveTo>
                    <a:pt x="2987" y="108"/>
                  </a:moveTo>
                  <a:cubicBezTo>
                    <a:pt x="3789" y="108"/>
                    <a:pt x="4511" y="424"/>
                    <a:pt x="5026" y="948"/>
                  </a:cubicBezTo>
                  <a:cubicBezTo>
                    <a:pt x="5550" y="1475"/>
                    <a:pt x="5866" y="2186"/>
                    <a:pt x="5866" y="2987"/>
                  </a:cubicBezTo>
                  <a:cubicBezTo>
                    <a:pt x="5866" y="3789"/>
                    <a:pt x="5550" y="4500"/>
                    <a:pt x="5026" y="5027"/>
                  </a:cubicBezTo>
                  <a:cubicBezTo>
                    <a:pt x="4511" y="5554"/>
                    <a:pt x="3789" y="5870"/>
                    <a:pt x="2987" y="5870"/>
                  </a:cubicBezTo>
                  <a:cubicBezTo>
                    <a:pt x="2197" y="5870"/>
                    <a:pt x="1474" y="5554"/>
                    <a:pt x="947" y="5027"/>
                  </a:cubicBezTo>
                  <a:cubicBezTo>
                    <a:pt x="433" y="4500"/>
                    <a:pt x="104" y="3789"/>
                    <a:pt x="104" y="2987"/>
                  </a:cubicBezTo>
                  <a:cubicBezTo>
                    <a:pt x="104" y="2186"/>
                    <a:pt x="433" y="1475"/>
                    <a:pt x="947" y="948"/>
                  </a:cubicBezTo>
                  <a:cubicBezTo>
                    <a:pt x="1474" y="424"/>
                    <a:pt x="2197" y="108"/>
                    <a:pt x="2987" y="108"/>
                  </a:cubicBezTo>
                  <a:close/>
                  <a:moveTo>
                    <a:pt x="2987" y="1"/>
                  </a:moveTo>
                  <a:cubicBezTo>
                    <a:pt x="1342" y="1"/>
                    <a:pt x="0" y="1343"/>
                    <a:pt x="0" y="2987"/>
                  </a:cubicBezTo>
                  <a:cubicBezTo>
                    <a:pt x="0" y="4632"/>
                    <a:pt x="1342" y="5974"/>
                    <a:pt x="2987" y="5974"/>
                  </a:cubicBezTo>
                  <a:cubicBezTo>
                    <a:pt x="4644" y="5974"/>
                    <a:pt x="5973" y="4632"/>
                    <a:pt x="5973" y="2987"/>
                  </a:cubicBezTo>
                  <a:cubicBezTo>
                    <a:pt x="5973" y="1343"/>
                    <a:pt x="4644" y="1"/>
                    <a:pt x="2987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178701" y="4731612"/>
              <a:ext cx="79124" cy="78808"/>
            </a:xfrm>
            <a:custGeom>
              <a:avLst/>
              <a:gdLst/>
              <a:ahLst/>
              <a:cxnLst/>
              <a:rect l="l" t="t" r="r" b="b"/>
              <a:pathLst>
                <a:path w="752" h="749" extrusionOk="0">
                  <a:moveTo>
                    <a:pt x="382" y="1"/>
                  </a:moveTo>
                  <a:cubicBezTo>
                    <a:pt x="174" y="1"/>
                    <a:pt x="0" y="159"/>
                    <a:pt x="0" y="367"/>
                  </a:cubicBezTo>
                  <a:cubicBezTo>
                    <a:pt x="0" y="578"/>
                    <a:pt x="174" y="749"/>
                    <a:pt x="382" y="749"/>
                  </a:cubicBezTo>
                  <a:cubicBezTo>
                    <a:pt x="594" y="749"/>
                    <a:pt x="752" y="578"/>
                    <a:pt x="752" y="367"/>
                  </a:cubicBezTo>
                  <a:cubicBezTo>
                    <a:pt x="752" y="159"/>
                    <a:pt x="594" y="1"/>
                    <a:pt x="38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45991" y="4399439"/>
              <a:ext cx="186761" cy="185498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881" y="1"/>
                  </a:moveTo>
                  <a:cubicBezTo>
                    <a:pt x="395" y="1"/>
                    <a:pt x="1" y="395"/>
                    <a:pt x="1" y="882"/>
                  </a:cubicBezTo>
                  <a:cubicBezTo>
                    <a:pt x="1" y="1368"/>
                    <a:pt x="395" y="1762"/>
                    <a:pt x="881" y="1762"/>
                  </a:cubicBezTo>
                  <a:cubicBezTo>
                    <a:pt x="1368" y="1762"/>
                    <a:pt x="1775" y="1368"/>
                    <a:pt x="1775" y="882"/>
                  </a:cubicBezTo>
                  <a:cubicBezTo>
                    <a:pt x="1775" y="395"/>
                    <a:pt x="1368" y="1"/>
                    <a:pt x="8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610023" y="4677530"/>
              <a:ext cx="185393" cy="187077"/>
            </a:xfrm>
            <a:custGeom>
              <a:avLst/>
              <a:gdLst/>
              <a:ahLst/>
              <a:cxnLst/>
              <a:rect l="l" t="t" r="r" b="b"/>
              <a:pathLst>
                <a:path w="1762" h="1778" extrusionOk="0">
                  <a:moveTo>
                    <a:pt x="881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83"/>
                    <a:pt x="395" y="1778"/>
                    <a:pt x="881" y="1778"/>
                  </a:cubicBezTo>
                  <a:cubicBezTo>
                    <a:pt x="1367" y="1778"/>
                    <a:pt x="1762" y="1383"/>
                    <a:pt x="1762" y="881"/>
                  </a:cubicBezTo>
                  <a:cubicBezTo>
                    <a:pt x="1762" y="395"/>
                    <a:pt x="1367" y="0"/>
                    <a:pt x="88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93263" y="4792428"/>
              <a:ext cx="650770" cy="650455"/>
            </a:xfrm>
            <a:custGeom>
              <a:avLst/>
              <a:gdLst/>
              <a:ahLst/>
              <a:cxnLst/>
              <a:rect l="l" t="t" r="r" b="b"/>
              <a:pathLst>
                <a:path w="6185" h="6182" extrusionOk="0">
                  <a:moveTo>
                    <a:pt x="3094" y="0"/>
                  </a:moveTo>
                  <a:cubicBezTo>
                    <a:pt x="1383" y="0"/>
                    <a:pt x="0" y="1380"/>
                    <a:pt x="0" y="3091"/>
                  </a:cubicBezTo>
                  <a:cubicBezTo>
                    <a:pt x="0" y="4802"/>
                    <a:pt x="1383" y="6182"/>
                    <a:pt x="3094" y="6182"/>
                  </a:cubicBezTo>
                  <a:cubicBezTo>
                    <a:pt x="4802" y="6182"/>
                    <a:pt x="6185" y="4802"/>
                    <a:pt x="6185" y="3091"/>
                  </a:cubicBezTo>
                  <a:cubicBezTo>
                    <a:pt x="6185" y="1380"/>
                    <a:pt x="4802" y="0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760028" y="3125880"/>
              <a:ext cx="86068" cy="87541"/>
            </a:xfrm>
            <a:custGeom>
              <a:avLst/>
              <a:gdLst/>
              <a:ahLst/>
              <a:cxnLst/>
              <a:rect l="l" t="t" r="r" b="b"/>
              <a:pathLst>
                <a:path w="818" h="832" extrusionOk="0">
                  <a:moveTo>
                    <a:pt x="410" y="1"/>
                  </a:moveTo>
                  <a:cubicBezTo>
                    <a:pt x="186" y="1"/>
                    <a:pt x="0" y="187"/>
                    <a:pt x="0" y="424"/>
                  </a:cubicBezTo>
                  <a:cubicBezTo>
                    <a:pt x="0" y="645"/>
                    <a:pt x="186" y="831"/>
                    <a:pt x="410" y="831"/>
                  </a:cubicBezTo>
                  <a:cubicBezTo>
                    <a:pt x="631" y="831"/>
                    <a:pt x="818" y="645"/>
                    <a:pt x="818" y="424"/>
                  </a:cubicBezTo>
                  <a:cubicBezTo>
                    <a:pt x="818" y="187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859669" y="2456272"/>
              <a:ext cx="52924" cy="52504"/>
            </a:xfrm>
            <a:custGeom>
              <a:avLst/>
              <a:gdLst/>
              <a:ahLst/>
              <a:cxnLst/>
              <a:rect l="l" t="t" r="r" b="b"/>
              <a:pathLst>
                <a:path w="503" h="499" extrusionOk="0">
                  <a:moveTo>
                    <a:pt x="253" y="0"/>
                  </a:moveTo>
                  <a:cubicBezTo>
                    <a:pt x="120" y="0"/>
                    <a:pt x="0" y="104"/>
                    <a:pt x="0" y="250"/>
                  </a:cubicBezTo>
                  <a:cubicBezTo>
                    <a:pt x="0" y="379"/>
                    <a:pt x="120" y="499"/>
                    <a:pt x="253" y="499"/>
                  </a:cubicBezTo>
                  <a:cubicBezTo>
                    <a:pt x="382" y="499"/>
                    <a:pt x="502" y="379"/>
                    <a:pt x="502" y="250"/>
                  </a:cubicBezTo>
                  <a:cubicBezTo>
                    <a:pt x="502" y="104"/>
                    <a:pt x="382" y="0"/>
                    <a:pt x="2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064633" y="1405565"/>
              <a:ext cx="146884" cy="146884"/>
            </a:xfrm>
            <a:custGeom>
              <a:avLst/>
              <a:gdLst/>
              <a:ahLst/>
              <a:cxnLst/>
              <a:rect l="l" t="t" r="r" b="b"/>
              <a:pathLst>
                <a:path w="1396" h="1396" extrusionOk="0">
                  <a:moveTo>
                    <a:pt x="698" y="1"/>
                  </a:moveTo>
                  <a:cubicBezTo>
                    <a:pt x="316" y="1"/>
                    <a:pt x="0" y="316"/>
                    <a:pt x="0" y="698"/>
                  </a:cubicBezTo>
                  <a:cubicBezTo>
                    <a:pt x="0" y="1080"/>
                    <a:pt x="316" y="1396"/>
                    <a:pt x="698" y="1396"/>
                  </a:cubicBezTo>
                  <a:cubicBezTo>
                    <a:pt x="1080" y="1396"/>
                    <a:pt x="1395" y="1080"/>
                    <a:pt x="1395" y="698"/>
                  </a:cubicBezTo>
                  <a:cubicBezTo>
                    <a:pt x="1395" y="316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92322" y="4278859"/>
              <a:ext cx="560809" cy="560809"/>
            </a:xfrm>
            <a:custGeom>
              <a:avLst/>
              <a:gdLst/>
              <a:ahLst/>
              <a:cxnLst/>
              <a:rect l="l" t="t" r="r" b="b"/>
              <a:pathLst>
                <a:path w="5330" h="5330" extrusionOk="0">
                  <a:moveTo>
                    <a:pt x="2659" y="159"/>
                  </a:moveTo>
                  <a:cubicBezTo>
                    <a:pt x="3357" y="159"/>
                    <a:pt x="3972" y="436"/>
                    <a:pt x="4433" y="894"/>
                  </a:cubicBezTo>
                  <a:cubicBezTo>
                    <a:pt x="4881" y="1342"/>
                    <a:pt x="5172" y="1974"/>
                    <a:pt x="5172" y="2672"/>
                  </a:cubicBezTo>
                  <a:cubicBezTo>
                    <a:pt x="5172" y="3357"/>
                    <a:pt x="4881" y="3988"/>
                    <a:pt x="4433" y="4433"/>
                  </a:cubicBezTo>
                  <a:cubicBezTo>
                    <a:pt x="3972" y="4894"/>
                    <a:pt x="3357" y="5172"/>
                    <a:pt x="2659" y="5172"/>
                  </a:cubicBezTo>
                  <a:cubicBezTo>
                    <a:pt x="1974" y="5172"/>
                    <a:pt x="1342" y="4894"/>
                    <a:pt x="881" y="4433"/>
                  </a:cubicBezTo>
                  <a:cubicBezTo>
                    <a:pt x="436" y="3988"/>
                    <a:pt x="159" y="3357"/>
                    <a:pt x="159" y="2672"/>
                  </a:cubicBezTo>
                  <a:cubicBezTo>
                    <a:pt x="159" y="1974"/>
                    <a:pt x="436" y="1342"/>
                    <a:pt x="881" y="894"/>
                  </a:cubicBezTo>
                  <a:cubicBezTo>
                    <a:pt x="1342" y="436"/>
                    <a:pt x="1974" y="159"/>
                    <a:pt x="2659" y="159"/>
                  </a:cubicBezTo>
                  <a:close/>
                  <a:moveTo>
                    <a:pt x="2659" y="1"/>
                  </a:moveTo>
                  <a:cubicBezTo>
                    <a:pt x="1185" y="1"/>
                    <a:pt x="1" y="1197"/>
                    <a:pt x="1" y="2672"/>
                  </a:cubicBezTo>
                  <a:cubicBezTo>
                    <a:pt x="1" y="4146"/>
                    <a:pt x="1185" y="5330"/>
                    <a:pt x="2659" y="5330"/>
                  </a:cubicBezTo>
                  <a:cubicBezTo>
                    <a:pt x="4130" y="5330"/>
                    <a:pt x="5330" y="4146"/>
                    <a:pt x="5330" y="2672"/>
                  </a:cubicBezTo>
                  <a:cubicBezTo>
                    <a:pt x="5330" y="1197"/>
                    <a:pt x="4130" y="1"/>
                    <a:pt x="265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341589" y="4696785"/>
              <a:ext cx="146568" cy="146884"/>
            </a:xfrm>
            <a:custGeom>
              <a:avLst/>
              <a:gdLst/>
              <a:ahLst/>
              <a:cxnLst/>
              <a:rect l="l" t="t" r="r" b="b"/>
              <a:pathLst>
                <a:path w="1393" h="1396" extrusionOk="0">
                  <a:moveTo>
                    <a:pt x="695" y="0"/>
                  </a:moveTo>
                  <a:cubicBezTo>
                    <a:pt x="316" y="0"/>
                    <a:pt x="1" y="316"/>
                    <a:pt x="1" y="698"/>
                  </a:cubicBezTo>
                  <a:cubicBezTo>
                    <a:pt x="1" y="1093"/>
                    <a:pt x="316" y="1396"/>
                    <a:pt x="695" y="1396"/>
                  </a:cubicBezTo>
                  <a:cubicBezTo>
                    <a:pt x="1077" y="1396"/>
                    <a:pt x="1393" y="1093"/>
                    <a:pt x="1393" y="698"/>
                  </a:cubicBezTo>
                  <a:cubicBezTo>
                    <a:pt x="1393" y="316"/>
                    <a:pt x="1077" y="0"/>
                    <a:pt x="69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922110" y="223651"/>
              <a:ext cx="146884" cy="146673"/>
            </a:xfrm>
            <a:custGeom>
              <a:avLst/>
              <a:gdLst/>
              <a:ahLst/>
              <a:cxnLst/>
              <a:rect l="l" t="t" r="r" b="b"/>
              <a:pathLst>
                <a:path w="1396" h="1394" extrusionOk="0">
                  <a:moveTo>
                    <a:pt x="698" y="1"/>
                  </a:moveTo>
                  <a:cubicBezTo>
                    <a:pt x="316" y="1"/>
                    <a:pt x="0" y="304"/>
                    <a:pt x="0" y="699"/>
                  </a:cubicBezTo>
                  <a:cubicBezTo>
                    <a:pt x="0" y="1077"/>
                    <a:pt x="316" y="1393"/>
                    <a:pt x="698" y="1393"/>
                  </a:cubicBezTo>
                  <a:cubicBezTo>
                    <a:pt x="1080" y="1393"/>
                    <a:pt x="1395" y="1077"/>
                    <a:pt x="1395" y="699"/>
                  </a:cubicBezTo>
                  <a:cubicBezTo>
                    <a:pt x="1395" y="304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523499" y="1149464"/>
              <a:ext cx="167506" cy="167506"/>
            </a:xfrm>
            <a:custGeom>
              <a:avLst/>
              <a:gdLst/>
              <a:ahLst/>
              <a:cxnLst/>
              <a:rect l="l" t="t" r="r" b="b"/>
              <a:pathLst>
                <a:path w="1592" h="1592" extrusionOk="0">
                  <a:moveTo>
                    <a:pt x="789" y="0"/>
                  </a:moveTo>
                  <a:cubicBezTo>
                    <a:pt x="354" y="0"/>
                    <a:pt x="0" y="357"/>
                    <a:pt x="0" y="790"/>
                  </a:cubicBezTo>
                  <a:cubicBezTo>
                    <a:pt x="0" y="1238"/>
                    <a:pt x="354" y="1592"/>
                    <a:pt x="789" y="1592"/>
                  </a:cubicBezTo>
                  <a:cubicBezTo>
                    <a:pt x="1238" y="1592"/>
                    <a:pt x="1591" y="1238"/>
                    <a:pt x="1591" y="790"/>
                  </a:cubicBezTo>
                  <a:cubicBezTo>
                    <a:pt x="1591" y="357"/>
                    <a:pt x="1238" y="0"/>
                    <a:pt x="7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451425" y="356541"/>
              <a:ext cx="59553" cy="59553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0" y="1"/>
                    <a:pt x="0" y="118"/>
                    <a:pt x="0" y="275"/>
                  </a:cubicBezTo>
                  <a:cubicBezTo>
                    <a:pt x="0" y="433"/>
                    <a:pt x="120" y="566"/>
                    <a:pt x="278" y="566"/>
                  </a:cubicBezTo>
                  <a:cubicBezTo>
                    <a:pt x="436" y="566"/>
                    <a:pt x="565" y="433"/>
                    <a:pt x="565" y="275"/>
                  </a:cubicBezTo>
                  <a:cubicBezTo>
                    <a:pt x="565" y="118"/>
                    <a:pt x="436" y="1"/>
                    <a:pt x="2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354730" y="-109785"/>
              <a:ext cx="251891" cy="253153"/>
            </a:xfrm>
            <a:custGeom>
              <a:avLst/>
              <a:gdLst/>
              <a:ahLst/>
              <a:cxnLst/>
              <a:rect l="l" t="t" r="r" b="b"/>
              <a:pathLst>
                <a:path w="2394" h="2406" extrusionOk="0">
                  <a:moveTo>
                    <a:pt x="1197" y="0"/>
                  </a:moveTo>
                  <a:cubicBezTo>
                    <a:pt x="537" y="0"/>
                    <a:pt x="0" y="537"/>
                    <a:pt x="0" y="1209"/>
                  </a:cubicBezTo>
                  <a:cubicBezTo>
                    <a:pt x="0" y="1866"/>
                    <a:pt x="537" y="2406"/>
                    <a:pt x="1197" y="2406"/>
                  </a:cubicBezTo>
                  <a:cubicBezTo>
                    <a:pt x="1866" y="2406"/>
                    <a:pt x="2393" y="1866"/>
                    <a:pt x="2393" y="1209"/>
                  </a:cubicBezTo>
                  <a:cubicBezTo>
                    <a:pt x="2393" y="537"/>
                    <a:pt x="1866" y="0"/>
                    <a:pt x="11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805798" y="107385"/>
              <a:ext cx="99746" cy="99851"/>
            </a:xfrm>
            <a:custGeom>
              <a:avLst/>
              <a:gdLst/>
              <a:ahLst/>
              <a:cxnLst/>
              <a:rect l="l" t="t" r="r" b="b"/>
              <a:pathLst>
                <a:path w="948" h="949" extrusionOk="0">
                  <a:moveTo>
                    <a:pt x="474" y="1"/>
                  </a:moveTo>
                  <a:cubicBezTo>
                    <a:pt x="212" y="1"/>
                    <a:pt x="1" y="209"/>
                    <a:pt x="1" y="474"/>
                  </a:cubicBezTo>
                  <a:cubicBezTo>
                    <a:pt x="1" y="737"/>
                    <a:pt x="212" y="948"/>
                    <a:pt x="474" y="948"/>
                  </a:cubicBezTo>
                  <a:cubicBezTo>
                    <a:pt x="736" y="948"/>
                    <a:pt x="948" y="737"/>
                    <a:pt x="948" y="474"/>
                  </a:cubicBezTo>
                  <a:cubicBezTo>
                    <a:pt x="948" y="209"/>
                    <a:pt x="736" y="1"/>
                    <a:pt x="4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702638" y="449238"/>
              <a:ext cx="126366" cy="126051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94" y="1"/>
                  </a:moveTo>
                  <a:cubicBezTo>
                    <a:pt x="266" y="1"/>
                    <a:pt x="1" y="263"/>
                    <a:pt x="1" y="591"/>
                  </a:cubicBezTo>
                  <a:cubicBezTo>
                    <a:pt x="1" y="935"/>
                    <a:pt x="266" y="1197"/>
                    <a:pt x="594" y="1197"/>
                  </a:cubicBezTo>
                  <a:cubicBezTo>
                    <a:pt x="935" y="1197"/>
                    <a:pt x="1200" y="935"/>
                    <a:pt x="1200" y="591"/>
                  </a:cubicBezTo>
                  <a:cubicBezTo>
                    <a:pt x="1200" y="263"/>
                    <a:pt x="935" y="1"/>
                    <a:pt x="5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54830" y="-32450"/>
              <a:ext cx="369524" cy="369524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0" y="105"/>
                  </a:moveTo>
                  <a:cubicBezTo>
                    <a:pt x="2210" y="105"/>
                    <a:pt x="2618" y="291"/>
                    <a:pt x="2921" y="591"/>
                  </a:cubicBezTo>
                  <a:cubicBezTo>
                    <a:pt x="3224" y="894"/>
                    <a:pt x="3407" y="1302"/>
                    <a:pt x="3407" y="1762"/>
                  </a:cubicBezTo>
                  <a:cubicBezTo>
                    <a:pt x="3407" y="2223"/>
                    <a:pt x="3224" y="2631"/>
                    <a:pt x="2921" y="2934"/>
                  </a:cubicBezTo>
                  <a:cubicBezTo>
                    <a:pt x="2618" y="3224"/>
                    <a:pt x="2210" y="3407"/>
                    <a:pt x="1750" y="3407"/>
                  </a:cubicBezTo>
                  <a:cubicBezTo>
                    <a:pt x="1301" y="3407"/>
                    <a:pt x="881" y="3224"/>
                    <a:pt x="591" y="2934"/>
                  </a:cubicBezTo>
                  <a:cubicBezTo>
                    <a:pt x="288" y="2631"/>
                    <a:pt x="105" y="2223"/>
                    <a:pt x="105" y="1762"/>
                  </a:cubicBezTo>
                  <a:cubicBezTo>
                    <a:pt x="105" y="1302"/>
                    <a:pt x="288" y="894"/>
                    <a:pt x="591" y="591"/>
                  </a:cubicBezTo>
                  <a:cubicBezTo>
                    <a:pt x="881" y="291"/>
                    <a:pt x="1301" y="105"/>
                    <a:pt x="1750" y="105"/>
                  </a:cubicBezTo>
                  <a:close/>
                  <a:moveTo>
                    <a:pt x="1750" y="1"/>
                  </a:moveTo>
                  <a:cubicBezTo>
                    <a:pt x="790" y="1"/>
                    <a:pt x="1" y="790"/>
                    <a:pt x="1" y="1762"/>
                  </a:cubicBezTo>
                  <a:cubicBezTo>
                    <a:pt x="1" y="2738"/>
                    <a:pt x="790" y="3511"/>
                    <a:pt x="1750" y="3511"/>
                  </a:cubicBezTo>
                  <a:cubicBezTo>
                    <a:pt x="2722" y="3511"/>
                    <a:pt x="3511" y="2738"/>
                    <a:pt x="3511" y="1762"/>
                  </a:cubicBezTo>
                  <a:cubicBezTo>
                    <a:pt x="3511" y="790"/>
                    <a:pt x="2722" y="1"/>
                    <a:pt x="1750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265973" y="230700"/>
              <a:ext cx="369840" cy="370786"/>
            </a:xfrm>
            <a:custGeom>
              <a:avLst/>
              <a:gdLst/>
              <a:ahLst/>
              <a:cxnLst/>
              <a:rect l="l" t="t" r="r" b="b"/>
              <a:pathLst>
                <a:path w="3515" h="3524" extrusionOk="0">
                  <a:moveTo>
                    <a:pt x="1750" y="104"/>
                  </a:moveTo>
                  <a:cubicBezTo>
                    <a:pt x="2211" y="104"/>
                    <a:pt x="2634" y="287"/>
                    <a:pt x="2921" y="591"/>
                  </a:cubicBezTo>
                  <a:cubicBezTo>
                    <a:pt x="3224" y="894"/>
                    <a:pt x="3407" y="1301"/>
                    <a:pt x="3407" y="1762"/>
                  </a:cubicBezTo>
                  <a:cubicBezTo>
                    <a:pt x="3407" y="2223"/>
                    <a:pt x="3224" y="2630"/>
                    <a:pt x="2921" y="2933"/>
                  </a:cubicBezTo>
                  <a:cubicBezTo>
                    <a:pt x="2634" y="3236"/>
                    <a:pt x="2211" y="3419"/>
                    <a:pt x="1750" y="3419"/>
                  </a:cubicBezTo>
                  <a:cubicBezTo>
                    <a:pt x="1305" y="3419"/>
                    <a:pt x="882" y="3236"/>
                    <a:pt x="595" y="2933"/>
                  </a:cubicBezTo>
                  <a:cubicBezTo>
                    <a:pt x="291" y="2630"/>
                    <a:pt x="108" y="2223"/>
                    <a:pt x="108" y="1762"/>
                  </a:cubicBezTo>
                  <a:cubicBezTo>
                    <a:pt x="108" y="1301"/>
                    <a:pt x="291" y="894"/>
                    <a:pt x="595" y="591"/>
                  </a:cubicBezTo>
                  <a:cubicBezTo>
                    <a:pt x="882" y="287"/>
                    <a:pt x="1305" y="104"/>
                    <a:pt x="1750" y="104"/>
                  </a:cubicBezTo>
                  <a:close/>
                  <a:moveTo>
                    <a:pt x="1750" y="0"/>
                  </a:moveTo>
                  <a:cubicBezTo>
                    <a:pt x="790" y="0"/>
                    <a:pt x="1" y="789"/>
                    <a:pt x="1" y="1762"/>
                  </a:cubicBezTo>
                  <a:cubicBezTo>
                    <a:pt x="1" y="2734"/>
                    <a:pt x="790" y="3523"/>
                    <a:pt x="1750" y="3523"/>
                  </a:cubicBezTo>
                  <a:cubicBezTo>
                    <a:pt x="2725" y="3523"/>
                    <a:pt x="3515" y="2734"/>
                    <a:pt x="3515" y="1762"/>
                  </a:cubicBezTo>
                  <a:cubicBezTo>
                    <a:pt x="3515" y="789"/>
                    <a:pt x="2725" y="0"/>
                    <a:pt x="175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37556" y="306773"/>
              <a:ext cx="92802" cy="92697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cubicBezTo>
                    <a:pt x="197" y="0"/>
                    <a:pt x="1" y="196"/>
                    <a:pt x="1" y="433"/>
                  </a:cubicBezTo>
                  <a:cubicBezTo>
                    <a:pt x="1" y="682"/>
                    <a:pt x="197" y="881"/>
                    <a:pt x="446" y="881"/>
                  </a:cubicBezTo>
                  <a:cubicBezTo>
                    <a:pt x="683" y="881"/>
                    <a:pt x="882" y="682"/>
                    <a:pt x="882" y="433"/>
                  </a:cubicBezTo>
                  <a:cubicBezTo>
                    <a:pt x="882" y="196"/>
                    <a:pt x="683" y="0"/>
                    <a:pt x="4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28922" y="423039"/>
              <a:ext cx="179817" cy="178449"/>
            </a:xfrm>
            <a:custGeom>
              <a:avLst/>
              <a:gdLst/>
              <a:ahLst/>
              <a:cxnLst/>
              <a:rect l="l" t="t" r="r" b="b"/>
              <a:pathLst>
                <a:path w="1709" h="1696" extrusionOk="0">
                  <a:moveTo>
                    <a:pt x="856" y="0"/>
                  </a:moveTo>
                  <a:cubicBezTo>
                    <a:pt x="382" y="0"/>
                    <a:pt x="0" y="382"/>
                    <a:pt x="0" y="840"/>
                  </a:cubicBezTo>
                  <a:cubicBezTo>
                    <a:pt x="0" y="1313"/>
                    <a:pt x="382" y="1695"/>
                    <a:pt x="856" y="1695"/>
                  </a:cubicBezTo>
                  <a:cubicBezTo>
                    <a:pt x="1329" y="1695"/>
                    <a:pt x="1708" y="1313"/>
                    <a:pt x="1708" y="840"/>
                  </a:cubicBezTo>
                  <a:cubicBezTo>
                    <a:pt x="1708" y="382"/>
                    <a:pt x="1329" y="0"/>
                    <a:pt x="85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342875" y="947551"/>
              <a:ext cx="769771" cy="771034"/>
            </a:xfrm>
            <a:custGeom>
              <a:avLst/>
              <a:gdLst/>
              <a:ahLst/>
              <a:cxnLst/>
              <a:rect l="l" t="t" r="r" b="b"/>
              <a:pathLst>
                <a:path w="7316" h="7328" extrusionOk="0">
                  <a:moveTo>
                    <a:pt x="3660" y="0"/>
                  </a:moveTo>
                  <a:cubicBezTo>
                    <a:pt x="1633" y="0"/>
                    <a:pt x="1" y="1632"/>
                    <a:pt x="1" y="3656"/>
                  </a:cubicBezTo>
                  <a:cubicBezTo>
                    <a:pt x="1" y="5683"/>
                    <a:pt x="1633" y="7327"/>
                    <a:pt x="3660" y="7327"/>
                  </a:cubicBezTo>
                  <a:cubicBezTo>
                    <a:pt x="5683" y="7327"/>
                    <a:pt x="7315" y="5683"/>
                    <a:pt x="7315" y="3656"/>
                  </a:cubicBezTo>
                  <a:cubicBezTo>
                    <a:pt x="7315" y="1632"/>
                    <a:pt x="5683" y="0"/>
                    <a:pt x="366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6560" y="670827"/>
              <a:ext cx="220010" cy="218642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cubicBezTo>
                    <a:pt x="474" y="0"/>
                    <a:pt x="1" y="458"/>
                    <a:pt x="1" y="1039"/>
                  </a:cubicBezTo>
                  <a:cubicBezTo>
                    <a:pt x="1" y="1617"/>
                    <a:pt x="474" y="2078"/>
                    <a:pt x="1052" y="2078"/>
                  </a:cubicBezTo>
                  <a:cubicBezTo>
                    <a:pt x="1617" y="2078"/>
                    <a:pt x="2091" y="1617"/>
                    <a:pt x="2091" y="1039"/>
                  </a:cubicBezTo>
                  <a:cubicBezTo>
                    <a:pt x="2091" y="458"/>
                    <a:pt x="1617" y="0"/>
                    <a:pt x="1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54718" y="605697"/>
              <a:ext cx="65235" cy="652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6" y="0"/>
                  </a:moveTo>
                  <a:cubicBezTo>
                    <a:pt x="146" y="0"/>
                    <a:pt x="0" y="146"/>
                    <a:pt x="0" y="316"/>
                  </a:cubicBezTo>
                  <a:cubicBezTo>
                    <a:pt x="0" y="474"/>
                    <a:pt x="146" y="619"/>
                    <a:pt x="316" y="619"/>
                  </a:cubicBezTo>
                  <a:cubicBezTo>
                    <a:pt x="474" y="619"/>
                    <a:pt x="619" y="474"/>
                    <a:pt x="619" y="316"/>
                  </a:cubicBezTo>
                  <a:cubicBezTo>
                    <a:pt x="619" y="146"/>
                    <a:pt x="474" y="0"/>
                    <a:pt x="31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04486" y="1939757"/>
              <a:ext cx="258940" cy="260519"/>
            </a:xfrm>
            <a:custGeom>
              <a:avLst/>
              <a:gdLst/>
              <a:ahLst/>
              <a:cxnLst/>
              <a:rect l="l" t="t" r="r" b="b"/>
              <a:pathLst>
                <a:path w="2461" h="2476" extrusionOk="0">
                  <a:moveTo>
                    <a:pt x="1226" y="0"/>
                  </a:moveTo>
                  <a:cubicBezTo>
                    <a:pt x="541" y="0"/>
                    <a:pt x="1" y="553"/>
                    <a:pt x="1" y="1238"/>
                  </a:cubicBezTo>
                  <a:cubicBezTo>
                    <a:pt x="1" y="1923"/>
                    <a:pt x="541" y="2475"/>
                    <a:pt x="1226" y="2475"/>
                  </a:cubicBezTo>
                  <a:cubicBezTo>
                    <a:pt x="1908" y="2475"/>
                    <a:pt x="2460" y="1923"/>
                    <a:pt x="2460" y="1238"/>
                  </a:cubicBezTo>
                  <a:cubicBezTo>
                    <a:pt x="2460" y="553"/>
                    <a:pt x="1908" y="0"/>
                    <a:pt x="122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462041" y="396075"/>
            <a:ext cx="8220300" cy="43329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ctrTitle"/>
          </p:nvPr>
        </p:nvSpPr>
        <p:spPr>
          <a:xfrm flipH="1">
            <a:off x="870025" y="1253650"/>
            <a:ext cx="5567100" cy="1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subTitle" idx="1"/>
          </p:nvPr>
        </p:nvSpPr>
        <p:spPr>
          <a:xfrm flipH="1">
            <a:off x="870025" y="2932800"/>
            <a:ext cx="55671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000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1_1">
    <p:bg>
      <p:bgPr>
        <a:solidFill>
          <a:schemeClr val="accent2"/>
        </a:solidFill>
        <a:effectLst/>
      </p:bgPr>
    </p:bg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Google Shape;907;p16"/>
          <p:cNvGrpSpPr/>
          <p:nvPr/>
        </p:nvGrpSpPr>
        <p:grpSpPr>
          <a:xfrm>
            <a:off x="-342875" y="-314750"/>
            <a:ext cx="9829746" cy="5772994"/>
            <a:chOff x="-342875" y="-314750"/>
            <a:chExt cx="9829746" cy="5772994"/>
          </a:xfrm>
        </p:grpSpPr>
        <p:sp>
          <p:nvSpPr>
            <p:cNvPr id="908" name="Google Shape;908;p16"/>
            <p:cNvSpPr/>
            <p:nvPr/>
          </p:nvSpPr>
          <p:spPr>
            <a:xfrm>
              <a:off x="-104662" y="2615362"/>
              <a:ext cx="578696" cy="577118"/>
            </a:xfrm>
            <a:custGeom>
              <a:avLst/>
              <a:gdLst/>
              <a:ahLst/>
              <a:cxnLst/>
              <a:rect l="l" t="t" r="r" b="b"/>
              <a:pathLst>
                <a:path w="5500" h="5485" extrusionOk="0">
                  <a:moveTo>
                    <a:pt x="2750" y="0"/>
                  </a:moveTo>
                  <a:cubicBezTo>
                    <a:pt x="1238" y="0"/>
                    <a:pt x="0" y="1222"/>
                    <a:pt x="0" y="2734"/>
                  </a:cubicBezTo>
                  <a:cubicBezTo>
                    <a:pt x="0" y="4262"/>
                    <a:pt x="1238" y="5484"/>
                    <a:pt x="2750" y="5484"/>
                  </a:cubicBezTo>
                  <a:cubicBezTo>
                    <a:pt x="4262" y="5484"/>
                    <a:pt x="5500" y="4262"/>
                    <a:pt x="5500" y="2734"/>
                  </a:cubicBezTo>
                  <a:cubicBezTo>
                    <a:pt x="5500" y="1222"/>
                    <a:pt x="4262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414166" y="2287187"/>
              <a:ext cx="119317" cy="11931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69" y="0"/>
                  </a:moveTo>
                  <a:cubicBezTo>
                    <a:pt x="253" y="0"/>
                    <a:pt x="0" y="250"/>
                    <a:pt x="0" y="565"/>
                  </a:cubicBezTo>
                  <a:cubicBezTo>
                    <a:pt x="0" y="881"/>
                    <a:pt x="253" y="1134"/>
                    <a:pt x="569" y="1134"/>
                  </a:cubicBezTo>
                  <a:cubicBezTo>
                    <a:pt x="884" y="1134"/>
                    <a:pt x="1134" y="881"/>
                    <a:pt x="1134" y="565"/>
                  </a:cubicBezTo>
                  <a:cubicBezTo>
                    <a:pt x="1134" y="250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2336808" y="312034"/>
              <a:ext cx="559126" cy="559547"/>
            </a:xfrm>
            <a:custGeom>
              <a:avLst/>
              <a:gdLst/>
              <a:ahLst/>
              <a:cxnLst/>
              <a:rect l="l" t="t" r="r" b="b"/>
              <a:pathLst>
                <a:path w="5314" h="5318" extrusionOk="0">
                  <a:moveTo>
                    <a:pt x="2658" y="1"/>
                  </a:moveTo>
                  <a:cubicBezTo>
                    <a:pt x="1197" y="1"/>
                    <a:pt x="0" y="1200"/>
                    <a:pt x="0" y="2659"/>
                  </a:cubicBezTo>
                  <a:cubicBezTo>
                    <a:pt x="0" y="4121"/>
                    <a:pt x="1197" y="5317"/>
                    <a:pt x="2658" y="5317"/>
                  </a:cubicBezTo>
                  <a:cubicBezTo>
                    <a:pt x="4117" y="5317"/>
                    <a:pt x="5313" y="4121"/>
                    <a:pt x="5313" y="2659"/>
                  </a:cubicBezTo>
                  <a:cubicBezTo>
                    <a:pt x="5313" y="1200"/>
                    <a:pt x="4117" y="1"/>
                    <a:pt x="2658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2895829" y="-314750"/>
              <a:ext cx="816909" cy="816593"/>
            </a:xfrm>
            <a:custGeom>
              <a:avLst/>
              <a:gdLst/>
              <a:ahLst/>
              <a:cxnLst/>
              <a:rect l="l" t="t" r="r" b="b"/>
              <a:pathLst>
                <a:path w="7764" h="7761" extrusionOk="0">
                  <a:moveTo>
                    <a:pt x="3880" y="0"/>
                  </a:moveTo>
                  <a:cubicBezTo>
                    <a:pt x="1737" y="0"/>
                    <a:pt x="0" y="1737"/>
                    <a:pt x="0" y="3880"/>
                  </a:cubicBezTo>
                  <a:cubicBezTo>
                    <a:pt x="0" y="6024"/>
                    <a:pt x="1737" y="7760"/>
                    <a:pt x="3880" y="7760"/>
                  </a:cubicBezTo>
                  <a:cubicBezTo>
                    <a:pt x="6027" y="7760"/>
                    <a:pt x="7763" y="6024"/>
                    <a:pt x="7763" y="3880"/>
                  </a:cubicBezTo>
                  <a:cubicBezTo>
                    <a:pt x="7763" y="1737"/>
                    <a:pt x="6027" y="0"/>
                    <a:pt x="3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8205216" y="216706"/>
              <a:ext cx="159299" cy="159194"/>
            </a:xfrm>
            <a:custGeom>
              <a:avLst/>
              <a:gdLst/>
              <a:ahLst/>
              <a:cxnLst/>
              <a:rect l="l" t="t" r="r" b="b"/>
              <a:pathLst>
                <a:path w="1514" h="1513" extrusionOk="0">
                  <a:moveTo>
                    <a:pt x="762" y="1"/>
                  </a:moveTo>
                  <a:cubicBezTo>
                    <a:pt x="342" y="1"/>
                    <a:pt x="1" y="342"/>
                    <a:pt x="1" y="765"/>
                  </a:cubicBezTo>
                  <a:cubicBezTo>
                    <a:pt x="1" y="1172"/>
                    <a:pt x="342" y="1513"/>
                    <a:pt x="762" y="1513"/>
                  </a:cubicBezTo>
                  <a:cubicBezTo>
                    <a:pt x="1169" y="1513"/>
                    <a:pt x="1513" y="1172"/>
                    <a:pt x="1513" y="765"/>
                  </a:cubicBezTo>
                  <a:cubicBezTo>
                    <a:pt x="1513" y="342"/>
                    <a:pt x="1169" y="1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8761607" y="1718483"/>
              <a:ext cx="560494" cy="560494"/>
            </a:xfrm>
            <a:custGeom>
              <a:avLst/>
              <a:gdLst/>
              <a:ahLst/>
              <a:cxnLst/>
              <a:rect l="l" t="t" r="r" b="b"/>
              <a:pathLst>
                <a:path w="5327" h="5327" extrusionOk="0">
                  <a:moveTo>
                    <a:pt x="2668" y="158"/>
                  </a:moveTo>
                  <a:cubicBezTo>
                    <a:pt x="3354" y="158"/>
                    <a:pt x="3985" y="433"/>
                    <a:pt x="4446" y="894"/>
                  </a:cubicBezTo>
                  <a:cubicBezTo>
                    <a:pt x="4894" y="1342"/>
                    <a:pt x="5169" y="1974"/>
                    <a:pt x="5169" y="2671"/>
                  </a:cubicBezTo>
                  <a:cubicBezTo>
                    <a:pt x="5169" y="3353"/>
                    <a:pt x="4894" y="3985"/>
                    <a:pt x="4446" y="4433"/>
                  </a:cubicBezTo>
                  <a:cubicBezTo>
                    <a:pt x="3985" y="4894"/>
                    <a:pt x="3354" y="5168"/>
                    <a:pt x="2668" y="5168"/>
                  </a:cubicBezTo>
                  <a:cubicBezTo>
                    <a:pt x="1974" y="5168"/>
                    <a:pt x="1355" y="4894"/>
                    <a:pt x="894" y="4433"/>
                  </a:cubicBezTo>
                  <a:cubicBezTo>
                    <a:pt x="433" y="3985"/>
                    <a:pt x="159" y="3353"/>
                    <a:pt x="159" y="2671"/>
                  </a:cubicBezTo>
                  <a:cubicBezTo>
                    <a:pt x="159" y="1974"/>
                    <a:pt x="433" y="1342"/>
                    <a:pt x="894" y="894"/>
                  </a:cubicBezTo>
                  <a:cubicBezTo>
                    <a:pt x="1355" y="433"/>
                    <a:pt x="1974" y="158"/>
                    <a:pt x="2668" y="158"/>
                  </a:cubicBezTo>
                  <a:close/>
                  <a:moveTo>
                    <a:pt x="2668" y="0"/>
                  </a:moveTo>
                  <a:cubicBezTo>
                    <a:pt x="1197" y="0"/>
                    <a:pt x="1" y="1197"/>
                    <a:pt x="1" y="2671"/>
                  </a:cubicBezTo>
                  <a:cubicBezTo>
                    <a:pt x="1" y="4142"/>
                    <a:pt x="1197" y="5326"/>
                    <a:pt x="2668" y="5326"/>
                  </a:cubicBezTo>
                  <a:cubicBezTo>
                    <a:pt x="4143" y="5326"/>
                    <a:pt x="5327" y="4142"/>
                    <a:pt x="5327" y="2671"/>
                  </a:cubicBezTo>
                  <a:cubicBezTo>
                    <a:pt x="5327" y="1197"/>
                    <a:pt x="4143" y="0"/>
                    <a:pt x="266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8690900" y="2539289"/>
              <a:ext cx="159194" cy="159194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52" y="0"/>
                  </a:moveTo>
                  <a:cubicBezTo>
                    <a:pt x="329" y="0"/>
                    <a:pt x="0" y="329"/>
                    <a:pt x="0" y="749"/>
                  </a:cubicBezTo>
                  <a:cubicBezTo>
                    <a:pt x="0" y="1169"/>
                    <a:pt x="329" y="1513"/>
                    <a:pt x="752" y="1513"/>
                  </a:cubicBezTo>
                  <a:cubicBezTo>
                    <a:pt x="1172" y="1513"/>
                    <a:pt x="1513" y="1169"/>
                    <a:pt x="1513" y="749"/>
                  </a:cubicBezTo>
                  <a:cubicBezTo>
                    <a:pt x="1513" y="329"/>
                    <a:pt x="1172" y="0"/>
                    <a:pt x="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8733724" y="3236885"/>
              <a:ext cx="458222" cy="458117"/>
            </a:xfrm>
            <a:custGeom>
              <a:avLst/>
              <a:gdLst/>
              <a:ahLst/>
              <a:cxnLst/>
              <a:rect l="l" t="t" r="r" b="b"/>
              <a:pathLst>
                <a:path w="4355" h="4354" extrusionOk="0">
                  <a:moveTo>
                    <a:pt x="2173" y="0"/>
                  </a:moveTo>
                  <a:cubicBezTo>
                    <a:pt x="976" y="0"/>
                    <a:pt x="1" y="973"/>
                    <a:pt x="1" y="2169"/>
                  </a:cubicBezTo>
                  <a:cubicBezTo>
                    <a:pt x="1" y="3378"/>
                    <a:pt x="976" y="4354"/>
                    <a:pt x="2173" y="4354"/>
                  </a:cubicBezTo>
                  <a:cubicBezTo>
                    <a:pt x="3382" y="4354"/>
                    <a:pt x="4354" y="3378"/>
                    <a:pt x="4354" y="2169"/>
                  </a:cubicBezTo>
                  <a:cubicBezTo>
                    <a:pt x="4354" y="973"/>
                    <a:pt x="3382" y="0"/>
                    <a:pt x="2173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8690900" y="3754347"/>
              <a:ext cx="159194" cy="159299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752" y="1"/>
                  </a:moveTo>
                  <a:cubicBezTo>
                    <a:pt x="329" y="1"/>
                    <a:pt x="0" y="342"/>
                    <a:pt x="0" y="765"/>
                  </a:cubicBezTo>
                  <a:cubicBezTo>
                    <a:pt x="0" y="1172"/>
                    <a:pt x="329" y="1513"/>
                    <a:pt x="752" y="1513"/>
                  </a:cubicBezTo>
                  <a:cubicBezTo>
                    <a:pt x="1172" y="1513"/>
                    <a:pt x="1513" y="1172"/>
                    <a:pt x="1513" y="765"/>
                  </a:cubicBezTo>
                  <a:cubicBezTo>
                    <a:pt x="1513" y="342"/>
                    <a:pt x="1172" y="1"/>
                    <a:pt x="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1221290" y="3910806"/>
              <a:ext cx="1056173" cy="1056068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5024" y="1"/>
                  </a:moveTo>
                  <a:cubicBezTo>
                    <a:pt x="2249" y="1"/>
                    <a:pt x="1" y="2236"/>
                    <a:pt x="1" y="5011"/>
                  </a:cubicBezTo>
                  <a:cubicBezTo>
                    <a:pt x="1" y="7786"/>
                    <a:pt x="2249" y="10037"/>
                    <a:pt x="5024" y="10037"/>
                  </a:cubicBezTo>
                  <a:cubicBezTo>
                    <a:pt x="7786" y="10037"/>
                    <a:pt x="10037" y="7786"/>
                    <a:pt x="10037" y="5011"/>
                  </a:cubicBezTo>
                  <a:cubicBezTo>
                    <a:pt x="10037" y="2236"/>
                    <a:pt x="7786" y="1"/>
                    <a:pt x="5024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4995447" y="207131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7" y="0"/>
                  </a:moveTo>
                  <a:cubicBezTo>
                    <a:pt x="2252" y="0"/>
                    <a:pt x="1" y="2248"/>
                    <a:pt x="1" y="5010"/>
                  </a:cubicBezTo>
                  <a:cubicBezTo>
                    <a:pt x="1" y="7785"/>
                    <a:pt x="2252" y="10036"/>
                    <a:pt x="5027" y="10036"/>
                  </a:cubicBezTo>
                  <a:cubicBezTo>
                    <a:pt x="7789" y="10036"/>
                    <a:pt x="10037" y="7785"/>
                    <a:pt x="10037" y="5010"/>
                  </a:cubicBezTo>
                  <a:cubicBezTo>
                    <a:pt x="10037" y="2248"/>
                    <a:pt x="7789" y="0"/>
                    <a:pt x="5027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2352064" y="4555582"/>
              <a:ext cx="701590" cy="702011"/>
            </a:xfrm>
            <a:custGeom>
              <a:avLst/>
              <a:gdLst/>
              <a:ahLst/>
              <a:cxnLst/>
              <a:rect l="l" t="t" r="r" b="b"/>
              <a:pathLst>
                <a:path w="6668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93"/>
                  </a:cubicBezTo>
                  <a:cubicBezTo>
                    <a:pt x="6157" y="1674"/>
                    <a:pt x="6510" y="2463"/>
                    <a:pt x="6510" y="3344"/>
                  </a:cubicBezTo>
                  <a:cubicBezTo>
                    <a:pt x="6510" y="4212"/>
                    <a:pt x="6157" y="5014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47" y="6513"/>
                    <a:pt x="1658" y="6157"/>
                    <a:pt x="1077" y="5579"/>
                  </a:cubicBezTo>
                  <a:cubicBezTo>
                    <a:pt x="512" y="5014"/>
                    <a:pt x="158" y="4212"/>
                    <a:pt x="158" y="3344"/>
                  </a:cubicBezTo>
                  <a:cubicBezTo>
                    <a:pt x="158" y="2463"/>
                    <a:pt x="512" y="1674"/>
                    <a:pt x="1077" y="1093"/>
                  </a:cubicBezTo>
                  <a:cubicBezTo>
                    <a:pt x="1658" y="515"/>
                    <a:pt x="2447" y="158"/>
                    <a:pt x="3328" y="158"/>
                  </a:cubicBezTo>
                  <a:close/>
                  <a:moveTo>
                    <a:pt x="3328" y="1"/>
                  </a:moveTo>
                  <a:cubicBezTo>
                    <a:pt x="1487" y="1"/>
                    <a:pt x="0" y="1500"/>
                    <a:pt x="0" y="3344"/>
                  </a:cubicBezTo>
                  <a:cubicBezTo>
                    <a:pt x="0" y="5184"/>
                    <a:pt x="1487" y="6671"/>
                    <a:pt x="3328" y="6671"/>
                  </a:cubicBezTo>
                  <a:cubicBezTo>
                    <a:pt x="5168" y="6671"/>
                    <a:pt x="6668" y="5184"/>
                    <a:pt x="6668" y="3344"/>
                  </a:cubicBezTo>
                  <a:cubicBezTo>
                    <a:pt x="6668" y="1500"/>
                    <a:pt x="5168" y="1"/>
                    <a:pt x="332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3532606" y="4736978"/>
              <a:ext cx="220010" cy="220325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52" y="0"/>
                  </a:moveTo>
                  <a:cubicBezTo>
                    <a:pt x="474" y="0"/>
                    <a:pt x="0" y="474"/>
                    <a:pt x="0" y="1039"/>
                  </a:cubicBezTo>
                  <a:cubicBezTo>
                    <a:pt x="0" y="1620"/>
                    <a:pt x="474" y="2093"/>
                    <a:pt x="1052" y="2093"/>
                  </a:cubicBezTo>
                  <a:cubicBezTo>
                    <a:pt x="1617" y="2093"/>
                    <a:pt x="2090" y="1620"/>
                    <a:pt x="2090" y="1039"/>
                  </a:cubicBezTo>
                  <a:cubicBezTo>
                    <a:pt x="2090" y="474"/>
                    <a:pt x="1617" y="0"/>
                    <a:pt x="1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6"/>
            <p:cNvSpPr/>
            <p:nvPr/>
          </p:nvSpPr>
          <p:spPr>
            <a:xfrm>
              <a:off x="75365" y="4475511"/>
              <a:ext cx="218642" cy="218642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039" y="1"/>
                  </a:moveTo>
                  <a:cubicBezTo>
                    <a:pt x="458" y="1"/>
                    <a:pt x="0" y="462"/>
                    <a:pt x="0" y="1039"/>
                  </a:cubicBezTo>
                  <a:cubicBezTo>
                    <a:pt x="0" y="1617"/>
                    <a:pt x="458" y="2078"/>
                    <a:pt x="1039" y="2078"/>
                  </a:cubicBezTo>
                  <a:cubicBezTo>
                    <a:pt x="1617" y="2078"/>
                    <a:pt x="2078" y="1617"/>
                    <a:pt x="2078" y="1039"/>
                  </a:cubicBezTo>
                  <a:cubicBezTo>
                    <a:pt x="2078" y="462"/>
                    <a:pt x="1617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5304050" y="4727298"/>
              <a:ext cx="220325" cy="21874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39" y="1"/>
                  </a:moveTo>
                  <a:cubicBezTo>
                    <a:pt x="474" y="1"/>
                    <a:pt x="1" y="462"/>
                    <a:pt x="1" y="1039"/>
                  </a:cubicBezTo>
                  <a:cubicBezTo>
                    <a:pt x="1" y="1620"/>
                    <a:pt x="474" y="2078"/>
                    <a:pt x="1039" y="2078"/>
                  </a:cubicBezTo>
                  <a:cubicBezTo>
                    <a:pt x="1620" y="2078"/>
                    <a:pt x="2094" y="1620"/>
                    <a:pt x="2094" y="1039"/>
                  </a:cubicBezTo>
                  <a:cubicBezTo>
                    <a:pt x="2094" y="462"/>
                    <a:pt x="1620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1190777" y="540567"/>
              <a:ext cx="239580" cy="239580"/>
            </a:xfrm>
            <a:custGeom>
              <a:avLst/>
              <a:gdLst/>
              <a:ahLst/>
              <a:cxnLst/>
              <a:rect l="l" t="t" r="r" b="b"/>
              <a:pathLst>
                <a:path w="2277" h="2277" extrusionOk="0">
                  <a:moveTo>
                    <a:pt x="1143" y="1"/>
                  </a:moveTo>
                  <a:cubicBezTo>
                    <a:pt x="512" y="1"/>
                    <a:pt x="0" y="512"/>
                    <a:pt x="0" y="1144"/>
                  </a:cubicBezTo>
                  <a:cubicBezTo>
                    <a:pt x="0" y="1762"/>
                    <a:pt x="512" y="2277"/>
                    <a:pt x="1143" y="2277"/>
                  </a:cubicBezTo>
                  <a:cubicBezTo>
                    <a:pt x="1762" y="2277"/>
                    <a:pt x="2277" y="1762"/>
                    <a:pt x="2277" y="1144"/>
                  </a:cubicBezTo>
                  <a:cubicBezTo>
                    <a:pt x="2277" y="512"/>
                    <a:pt x="1762" y="1"/>
                    <a:pt x="1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545688" y="-173547"/>
              <a:ext cx="534610" cy="534189"/>
            </a:xfrm>
            <a:custGeom>
              <a:avLst/>
              <a:gdLst/>
              <a:ahLst/>
              <a:cxnLst/>
              <a:rect l="l" t="t" r="r" b="b"/>
              <a:pathLst>
                <a:path w="5081" h="5077" extrusionOk="0">
                  <a:moveTo>
                    <a:pt x="2539" y="158"/>
                  </a:moveTo>
                  <a:cubicBezTo>
                    <a:pt x="3199" y="158"/>
                    <a:pt x="3789" y="420"/>
                    <a:pt x="4225" y="856"/>
                  </a:cubicBezTo>
                  <a:cubicBezTo>
                    <a:pt x="4657" y="1288"/>
                    <a:pt x="4922" y="1882"/>
                    <a:pt x="4922" y="2538"/>
                  </a:cubicBezTo>
                  <a:cubicBezTo>
                    <a:pt x="4922" y="3195"/>
                    <a:pt x="4657" y="3789"/>
                    <a:pt x="4225" y="4221"/>
                  </a:cubicBezTo>
                  <a:cubicBezTo>
                    <a:pt x="3789" y="4657"/>
                    <a:pt x="3199" y="4919"/>
                    <a:pt x="2539" y="4919"/>
                  </a:cubicBezTo>
                  <a:cubicBezTo>
                    <a:pt x="1882" y="4919"/>
                    <a:pt x="1276" y="4657"/>
                    <a:pt x="856" y="4221"/>
                  </a:cubicBezTo>
                  <a:cubicBezTo>
                    <a:pt x="424" y="3789"/>
                    <a:pt x="158" y="3195"/>
                    <a:pt x="158" y="2538"/>
                  </a:cubicBezTo>
                  <a:cubicBezTo>
                    <a:pt x="158" y="1882"/>
                    <a:pt x="424" y="1288"/>
                    <a:pt x="856" y="856"/>
                  </a:cubicBezTo>
                  <a:cubicBezTo>
                    <a:pt x="1276" y="420"/>
                    <a:pt x="1882" y="158"/>
                    <a:pt x="2539" y="158"/>
                  </a:cubicBezTo>
                  <a:close/>
                  <a:moveTo>
                    <a:pt x="2539" y="0"/>
                  </a:moveTo>
                  <a:cubicBezTo>
                    <a:pt x="1134" y="0"/>
                    <a:pt x="1" y="1130"/>
                    <a:pt x="1" y="2538"/>
                  </a:cubicBezTo>
                  <a:cubicBezTo>
                    <a:pt x="1" y="3946"/>
                    <a:pt x="1134" y="5077"/>
                    <a:pt x="2539" y="5077"/>
                  </a:cubicBezTo>
                  <a:cubicBezTo>
                    <a:pt x="3934" y="5077"/>
                    <a:pt x="5080" y="3946"/>
                    <a:pt x="5080" y="2538"/>
                  </a:cubicBezTo>
                  <a:cubicBezTo>
                    <a:pt x="5080" y="1130"/>
                    <a:pt x="3934" y="0"/>
                    <a:pt x="253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468353" y="4899014"/>
              <a:ext cx="236529" cy="235372"/>
            </a:xfrm>
            <a:custGeom>
              <a:avLst/>
              <a:gdLst/>
              <a:ahLst/>
              <a:cxnLst/>
              <a:rect l="l" t="t" r="r" b="b"/>
              <a:pathLst>
                <a:path w="2248" h="2237" extrusionOk="0">
                  <a:moveTo>
                    <a:pt x="1130" y="159"/>
                  </a:moveTo>
                  <a:cubicBezTo>
                    <a:pt x="1395" y="159"/>
                    <a:pt x="1632" y="263"/>
                    <a:pt x="1803" y="433"/>
                  </a:cubicBezTo>
                  <a:cubicBezTo>
                    <a:pt x="1986" y="604"/>
                    <a:pt x="2090" y="856"/>
                    <a:pt x="2090" y="1118"/>
                  </a:cubicBezTo>
                  <a:cubicBezTo>
                    <a:pt x="2090" y="1380"/>
                    <a:pt x="1986" y="1617"/>
                    <a:pt x="1803" y="1804"/>
                  </a:cubicBezTo>
                  <a:cubicBezTo>
                    <a:pt x="1632" y="1974"/>
                    <a:pt x="1395" y="2078"/>
                    <a:pt x="1130" y="2078"/>
                  </a:cubicBezTo>
                  <a:cubicBezTo>
                    <a:pt x="856" y="2078"/>
                    <a:pt x="619" y="1974"/>
                    <a:pt x="448" y="1804"/>
                  </a:cubicBezTo>
                  <a:cubicBezTo>
                    <a:pt x="275" y="1617"/>
                    <a:pt x="158" y="1380"/>
                    <a:pt x="158" y="1118"/>
                  </a:cubicBezTo>
                  <a:cubicBezTo>
                    <a:pt x="158" y="856"/>
                    <a:pt x="275" y="604"/>
                    <a:pt x="448" y="433"/>
                  </a:cubicBezTo>
                  <a:cubicBezTo>
                    <a:pt x="619" y="263"/>
                    <a:pt x="856" y="159"/>
                    <a:pt x="1130" y="159"/>
                  </a:cubicBezTo>
                  <a:close/>
                  <a:moveTo>
                    <a:pt x="1130" y="1"/>
                  </a:moveTo>
                  <a:cubicBezTo>
                    <a:pt x="499" y="1"/>
                    <a:pt x="0" y="500"/>
                    <a:pt x="0" y="1118"/>
                  </a:cubicBezTo>
                  <a:cubicBezTo>
                    <a:pt x="0" y="1737"/>
                    <a:pt x="499" y="2236"/>
                    <a:pt x="1130" y="2236"/>
                  </a:cubicBezTo>
                  <a:cubicBezTo>
                    <a:pt x="1749" y="2236"/>
                    <a:pt x="2248" y="1737"/>
                    <a:pt x="2248" y="1118"/>
                  </a:cubicBezTo>
                  <a:cubicBezTo>
                    <a:pt x="2248" y="500"/>
                    <a:pt x="1749" y="1"/>
                    <a:pt x="113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414166" y="3437535"/>
              <a:ext cx="119317" cy="119001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9" y="0"/>
                  </a:moveTo>
                  <a:cubicBezTo>
                    <a:pt x="253" y="0"/>
                    <a:pt x="0" y="249"/>
                    <a:pt x="0" y="565"/>
                  </a:cubicBezTo>
                  <a:cubicBezTo>
                    <a:pt x="0" y="881"/>
                    <a:pt x="253" y="1130"/>
                    <a:pt x="569" y="1130"/>
                  </a:cubicBezTo>
                  <a:cubicBezTo>
                    <a:pt x="884" y="1130"/>
                    <a:pt x="1134" y="881"/>
                    <a:pt x="1134" y="565"/>
                  </a:cubicBezTo>
                  <a:cubicBezTo>
                    <a:pt x="1134" y="249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8407234" y="4807685"/>
              <a:ext cx="651822" cy="650560"/>
            </a:xfrm>
            <a:custGeom>
              <a:avLst/>
              <a:gdLst/>
              <a:ahLst/>
              <a:cxnLst/>
              <a:rect l="l" t="t" r="r" b="b"/>
              <a:pathLst>
                <a:path w="6195" h="6183" extrusionOk="0">
                  <a:moveTo>
                    <a:pt x="3104" y="1"/>
                  </a:moveTo>
                  <a:cubicBezTo>
                    <a:pt x="1396" y="1"/>
                    <a:pt x="0" y="1380"/>
                    <a:pt x="0" y="3091"/>
                  </a:cubicBezTo>
                  <a:cubicBezTo>
                    <a:pt x="0" y="4803"/>
                    <a:pt x="1396" y="6182"/>
                    <a:pt x="3104" y="6182"/>
                  </a:cubicBezTo>
                  <a:cubicBezTo>
                    <a:pt x="4802" y="6182"/>
                    <a:pt x="6194" y="4803"/>
                    <a:pt x="6194" y="3091"/>
                  </a:cubicBezTo>
                  <a:cubicBezTo>
                    <a:pt x="6194" y="1380"/>
                    <a:pt x="4802" y="1"/>
                    <a:pt x="3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4271655" y="4259604"/>
              <a:ext cx="650560" cy="650560"/>
            </a:xfrm>
            <a:custGeom>
              <a:avLst/>
              <a:gdLst/>
              <a:ahLst/>
              <a:cxnLst/>
              <a:rect l="l" t="t" r="r" b="b"/>
              <a:pathLst>
                <a:path w="6183" h="6183" extrusionOk="0">
                  <a:moveTo>
                    <a:pt x="3091" y="1"/>
                  </a:moveTo>
                  <a:cubicBezTo>
                    <a:pt x="1380" y="1"/>
                    <a:pt x="1" y="1380"/>
                    <a:pt x="1" y="3091"/>
                  </a:cubicBezTo>
                  <a:cubicBezTo>
                    <a:pt x="1" y="4802"/>
                    <a:pt x="1380" y="6182"/>
                    <a:pt x="3091" y="6182"/>
                  </a:cubicBezTo>
                  <a:cubicBezTo>
                    <a:pt x="4802" y="6182"/>
                    <a:pt x="6182" y="4802"/>
                    <a:pt x="6182" y="3091"/>
                  </a:cubicBezTo>
                  <a:cubicBezTo>
                    <a:pt x="6182" y="1380"/>
                    <a:pt x="4802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8789174" y="385476"/>
              <a:ext cx="697697" cy="697697"/>
            </a:xfrm>
            <a:custGeom>
              <a:avLst/>
              <a:gdLst/>
              <a:ahLst/>
              <a:cxnLst/>
              <a:rect l="l" t="t" r="r" b="b"/>
              <a:pathLst>
                <a:path w="6631" h="6631" extrusionOk="0">
                  <a:moveTo>
                    <a:pt x="3316" y="0"/>
                  </a:moveTo>
                  <a:cubicBezTo>
                    <a:pt x="1488" y="0"/>
                    <a:pt x="1" y="1487"/>
                    <a:pt x="1" y="3315"/>
                  </a:cubicBezTo>
                  <a:cubicBezTo>
                    <a:pt x="1" y="5159"/>
                    <a:pt x="1488" y="6630"/>
                    <a:pt x="3316" y="6630"/>
                  </a:cubicBezTo>
                  <a:cubicBezTo>
                    <a:pt x="5144" y="6630"/>
                    <a:pt x="6631" y="5159"/>
                    <a:pt x="6631" y="3315"/>
                  </a:cubicBezTo>
                  <a:cubicBezTo>
                    <a:pt x="6631" y="1487"/>
                    <a:pt x="5144" y="0"/>
                    <a:pt x="3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378287" y="4021495"/>
              <a:ext cx="191075" cy="189707"/>
            </a:xfrm>
            <a:custGeom>
              <a:avLst/>
              <a:gdLst/>
              <a:ahLst/>
              <a:cxnLst/>
              <a:rect l="l" t="t" r="r" b="b"/>
              <a:pathLst>
                <a:path w="1816" h="1803" extrusionOk="0">
                  <a:moveTo>
                    <a:pt x="910" y="104"/>
                  </a:moveTo>
                  <a:cubicBezTo>
                    <a:pt x="1131" y="104"/>
                    <a:pt x="1330" y="183"/>
                    <a:pt x="1475" y="328"/>
                  </a:cubicBezTo>
                  <a:cubicBezTo>
                    <a:pt x="1620" y="474"/>
                    <a:pt x="1712" y="685"/>
                    <a:pt x="1712" y="893"/>
                  </a:cubicBezTo>
                  <a:cubicBezTo>
                    <a:pt x="1712" y="1118"/>
                    <a:pt x="1620" y="1317"/>
                    <a:pt x="1475" y="1462"/>
                  </a:cubicBezTo>
                  <a:cubicBezTo>
                    <a:pt x="1330" y="1604"/>
                    <a:pt x="1131" y="1699"/>
                    <a:pt x="910" y="1699"/>
                  </a:cubicBezTo>
                  <a:cubicBezTo>
                    <a:pt x="686" y="1699"/>
                    <a:pt x="487" y="1604"/>
                    <a:pt x="341" y="1462"/>
                  </a:cubicBezTo>
                  <a:cubicBezTo>
                    <a:pt x="199" y="1317"/>
                    <a:pt x="105" y="1118"/>
                    <a:pt x="105" y="893"/>
                  </a:cubicBezTo>
                  <a:cubicBezTo>
                    <a:pt x="105" y="685"/>
                    <a:pt x="199" y="474"/>
                    <a:pt x="341" y="328"/>
                  </a:cubicBezTo>
                  <a:cubicBezTo>
                    <a:pt x="487" y="183"/>
                    <a:pt x="686" y="104"/>
                    <a:pt x="910" y="104"/>
                  </a:cubicBezTo>
                  <a:close/>
                  <a:moveTo>
                    <a:pt x="910" y="0"/>
                  </a:moveTo>
                  <a:cubicBezTo>
                    <a:pt x="408" y="0"/>
                    <a:pt x="0" y="395"/>
                    <a:pt x="0" y="893"/>
                  </a:cubicBezTo>
                  <a:cubicBezTo>
                    <a:pt x="0" y="1395"/>
                    <a:pt x="408" y="1803"/>
                    <a:pt x="910" y="1803"/>
                  </a:cubicBezTo>
                  <a:cubicBezTo>
                    <a:pt x="1408" y="1803"/>
                    <a:pt x="1816" y="1395"/>
                    <a:pt x="1816" y="893"/>
                  </a:cubicBezTo>
                  <a:cubicBezTo>
                    <a:pt x="1816" y="395"/>
                    <a:pt x="1408" y="0"/>
                    <a:pt x="91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6"/>
            <p:cNvSpPr/>
            <p:nvPr/>
          </p:nvSpPr>
          <p:spPr>
            <a:xfrm>
              <a:off x="1095134" y="4796426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4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4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4119510" y="4869868"/>
              <a:ext cx="80176" cy="80491"/>
            </a:xfrm>
            <a:custGeom>
              <a:avLst/>
              <a:gdLst/>
              <a:ahLst/>
              <a:cxnLst/>
              <a:rect l="l" t="t" r="r" b="b"/>
              <a:pathLst>
                <a:path w="762" h="765" extrusionOk="0">
                  <a:moveTo>
                    <a:pt x="380" y="0"/>
                  </a:moveTo>
                  <a:cubicBezTo>
                    <a:pt x="171" y="0"/>
                    <a:pt x="1" y="171"/>
                    <a:pt x="1" y="382"/>
                  </a:cubicBezTo>
                  <a:cubicBezTo>
                    <a:pt x="1" y="594"/>
                    <a:pt x="171" y="764"/>
                    <a:pt x="380" y="764"/>
                  </a:cubicBezTo>
                  <a:cubicBezTo>
                    <a:pt x="591" y="764"/>
                    <a:pt x="762" y="594"/>
                    <a:pt x="762" y="382"/>
                  </a:cubicBezTo>
                  <a:cubicBezTo>
                    <a:pt x="762" y="171"/>
                    <a:pt x="591" y="0"/>
                    <a:pt x="38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6171990" y="273524"/>
              <a:ext cx="80176" cy="78808"/>
            </a:xfrm>
            <a:custGeom>
              <a:avLst/>
              <a:gdLst/>
              <a:ahLst/>
              <a:cxnLst/>
              <a:rect l="l" t="t" r="r" b="b"/>
              <a:pathLst>
                <a:path w="762" h="749" extrusionOk="0">
                  <a:moveTo>
                    <a:pt x="383" y="0"/>
                  </a:moveTo>
                  <a:cubicBezTo>
                    <a:pt x="171" y="0"/>
                    <a:pt x="1" y="171"/>
                    <a:pt x="1" y="367"/>
                  </a:cubicBezTo>
                  <a:cubicBezTo>
                    <a:pt x="1" y="578"/>
                    <a:pt x="171" y="749"/>
                    <a:pt x="383" y="749"/>
                  </a:cubicBezTo>
                  <a:cubicBezTo>
                    <a:pt x="591" y="749"/>
                    <a:pt x="762" y="578"/>
                    <a:pt x="762" y="367"/>
                  </a:cubicBezTo>
                  <a:cubicBezTo>
                    <a:pt x="762" y="171"/>
                    <a:pt x="591" y="0"/>
                    <a:pt x="38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2008634" y="5026328"/>
              <a:ext cx="218958" cy="218642"/>
            </a:xfrm>
            <a:custGeom>
              <a:avLst/>
              <a:gdLst/>
              <a:ahLst/>
              <a:cxnLst/>
              <a:rect l="l" t="t" r="r" b="b"/>
              <a:pathLst>
                <a:path w="2081" h="2078" extrusionOk="0">
                  <a:moveTo>
                    <a:pt x="1042" y="0"/>
                  </a:moveTo>
                  <a:cubicBezTo>
                    <a:pt x="461" y="0"/>
                    <a:pt x="0" y="461"/>
                    <a:pt x="0" y="1039"/>
                  </a:cubicBezTo>
                  <a:cubicBezTo>
                    <a:pt x="0" y="1620"/>
                    <a:pt x="461" y="2077"/>
                    <a:pt x="1042" y="2077"/>
                  </a:cubicBezTo>
                  <a:cubicBezTo>
                    <a:pt x="1620" y="2077"/>
                    <a:pt x="2080" y="1620"/>
                    <a:pt x="2080" y="1039"/>
                  </a:cubicBezTo>
                  <a:cubicBezTo>
                    <a:pt x="2080" y="461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6627477" y="-220790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3" y="1"/>
                  </a:moveTo>
                  <a:cubicBezTo>
                    <a:pt x="2248" y="1"/>
                    <a:pt x="0" y="2252"/>
                    <a:pt x="0" y="5027"/>
                  </a:cubicBezTo>
                  <a:cubicBezTo>
                    <a:pt x="0" y="7789"/>
                    <a:pt x="2248" y="10037"/>
                    <a:pt x="5023" y="10037"/>
                  </a:cubicBezTo>
                  <a:cubicBezTo>
                    <a:pt x="7785" y="10037"/>
                    <a:pt x="10036" y="7789"/>
                    <a:pt x="10036" y="5027"/>
                  </a:cubicBezTo>
                  <a:cubicBezTo>
                    <a:pt x="10036" y="2252"/>
                    <a:pt x="7785" y="1"/>
                    <a:pt x="5023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7758146" y="425669"/>
              <a:ext cx="701696" cy="702011"/>
            </a:xfrm>
            <a:custGeom>
              <a:avLst/>
              <a:gdLst/>
              <a:ahLst/>
              <a:cxnLst/>
              <a:rect l="l" t="t" r="r" b="b"/>
              <a:pathLst>
                <a:path w="6669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80"/>
                  </a:cubicBezTo>
                  <a:cubicBezTo>
                    <a:pt x="6157" y="1658"/>
                    <a:pt x="6510" y="2447"/>
                    <a:pt x="6510" y="3328"/>
                  </a:cubicBezTo>
                  <a:cubicBezTo>
                    <a:pt x="6510" y="4209"/>
                    <a:pt x="6157" y="4998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60" y="6513"/>
                    <a:pt x="1658" y="6157"/>
                    <a:pt x="1077" y="5579"/>
                  </a:cubicBezTo>
                  <a:cubicBezTo>
                    <a:pt x="512" y="4998"/>
                    <a:pt x="158" y="4209"/>
                    <a:pt x="158" y="3328"/>
                  </a:cubicBezTo>
                  <a:cubicBezTo>
                    <a:pt x="158" y="2447"/>
                    <a:pt x="512" y="1658"/>
                    <a:pt x="1077" y="1080"/>
                  </a:cubicBezTo>
                  <a:cubicBezTo>
                    <a:pt x="1658" y="515"/>
                    <a:pt x="2460" y="158"/>
                    <a:pt x="3328" y="158"/>
                  </a:cubicBezTo>
                  <a:close/>
                  <a:moveTo>
                    <a:pt x="3328" y="0"/>
                  </a:moveTo>
                  <a:cubicBezTo>
                    <a:pt x="1487" y="0"/>
                    <a:pt x="1" y="1487"/>
                    <a:pt x="1" y="3328"/>
                  </a:cubicBezTo>
                  <a:cubicBezTo>
                    <a:pt x="1" y="5172"/>
                    <a:pt x="1487" y="6671"/>
                    <a:pt x="3328" y="6671"/>
                  </a:cubicBezTo>
                  <a:cubicBezTo>
                    <a:pt x="5169" y="6671"/>
                    <a:pt x="6668" y="5172"/>
                    <a:pt x="6668" y="3328"/>
                  </a:cubicBezTo>
                  <a:cubicBezTo>
                    <a:pt x="6668" y="1487"/>
                    <a:pt x="5169" y="0"/>
                    <a:pt x="332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6501216" y="666513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1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1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7414716" y="895047"/>
              <a:ext cx="218958" cy="220010"/>
            </a:xfrm>
            <a:custGeom>
              <a:avLst/>
              <a:gdLst/>
              <a:ahLst/>
              <a:cxnLst/>
              <a:rect l="l" t="t" r="r" b="b"/>
              <a:pathLst>
                <a:path w="2081" h="2091" extrusionOk="0">
                  <a:moveTo>
                    <a:pt x="1042" y="0"/>
                  </a:moveTo>
                  <a:cubicBezTo>
                    <a:pt x="461" y="0"/>
                    <a:pt x="0" y="474"/>
                    <a:pt x="0" y="1039"/>
                  </a:cubicBezTo>
                  <a:cubicBezTo>
                    <a:pt x="0" y="1617"/>
                    <a:pt x="461" y="2090"/>
                    <a:pt x="1042" y="2090"/>
                  </a:cubicBezTo>
                  <a:cubicBezTo>
                    <a:pt x="1620" y="2090"/>
                    <a:pt x="2081" y="1617"/>
                    <a:pt x="2081" y="1039"/>
                  </a:cubicBezTo>
                  <a:cubicBezTo>
                    <a:pt x="2081" y="474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7651561" y="4114087"/>
              <a:ext cx="628569" cy="628569"/>
            </a:xfrm>
            <a:custGeom>
              <a:avLst/>
              <a:gdLst/>
              <a:ahLst/>
              <a:cxnLst/>
              <a:rect l="l" t="t" r="r" b="b"/>
              <a:pathLst>
                <a:path w="5974" h="5974" extrusionOk="0">
                  <a:moveTo>
                    <a:pt x="2987" y="108"/>
                  </a:moveTo>
                  <a:cubicBezTo>
                    <a:pt x="3789" y="108"/>
                    <a:pt x="4511" y="424"/>
                    <a:pt x="5026" y="948"/>
                  </a:cubicBezTo>
                  <a:cubicBezTo>
                    <a:pt x="5550" y="1475"/>
                    <a:pt x="5866" y="2186"/>
                    <a:pt x="5866" y="2987"/>
                  </a:cubicBezTo>
                  <a:cubicBezTo>
                    <a:pt x="5866" y="3789"/>
                    <a:pt x="5550" y="4500"/>
                    <a:pt x="5026" y="5027"/>
                  </a:cubicBezTo>
                  <a:cubicBezTo>
                    <a:pt x="4511" y="5554"/>
                    <a:pt x="3789" y="5870"/>
                    <a:pt x="2987" y="5870"/>
                  </a:cubicBezTo>
                  <a:cubicBezTo>
                    <a:pt x="2197" y="5870"/>
                    <a:pt x="1474" y="5554"/>
                    <a:pt x="947" y="5027"/>
                  </a:cubicBezTo>
                  <a:cubicBezTo>
                    <a:pt x="433" y="4500"/>
                    <a:pt x="104" y="3789"/>
                    <a:pt x="104" y="2987"/>
                  </a:cubicBezTo>
                  <a:cubicBezTo>
                    <a:pt x="104" y="2186"/>
                    <a:pt x="433" y="1475"/>
                    <a:pt x="947" y="948"/>
                  </a:cubicBezTo>
                  <a:cubicBezTo>
                    <a:pt x="1474" y="424"/>
                    <a:pt x="2197" y="108"/>
                    <a:pt x="2987" y="108"/>
                  </a:cubicBezTo>
                  <a:close/>
                  <a:moveTo>
                    <a:pt x="2987" y="1"/>
                  </a:moveTo>
                  <a:cubicBezTo>
                    <a:pt x="1342" y="1"/>
                    <a:pt x="0" y="1343"/>
                    <a:pt x="0" y="2987"/>
                  </a:cubicBezTo>
                  <a:cubicBezTo>
                    <a:pt x="0" y="4632"/>
                    <a:pt x="1342" y="5974"/>
                    <a:pt x="2987" y="5974"/>
                  </a:cubicBezTo>
                  <a:cubicBezTo>
                    <a:pt x="4644" y="5974"/>
                    <a:pt x="5973" y="4632"/>
                    <a:pt x="5973" y="2987"/>
                  </a:cubicBezTo>
                  <a:cubicBezTo>
                    <a:pt x="5973" y="1343"/>
                    <a:pt x="4644" y="1"/>
                    <a:pt x="2987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8178701" y="4731612"/>
              <a:ext cx="79124" cy="78808"/>
            </a:xfrm>
            <a:custGeom>
              <a:avLst/>
              <a:gdLst/>
              <a:ahLst/>
              <a:cxnLst/>
              <a:rect l="l" t="t" r="r" b="b"/>
              <a:pathLst>
                <a:path w="752" h="749" extrusionOk="0">
                  <a:moveTo>
                    <a:pt x="382" y="1"/>
                  </a:moveTo>
                  <a:cubicBezTo>
                    <a:pt x="174" y="1"/>
                    <a:pt x="0" y="159"/>
                    <a:pt x="0" y="367"/>
                  </a:cubicBezTo>
                  <a:cubicBezTo>
                    <a:pt x="0" y="578"/>
                    <a:pt x="174" y="749"/>
                    <a:pt x="382" y="749"/>
                  </a:cubicBezTo>
                  <a:cubicBezTo>
                    <a:pt x="594" y="749"/>
                    <a:pt x="752" y="578"/>
                    <a:pt x="752" y="367"/>
                  </a:cubicBezTo>
                  <a:cubicBezTo>
                    <a:pt x="752" y="159"/>
                    <a:pt x="594" y="1"/>
                    <a:pt x="38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8845991" y="4399439"/>
              <a:ext cx="186761" cy="185498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881" y="1"/>
                  </a:moveTo>
                  <a:cubicBezTo>
                    <a:pt x="395" y="1"/>
                    <a:pt x="1" y="395"/>
                    <a:pt x="1" y="882"/>
                  </a:cubicBezTo>
                  <a:cubicBezTo>
                    <a:pt x="1" y="1368"/>
                    <a:pt x="395" y="1762"/>
                    <a:pt x="881" y="1762"/>
                  </a:cubicBezTo>
                  <a:cubicBezTo>
                    <a:pt x="1368" y="1762"/>
                    <a:pt x="1775" y="1368"/>
                    <a:pt x="1775" y="882"/>
                  </a:cubicBezTo>
                  <a:cubicBezTo>
                    <a:pt x="1775" y="395"/>
                    <a:pt x="1368" y="1"/>
                    <a:pt x="8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5610023" y="4677530"/>
              <a:ext cx="185393" cy="187077"/>
            </a:xfrm>
            <a:custGeom>
              <a:avLst/>
              <a:gdLst/>
              <a:ahLst/>
              <a:cxnLst/>
              <a:rect l="l" t="t" r="r" b="b"/>
              <a:pathLst>
                <a:path w="1762" h="1778" extrusionOk="0">
                  <a:moveTo>
                    <a:pt x="881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83"/>
                    <a:pt x="395" y="1778"/>
                    <a:pt x="881" y="1778"/>
                  </a:cubicBezTo>
                  <a:cubicBezTo>
                    <a:pt x="1367" y="1778"/>
                    <a:pt x="1762" y="1383"/>
                    <a:pt x="1762" y="881"/>
                  </a:cubicBezTo>
                  <a:cubicBezTo>
                    <a:pt x="1762" y="395"/>
                    <a:pt x="1367" y="0"/>
                    <a:pt x="88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6393263" y="4792428"/>
              <a:ext cx="650770" cy="650455"/>
            </a:xfrm>
            <a:custGeom>
              <a:avLst/>
              <a:gdLst/>
              <a:ahLst/>
              <a:cxnLst/>
              <a:rect l="l" t="t" r="r" b="b"/>
              <a:pathLst>
                <a:path w="6185" h="6182" extrusionOk="0">
                  <a:moveTo>
                    <a:pt x="3094" y="0"/>
                  </a:moveTo>
                  <a:cubicBezTo>
                    <a:pt x="1383" y="0"/>
                    <a:pt x="0" y="1380"/>
                    <a:pt x="0" y="3091"/>
                  </a:cubicBezTo>
                  <a:cubicBezTo>
                    <a:pt x="0" y="4802"/>
                    <a:pt x="1383" y="6182"/>
                    <a:pt x="3094" y="6182"/>
                  </a:cubicBezTo>
                  <a:cubicBezTo>
                    <a:pt x="4802" y="6182"/>
                    <a:pt x="6185" y="4802"/>
                    <a:pt x="6185" y="3091"/>
                  </a:cubicBezTo>
                  <a:cubicBezTo>
                    <a:pt x="6185" y="1380"/>
                    <a:pt x="4802" y="0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8760028" y="3125880"/>
              <a:ext cx="86068" cy="87541"/>
            </a:xfrm>
            <a:custGeom>
              <a:avLst/>
              <a:gdLst/>
              <a:ahLst/>
              <a:cxnLst/>
              <a:rect l="l" t="t" r="r" b="b"/>
              <a:pathLst>
                <a:path w="818" h="832" extrusionOk="0">
                  <a:moveTo>
                    <a:pt x="410" y="1"/>
                  </a:moveTo>
                  <a:cubicBezTo>
                    <a:pt x="186" y="1"/>
                    <a:pt x="0" y="187"/>
                    <a:pt x="0" y="424"/>
                  </a:cubicBezTo>
                  <a:cubicBezTo>
                    <a:pt x="0" y="645"/>
                    <a:pt x="186" y="831"/>
                    <a:pt x="410" y="831"/>
                  </a:cubicBezTo>
                  <a:cubicBezTo>
                    <a:pt x="631" y="831"/>
                    <a:pt x="818" y="645"/>
                    <a:pt x="818" y="424"/>
                  </a:cubicBezTo>
                  <a:cubicBezTo>
                    <a:pt x="818" y="187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8859669" y="2456272"/>
              <a:ext cx="52924" cy="52504"/>
            </a:xfrm>
            <a:custGeom>
              <a:avLst/>
              <a:gdLst/>
              <a:ahLst/>
              <a:cxnLst/>
              <a:rect l="l" t="t" r="r" b="b"/>
              <a:pathLst>
                <a:path w="503" h="499" extrusionOk="0">
                  <a:moveTo>
                    <a:pt x="253" y="0"/>
                  </a:moveTo>
                  <a:cubicBezTo>
                    <a:pt x="120" y="0"/>
                    <a:pt x="0" y="104"/>
                    <a:pt x="0" y="250"/>
                  </a:cubicBezTo>
                  <a:cubicBezTo>
                    <a:pt x="0" y="379"/>
                    <a:pt x="120" y="499"/>
                    <a:pt x="253" y="499"/>
                  </a:cubicBezTo>
                  <a:cubicBezTo>
                    <a:pt x="382" y="499"/>
                    <a:pt x="502" y="379"/>
                    <a:pt x="502" y="250"/>
                  </a:cubicBezTo>
                  <a:cubicBezTo>
                    <a:pt x="502" y="104"/>
                    <a:pt x="382" y="0"/>
                    <a:pt x="2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9064633" y="1405565"/>
              <a:ext cx="146884" cy="146884"/>
            </a:xfrm>
            <a:custGeom>
              <a:avLst/>
              <a:gdLst/>
              <a:ahLst/>
              <a:cxnLst/>
              <a:rect l="l" t="t" r="r" b="b"/>
              <a:pathLst>
                <a:path w="1396" h="1396" extrusionOk="0">
                  <a:moveTo>
                    <a:pt x="698" y="1"/>
                  </a:moveTo>
                  <a:cubicBezTo>
                    <a:pt x="316" y="1"/>
                    <a:pt x="0" y="316"/>
                    <a:pt x="0" y="698"/>
                  </a:cubicBezTo>
                  <a:cubicBezTo>
                    <a:pt x="0" y="1080"/>
                    <a:pt x="316" y="1396"/>
                    <a:pt x="698" y="1396"/>
                  </a:cubicBezTo>
                  <a:cubicBezTo>
                    <a:pt x="1080" y="1396"/>
                    <a:pt x="1395" y="1080"/>
                    <a:pt x="1395" y="698"/>
                  </a:cubicBezTo>
                  <a:cubicBezTo>
                    <a:pt x="1395" y="316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5892322" y="4278859"/>
              <a:ext cx="560809" cy="560809"/>
            </a:xfrm>
            <a:custGeom>
              <a:avLst/>
              <a:gdLst/>
              <a:ahLst/>
              <a:cxnLst/>
              <a:rect l="l" t="t" r="r" b="b"/>
              <a:pathLst>
                <a:path w="5330" h="5330" extrusionOk="0">
                  <a:moveTo>
                    <a:pt x="2659" y="159"/>
                  </a:moveTo>
                  <a:cubicBezTo>
                    <a:pt x="3357" y="159"/>
                    <a:pt x="3972" y="436"/>
                    <a:pt x="4433" y="894"/>
                  </a:cubicBezTo>
                  <a:cubicBezTo>
                    <a:pt x="4881" y="1342"/>
                    <a:pt x="5172" y="1974"/>
                    <a:pt x="5172" y="2672"/>
                  </a:cubicBezTo>
                  <a:cubicBezTo>
                    <a:pt x="5172" y="3357"/>
                    <a:pt x="4881" y="3988"/>
                    <a:pt x="4433" y="4433"/>
                  </a:cubicBezTo>
                  <a:cubicBezTo>
                    <a:pt x="3972" y="4894"/>
                    <a:pt x="3357" y="5172"/>
                    <a:pt x="2659" y="5172"/>
                  </a:cubicBezTo>
                  <a:cubicBezTo>
                    <a:pt x="1974" y="5172"/>
                    <a:pt x="1342" y="4894"/>
                    <a:pt x="881" y="4433"/>
                  </a:cubicBezTo>
                  <a:cubicBezTo>
                    <a:pt x="436" y="3988"/>
                    <a:pt x="159" y="3357"/>
                    <a:pt x="159" y="2672"/>
                  </a:cubicBezTo>
                  <a:cubicBezTo>
                    <a:pt x="159" y="1974"/>
                    <a:pt x="436" y="1342"/>
                    <a:pt x="881" y="894"/>
                  </a:cubicBezTo>
                  <a:cubicBezTo>
                    <a:pt x="1342" y="436"/>
                    <a:pt x="1974" y="159"/>
                    <a:pt x="2659" y="159"/>
                  </a:cubicBezTo>
                  <a:close/>
                  <a:moveTo>
                    <a:pt x="2659" y="1"/>
                  </a:moveTo>
                  <a:cubicBezTo>
                    <a:pt x="1185" y="1"/>
                    <a:pt x="1" y="1197"/>
                    <a:pt x="1" y="2672"/>
                  </a:cubicBezTo>
                  <a:cubicBezTo>
                    <a:pt x="1" y="4146"/>
                    <a:pt x="1185" y="5330"/>
                    <a:pt x="2659" y="5330"/>
                  </a:cubicBezTo>
                  <a:cubicBezTo>
                    <a:pt x="4130" y="5330"/>
                    <a:pt x="5330" y="4146"/>
                    <a:pt x="5330" y="2672"/>
                  </a:cubicBezTo>
                  <a:cubicBezTo>
                    <a:pt x="5330" y="1197"/>
                    <a:pt x="4130" y="1"/>
                    <a:pt x="265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6"/>
            <p:cNvSpPr/>
            <p:nvPr/>
          </p:nvSpPr>
          <p:spPr>
            <a:xfrm>
              <a:off x="7341589" y="4696785"/>
              <a:ext cx="146568" cy="146884"/>
            </a:xfrm>
            <a:custGeom>
              <a:avLst/>
              <a:gdLst/>
              <a:ahLst/>
              <a:cxnLst/>
              <a:rect l="l" t="t" r="r" b="b"/>
              <a:pathLst>
                <a:path w="1393" h="1396" extrusionOk="0">
                  <a:moveTo>
                    <a:pt x="695" y="0"/>
                  </a:moveTo>
                  <a:cubicBezTo>
                    <a:pt x="316" y="0"/>
                    <a:pt x="1" y="316"/>
                    <a:pt x="1" y="698"/>
                  </a:cubicBezTo>
                  <a:cubicBezTo>
                    <a:pt x="1" y="1093"/>
                    <a:pt x="316" y="1396"/>
                    <a:pt x="695" y="1396"/>
                  </a:cubicBezTo>
                  <a:cubicBezTo>
                    <a:pt x="1077" y="1396"/>
                    <a:pt x="1393" y="1093"/>
                    <a:pt x="1393" y="698"/>
                  </a:cubicBezTo>
                  <a:cubicBezTo>
                    <a:pt x="1393" y="316"/>
                    <a:pt x="1077" y="0"/>
                    <a:pt x="69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6"/>
            <p:cNvSpPr/>
            <p:nvPr/>
          </p:nvSpPr>
          <p:spPr>
            <a:xfrm>
              <a:off x="4922110" y="223651"/>
              <a:ext cx="146884" cy="146673"/>
            </a:xfrm>
            <a:custGeom>
              <a:avLst/>
              <a:gdLst/>
              <a:ahLst/>
              <a:cxnLst/>
              <a:rect l="l" t="t" r="r" b="b"/>
              <a:pathLst>
                <a:path w="1396" h="1394" extrusionOk="0">
                  <a:moveTo>
                    <a:pt x="698" y="1"/>
                  </a:moveTo>
                  <a:cubicBezTo>
                    <a:pt x="316" y="1"/>
                    <a:pt x="0" y="304"/>
                    <a:pt x="0" y="699"/>
                  </a:cubicBezTo>
                  <a:cubicBezTo>
                    <a:pt x="0" y="1077"/>
                    <a:pt x="316" y="1393"/>
                    <a:pt x="698" y="1393"/>
                  </a:cubicBezTo>
                  <a:cubicBezTo>
                    <a:pt x="1080" y="1393"/>
                    <a:pt x="1395" y="1077"/>
                    <a:pt x="1395" y="699"/>
                  </a:cubicBezTo>
                  <a:cubicBezTo>
                    <a:pt x="1395" y="304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8523499" y="1149464"/>
              <a:ext cx="167506" cy="167506"/>
            </a:xfrm>
            <a:custGeom>
              <a:avLst/>
              <a:gdLst/>
              <a:ahLst/>
              <a:cxnLst/>
              <a:rect l="l" t="t" r="r" b="b"/>
              <a:pathLst>
                <a:path w="1592" h="1592" extrusionOk="0">
                  <a:moveTo>
                    <a:pt x="789" y="0"/>
                  </a:moveTo>
                  <a:cubicBezTo>
                    <a:pt x="354" y="0"/>
                    <a:pt x="0" y="357"/>
                    <a:pt x="0" y="790"/>
                  </a:cubicBezTo>
                  <a:cubicBezTo>
                    <a:pt x="0" y="1238"/>
                    <a:pt x="354" y="1592"/>
                    <a:pt x="789" y="1592"/>
                  </a:cubicBezTo>
                  <a:cubicBezTo>
                    <a:pt x="1238" y="1592"/>
                    <a:pt x="1591" y="1238"/>
                    <a:pt x="1591" y="790"/>
                  </a:cubicBezTo>
                  <a:cubicBezTo>
                    <a:pt x="1591" y="357"/>
                    <a:pt x="1238" y="0"/>
                    <a:pt x="7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8451425" y="356541"/>
              <a:ext cx="59553" cy="59553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0" y="1"/>
                    <a:pt x="0" y="118"/>
                    <a:pt x="0" y="275"/>
                  </a:cubicBezTo>
                  <a:cubicBezTo>
                    <a:pt x="0" y="433"/>
                    <a:pt x="120" y="566"/>
                    <a:pt x="278" y="566"/>
                  </a:cubicBezTo>
                  <a:cubicBezTo>
                    <a:pt x="436" y="566"/>
                    <a:pt x="565" y="433"/>
                    <a:pt x="565" y="275"/>
                  </a:cubicBezTo>
                  <a:cubicBezTo>
                    <a:pt x="565" y="118"/>
                    <a:pt x="436" y="1"/>
                    <a:pt x="2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8354730" y="-109785"/>
              <a:ext cx="251891" cy="253153"/>
            </a:xfrm>
            <a:custGeom>
              <a:avLst/>
              <a:gdLst/>
              <a:ahLst/>
              <a:cxnLst/>
              <a:rect l="l" t="t" r="r" b="b"/>
              <a:pathLst>
                <a:path w="2394" h="2406" extrusionOk="0">
                  <a:moveTo>
                    <a:pt x="1197" y="0"/>
                  </a:moveTo>
                  <a:cubicBezTo>
                    <a:pt x="537" y="0"/>
                    <a:pt x="0" y="537"/>
                    <a:pt x="0" y="1209"/>
                  </a:cubicBezTo>
                  <a:cubicBezTo>
                    <a:pt x="0" y="1866"/>
                    <a:pt x="537" y="2406"/>
                    <a:pt x="1197" y="2406"/>
                  </a:cubicBezTo>
                  <a:cubicBezTo>
                    <a:pt x="1866" y="2406"/>
                    <a:pt x="2393" y="1866"/>
                    <a:pt x="2393" y="1209"/>
                  </a:cubicBezTo>
                  <a:cubicBezTo>
                    <a:pt x="2393" y="537"/>
                    <a:pt x="1866" y="0"/>
                    <a:pt x="11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8805798" y="107385"/>
              <a:ext cx="99746" cy="99851"/>
            </a:xfrm>
            <a:custGeom>
              <a:avLst/>
              <a:gdLst/>
              <a:ahLst/>
              <a:cxnLst/>
              <a:rect l="l" t="t" r="r" b="b"/>
              <a:pathLst>
                <a:path w="948" h="949" extrusionOk="0">
                  <a:moveTo>
                    <a:pt x="474" y="1"/>
                  </a:moveTo>
                  <a:cubicBezTo>
                    <a:pt x="212" y="1"/>
                    <a:pt x="1" y="209"/>
                    <a:pt x="1" y="474"/>
                  </a:cubicBezTo>
                  <a:cubicBezTo>
                    <a:pt x="1" y="737"/>
                    <a:pt x="212" y="948"/>
                    <a:pt x="474" y="948"/>
                  </a:cubicBezTo>
                  <a:cubicBezTo>
                    <a:pt x="736" y="948"/>
                    <a:pt x="948" y="737"/>
                    <a:pt x="948" y="474"/>
                  </a:cubicBezTo>
                  <a:cubicBezTo>
                    <a:pt x="948" y="209"/>
                    <a:pt x="736" y="1"/>
                    <a:pt x="4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3702638" y="449238"/>
              <a:ext cx="126366" cy="126051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94" y="1"/>
                  </a:moveTo>
                  <a:cubicBezTo>
                    <a:pt x="266" y="1"/>
                    <a:pt x="1" y="263"/>
                    <a:pt x="1" y="591"/>
                  </a:cubicBezTo>
                  <a:cubicBezTo>
                    <a:pt x="1" y="935"/>
                    <a:pt x="266" y="1197"/>
                    <a:pt x="594" y="1197"/>
                  </a:cubicBezTo>
                  <a:cubicBezTo>
                    <a:pt x="935" y="1197"/>
                    <a:pt x="1200" y="935"/>
                    <a:pt x="1200" y="591"/>
                  </a:cubicBezTo>
                  <a:cubicBezTo>
                    <a:pt x="1200" y="263"/>
                    <a:pt x="935" y="1"/>
                    <a:pt x="5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1554830" y="-32450"/>
              <a:ext cx="369524" cy="369524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0" y="105"/>
                  </a:moveTo>
                  <a:cubicBezTo>
                    <a:pt x="2210" y="105"/>
                    <a:pt x="2618" y="291"/>
                    <a:pt x="2921" y="591"/>
                  </a:cubicBezTo>
                  <a:cubicBezTo>
                    <a:pt x="3224" y="894"/>
                    <a:pt x="3407" y="1302"/>
                    <a:pt x="3407" y="1762"/>
                  </a:cubicBezTo>
                  <a:cubicBezTo>
                    <a:pt x="3407" y="2223"/>
                    <a:pt x="3224" y="2631"/>
                    <a:pt x="2921" y="2934"/>
                  </a:cubicBezTo>
                  <a:cubicBezTo>
                    <a:pt x="2618" y="3224"/>
                    <a:pt x="2210" y="3407"/>
                    <a:pt x="1750" y="3407"/>
                  </a:cubicBezTo>
                  <a:cubicBezTo>
                    <a:pt x="1301" y="3407"/>
                    <a:pt x="881" y="3224"/>
                    <a:pt x="591" y="2934"/>
                  </a:cubicBezTo>
                  <a:cubicBezTo>
                    <a:pt x="288" y="2631"/>
                    <a:pt x="105" y="2223"/>
                    <a:pt x="105" y="1762"/>
                  </a:cubicBezTo>
                  <a:cubicBezTo>
                    <a:pt x="105" y="1302"/>
                    <a:pt x="288" y="894"/>
                    <a:pt x="591" y="591"/>
                  </a:cubicBezTo>
                  <a:cubicBezTo>
                    <a:pt x="881" y="291"/>
                    <a:pt x="1301" y="105"/>
                    <a:pt x="1750" y="105"/>
                  </a:cubicBezTo>
                  <a:close/>
                  <a:moveTo>
                    <a:pt x="1750" y="1"/>
                  </a:moveTo>
                  <a:cubicBezTo>
                    <a:pt x="790" y="1"/>
                    <a:pt x="1" y="790"/>
                    <a:pt x="1" y="1762"/>
                  </a:cubicBezTo>
                  <a:cubicBezTo>
                    <a:pt x="1" y="2738"/>
                    <a:pt x="790" y="3511"/>
                    <a:pt x="1750" y="3511"/>
                  </a:cubicBezTo>
                  <a:cubicBezTo>
                    <a:pt x="2722" y="3511"/>
                    <a:pt x="3511" y="2738"/>
                    <a:pt x="3511" y="1762"/>
                  </a:cubicBezTo>
                  <a:cubicBezTo>
                    <a:pt x="3511" y="790"/>
                    <a:pt x="2722" y="1"/>
                    <a:pt x="1750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4265973" y="230700"/>
              <a:ext cx="369840" cy="370786"/>
            </a:xfrm>
            <a:custGeom>
              <a:avLst/>
              <a:gdLst/>
              <a:ahLst/>
              <a:cxnLst/>
              <a:rect l="l" t="t" r="r" b="b"/>
              <a:pathLst>
                <a:path w="3515" h="3524" extrusionOk="0">
                  <a:moveTo>
                    <a:pt x="1750" y="104"/>
                  </a:moveTo>
                  <a:cubicBezTo>
                    <a:pt x="2211" y="104"/>
                    <a:pt x="2634" y="287"/>
                    <a:pt x="2921" y="591"/>
                  </a:cubicBezTo>
                  <a:cubicBezTo>
                    <a:pt x="3224" y="894"/>
                    <a:pt x="3407" y="1301"/>
                    <a:pt x="3407" y="1762"/>
                  </a:cubicBezTo>
                  <a:cubicBezTo>
                    <a:pt x="3407" y="2223"/>
                    <a:pt x="3224" y="2630"/>
                    <a:pt x="2921" y="2933"/>
                  </a:cubicBezTo>
                  <a:cubicBezTo>
                    <a:pt x="2634" y="3236"/>
                    <a:pt x="2211" y="3419"/>
                    <a:pt x="1750" y="3419"/>
                  </a:cubicBezTo>
                  <a:cubicBezTo>
                    <a:pt x="1305" y="3419"/>
                    <a:pt x="882" y="3236"/>
                    <a:pt x="595" y="2933"/>
                  </a:cubicBezTo>
                  <a:cubicBezTo>
                    <a:pt x="291" y="2630"/>
                    <a:pt x="108" y="2223"/>
                    <a:pt x="108" y="1762"/>
                  </a:cubicBezTo>
                  <a:cubicBezTo>
                    <a:pt x="108" y="1301"/>
                    <a:pt x="291" y="894"/>
                    <a:pt x="595" y="591"/>
                  </a:cubicBezTo>
                  <a:cubicBezTo>
                    <a:pt x="882" y="287"/>
                    <a:pt x="1305" y="104"/>
                    <a:pt x="1750" y="104"/>
                  </a:cubicBezTo>
                  <a:close/>
                  <a:moveTo>
                    <a:pt x="1750" y="0"/>
                  </a:moveTo>
                  <a:cubicBezTo>
                    <a:pt x="790" y="0"/>
                    <a:pt x="1" y="789"/>
                    <a:pt x="1" y="1762"/>
                  </a:cubicBezTo>
                  <a:cubicBezTo>
                    <a:pt x="1" y="2734"/>
                    <a:pt x="790" y="3523"/>
                    <a:pt x="1750" y="3523"/>
                  </a:cubicBezTo>
                  <a:cubicBezTo>
                    <a:pt x="2725" y="3523"/>
                    <a:pt x="3515" y="2734"/>
                    <a:pt x="3515" y="1762"/>
                  </a:cubicBezTo>
                  <a:cubicBezTo>
                    <a:pt x="3515" y="789"/>
                    <a:pt x="2725" y="0"/>
                    <a:pt x="175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1337556" y="306773"/>
              <a:ext cx="92802" cy="92697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cubicBezTo>
                    <a:pt x="197" y="0"/>
                    <a:pt x="1" y="196"/>
                    <a:pt x="1" y="433"/>
                  </a:cubicBezTo>
                  <a:cubicBezTo>
                    <a:pt x="1" y="682"/>
                    <a:pt x="197" y="881"/>
                    <a:pt x="446" y="881"/>
                  </a:cubicBezTo>
                  <a:cubicBezTo>
                    <a:pt x="683" y="881"/>
                    <a:pt x="882" y="682"/>
                    <a:pt x="882" y="433"/>
                  </a:cubicBezTo>
                  <a:cubicBezTo>
                    <a:pt x="882" y="196"/>
                    <a:pt x="683" y="0"/>
                    <a:pt x="4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1828922" y="423039"/>
              <a:ext cx="179817" cy="178449"/>
            </a:xfrm>
            <a:custGeom>
              <a:avLst/>
              <a:gdLst/>
              <a:ahLst/>
              <a:cxnLst/>
              <a:rect l="l" t="t" r="r" b="b"/>
              <a:pathLst>
                <a:path w="1709" h="1696" extrusionOk="0">
                  <a:moveTo>
                    <a:pt x="856" y="0"/>
                  </a:moveTo>
                  <a:cubicBezTo>
                    <a:pt x="382" y="0"/>
                    <a:pt x="0" y="382"/>
                    <a:pt x="0" y="840"/>
                  </a:cubicBezTo>
                  <a:cubicBezTo>
                    <a:pt x="0" y="1313"/>
                    <a:pt x="382" y="1695"/>
                    <a:pt x="856" y="1695"/>
                  </a:cubicBezTo>
                  <a:cubicBezTo>
                    <a:pt x="1329" y="1695"/>
                    <a:pt x="1708" y="1313"/>
                    <a:pt x="1708" y="840"/>
                  </a:cubicBezTo>
                  <a:cubicBezTo>
                    <a:pt x="1708" y="382"/>
                    <a:pt x="1329" y="0"/>
                    <a:pt x="85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-342875" y="947551"/>
              <a:ext cx="769771" cy="771034"/>
            </a:xfrm>
            <a:custGeom>
              <a:avLst/>
              <a:gdLst/>
              <a:ahLst/>
              <a:cxnLst/>
              <a:rect l="l" t="t" r="r" b="b"/>
              <a:pathLst>
                <a:path w="7316" h="7328" extrusionOk="0">
                  <a:moveTo>
                    <a:pt x="3660" y="0"/>
                  </a:moveTo>
                  <a:cubicBezTo>
                    <a:pt x="1633" y="0"/>
                    <a:pt x="1" y="1632"/>
                    <a:pt x="1" y="3656"/>
                  </a:cubicBezTo>
                  <a:cubicBezTo>
                    <a:pt x="1" y="5683"/>
                    <a:pt x="1633" y="7327"/>
                    <a:pt x="3660" y="7327"/>
                  </a:cubicBezTo>
                  <a:cubicBezTo>
                    <a:pt x="5683" y="7327"/>
                    <a:pt x="7315" y="5683"/>
                    <a:pt x="7315" y="3656"/>
                  </a:cubicBezTo>
                  <a:cubicBezTo>
                    <a:pt x="7315" y="1632"/>
                    <a:pt x="5683" y="0"/>
                    <a:pt x="366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476560" y="670827"/>
              <a:ext cx="220010" cy="218642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cubicBezTo>
                    <a:pt x="474" y="0"/>
                    <a:pt x="1" y="458"/>
                    <a:pt x="1" y="1039"/>
                  </a:cubicBezTo>
                  <a:cubicBezTo>
                    <a:pt x="1" y="1617"/>
                    <a:pt x="474" y="2078"/>
                    <a:pt x="1052" y="2078"/>
                  </a:cubicBezTo>
                  <a:cubicBezTo>
                    <a:pt x="1617" y="2078"/>
                    <a:pt x="2091" y="1617"/>
                    <a:pt x="2091" y="1039"/>
                  </a:cubicBezTo>
                  <a:cubicBezTo>
                    <a:pt x="2091" y="458"/>
                    <a:pt x="1617" y="0"/>
                    <a:pt x="1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354718" y="605697"/>
              <a:ext cx="65235" cy="652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6" y="0"/>
                  </a:moveTo>
                  <a:cubicBezTo>
                    <a:pt x="146" y="0"/>
                    <a:pt x="0" y="146"/>
                    <a:pt x="0" y="316"/>
                  </a:cubicBezTo>
                  <a:cubicBezTo>
                    <a:pt x="0" y="474"/>
                    <a:pt x="146" y="619"/>
                    <a:pt x="316" y="619"/>
                  </a:cubicBezTo>
                  <a:cubicBezTo>
                    <a:pt x="474" y="619"/>
                    <a:pt x="619" y="474"/>
                    <a:pt x="619" y="316"/>
                  </a:cubicBezTo>
                  <a:cubicBezTo>
                    <a:pt x="619" y="146"/>
                    <a:pt x="474" y="0"/>
                    <a:pt x="31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404486" y="1939757"/>
              <a:ext cx="258940" cy="260519"/>
            </a:xfrm>
            <a:custGeom>
              <a:avLst/>
              <a:gdLst/>
              <a:ahLst/>
              <a:cxnLst/>
              <a:rect l="l" t="t" r="r" b="b"/>
              <a:pathLst>
                <a:path w="2461" h="2476" extrusionOk="0">
                  <a:moveTo>
                    <a:pt x="1226" y="0"/>
                  </a:moveTo>
                  <a:cubicBezTo>
                    <a:pt x="541" y="0"/>
                    <a:pt x="1" y="553"/>
                    <a:pt x="1" y="1238"/>
                  </a:cubicBezTo>
                  <a:cubicBezTo>
                    <a:pt x="1" y="1923"/>
                    <a:pt x="541" y="2475"/>
                    <a:pt x="1226" y="2475"/>
                  </a:cubicBezTo>
                  <a:cubicBezTo>
                    <a:pt x="1908" y="2475"/>
                    <a:pt x="2460" y="1923"/>
                    <a:pt x="2460" y="1238"/>
                  </a:cubicBezTo>
                  <a:cubicBezTo>
                    <a:pt x="2460" y="553"/>
                    <a:pt x="1908" y="0"/>
                    <a:pt x="122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3" name="Google Shape;963;p16"/>
          <p:cNvSpPr/>
          <p:nvPr/>
        </p:nvSpPr>
        <p:spPr>
          <a:xfrm>
            <a:off x="461838" y="396075"/>
            <a:ext cx="8220300" cy="43329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16"/>
          <p:cNvSpPr txBox="1">
            <a:spLocks noGrp="1"/>
          </p:cNvSpPr>
          <p:nvPr>
            <p:ph type="title"/>
          </p:nvPr>
        </p:nvSpPr>
        <p:spPr>
          <a:xfrm>
            <a:off x="720000" y="367664"/>
            <a:ext cx="7704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5" name="Google Shape;965;p16"/>
          <p:cNvSpPr txBox="1">
            <a:spLocks noGrp="1"/>
          </p:cNvSpPr>
          <p:nvPr>
            <p:ph type="subTitle" idx="1"/>
          </p:nvPr>
        </p:nvSpPr>
        <p:spPr>
          <a:xfrm>
            <a:off x="724125" y="2371173"/>
            <a:ext cx="2316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6" name="Google Shape;966;p16"/>
          <p:cNvSpPr txBox="1">
            <a:spLocks noGrp="1"/>
          </p:cNvSpPr>
          <p:nvPr>
            <p:ph type="title" idx="2"/>
          </p:nvPr>
        </p:nvSpPr>
        <p:spPr>
          <a:xfrm>
            <a:off x="724125" y="1982091"/>
            <a:ext cx="23160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67" name="Google Shape;967;p16"/>
          <p:cNvSpPr txBox="1">
            <a:spLocks noGrp="1"/>
          </p:cNvSpPr>
          <p:nvPr>
            <p:ph type="subTitle" idx="3"/>
          </p:nvPr>
        </p:nvSpPr>
        <p:spPr>
          <a:xfrm>
            <a:off x="3413999" y="2371173"/>
            <a:ext cx="2316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8" name="Google Shape;968;p16"/>
          <p:cNvSpPr txBox="1">
            <a:spLocks noGrp="1"/>
          </p:cNvSpPr>
          <p:nvPr>
            <p:ph type="title" idx="4"/>
          </p:nvPr>
        </p:nvSpPr>
        <p:spPr>
          <a:xfrm>
            <a:off x="3414000" y="1982091"/>
            <a:ext cx="23160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69" name="Google Shape;969;p16"/>
          <p:cNvSpPr txBox="1">
            <a:spLocks noGrp="1"/>
          </p:cNvSpPr>
          <p:nvPr>
            <p:ph type="subTitle" idx="5"/>
          </p:nvPr>
        </p:nvSpPr>
        <p:spPr>
          <a:xfrm>
            <a:off x="6103872" y="2371173"/>
            <a:ext cx="2316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0" name="Google Shape;970;p16"/>
          <p:cNvSpPr txBox="1">
            <a:spLocks noGrp="1"/>
          </p:cNvSpPr>
          <p:nvPr>
            <p:ph type="title" idx="6"/>
          </p:nvPr>
        </p:nvSpPr>
        <p:spPr>
          <a:xfrm>
            <a:off x="6103874" y="1982091"/>
            <a:ext cx="23160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71" name="Google Shape;971;p16"/>
          <p:cNvSpPr txBox="1">
            <a:spLocks noGrp="1"/>
          </p:cNvSpPr>
          <p:nvPr>
            <p:ph type="subTitle" idx="7"/>
          </p:nvPr>
        </p:nvSpPr>
        <p:spPr>
          <a:xfrm>
            <a:off x="724125" y="3606624"/>
            <a:ext cx="2316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2" name="Google Shape;972;p16"/>
          <p:cNvSpPr txBox="1">
            <a:spLocks noGrp="1"/>
          </p:cNvSpPr>
          <p:nvPr>
            <p:ph type="title" idx="8"/>
          </p:nvPr>
        </p:nvSpPr>
        <p:spPr>
          <a:xfrm>
            <a:off x="724125" y="3217521"/>
            <a:ext cx="23160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73" name="Google Shape;973;p16"/>
          <p:cNvSpPr txBox="1">
            <a:spLocks noGrp="1"/>
          </p:cNvSpPr>
          <p:nvPr>
            <p:ph type="subTitle" idx="9"/>
          </p:nvPr>
        </p:nvSpPr>
        <p:spPr>
          <a:xfrm>
            <a:off x="3413999" y="3606624"/>
            <a:ext cx="2316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4" name="Google Shape;974;p16"/>
          <p:cNvSpPr txBox="1">
            <a:spLocks noGrp="1"/>
          </p:cNvSpPr>
          <p:nvPr>
            <p:ph type="title" idx="13"/>
          </p:nvPr>
        </p:nvSpPr>
        <p:spPr>
          <a:xfrm>
            <a:off x="3414000" y="3217521"/>
            <a:ext cx="23160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75" name="Google Shape;975;p16"/>
          <p:cNvSpPr txBox="1">
            <a:spLocks noGrp="1"/>
          </p:cNvSpPr>
          <p:nvPr>
            <p:ph type="subTitle" idx="14"/>
          </p:nvPr>
        </p:nvSpPr>
        <p:spPr>
          <a:xfrm>
            <a:off x="6103872" y="3606624"/>
            <a:ext cx="2316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6" name="Google Shape;976;p16"/>
          <p:cNvSpPr txBox="1">
            <a:spLocks noGrp="1"/>
          </p:cNvSpPr>
          <p:nvPr>
            <p:ph type="title" idx="15"/>
          </p:nvPr>
        </p:nvSpPr>
        <p:spPr>
          <a:xfrm>
            <a:off x="6103874" y="3217521"/>
            <a:ext cx="23160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5_2_1_1_1"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9" name="Google Shape;1389;p22"/>
          <p:cNvGrpSpPr/>
          <p:nvPr/>
        </p:nvGrpSpPr>
        <p:grpSpPr>
          <a:xfrm>
            <a:off x="-532875" y="-366725"/>
            <a:ext cx="10076919" cy="5936520"/>
            <a:chOff x="-532875" y="-366725"/>
            <a:chExt cx="10076919" cy="5936520"/>
          </a:xfrm>
        </p:grpSpPr>
        <p:sp>
          <p:nvSpPr>
            <p:cNvPr id="1390" name="Google Shape;1390;p22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2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2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2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2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2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2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2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2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2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2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2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2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2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2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2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2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2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2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2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2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2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2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2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2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2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2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2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2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2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2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2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2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2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2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2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2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2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2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2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2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2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2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2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2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2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2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2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2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1" name="Google Shape;1471;p22"/>
          <p:cNvSpPr/>
          <p:nvPr/>
        </p:nvSpPr>
        <p:spPr>
          <a:xfrm>
            <a:off x="461838" y="396075"/>
            <a:ext cx="8220300" cy="43329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22"/>
          <p:cNvSpPr txBox="1">
            <a:spLocks noGrp="1"/>
          </p:cNvSpPr>
          <p:nvPr>
            <p:ph type="title"/>
          </p:nvPr>
        </p:nvSpPr>
        <p:spPr>
          <a:xfrm>
            <a:off x="720000" y="367664"/>
            <a:ext cx="7704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_2_1_1_1_1_1"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1" name="Google Shape;1851;p28"/>
          <p:cNvGrpSpPr/>
          <p:nvPr/>
        </p:nvGrpSpPr>
        <p:grpSpPr>
          <a:xfrm>
            <a:off x="-532875" y="-366725"/>
            <a:ext cx="10076919" cy="5936520"/>
            <a:chOff x="-532875" y="-366725"/>
            <a:chExt cx="10076919" cy="5936520"/>
          </a:xfrm>
        </p:grpSpPr>
        <p:sp>
          <p:nvSpPr>
            <p:cNvPr id="1852" name="Google Shape;1852;p28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8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8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8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8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8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8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8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8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8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8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8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8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8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8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8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8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8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8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8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8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8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8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8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8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8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8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8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8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8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8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8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8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8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8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8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8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8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8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8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8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8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8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8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8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8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8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8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8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8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8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8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8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8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8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8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8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3" name="Google Shape;1933;p28"/>
          <p:cNvSpPr/>
          <p:nvPr/>
        </p:nvSpPr>
        <p:spPr>
          <a:xfrm>
            <a:off x="461838" y="396075"/>
            <a:ext cx="8220300" cy="43329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28"/>
          <p:cNvSpPr txBox="1">
            <a:spLocks noGrp="1"/>
          </p:cNvSpPr>
          <p:nvPr>
            <p:ph type="title"/>
          </p:nvPr>
        </p:nvSpPr>
        <p:spPr>
          <a:xfrm>
            <a:off x="1020700" y="2664747"/>
            <a:ext cx="2808000" cy="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35" name="Google Shape;1935;p28"/>
          <p:cNvSpPr txBox="1">
            <a:spLocks noGrp="1"/>
          </p:cNvSpPr>
          <p:nvPr>
            <p:ph type="body" idx="1"/>
          </p:nvPr>
        </p:nvSpPr>
        <p:spPr>
          <a:xfrm>
            <a:off x="1020700" y="3540874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36" name="Google Shape;1936;p28"/>
          <p:cNvSpPr txBox="1">
            <a:spLocks noGrp="1"/>
          </p:cNvSpPr>
          <p:nvPr>
            <p:ph type="title" idx="2" hasCustomPrompt="1"/>
          </p:nvPr>
        </p:nvSpPr>
        <p:spPr>
          <a:xfrm>
            <a:off x="1027600" y="1590750"/>
            <a:ext cx="1101600" cy="8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">
    <p:bg>
      <p:bgPr>
        <a:solidFill>
          <a:schemeClr val="accent1"/>
        </a:solidFill>
        <a:effectLst/>
      </p:bgPr>
    </p:bg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7" name="Google Shape;2477;p36"/>
          <p:cNvGrpSpPr/>
          <p:nvPr/>
        </p:nvGrpSpPr>
        <p:grpSpPr>
          <a:xfrm>
            <a:off x="-389750" y="-228887"/>
            <a:ext cx="9822020" cy="5722907"/>
            <a:chOff x="-389750" y="-228887"/>
            <a:chExt cx="9822020" cy="5722907"/>
          </a:xfrm>
        </p:grpSpPr>
        <p:sp>
          <p:nvSpPr>
            <p:cNvPr id="2478" name="Google Shape;2478;p36"/>
            <p:cNvSpPr/>
            <p:nvPr/>
          </p:nvSpPr>
          <p:spPr>
            <a:xfrm>
              <a:off x="310307" y="708334"/>
              <a:ext cx="659700" cy="569761"/>
            </a:xfrm>
            <a:custGeom>
              <a:avLst/>
              <a:gdLst/>
              <a:ahLst/>
              <a:cxnLst/>
              <a:rect l="l" t="t" r="r" b="b"/>
              <a:pathLst>
                <a:path w="6000" h="5182" extrusionOk="0">
                  <a:moveTo>
                    <a:pt x="3000" y="1"/>
                  </a:moveTo>
                  <a:lnTo>
                    <a:pt x="1500" y="2593"/>
                  </a:lnTo>
                  <a:lnTo>
                    <a:pt x="1" y="5181"/>
                  </a:lnTo>
                  <a:lnTo>
                    <a:pt x="5999" y="5181"/>
                  </a:lnTo>
                  <a:lnTo>
                    <a:pt x="4500" y="2593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6"/>
            <p:cNvSpPr/>
            <p:nvPr/>
          </p:nvSpPr>
          <p:spPr>
            <a:xfrm>
              <a:off x="492606" y="2903834"/>
              <a:ext cx="198240" cy="175150"/>
            </a:xfrm>
            <a:custGeom>
              <a:avLst/>
              <a:gdLst/>
              <a:ahLst/>
              <a:cxnLst/>
              <a:rect l="l" t="t" r="r" b="b"/>
              <a:pathLst>
                <a:path w="1803" h="1593" extrusionOk="0">
                  <a:moveTo>
                    <a:pt x="0" y="1"/>
                  </a:moveTo>
                  <a:lnTo>
                    <a:pt x="420" y="790"/>
                  </a:lnTo>
                  <a:lnTo>
                    <a:pt x="840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6"/>
            <p:cNvSpPr/>
            <p:nvPr/>
          </p:nvSpPr>
          <p:spPr>
            <a:xfrm>
              <a:off x="1379140" y="110971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56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6"/>
            <p:cNvSpPr/>
            <p:nvPr/>
          </p:nvSpPr>
          <p:spPr>
            <a:xfrm>
              <a:off x="966714" y="4954496"/>
              <a:ext cx="198350" cy="175040"/>
            </a:xfrm>
            <a:custGeom>
              <a:avLst/>
              <a:gdLst/>
              <a:ahLst/>
              <a:cxnLst/>
              <a:rect l="l" t="t" r="r" b="b"/>
              <a:pathLst>
                <a:path w="1804" h="1592" extrusionOk="0">
                  <a:moveTo>
                    <a:pt x="1" y="0"/>
                  </a:moveTo>
                  <a:lnTo>
                    <a:pt x="424" y="790"/>
                  </a:lnTo>
                  <a:lnTo>
                    <a:pt x="844" y="1592"/>
                  </a:lnTo>
                  <a:lnTo>
                    <a:pt x="1330" y="831"/>
                  </a:lnTo>
                  <a:lnTo>
                    <a:pt x="1803" y="67"/>
                  </a:lnTo>
                  <a:lnTo>
                    <a:pt x="91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6"/>
            <p:cNvSpPr/>
            <p:nvPr/>
          </p:nvSpPr>
          <p:spPr>
            <a:xfrm>
              <a:off x="3888440" y="4702818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43" y="1592"/>
                  </a:lnTo>
                  <a:lnTo>
                    <a:pt x="1329" y="831"/>
                  </a:lnTo>
                  <a:lnTo>
                    <a:pt x="1803" y="67"/>
                  </a:lnTo>
                  <a:lnTo>
                    <a:pt x="909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6"/>
            <p:cNvSpPr/>
            <p:nvPr/>
          </p:nvSpPr>
          <p:spPr>
            <a:xfrm>
              <a:off x="5438968" y="4779564"/>
              <a:ext cx="176470" cy="198240"/>
            </a:xfrm>
            <a:custGeom>
              <a:avLst/>
              <a:gdLst/>
              <a:ahLst/>
              <a:cxnLst/>
              <a:rect l="l" t="t" r="r" b="b"/>
              <a:pathLst>
                <a:path w="1605" h="1803" extrusionOk="0">
                  <a:moveTo>
                    <a:pt x="1604" y="0"/>
                  </a:moveTo>
                  <a:lnTo>
                    <a:pt x="802" y="408"/>
                  </a:lnTo>
                  <a:lnTo>
                    <a:pt x="0" y="815"/>
                  </a:lnTo>
                  <a:lnTo>
                    <a:pt x="749" y="1317"/>
                  </a:lnTo>
                  <a:lnTo>
                    <a:pt x="1500" y="1803"/>
                  </a:lnTo>
                  <a:lnTo>
                    <a:pt x="1551" y="906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6"/>
            <p:cNvSpPr/>
            <p:nvPr/>
          </p:nvSpPr>
          <p:spPr>
            <a:xfrm>
              <a:off x="8830624" y="2281700"/>
              <a:ext cx="177789" cy="198350"/>
            </a:xfrm>
            <a:custGeom>
              <a:avLst/>
              <a:gdLst/>
              <a:ahLst/>
              <a:cxnLst/>
              <a:rect l="l" t="t" r="r" b="b"/>
              <a:pathLst>
                <a:path w="1617" h="1804" extrusionOk="0">
                  <a:moveTo>
                    <a:pt x="1617" y="0"/>
                  </a:moveTo>
                  <a:lnTo>
                    <a:pt x="815" y="395"/>
                  </a:lnTo>
                  <a:lnTo>
                    <a:pt x="0" y="802"/>
                  </a:lnTo>
                  <a:lnTo>
                    <a:pt x="761" y="1304"/>
                  </a:lnTo>
                  <a:lnTo>
                    <a:pt x="1513" y="1803"/>
                  </a:lnTo>
                  <a:lnTo>
                    <a:pt x="1563" y="89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6"/>
            <p:cNvSpPr/>
            <p:nvPr/>
          </p:nvSpPr>
          <p:spPr>
            <a:xfrm>
              <a:off x="6140455" y="132379"/>
              <a:ext cx="177899" cy="198240"/>
            </a:xfrm>
            <a:custGeom>
              <a:avLst/>
              <a:gdLst/>
              <a:ahLst/>
              <a:cxnLst/>
              <a:rect l="l" t="t" r="r" b="b"/>
              <a:pathLst>
                <a:path w="1618" h="1803" extrusionOk="0">
                  <a:moveTo>
                    <a:pt x="1617" y="0"/>
                  </a:moveTo>
                  <a:lnTo>
                    <a:pt x="803" y="411"/>
                  </a:lnTo>
                  <a:lnTo>
                    <a:pt x="1" y="818"/>
                  </a:lnTo>
                  <a:lnTo>
                    <a:pt x="749" y="1317"/>
                  </a:lnTo>
                  <a:lnTo>
                    <a:pt x="1513" y="1803"/>
                  </a:lnTo>
                  <a:lnTo>
                    <a:pt x="1563" y="90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6"/>
            <p:cNvSpPr/>
            <p:nvPr/>
          </p:nvSpPr>
          <p:spPr>
            <a:xfrm>
              <a:off x="8695934" y="-65532"/>
              <a:ext cx="178229" cy="198020"/>
            </a:xfrm>
            <a:custGeom>
              <a:avLst/>
              <a:gdLst/>
              <a:ahLst/>
              <a:cxnLst/>
              <a:rect l="l" t="t" r="r" b="b"/>
              <a:pathLst>
                <a:path w="1621" h="1801" extrusionOk="0">
                  <a:moveTo>
                    <a:pt x="1620" y="1"/>
                  </a:moveTo>
                  <a:lnTo>
                    <a:pt x="802" y="408"/>
                  </a:lnTo>
                  <a:lnTo>
                    <a:pt x="1" y="815"/>
                  </a:lnTo>
                  <a:lnTo>
                    <a:pt x="752" y="1301"/>
                  </a:lnTo>
                  <a:lnTo>
                    <a:pt x="1500" y="1800"/>
                  </a:lnTo>
                  <a:lnTo>
                    <a:pt x="1566" y="907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6"/>
            <p:cNvSpPr/>
            <p:nvPr/>
          </p:nvSpPr>
          <p:spPr>
            <a:xfrm>
              <a:off x="8772679" y="1257727"/>
              <a:ext cx="659590" cy="570091"/>
            </a:xfrm>
            <a:custGeom>
              <a:avLst/>
              <a:gdLst/>
              <a:ahLst/>
              <a:cxnLst/>
              <a:rect l="l" t="t" r="r" b="b"/>
              <a:pathLst>
                <a:path w="5999" h="5185" extrusionOk="0">
                  <a:moveTo>
                    <a:pt x="2999" y="0"/>
                  </a:moveTo>
                  <a:lnTo>
                    <a:pt x="1500" y="2592"/>
                  </a:lnTo>
                  <a:lnTo>
                    <a:pt x="0" y="5184"/>
                  </a:lnTo>
                  <a:lnTo>
                    <a:pt x="5999" y="5184"/>
                  </a:lnTo>
                  <a:lnTo>
                    <a:pt x="4499" y="2592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6"/>
            <p:cNvSpPr/>
            <p:nvPr/>
          </p:nvSpPr>
          <p:spPr>
            <a:xfrm>
              <a:off x="6707362" y="4426512"/>
              <a:ext cx="477293" cy="551289"/>
            </a:xfrm>
            <a:custGeom>
              <a:avLst/>
              <a:gdLst/>
              <a:ahLst/>
              <a:cxnLst/>
              <a:rect l="l" t="t" r="r" b="b"/>
              <a:pathLst>
                <a:path w="4341" h="5014" extrusionOk="0">
                  <a:moveTo>
                    <a:pt x="4341" y="1"/>
                  </a:moveTo>
                  <a:lnTo>
                    <a:pt x="2169" y="1251"/>
                  </a:lnTo>
                  <a:lnTo>
                    <a:pt x="0" y="2514"/>
                  </a:lnTo>
                  <a:lnTo>
                    <a:pt x="2169" y="3764"/>
                  </a:lnTo>
                  <a:lnTo>
                    <a:pt x="4341" y="5014"/>
                  </a:lnTo>
                  <a:lnTo>
                    <a:pt x="4341" y="2514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6"/>
            <p:cNvSpPr/>
            <p:nvPr/>
          </p:nvSpPr>
          <p:spPr>
            <a:xfrm>
              <a:off x="3343083" y="197722"/>
              <a:ext cx="545462" cy="510718"/>
            </a:xfrm>
            <a:custGeom>
              <a:avLst/>
              <a:gdLst/>
              <a:ahLst/>
              <a:cxnLst/>
              <a:rect l="l" t="t" r="r" b="b"/>
              <a:pathLst>
                <a:path w="4961" h="4645" extrusionOk="0">
                  <a:moveTo>
                    <a:pt x="3066" y="1"/>
                  </a:moveTo>
                  <a:lnTo>
                    <a:pt x="1528" y="1987"/>
                  </a:lnTo>
                  <a:lnTo>
                    <a:pt x="0" y="3960"/>
                  </a:lnTo>
                  <a:lnTo>
                    <a:pt x="2476" y="4301"/>
                  </a:lnTo>
                  <a:lnTo>
                    <a:pt x="4960" y="4645"/>
                  </a:lnTo>
                  <a:lnTo>
                    <a:pt x="4013" y="2315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6"/>
            <p:cNvSpPr/>
            <p:nvPr/>
          </p:nvSpPr>
          <p:spPr>
            <a:xfrm>
              <a:off x="7834029" y="4624753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9" y="0"/>
                  </a:moveTo>
                  <a:lnTo>
                    <a:pt x="383" y="212"/>
                  </a:lnTo>
                  <a:lnTo>
                    <a:pt x="1" y="436"/>
                  </a:lnTo>
                  <a:lnTo>
                    <a:pt x="383" y="644"/>
                  </a:lnTo>
                  <a:lnTo>
                    <a:pt x="749" y="868"/>
                  </a:lnTo>
                  <a:lnTo>
                    <a:pt x="749" y="43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6"/>
            <p:cNvSpPr/>
            <p:nvPr/>
          </p:nvSpPr>
          <p:spPr>
            <a:xfrm>
              <a:off x="7828201" y="4620575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79"/>
                  </a:moveTo>
                  <a:lnTo>
                    <a:pt x="777" y="474"/>
                  </a:lnTo>
                  <a:lnTo>
                    <a:pt x="777" y="853"/>
                  </a:lnTo>
                  <a:lnTo>
                    <a:pt x="448" y="657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448" y="275"/>
                  </a:lnTo>
                  <a:lnTo>
                    <a:pt x="777" y="79"/>
                  </a:lnTo>
                  <a:close/>
                  <a:moveTo>
                    <a:pt x="830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20" y="711"/>
                  </a:lnTo>
                  <a:lnTo>
                    <a:pt x="830" y="948"/>
                  </a:lnTo>
                  <a:lnTo>
                    <a:pt x="830" y="474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6"/>
            <p:cNvSpPr/>
            <p:nvPr/>
          </p:nvSpPr>
          <p:spPr>
            <a:xfrm>
              <a:off x="8830624" y="3127992"/>
              <a:ext cx="82353" cy="93787"/>
            </a:xfrm>
            <a:custGeom>
              <a:avLst/>
              <a:gdLst/>
              <a:ahLst/>
              <a:cxnLst/>
              <a:rect l="l" t="t" r="r" b="b"/>
              <a:pathLst>
                <a:path w="749" h="853" extrusionOk="0">
                  <a:moveTo>
                    <a:pt x="749" y="0"/>
                  </a:moveTo>
                  <a:lnTo>
                    <a:pt x="379" y="209"/>
                  </a:lnTo>
                  <a:lnTo>
                    <a:pt x="0" y="420"/>
                  </a:lnTo>
                  <a:lnTo>
                    <a:pt x="379" y="644"/>
                  </a:lnTo>
                  <a:lnTo>
                    <a:pt x="749" y="853"/>
                  </a:lnTo>
                  <a:lnTo>
                    <a:pt x="749" y="42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6"/>
            <p:cNvSpPr/>
            <p:nvPr/>
          </p:nvSpPr>
          <p:spPr>
            <a:xfrm>
              <a:off x="8824686" y="3122054"/>
              <a:ext cx="91039" cy="105662"/>
            </a:xfrm>
            <a:custGeom>
              <a:avLst/>
              <a:gdLst/>
              <a:ahLst/>
              <a:cxnLst/>
              <a:rect l="l" t="t" r="r" b="b"/>
              <a:pathLst>
                <a:path w="828" h="961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69"/>
                  </a:lnTo>
                  <a:lnTo>
                    <a:pt x="449" y="670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28" y="1"/>
                  </a:moveTo>
                  <a:lnTo>
                    <a:pt x="421" y="237"/>
                  </a:lnTo>
                  <a:lnTo>
                    <a:pt x="1" y="474"/>
                  </a:lnTo>
                  <a:lnTo>
                    <a:pt x="39" y="499"/>
                  </a:lnTo>
                  <a:lnTo>
                    <a:pt x="421" y="724"/>
                  </a:lnTo>
                  <a:lnTo>
                    <a:pt x="828" y="960"/>
                  </a:lnTo>
                  <a:lnTo>
                    <a:pt x="828" y="474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6"/>
            <p:cNvSpPr/>
            <p:nvPr/>
          </p:nvSpPr>
          <p:spPr>
            <a:xfrm>
              <a:off x="8790052" y="1321278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8" y="0"/>
                  </a:moveTo>
                  <a:lnTo>
                    <a:pt x="369" y="224"/>
                  </a:lnTo>
                  <a:lnTo>
                    <a:pt x="0" y="436"/>
                  </a:lnTo>
                  <a:lnTo>
                    <a:pt x="369" y="647"/>
                  </a:lnTo>
                  <a:lnTo>
                    <a:pt x="748" y="868"/>
                  </a:lnTo>
                  <a:lnTo>
                    <a:pt x="748" y="4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6"/>
            <p:cNvSpPr/>
            <p:nvPr/>
          </p:nvSpPr>
          <p:spPr>
            <a:xfrm>
              <a:off x="8784114" y="1317100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36" y="669"/>
                  </a:lnTo>
                  <a:lnTo>
                    <a:pt x="109" y="473"/>
                  </a:lnTo>
                  <a:lnTo>
                    <a:pt x="109" y="473"/>
                  </a:lnTo>
                  <a:lnTo>
                    <a:pt x="436" y="275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08" y="710"/>
                  </a:lnTo>
                  <a:lnTo>
                    <a:pt x="831" y="947"/>
                  </a:lnTo>
                  <a:lnTo>
                    <a:pt x="831" y="4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6"/>
            <p:cNvSpPr/>
            <p:nvPr/>
          </p:nvSpPr>
          <p:spPr>
            <a:xfrm>
              <a:off x="8872295" y="698187"/>
              <a:ext cx="94117" cy="85101"/>
            </a:xfrm>
            <a:custGeom>
              <a:avLst/>
              <a:gdLst/>
              <a:ahLst/>
              <a:cxnLst/>
              <a:rect l="l" t="t" r="r" b="b"/>
              <a:pathLst>
                <a:path w="856" h="774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4"/>
                  </a:lnTo>
                  <a:lnTo>
                    <a:pt x="619" y="420"/>
                  </a:lnTo>
                  <a:lnTo>
                    <a:pt x="856" y="63"/>
                  </a:lnTo>
                  <a:lnTo>
                    <a:pt x="43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6"/>
            <p:cNvSpPr/>
            <p:nvPr/>
          </p:nvSpPr>
          <p:spPr>
            <a:xfrm>
              <a:off x="8868117" y="694998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4"/>
                  </a:moveTo>
                  <a:lnTo>
                    <a:pt x="461" y="80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4"/>
                  </a:lnTo>
                  <a:close/>
                  <a:moveTo>
                    <a:pt x="0" y="1"/>
                  </a:moveTo>
                  <a:lnTo>
                    <a:pt x="196" y="424"/>
                  </a:lnTo>
                  <a:lnTo>
                    <a:pt x="408" y="856"/>
                  </a:lnTo>
                  <a:lnTo>
                    <a:pt x="433" y="818"/>
                  </a:lnTo>
                  <a:lnTo>
                    <a:pt x="670" y="462"/>
                  </a:lnTo>
                  <a:lnTo>
                    <a:pt x="948" y="67"/>
                  </a:lnTo>
                  <a:lnTo>
                    <a:pt x="474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6"/>
            <p:cNvSpPr/>
            <p:nvPr/>
          </p:nvSpPr>
          <p:spPr>
            <a:xfrm>
              <a:off x="5798947" y="-923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56" y="66"/>
                  </a:lnTo>
                  <a:lnTo>
                    <a:pt x="4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6"/>
            <p:cNvSpPr/>
            <p:nvPr/>
          </p:nvSpPr>
          <p:spPr>
            <a:xfrm>
              <a:off x="5794769" y="-12096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1"/>
                  </a:moveTo>
                  <a:lnTo>
                    <a:pt x="461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1"/>
                  </a:lnTo>
                  <a:close/>
                  <a:moveTo>
                    <a:pt x="0" y="1"/>
                  </a:moveTo>
                  <a:lnTo>
                    <a:pt x="196" y="433"/>
                  </a:lnTo>
                  <a:lnTo>
                    <a:pt x="408" y="856"/>
                  </a:lnTo>
                  <a:lnTo>
                    <a:pt x="433" y="815"/>
                  </a:lnTo>
                  <a:lnTo>
                    <a:pt x="670" y="462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6"/>
            <p:cNvSpPr/>
            <p:nvPr/>
          </p:nvSpPr>
          <p:spPr>
            <a:xfrm>
              <a:off x="7327595" y="232325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1" y="0"/>
                  </a:moveTo>
                  <a:lnTo>
                    <a:pt x="187" y="382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6"/>
            <p:cNvSpPr/>
            <p:nvPr/>
          </p:nvSpPr>
          <p:spPr>
            <a:xfrm>
              <a:off x="7323416" y="229576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74" y="79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7" y="756"/>
                  </a:lnTo>
                  <a:lnTo>
                    <a:pt x="250" y="407"/>
                  </a:lnTo>
                  <a:lnTo>
                    <a:pt x="80" y="51"/>
                  </a:lnTo>
                  <a:close/>
                  <a:moveTo>
                    <a:pt x="1" y="0"/>
                  </a:moveTo>
                  <a:lnTo>
                    <a:pt x="212" y="420"/>
                  </a:lnTo>
                  <a:lnTo>
                    <a:pt x="408" y="853"/>
                  </a:lnTo>
                  <a:lnTo>
                    <a:pt x="433" y="815"/>
                  </a:lnTo>
                  <a:lnTo>
                    <a:pt x="686" y="458"/>
                  </a:lnTo>
                  <a:lnTo>
                    <a:pt x="948" y="63"/>
                  </a:lnTo>
                  <a:lnTo>
                    <a:pt x="47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6"/>
            <p:cNvSpPr/>
            <p:nvPr/>
          </p:nvSpPr>
          <p:spPr>
            <a:xfrm>
              <a:off x="9014242" y="3375161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36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3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6"/>
            <p:cNvSpPr/>
            <p:nvPr/>
          </p:nvSpPr>
          <p:spPr>
            <a:xfrm>
              <a:off x="9008304" y="3369224"/>
              <a:ext cx="89719" cy="105992"/>
            </a:xfrm>
            <a:custGeom>
              <a:avLst/>
              <a:gdLst/>
              <a:ahLst/>
              <a:cxnLst/>
              <a:rect l="l" t="t" r="r" b="b"/>
              <a:pathLst>
                <a:path w="816" h="964" extrusionOk="0">
                  <a:moveTo>
                    <a:pt x="765" y="95"/>
                  </a:moveTo>
                  <a:lnTo>
                    <a:pt x="765" y="490"/>
                  </a:lnTo>
                  <a:lnTo>
                    <a:pt x="765" y="869"/>
                  </a:lnTo>
                  <a:lnTo>
                    <a:pt x="437" y="673"/>
                  </a:lnTo>
                  <a:lnTo>
                    <a:pt x="103" y="482"/>
                  </a:lnTo>
                  <a:lnTo>
                    <a:pt x="103" y="482"/>
                  </a:lnTo>
                  <a:lnTo>
                    <a:pt x="437" y="291"/>
                  </a:lnTo>
                  <a:lnTo>
                    <a:pt x="765" y="95"/>
                  </a:lnTo>
                  <a:close/>
                  <a:moveTo>
                    <a:pt x="815" y="0"/>
                  </a:moveTo>
                  <a:lnTo>
                    <a:pt x="408" y="237"/>
                  </a:lnTo>
                  <a:lnTo>
                    <a:pt x="1" y="490"/>
                  </a:lnTo>
                  <a:lnTo>
                    <a:pt x="42" y="502"/>
                  </a:lnTo>
                  <a:lnTo>
                    <a:pt x="408" y="727"/>
                  </a:lnTo>
                  <a:lnTo>
                    <a:pt x="815" y="963"/>
                  </a:lnTo>
                  <a:lnTo>
                    <a:pt x="815" y="490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6"/>
            <p:cNvSpPr/>
            <p:nvPr/>
          </p:nvSpPr>
          <p:spPr>
            <a:xfrm>
              <a:off x="8824686" y="3613975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1" y="0"/>
                  </a:moveTo>
                  <a:lnTo>
                    <a:pt x="184" y="379"/>
                  </a:lnTo>
                  <a:lnTo>
                    <a:pt x="383" y="774"/>
                  </a:lnTo>
                  <a:lnTo>
                    <a:pt x="620" y="420"/>
                  </a:lnTo>
                  <a:lnTo>
                    <a:pt x="869" y="63"/>
                  </a:lnTo>
                  <a:lnTo>
                    <a:pt x="433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6"/>
            <p:cNvSpPr/>
            <p:nvPr/>
          </p:nvSpPr>
          <p:spPr>
            <a:xfrm>
              <a:off x="1850500" y="154401"/>
              <a:ext cx="94117" cy="86860"/>
            </a:xfrm>
            <a:custGeom>
              <a:avLst/>
              <a:gdLst/>
              <a:ahLst/>
              <a:cxnLst/>
              <a:rect l="l" t="t" r="r" b="b"/>
              <a:pathLst>
                <a:path w="856" h="790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3"/>
                  </a:lnTo>
                  <a:lnTo>
                    <a:pt x="856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6"/>
            <p:cNvSpPr/>
            <p:nvPr/>
          </p:nvSpPr>
          <p:spPr>
            <a:xfrm>
              <a:off x="9054484" y="2990553"/>
              <a:ext cx="94227" cy="85431"/>
            </a:xfrm>
            <a:custGeom>
              <a:avLst/>
              <a:gdLst/>
              <a:ahLst/>
              <a:cxnLst/>
              <a:rect l="l" t="t" r="r" b="b"/>
              <a:pathLst>
                <a:path w="857" h="777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20" y="420"/>
                  </a:lnTo>
                  <a:lnTo>
                    <a:pt x="856" y="66"/>
                  </a:lnTo>
                  <a:lnTo>
                    <a:pt x="436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6"/>
            <p:cNvSpPr/>
            <p:nvPr/>
          </p:nvSpPr>
          <p:spPr>
            <a:xfrm>
              <a:off x="9050306" y="2987364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80" y="54"/>
                  </a:moveTo>
                  <a:lnTo>
                    <a:pt x="474" y="95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250" y="411"/>
                  </a:lnTo>
                  <a:lnTo>
                    <a:pt x="80" y="54"/>
                  </a:lnTo>
                  <a:close/>
                  <a:moveTo>
                    <a:pt x="1" y="1"/>
                  </a:moveTo>
                  <a:lnTo>
                    <a:pt x="197" y="436"/>
                  </a:lnTo>
                  <a:lnTo>
                    <a:pt x="408" y="856"/>
                  </a:lnTo>
                  <a:lnTo>
                    <a:pt x="433" y="831"/>
                  </a:lnTo>
                  <a:lnTo>
                    <a:pt x="686" y="462"/>
                  </a:lnTo>
                  <a:lnTo>
                    <a:pt x="948" y="80"/>
                  </a:lnTo>
                  <a:lnTo>
                    <a:pt x="474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6"/>
            <p:cNvSpPr/>
            <p:nvPr/>
          </p:nvSpPr>
          <p:spPr>
            <a:xfrm>
              <a:off x="162863" y="2138653"/>
              <a:ext cx="82353" cy="93897"/>
            </a:xfrm>
            <a:custGeom>
              <a:avLst/>
              <a:gdLst/>
              <a:ahLst/>
              <a:cxnLst/>
              <a:rect l="l" t="t" r="r" b="b"/>
              <a:pathLst>
                <a:path w="749" h="854" extrusionOk="0">
                  <a:moveTo>
                    <a:pt x="748" y="1"/>
                  </a:moveTo>
                  <a:lnTo>
                    <a:pt x="366" y="209"/>
                  </a:lnTo>
                  <a:lnTo>
                    <a:pt x="0" y="433"/>
                  </a:lnTo>
                  <a:lnTo>
                    <a:pt x="366" y="645"/>
                  </a:lnTo>
                  <a:lnTo>
                    <a:pt x="748" y="853"/>
                  </a:lnTo>
                  <a:lnTo>
                    <a:pt x="748" y="433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6"/>
            <p:cNvSpPr/>
            <p:nvPr/>
          </p:nvSpPr>
          <p:spPr>
            <a:xfrm>
              <a:off x="156926" y="2132826"/>
              <a:ext cx="91368" cy="105552"/>
            </a:xfrm>
            <a:custGeom>
              <a:avLst/>
              <a:gdLst/>
              <a:ahLst/>
              <a:cxnLst/>
              <a:rect l="l" t="t" r="r" b="b"/>
              <a:pathLst>
                <a:path w="831" h="960" extrusionOk="0">
                  <a:moveTo>
                    <a:pt x="777" y="92"/>
                  </a:moveTo>
                  <a:lnTo>
                    <a:pt x="777" y="486"/>
                  </a:lnTo>
                  <a:lnTo>
                    <a:pt x="777" y="868"/>
                  </a:lnTo>
                  <a:lnTo>
                    <a:pt x="436" y="669"/>
                  </a:lnTo>
                  <a:lnTo>
                    <a:pt x="100" y="480"/>
                  </a:lnTo>
                  <a:lnTo>
                    <a:pt x="100" y="480"/>
                  </a:lnTo>
                  <a:lnTo>
                    <a:pt x="436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86"/>
                  </a:lnTo>
                  <a:lnTo>
                    <a:pt x="41" y="499"/>
                  </a:lnTo>
                  <a:lnTo>
                    <a:pt x="408" y="723"/>
                  </a:lnTo>
                  <a:lnTo>
                    <a:pt x="831" y="960"/>
                  </a:lnTo>
                  <a:lnTo>
                    <a:pt x="831" y="486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6"/>
            <p:cNvSpPr/>
            <p:nvPr/>
          </p:nvSpPr>
          <p:spPr>
            <a:xfrm>
              <a:off x="480731" y="4783742"/>
              <a:ext cx="82792" cy="95547"/>
            </a:xfrm>
            <a:custGeom>
              <a:avLst/>
              <a:gdLst/>
              <a:ahLst/>
              <a:cxnLst/>
              <a:rect l="l" t="t" r="r" b="b"/>
              <a:pathLst>
                <a:path w="753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6"/>
            <p:cNvSpPr/>
            <p:nvPr/>
          </p:nvSpPr>
          <p:spPr>
            <a:xfrm>
              <a:off x="475234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6" y="670"/>
                  </a:lnTo>
                  <a:lnTo>
                    <a:pt x="110" y="474"/>
                  </a:lnTo>
                  <a:lnTo>
                    <a:pt x="110" y="474"/>
                  </a:lnTo>
                  <a:lnTo>
                    <a:pt x="446" y="275"/>
                  </a:lnTo>
                  <a:lnTo>
                    <a:pt x="777" y="92"/>
                  </a:lnTo>
                  <a:close/>
                  <a:moveTo>
                    <a:pt x="828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8" y="947"/>
                  </a:lnTo>
                  <a:lnTo>
                    <a:pt x="828" y="47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6"/>
            <p:cNvSpPr/>
            <p:nvPr/>
          </p:nvSpPr>
          <p:spPr>
            <a:xfrm>
              <a:off x="773091" y="2416531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0" y="0"/>
                  </a:moveTo>
                  <a:lnTo>
                    <a:pt x="183" y="395"/>
                  </a:lnTo>
                  <a:lnTo>
                    <a:pt x="369" y="774"/>
                  </a:lnTo>
                  <a:lnTo>
                    <a:pt x="619" y="420"/>
                  </a:lnTo>
                  <a:lnTo>
                    <a:pt x="868" y="64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6"/>
            <p:cNvSpPr/>
            <p:nvPr/>
          </p:nvSpPr>
          <p:spPr>
            <a:xfrm>
              <a:off x="135376" y="188894"/>
              <a:ext cx="93897" cy="85541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" y="1"/>
                  </a:moveTo>
                  <a:lnTo>
                    <a:pt x="184" y="395"/>
                  </a:lnTo>
                  <a:lnTo>
                    <a:pt x="367" y="777"/>
                  </a:lnTo>
                  <a:lnTo>
                    <a:pt x="616" y="421"/>
                  </a:lnTo>
                  <a:lnTo>
                    <a:pt x="853" y="67"/>
                  </a:lnTo>
                  <a:lnTo>
                    <a:pt x="433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6"/>
            <p:cNvSpPr/>
            <p:nvPr/>
          </p:nvSpPr>
          <p:spPr>
            <a:xfrm>
              <a:off x="130868" y="186145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62" y="92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6" y="759"/>
                  </a:lnTo>
                  <a:lnTo>
                    <a:pt x="250" y="408"/>
                  </a:lnTo>
                  <a:lnTo>
                    <a:pt x="80" y="51"/>
                  </a:lnTo>
                  <a:close/>
                  <a:moveTo>
                    <a:pt x="1" y="1"/>
                  </a:moveTo>
                  <a:lnTo>
                    <a:pt x="200" y="433"/>
                  </a:lnTo>
                  <a:lnTo>
                    <a:pt x="408" y="853"/>
                  </a:lnTo>
                  <a:lnTo>
                    <a:pt x="436" y="828"/>
                  </a:lnTo>
                  <a:lnTo>
                    <a:pt x="673" y="458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6"/>
            <p:cNvSpPr/>
            <p:nvPr/>
          </p:nvSpPr>
          <p:spPr>
            <a:xfrm>
              <a:off x="773091" y="4692813"/>
              <a:ext cx="82682" cy="94117"/>
            </a:xfrm>
            <a:custGeom>
              <a:avLst/>
              <a:gdLst/>
              <a:ahLst/>
              <a:cxnLst/>
              <a:rect l="l" t="t" r="r" b="b"/>
              <a:pathLst>
                <a:path w="752" h="856" extrusionOk="0">
                  <a:moveTo>
                    <a:pt x="751" y="0"/>
                  </a:moveTo>
                  <a:lnTo>
                    <a:pt x="382" y="212"/>
                  </a:lnTo>
                  <a:lnTo>
                    <a:pt x="0" y="433"/>
                  </a:lnTo>
                  <a:lnTo>
                    <a:pt x="382" y="644"/>
                  </a:lnTo>
                  <a:lnTo>
                    <a:pt x="751" y="856"/>
                  </a:lnTo>
                  <a:lnTo>
                    <a:pt x="751" y="433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6"/>
            <p:cNvSpPr/>
            <p:nvPr/>
          </p:nvSpPr>
          <p:spPr>
            <a:xfrm>
              <a:off x="767154" y="4686875"/>
              <a:ext cx="91368" cy="105662"/>
            </a:xfrm>
            <a:custGeom>
              <a:avLst/>
              <a:gdLst/>
              <a:ahLst/>
              <a:cxnLst/>
              <a:rect l="l" t="t" r="r" b="b"/>
              <a:pathLst>
                <a:path w="831" h="961" extrusionOk="0">
                  <a:moveTo>
                    <a:pt x="777" y="92"/>
                  </a:moveTo>
                  <a:lnTo>
                    <a:pt x="777" y="487"/>
                  </a:lnTo>
                  <a:lnTo>
                    <a:pt x="777" y="869"/>
                  </a:lnTo>
                  <a:lnTo>
                    <a:pt x="449" y="673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23" y="237"/>
                  </a:lnTo>
                  <a:lnTo>
                    <a:pt x="0" y="487"/>
                  </a:lnTo>
                  <a:lnTo>
                    <a:pt x="41" y="502"/>
                  </a:lnTo>
                  <a:lnTo>
                    <a:pt x="423" y="723"/>
                  </a:lnTo>
                  <a:lnTo>
                    <a:pt x="831" y="960"/>
                  </a:lnTo>
                  <a:lnTo>
                    <a:pt x="831" y="487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6"/>
            <p:cNvSpPr/>
            <p:nvPr/>
          </p:nvSpPr>
          <p:spPr>
            <a:xfrm>
              <a:off x="4365737" y="184386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1" y="1"/>
                  </a:moveTo>
                  <a:lnTo>
                    <a:pt x="382" y="212"/>
                  </a:lnTo>
                  <a:lnTo>
                    <a:pt x="0" y="436"/>
                  </a:lnTo>
                  <a:lnTo>
                    <a:pt x="382" y="648"/>
                  </a:lnTo>
                  <a:lnTo>
                    <a:pt x="751" y="869"/>
                  </a:lnTo>
                  <a:lnTo>
                    <a:pt x="751" y="436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6"/>
            <p:cNvSpPr/>
            <p:nvPr/>
          </p:nvSpPr>
          <p:spPr>
            <a:xfrm>
              <a:off x="4359800" y="180208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80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9" y="658"/>
                  </a:lnTo>
                  <a:lnTo>
                    <a:pt x="111" y="474"/>
                  </a:lnTo>
                  <a:lnTo>
                    <a:pt x="449" y="276"/>
                  </a:lnTo>
                  <a:lnTo>
                    <a:pt x="777" y="80"/>
                  </a:lnTo>
                  <a:close/>
                  <a:moveTo>
                    <a:pt x="831" y="1"/>
                  </a:moveTo>
                  <a:lnTo>
                    <a:pt x="423" y="238"/>
                  </a:lnTo>
                  <a:lnTo>
                    <a:pt x="0" y="474"/>
                  </a:lnTo>
                  <a:lnTo>
                    <a:pt x="41" y="500"/>
                  </a:lnTo>
                  <a:lnTo>
                    <a:pt x="423" y="711"/>
                  </a:lnTo>
                  <a:lnTo>
                    <a:pt x="831" y="948"/>
                  </a:lnTo>
                  <a:lnTo>
                    <a:pt x="831" y="474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6"/>
            <p:cNvSpPr/>
            <p:nvPr/>
          </p:nvSpPr>
          <p:spPr>
            <a:xfrm>
              <a:off x="1383318" y="4848943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0" y="1"/>
                  </a:moveTo>
                  <a:lnTo>
                    <a:pt x="199" y="395"/>
                  </a:lnTo>
                  <a:lnTo>
                    <a:pt x="382" y="777"/>
                  </a:lnTo>
                  <a:lnTo>
                    <a:pt x="619" y="421"/>
                  </a:lnTo>
                  <a:lnTo>
                    <a:pt x="868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6"/>
            <p:cNvSpPr/>
            <p:nvPr/>
          </p:nvSpPr>
          <p:spPr>
            <a:xfrm>
              <a:off x="1702946" y="4885117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6"/>
                  </a:lnTo>
                  <a:lnTo>
                    <a:pt x="869" y="66"/>
                  </a:lnTo>
                  <a:lnTo>
                    <a:pt x="436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6"/>
            <p:cNvSpPr/>
            <p:nvPr/>
          </p:nvSpPr>
          <p:spPr>
            <a:xfrm>
              <a:off x="1698768" y="4882258"/>
              <a:ext cx="104233" cy="95547"/>
            </a:xfrm>
            <a:custGeom>
              <a:avLst/>
              <a:gdLst/>
              <a:ahLst/>
              <a:cxnLst/>
              <a:rect l="l" t="t" r="r" b="b"/>
              <a:pathLst>
                <a:path w="948" h="869" extrusionOk="0">
                  <a:moveTo>
                    <a:pt x="80" y="67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80" y="67"/>
                  </a:lnTo>
                  <a:close/>
                  <a:moveTo>
                    <a:pt x="1" y="1"/>
                  </a:moveTo>
                  <a:lnTo>
                    <a:pt x="197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3" y="474"/>
                  </a:lnTo>
                  <a:lnTo>
                    <a:pt x="948" y="80"/>
                  </a:lnTo>
                  <a:lnTo>
                    <a:pt x="474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6"/>
            <p:cNvSpPr/>
            <p:nvPr/>
          </p:nvSpPr>
          <p:spPr>
            <a:xfrm>
              <a:off x="3113286" y="4737563"/>
              <a:ext cx="175040" cy="198240"/>
            </a:xfrm>
            <a:custGeom>
              <a:avLst/>
              <a:gdLst/>
              <a:ahLst/>
              <a:cxnLst/>
              <a:rect l="l" t="t" r="r" b="b"/>
              <a:pathLst>
                <a:path w="1592" h="1803" extrusionOk="0">
                  <a:moveTo>
                    <a:pt x="67" y="0"/>
                  </a:moveTo>
                  <a:lnTo>
                    <a:pt x="26" y="894"/>
                  </a:lnTo>
                  <a:lnTo>
                    <a:pt x="1" y="1803"/>
                  </a:lnTo>
                  <a:lnTo>
                    <a:pt x="790" y="1383"/>
                  </a:lnTo>
                  <a:lnTo>
                    <a:pt x="1592" y="947"/>
                  </a:lnTo>
                  <a:lnTo>
                    <a:pt x="828" y="47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6"/>
            <p:cNvSpPr/>
            <p:nvPr/>
          </p:nvSpPr>
          <p:spPr>
            <a:xfrm>
              <a:off x="2547809" y="4737563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20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2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6"/>
            <p:cNvSpPr/>
            <p:nvPr/>
          </p:nvSpPr>
          <p:spPr>
            <a:xfrm>
              <a:off x="2541981" y="4731625"/>
              <a:ext cx="89609" cy="105992"/>
            </a:xfrm>
            <a:custGeom>
              <a:avLst/>
              <a:gdLst/>
              <a:ahLst/>
              <a:cxnLst/>
              <a:rect l="l" t="t" r="r" b="b"/>
              <a:pathLst>
                <a:path w="815" h="964" extrusionOk="0">
                  <a:moveTo>
                    <a:pt x="764" y="95"/>
                  </a:moveTo>
                  <a:lnTo>
                    <a:pt x="764" y="474"/>
                  </a:lnTo>
                  <a:lnTo>
                    <a:pt x="764" y="869"/>
                  </a:lnTo>
                  <a:lnTo>
                    <a:pt x="433" y="673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433" y="291"/>
                  </a:lnTo>
                  <a:lnTo>
                    <a:pt x="764" y="95"/>
                  </a:lnTo>
                  <a:close/>
                  <a:moveTo>
                    <a:pt x="815" y="1"/>
                  </a:moveTo>
                  <a:lnTo>
                    <a:pt x="407" y="237"/>
                  </a:lnTo>
                  <a:lnTo>
                    <a:pt x="0" y="474"/>
                  </a:lnTo>
                  <a:lnTo>
                    <a:pt x="38" y="503"/>
                  </a:lnTo>
                  <a:lnTo>
                    <a:pt x="407" y="711"/>
                  </a:lnTo>
                  <a:lnTo>
                    <a:pt x="815" y="964"/>
                  </a:lnTo>
                  <a:lnTo>
                    <a:pt x="815" y="47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6"/>
            <p:cNvSpPr/>
            <p:nvPr/>
          </p:nvSpPr>
          <p:spPr>
            <a:xfrm>
              <a:off x="2965732" y="144144"/>
              <a:ext cx="94227" cy="89719"/>
            </a:xfrm>
            <a:custGeom>
              <a:avLst/>
              <a:gdLst/>
              <a:ahLst/>
              <a:cxnLst/>
              <a:rect l="l" t="t" r="r" b="b"/>
              <a:pathLst>
                <a:path w="857" h="816" extrusionOk="0">
                  <a:moveTo>
                    <a:pt x="579" y="1"/>
                  </a:moveTo>
                  <a:lnTo>
                    <a:pt x="288" y="329"/>
                  </a:lnTo>
                  <a:lnTo>
                    <a:pt x="1" y="645"/>
                  </a:lnTo>
                  <a:lnTo>
                    <a:pt x="421" y="736"/>
                  </a:lnTo>
                  <a:lnTo>
                    <a:pt x="856" y="815"/>
                  </a:lnTo>
                  <a:lnTo>
                    <a:pt x="711" y="4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6"/>
            <p:cNvSpPr/>
            <p:nvPr/>
          </p:nvSpPr>
          <p:spPr>
            <a:xfrm>
              <a:off x="2959905" y="138207"/>
              <a:ext cx="104233" cy="100164"/>
            </a:xfrm>
            <a:custGeom>
              <a:avLst/>
              <a:gdLst/>
              <a:ahLst/>
              <a:cxnLst/>
              <a:rect l="l" t="t" r="r" b="b"/>
              <a:pathLst>
                <a:path w="948" h="911" extrusionOk="0">
                  <a:moveTo>
                    <a:pt x="616" y="99"/>
                  </a:moveTo>
                  <a:lnTo>
                    <a:pt x="736" y="474"/>
                  </a:lnTo>
                  <a:lnTo>
                    <a:pt x="868" y="844"/>
                  </a:lnTo>
                  <a:lnTo>
                    <a:pt x="868" y="844"/>
                  </a:lnTo>
                  <a:lnTo>
                    <a:pt x="486" y="765"/>
                  </a:lnTo>
                  <a:lnTo>
                    <a:pt x="104" y="686"/>
                  </a:lnTo>
                  <a:lnTo>
                    <a:pt x="357" y="396"/>
                  </a:lnTo>
                  <a:lnTo>
                    <a:pt x="616" y="99"/>
                  </a:lnTo>
                  <a:close/>
                  <a:moveTo>
                    <a:pt x="632" y="1"/>
                  </a:moveTo>
                  <a:lnTo>
                    <a:pt x="606" y="42"/>
                  </a:lnTo>
                  <a:lnTo>
                    <a:pt x="316" y="358"/>
                  </a:lnTo>
                  <a:lnTo>
                    <a:pt x="0" y="724"/>
                  </a:lnTo>
                  <a:lnTo>
                    <a:pt x="474" y="815"/>
                  </a:lnTo>
                  <a:lnTo>
                    <a:pt x="947" y="910"/>
                  </a:lnTo>
                  <a:lnTo>
                    <a:pt x="789" y="46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6"/>
            <p:cNvSpPr/>
            <p:nvPr/>
          </p:nvSpPr>
          <p:spPr>
            <a:xfrm>
              <a:off x="2917903" y="4789570"/>
              <a:ext cx="94117" cy="85541"/>
            </a:xfrm>
            <a:custGeom>
              <a:avLst/>
              <a:gdLst/>
              <a:ahLst/>
              <a:cxnLst/>
              <a:rect l="l" t="t" r="r" b="b"/>
              <a:pathLst>
                <a:path w="856" h="778" extrusionOk="0">
                  <a:moveTo>
                    <a:pt x="0" y="1"/>
                  </a:moveTo>
                  <a:lnTo>
                    <a:pt x="186" y="383"/>
                  </a:lnTo>
                  <a:lnTo>
                    <a:pt x="370" y="778"/>
                  </a:lnTo>
                  <a:lnTo>
                    <a:pt x="619" y="421"/>
                  </a:lnTo>
                  <a:lnTo>
                    <a:pt x="856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6"/>
            <p:cNvSpPr/>
            <p:nvPr/>
          </p:nvSpPr>
          <p:spPr>
            <a:xfrm>
              <a:off x="3240389" y="32764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0" y="0"/>
                  </a:moveTo>
                  <a:lnTo>
                    <a:pt x="186" y="395"/>
                  </a:lnTo>
                  <a:lnTo>
                    <a:pt x="382" y="789"/>
                  </a:lnTo>
                  <a:lnTo>
                    <a:pt x="619" y="433"/>
                  </a:lnTo>
                  <a:lnTo>
                    <a:pt x="868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6"/>
            <p:cNvSpPr/>
            <p:nvPr/>
          </p:nvSpPr>
          <p:spPr>
            <a:xfrm>
              <a:off x="3236211" y="29905"/>
              <a:ext cx="104233" cy="95657"/>
            </a:xfrm>
            <a:custGeom>
              <a:avLst/>
              <a:gdLst/>
              <a:ahLst/>
              <a:cxnLst/>
              <a:rect l="l" t="t" r="r" b="b"/>
              <a:pathLst>
                <a:path w="948" h="870" extrusionOk="0">
                  <a:moveTo>
                    <a:pt x="92" y="64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92" y="64"/>
                  </a:lnTo>
                  <a:close/>
                  <a:moveTo>
                    <a:pt x="0" y="1"/>
                  </a:moveTo>
                  <a:lnTo>
                    <a:pt x="212" y="433"/>
                  </a:lnTo>
                  <a:lnTo>
                    <a:pt x="407" y="869"/>
                  </a:lnTo>
                  <a:lnTo>
                    <a:pt x="433" y="828"/>
                  </a:lnTo>
                  <a:lnTo>
                    <a:pt x="685" y="474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6"/>
            <p:cNvSpPr/>
            <p:nvPr/>
          </p:nvSpPr>
          <p:spPr>
            <a:xfrm>
              <a:off x="6357388" y="4668074"/>
              <a:ext cx="198020" cy="176470"/>
            </a:xfrm>
            <a:custGeom>
              <a:avLst/>
              <a:gdLst/>
              <a:ahLst/>
              <a:cxnLst/>
              <a:rect l="l" t="t" r="r" b="b"/>
              <a:pathLst>
                <a:path w="1801" h="1605" extrusionOk="0">
                  <a:moveTo>
                    <a:pt x="1" y="1"/>
                  </a:moveTo>
                  <a:lnTo>
                    <a:pt x="421" y="803"/>
                  </a:lnTo>
                  <a:lnTo>
                    <a:pt x="841" y="1605"/>
                  </a:lnTo>
                  <a:lnTo>
                    <a:pt x="1327" y="844"/>
                  </a:lnTo>
                  <a:lnTo>
                    <a:pt x="1800" y="67"/>
                  </a:lnTo>
                  <a:lnTo>
                    <a:pt x="907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6"/>
            <p:cNvSpPr/>
            <p:nvPr/>
          </p:nvSpPr>
          <p:spPr>
            <a:xfrm>
              <a:off x="5149467" y="4783742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6"/>
            <p:cNvSpPr/>
            <p:nvPr/>
          </p:nvSpPr>
          <p:spPr>
            <a:xfrm>
              <a:off x="5143969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5" y="670"/>
                  </a:lnTo>
                  <a:lnTo>
                    <a:pt x="109" y="474"/>
                  </a:lnTo>
                  <a:lnTo>
                    <a:pt x="109" y="474"/>
                  </a:lnTo>
                  <a:lnTo>
                    <a:pt x="445" y="275"/>
                  </a:lnTo>
                  <a:lnTo>
                    <a:pt x="777" y="92"/>
                  </a:lnTo>
                  <a:close/>
                  <a:moveTo>
                    <a:pt x="827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7" y="947"/>
                  </a:lnTo>
                  <a:lnTo>
                    <a:pt x="827" y="474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6"/>
            <p:cNvSpPr/>
            <p:nvPr/>
          </p:nvSpPr>
          <p:spPr>
            <a:xfrm>
              <a:off x="8131886" y="31334"/>
              <a:ext cx="92798" cy="89719"/>
            </a:xfrm>
            <a:custGeom>
              <a:avLst/>
              <a:gdLst/>
              <a:ahLst/>
              <a:cxnLst/>
              <a:rect l="l" t="t" r="r" b="b"/>
              <a:pathLst>
                <a:path w="844" h="816" extrusionOk="0">
                  <a:moveTo>
                    <a:pt x="566" y="1"/>
                  </a:moveTo>
                  <a:lnTo>
                    <a:pt x="278" y="329"/>
                  </a:lnTo>
                  <a:lnTo>
                    <a:pt x="0" y="645"/>
                  </a:lnTo>
                  <a:lnTo>
                    <a:pt x="420" y="736"/>
                  </a:lnTo>
                  <a:lnTo>
                    <a:pt x="843" y="815"/>
                  </a:lnTo>
                  <a:lnTo>
                    <a:pt x="843" y="815"/>
                  </a:lnTo>
                  <a:lnTo>
                    <a:pt x="698" y="40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6"/>
            <p:cNvSpPr/>
            <p:nvPr/>
          </p:nvSpPr>
          <p:spPr>
            <a:xfrm>
              <a:off x="8125948" y="25397"/>
              <a:ext cx="102913" cy="100164"/>
            </a:xfrm>
            <a:custGeom>
              <a:avLst/>
              <a:gdLst/>
              <a:ahLst/>
              <a:cxnLst/>
              <a:rect l="l" t="t" r="r" b="b"/>
              <a:pathLst>
                <a:path w="936" h="911" extrusionOk="0">
                  <a:moveTo>
                    <a:pt x="606" y="99"/>
                  </a:moveTo>
                  <a:lnTo>
                    <a:pt x="740" y="474"/>
                  </a:lnTo>
                  <a:lnTo>
                    <a:pt x="856" y="831"/>
                  </a:lnTo>
                  <a:lnTo>
                    <a:pt x="856" y="831"/>
                  </a:lnTo>
                  <a:lnTo>
                    <a:pt x="474" y="765"/>
                  </a:lnTo>
                  <a:lnTo>
                    <a:pt x="95" y="686"/>
                  </a:lnTo>
                  <a:lnTo>
                    <a:pt x="358" y="395"/>
                  </a:lnTo>
                  <a:lnTo>
                    <a:pt x="606" y="99"/>
                  </a:lnTo>
                  <a:close/>
                  <a:moveTo>
                    <a:pt x="632" y="1"/>
                  </a:moveTo>
                  <a:lnTo>
                    <a:pt x="594" y="42"/>
                  </a:lnTo>
                  <a:lnTo>
                    <a:pt x="316" y="358"/>
                  </a:lnTo>
                  <a:lnTo>
                    <a:pt x="1" y="711"/>
                  </a:lnTo>
                  <a:lnTo>
                    <a:pt x="462" y="815"/>
                  </a:lnTo>
                  <a:lnTo>
                    <a:pt x="935" y="910"/>
                  </a:lnTo>
                  <a:lnTo>
                    <a:pt x="777" y="449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6"/>
            <p:cNvSpPr/>
            <p:nvPr/>
          </p:nvSpPr>
          <p:spPr>
            <a:xfrm>
              <a:off x="4896470" y="4905238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6" y="382"/>
                  </a:lnTo>
                  <a:lnTo>
                    <a:pt x="369" y="777"/>
                  </a:lnTo>
                  <a:lnTo>
                    <a:pt x="619" y="423"/>
                  </a:lnTo>
                  <a:lnTo>
                    <a:pt x="856" y="66"/>
                  </a:lnTo>
                  <a:lnTo>
                    <a:pt x="4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6"/>
            <p:cNvSpPr/>
            <p:nvPr/>
          </p:nvSpPr>
          <p:spPr>
            <a:xfrm>
              <a:off x="5949580" y="4843116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0" y="0"/>
                  </a:moveTo>
                  <a:lnTo>
                    <a:pt x="196" y="382"/>
                  </a:lnTo>
                  <a:lnTo>
                    <a:pt x="379" y="777"/>
                  </a:lnTo>
                  <a:lnTo>
                    <a:pt x="616" y="423"/>
                  </a:lnTo>
                  <a:lnTo>
                    <a:pt x="869" y="66"/>
                  </a:lnTo>
                  <a:lnTo>
                    <a:pt x="43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6"/>
            <p:cNvSpPr/>
            <p:nvPr/>
          </p:nvSpPr>
          <p:spPr>
            <a:xfrm>
              <a:off x="5945072" y="4840257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92" y="54"/>
                  </a:moveTo>
                  <a:lnTo>
                    <a:pt x="474" y="80"/>
                  </a:lnTo>
                  <a:lnTo>
                    <a:pt x="856" y="118"/>
                  </a:lnTo>
                  <a:lnTo>
                    <a:pt x="644" y="433"/>
                  </a:lnTo>
                  <a:lnTo>
                    <a:pt x="419" y="755"/>
                  </a:lnTo>
                  <a:lnTo>
                    <a:pt x="250" y="408"/>
                  </a:lnTo>
                  <a:lnTo>
                    <a:pt x="92" y="54"/>
                  </a:lnTo>
                  <a:close/>
                  <a:moveTo>
                    <a:pt x="0" y="1"/>
                  </a:moveTo>
                  <a:lnTo>
                    <a:pt x="212" y="421"/>
                  </a:lnTo>
                  <a:lnTo>
                    <a:pt x="408" y="856"/>
                  </a:lnTo>
                  <a:lnTo>
                    <a:pt x="436" y="815"/>
                  </a:lnTo>
                  <a:lnTo>
                    <a:pt x="685" y="462"/>
                  </a:lnTo>
                  <a:lnTo>
                    <a:pt x="947" y="67"/>
                  </a:lnTo>
                  <a:lnTo>
                    <a:pt x="474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6"/>
            <p:cNvSpPr/>
            <p:nvPr/>
          </p:nvSpPr>
          <p:spPr>
            <a:xfrm>
              <a:off x="879963" y="155721"/>
              <a:ext cx="178119" cy="198350"/>
            </a:xfrm>
            <a:custGeom>
              <a:avLst/>
              <a:gdLst/>
              <a:ahLst/>
              <a:cxnLst/>
              <a:rect l="l" t="t" r="r" b="b"/>
              <a:pathLst>
                <a:path w="1620" h="1804" extrusionOk="0">
                  <a:moveTo>
                    <a:pt x="1620" y="1"/>
                  </a:moveTo>
                  <a:lnTo>
                    <a:pt x="818" y="395"/>
                  </a:lnTo>
                  <a:lnTo>
                    <a:pt x="0" y="803"/>
                  </a:lnTo>
                  <a:lnTo>
                    <a:pt x="752" y="1305"/>
                  </a:lnTo>
                  <a:lnTo>
                    <a:pt x="1516" y="1803"/>
                  </a:lnTo>
                  <a:lnTo>
                    <a:pt x="1566" y="89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6"/>
            <p:cNvSpPr/>
            <p:nvPr/>
          </p:nvSpPr>
          <p:spPr>
            <a:xfrm>
              <a:off x="182984" y="291380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3" y="395"/>
                  </a:lnTo>
                  <a:lnTo>
                    <a:pt x="370" y="777"/>
                  </a:lnTo>
                  <a:lnTo>
                    <a:pt x="606" y="420"/>
                  </a:lnTo>
                  <a:lnTo>
                    <a:pt x="856" y="67"/>
                  </a:lnTo>
                  <a:lnTo>
                    <a:pt x="4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6"/>
            <p:cNvSpPr/>
            <p:nvPr/>
          </p:nvSpPr>
          <p:spPr>
            <a:xfrm>
              <a:off x="177047" y="2911058"/>
              <a:ext cx="105992" cy="93787"/>
            </a:xfrm>
            <a:custGeom>
              <a:avLst/>
              <a:gdLst/>
              <a:ahLst/>
              <a:cxnLst/>
              <a:rect l="l" t="t" r="r" b="b"/>
              <a:pathLst>
                <a:path w="964" h="853" extrusionOk="0">
                  <a:moveTo>
                    <a:pt x="95" y="63"/>
                  </a:moveTo>
                  <a:lnTo>
                    <a:pt x="474" y="92"/>
                  </a:lnTo>
                  <a:lnTo>
                    <a:pt x="856" y="117"/>
                  </a:lnTo>
                  <a:lnTo>
                    <a:pt x="648" y="433"/>
                  </a:lnTo>
                  <a:lnTo>
                    <a:pt x="424" y="749"/>
                  </a:lnTo>
                  <a:lnTo>
                    <a:pt x="266" y="407"/>
                  </a:lnTo>
                  <a:lnTo>
                    <a:pt x="95" y="63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24" y="853"/>
                  </a:lnTo>
                  <a:lnTo>
                    <a:pt x="449" y="827"/>
                  </a:lnTo>
                  <a:lnTo>
                    <a:pt x="686" y="474"/>
                  </a:lnTo>
                  <a:lnTo>
                    <a:pt x="963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6"/>
            <p:cNvSpPr/>
            <p:nvPr/>
          </p:nvSpPr>
          <p:spPr>
            <a:xfrm>
              <a:off x="255112" y="1257727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1" y="0"/>
                  </a:moveTo>
                  <a:lnTo>
                    <a:pt x="187" y="382"/>
                  </a:lnTo>
                  <a:lnTo>
                    <a:pt x="383" y="777"/>
                  </a:lnTo>
                  <a:lnTo>
                    <a:pt x="620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6"/>
            <p:cNvSpPr/>
            <p:nvPr/>
          </p:nvSpPr>
          <p:spPr>
            <a:xfrm>
              <a:off x="250934" y="1253549"/>
              <a:ext cx="104343" cy="95547"/>
            </a:xfrm>
            <a:custGeom>
              <a:avLst/>
              <a:gdLst/>
              <a:ahLst/>
              <a:cxnLst/>
              <a:rect l="l" t="t" r="r" b="b"/>
              <a:pathLst>
                <a:path w="949" h="869" extrusionOk="0">
                  <a:moveTo>
                    <a:pt x="93" y="64"/>
                  </a:moveTo>
                  <a:lnTo>
                    <a:pt x="474" y="92"/>
                  </a:lnTo>
                  <a:lnTo>
                    <a:pt x="856" y="130"/>
                  </a:lnTo>
                  <a:lnTo>
                    <a:pt x="632" y="446"/>
                  </a:lnTo>
                  <a:lnTo>
                    <a:pt x="418" y="769"/>
                  </a:lnTo>
                  <a:lnTo>
                    <a:pt x="418" y="769"/>
                  </a:lnTo>
                  <a:lnTo>
                    <a:pt x="250" y="408"/>
                  </a:lnTo>
                  <a:lnTo>
                    <a:pt x="93" y="64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6" y="474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6"/>
            <p:cNvSpPr/>
            <p:nvPr/>
          </p:nvSpPr>
          <p:spPr>
            <a:xfrm>
              <a:off x="-340492" y="1820487"/>
              <a:ext cx="569761" cy="659700"/>
            </a:xfrm>
            <a:custGeom>
              <a:avLst/>
              <a:gdLst/>
              <a:ahLst/>
              <a:cxnLst/>
              <a:rect l="l" t="t" r="r" b="b"/>
              <a:pathLst>
                <a:path w="5182" h="6000" extrusionOk="0">
                  <a:moveTo>
                    <a:pt x="0" y="1"/>
                  </a:moveTo>
                  <a:lnTo>
                    <a:pt x="0" y="3000"/>
                  </a:lnTo>
                  <a:lnTo>
                    <a:pt x="0" y="5999"/>
                  </a:lnTo>
                  <a:lnTo>
                    <a:pt x="2592" y="4500"/>
                  </a:lnTo>
                  <a:lnTo>
                    <a:pt x="5181" y="3000"/>
                  </a:lnTo>
                  <a:lnTo>
                    <a:pt x="2592" y="1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6"/>
            <p:cNvSpPr/>
            <p:nvPr/>
          </p:nvSpPr>
          <p:spPr>
            <a:xfrm>
              <a:off x="116354" y="4834430"/>
              <a:ext cx="571410" cy="659590"/>
            </a:xfrm>
            <a:custGeom>
              <a:avLst/>
              <a:gdLst/>
              <a:ahLst/>
              <a:cxnLst/>
              <a:rect l="l" t="t" r="r" b="b"/>
              <a:pathLst>
                <a:path w="5197" h="5999" extrusionOk="0">
                  <a:moveTo>
                    <a:pt x="0" y="0"/>
                  </a:moveTo>
                  <a:lnTo>
                    <a:pt x="0" y="2999"/>
                  </a:lnTo>
                  <a:lnTo>
                    <a:pt x="0" y="5998"/>
                  </a:lnTo>
                  <a:lnTo>
                    <a:pt x="2605" y="4499"/>
                  </a:lnTo>
                  <a:lnTo>
                    <a:pt x="5196" y="2999"/>
                  </a:lnTo>
                  <a:lnTo>
                    <a:pt x="2605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6"/>
            <p:cNvSpPr/>
            <p:nvPr/>
          </p:nvSpPr>
          <p:spPr>
            <a:xfrm>
              <a:off x="4812797" y="-228887"/>
              <a:ext cx="817148" cy="944690"/>
            </a:xfrm>
            <a:custGeom>
              <a:avLst/>
              <a:gdLst/>
              <a:ahLst/>
              <a:cxnLst/>
              <a:rect l="l" t="t" r="r" b="b"/>
              <a:pathLst>
                <a:path w="7432" h="8592" extrusionOk="0">
                  <a:moveTo>
                    <a:pt x="0" y="1"/>
                  </a:moveTo>
                  <a:lnTo>
                    <a:pt x="0" y="4288"/>
                  </a:lnTo>
                  <a:lnTo>
                    <a:pt x="0" y="8591"/>
                  </a:lnTo>
                  <a:lnTo>
                    <a:pt x="3722" y="6432"/>
                  </a:lnTo>
                  <a:lnTo>
                    <a:pt x="7432" y="4288"/>
                  </a:lnTo>
                  <a:lnTo>
                    <a:pt x="3722" y="2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6"/>
            <p:cNvSpPr/>
            <p:nvPr/>
          </p:nvSpPr>
          <p:spPr>
            <a:xfrm>
              <a:off x="-389750" y="3360680"/>
              <a:ext cx="912585" cy="913025"/>
            </a:xfrm>
            <a:custGeom>
              <a:avLst/>
              <a:gdLst/>
              <a:ahLst/>
              <a:cxnLst/>
              <a:rect l="l" t="t" r="r" b="b"/>
              <a:pathLst>
                <a:path w="8300" h="8304" extrusionOk="0">
                  <a:moveTo>
                    <a:pt x="6077" y="1"/>
                  </a:moveTo>
                  <a:lnTo>
                    <a:pt x="3040" y="3041"/>
                  </a:lnTo>
                  <a:lnTo>
                    <a:pt x="0" y="6078"/>
                  </a:lnTo>
                  <a:lnTo>
                    <a:pt x="4145" y="7183"/>
                  </a:lnTo>
                  <a:lnTo>
                    <a:pt x="8300" y="8303"/>
                  </a:lnTo>
                  <a:lnTo>
                    <a:pt x="7182" y="4158"/>
                  </a:lnTo>
                  <a:lnTo>
                    <a:pt x="60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6"/>
            <p:cNvSpPr/>
            <p:nvPr/>
          </p:nvSpPr>
          <p:spPr>
            <a:xfrm>
              <a:off x="8648435" y="135458"/>
              <a:ext cx="656401" cy="656511"/>
            </a:xfrm>
            <a:custGeom>
              <a:avLst/>
              <a:gdLst/>
              <a:ahLst/>
              <a:cxnLst/>
              <a:rect l="l" t="t" r="r" b="b"/>
              <a:pathLst>
                <a:path w="5970" h="5971" extrusionOk="0">
                  <a:moveTo>
                    <a:pt x="5817" y="153"/>
                  </a:moveTo>
                  <a:lnTo>
                    <a:pt x="5064" y="2959"/>
                  </a:lnTo>
                  <a:lnTo>
                    <a:pt x="4313" y="5775"/>
                  </a:lnTo>
                  <a:lnTo>
                    <a:pt x="2260" y="3710"/>
                  </a:lnTo>
                  <a:lnTo>
                    <a:pt x="208" y="1658"/>
                  </a:lnTo>
                  <a:lnTo>
                    <a:pt x="3012" y="907"/>
                  </a:lnTo>
                  <a:lnTo>
                    <a:pt x="5817" y="153"/>
                  </a:lnTo>
                  <a:close/>
                  <a:moveTo>
                    <a:pt x="5970" y="1"/>
                  </a:moveTo>
                  <a:lnTo>
                    <a:pt x="5878" y="26"/>
                  </a:lnTo>
                  <a:lnTo>
                    <a:pt x="2983" y="803"/>
                  </a:lnTo>
                  <a:lnTo>
                    <a:pt x="0" y="1604"/>
                  </a:lnTo>
                  <a:lnTo>
                    <a:pt x="2182" y="3789"/>
                  </a:lnTo>
                  <a:lnTo>
                    <a:pt x="4366" y="5971"/>
                  </a:lnTo>
                  <a:lnTo>
                    <a:pt x="5168" y="2987"/>
                  </a:lnTo>
                  <a:lnTo>
                    <a:pt x="597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6"/>
            <p:cNvSpPr/>
            <p:nvPr/>
          </p:nvSpPr>
          <p:spPr>
            <a:xfrm>
              <a:off x="7514401" y="-204400"/>
              <a:ext cx="409344" cy="408024"/>
            </a:xfrm>
            <a:custGeom>
              <a:avLst/>
              <a:gdLst/>
              <a:ahLst/>
              <a:cxnLst/>
              <a:rect l="l" t="t" r="r" b="b"/>
              <a:pathLst>
                <a:path w="3723" h="3711" extrusionOk="0">
                  <a:moveTo>
                    <a:pt x="3722" y="1"/>
                  </a:moveTo>
                  <a:lnTo>
                    <a:pt x="1853" y="487"/>
                  </a:lnTo>
                  <a:lnTo>
                    <a:pt x="0" y="986"/>
                  </a:lnTo>
                  <a:lnTo>
                    <a:pt x="1367" y="2353"/>
                  </a:lnTo>
                  <a:lnTo>
                    <a:pt x="2721" y="3710"/>
                  </a:lnTo>
                  <a:lnTo>
                    <a:pt x="3223" y="1854"/>
                  </a:lnTo>
                  <a:lnTo>
                    <a:pt x="3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6"/>
            <p:cNvSpPr/>
            <p:nvPr/>
          </p:nvSpPr>
          <p:spPr>
            <a:xfrm>
              <a:off x="7938152" y="4452570"/>
              <a:ext cx="409344" cy="409344"/>
            </a:xfrm>
            <a:custGeom>
              <a:avLst/>
              <a:gdLst/>
              <a:ahLst/>
              <a:cxnLst/>
              <a:rect l="l" t="t" r="r" b="b"/>
              <a:pathLst>
                <a:path w="3723" h="3723" extrusionOk="0">
                  <a:moveTo>
                    <a:pt x="3723" y="0"/>
                  </a:moveTo>
                  <a:lnTo>
                    <a:pt x="1867" y="502"/>
                  </a:lnTo>
                  <a:lnTo>
                    <a:pt x="1" y="1001"/>
                  </a:lnTo>
                  <a:lnTo>
                    <a:pt x="1368" y="2356"/>
                  </a:lnTo>
                  <a:lnTo>
                    <a:pt x="2722" y="3723"/>
                  </a:lnTo>
                  <a:lnTo>
                    <a:pt x="3224" y="1869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6"/>
            <p:cNvSpPr/>
            <p:nvPr/>
          </p:nvSpPr>
          <p:spPr>
            <a:xfrm>
              <a:off x="19487" y="4395098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998"/>
                  </a:lnTo>
                  <a:lnTo>
                    <a:pt x="1355" y="2352"/>
                  </a:lnTo>
                  <a:lnTo>
                    <a:pt x="2725" y="3723"/>
                  </a:lnTo>
                  <a:lnTo>
                    <a:pt x="3211" y="185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6"/>
            <p:cNvSpPr/>
            <p:nvPr/>
          </p:nvSpPr>
          <p:spPr>
            <a:xfrm>
              <a:off x="72923" y="510202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1001"/>
                  </a:lnTo>
                  <a:lnTo>
                    <a:pt x="1358" y="2368"/>
                  </a:lnTo>
                  <a:lnTo>
                    <a:pt x="2725" y="3722"/>
                  </a:lnTo>
                  <a:lnTo>
                    <a:pt x="3211" y="186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6"/>
            <p:cNvSpPr/>
            <p:nvPr/>
          </p:nvSpPr>
          <p:spPr>
            <a:xfrm>
              <a:off x="8565752" y="899177"/>
              <a:ext cx="367343" cy="422098"/>
            </a:xfrm>
            <a:custGeom>
              <a:avLst/>
              <a:gdLst/>
              <a:ahLst/>
              <a:cxnLst/>
              <a:rect l="l" t="t" r="r" b="b"/>
              <a:pathLst>
                <a:path w="3341" h="3839" extrusionOk="0">
                  <a:moveTo>
                    <a:pt x="1" y="0"/>
                  </a:moveTo>
                  <a:lnTo>
                    <a:pt x="13" y="1920"/>
                  </a:lnTo>
                  <a:lnTo>
                    <a:pt x="26" y="3839"/>
                  </a:lnTo>
                  <a:lnTo>
                    <a:pt x="1683" y="2867"/>
                  </a:lnTo>
                  <a:lnTo>
                    <a:pt x="3341" y="1894"/>
                  </a:lnTo>
                  <a:lnTo>
                    <a:pt x="1671" y="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6"/>
            <p:cNvSpPr/>
            <p:nvPr/>
          </p:nvSpPr>
          <p:spPr>
            <a:xfrm>
              <a:off x="8824686" y="3827719"/>
              <a:ext cx="367343" cy="423967"/>
            </a:xfrm>
            <a:custGeom>
              <a:avLst/>
              <a:gdLst/>
              <a:ahLst/>
              <a:cxnLst/>
              <a:rect l="l" t="t" r="r" b="b"/>
              <a:pathLst>
                <a:path w="3341" h="3856" extrusionOk="0">
                  <a:moveTo>
                    <a:pt x="1" y="1"/>
                  </a:moveTo>
                  <a:lnTo>
                    <a:pt x="13" y="1923"/>
                  </a:lnTo>
                  <a:lnTo>
                    <a:pt x="26" y="3856"/>
                  </a:lnTo>
                  <a:lnTo>
                    <a:pt x="1684" y="2883"/>
                  </a:lnTo>
                  <a:lnTo>
                    <a:pt x="3341" y="1895"/>
                  </a:lnTo>
                  <a:lnTo>
                    <a:pt x="1671" y="9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6"/>
            <p:cNvSpPr/>
            <p:nvPr/>
          </p:nvSpPr>
          <p:spPr>
            <a:xfrm>
              <a:off x="6494497" y="-12096"/>
              <a:ext cx="664208" cy="645077"/>
            </a:xfrm>
            <a:custGeom>
              <a:avLst/>
              <a:gdLst/>
              <a:ahLst/>
              <a:cxnLst/>
              <a:rect l="l" t="t" r="r" b="b"/>
              <a:pathLst>
                <a:path w="6041" h="5867" extrusionOk="0">
                  <a:moveTo>
                    <a:pt x="1961" y="209"/>
                  </a:moveTo>
                  <a:lnTo>
                    <a:pt x="3897" y="2369"/>
                  </a:lnTo>
                  <a:lnTo>
                    <a:pt x="5852" y="4530"/>
                  </a:lnTo>
                  <a:lnTo>
                    <a:pt x="5852" y="4530"/>
                  </a:lnTo>
                  <a:lnTo>
                    <a:pt x="3000" y="5131"/>
                  </a:lnTo>
                  <a:lnTo>
                    <a:pt x="159" y="5734"/>
                  </a:lnTo>
                  <a:lnTo>
                    <a:pt x="1055" y="2972"/>
                  </a:lnTo>
                  <a:lnTo>
                    <a:pt x="1961" y="209"/>
                  </a:lnTo>
                  <a:close/>
                  <a:moveTo>
                    <a:pt x="1911" y="1"/>
                  </a:moveTo>
                  <a:lnTo>
                    <a:pt x="964" y="2934"/>
                  </a:lnTo>
                  <a:lnTo>
                    <a:pt x="1" y="5867"/>
                  </a:lnTo>
                  <a:lnTo>
                    <a:pt x="3028" y="5235"/>
                  </a:lnTo>
                  <a:lnTo>
                    <a:pt x="6040" y="4591"/>
                  </a:lnTo>
                  <a:lnTo>
                    <a:pt x="5987" y="4525"/>
                  </a:lnTo>
                  <a:lnTo>
                    <a:pt x="3976" y="2302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6"/>
            <p:cNvSpPr/>
            <p:nvPr/>
          </p:nvSpPr>
          <p:spPr>
            <a:xfrm>
              <a:off x="7235236" y="4658068"/>
              <a:ext cx="663878" cy="645077"/>
            </a:xfrm>
            <a:custGeom>
              <a:avLst/>
              <a:gdLst/>
              <a:ahLst/>
              <a:cxnLst/>
              <a:rect l="l" t="t" r="r" b="b"/>
              <a:pathLst>
                <a:path w="6038" h="5867" extrusionOk="0">
                  <a:moveTo>
                    <a:pt x="1946" y="196"/>
                  </a:moveTo>
                  <a:lnTo>
                    <a:pt x="3894" y="2368"/>
                  </a:lnTo>
                  <a:lnTo>
                    <a:pt x="5842" y="4519"/>
                  </a:lnTo>
                  <a:lnTo>
                    <a:pt x="5842" y="4519"/>
                  </a:lnTo>
                  <a:lnTo>
                    <a:pt x="3000" y="5131"/>
                  </a:lnTo>
                  <a:lnTo>
                    <a:pt x="159" y="5721"/>
                  </a:lnTo>
                  <a:lnTo>
                    <a:pt x="1052" y="2959"/>
                  </a:lnTo>
                  <a:lnTo>
                    <a:pt x="1946" y="196"/>
                  </a:lnTo>
                  <a:close/>
                  <a:moveTo>
                    <a:pt x="1908" y="0"/>
                  </a:moveTo>
                  <a:lnTo>
                    <a:pt x="948" y="2933"/>
                  </a:lnTo>
                  <a:lnTo>
                    <a:pt x="1" y="5866"/>
                  </a:lnTo>
                  <a:lnTo>
                    <a:pt x="3013" y="5222"/>
                  </a:lnTo>
                  <a:lnTo>
                    <a:pt x="6037" y="4591"/>
                  </a:lnTo>
                  <a:lnTo>
                    <a:pt x="5971" y="4524"/>
                  </a:lnTo>
                  <a:lnTo>
                    <a:pt x="3972" y="228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6"/>
            <p:cNvSpPr/>
            <p:nvPr/>
          </p:nvSpPr>
          <p:spPr>
            <a:xfrm>
              <a:off x="2008060" y="-65532"/>
              <a:ext cx="680151" cy="588452"/>
            </a:xfrm>
            <a:custGeom>
              <a:avLst/>
              <a:gdLst/>
              <a:ahLst/>
              <a:cxnLst/>
              <a:rect l="l" t="t" r="r" b="b"/>
              <a:pathLst>
                <a:path w="6186" h="5352" extrusionOk="0">
                  <a:moveTo>
                    <a:pt x="3087" y="210"/>
                  </a:moveTo>
                  <a:lnTo>
                    <a:pt x="4540" y="2735"/>
                  </a:lnTo>
                  <a:lnTo>
                    <a:pt x="5999" y="5248"/>
                  </a:lnTo>
                  <a:lnTo>
                    <a:pt x="187" y="5248"/>
                  </a:lnTo>
                  <a:lnTo>
                    <a:pt x="1633" y="2735"/>
                  </a:lnTo>
                  <a:lnTo>
                    <a:pt x="3087" y="210"/>
                  </a:lnTo>
                  <a:close/>
                  <a:moveTo>
                    <a:pt x="3095" y="1"/>
                  </a:moveTo>
                  <a:lnTo>
                    <a:pt x="3041" y="80"/>
                  </a:lnTo>
                  <a:lnTo>
                    <a:pt x="1541" y="2684"/>
                  </a:lnTo>
                  <a:lnTo>
                    <a:pt x="1" y="5352"/>
                  </a:lnTo>
                  <a:lnTo>
                    <a:pt x="6185" y="5352"/>
                  </a:lnTo>
                  <a:lnTo>
                    <a:pt x="4632" y="268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6"/>
            <p:cNvSpPr/>
            <p:nvPr/>
          </p:nvSpPr>
          <p:spPr>
            <a:xfrm>
              <a:off x="106239" y="1408030"/>
              <a:ext cx="970639" cy="846395"/>
            </a:xfrm>
            <a:custGeom>
              <a:avLst/>
              <a:gdLst/>
              <a:ahLst/>
              <a:cxnLst/>
              <a:rect l="l" t="t" r="r" b="b"/>
              <a:pathLst>
                <a:path w="8828" h="7698" extrusionOk="0">
                  <a:moveTo>
                    <a:pt x="8644" y="108"/>
                  </a:moveTo>
                  <a:lnTo>
                    <a:pt x="6580" y="3789"/>
                  </a:lnTo>
                  <a:lnTo>
                    <a:pt x="4512" y="7486"/>
                  </a:lnTo>
                  <a:lnTo>
                    <a:pt x="2356" y="3855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4420" y="158"/>
                  </a:lnTo>
                  <a:lnTo>
                    <a:pt x="8644" y="108"/>
                  </a:lnTo>
                  <a:close/>
                  <a:moveTo>
                    <a:pt x="8827" y="0"/>
                  </a:moveTo>
                  <a:lnTo>
                    <a:pt x="4408" y="54"/>
                  </a:lnTo>
                  <a:lnTo>
                    <a:pt x="0" y="120"/>
                  </a:lnTo>
                  <a:lnTo>
                    <a:pt x="54" y="199"/>
                  </a:lnTo>
                  <a:lnTo>
                    <a:pt x="2264" y="3909"/>
                  </a:lnTo>
                  <a:lnTo>
                    <a:pt x="4512" y="7697"/>
                  </a:lnTo>
                  <a:lnTo>
                    <a:pt x="6671" y="3842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6"/>
            <p:cNvSpPr/>
            <p:nvPr/>
          </p:nvSpPr>
          <p:spPr>
            <a:xfrm>
              <a:off x="1739120" y="4425192"/>
              <a:ext cx="784163" cy="760964"/>
            </a:xfrm>
            <a:custGeom>
              <a:avLst/>
              <a:gdLst/>
              <a:ahLst/>
              <a:cxnLst/>
              <a:rect l="l" t="t" r="r" b="b"/>
              <a:pathLst>
                <a:path w="7132" h="6921" extrusionOk="0">
                  <a:moveTo>
                    <a:pt x="6972" y="137"/>
                  </a:moveTo>
                  <a:lnTo>
                    <a:pt x="5907" y="3435"/>
                  </a:lnTo>
                  <a:lnTo>
                    <a:pt x="4843" y="6721"/>
                  </a:lnTo>
                  <a:lnTo>
                    <a:pt x="2526" y="4158"/>
                  </a:lnTo>
                  <a:lnTo>
                    <a:pt x="199" y="1579"/>
                  </a:lnTo>
                  <a:lnTo>
                    <a:pt x="3593" y="856"/>
                  </a:lnTo>
                  <a:lnTo>
                    <a:pt x="6972" y="137"/>
                  </a:lnTo>
                  <a:close/>
                  <a:moveTo>
                    <a:pt x="7132" y="0"/>
                  </a:moveTo>
                  <a:lnTo>
                    <a:pt x="7040" y="13"/>
                  </a:lnTo>
                  <a:lnTo>
                    <a:pt x="3567" y="764"/>
                  </a:lnTo>
                  <a:lnTo>
                    <a:pt x="0" y="1512"/>
                  </a:lnTo>
                  <a:lnTo>
                    <a:pt x="2447" y="4224"/>
                  </a:lnTo>
                  <a:lnTo>
                    <a:pt x="4881" y="6920"/>
                  </a:lnTo>
                  <a:lnTo>
                    <a:pt x="5998" y="3460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6"/>
            <p:cNvSpPr/>
            <p:nvPr/>
          </p:nvSpPr>
          <p:spPr>
            <a:xfrm>
              <a:off x="8143320" y="4407820"/>
              <a:ext cx="911266" cy="1052881"/>
            </a:xfrm>
            <a:custGeom>
              <a:avLst/>
              <a:gdLst/>
              <a:ahLst/>
              <a:cxnLst/>
              <a:rect l="l" t="t" r="r" b="b"/>
              <a:pathLst>
                <a:path w="8288" h="9576" extrusionOk="0">
                  <a:moveTo>
                    <a:pt x="8288" y="0"/>
                  </a:moveTo>
                  <a:lnTo>
                    <a:pt x="4146" y="2393"/>
                  </a:lnTo>
                  <a:lnTo>
                    <a:pt x="1" y="4789"/>
                  </a:lnTo>
                  <a:lnTo>
                    <a:pt x="4146" y="7182"/>
                  </a:lnTo>
                  <a:lnTo>
                    <a:pt x="8288" y="9575"/>
                  </a:lnTo>
                  <a:lnTo>
                    <a:pt x="8288" y="4789"/>
                  </a:lnTo>
                  <a:lnTo>
                    <a:pt x="8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6"/>
            <p:cNvSpPr/>
            <p:nvPr/>
          </p:nvSpPr>
          <p:spPr>
            <a:xfrm>
              <a:off x="4242812" y="4756254"/>
              <a:ext cx="659590" cy="571520"/>
            </a:xfrm>
            <a:custGeom>
              <a:avLst/>
              <a:gdLst/>
              <a:ahLst/>
              <a:cxnLst/>
              <a:rect l="l" t="t" r="r" b="b"/>
              <a:pathLst>
                <a:path w="5999" h="5198" extrusionOk="0">
                  <a:moveTo>
                    <a:pt x="0" y="1"/>
                  </a:moveTo>
                  <a:lnTo>
                    <a:pt x="1500" y="2593"/>
                  </a:lnTo>
                  <a:lnTo>
                    <a:pt x="3000" y="5197"/>
                  </a:lnTo>
                  <a:lnTo>
                    <a:pt x="4499" y="2593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1" name="Google Shape;2561;p36"/>
          <p:cNvSpPr/>
          <p:nvPr/>
        </p:nvSpPr>
        <p:spPr>
          <a:xfrm>
            <a:off x="461838" y="396075"/>
            <a:ext cx="8220300" cy="43329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36"/>
          <p:cNvSpPr txBox="1">
            <a:spLocks noGrp="1"/>
          </p:cNvSpPr>
          <p:nvPr>
            <p:ph type="title"/>
          </p:nvPr>
        </p:nvSpPr>
        <p:spPr>
          <a:xfrm>
            <a:off x="2549400" y="1301700"/>
            <a:ext cx="4045200" cy="13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63" name="Google Shape;2563;p36"/>
          <p:cNvSpPr txBox="1">
            <a:spLocks noGrp="1"/>
          </p:cNvSpPr>
          <p:nvPr>
            <p:ph type="subTitle" idx="1"/>
          </p:nvPr>
        </p:nvSpPr>
        <p:spPr>
          <a:xfrm>
            <a:off x="2549400" y="2753261"/>
            <a:ext cx="40452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3"/>
        </a:solidFill>
        <a:effectLst/>
      </p:bgPr>
    </p:bg>
    <p:spTree>
      <p:nvGrpSpPr>
        <p:cNvPr id="1" name="Shape 2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" name="Google Shape;2921;p41"/>
          <p:cNvSpPr/>
          <p:nvPr/>
        </p:nvSpPr>
        <p:spPr>
          <a:xfrm>
            <a:off x="-104662" y="2615362"/>
            <a:ext cx="578696" cy="577118"/>
          </a:xfrm>
          <a:custGeom>
            <a:avLst/>
            <a:gdLst/>
            <a:ahLst/>
            <a:cxnLst/>
            <a:rect l="l" t="t" r="r" b="b"/>
            <a:pathLst>
              <a:path w="5500" h="5485" extrusionOk="0">
                <a:moveTo>
                  <a:pt x="2750" y="0"/>
                </a:moveTo>
                <a:cubicBezTo>
                  <a:pt x="1238" y="0"/>
                  <a:pt x="0" y="1222"/>
                  <a:pt x="0" y="2734"/>
                </a:cubicBezTo>
                <a:cubicBezTo>
                  <a:pt x="0" y="4262"/>
                  <a:pt x="1238" y="5484"/>
                  <a:pt x="2750" y="5484"/>
                </a:cubicBezTo>
                <a:cubicBezTo>
                  <a:pt x="4262" y="5484"/>
                  <a:pt x="5500" y="4262"/>
                  <a:pt x="5500" y="2734"/>
                </a:cubicBezTo>
                <a:cubicBezTo>
                  <a:pt x="5500" y="1222"/>
                  <a:pt x="4262" y="0"/>
                  <a:pt x="27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41"/>
          <p:cNvSpPr/>
          <p:nvPr/>
        </p:nvSpPr>
        <p:spPr>
          <a:xfrm>
            <a:off x="414166" y="2287187"/>
            <a:ext cx="119317" cy="119317"/>
          </a:xfrm>
          <a:custGeom>
            <a:avLst/>
            <a:gdLst/>
            <a:ahLst/>
            <a:cxnLst/>
            <a:rect l="l" t="t" r="r" b="b"/>
            <a:pathLst>
              <a:path w="1134" h="1134" extrusionOk="0">
                <a:moveTo>
                  <a:pt x="569" y="0"/>
                </a:moveTo>
                <a:cubicBezTo>
                  <a:pt x="253" y="0"/>
                  <a:pt x="0" y="250"/>
                  <a:pt x="0" y="565"/>
                </a:cubicBezTo>
                <a:cubicBezTo>
                  <a:pt x="0" y="881"/>
                  <a:pt x="253" y="1134"/>
                  <a:pt x="569" y="1134"/>
                </a:cubicBezTo>
                <a:cubicBezTo>
                  <a:pt x="884" y="1134"/>
                  <a:pt x="1134" y="881"/>
                  <a:pt x="1134" y="565"/>
                </a:cubicBezTo>
                <a:cubicBezTo>
                  <a:pt x="1134" y="250"/>
                  <a:pt x="884" y="0"/>
                  <a:pt x="5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41"/>
          <p:cNvSpPr/>
          <p:nvPr/>
        </p:nvSpPr>
        <p:spPr>
          <a:xfrm>
            <a:off x="2336808" y="312034"/>
            <a:ext cx="559126" cy="559547"/>
          </a:xfrm>
          <a:custGeom>
            <a:avLst/>
            <a:gdLst/>
            <a:ahLst/>
            <a:cxnLst/>
            <a:rect l="l" t="t" r="r" b="b"/>
            <a:pathLst>
              <a:path w="5314" h="5318" extrusionOk="0">
                <a:moveTo>
                  <a:pt x="2658" y="1"/>
                </a:moveTo>
                <a:cubicBezTo>
                  <a:pt x="1197" y="1"/>
                  <a:pt x="0" y="1200"/>
                  <a:pt x="0" y="2659"/>
                </a:cubicBezTo>
                <a:cubicBezTo>
                  <a:pt x="0" y="4121"/>
                  <a:pt x="1197" y="5317"/>
                  <a:pt x="2658" y="5317"/>
                </a:cubicBezTo>
                <a:cubicBezTo>
                  <a:pt x="4117" y="5317"/>
                  <a:pt x="5313" y="4121"/>
                  <a:pt x="5313" y="2659"/>
                </a:cubicBezTo>
                <a:cubicBezTo>
                  <a:pt x="5313" y="1200"/>
                  <a:pt x="4117" y="1"/>
                  <a:pt x="2658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41"/>
          <p:cNvSpPr/>
          <p:nvPr/>
        </p:nvSpPr>
        <p:spPr>
          <a:xfrm>
            <a:off x="2895829" y="-314750"/>
            <a:ext cx="816909" cy="816593"/>
          </a:xfrm>
          <a:custGeom>
            <a:avLst/>
            <a:gdLst/>
            <a:ahLst/>
            <a:cxnLst/>
            <a:rect l="l" t="t" r="r" b="b"/>
            <a:pathLst>
              <a:path w="7764" h="7761" extrusionOk="0">
                <a:moveTo>
                  <a:pt x="3880" y="0"/>
                </a:moveTo>
                <a:cubicBezTo>
                  <a:pt x="1737" y="0"/>
                  <a:pt x="0" y="1737"/>
                  <a:pt x="0" y="3880"/>
                </a:cubicBezTo>
                <a:cubicBezTo>
                  <a:pt x="0" y="6024"/>
                  <a:pt x="1737" y="7760"/>
                  <a:pt x="3880" y="7760"/>
                </a:cubicBezTo>
                <a:cubicBezTo>
                  <a:pt x="6027" y="7760"/>
                  <a:pt x="7763" y="6024"/>
                  <a:pt x="7763" y="3880"/>
                </a:cubicBezTo>
                <a:cubicBezTo>
                  <a:pt x="7763" y="1737"/>
                  <a:pt x="6027" y="0"/>
                  <a:pt x="3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41"/>
          <p:cNvSpPr/>
          <p:nvPr/>
        </p:nvSpPr>
        <p:spPr>
          <a:xfrm>
            <a:off x="8205216" y="216706"/>
            <a:ext cx="159299" cy="159194"/>
          </a:xfrm>
          <a:custGeom>
            <a:avLst/>
            <a:gdLst/>
            <a:ahLst/>
            <a:cxnLst/>
            <a:rect l="l" t="t" r="r" b="b"/>
            <a:pathLst>
              <a:path w="1514" h="1513" extrusionOk="0">
                <a:moveTo>
                  <a:pt x="762" y="1"/>
                </a:moveTo>
                <a:cubicBezTo>
                  <a:pt x="342" y="1"/>
                  <a:pt x="1" y="342"/>
                  <a:pt x="1" y="765"/>
                </a:cubicBezTo>
                <a:cubicBezTo>
                  <a:pt x="1" y="1172"/>
                  <a:pt x="342" y="1513"/>
                  <a:pt x="762" y="1513"/>
                </a:cubicBezTo>
                <a:cubicBezTo>
                  <a:pt x="1169" y="1513"/>
                  <a:pt x="1513" y="1172"/>
                  <a:pt x="1513" y="765"/>
                </a:cubicBezTo>
                <a:cubicBezTo>
                  <a:pt x="1513" y="342"/>
                  <a:pt x="1169" y="1"/>
                  <a:pt x="7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41"/>
          <p:cNvSpPr/>
          <p:nvPr/>
        </p:nvSpPr>
        <p:spPr>
          <a:xfrm>
            <a:off x="8761607" y="1718483"/>
            <a:ext cx="560494" cy="560494"/>
          </a:xfrm>
          <a:custGeom>
            <a:avLst/>
            <a:gdLst/>
            <a:ahLst/>
            <a:cxnLst/>
            <a:rect l="l" t="t" r="r" b="b"/>
            <a:pathLst>
              <a:path w="5327" h="5327" extrusionOk="0">
                <a:moveTo>
                  <a:pt x="2668" y="158"/>
                </a:moveTo>
                <a:cubicBezTo>
                  <a:pt x="3354" y="158"/>
                  <a:pt x="3985" y="433"/>
                  <a:pt x="4446" y="894"/>
                </a:cubicBezTo>
                <a:cubicBezTo>
                  <a:pt x="4894" y="1342"/>
                  <a:pt x="5169" y="1974"/>
                  <a:pt x="5169" y="2671"/>
                </a:cubicBezTo>
                <a:cubicBezTo>
                  <a:pt x="5169" y="3353"/>
                  <a:pt x="4894" y="3985"/>
                  <a:pt x="4446" y="4433"/>
                </a:cubicBezTo>
                <a:cubicBezTo>
                  <a:pt x="3985" y="4894"/>
                  <a:pt x="3354" y="5168"/>
                  <a:pt x="2668" y="5168"/>
                </a:cubicBezTo>
                <a:cubicBezTo>
                  <a:pt x="1974" y="5168"/>
                  <a:pt x="1355" y="4894"/>
                  <a:pt x="894" y="4433"/>
                </a:cubicBezTo>
                <a:cubicBezTo>
                  <a:pt x="433" y="3985"/>
                  <a:pt x="159" y="3353"/>
                  <a:pt x="159" y="2671"/>
                </a:cubicBezTo>
                <a:cubicBezTo>
                  <a:pt x="159" y="1974"/>
                  <a:pt x="433" y="1342"/>
                  <a:pt x="894" y="894"/>
                </a:cubicBezTo>
                <a:cubicBezTo>
                  <a:pt x="1355" y="433"/>
                  <a:pt x="1974" y="158"/>
                  <a:pt x="2668" y="158"/>
                </a:cubicBezTo>
                <a:close/>
                <a:moveTo>
                  <a:pt x="2668" y="0"/>
                </a:moveTo>
                <a:cubicBezTo>
                  <a:pt x="1197" y="0"/>
                  <a:pt x="1" y="1197"/>
                  <a:pt x="1" y="2671"/>
                </a:cubicBezTo>
                <a:cubicBezTo>
                  <a:pt x="1" y="4142"/>
                  <a:pt x="1197" y="5326"/>
                  <a:pt x="2668" y="5326"/>
                </a:cubicBezTo>
                <a:cubicBezTo>
                  <a:pt x="4143" y="5326"/>
                  <a:pt x="5327" y="4142"/>
                  <a:pt x="5327" y="2671"/>
                </a:cubicBezTo>
                <a:cubicBezTo>
                  <a:pt x="5327" y="1197"/>
                  <a:pt x="4143" y="0"/>
                  <a:pt x="26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41"/>
          <p:cNvSpPr/>
          <p:nvPr/>
        </p:nvSpPr>
        <p:spPr>
          <a:xfrm>
            <a:off x="8690900" y="2539289"/>
            <a:ext cx="159194" cy="159194"/>
          </a:xfrm>
          <a:custGeom>
            <a:avLst/>
            <a:gdLst/>
            <a:ahLst/>
            <a:cxnLst/>
            <a:rect l="l" t="t" r="r" b="b"/>
            <a:pathLst>
              <a:path w="1513" h="1513" extrusionOk="0">
                <a:moveTo>
                  <a:pt x="752" y="0"/>
                </a:moveTo>
                <a:cubicBezTo>
                  <a:pt x="329" y="0"/>
                  <a:pt x="0" y="329"/>
                  <a:pt x="0" y="749"/>
                </a:cubicBezTo>
                <a:cubicBezTo>
                  <a:pt x="0" y="1169"/>
                  <a:pt x="329" y="1513"/>
                  <a:pt x="752" y="1513"/>
                </a:cubicBezTo>
                <a:cubicBezTo>
                  <a:pt x="1172" y="1513"/>
                  <a:pt x="1513" y="1169"/>
                  <a:pt x="1513" y="749"/>
                </a:cubicBezTo>
                <a:cubicBezTo>
                  <a:pt x="1513" y="329"/>
                  <a:pt x="1172" y="0"/>
                  <a:pt x="7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41"/>
          <p:cNvSpPr/>
          <p:nvPr/>
        </p:nvSpPr>
        <p:spPr>
          <a:xfrm>
            <a:off x="8733724" y="3236885"/>
            <a:ext cx="458222" cy="458117"/>
          </a:xfrm>
          <a:custGeom>
            <a:avLst/>
            <a:gdLst/>
            <a:ahLst/>
            <a:cxnLst/>
            <a:rect l="l" t="t" r="r" b="b"/>
            <a:pathLst>
              <a:path w="4355" h="4354" extrusionOk="0">
                <a:moveTo>
                  <a:pt x="2173" y="0"/>
                </a:moveTo>
                <a:cubicBezTo>
                  <a:pt x="976" y="0"/>
                  <a:pt x="1" y="973"/>
                  <a:pt x="1" y="2169"/>
                </a:cubicBezTo>
                <a:cubicBezTo>
                  <a:pt x="1" y="3378"/>
                  <a:pt x="976" y="4354"/>
                  <a:pt x="2173" y="4354"/>
                </a:cubicBezTo>
                <a:cubicBezTo>
                  <a:pt x="3382" y="4354"/>
                  <a:pt x="4354" y="3378"/>
                  <a:pt x="4354" y="2169"/>
                </a:cubicBezTo>
                <a:cubicBezTo>
                  <a:pt x="4354" y="973"/>
                  <a:pt x="3382" y="0"/>
                  <a:pt x="2173" y="0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41"/>
          <p:cNvSpPr/>
          <p:nvPr/>
        </p:nvSpPr>
        <p:spPr>
          <a:xfrm>
            <a:off x="8690900" y="3754347"/>
            <a:ext cx="159194" cy="159299"/>
          </a:xfrm>
          <a:custGeom>
            <a:avLst/>
            <a:gdLst/>
            <a:ahLst/>
            <a:cxnLst/>
            <a:rect l="l" t="t" r="r" b="b"/>
            <a:pathLst>
              <a:path w="1513" h="1514" extrusionOk="0">
                <a:moveTo>
                  <a:pt x="752" y="1"/>
                </a:moveTo>
                <a:cubicBezTo>
                  <a:pt x="329" y="1"/>
                  <a:pt x="0" y="342"/>
                  <a:pt x="0" y="765"/>
                </a:cubicBezTo>
                <a:cubicBezTo>
                  <a:pt x="0" y="1172"/>
                  <a:pt x="329" y="1513"/>
                  <a:pt x="752" y="1513"/>
                </a:cubicBezTo>
                <a:cubicBezTo>
                  <a:pt x="1172" y="1513"/>
                  <a:pt x="1513" y="1172"/>
                  <a:pt x="1513" y="765"/>
                </a:cubicBezTo>
                <a:cubicBezTo>
                  <a:pt x="1513" y="342"/>
                  <a:pt x="1172" y="1"/>
                  <a:pt x="7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41"/>
          <p:cNvSpPr/>
          <p:nvPr/>
        </p:nvSpPr>
        <p:spPr>
          <a:xfrm>
            <a:off x="1221290" y="3910806"/>
            <a:ext cx="1056173" cy="1056068"/>
          </a:xfrm>
          <a:custGeom>
            <a:avLst/>
            <a:gdLst/>
            <a:ahLst/>
            <a:cxnLst/>
            <a:rect l="l" t="t" r="r" b="b"/>
            <a:pathLst>
              <a:path w="10038" h="10037" extrusionOk="0">
                <a:moveTo>
                  <a:pt x="5024" y="1"/>
                </a:moveTo>
                <a:cubicBezTo>
                  <a:pt x="2249" y="1"/>
                  <a:pt x="1" y="2236"/>
                  <a:pt x="1" y="5011"/>
                </a:cubicBezTo>
                <a:cubicBezTo>
                  <a:pt x="1" y="7786"/>
                  <a:pt x="2249" y="10037"/>
                  <a:pt x="5024" y="10037"/>
                </a:cubicBezTo>
                <a:cubicBezTo>
                  <a:pt x="7786" y="10037"/>
                  <a:pt x="10037" y="7786"/>
                  <a:pt x="10037" y="5011"/>
                </a:cubicBezTo>
                <a:cubicBezTo>
                  <a:pt x="10037" y="2236"/>
                  <a:pt x="7786" y="1"/>
                  <a:pt x="5024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41"/>
          <p:cNvSpPr/>
          <p:nvPr/>
        </p:nvSpPr>
        <p:spPr>
          <a:xfrm>
            <a:off x="4995447" y="207131"/>
            <a:ext cx="1056068" cy="1056068"/>
          </a:xfrm>
          <a:custGeom>
            <a:avLst/>
            <a:gdLst/>
            <a:ahLst/>
            <a:cxnLst/>
            <a:rect l="l" t="t" r="r" b="b"/>
            <a:pathLst>
              <a:path w="10037" h="10037" extrusionOk="0">
                <a:moveTo>
                  <a:pt x="5027" y="0"/>
                </a:moveTo>
                <a:cubicBezTo>
                  <a:pt x="2252" y="0"/>
                  <a:pt x="1" y="2248"/>
                  <a:pt x="1" y="5010"/>
                </a:cubicBezTo>
                <a:cubicBezTo>
                  <a:pt x="1" y="7785"/>
                  <a:pt x="2252" y="10036"/>
                  <a:pt x="5027" y="10036"/>
                </a:cubicBezTo>
                <a:cubicBezTo>
                  <a:pt x="7789" y="10036"/>
                  <a:pt x="10037" y="7785"/>
                  <a:pt x="10037" y="5010"/>
                </a:cubicBezTo>
                <a:cubicBezTo>
                  <a:pt x="10037" y="2248"/>
                  <a:pt x="7789" y="0"/>
                  <a:pt x="5027" y="0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41"/>
          <p:cNvSpPr/>
          <p:nvPr/>
        </p:nvSpPr>
        <p:spPr>
          <a:xfrm>
            <a:off x="2352064" y="4555582"/>
            <a:ext cx="701590" cy="702011"/>
          </a:xfrm>
          <a:custGeom>
            <a:avLst/>
            <a:gdLst/>
            <a:ahLst/>
            <a:cxnLst/>
            <a:rect l="l" t="t" r="r" b="b"/>
            <a:pathLst>
              <a:path w="6668" h="6672" extrusionOk="0">
                <a:moveTo>
                  <a:pt x="3328" y="158"/>
                </a:moveTo>
                <a:cubicBezTo>
                  <a:pt x="4209" y="158"/>
                  <a:pt x="4998" y="515"/>
                  <a:pt x="5576" y="1093"/>
                </a:cubicBezTo>
                <a:cubicBezTo>
                  <a:pt x="6157" y="1674"/>
                  <a:pt x="6510" y="2463"/>
                  <a:pt x="6510" y="3344"/>
                </a:cubicBezTo>
                <a:cubicBezTo>
                  <a:pt x="6510" y="4212"/>
                  <a:pt x="6157" y="5014"/>
                  <a:pt x="5576" y="5579"/>
                </a:cubicBezTo>
                <a:cubicBezTo>
                  <a:pt x="4998" y="6157"/>
                  <a:pt x="4209" y="6513"/>
                  <a:pt x="3328" y="6513"/>
                </a:cubicBezTo>
                <a:cubicBezTo>
                  <a:pt x="2447" y="6513"/>
                  <a:pt x="1658" y="6157"/>
                  <a:pt x="1077" y="5579"/>
                </a:cubicBezTo>
                <a:cubicBezTo>
                  <a:pt x="512" y="5014"/>
                  <a:pt x="158" y="4212"/>
                  <a:pt x="158" y="3344"/>
                </a:cubicBezTo>
                <a:cubicBezTo>
                  <a:pt x="158" y="2463"/>
                  <a:pt x="512" y="1674"/>
                  <a:pt x="1077" y="1093"/>
                </a:cubicBezTo>
                <a:cubicBezTo>
                  <a:pt x="1658" y="515"/>
                  <a:pt x="2447" y="158"/>
                  <a:pt x="3328" y="158"/>
                </a:cubicBezTo>
                <a:close/>
                <a:moveTo>
                  <a:pt x="3328" y="1"/>
                </a:moveTo>
                <a:cubicBezTo>
                  <a:pt x="1487" y="1"/>
                  <a:pt x="0" y="1500"/>
                  <a:pt x="0" y="3344"/>
                </a:cubicBezTo>
                <a:cubicBezTo>
                  <a:pt x="0" y="5184"/>
                  <a:pt x="1487" y="6671"/>
                  <a:pt x="3328" y="6671"/>
                </a:cubicBezTo>
                <a:cubicBezTo>
                  <a:pt x="5168" y="6671"/>
                  <a:pt x="6668" y="5184"/>
                  <a:pt x="6668" y="3344"/>
                </a:cubicBezTo>
                <a:cubicBezTo>
                  <a:pt x="6668" y="1500"/>
                  <a:pt x="5168" y="1"/>
                  <a:pt x="33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41"/>
          <p:cNvSpPr/>
          <p:nvPr/>
        </p:nvSpPr>
        <p:spPr>
          <a:xfrm>
            <a:off x="3532606" y="4736978"/>
            <a:ext cx="220010" cy="220325"/>
          </a:xfrm>
          <a:custGeom>
            <a:avLst/>
            <a:gdLst/>
            <a:ahLst/>
            <a:cxnLst/>
            <a:rect l="l" t="t" r="r" b="b"/>
            <a:pathLst>
              <a:path w="2091" h="2094" extrusionOk="0">
                <a:moveTo>
                  <a:pt x="1052" y="0"/>
                </a:moveTo>
                <a:cubicBezTo>
                  <a:pt x="474" y="0"/>
                  <a:pt x="0" y="474"/>
                  <a:pt x="0" y="1039"/>
                </a:cubicBezTo>
                <a:cubicBezTo>
                  <a:pt x="0" y="1620"/>
                  <a:pt x="474" y="2093"/>
                  <a:pt x="1052" y="2093"/>
                </a:cubicBezTo>
                <a:cubicBezTo>
                  <a:pt x="1617" y="2093"/>
                  <a:pt x="2090" y="1620"/>
                  <a:pt x="2090" y="1039"/>
                </a:cubicBezTo>
                <a:cubicBezTo>
                  <a:pt x="2090" y="474"/>
                  <a:pt x="1617" y="0"/>
                  <a:pt x="10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4" name="Google Shape;2934;p41"/>
          <p:cNvSpPr/>
          <p:nvPr/>
        </p:nvSpPr>
        <p:spPr>
          <a:xfrm>
            <a:off x="75365" y="4475511"/>
            <a:ext cx="218642" cy="218642"/>
          </a:xfrm>
          <a:custGeom>
            <a:avLst/>
            <a:gdLst/>
            <a:ahLst/>
            <a:cxnLst/>
            <a:rect l="l" t="t" r="r" b="b"/>
            <a:pathLst>
              <a:path w="2078" h="2078" extrusionOk="0">
                <a:moveTo>
                  <a:pt x="1039" y="1"/>
                </a:moveTo>
                <a:cubicBezTo>
                  <a:pt x="458" y="1"/>
                  <a:pt x="0" y="462"/>
                  <a:pt x="0" y="1039"/>
                </a:cubicBezTo>
                <a:cubicBezTo>
                  <a:pt x="0" y="1617"/>
                  <a:pt x="458" y="2078"/>
                  <a:pt x="1039" y="2078"/>
                </a:cubicBezTo>
                <a:cubicBezTo>
                  <a:pt x="1617" y="2078"/>
                  <a:pt x="2078" y="1617"/>
                  <a:pt x="2078" y="1039"/>
                </a:cubicBezTo>
                <a:cubicBezTo>
                  <a:pt x="2078" y="462"/>
                  <a:pt x="1617" y="1"/>
                  <a:pt x="10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41"/>
          <p:cNvSpPr/>
          <p:nvPr/>
        </p:nvSpPr>
        <p:spPr>
          <a:xfrm>
            <a:off x="5304050" y="4727298"/>
            <a:ext cx="220325" cy="218747"/>
          </a:xfrm>
          <a:custGeom>
            <a:avLst/>
            <a:gdLst/>
            <a:ahLst/>
            <a:cxnLst/>
            <a:rect l="l" t="t" r="r" b="b"/>
            <a:pathLst>
              <a:path w="2094" h="2079" extrusionOk="0">
                <a:moveTo>
                  <a:pt x="1039" y="1"/>
                </a:moveTo>
                <a:cubicBezTo>
                  <a:pt x="474" y="1"/>
                  <a:pt x="1" y="462"/>
                  <a:pt x="1" y="1039"/>
                </a:cubicBezTo>
                <a:cubicBezTo>
                  <a:pt x="1" y="1620"/>
                  <a:pt x="474" y="2078"/>
                  <a:pt x="1039" y="2078"/>
                </a:cubicBezTo>
                <a:cubicBezTo>
                  <a:pt x="1620" y="2078"/>
                  <a:pt x="2094" y="1620"/>
                  <a:pt x="2094" y="1039"/>
                </a:cubicBezTo>
                <a:cubicBezTo>
                  <a:pt x="2094" y="462"/>
                  <a:pt x="1620" y="1"/>
                  <a:pt x="10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41"/>
          <p:cNvSpPr/>
          <p:nvPr/>
        </p:nvSpPr>
        <p:spPr>
          <a:xfrm>
            <a:off x="1190777" y="540567"/>
            <a:ext cx="239580" cy="239580"/>
          </a:xfrm>
          <a:custGeom>
            <a:avLst/>
            <a:gdLst/>
            <a:ahLst/>
            <a:cxnLst/>
            <a:rect l="l" t="t" r="r" b="b"/>
            <a:pathLst>
              <a:path w="2277" h="2277" extrusionOk="0">
                <a:moveTo>
                  <a:pt x="1143" y="1"/>
                </a:moveTo>
                <a:cubicBezTo>
                  <a:pt x="512" y="1"/>
                  <a:pt x="0" y="512"/>
                  <a:pt x="0" y="1144"/>
                </a:cubicBezTo>
                <a:cubicBezTo>
                  <a:pt x="0" y="1762"/>
                  <a:pt x="512" y="2277"/>
                  <a:pt x="1143" y="2277"/>
                </a:cubicBezTo>
                <a:cubicBezTo>
                  <a:pt x="1762" y="2277"/>
                  <a:pt x="2277" y="1762"/>
                  <a:pt x="2277" y="1144"/>
                </a:cubicBezTo>
                <a:cubicBezTo>
                  <a:pt x="2277" y="512"/>
                  <a:pt x="1762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41"/>
          <p:cNvSpPr/>
          <p:nvPr/>
        </p:nvSpPr>
        <p:spPr>
          <a:xfrm>
            <a:off x="545688" y="-173547"/>
            <a:ext cx="534610" cy="534189"/>
          </a:xfrm>
          <a:custGeom>
            <a:avLst/>
            <a:gdLst/>
            <a:ahLst/>
            <a:cxnLst/>
            <a:rect l="l" t="t" r="r" b="b"/>
            <a:pathLst>
              <a:path w="5081" h="5077" extrusionOk="0">
                <a:moveTo>
                  <a:pt x="2539" y="158"/>
                </a:moveTo>
                <a:cubicBezTo>
                  <a:pt x="3199" y="158"/>
                  <a:pt x="3789" y="420"/>
                  <a:pt x="4225" y="856"/>
                </a:cubicBezTo>
                <a:cubicBezTo>
                  <a:pt x="4657" y="1288"/>
                  <a:pt x="4922" y="1882"/>
                  <a:pt x="4922" y="2538"/>
                </a:cubicBezTo>
                <a:cubicBezTo>
                  <a:pt x="4922" y="3195"/>
                  <a:pt x="4657" y="3789"/>
                  <a:pt x="4225" y="4221"/>
                </a:cubicBezTo>
                <a:cubicBezTo>
                  <a:pt x="3789" y="4657"/>
                  <a:pt x="3199" y="4919"/>
                  <a:pt x="2539" y="4919"/>
                </a:cubicBezTo>
                <a:cubicBezTo>
                  <a:pt x="1882" y="4919"/>
                  <a:pt x="1276" y="4657"/>
                  <a:pt x="856" y="4221"/>
                </a:cubicBezTo>
                <a:cubicBezTo>
                  <a:pt x="424" y="3789"/>
                  <a:pt x="158" y="3195"/>
                  <a:pt x="158" y="2538"/>
                </a:cubicBezTo>
                <a:cubicBezTo>
                  <a:pt x="158" y="1882"/>
                  <a:pt x="424" y="1288"/>
                  <a:pt x="856" y="856"/>
                </a:cubicBezTo>
                <a:cubicBezTo>
                  <a:pt x="1276" y="420"/>
                  <a:pt x="1882" y="158"/>
                  <a:pt x="2539" y="158"/>
                </a:cubicBezTo>
                <a:close/>
                <a:moveTo>
                  <a:pt x="2539" y="0"/>
                </a:moveTo>
                <a:cubicBezTo>
                  <a:pt x="1134" y="0"/>
                  <a:pt x="1" y="1130"/>
                  <a:pt x="1" y="2538"/>
                </a:cubicBezTo>
                <a:cubicBezTo>
                  <a:pt x="1" y="3946"/>
                  <a:pt x="1134" y="5077"/>
                  <a:pt x="2539" y="5077"/>
                </a:cubicBezTo>
                <a:cubicBezTo>
                  <a:pt x="3934" y="5077"/>
                  <a:pt x="5080" y="3946"/>
                  <a:pt x="5080" y="2538"/>
                </a:cubicBezTo>
                <a:cubicBezTo>
                  <a:pt x="5080" y="1130"/>
                  <a:pt x="3934" y="0"/>
                  <a:pt x="25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41"/>
          <p:cNvSpPr/>
          <p:nvPr/>
        </p:nvSpPr>
        <p:spPr>
          <a:xfrm>
            <a:off x="468353" y="4899014"/>
            <a:ext cx="236529" cy="235372"/>
          </a:xfrm>
          <a:custGeom>
            <a:avLst/>
            <a:gdLst/>
            <a:ahLst/>
            <a:cxnLst/>
            <a:rect l="l" t="t" r="r" b="b"/>
            <a:pathLst>
              <a:path w="2248" h="2237" extrusionOk="0">
                <a:moveTo>
                  <a:pt x="1130" y="159"/>
                </a:moveTo>
                <a:cubicBezTo>
                  <a:pt x="1395" y="159"/>
                  <a:pt x="1632" y="263"/>
                  <a:pt x="1803" y="433"/>
                </a:cubicBezTo>
                <a:cubicBezTo>
                  <a:pt x="1986" y="604"/>
                  <a:pt x="2090" y="856"/>
                  <a:pt x="2090" y="1118"/>
                </a:cubicBezTo>
                <a:cubicBezTo>
                  <a:pt x="2090" y="1380"/>
                  <a:pt x="1986" y="1617"/>
                  <a:pt x="1803" y="1804"/>
                </a:cubicBezTo>
                <a:cubicBezTo>
                  <a:pt x="1632" y="1974"/>
                  <a:pt x="1395" y="2078"/>
                  <a:pt x="1130" y="2078"/>
                </a:cubicBezTo>
                <a:cubicBezTo>
                  <a:pt x="856" y="2078"/>
                  <a:pt x="619" y="1974"/>
                  <a:pt x="448" y="1804"/>
                </a:cubicBezTo>
                <a:cubicBezTo>
                  <a:pt x="275" y="1617"/>
                  <a:pt x="158" y="1380"/>
                  <a:pt x="158" y="1118"/>
                </a:cubicBezTo>
                <a:cubicBezTo>
                  <a:pt x="158" y="856"/>
                  <a:pt x="275" y="604"/>
                  <a:pt x="448" y="433"/>
                </a:cubicBezTo>
                <a:cubicBezTo>
                  <a:pt x="619" y="263"/>
                  <a:pt x="856" y="159"/>
                  <a:pt x="1130" y="159"/>
                </a:cubicBezTo>
                <a:close/>
                <a:moveTo>
                  <a:pt x="1130" y="1"/>
                </a:moveTo>
                <a:cubicBezTo>
                  <a:pt x="499" y="1"/>
                  <a:pt x="0" y="500"/>
                  <a:pt x="0" y="1118"/>
                </a:cubicBezTo>
                <a:cubicBezTo>
                  <a:pt x="0" y="1737"/>
                  <a:pt x="499" y="2236"/>
                  <a:pt x="1130" y="2236"/>
                </a:cubicBezTo>
                <a:cubicBezTo>
                  <a:pt x="1749" y="2236"/>
                  <a:pt x="2248" y="1737"/>
                  <a:pt x="2248" y="1118"/>
                </a:cubicBezTo>
                <a:cubicBezTo>
                  <a:pt x="2248" y="500"/>
                  <a:pt x="1749" y="1"/>
                  <a:pt x="11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41"/>
          <p:cNvSpPr/>
          <p:nvPr/>
        </p:nvSpPr>
        <p:spPr>
          <a:xfrm>
            <a:off x="414166" y="3437535"/>
            <a:ext cx="119317" cy="119001"/>
          </a:xfrm>
          <a:custGeom>
            <a:avLst/>
            <a:gdLst/>
            <a:ahLst/>
            <a:cxnLst/>
            <a:rect l="l" t="t" r="r" b="b"/>
            <a:pathLst>
              <a:path w="1134" h="1131" extrusionOk="0">
                <a:moveTo>
                  <a:pt x="569" y="0"/>
                </a:moveTo>
                <a:cubicBezTo>
                  <a:pt x="253" y="0"/>
                  <a:pt x="0" y="249"/>
                  <a:pt x="0" y="565"/>
                </a:cubicBezTo>
                <a:cubicBezTo>
                  <a:pt x="0" y="881"/>
                  <a:pt x="253" y="1130"/>
                  <a:pt x="569" y="1130"/>
                </a:cubicBezTo>
                <a:cubicBezTo>
                  <a:pt x="884" y="1130"/>
                  <a:pt x="1134" y="881"/>
                  <a:pt x="1134" y="565"/>
                </a:cubicBezTo>
                <a:cubicBezTo>
                  <a:pt x="1134" y="249"/>
                  <a:pt x="884" y="0"/>
                  <a:pt x="5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41"/>
          <p:cNvSpPr/>
          <p:nvPr/>
        </p:nvSpPr>
        <p:spPr>
          <a:xfrm>
            <a:off x="8407234" y="4807685"/>
            <a:ext cx="651822" cy="650560"/>
          </a:xfrm>
          <a:custGeom>
            <a:avLst/>
            <a:gdLst/>
            <a:ahLst/>
            <a:cxnLst/>
            <a:rect l="l" t="t" r="r" b="b"/>
            <a:pathLst>
              <a:path w="6195" h="6183" extrusionOk="0">
                <a:moveTo>
                  <a:pt x="3104" y="1"/>
                </a:moveTo>
                <a:cubicBezTo>
                  <a:pt x="1396" y="1"/>
                  <a:pt x="0" y="1380"/>
                  <a:pt x="0" y="3091"/>
                </a:cubicBezTo>
                <a:cubicBezTo>
                  <a:pt x="0" y="4803"/>
                  <a:pt x="1396" y="6182"/>
                  <a:pt x="3104" y="6182"/>
                </a:cubicBezTo>
                <a:cubicBezTo>
                  <a:pt x="4802" y="6182"/>
                  <a:pt x="6194" y="4803"/>
                  <a:pt x="6194" y="3091"/>
                </a:cubicBezTo>
                <a:cubicBezTo>
                  <a:pt x="6194" y="1380"/>
                  <a:pt x="4802" y="1"/>
                  <a:pt x="31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41"/>
          <p:cNvSpPr/>
          <p:nvPr/>
        </p:nvSpPr>
        <p:spPr>
          <a:xfrm>
            <a:off x="4271655" y="4259604"/>
            <a:ext cx="650560" cy="650560"/>
          </a:xfrm>
          <a:custGeom>
            <a:avLst/>
            <a:gdLst/>
            <a:ahLst/>
            <a:cxnLst/>
            <a:rect l="l" t="t" r="r" b="b"/>
            <a:pathLst>
              <a:path w="6183" h="6183" extrusionOk="0">
                <a:moveTo>
                  <a:pt x="3091" y="1"/>
                </a:moveTo>
                <a:cubicBezTo>
                  <a:pt x="1380" y="1"/>
                  <a:pt x="1" y="1380"/>
                  <a:pt x="1" y="3091"/>
                </a:cubicBezTo>
                <a:cubicBezTo>
                  <a:pt x="1" y="4802"/>
                  <a:pt x="1380" y="6182"/>
                  <a:pt x="3091" y="6182"/>
                </a:cubicBezTo>
                <a:cubicBezTo>
                  <a:pt x="4802" y="6182"/>
                  <a:pt x="6182" y="4802"/>
                  <a:pt x="6182" y="3091"/>
                </a:cubicBezTo>
                <a:cubicBezTo>
                  <a:pt x="6182" y="1380"/>
                  <a:pt x="4802" y="1"/>
                  <a:pt x="30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41"/>
          <p:cNvSpPr/>
          <p:nvPr/>
        </p:nvSpPr>
        <p:spPr>
          <a:xfrm>
            <a:off x="8789174" y="385476"/>
            <a:ext cx="697697" cy="697697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3316" y="0"/>
                </a:moveTo>
                <a:cubicBezTo>
                  <a:pt x="1488" y="0"/>
                  <a:pt x="1" y="1487"/>
                  <a:pt x="1" y="3315"/>
                </a:cubicBezTo>
                <a:cubicBezTo>
                  <a:pt x="1" y="5159"/>
                  <a:pt x="1488" y="6630"/>
                  <a:pt x="3316" y="6630"/>
                </a:cubicBezTo>
                <a:cubicBezTo>
                  <a:pt x="5144" y="6630"/>
                  <a:pt x="6631" y="5159"/>
                  <a:pt x="6631" y="3315"/>
                </a:cubicBezTo>
                <a:cubicBezTo>
                  <a:pt x="6631" y="1487"/>
                  <a:pt x="5144" y="0"/>
                  <a:pt x="33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41"/>
          <p:cNvSpPr/>
          <p:nvPr/>
        </p:nvSpPr>
        <p:spPr>
          <a:xfrm>
            <a:off x="378287" y="4021495"/>
            <a:ext cx="191075" cy="189707"/>
          </a:xfrm>
          <a:custGeom>
            <a:avLst/>
            <a:gdLst/>
            <a:ahLst/>
            <a:cxnLst/>
            <a:rect l="l" t="t" r="r" b="b"/>
            <a:pathLst>
              <a:path w="1816" h="1803" extrusionOk="0">
                <a:moveTo>
                  <a:pt x="910" y="104"/>
                </a:moveTo>
                <a:cubicBezTo>
                  <a:pt x="1131" y="104"/>
                  <a:pt x="1330" y="183"/>
                  <a:pt x="1475" y="328"/>
                </a:cubicBezTo>
                <a:cubicBezTo>
                  <a:pt x="1620" y="474"/>
                  <a:pt x="1712" y="685"/>
                  <a:pt x="1712" y="893"/>
                </a:cubicBezTo>
                <a:cubicBezTo>
                  <a:pt x="1712" y="1118"/>
                  <a:pt x="1620" y="1317"/>
                  <a:pt x="1475" y="1462"/>
                </a:cubicBezTo>
                <a:cubicBezTo>
                  <a:pt x="1330" y="1604"/>
                  <a:pt x="1131" y="1699"/>
                  <a:pt x="910" y="1699"/>
                </a:cubicBezTo>
                <a:cubicBezTo>
                  <a:pt x="686" y="1699"/>
                  <a:pt x="487" y="1604"/>
                  <a:pt x="341" y="1462"/>
                </a:cubicBezTo>
                <a:cubicBezTo>
                  <a:pt x="199" y="1317"/>
                  <a:pt x="105" y="1118"/>
                  <a:pt x="105" y="893"/>
                </a:cubicBezTo>
                <a:cubicBezTo>
                  <a:pt x="105" y="685"/>
                  <a:pt x="199" y="474"/>
                  <a:pt x="341" y="328"/>
                </a:cubicBezTo>
                <a:cubicBezTo>
                  <a:pt x="487" y="183"/>
                  <a:pt x="686" y="104"/>
                  <a:pt x="910" y="104"/>
                </a:cubicBezTo>
                <a:close/>
                <a:moveTo>
                  <a:pt x="910" y="0"/>
                </a:moveTo>
                <a:cubicBezTo>
                  <a:pt x="408" y="0"/>
                  <a:pt x="0" y="395"/>
                  <a:pt x="0" y="893"/>
                </a:cubicBezTo>
                <a:cubicBezTo>
                  <a:pt x="0" y="1395"/>
                  <a:pt x="408" y="1803"/>
                  <a:pt x="910" y="1803"/>
                </a:cubicBezTo>
                <a:cubicBezTo>
                  <a:pt x="1408" y="1803"/>
                  <a:pt x="1816" y="1395"/>
                  <a:pt x="1816" y="893"/>
                </a:cubicBezTo>
                <a:cubicBezTo>
                  <a:pt x="1816" y="395"/>
                  <a:pt x="1408" y="0"/>
                  <a:pt x="9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41"/>
          <p:cNvSpPr/>
          <p:nvPr/>
        </p:nvSpPr>
        <p:spPr>
          <a:xfrm>
            <a:off x="1095134" y="4796426"/>
            <a:ext cx="79124" cy="80491"/>
          </a:xfrm>
          <a:custGeom>
            <a:avLst/>
            <a:gdLst/>
            <a:ahLst/>
            <a:cxnLst/>
            <a:rect l="l" t="t" r="r" b="b"/>
            <a:pathLst>
              <a:path w="752" h="765" extrusionOk="0">
                <a:moveTo>
                  <a:pt x="382" y="0"/>
                </a:moveTo>
                <a:cubicBezTo>
                  <a:pt x="174" y="0"/>
                  <a:pt x="0" y="174"/>
                  <a:pt x="0" y="382"/>
                </a:cubicBezTo>
                <a:cubicBezTo>
                  <a:pt x="0" y="594"/>
                  <a:pt x="174" y="764"/>
                  <a:pt x="382" y="764"/>
                </a:cubicBezTo>
                <a:cubicBezTo>
                  <a:pt x="581" y="764"/>
                  <a:pt x="752" y="594"/>
                  <a:pt x="752" y="382"/>
                </a:cubicBezTo>
                <a:cubicBezTo>
                  <a:pt x="752" y="174"/>
                  <a:pt x="581" y="0"/>
                  <a:pt x="3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41"/>
          <p:cNvSpPr/>
          <p:nvPr/>
        </p:nvSpPr>
        <p:spPr>
          <a:xfrm>
            <a:off x="4119510" y="4869868"/>
            <a:ext cx="80176" cy="80491"/>
          </a:xfrm>
          <a:custGeom>
            <a:avLst/>
            <a:gdLst/>
            <a:ahLst/>
            <a:cxnLst/>
            <a:rect l="l" t="t" r="r" b="b"/>
            <a:pathLst>
              <a:path w="762" h="765" extrusionOk="0">
                <a:moveTo>
                  <a:pt x="380" y="0"/>
                </a:moveTo>
                <a:cubicBezTo>
                  <a:pt x="171" y="0"/>
                  <a:pt x="1" y="171"/>
                  <a:pt x="1" y="382"/>
                </a:cubicBezTo>
                <a:cubicBezTo>
                  <a:pt x="1" y="594"/>
                  <a:pt x="171" y="764"/>
                  <a:pt x="380" y="764"/>
                </a:cubicBezTo>
                <a:cubicBezTo>
                  <a:pt x="591" y="764"/>
                  <a:pt x="762" y="594"/>
                  <a:pt x="762" y="382"/>
                </a:cubicBezTo>
                <a:cubicBezTo>
                  <a:pt x="762" y="171"/>
                  <a:pt x="591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41"/>
          <p:cNvSpPr/>
          <p:nvPr/>
        </p:nvSpPr>
        <p:spPr>
          <a:xfrm>
            <a:off x="6171990" y="273524"/>
            <a:ext cx="80176" cy="78808"/>
          </a:xfrm>
          <a:custGeom>
            <a:avLst/>
            <a:gdLst/>
            <a:ahLst/>
            <a:cxnLst/>
            <a:rect l="l" t="t" r="r" b="b"/>
            <a:pathLst>
              <a:path w="762" h="749" extrusionOk="0">
                <a:moveTo>
                  <a:pt x="383" y="0"/>
                </a:moveTo>
                <a:cubicBezTo>
                  <a:pt x="171" y="0"/>
                  <a:pt x="1" y="171"/>
                  <a:pt x="1" y="367"/>
                </a:cubicBezTo>
                <a:cubicBezTo>
                  <a:pt x="1" y="578"/>
                  <a:pt x="171" y="749"/>
                  <a:pt x="383" y="749"/>
                </a:cubicBezTo>
                <a:cubicBezTo>
                  <a:pt x="591" y="749"/>
                  <a:pt x="762" y="578"/>
                  <a:pt x="762" y="367"/>
                </a:cubicBezTo>
                <a:cubicBezTo>
                  <a:pt x="762" y="171"/>
                  <a:pt x="591" y="0"/>
                  <a:pt x="3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41"/>
          <p:cNvSpPr/>
          <p:nvPr/>
        </p:nvSpPr>
        <p:spPr>
          <a:xfrm>
            <a:off x="2008634" y="5026328"/>
            <a:ext cx="218958" cy="218642"/>
          </a:xfrm>
          <a:custGeom>
            <a:avLst/>
            <a:gdLst/>
            <a:ahLst/>
            <a:cxnLst/>
            <a:rect l="l" t="t" r="r" b="b"/>
            <a:pathLst>
              <a:path w="2081" h="2078" extrusionOk="0">
                <a:moveTo>
                  <a:pt x="1042" y="0"/>
                </a:moveTo>
                <a:cubicBezTo>
                  <a:pt x="461" y="0"/>
                  <a:pt x="0" y="461"/>
                  <a:pt x="0" y="1039"/>
                </a:cubicBezTo>
                <a:cubicBezTo>
                  <a:pt x="0" y="1620"/>
                  <a:pt x="461" y="2077"/>
                  <a:pt x="1042" y="2077"/>
                </a:cubicBezTo>
                <a:cubicBezTo>
                  <a:pt x="1620" y="2077"/>
                  <a:pt x="2080" y="1620"/>
                  <a:pt x="2080" y="1039"/>
                </a:cubicBezTo>
                <a:cubicBezTo>
                  <a:pt x="2080" y="461"/>
                  <a:pt x="1620" y="0"/>
                  <a:pt x="10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41"/>
          <p:cNvSpPr/>
          <p:nvPr/>
        </p:nvSpPr>
        <p:spPr>
          <a:xfrm>
            <a:off x="6627477" y="-220790"/>
            <a:ext cx="1056068" cy="1056068"/>
          </a:xfrm>
          <a:custGeom>
            <a:avLst/>
            <a:gdLst/>
            <a:ahLst/>
            <a:cxnLst/>
            <a:rect l="l" t="t" r="r" b="b"/>
            <a:pathLst>
              <a:path w="10037" h="10037" extrusionOk="0">
                <a:moveTo>
                  <a:pt x="5023" y="1"/>
                </a:moveTo>
                <a:cubicBezTo>
                  <a:pt x="2248" y="1"/>
                  <a:pt x="0" y="2252"/>
                  <a:pt x="0" y="5027"/>
                </a:cubicBezTo>
                <a:cubicBezTo>
                  <a:pt x="0" y="7789"/>
                  <a:pt x="2248" y="10037"/>
                  <a:pt x="5023" y="10037"/>
                </a:cubicBezTo>
                <a:cubicBezTo>
                  <a:pt x="7785" y="10037"/>
                  <a:pt x="10036" y="7789"/>
                  <a:pt x="10036" y="5027"/>
                </a:cubicBezTo>
                <a:cubicBezTo>
                  <a:pt x="10036" y="2252"/>
                  <a:pt x="7785" y="1"/>
                  <a:pt x="5023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41"/>
          <p:cNvSpPr/>
          <p:nvPr/>
        </p:nvSpPr>
        <p:spPr>
          <a:xfrm>
            <a:off x="7758146" y="425669"/>
            <a:ext cx="701696" cy="702011"/>
          </a:xfrm>
          <a:custGeom>
            <a:avLst/>
            <a:gdLst/>
            <a:ahLst/>
            <a:cxnLst/>
            <a:rect l="l" t="t" r="r" b="b"/>
            <a:pathLst>
              <a:path w="6669" h="6672" extrusionOk="0">
                <a:moveTo>
                  <a:pt x="3328" y="158"/>
                </a:moveTo>
                <a:cubicBezTo>
                  <a:pt x="4209" y="158"/>
                  <a:pt x="4998" y="515"/>
                  <a:pt x="5576" y="1080"/>
                </a:cubicBezTo>
                <a:cubicBezTo>
                  <a:pt x="6157" y="1658"/>
                  <a:pt x="6510" y="2447"/>
                  <a:pt x="6510" y="3328"/>
                </a:cubicBezTo>
                <a:cubicBezTo>
                  <a:pt x="6510" y="4209"/>
                  <a:pt x="6157" y="4998"/>
                  <a:pt x="5576" y="5579"/>
                </a:cubicBezTo>
                <a:cubicBezTo>
                  <a:pt x="4998" y="6157"/>
                  <a:pt x="4209" y="6513"/>
                  <a:pt x="3328" y="6513"/>
                </a:cubicBezTo>
                <a:cubicBezTo>
                  <a:pt x="2460" y="6513"/>
                  <a:pt x="1658" y="6157"/>
                  <a:pt x="1077" y="5579"/>
                </a:cubicBezTo>
                <a:cubicBezTo>
                  <a:pt x="512" y="4998"/>
                  <a:pt x="158" y="4209"/>
                  <a:pt x="158" y="3328"/>
                </a:cubicBezTo>
                <a:cubicBezTo>
                  <a:pt x="158" y="2447"/>
                  <a:pt x="512" y="1658"/>
                  <a:pt x="1077" y="1080"/>
                </a:cubicBezTo>
                <a:cubicBezTo>
                  <a:pt x="1658" y="515"/>
                  <a:pt x="2460" y="158"/>
                  <a:pt x="3328" y="158"/>
                </a:cubicBezTo>
                <a:close/>
                <a:moveTo>
                  <a:pt x="3328" y="0"/>
                </a:moveTo>
                <a:cubicBezTo>
                  <a:pt x="1487" y="0"/>
                  <a:pt x="1" y="1487"/>
                  <a:pt x="1" y="3328"/>
                </a:cubicBezTo>
                <a:cubicBezTo>
                  <a:pt x="1" y="5172"/>
                  <a:pt x="1487" y="6671"/>
                  <a:pt x="3328" y="6671"/>
                </a:cubicBezTo>
                <a:cubicBezTo>
                  <a:pt x="5169" y="6671"/>
                  <a:pt x="6668" y="5172"/>
                  <a:pt x="6668" y="3328"/>
                </a:cubicBezTo>
                <a:cubicBezTo>
                  <a:pt x="6668" y="1487"/>
                  <a:pt x="5169" y="0"/>
                  <a:pt x="33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41"/>
          <p:cNvSpPr/>
          <p:nvPr/>
        </p:nvSpPr>
        <p:spPr>
          <a:xfrm>
            <a:off x="6501216" y="666513"/>
            <a:ext cx="79124" cy="80491"/>
          </a:xfrm>
          <a:custGeom>
            <a:avLst/>
            <a:gdLst/>
            <a:ahLst/>
            <a:cxnLst/>
            <a:rect l="l" t="t" r="r" b="b"/>
            <a:pathLst>
              <a:path w="752" h="765" extrusionOk="0">
                <a:moveTo>
                  <a:pt x="382" y="0"/>
                </a:moveTo>
                <a:cubicBezTo>
                  <a:pt x="174" y="0"/>
                  <a:pt x="0" y="171"/>
                  <a:pt x="0" y="382"/>
                </a:cubicBezTo>
                <a:cubicBezTo>
                  <a:pt x="0" y="594"/>
                  <a:pt x="174" y="764"/>
                  <a:pt x="382" y="764"/>
                </a:cubicBezTo>
                <a:cubicBezTo>
                  <a:pt x="581" y="764"/>
                  <a:pt x="752" y="594"/>
                  <a:pt x="752" y="382"/>
                </a:cubicBezTo>
                <a:cubicBezTo>
                  <a:pt x="752" y="171"/>
                  <a:pt x="581" y="0"/>
                  <a:pt x="3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41"/>
          <p:cNvSpPr/>
          <p:nvPr/>
        </p:nvSpPr>
        <p:spPr>
          <a:xfrm>
            <a:off x="7414716" y="895047"/>
            <a:ext cx="218958" cy="220010"/>
          </a:xfrm>
          <a:custGeom>
            <a:avLst/>
            <a:gdLst/>
            <a:ahLst/>
            <a:cxnLst/>
            <a:rect l="l" t="t" r="r" b="b"/>
            <a:pathLst>
              <a:path w="2081" h="2091" extrusionOk="0">
                <a:moveTo>
                  <a:pt x="1042" y="0"/>
                </a:moveTo>
                <a:cubicBezTo>
                  <a:pt x="461" y="0"/>
                  <a:pt x="0" y="474"/>
                  <a:pt x="0" y="1039"/>
                </a:cubicBezTo>
                <a:cubicBezTo>
                  <a:pt x="0" y="1617"/>
                  <a:pt x="461" y="2090"/>
                  <a:pt x="1042" y="2090"/>
                </a:cubicBezTo>
                <a:cubicBezTo>
                  <a:pt x="1620" y="2090"/>
                  <a:pt x="2081" y="1617"/>
                  <a:pt x="2081" y="1039"/>
                </a:cubicBezTo>
                <a:cubicBezTo>
                  <a:pt x="2081" y="474"/>
                  <a:pt x="1620" y="0"/>
                  <a:pt x="10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41"/>
          <p:cNvSpPr/>
          <p:nvPr/>
        </p:nvSpPr>
        <p:spPr>
          <a:xfrm>
            <a:off x="7651561" y="4114087"/>
            <a:ext cx="628569" cy="628569"/>
          </a:xfrm>
          <a:custGeom>
            <a:avLst/>
            <a:gdLst/>
            <a:ahLst/>
            <a:cxnLst/>
            <a:rect l="l" t="t" r="r" b="b"/>
            <a:pathLst>
              <a:path w="5974" h="5974" extrusionOk="0">
                <a:moveTo>
                  <a:pt x="2987" y="108"/>
                </a:moveTo>
                <a:cubicBezTo>
                  <a:pt x="3789" y="108"/>
                  <a:pt x="4511" y="424"/>
                  <a:pt x="5026" y="948"/>
                </a:cubicBezTo>
                <a:cubicBezTo>
                  <a:pt x="5550" y="1475"/>
                  <a:pt x="5866" y="2186"/>
                  <a:pt x="5866" y="2987"/>
                </a:cubicBezTo>
                <a:cubicBezTo>
                  <a:pt x="5866" y="3789"/>
                  <a:pt x="5550" y="4500"/>
                  <a:pt x="5026" y="5027"/>
                </a:cubicBezTo>
                <a:cubicBezTo>
                  <a:pt x="4511" y="5554"/>
                  <a:pt x="3789" y="5870"/>
                  <a:pt x="2987" y="5870"/>
                </a:cubicBezTo>
                <a:cubicBezTo>
                  <a:pt x="2197" y="5870"/>
                  <a:pt x="1474" y="5554"/>
                  <a:pt x="947" y="5027"/>
                </a:cubicBezTo>
                <a:cubicBezTo>
                  <a:pt x="433" y="4500"/>
                  <a:pt x="104" y="3789"/>
                  <a:pt x="104" y="2987"/>
                </a:cubicBezTo>
                <a:cubicBezTo>
                  <a:pt x="104" y="2186"/>
                  <a:pt x="433" y="1475"/>
                  <a:pt x="947" y="948"/>
                </a:cubicBezTo>
                <a:cubicBezTo>
                  <a:pt x="1474" y="424"/>
                  <a:pt x="2197" y="108"/>
                  <a:pt x="2987" y="108"/>
                </a:cubicBezTo>
                <a:close/>
                <a:moveTo>
                  <a:pt x="2987" y="1"/>
                </a:moveTo>
                <a:cubicBezTo>
                  <a:pt x="1342" y="1"/>
                  <a:pt x="0" y="1343"/>
                  <a:pt x="0" y="2987"/>
                </a:cubicBezTo>
                <a:cubicBezTo>
                  <a:pt x="0" y="4632"/>
                  <a:pt x="1342" y="5974"/>
                  <a:pt x="2987" y="5974"/>
                </a:cubicBezTo>
                <a:cubicBezTo>
                  <a:pt x="4644" y="5974"/>
                  <a:pt x="5973" y="4632"/>
                  <a:pt x="5973" y="2987"/>
                </a:cubicBezTo>
                <a:cubicBezTo>
                  <a:pt x="5973" y="1343"/>
                  <a:pt x="4644" y="1"/>
                  <a:pt x="29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41"/>
          <p:cNvSpPr/>
          <p:nvPr/>
        </p:nvSpPr>
        <p:spPr>
          <a:xfrm>
            <a:off x="8178701" y="4731612"/>
            <a:ext cx="79124" cy="78808"/>
          </a:xfrm>
          <a:custGeom>
            <a:avLst/>
            <a:gdLst/>
            <a:ahLst/>
            <a:cxnLst/>
            <a:rect l="l" t="t" r="r" b="b"/>
            <a:pathLst>
              <a:path w="752" h="749" extrusionOk="0">
                <a:moveTo>
                  <a:pt x="382" y="1"/>
                </a:moveTo>
                <a:cubicBezTo>
                  <a:pt x="174" y="1"/>
                  <a:pt x="0" y="159"/>
                  <a:pt x="0" y="367"/>
                </a:cubicBezTo>
                <a:cubicBezTo>
                  <a:pt x="0" y="578"/>
                  <a:pt x="174" y="749"/>
                  <a:pt x="382" y="749"/>
                </a:cubicBezTo>
                <a:cubicBezTo>
                  <a:pt x="594" y="749"/>
                  <a:pt x="752" y="578"/>
                  <a:pt x="752" y="367"/>
                </a:cubicBezTo>
                <a:cubicBezTo>
                  <a:pt x="752" y="159"/>
                  <a:pt x="594" y="1"/>
                  <a:pt x="3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41"/>
          <p:cNvSpPr/>
          <p:nvPr/>
        </p:nvSpPr>
        <p:spPr>
          <a:xfrm>
            <a:off x="8845991" y="4399439"/>
            <a:ext cx="186761" cy="185498"/>
          </a:xfrm>
          <a:custGeom>
            <a:avLst/>
            <a:gdLst/>
            <a:ahLst/>
            <a:cxnLst/>
            <a:rect l="l" t="t" r="r" b="b"/>
            <a:pathLst>
              <a:path w="1775" h="1763" extrusionOk="0">
                <a:moveTo>
                  <a:pt x="881" y="1"/>
                </a:moveTo>
                <a:cubicBezTo>
                  <a:pt x="395" y="1"/>
                  <a:pt x="1" y="395"/>
                  <a:pt x="1" y="882"/>
                </a:cubicBezTo>
                <a:cubicBezTo>
                  <a:pt x="1" y="1368"/>
                  <a:pt x="395" y="1762"/>
                  <a:pt x="881" y="1762"/>
                </a:cubicBezTo>
                <a:cubicBezTo>
                  <a:pt x="1368" y="1762"/>
                  <a:pt x="1775" y="1368"/>
                  <a:pt x="1775" y="882"/>
                </a:cubicBezTo>
                <a:cubicBezTo>
                  <a:pt x="1775" y="395"/>
                  <a:pt x="1368" y="1"/>
                  <a:pt x="8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41"/>
          <p:cNvSpPr/>
          <p:nvPr/>
        </p:nvSpPr>
        <p:spPr>
          <a:xfrm>
            <a:off x="5610023" y="4677530"/>
            <a:ext cx="185393" cy="187077"/>
          </a:xfrm>
          <a:custGeom>
            <a:avLst/>
            <a:gdLst/>
            <a:ahLst/>
            <a:cxnLst/>
            <a:rect l="l" t="t" r="r" b="b"/>
            <a:pathLst>
              <a:path w="1762" h="1778" extrusionOk="0">
                <a:moveTo>
                  <a:pt x="881" y="0"/>
                </a:moveTo>
                <a:cubicBezTo>
                  <a:pt x="395" y="0"/>
                  <a:pt x="0" y="395"/>
                  <a:pt x="0" y="881"/>
                </a:cubicBezTo>
                <a:cubicBezTo>
                  <a:pt x="0" y="1383"/>
                  <a:pt x="395" y="1778"/>
                  <a:pt x="881" y="1778"/>
                </a:cubicBezTo>
                <a:cubicBezTo>
                  <a:pt x="1367" y="1778"/>
                  <a:pt x="1762" y="1383"/>
                  <a:pt x="1762" y="881"/>
                </a:cubicBezTo>
                <a:cubicBezTo>
                  <a:pt x="1762" y="395"/>
                  <a:pt x="1367" y="0"/>
                  <a:pt x="8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41"/>
          <p:cNvSpPr/>
          <p:nvPr/>
        </p:nvSpPr>
        <p:spPr>
          <a:xfrm>
            <a:off x="6393263" y="4792428"/>
            <a:ext cx="650770" cy="650455"/>
          </a:xfrm>
          <a:custGeom>
            <a:avLst/>
            <a:gdLst/>
            <a:ahLst/>
            <a:cxnLst/>
            <a:rect l="l" t="t" r="r" b="b"/>
            <a:pathLst>
              <a:path w="6185" h="6182" extrusionOk="0">
                <a:moveTo>
                  <a:pt x="3094" y="0"/>
                </a:moveTo>
                <a:cubicBezTo>
                  <a:pt x="1383" y="0"/>
                  <a:pt x="0" y="1380"/>
                  <a:pt x="0" y="3091"/>
                </a:cubicBezTo>
                <a:cubicBezTo>
                  <a:pt x="0" y="4802"/>
                  <a:pt x="1383" y="6182"/>
                  <a:pt x="3094" y="6182"/>
                </a:cubicBezTo>
                <a:cubicBezTo>
                  <a:pt x="4802" y="6182"/>
                  <a:pt x="6185" y="4802"/>
                  <a:pt x="6185" y="3091"/>
                </a:cubicBezTo>
                <a:cubicBezTo>
                  <a:pt x="6185" y="1380"/>
                  <a:pt x="4802" y="0"/>
                  <a:pt x="30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41"/>
          <p:cNvSpPr/>
          <p:nvPr/>
        </p:nvSpPr>
        <p:spPr>
          <a:xfrm>
            <a:off x="8760028" y="3125880"/>
            <a:ext cx="86068" cy="87541"/>
          </a:xfrm>
          <a:custGeom>
            <a:avLst/>
            <a:gdLst/>
            <a:ahLst/>
            <a:cxnLst/>
            <a:rect l="l" t="t" r="r" b="b"/>
            <a:pathLst>
              <a:path w="818" h="832" extrusionOk="0">
                <a:moveTo>
                  <a:pt x="410" y="1"/>
                </a:moveTo>
                <a:cubicBezTo>
                  <a:pt x="186" y="1"/>
                  <a:pt x="0" y="187"/>
                  <a:pt x="0" y="424"/>
                </a:cubicBezTo>
                <a:cubicBezTo>
                  <a:pt x="0" y="645"/>
                  <a:pt x="186" y="831"/>
                  <a:pt x="410" y="831"/>
                </a:cubicBezTo>
                <a:cubicBezTo>
                  <a:pt x="631" y="831"/>
                  <a:pt x="818" y="645"/>
                  <a:pt x="818" y="424"/>
                </a:cubicBezTo>
                <a:cubicBezTo>
                  <a:pt x="818" y="187"/>
                  <a:pt x="631" y="1"/>
                  <a:pt x="4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41"/>
          <p:cNvSpPr/>
          <p:nvPr/>
        </p:nvSpPr>
        <p:spPr>
          <a:xfrm>
            <a:off x="8859669" y="2456272"/>
            <a:ext cx="52924" cy="52504"/>
          </a:xfrm>
          <a:custGeom>
            <a:avLst/>
            <a:gdLst/>
            <a:ahLst/>
            <a:cxnLst/>
            <a:rect l="l" t="t" r="r" b="b"/>
            <a:pathLst>
              <a:path w="503" h="499" extrusionOk="0">
                <a:moveTo>
                  <a:pt x="253" y="0"/>
                </a:moveTo>
                <a:cubicBezTo>
                  <a:pt x="120" y="0"/>
                  <a:pt x="0" y="104"/>
                  <a:pt x="0" y="250"/>
                </a:cubicBezTo>
                <a:cubicBezTo>
                  <a:pt x="0" y="379"/>
                  <a:pt x="120" y="499"/>
                  <a:pt x="253" y="499"/>
                </a:cubicBezTo>
                <a:cubicBezTo>
                  <a:pt x="382" y="499"/>
                  <a:pt x="502" y="379"/>
                  <a:pt x="502" y="250"/>
                </a:cubicBezTo>
                <a:cubicBezTo>
                  <a:pt x="502" y="104"/>
                  <a:pt x="382" y="0"/>
                  <a:pt x="2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41"/>
          <p:cNvSpPr/>
          <p:nvPr/>
        </p:nvSpPr>
        <p:spPr>
          <a:xfrm>
            <a:off x="9064633" y="1405565"/>
            <a:ext cx="146884" cy="146884"/>
          </a:xfrm>
          <a:custGeom>
            <a:avLst/>
            <a:gdLst/>
            <a:ahLst/>
            <a:cxnLst/>
            <a:rect l="l" t="t" r="r" b="b"/>
            <a:pathLst>
              <a:path w="1396" h="1396" extrusionOk="0">
                <a:moveTo>
                  <a:pt x="698" y="1"/>
                </a:moveTo>
                <a:cubicBezTo>
                  <a:pt x="316" y="1"/>
                  <a:pt x="0" y="316"/>
                  <a:pt x="0" y="698"/>
                </a:cubicBezTo>
                <a:cubicBezTo>
                  <a:pt x="0" y="1080"/>
                  <a:pt x="316" y="1396"/>
                  <a:pt x="698" y="1396"/>
                </a:cubicBezTo>
                <a:cubicBezTo>
                  <a:pt x="1080" y="1396"/>
                  <a:pt x="1395" y="1080"/>
                  <a:pt x="1395" y="698"/>
                </a:cubicBezTo>
                <a:cubicBezTo>
                  <a:pt x="1395" y="316"/>
                  <a:pt x="1080" y="1"/>
                  <a:pt x="6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41"/>
          <p:cNvSpPr/>
          <p:nvPr/>
        </p:nvSpPr>
        <p:spPr>
          <a:xfrm>
            <a:off x="5892322" y="4278859"/>
            <a:ext cx="560809" cy="560809"/>
          </a:xfrm>
          <a:custGeom>
            <a:avLst/>
            <a:gdLst/>
            <a:ahLst/>
            <a:cxnLst/>
            <a:rect l="l" t="t" r="r" b="b"/>
            <a:pathLst>
              <a:path w="5330" h="5330" extrusionOk="0">
                <a:moveTo>
                  <a:pt x="2659" y="159"/>
                </a:moveTo>
                <a:cubicBezTo>
                  <a:pt x="3357" y="159"/>
                  <a:pt x="3972" y="436"/>
                  <a:pt x="4433" y="894"/>
                </a:cubicBezTo>
                <a:cubicBezTo>
                  <a:pt x="4881" y="1342"/>
                  <a:pt x="5172" y="1974"/>
                  <a:pt x="5172" y="2672"/>
                </a:cubicBezTo>
                <a:cubicBezTo>
                  <a:pt x="5172" y="3357"/>
                  <a:pt x="4881" y="3988"/>
                  <a:pt x="4433" y="4433"/>
                </a:cubicBezTo>
                <a:cubicBezTo>
                  <a:pt x="3972" y="4894"/>
                  <a:pt x="3357" y="5172"/>
                  <a:pt x="2659" y="5172"/>
                </a:cubicBezTo>
                <a:cubicBezTo>
                  <a:pt x="1974" y="5172"/>
                  <a:pt x="1342" y="4894"/>
                  <a:pt x="881" y="4433"/>
                </a:cubicBezTo>
                <a:cubicBezTo>
                  <a:pt x="436" y="3988"/>
                  <a:pt x="159" y="3357"/>
                  <a:pt x="159" y="2672"/>
                </a:cubicBezTo>
                <a:cubicBezTo>
                  <a:pt x="159" y="1974"/>
                  <a:pt x="436" y="1342"/>
                  <a:pt x="881" y="894"/>
                </a:cubicBezTo>
                <a:cubicBezTo>
                  <a:pt x="1342" y="436"/>
                  <a:pt x="1974" y="159"/>
                  <a:pt x="2659" y="159"/>
                </a:cubicBezTo>
                <a:close/>
                <a:moveTo>
                  <a:pt x="2659" y="1"/>
                </a:moveTo>
                <a:cubicBezTo>
                  <a:pt x="1185" y="1"/>
                  <a:pt x="1" y="1197"/>
                  <a:pt x="1" y="2672"/>
                </a:cubicBezTo>
                <a:cubicBezTo>
                  <a:pt x="1" y="4146"/>
                  <a:pt x="1185" y="5330"/>
                  <a:pt x="2659" y="5330"/>
                </a:cubicBezTo>
                <a:cubicBezTo>
                  <a:pt x="4130" y="5330"/>
                  <a:pt x="5330" y="4146"/>
                  <a:pt x="5330" y="2672"/>
                </a:cubicBezTo>
                <a:cubicBezTo>
                  <a:pt x="5330" y="1197"/>
                  <a:pt x="4130" y="1"/>
                  <a:pt x="2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41"/>
          <p:cNvSpPr/>
          <p:nvPr/>
        </p:nvSpPr>
        <p:spPr>
          <a:xfrm>
            <a:off x="7341589" y="4696785"/>
            <a:ext cx="146568" cy="146884"/>
          </a:xfrm>
          <a:custGeom>
            <a:avLst/>
            <a:gdLst/>
            <a:ahLst/>
            <a:cxnLst/>
            <a:rect l="l" t="t" r="r" b="b"/>
            <a:pathLst>
              <a:path w="1393" h="1396" extrusionOk="0">
                <a:moveTo>
                  <a:pt x="695" y="0"/>
                </a:moveTo>
                <a:cubicBezTo>
                  <a:pt x="316" y="0"/>
                  <a:pt x="1" y="316"/>
                  <a:pt x="1" y="698"/>
                </a:cubicBezTo>
                <a:cubicBezTo>
                  <a:pt x="1" y="1093"/>
                  <a:pt x="316" y="1396"/>
                  <a:pt x="695" y="1396"/>
                </a:cubicBezTo>
                <a:cubicBezTo>
                  <a:pt x="1077" y="1396"/>
                  <a:pt x="1393" y="1093"/>
                  <a:pt x="1393" y="698"/>
                </a:cubicBezTo>
                <a:cubicBezTo>
                  <a:pt x="1393" y="316"/>
                  <a:pt x="1077" y="0"/>
                  <a:pt x="6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41"/>
          <p:cNvSpPr/>
          <p:nvPr/>
        </p:nvSpPr>
        <p:spPr>
          <a:xfrm>
            <a:off x="4922110" y="223651"/>
            <a:ext cx="146884" cy="146673"/>
          </a:xfrm>
          <a:custGeom>
            <a:avLst/>
            <a:gdLst/>
            <a:ahLst/>
            <a:cxnLst/>
            <a:rect l="l" t="t" r="r" b="b"/>
            <a:pathLst>
              <a:path w="1396" h="1394" extrusionOk="0">
                <a:moveTo>
                  <a:pt x="698" y="1"/>
                </a:moveTo>
                <a:cubicBezTo>
                  <a:pt x="316" y="1"/>
                  <a:pt x="0" y="304"/>
                  <a:pt x="0" y="699"/>
                </a:cubicBezTo>
                <a:cubicBezTo>
                  <a:pt x="0" y="1077"/>
                  <a:pt x="316" y="1393"/>
                  <a:pt x="698" y="1393"/>
                </a:cubicBezTo>
                <a:cubicBezTo>
                  <a:pt x="1080" y="1393"/>
                  <a:pt x="1395" y="1077"/>
                  <a:pt x="1395" y="699"/>
                </a:cubicBezTo>
                <a:cubicBezTo>
                  <a:pt x="1395" y="304"/>
                  <a:pt x="1080" y="1"/>
                  <a:pt x="6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41"/>
          <p:cNvSpPr/>
          <p:nvPr/>
        </p:nvSpPr>
        <p:spPr>
          <a:xfrm>
            <a:off x="8523499" y="1149464"/>
            <a:ext cx="167506" cy="167506"/>
          </a:xfrm>
          <a:custGeom>
            <a:avLst/>
            <a:gdLst/>
            <a:ahLst/>
            <a:cxnLst/>
            <a:rect l="l" t="t" r="r" b="b"/>
            <a:pathLst>
              <a:path w="1592" h="1592" extrusionOk="0">
                <a:moveTo>
                  <a:pt x="789" y="0"/>
                </a:moveTo>
                <a:cubicBezTo>
                  <a:pt x="354" y="0"/>
                  <a:pt x="0" y="357"/>
                  <a:pt x="0" y="790"/>
                </a:cubicBezTo>
                <a:cubicBezTo>
                  <a:pt x="0" y="1238"/>
                  <a:pt x="354" y="1592"/>
                  <a:pt x="789" y="1592"/>
                </a:cubicBezTo>
                <a:cubicBezTo>
                  <a:pt x="1238" y="1592"/>
                  <a:pt x="1591" y="1238"/>
                  <a:pt x="1591" y="790"/>
                </a:cubicBezTo>
                <a:cubicBezTo>
                  <a:pt x="1591" y="357"/>
                  <a:pt x="1238" y="0"/>
                  <a:pt x="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41"/>
          <p:cNvSpPr/>
          <p:nvPr/>
        </p:nvSpPr>
        <p:spPr>
          <a:xfrm>
            <a:off x="8451425" y="356541"/>
            <a:ext cx="59553" cy="59553"/>
          </a:xfrm>
          <a:custGeom>
            <a:avLst/>
            <a:gdLst/>
            <a:ahLst/>
            <a:cxnLst/>
            <a:rect l="l" t="t" r="r" b="b"/>
            <a:pathLst>
              <a:path w="566" h="566" extrusionOk="0">
                <a:moveTo>
                  <a:pt x="278" y="1"/>
                </a:moveTo>
                <a:cubicBezTo>
                  <a:pt x="120" y="1"/>
                  <a:pt x="0" y="118"/>
                  <a:pt x="0" y="275"/>
                </a:cubicBezTo>
                <a:cubicBezTo>
                  <a:pt x="0" y="433"/>
                  <a:pt x="120" y="566"/>
                  <a:pt x="278" y="566"/>
                </a:cubicBezTo>
                <a:cubicBezTo>
                  <a:pt x="436" y="566"/>
                  <a:pt x="565" y="433"/>
                  <a:pt x="565" y="275"/>
                </a:cubicBezTo>
                <a:cubicBezTo>
                  <a:pt x="565" y="118"/>
                  <a:pt x="436" y="1"/>
                  <a:pt x="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41"/>
          <p:cNvSpPr/>
          <p:nvPr/>
        </p:nvSpPr>
        <p:spPr>
          <a:xfrm>
            <a:off x="8354730" y="-109785"/>
            <a:ext cx="251891" cy="253153"/>
          </a:xfrm>
          <a:custGeom>
            <a:avLst/>
            <a:gdLst/>
            <a:ahLst/>
            <a:cxnLst/>
            <a:rect l="l" t="t" r="r" b="b"/>
            <a:pathLst>
              <a:path w="2394" h="2406" extrusionOk="0">
                <a:moveTo>
                  <a:pt x="1197" y="0"/>
                </a:moveTo>
                <a:cubicBezTo>
                  <a:pt x="537" y="0"/>
                  <a:pt x="0" y="537"/>
                  <a:pt x="0" y="1209"/>
                </a:cubicBezTo>
                <a:cubicBezTo>
                  <a:pt x="0" y="1866"/>
                  <a:pt x="537" y="2406"/>
                  <a:pt x="1197" y="2406"/>
                </a:cubicBezTo>
                <a:cubicBezTo>
                  <a:pt x="1866" y="2406"/>
                  <a:pt x="2393" y="1866"/>
                  <a:pt x="2393" y="1209"/>
                </a:cubicBezTo>
                <a:cubicBezTo>
                  <a:pt x="2393" y="537"/>
                  <a:pt x="1866" y="0"/>
                  <a:pt x="11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41"/>
          <p:cNvSpPr/>
          <p:nvPr/>
        </p:nvSpPr>
        <p:spPr>
          <a:xfrm>
            <a:off x="8805798" y="107385"/>
            <a:ext cx="99746" cy="99851"/>
          </a:xfrm>
          <a:custGeom>
            <a:avLst/>
            <a:gdLst/>
            <a:ahLst/>
            <a:cxnLst/>
            <a:rect l="l" t="t" r="r" b="b"/>
            <a:pathLst>
              <a:path w="948" h="949" extrusionOk="0">
                <a:moveTo>
                  <a:pt x="474" y="1"/>
                </a:moveTo>
                <a:cubicBezTo>
                  <a:pt x="212" y="1"/>
                  <a:pt x="1" y="209"/>
                  <a:pt x="1" y="474"/>
                </a:cubicBezTo>
                <a:cubicBezTo>
                  <a:pt x="1" y="737"/>
                  <a:pt x="212" y="948"/>
                  <a:pt x="474" y="948"/>
                </a:cubicBezTo>
                <a:cubicBezTo>
                  <a:pt x="736" y="948"/>
                  <a:pt x="948" y="737"/>
                  <a:pt x="948" y="474"/>
                </a:cubicBezTo>
                <a:cubicBezTo>
                  <a:pt x="948" y="209"/>
                  <a:pt x="736" y="1"/>
                  <a:pt x="4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41"/>
          <p:cNvSpPr/>
          <p:nvPr/>
        </p:nvSpPr>
        <p:spPr>
          <a:xfrm>
            <a:off x="3702638" y="449238"/>
            <a:ext cx="126366" cy="126051"/>
          </a:xfrm>
          <a:custGeom>
            <a:avLst/>
            <a:gdLst/>
            <a:ahLst/>
            <a:cxnLst/>
            <a:rect l="l" t="t" r="r" b="b"/>
            <a:pathLst>
              <a:path w="1201" h="1198" extrusionOk="0">
                <a:moveTo>
                  <a:pt x="594" y="1"/>
                </a:moveTo>
                <a:cubicBezTo>
                  <a:pt x="266" y="1"/>
                  <a:pt x="1" y="263"/>
                  <a:pt x="1" y="591"/>
                </a:cubicBezTo>
                <a:cubicBezTo>
                  <a:pt x="1" y="935"/>
                  <a:pt x="266" y="1197"/>
                  <a:pt x="594" y="1197"/>
                </a:cubicBezTo>
                <a:cubicBezTo>
                  <a:pt x="935" y="1197"/>
                  <a:pt x="1200" y="935"/>
                  <a:pt x="1200" y="591"/>
                </a:cubicBezTo>
                <a:cubicBezTo>
                  <a:pt x="1200" y="263"/>
                  <a:pt x="935" y="1"/>
                  <a:pt x="59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41"/>
          <p:cNvSpPr/>
          <p:nvPr/>
        </p:nvSpPr>
        <p:spPr>
          <a:xfrm>
            <a:off x="1554830" y="-32450"/>
            <a:ext cx="369524" cy="369524"/>
          </a:xfrm>
          <a:custGeom>
            <a:avLst/>
            <a:gdLst/>
            <a:ahLst/>
            <a:cxnLst/>
            <a:rect l="l" t="t" r="r" b="b"/>
            <a:pathLst>
              <a:path w="3512" h="3512" extrusionOk="0">
                <a:moveTo>
                  <a:pt x="1750" y="105"/>
                </a:moveTo>
                <a:cubicBezTo>
                  <a:pt x="2210" y="105"/>
                  <a:pt x="2618" y="291"/>
                  <a:pt x="2921" y="591"/>
                </a:cubicBezTo>
                <a:cubicBezTo>
                  <a:pt x="3224" y="894"/>
                  <a:pt x="3407" y="1302"/>
                  <a:pt x="3407" y="1762"/>
                </a:cubicBezTo>
                <a:cubicBezTo>
                  <a:pt x="3407" y="2223"/>
                  <a:pt x="3224" y="2631"/>
                  <a:pt x="2921" y="2934"/>
                </a:cubicBezTo>
                <a:cubicBezTo>
                  <a:pt x="2618" y="3224"/>
                  <a:pt x="2210" y="3407"/>
                  <a:pt x="1750" y="3407"/>
                </a:cubicBezTo>
                <a:cubicBezTo>
                  <a:pt x="1301" y="3407"/>
                  <a:pt x="881" y="3224"/>
                  <a:pt x="591" y="2934"/>
                </a:cubicBezTo>
                <a:cubicBezTo>
                  <a:pt x="288" y="2631"/>
                  <a:pt x="105" y="2223"/>
                  <a:pt x="105" y="1762"/>
                </a:cubicBezTo>
                <a:cubicBezTo>
                  <a:pt x="105" y="1302"/>
                  <a:pt x="288" y="894"/>
                  <a:pt x="591" y="591"/>
                </a:cubicBezTo>
                <a:cubicBezTo>
                  <a:pt x="881" y="291"/>
                  <a:pt x="1301" y="105"/>
                  <a:pt x="1750" y="105"/>
                </a:cubicBezTo>
                <a:close/>
                <a:moveTo>
                  <a:pt x="1750" y="1"/>
                </a:moveTo>
                <a:cubicBezTo>
                  <a:pt x="790" y="1"/>
                  <a:pt x="1" y="790"/>
                  <a:pt x="1" y="1762"/>
                </a:cubicBezTo>
                <a:cubicBezTo>
                  <a:pt x="1" y="2738"/>
                  <a:pt x="790" y="3511"/>
                  <a:pt x="1750" y="3511"/>
                </a:cubicBezTo>
                <a:cubicBezTo>
                  <a:pt x="2722" y="3511"/>
                  <a:pt x="3511" y="2738"/>
                  <a:pt x="3511" y="1762"/>
                </a:cubicBezTo>
                <a:cubicBezTo>
                  <a:pt x="3511" y="790"/>
                  <a:pt x="2722" y="1"/>
                  <a:pt x="17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41"/>
          <p:cNvSpPr/>
          <p:nvPr/>
        </p:nvSpPr>
        <p:spPr>
          <a:xfrm>
            <a:off x="4265973" y="230700"/>
            <a:ext cx="369840" cy="370786"/>
          </a:xfrm>
          <a:custGeom>
            <a:avLst/>
            <a:gdLst/>
            <a:ahLst/>
            <a:cxnLst/>
            <a:rect l="l" t="t" r="r" b="b"/>
            <a:pathLst>
              <a:path w="3515" h="3524" extrusionOk="0">
                <a:moveTo>
                  <a:pt x="1750" y="104"/>
                </a:moveTo>
                <a:cubicBezTo>
                  <a:pt x="2211" y="104"/>
                  <a:pt x="2634" y="287"/>
                  <a:pt x="2921" y="591"/>
                </a:cubicBezTo>
                <a:cubicBezTo>
                  <a:pt x="3224" y="894"/>
                  <a:pt x="3407" y="1301"/>
                  <a:pt x="3407" y="1762"/>
                </a:cubicBezTo>
                <a:cubicBezTo>
                  <a:pt x="3407" y="2223"/>
                  <a:pt x="3224" y="2630"/>
                  <a:pt x="2921" y="2933"/>
                </a:cubicBezTo>
                <a:cubicBezTo>
                  <a:pt x="2634" y="3236"/>
                  <a:pt x="2211" y="3419"/>
                  <a:pt x="1750" y="3419"/>
                </a:cubicBezTo>
                <a:cubicBezTo>
                  <a:pt x="1305" y="3419"/>
                  <a:pt x="882" y="3236"/>
                  <a:pt x="595" y="2933"/>
                </a:cubicBezTo>
                <a:cubicBezTo>
                  <a:pt x="291" y="2630"/>
                  <a:pt x="108" y="2223"/>
                  <a:pt x="108" y="1762"/>
                </a:cubicBezTo>
                <a:cubicBezTo>
                  <a:pt x="108" y="1301"/>
                  <a:pt x="291" y="894"/>
                  <a:pt x="595" y="591"/>
                </a:cubicBezTo>
                <a:cubicBezTo>
                  <a:pt x="882" y="287"/>
                  <a:pt x="1305" y="104"/>
                  <a:pt x="1750" y="104"/>
                </a:cubicBezTo>
                <a:close/>
                <a:moveTo>
                  <a:pt x="1750" y="0"/>
                </a:moveTo>
                <a:cubicBezTo>
                  <a:pt x="790" y="0"/>
                  <a:pt x="1" y="789"/>
                  <a:pt x="1" y="1762"/>
                </a:cubicBezTo>
                <a:cubicBezTo>
                  <a:pt x="1" y="2734"/>
                  <a:pt x="790" y="3523"/>
                  <a:pt x="1750" y="3523"/>
                </a:cubicBezTo>
                <a:cubicBezTo>
                  <a:pt x="2725" y="3523"/>
                  <a:pt x="3515" y="2734"/>
                  <a:pt x="3515" y="1762"/>
                </a:cubicBezTo>
                <a:cubicBezTo>
                  <a:pt x="3515" y="789"/>
                  <a:pt x="2725" y="0"/>
                  <a:pt x="17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41"/>
          <p:cNvSpPr/>
          <p:nvPr/>
        </p:nvSpPr>
        <p:spPr>
          <a:xfrm>
            <a:off x="1337556" y="306773"/>
            <a:ext cx="92802" cy="92697"/>
          </a:xfrm>
          <a:custGeom>
            <a:avLst/>
            <a:gdLst/>
            <a:ahLst/>
            <a:cxnLst/>
            <a:rect l="l" t="t" r="r" b="b"/>
            <a:pathLst>
              <a:path w="882" h="881" extrusionOk="0">
                <a:moveTo>
                  <a:pt x="446" y="0"/>
                </a:moveTo>
                <a:cubicBezTo>
                  <a:pt x="197" y="0"/>
                  <a:pt x="1" y="196"/>
                  <a:pt x="1" y="433"/>
                </a:cubicBezTo>
                <a:cubicBezTo>
                  <a:pt x="1" y="682"/>
                  <a:pt x="197" y="881"/>
                  <a:pt x="446" y="881"/>
                </a:cubicBezTo>
                <a:cubicBezTo>
                  <a:pt x="683" y="881"/>
                  <a:pt x="882" y="682"/>
                  <a:pt x="882" y="433"/>
                </a:cubicBezTo>
                <a:cubicBezTo>
                  <a:pt x="882" y="196"/>
                  <a:pt x="683" y="0"/>
                  <a:pt x="4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41"/>
          <p:cNvSpPr/>
          <p:nvPr/>
        </p:nvSpPr>
        <p:spPr>
          <a:xfrm>
            <a:off x="1828922" y="423039"/>
            <a:ext cx="179817" cy="178449"/>
          </a:xfrm>
          <a:custGeom>
            <a:avLst/>
            <a:gdLst/>
            <a:ahLst/>
            <a:cxnLst/>
            <a:rect l="l" t="t" r="r" b="b"/>
            <a:pathLst>
              <a:path w="1709" h="1696" extrusionOk="0">
                <a:moveTo>
                  <a:pt x="856" y="0"/>
                </a:moveTo>
                <a:cubicBezTo>
                  <a:pt x="382" y="0"/>
                  <a:pt x="0" y="382"/>
                  <a:pt x="0" y="840"/>
                </a:cubicBezTo>
                <a:cubicBezTo>
                  <a:pt x="0" y="1313"/>
                  <a:pt x="382" y="1695"/>
                  <a:pt x="856" y="1695"/>
                </a:cubicBezTo>
                <a:cubicBezTo>
                  <a:pt x="1329" y="1695"/>
                  <a:pt x="1708" y="1313"/>
                  <a:pt x="1708" y="840"/>
                </a:cubicBezTo>
                <a:cubicBezTo>
                  <a:pt x="1708" y="382"/>
                  <a:pt x="1329" y="0"/>
                  <a:pt x="8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41"/>
          <p:cNvSpPr/>
          <p:nvPr/>
        </p:nvSpPr>
        <p:spPr>
          <a:xfrm>
            <a:off x="-342875" y="947551"/>
            <a:ext cx="769771" cy="771034"/>
          </a:xfrm>
          <a:custGeom>
            <a:avLst/>
            <a:gdLst/>
            <a:ahLst/>
            <a:cxnLst/>
            <a:rect l="l" t="t" r="r" b="b"/>
            <a:pathLst>
              <a:path w="7316" h="7328" extrusionOk="0">
                <a:moveTo>
                  <a:pt x="3660" y="0"/>
                </a:moveTo>
                <a:cubicBezTo>
                  <a:pt x="1633" y="0"/>
                  <a:pt x="1" y="1632"/>
                  <a:pt x="1" y="3656"/>
                </a:cubicBezTo>
                <a:cubicBezTo>
                  <a:pt x="1" y="5683"/>
                  <a:pt x="1633" y="7327"/>
                  <a:pt x="3660" y="7327"/>
                </a:cubicBezTo>
                <a:cubicBezTo>
                  <a:pt x="5683" y="7327"/>
                  <a:pt x="7315" y="5683"/>
                  <a:pt x="7315" y="3656"/>
                </a:cubicBezTo>
                <a:cubicBezTo>
                  <a:pt x="7315" y="1632"/>
                  <a:pt x="5683" y="0"/>
                  <a:pt x="3660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41"/>
          <p:cNvSpPr/>
          <p:nvPr/>
        </p:nvSpPr>
        <p:spPr>
          <a:xfrm>
            <a:off x="476560" y="670827"/>
            <a:ext cx="220010" cy="218642"/>
          </a:xfrm>
          <a:custGeom>
            <a:avLst/>
            <a:gdLst/>
            <a:ahLst/>
            <a:cxnLst/>
            <a:rect l="l" t="t" r="r" b="b"/>
            <a:pathLst>
              <a:path w="2091" h="2078" extrusionOk="0">
                <a:moveTo>
                  <a:pt x="1052" y="0"/>
                </a:moveTo>
                <a:cubicBezTo>
                  <a:pt x="474" y="0"/>
                  <a:pt x="1" y="458"/>
                  <a:pt x="1" y="1039"/>
                </a:cubicBezTo>
                <a:cubicBezTo>
                  <a:pt x="1" y="1617"/>
                  <a:pt x="474" y="2078"/>
                  <a:pt x="1052" y="2078"/>
                </a:cubicBezTo>
                <a:cubicBezTo>
                  <a:pt x="1617" y="2078"/>
                  <a:pt x="2091" y="1617"/>
                  <a:pt x="2091" y="1039"/>
                </a:cubicBezTo>
                <a:cubicBezTo>
                  <a:pt x="2091" y="458"/>
                  <a:pt x="1617" y="0"/>
                  <a:pt x="10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41"/>
          <p:cNvSpPr/>
          <p:nvPr/>
        </p:nvSpPr>
        <p:spPr>
          <a:xfrm>
            <a:off x="354718" y="605697"/>
            <a:ext cx="65235" cy="65235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16" y="0"/>
                </a:moveTo>
                <a:cubicBezTo>
                  <a:pt x="146" y="0"/>
                  <a:pt x="0" y="146"/>
                  <a:pt x="0" y="316"/>
                </a:cubicBezTo>
                <a:cubicBezTo>
                  <a:pt x="0" y="474"/>
                  <a:pt x="146" y="619"/>
                  <a:pt x="316" y="619"/>
                </a:cubicBezTo>
                <a:cubicBezTo>
                  <a:pt x="474" y="619"/>
                  <a:pt x="619" y="474"/>
                  <a:pt x="619" y="316"/>
                </a:cubicBezTo>
                <a:cubicBezTo>
                  <a:pt x="619" y="146"/>
                  <a:pt x="474" y="0"/>
                  <a:pt x="3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41"/>
          <p:cNvSpPr/>
          <p:nvPr/>
        </p:nvSpPr>
        <p:spPr>
          <a:xfrm>
            <a:off x="404486" y="1939757"/>
            <a:ext cx="258940" cy="260519"/>
          </a:xfrm>
          <a:custGeom>
            <a:avLst/>
            <a:gdLst/>
            <a:ahLst/>
            <a:cxnLst/>
            <a:rect l="l" t="t" r="r" b="b"/>
            <a:pathLst>
              <a:path w="2461" h="2476" extrusionOk="0">
                <a:moveTo>
                  <a:pt x="1226" y="0"/>
                </a:moveTo>
                <a:cubicBezTo>
                  <a:pt x="541" y="0"/>
                  <a:pt x="1" y="553"/>
                  <a:pt x="1" y="1238"/>
                </a:cubicBezTo>
                <a:cubicBezTo>
                  <a:pt x="1" y="1923"/>
                  <a:pt x="541" y="2475"/>
                  <a:pt x="1226" y="2475"/>
                </a:cubicBezTo>
                <a:cubicBezTo>
                  <a:pt x="1908" y="2475"/>
                  <a:pt x="2460" y="1923"/>
                  <a:pt x="2460" y="1238"/>
                </a:cubicBezTo>
                <a:cubicBezTo>
                  <a:pt x="2460" y="553"/>
                  <a:pt x="1908" y="0"/>
                  <a:pt x="122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41"/>
          <p:cNvSpPr/>
          <p:nvPr/>
        </p:nvSpPr>
        <p:spPr>
          <a:xfrm>
            <a:off x="461838" y="396075"/>
            <a:ext cx="8220300" cy="43329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4"/>
        </a:solidFill>
        <a:effectLst/>
      </p:bgPr>
    </p:bg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8" name="Google Shape;2978;p42"/>
          <p:cNvGrpSpPr/>
          <p:nvPr/>
        </p:nvGrpSpPr>
        <p:grpSpPr>
          <a:xfrm>
            <a:off x="-532875" y="-366725"/>
            <a:ext cx="10076919" cy="5936520"/>
            <a:chOff x="-532875" y="-366725"/>
            <a:chExt cx="10076919" cy="5936520"/>
          </a:xfrm>
        </p:grpSpPr>
        <p:sp>
          <p:nvSpPr>
            <p:cNvPr id="2979" name="Google Shape;2979;p42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2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2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2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2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2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2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2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2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2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2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2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2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2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2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2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2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2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2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2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2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2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2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2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2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2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2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2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2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2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2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2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2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2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2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2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2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2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2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2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2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2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2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0" name="Google Shape;3060;p42"/>
          <p:cNvSpPr/>
          <p:nvPr/>
        </p:nvSpPr>
        <p:spPr>
          <a:xfrm>
            <a:off x="461838" y="396075"/>
            <a:ext cx="8220300" cy="43329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bg>
      <p:bgPr>
        <a:solidFill>
          <a:schemeClr val="lt2"/>
        </a:solidFill>
        <a:effectLst/>
      </p:bgPr>
    </p:bg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2" name="Google Shape;3062;p43"/>
          <p:cNvGrpSpPr/>
          <p:nvPr/>
        </p:nvGrpSpPr>
        <p:grpSpPr>
          <a:xfrm>
            <a:off x="-389750" y="-228887"/>
            <a:ext cx="9822020" cy="5722907"/>
            <a:chOff x="-389750" y="-228887"/>
            <a:chExt cx="9822020" cy="5722907"/>
          </a:xfrm>
        </p:grpSpPr>
        <p:sp>
          <p:nvSpPr>
            <p:cNvPr id="3063" name="Google Shape;3063;p43"/>
            <p:cNvSpPr/>
            <p:nvPr/>
          </p:nvSpPr>
          <p:spPr>
            <a:xfrm>
              <a:off x="310307" y="708334"/>
              <a:ext cx="659700" cy="569761"/>
            </a:xfrm>
            <a:custGeom>
              <a:avLst/>
              <a:gdLst/>
              <a:ahLst/>
              <a:cxnLst/>
              <a:rect l="l" t="t" r="r" b="b"/>
              <a:pathLst>
                <a:path w="6000" h="5182" extrusionOk="0">
                  <a:moveTo>
                    <a:pt x="3000" y="1"/>
                  </a:moveTo>
                  <a:lnTo>
                    <a:pt x="1500" y="2593"/>
                  </a:lnTo>
                  <a:lnTo>
                    <a:pt x="1" y="5181"/>
                  </a:lnTo>
                  <a:lnTo>
                    <a:pt x="5999" y="5181"/>
                  </a:lnTo>
                  <a:lnTo>
                    <a:pt x="4500" y="2593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3"/>
            <p:cNvSpPr/>
            <p:nvPr/>
          </p:nvSpPr>
          <p:spPr>
            <a:xfrm>
              <a:off x="492606" y="2903834"/>
              <a:ext cx="198240" cy="175150"/>
            </a:xfrm>
            <a:custGeom>
              <a:avLst/>
              <a:gdLst/>
              <a:ahLst/>
              <a:cxnLst/>
              <a:rect l="l" t="t" r="r" b="b"/>
              <a:pathLst>
                <a:path w="1803" h="1593" extrusionOk="0">
                  <a:moveTo>
                    <a:pt x="0" y="1"/>
                  </a:moveTo>
                  <a:lnTo>
                    <a:pt x="420" y="790"/>
                  </a:lnTo>
                  <a:lnTo>
                    <a:pt x="840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3"/>
            <p:cNvSpPr/>
            <p:nvPr/>
          </p:nvSpPr>
          <p:spPr>
            <a:xfrm>
              <a:off x="1379140" y="110971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56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3"/>
            <p:cNvSpPr/>
            <p:nvPr/>
          </p:nvSpPr>
          <p:spPr>
            <a:xfrm>
              <a:off x="966714" y="4954496"/>
              <a:ext cx="198350" cy="175040"/>
            </a:xfrm>
            <a:custGeom>
              <a:avLst/>
              <a:gdLst/>
              <a:ahLst/>
              <a:cxnLst/>
              <a:rect l="l" t="t" r="r" b="b"/>
              <a:pathLst>
                <a:path w="1804" h="1592" extrusionOk="0">
                  <a:moveTo>
                    <a:pt x="1" y="0"/>
                  </a:moveTo>
                  <a:lnTo>
                    <a:pt x="424" y="790"/>
                  </a:lnTo>
                  <a:lnTo>
                    <a:pt x="844" y="1592"/>
                  </a:lnTo>
                  <a:lnTo>
                    <a:pt x="1330" y="831"/>
                  </a:lnTo>
                  <a:lnTo>
                    <a:pt x="1803" y="67"/>
                  </a:lnTo>
                  <a:lnTo>
                    <a:pt x="91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3"/>
            <p:cNvSpPr/>
            <p:nvPr/>
          </p:nvSpPr>
          <p:spPr>
            <a:xfrm>
              <a:off x="3888440" y="4702818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43" y="1592"/>
                  </a:lnTo>
                  <a:lnTo>
                    <a:pt x="1329" y="831"/>
                  </a:lnTo>
                  <a:lnTo>
                    <a:pt x="1803" y="67"/>
                  </a:lnTo>
                  <a:lnTo>
                    <a:pt x="909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3"/>
            <p:cNvSpPr/>
            <p:nvPr/>
          </p:nvSpPr>
          <p:spPr>
            <a:xfrm>
              <a:off x="5438968" y="4779564"/>
              <a:ext cx="176470" cy="198240"/>
            </a:xfrm>
            <a:custGeom>
              <a:avLst/>
              <a:gdLst/>
              <a:ahLst/>
              <a:cxnLst/>
              <a:rect l="l" t="t" r="r" b="b"/>
              <a:pathLst>
                <a:path w="1605" h="1803" extrusionOk="0">
                  <a:moveTo>
                    <a:pt x="1604" y="0"/>
                  </a:moveTo>
                  <a:lnTo>
                    <a:pt x="802" y="408"/>
                  </a:lnTo>
                  <a:lnTo>
                    <a:pt x="0" y="815"/>
                  </a:lnTo>
                  <a:lnTo>
                    <a:pt x="749" y="1317"/>
                  </a:lnTo>
                  <a:lnTo>
                    <a:pt x="1500" y="1803"/>
                  </a:lnTo>
                  <a:lnTo>
                    <a:pt x="1551" y="906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3"/>
            <p:cNvSpPr/>
            <p:nvPr/>
          </p:nvSpPr>
          <p:spPr>
            <a:xfrm>
              <a:off x="8830624" y="2281700"/>
              <a:ext cx="177789" cy="198350"/>
            </a:xfrm>
            <a:custGeom>
              <a:avLst/>
              <a:gdLst/>
              <a:ahLst/>
              <a:cxnLst/>
              <a:rect l="l" t="t" r="r" b="b"/>
              <a:pathLst>
                <a:path w="1617" h="1804" extrusionOk="0">
                  <a:moveTo>
                    <a:pt x="1617" y="0"/>
                  </a:moveTo>
                  <a:lnTo>
                    <a:pt x="815" y="395"/>
                  </a:lnTo>
                  <a:lnTo>
                    <a:pt x="0" y="802"/>
                  </a:lnTo>
                  <a:lnTo>
                    <a:pt x="761" y="1304"/>
                  </a:lnTo>
                  <a:lnTo>
                    <a:pt x="1513" y="1803"/>
                  </a:lnTo>
                  <a:lnTo>
                    <a:pt x="1563" y="89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3"/>
            <p:cNvSpPr/>
            <p:nvPr/>
          </p:nvSpPr>
          <p:spPr>
            <a:xfrm>
              <a:off x="6140455" y="132379"/>
              <a:ext cx="177899" cy="198240"/>
            </a:xfrm>
            <a:custGeom>
              <a:avLst/>
              <a:gdLst/>
              <a:ahLst/>
              <a:cxnLst/>
              <a:rect l="l" t="t" r="r" b="b"/>
              <a:pathLst>
                <a:path w="1618" h="1803" extrusionOk="0">
                  <a:moveTo>
                    <a:pt x="1617" y="0"/>
                  </a:moveTo>
                  <a:lnTo>
                    <a:pt x="803" y="411"/>
                  </a:lnTo>
                  <a:lnTo>
                    <a:pt x="1" y="818"/>
                  </a:lnTo>
                  <a:lnTo>
                    <a:pt x="749" y="1317"/>
                  </a:lnTo>
                  <a:lnTo>
                    <a:pt x="1513" y="1803"/>
                  </a:lnTo>
                  <a:lnTo>
                    <a:pt x="1563" y="90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3"/>
            <p:cNvSpPr/>
            <p:nvPr/>
          </p:nvSpPr>
          <p:spPr>
            <a:xfrm>
              <a:off x="8695934" y="-65532"/>
              <a:ext cx="178229" cy="198020"/>
            </a:xfrm>
            <a:custGeom>
              <a:avLst/>
              <a:gdLst/>
              <a:ahLst/>
              <a:cxnLst/>
              <a:rect l="l" t="t" r="r" b="b"/>
              <a:pathLst>
                <a:path w="1621" h="1801" extrusionOk="0">
                  <a:moveTo>
                    <a:pt x="1620" y="1"/>
                  </a:moveTo>
                  <a:lnTo>
                    <a:pt x="802" y="408"/>
                  </a:lnTo>
                  <a:lnTo>
                    <a:pt x="1" y="815"/>
                  </a:lnTo>
                  <a:lnTo>
                    <a:pt x="752" y="1301"/>
                  </a:lnTo>
                  <a:lnTo>
                    <a:pt x="1500" y="1800"/>
                  </a:lnTo>
                  <a:lnTo>
                    <a:pt x="1566" y="907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3"/>
            <p:cNvSpPr/>
            <p:nvPr/>
          </p:nvSpPr>
          <p:spPr>
            <a:xfrm>
              <a:off x="8772679" y="1257727"/>
              <a:ext cx="659590" cy="570091"/>
            </a:xfrm>
            <a:custGeom>
              <a:avLst/>
              <a:gdLst/>
              <a:ahLst/>
              <a:cxnLst/>
              <a:rect l="l" t="t" r="r" b="b"/>
              <a:pathLst>
                <a:path w="5999" h="5185" extrusionOk="0">
                  <a:moveTo>
                    <a:pt x="2999" y="0"/>
                  </a:moveTo>
                  <a:lnTo>
                    <a:pt x="1500" y="2592"/>
                  </a:lnTo>
                  <a:lnTo>
                    <a:pt x="0" y="5184"/>
                  </a:lnTo>
                  <a:lnTo>
                    <a:pt x="5999" y="5184"/>
                  </a:lnTo>
                  <a:lnTo>
                    <a:pt x="4499" y="2592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3"/>
            <p:cNvSpPr/>
            <p:nvPr/>
          </p:nvSpPr>
          <p:spPr>
            <a:xfrm>
              <a:off x="6707362" y="4426512"/>
              <a:ext cx="477293" cy="551289"/>
            </a:xfrm>
            <a:custGeom>
              <a:avLst/>
              <a:gdLst/>
              <a:ahLst/>
              <a:cxnLst/>
              <a:rect l="l" t="t" r="r" b="b"/>
              <a:pathLst>
                <a:path w="4341" h="5014" extrusionOk="0">
                  <a:moveTo>
                    <a:pt x="4341" y="1"/>
                  </a:moveTo>
                  <a:lnTo>
                    <a:pt x="2169" y="1251"/>
                  </a:lnTo>
                  <a:lnTo>
                    <a:pt x="0" y="2514"/>
                  </a:lnTo>
                  <a:lnTo>
                    <a:pt x="2169" y="3764"/>
                  </a:lnTo>
                  <a:lnTo>
                    <a:pt x="4341" y="5014"/>
                  </a:lnTo>
                  <a:lnTo>
                    <a:pt x="4341" y="2514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3"/>
            <p:cNvSpPr/>
            <p:nvPr/>
          </p:nvSpPr>
          <p:spPr>
            <a:xfrm>
              <a:off x="3343083" y="197722"/>
              <a:ext cx="545462" cy="510718"/>
            </a:xfrm>
            <a:custGeom>
              <a:avLst/>
              <a:gdLst/>
              <a:ahLst/>
              <a:cxnLst/>
              <a:rect l="l" t="t" r="r" b="b"/>
              <a:pathLst>
                <a:path w="4961" h="4645" extrusionOk="0">
                  <a:moveTo>
                    <a:pt x="3066" y="1"/>
                  </a:moveTo>
                  <a:lnTo>
                    <a:pt x="1528" y="1987"/>
                  </a:lnTo>
                  <a:lnTo>
                    <a:pt x="0" y="3960"/>
                  </a:lnTo>
                  <a:lnTo>
                    <a:pt x="2476" y="4301"/>
                  </a:lnTo>
                  <a:lnTo>
                    <a:pt x="4960" y="4645"/>
                  </a:lnTo>
                  <a:lnTo>
                    <a:pt x="4013" y="2315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3"/>
            <p:cNvSpPr/>
            <p:nvPr/>
          </p:nvSpPr>
          <p:spPr>
            <a:xfrm>
              <a:off x="7834029" y="4624753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9" y="0"/>
                  </a:moveTo>
                  <a:lnTo>
                    <a:pt x="383" y="212"/>
                  </a:lnTo>
                  <a:lnTo>
                    <a:pt x="1" y="436"/>
                  </a:lnTo>
                  <a:lnTo>
                    <a:pt x="383" y="644"/>
                  </a:lnTo>
                  <a:lnTo>
                    <a:pt x="749" y="868"/>
                  </a:lnTo>
                  <a:lnTo>
                    <a:pt x="749" y="43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3"/>
            <p:cNvSpPr/>
            <p:nvPr/>
          </p:nvSpPr>
          <p:spPr>
            <a:xfrm>
              <a:off x="7828201" y="4620575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79"/>
                  </a:moveTo>
                  <a:lnTo>
                    <a:pt x="777" y="474"/>
                  </a:lnTo>
                  <a:lnTo>
                    <a:pt x="777" y="853"/>
                  </a:lnTo>
                  <a:lnTo>
                    <a:pt x="448" y="657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448" y="275"/>
                  </a:lnTo>
                  <a:lnTo>
                    <a:pt x="777" y="79"/>
                  </a:lnTo>
                  <a:close/>
                  <a:moveTo>
                    <a:pt x="830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20" y="711"/>
                  </a:lnTo>
                  <a:lnTo>
                    <a:pt x="830" y="948"/>
                  </a:lnTo>
                  <a:lnTo>
                    <a:pt x="830" y="474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3"/>
            <p:cNvSpPr/>
            <p:nvPr/>
          </p:nvSpPr>
          <p:spPr>
            <a:xfrm>
              <a:off x="8830624" y="3127992"/>
              <a:ext cx="82353" cy="93787"/>
            </a:xfrm>
            <a:custGeom>
              <a:avLst/>
              <a:gdLst/>
              <a:ahLst/>
              <a:cxnLst/>
              <a:rect l="l" t="t" r="r" b="b"/>
              <a:pathLst>
                <a:path w="749" h="853" extrusionOk="0">
                  <a:moveTo>
                    <a:pt x="749" y="0"/>
                  </a:moveTo>
                  <a:lnTo>
                    <a:pt x="379" y="209"/>
                  </a:lnTo>
                  <a:lnTo>
                    <a:pt x="0" y="420"/>
                  </a:lnTo>
                  <a:lnTo>
                    <a:pt x="379" y="644"/>
                  </a:lnTo>
                  <a:lnTo>
                    <a:pt x="749" y="853"/>
                  </a:lnTo>
                  <a:lnTo>
                    <a:pt x="749" y="42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3"/>
            <p:cNvSpPr/>
            <p:nvPr/>
          </p:nvSpPr>
          <p:spPr>
            <a:xfrm>
              <a:off x="8824686" y="3122054"/>
              <a:ext cx="91039" cy="105662"/>
            </a:xfrm>
            <a:custGeom>
              <a:avLst/>
              <a:gdLst/>
              <a:ahLst/>
              <a:cxnLst/>
              <a:rect l="l" t="t" r="r" b="b"/>
              <a:pathLst>
                <a:path w="828" h="961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69"/>
                  </a:lnTo>
                  <a:lnTo>
                    <a:pt x="449" y="670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28" y="1"/>
                  </a:moveTo>
                  <a:lnTo>
                    <a:pt x="421" y="237"/>
                  </a:lnTo>
                  <a:lnTo>
                    <a:pt x="1" y="474"/>
                  </a:lnTo>
                  <a:lnTo>
                    <a:pt x="39" y="499"/>
                  </a:lnTo>
                  <a:lnTo>
                    <a:pt x="421" y="724"/>
                  </a:lnTo>
                  <a:lnTo>
                    <a:pt x="828" y="960"/>
                  </a:lnTo>
                  <a:lnTo>
                    <a:pt x="828" y="474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3"/>
            <p:cNvSpPr/>
            <p:nvPr/>
          </p:nvSpPr>
          <p:spPr>
            <a:xfrm>
              <a:off x="8790052" y="1321278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8" y="0"/>
                  </a:moveTo>
                  <a:lnTo>
                    <a:pt x="369" y="224"/>
                  </a:lnTo>
                  <a:lnTo>
                    <a:pt x="0" y="436"/>
                  </a:lnTo>
                  <a:lnTo>
                    <a:pt x="369" y="647"/>
                  </a:lnTo>
                  <a:lnTo>
                    <a:pt x="748" y="868"/>
                  </a:lnTo>
                  <a:lnTo>
                    <a:pt x="748" y="4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3"/>
            <p:cNvSpPr/>
            <p:nvPr/>
          </p:nvSpPr>
          <p:spPr>
            <a:xfrm>
              <a:off x="8784114" y="1317100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36" y="669"/>
                  </a:lnTo>
                  <a:lnTo>
                    <a:pt x="109" y="473"/>
                  </a:lnTo>
                  <a:lnTo>
                    <a:pt x="109" y="473"/>
                  </a:lnTo>
                  <a:lnTo>
                    <a:pt x="436" y="275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08" y="710"/>
                  </a:lnTo>
                  <a:lnTo>
                    <a:pt x="831" y="947"/>
                  </a:lnTo>
                  <a:lnTo>
                    <a:pt x="831" y="4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3"/>
            <p:cNvSpPr/>
            <p:nvPr/>
          </p:nvSpPr>
          <p:spPr>
            <a:xfrm>
              <a:off x="8872295" y="698187"/>
              <a:ext cx="94117" cy="85101"/>
            </a:xfrm>
            <a:custGeom>
              <a:avLst/>
              <a:gdLst/>
              <a:ahLst/>
              <a:cxnLst/>
              <a:rect l="l" t="t" r="r" b="b"/>
              <a:pathLst>
                <a:path w="856" h="774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4"/>
                  </a:lnTo>
                  <a:lnTo>
                    <a:pt x="619" y="420"/>
                  </a:lnTo>
                  <a:lnTo>
                    <a:pt x="856" y="63"/>
                  </a:lnTo>
                  <a:lnTo>
                    <a:pt x="43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3"/>
            <p:cNvSpPr/>
            <p:nvPr/>
          </p:nvSpPr>
          <p:spPr>
            <a:xfrm>
              <a:off x="8868117" y="694998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4"/>
                  </a:moveTo>
                  <a:lnTo>
                    <a:pt x="461" y="80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4"/>
                  </a:lnTo>
                  <a:close/>
                  <a:moveTo>
                    <a:pt x="0" y="1"/>
                  </a:moveTo>
                  <a:lnTo>
                    <a:pt x="196" y="424"/>
                  </a:lnTo>
                  <a:lnTo>
                    <a:pt x="408" y="856"/>
                  </a:lnTo>
                  <a:lnTo>
                    <a:pt x="433" y="818"/>
                  </a:lnTo>
                  <a:lnTo>
                    <a:pt x="670" y="462"/>
                  </a:lnTo>
                  <a:lnTo>
                    <a:pt x="948" y="67"/>
                  </a:lnTo>
                  <a:lnTo>
                    <a:pt x="474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3"/>
            <p:cNvSpPr/>
            <p:nvPr/>
          </p:nvSpPr>
          <p:spPr>
            <a:xfrm>
              <a:off x="5798947" y="-923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56" y="66"/>
                  </a:lnTo>
                  <a:lnTo>
                    <a:pt x="4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3"/>
            <p:cNvSpPr/>
            <p:nvPr/>
          </p:nvSpPr>
          <p:spPr>
            <a:xfrm>
              <a:off x="5794769" y="-12096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1"/>
                  </a:moveTo>
                  <a:lnTo>
                    <a:pt x="461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1"/>
                  </a:lnTo>
                  <a:close/>
                  <a:moveTo>
                    <a:pt x="0" y="1"/>
                  </a:moveTo>
                  <a:lnTo>
                    <a:pt x="196" y="433"/>
                  </a:lnTo>
                  <a:lnTo>
                    <a:pt x="408" y="856"/>
                  </a:lnTo>
                  <a:lnTo>
                    <a:pt x="433" y="815"/>
                  </a:lnTo>
                  <a:lnTo>
                    <a:pt x="670" y="462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3"/>
            <p:cNvSpPr/>
            <p:nvPr/>
          </p:nvSpPr>
          <p:spPr>
            <a:xfrm>
              <a:off x="7327595" y="232325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1" y="0"/>
                  </a:moveTo>
                  <a:lnTo>
                    <a:pt x="187" y="382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3"/>
            <p:cNvSpPr/>
            <p:nvPr/>
          </p:nvSpPr>
          <p:spPr>
            <a:xfrm>
              <a:off x="7323416" y="229576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74" y="79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7" y="756"/>
                  </a:lnTo>
                  <a:lnTo>
                    <a:pt x="250" y="407"/>
                  </a:lnTo>
                  <a:lnTo>
                    <a:pt x="80" y="51"/>
                  </a:lnTo>
                  <a:close/>
                  <a:moveTo>
                    <a:pt x="1" y="0"/>
                  </a:moveTo>
                  <a:lnTo>
                    <a:pt x="212" y="420"/>
                  </a:lnTo>
                  <a:lnTo>
                    <a:pt x="408" y="853"/>
                  </a:lnTo>
                  <a:lnTo>
                    <a:pt x="433" y="815"/>
                  </a:lnTo>
                  <a:lnTo>
                    <a:pt x="686" y="458"/>
                  </a:lnTo>
                  <a:lnTo>
                    <a:pt x="948" y="63"/>
                  </a:lnTo>
                  <a:lnTo>
                    <a:pt x="47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3"/>
            <p:cNvSpPr/>
            <p:nvPr/>
          </p:nvSpPr>
          <p:spPr>
            <a:xfrm>
              <a:off x="9014242" y="3375161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36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3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3"/>
            <p:cNvSpPr/>
            <p:nvPr/>
          </p:nvSpPr>
          <p:spPr>
            <a:xfrm>
              <a:off x="9008304" y="3369224"/>
              <a:ext cx="89719" cy="105992"/>
            </a:xfrm>
            <a:custGeom>
              <a:avLst/>
              <a:gdLst/>
              <a:ahLst/>
              <a:cxnLst/>
              <a:rect l="l" t="t" r="r" b="b"/>
              <a:pathLst>
                <a:path w="816" h="964" extrusionOk="0">
                  <a:moveTo>
                    <a:pt x="765" y="95"/>
                  </a:moveTo>
                  <a:lnTo>
                    <a:pt x="765" y="490"/>
                  </a:lnTo>
                  <a:lnTo>
                    <a:pt x="765" y="869"/>
                  </a:lnTo>
                  <a:lnTo>
                    <a:pt x="437" y="673"/>
                  </a:lnTo>
                  <a:lnTo>
                    <a:pt x="103" y="482"/>
                  </a:lnTo>
                  <a:lnTo>
                    <a:pt x="103" y="482"/>
                  </a:lnTo>
                  <a:lnTo>
                    <a:pt x="437" y="291"/>
                  </a:lnTo>
                  <a:lnTo>
                    <a:pt x="765" y="95"/>
                  </a:lnTo>
                  <a:close/>
                  <a:moveTo>
                    <a:pt x="815" y="0"/>
                  </a:moveTo>
                  <a:lnTo>
                    <a:pt x="408" y="237"/>
                  </a:lnTo>
                  <a:lnTo>
                    <a:pt x="1" y="490"/>
                  </a:lnTo>
                  <a:lnTo>
                    <a:pt x="42" y="502"/>
                  </a:lnTo>
                  <a:lnTo>
                    <a:pt x="408" y="727"/>
                  </a:lnTo>
                  <a:lnTo>
                    <a:pt x="815" y="963"/>
                  </a:lnTo>
                  <a:lnTo>
                    <a:pt x="815" y="490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3"/>
            <p:cNvSpPr/>
            <p:nvPr/>
          </p:nvSpPr>
          <p:spPr>
            <a:xfrm>
              <a:off x="8824686" y="3613975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1" y="0"/>
                  </a:moveTo>
                  <a:lnTo>
                    <a:pt x="184" y="379"/>
                  </a:lnTo>
                  <a:lnTo>
                    <a:pt x="383" y="774"/>
                  </a:lnTo>
                  <a:lnTo>
                    <a:pt x="620" y="420"/>
                  </a:lnTo>
                  <a:lnTo>
                    <a:pt x="869" y="63"/>
                  </a:lnTo>
                  <a:lnTo>
                    <a:pt x="433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3"/>
            <p:cNvSpPr/>
            <p:nvPr/>
          </p:nvSpPr>
          <p:spPr>
            <a:xfrm>
              <a:off x="1850500" y="154401"/>
              <a:ext cx="94117" cy="86860"/>
            </a:xfrm>
            <a:custGeom>
              <a:avLst/>
              <a:gdLst/>
              <a:ahLst/>
              <a:cxnLst/>
              <a:rect l="l" t="t" r="r" b="b"/>
              <a:pathLst>
                <a:path w="856" h="790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3"/>
                  </a:lnTo>
                  <a:lnTo>
                    <a:pt x="856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3"/>
            <p:cNvSpPr/>
            <p:nvPr/>
          </p:nvSpPr>
          <p:spPr>
            <a:xfrm>
              <a:off x="9054484" y="2990553"/>
              <a:ext cx="94227" cy="85431"/>
            </a:xfrm>
            <a:custGeom>
              <a:avLst/>
              <a:gdLst/>
              <a:ahLst/>
              <a:cxnLst/>
              <a:rect l="l" t="t" r="r" b="b"/>
              <a:pathLst>
                <a:path w="857" h="777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20" y="420"/>
                  </a:lnTo>
                  <a:lnTo>
                    <a:pt x="856" y="66"/>
                  </a:lnTo>
                  <a:lnTo>
                    <a:pt x="436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3"/>
            <p:cNvSpPr/>
            <p:nvPr/>
          </p:nvSpPr>
          <p:spPr>
            <a:xfrm>
              <a:off x="9050306" y="2987364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80" y="54"/>
                  </a:moveTo>
                  <a:lnTo>
                    <a:pt x="474" y="95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250" y="411"/>
                  </a:lnTo>
                  <a:lnTo>
                    <a:pt x="80" y="54"/>
                  </a:lnTo>
                  <a:close/>
                  <a:moveTo>
                    <a:pt x="1" y="1"/>
                  </a:moveTo>
                  <a:lnTo>
                    <a:pt x="197" y="436"/>
                  </a:lnTo>
                  <a:lnTo>
                    <a:pt x="408" y="856"/>
                  </a:lnTo>
                  <a:lnTo>
                    <a:pt x="433" y="831"/>
                  </a:lnTo>
                  <a:lnTo>
                    <a:pt x="686" y="462"/>
                  </a:lnTo>
                  <a:lnTo>
                    <a:pt x="948" y="80"/>
                  </a:lnTo>
                  <a:lnTo>
                    <a:pt x="474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3"/>
            <p:cNvSpPr/>
            <p:nvPr/>
          </p:nvSpPr>
          <p:spPr>
            <a:xfrm>
              <a:off x="162863" y="2138653"/>
              <a:ext cx="82353" cy="93897"/>
            </a:xfrm>
            <a:custGeom>
              <a:avLst/>
              <a:gdLst/>
              <a:ahLst/>
              <a:cxnLst/>
              <a:rect l="l" t="t" r="r" b="b"/>
              <a:pathLst>
                <a:path w="749" h="854" extrusionOk="0">
                  <a:moveTo>
                    <a:pt x="748" y="1"/>
                  </a:moveTo>
                  <a:lnTo>
                    <a:pt x="366" y="209"/>
                  </a:lnTo>
                  <a:lnTo>
                    <a:pt x="0" y="433"/>
                  </a:lnTo>
                  <a:lnTo>
                    <a:pt x="366" y="645"/>
                  </a:lnTo>
                  <a:lnTo>
                    <a:pt x="748" y="853"/>
                  </a:lnTo>
                  <a:lnTo>
                    <a:pt x="748" y="433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3"/>
            <p:cNvSpPr/>
            <p:nvPr/>
          </p:nvSpPr>
          <p:spPr>
            <a:xfrm>
              <a:off x="156926" y="2132826"/>
              <a:ext cx="91368" cy="105552"/>
            </a:xfrm>
            <a:custGeom>
              <a:avLst/>
              <a:gdLst/>
              <a:ahLst/>
              <a:cxnLst/>
              <a:rect l="l" t="t" r="r" b="b"/>
              <a:pathLst>
                <a:path w="831" h="960" extrusionOk="0">
                  <a:moveTo>
                    <a:pt x="777" y="92"/>
                  </a:moveTo>
                  <a:lnTo>
                    <a:pt x="777" y="486"/>
                  </a:lnTo>
                  <a:lnTo>
                    <a:pt x="777" y="868"/>
                  </a:lnTo>
                  <a:lnTo>
                    <a:pt x="436" y="669"/>
                  </a:lnTo>
                  <a:lnTo>
                    <a:pt x="100" y="480"/>
                  </a:lnTo>
                  <a:lnTo>
                    <a:pt x="100" y="480"/>
                  </a:lnTo>
                  <a:lnTo>
                    <a:pt x="436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86"/>
                  </a:lnTo>
                  <a:lnTo>
                    <a:pt x="41" y="499"/>
                  </a:lnTo>
                  <a:lnTo>
                    <a:pt x="408" y="723"/>
                  </a:lnTo>
                  <a:lnTo>
                    <a:pt x="831" y="960"/>
                  </a:lnTo>
                  <a:lnTo>
                    <a:pt x="831" y="486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3"/>
            <p:cNvSpPr/>
            <p:nvPr/>
          </p:nvSpPr>
          <p:spPr>
            <a:xfrm>
              <a:off x="480731" y="4783742"/>
              <a:ext cx="82792" cy="95547"/>
            </a:xfrm>
            <a:custGeom>
              <a:avLst/>
              <a:gdLst/>
              <a:ahLst/>
              <a:cxnLst/>
              <a:rect l="l" t="t" r="r" b="b"/>
              <a:pathLst>
                <a:path w="753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3"/>
            <p:cNvSpPr/>
            <p:nvPr/>
          </p:nvSpPr>
          <p:spPr>
            <a:xfrm>
              <a:off x="475234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6" y="670"/>
                  </a:lnTo>
                  <a:lnTo>
                    <a:pt x="110" y="474"/>
                  </a:lnTo>
                  <a:lnTo>
                    <a:pt x="110" y="474"/>
                  </a:lnTo>
                  <a:lnTo>
                    <a:pt x="446" y="275"/>
                  </a:lnTo>
                  <a:lnTo>
                    <a:pt x="777" y="92"/>
                  </a:lnTo>
                  <a:close/>
                  <a:moveTo>
                    <a:pt x="828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8" y="947"/>
                  </a:lnTo>
                  <a:lnTo>
                    <a:pt x="828" y="47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3"/>
            <p:cNvSpPr/>
            <p:nvPr/>
          </p:nvSpPr>
          <p:spPr>
            <a:xfrm>
              <a:off x="773091" y="2416531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0" y="0"/>
                  </a:moveTo>
                  <a:lnTo>
                    <a:pt x="183" y="395"/>
                  </a:lnTo>
                  <a:lnTo>
                    <a:pt x="369" y="774"/>
                  </a:lnTo>
                  <a:lnTo>
                    <a:pt x="619" y="420"/>
                  </a:lnTo>
                  <a:lnTo>
                    <a:pt x="868" y="64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3"/>
            <p:cNvSpPr/>
            <p:nvPr/>
          </p:nvSpPr>
          <p:spPr>
            <a:xfrm>
              <a:off x="135376" y="188894"/>
              <a:ext cx="93897" cy="85541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" y="1"/>
                  </a:moveTo>
                  <a:lnTo>
                    <a:pt x="184" y="395"/>
                  </a:lnTo>
                  <a:lnTo>
                    <a:pt x="367" y="777"/>
                  </a:lnTo>
                  <a:lnTo>
                    <a:pt x="616" y="421"/>
                  </a:lnTo>
                  <a:lnTo>
                    <a:pt x="853" y="67"/>
                  </a:lnTo>
                  <a:lnTo>
                    <a:pt x="433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3"/>
            <p:cNvSpPr/>
            <p:nvPr/>
          </p:nvSpPr>
          <p:spPr>
            <a:xfrm>
              <a:off x="130868" y="186145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62" y="92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6" y="759"/>
                  </a:lnTo>
                  <a:lnTo>
                    <a:pt x="250" y="408"/>
                  </a:lnTo>
                  <a:lnTo>
                    <a:pt x="80" y="51"/>
                  </a:lnTo>
                  <a:close/>
                  <a:moveTo>
                    <a:pt x="1" y="1"/>
                  </a:moveTo>
                  <a:lnTo>
                    <a:pt x="200" y="433"/>
                  </a:lnTo>
                  <a:lnTo>
                    <a:pt x="408" y="853"/>
                  </a:lnTo>
                  <a:lnTo>
                    <a:pt x="436" y="828"/>
                  </a:lnTo>
                  <a:lnTo>
                    <a:pt x="673" y="458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3"/>
            <p:cNvSpPr/>
            <p:nvPr/>
          </p:nvSpPr>
          <p:spPr>
            <a:xfrm>
              <a:off x="773091" y="4692813"/>
              <a:ext cx="82682" cy="94117"/>
            </a:xfrm>
            <a:custGeom>
              <a:avLst/>
              <a:gdLst/>
              <a:ahLst/>
              <a:cxnLst/>
              <a:rect l="l" t="t" r="r" b="b"/>
              <a:pathLst>
                <a:path w="752" h="856" extrusionOk="0">
                  <a:moveTo>
                    <a:pt x="751" y="0"/>
                  </a:moveTo>
                  <a:lnTo>
                    <a:pt x="382" y="212"/>
                  </a:lnTo>
                  <a:lnTo>
                    <a:pt x="0" y="433"/>
                  </a:lnTo>
                  <a:lnTo>
                    <a:pt x="382" y="644"/>
                  </a:lnTo>
                  <a:lnTo>
                    <a:pt x="751" y="856"/>
                  </a:lnTo>
                  <a:lnTo>
                    <a:pt x="751" y="433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3"/>
            <p:cNvSpPr/>
            <p:nvPr/>
          </p:nvSpPr>
          <p:spPr>
            <a:xfrm>
              <a:off x="767154" y="4686875"/>
              <a:ext cx="91368" cy="105662"/>
            </a:xfrm>
            <a:custGeom>
              <a:avLst/>
              <a:gdLst/>
              <a:ahLst/>
              <a:cxnLst/>
              <a:rect l="l" t="t" r="r" b="b"/>
              <a:pathLst>
                <a:path w="831" h="961" extrusionOk="0">
                  <a:moveTo>
                    <a:pt x="777" y="92"/>
                  </a:moveTo>
                  <a:lnTo>
                    <a:pt x="777" y="487"/>
                  </a:lnTo>
                  <a:lnTo>
                    <a:pt x="777" y="869"/>
                  </a:lnTo>
                  <a:lnTo>
                    <a:pt x="449" y="673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23" y="237"/>
                  </a:lnTo>
                  <a:lnTo>
                    <a:pt x="0" y="487"/>
                  </a:lnTo>
                  <a:lnTo>
                    <a:pt x="41" y="502"/>
                  </a:lnTo>
                  <a:lnTo>
                    <a:pt x="423" y="723"/>
                  </a:lnTo>
                  <a:lnTo>
                    <a:pt x="831" y="960"/>
                  </a:lnTo>
                  <a:lnTo>
                    <a:pt x="831" y="487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3"/>
            <p:cNvSpPr/>
            <p:nvPr/>
          </p:nvSpPr>
          <p:spPr>
            <a:xfrm>
              <a:off x="4365737" y="184386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1" y="1"/>
                  </a:moveTo>
                  <a:lnTo>
                    <a:pt x="382" y="212"/>
                  </a:lnTo>
                  <a:lnTo>
                    <a:pt x="0" y="436"/>
                  </a:lnTo>
                  <a:lnTo>
                    <a:pt x="382" y="648"/>
                  </a:lnTo>
                  <a:lnTo>
                    <a:pt x="751" y="869"/>
                  </a:lnTo>
                  <a:lnTo>
                    <a:pt x="751" y="436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3"/>
            <p:cNvSpPr/>
            <p:nvPr/>
          </p:nvSpPr>
          <p:spPr>
            <a:xfrm>
              <a:off x="4359800" y="180208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80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9" y="658"/>
                  </a:lnTo>
                  <a:lnTo>
                    <a:pt x="111" y="474"/>
                  </a:lnTo>
                  <a:lnTo>
                    <a:pt x="449" y="276"/>
                  </a:lnTo>
                  <a:lnTo>
                    <a:pt x="777" y="80"/>
                  </a:lnTo>
                  <a:close/>
                  <a:moveTo>
                    <a:pt x="831" y="1"/>
                  </a:moveTo>
                  <a:lnTo>
                    <a:pt x="423" y="238"/>
                  </a:lnTo>
                  <a:lnTo>
                    <a:pt x="0" y="474"/>
                  </a:lnTo>
                  <a:lnTo>
                    <a:pt x="41" y="500"/>
                  </a:lnTo>
                  <a:lnTo>
                    <a:pt x="423" y="711"/>
                  </a:lnTo>
                  <a:lnTo>
                    <a:pt x="831" y="948"/>
                  </a:lnTo>
                  <a:lnTo>
                    <a:pt x="831" y="474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3"/>
            <p:cNvSpPr/>
            <p:nvPr/>
          </p:nvSpPr>
          <p:spPr>
            <a:xfrm>
              <a:off x="1383318" y="4848943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0" y="1"/>
                  </a:moveTo>
                  <a:lnTo>
                    <a:pt x="199" y="395"/>
                  </a:lnTo>
                  <a:lnTo>
                    <a:pt x="382" y="777"/>
                  </a:lnTo>
                  <a:lnTo>
                    <a:pt x="619" y="421"/>
                  </a:lnTo>
                  <a:lnTo>
                    <a:pt x="868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3"/>
            <p:cNvSpPr/>
            <p:nvPr/>
          </p:nvSpPr>
          <p:spPr>
            <a:xfrm>
              <a:off x="1702946" y="4885117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6"/>
                  </a:lnTo>
                  <a:lnTo>
                    <a:pt x="869" y="66"/>
                  </a:lnTo>
                  <a:lnTo>
                    <a:pt x="436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3"/>
            <p:cNvSpPr/>
            <p:nvPr/>
          </p:nvSpPr>
          <p:spPr>
            <a:xfrm>
              <a:off x="1698768" y="4882258"/>
              <a:ext cx="104233" cy="95547"/>
            </a:xfrm>
            <a:custGeom>
              <a:avLst/>
              <a:gdLst/>
              <a:ahLst/>
              <a:cxnLst/>
              <a:rect l="l" t="t" r="r" b="b"/>
              <a:pathLst>
                <a:path w="948" h="869" extrusionOk="0">
                  <a:moveTo>
                    <a:pt x="80" y="67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80" y="67"/>
                  </a:lnTo>
                  <a:close/>
                  <a:moveTo>
                    <a:pt x="1" y="1"/>
                  </a:moveTo>
                  <a:lnTo>
                    <a:pt x="197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3" y="474"/>
                  </a:lnTo>
                  <a:lnTo>
                    <a:pt x="948" y="80"/>
                  </a:lnTo>
                  <a:lnTo>
                    <a:pt x="474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3"/>
            <p:cNvSpPr/>
            <p:nvPr/>
          </p:nvSpPr>
          <p:spPr>
            <a:xfrm>
              <a:off x="3113286" y="4737563"/>
              <a:ext cx="175040" cy="198240"/>
            </a:xfrm>
            <a:custGeom>
              <a:avLst/>
              <a:gdLst/>
              <a:ahLst/>
              <a:cxnLst/>
              <a:rect l="l" t="t" r="r" b="b"/>
              <a:pathLst>
                <a:path w="1592" h="1803" extrusionOk="0">
                  <a:moveTo>
                    <a:pt x="67" y="0"/>
                  </a:moveTo>
                  <a:lnTo>
                    <a:pt x="26" y="894"/>
                  </a:lnTo>
                  <a:lnTo>
                    <a:pt x="1" y="1803"/>
                  </a:lnTo>
                  <a:lnTo>
                    <a:pt x="790" y="1383"/>
                  </a:lnTo>
                  <a:lnTo>
                    <a:pt x="1592" y="947"/>
                  </a:lnTo>
                  <a:lnTo>
                    <a:pt x="828" y="47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3"/>
            <p:cNvSpPr/>
            <p:nvPr/>
          </p:nvSpPr>
          <p:spPr>
            <a:xfrm>
              <a:off x="2547809" y="4737563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20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2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3"/>
            <p:cNvSpPr/>
            <p:nvPr/>
          </p:nvSpPr>
          <p:spPr>
            <a:xfrm>
              <a:off x="2541981" y="4731625"/>
              <a:ext cx="89609" cy="105992"/>
            </a:xfrm>
            <a:custGeom>
              <a:avLst/>
              <a:gdLst/>
              <a:ahLst/>
              <a:cxnLst/>
              <a:rect l="l" t="t" r="r" b="b"/>
              <a:pathLst>
                <a:path w="815" h="964" extrusionOk="0">
                  <a:moveTo>
                    <a:pt x="764" y="95"/>
                  </a:moveTo>
                  <a:lnTo>
                    <a:pt x="764" y="474"/>
                  </a:lnTo>
                  <a:lnTo>
                    <a:pt x="764" y="869"/>
                  </a:lnTo>
                  <a:lnTo>
                    <a:pt x="433" y="673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433" y="291"/>
                  </a:lnTo>
                  <a:lnTo>
                    <a:pt x="764" y="95"/>
                  </a:lnTo>
                  <a:close/>
                  <a:moveTo>
                    <a:pt x="815" y="1"/>
                  </a:moveTo>
                  <a:lnTo>
                    <a:pt x="407" y="237"/>
                  </a:lnTo>
                  <a:lnTo>
                    <a:pt x="0" y="474"/>
                  </a:lnTo>
                  <a:lnTo>
                    <a:pt x="38" y="503"/>
                  </a:lnTo>
                  <a:lnTo>
                    <a:pt x="407" y="711"/>
                  </a:lnTo>
                  <a:lnTo>
                    <a:pt x="815" y="964"/>
                  </a:lnTo>
                  <a:lnTo>
                    <a:pt x="815" y="47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3"/>
            <p:cNvSpPr/>
            <p:nvPr/>
          </p:nvSpPr>
          <p:spPr>
            <a:xfrm>
              <a:off x="2965732" y="144144"/>
              <a:ext cx="94227" cy="89719"/>
            </a:xfrm>
            <a:custGeom>
              <a:avLst/>
              <a:gdLst/>
              <a:ahLst/>
              <a:cxnLst/>
              <a:rect l="l" t="t" r="r" b="b"/>
              <a:pathLst>
                <a:path w="857" h="816" extrusionOk="0">
                  <a:moveTo>
                    <a:pt x="579" y="1"/>
                  </a:moveTo>
                  <a:lnTo>
                    <a:pt x="288" y="329"/>
                  </a:lnTo>
                  <a:lnTo>
                    <a:pt x="1" y="645"/>
                  </a:lnTo>
                  <a:lnTo>
                    <a:pt x="421" y="736"/>
                  </a:lnTo>
                  <a:lnTo>
                    <a:pt x="856" y="815"/>
                  </a:lnTo>
                  <a:lnTo>
                    <a:pt x="711" y="4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3"/>
            <p:cNvSpPr/>
            <p:nvPr/>
          </p:nvSpPr>
          <p:spPr>
            <a:xfrm>
              <a:off x="2959905" y="138207"/>
              <a:ext cx="104233" cy="100164"/>
            </a:xfrm>
            <a:custGeom>
              <a:avLst/>
              <a:gdLst/>
              <a:ahLst/>
              <a:cxnLst/>
              <a:rect l="l" t="t" r="r" b="b"/>
              <a:pathLst>
                <a:path w="948" h="911" extrusionOk="0">
                  <a:moveTo>
                    <a:pt x="616" y="99"/>
                  </a:moveTo>
                  <a:lnTo>
                    <a:pt x="736" y="474"/>
                  </a:lnTo>
                  <a:lnTo>
                    <a:pt x="868" y="844"/>
                  </a:lnTo>
                  <a:lnTo>
                    <a:pt x="868" y="844"/>
                  </a:lnTo>
                  <a:lnTo>
                    <a:pt x="486" y="765"/>
                  </a:lnTo>
                  <a:lnTo>
                    <a:pt x="104" y="686"/>
                  </a:lnTo>
                  <a:lnTo>
                    <a:pt x="357" y="396"/>
                  </a:lnTo>
                  <a:lnTo>
                    <a:pt x="616" y="99"/>
                  </a:lnTo>
                  <a:close/>
                  <a:moveTo>
                    <a:pt x="632" y="1"/>
                  </a:moveTo>
                  <a:lnTo>
                    <a:pt x="606" y="42"/>
                  </a:lnTo>
                  <a:lnTo>
                    <a:pt x="316" y="358"/>
                  </a:lnTo>
                  <a:lnTo>
                    <a:pt x="0" y="724"/>
                  </a:lnTo>
                  <a:lnTo>
                    <a:pt x="474" y="815"/>
                  </a:lnTo>
                  <a:lnTo>
                    <a:pt x="947" y="910"/>
                  </a:lnTo>
                  <a:lnTo>
                    <a:pt x="789" y="46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3"/>
            <p:cNvSpPr/>
            <p:nvPr/>
          </p:nvSpPr>
          <p:spPr>
            <a:xfrm>
              <a:off x="2917903" y="4789570"/>
              <a:ext cx="94117" cy="85541"/>
            </a:xfrm>
            <a:custGeom>
              <a:avLst/>
              <a:gdLst/>
              <a:ahLst/>
              <a:cxnLst/>
              <a:rect l="l" t="t" r="r" b="b"/>
              <a:pathLst>
                <a:path w="856" h="778" extrusionOk="0">
                  <a:moveTo>
                    <a:pt x="0" y="1"/>
                  </a:moveTo>
                  <a:lnTo>
                    <a:pt x="186" y="383"/>
                  </a:lnTo>
                  <a:lnTo>
                    <a:pt x="370" y="778"/>
                  </a:lnTo>
                  <a:lnTo>
                    <a:pt x="619" y="421"/>
                  </a:lnTo>
                  <a:lnTo>
                    <a:pt x="856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3"/>
            <p:cNvSpPr/>
            <p:nvPr/>
          </p:nvSpPr>
          <p:spPr>
            <a:xfrm>
              <a:off x="3240389" y="32764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0" y="0"/>
                  </a:moveTo>
                  <a:lnTo>
                    <a:pt x="186" y="395"/>
                  </a:lnTo>
                  <a:lnTo>
                    <a:pt x="382" y="789"/>
                  </a:lnTo>
                  <a:lnTo>
                    <a:pt x="619" y="433"/>
                  </a:lnTo>
                  <a:lnTo>
                    <a:pt x="868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3"/>
            <p:cNvSpPr/>
            <p:nvPr/>
          </p:nvSpPr>
          <p:spPr>
            <a:xfrm>
              <a:off x="3236211" y="29905"/>
              <a:ext cx="104233" cy="95657"/>
            </a:xfrm>
            <a:custGeom>
              <a:avLst/>
              <a:gdLst/>
              <a:ahLst/>
              <a:cxnLst/>
              <a:rect l="l" t="t" r="r" b="b"/>
              <a:pathLst>
                <a:path w="948" h="870" extrusionOk="0">
                  <a:moveTo>
                    <a:pt x="92" y="64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92" y="64"/>
                  </a:lnTo>
                  <a:close/>
                  <a:moveTo>
                    <a:pt x="0" y="1"/>
                  </a:moveTo>
                  <a:lnTo>
                    <a:pt x="212" y="433"/>
                  </a:lnTo>
                  <a:lnTo>
                    <a:pt x="407" y="869"/>
                  </a:lnTo>
                  <a:lnTo>
                    <a:pt x="433" y="828"/>
                  </a:lnTo>
                  <a:lnTo>
                    <a:pt x="685" y="474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3"/>
            <p:cNvSpPr/>
            <p:nvPr/>
          </p:nvSpPr>
          <p:spPr>
            <a:xfrm>
              <a:off x="6357388" y="4668074"/>
              <a:ext cx="198020" cy="176470"/>
            </a:xfrm>
            <a:custGeom>
              <a:avLst/>
              <a:gdLst/>
              <a:ahLst/>
              <a:cxnLst/>
              <a:rect l="l" t="t" r="r" b="b"/>
              <a:pathLst>
                <a:path w="1801" h="1605" extrusionOk="0">
                  <a:moveTo>
                    <a:pt x="1" y="1"/>
                  </a:moveTo>
                  <a:lnTo>
                    <a:pt x="421" y="803"/>
                  </a:lnTo>
                  <a:lnTo>
                    <a:pt x="841" y="1605"/>
                  </a:lnTo>
                  <a:lnTo>
                    <a:pt x="1327" y="844"/>
                  </a:lnTo>
                  <a:lnTo>
                    <a:pt x="1800" y="67"/>
                  </a:lnTo>
                  <a:lnTo>
                    <a:pt x="907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3"/>
            <p:cNvSpPr/>
            <p:nvPr/>
          </p:nvSpPr>
          <p:spPr>
            <a:xfrm>
              <a:off x="5149467" y="4783742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3"/>
            <p:cNvSpPr/>
            <p:nvPr/>
          </p:nvSpPr>
          <p:spPr>
            <a:xfrm>
              <a:off x="5143969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5" y="670"/>
                  </a:lnTo>
                  <a:lnTo>
                    <a:pt x="109" y="474"/>
                  </a:lnTo>
                  <a:lnTo>
                    <a:pt x="109" y="474"/>
                  </a:lnTo>
                  <a:lnTo>
                    <a:pt x="445" y="275"/>
                  </a:lnTo>
                  <a:lnTo>
                    <a:pt x="777" y="92"/>
                  </a:lnTo>
                  <a:close/>
                  <a:moveTo>
                    <a:pt x="827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7" y="947"/>
                  </a:lnTo>
                  <a:lnTo>
                    <a:pt x="827" y="474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3"/>
            <p:cNvSpPr/>
            <p:nvPr/>
          </p:nvSpPr>
          <p:spPr>
            <a:xfrm>
              <a:off x="8131886" y="31334"/>
              <a:ext cx="92798" cy="89719"/>
            </a:xfrm>
            <a:custGeom>
              <a:avLst/>
              <a:gdLst/>
              <a:ahLst/>
              <a:cxnLst/>
              <a:rect l="l" t="t" r="r" b="b"/>
              <a:pathLst>
                <a:path w="844" h="816" extrusionOk="0">
                  <a:moveTo>
                    <a:pt x="566" y="1"/>
                  </a:moveTo>
                  <a:lnTo>
                    <a:pt x="278" y="329"/>
                  </a:lnTo>
                  <a:lnTo>
                    <a:pt x="0" y="645"/>
                  </a:lnTo>
                  <a:lnTo>
                    <a:pt x="420" y="736"/>
                  </a:lnTo>
                  <a:lnTo>
                    <a:pt x="843" y="815"/>
                  </a:lnTo>
                  <a:lnTo>
                    <a:pt x="843" y="815"/>
                  </a:lnTo>
                  <a:lnTo>
                    <a:pt x="698" y="40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3"/>
            <p:cNvSpPr/>
            <p:nvPr/>
          </p:nvSpPr>
          <p:spPr>
            <a:xfrm>
              <a:off x="8125948" y="25397"/>
              <a:ext cx="102913" cy="100164"/>
            </a:xfrm>
            <a:custGeom>
              <a:avLst/>
              <a:gdLst/>
              <a:ahLst/>
              <a:cxnLst/>
              <a:rect l="l" t="t" r="r" b="b"/>
              <a:pathLst>
                <a:path w="936" h="911" extrusionOk="0">
                  <a:moveTo>
                    <a:pt x="606" y="99"/>
                  </a:moveTo>
                  <a:lnTo>
                    <a:pt x="740" y="474"/>
                  </a:lnTo>
                  <a:lnTo>
                    <a:pt x="856" y="831"/>
                  </a:lnTo>
                  <a:lnTo>
                    <a:pt x="856" y="831"/>
                  </a:lnTo>
                  <a:lnTo>
                    <a:pt x="474" y="765"/>
                  </a:lnTo>
                  <a:lnTo>
                    <a:pt x="95" y="686"/>
                  </a:lnTo>
                  <a:lnTo>
                    <a:pt x="358" y="395"/>
                  </a:lnTo>
                  <a:lnTo>
                    <a:pt x="606" y="99"/>
                  </a:lnTo>
                  <a:close/>
                  <a:moveTo>
                    <a:pt x="632" y="1"/>
                  </a:moveTo>
                  <a:lnTo>
                    <a:pt x="594" y="42"/>
                  </a:lnTo>
                  <a:lnTo>
                    <a:pt x="316" y="358"/>
                  </a:lnTo>
                  <a:lnTo>
                    <a:pt x="1" y="711"/>
                  </a:lnTo>
                  <a:lnTo>
                    <a:pt x="462" y="815"/>
                  </a:lnTo>
                  <a:lnTo>
                    <a:pt x="935" y="910"/>
                  </a:lnTo>
                  <a:lnTo>
                    <a:pt x="777" y="449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3"/>
            <p:cNvSpPr/>
            <p:nvPr/>
          </p:nvSpPr>
          <p:spPr>
            <a:xfrm>
              <a:off x="4896470" y="4905238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6" y="382"/>
                  </a:lnTo>
                  <a:lnTo>
                    <a:pt x="369" y="777"/>
                  </a:lnTo>
                  <a:lnTo>
                    <a:pt x="619" y="423"/>
                  </a:lnTo>
                  <a:lnTo>
                    <a:pt x="856" y="66"/>
                  </a:lnTo>
                  <a:lnTo>
                    <a:pt x="4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3"/>
            <p:cNvSpPr/>
            <p:nvPr/>
          </p:nvSpPr>
          <p:spPr>
            <a:xfrm>
              <a:off x="5949580" y="4843116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0" y="0"/>
                  </a:moveTo>
                  <a:lnTo>
                    <a:pt x="196" y="382"/>
                  </a:lnTo>
                  <a:lnTo>
                    <a:pt x="379" y="777"/>
                  </a:lnTo>
                  <a:lnTo>
                    <a:pt x="616" y="423"/>
                  </a:lnTo>
                  <a:lnTo>
                    <a:pt x="869" y="66"/>
                  </a:lnTo>
                  <a:lnTo>
                    <a:pt x="43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3"/>
            <p:cNvSpPr/>
            <p:nvPr/>
          </p:nvSpPr>
          <p:spPr>
            <a:xfrm>
              <a:off x="5945072" y="4840257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92" y="54"/>
                  </a:moveTo>
                  <a:lnTo>
                    <a:pt x="474" y="80"/>
                  </a:lnTo>
                  <a:lnTo>
                    <a:pt x="856" y="118"/>
                  </a:lnTo>
                  <a:lnTo>
                    <a:pt x="644" y="433"/>
                  </a:lnTo>
                  <a:lnTo>
                    <a:pt x="419" y="755"/>
                  </a:lnTo>
                  <a:lnTo>
                    <a:pt x="250" y="408"/>
                  </a:lnTo>
                  <a:lnTo>
                    <a:pt x="92" y="54"/>
                  </a:lnTo>
                  <a:close/>
                  <a:moveTo>
                    <a:pt x="0" y="1"/>
                  </a:moveTo>
                  <a:lnTo>
                    <a:pt x="212" y="421"/>
                  </a:lnTo>
                  <a:lnTo>
                    <a:pt x="408" y="856"/>
                  </a:lnTo>
                  <a:lnTo>
                    <a:pt x="436" y="815"/>
                  </a:lnTo>
                  <a:lnTo>
                    <a:pt x="685" y="462"/>
                  </a:lnTo>
                  <a:lnTo>
                    <a:pt x="947" y="67"/>
                  </a:lnTo>
                  <a:lnTo>
                    <a:pt x="474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3"/>
            <p:cNvSpPr/>
            <p:nvPr/>
          </p:nvSpPr>
          <p:spPr>
            <a:xfrm>
              <a:off x="879963" y="155721"/>
              <a:ext cx="178119" cy="198350"/>
            </a:xfrm>
            <a:custGeom>
              <a:avLst/>
              <a:gdLst/>
              <a:ahLst/>
              <a:cxnLst/>
              <a:rect l="l" t="t" r="r" b="b"/>
              <a:pathLst>
                <a:path w="1620" h="1804" extrusionOk="0">
                  <a:moveTo>
                    <a:pt x="1620" y="1"/>
                  </a:moveTo>
                  <a:lnTo>
                    <a:pt x="818" y="395"/>
                  </a:lnTo>
                  <a:lnTo>
                    <a:pt x="0" y="803"/>
                  </a:lnTo>
                  <a:lnTo>
                    <a:pt x="752" y="1305"/>
                  </a:lnTo>
                  <a:lnTo>
                    <a:pt x="1516" y="1803"/>
                  </a:lnTo>
                  <a:lnTo>
                    <a:pt x="1566" y="89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3"/>
            <p:cNvSpPr/>
            <p:nvPr/>
          </p:nvSpPr>
          <p:spPr>
            <a:xfrm>
              <a:off x="182984" y="291380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3" y="395"/>
                  </a:lnTo>
                  <a:lnTo>
                    <a:pt x="370" y="777"/>
                  </a:lnTo>
                  <a:lnTo>
                    <a:pt x="606" y="420"/>
                  </a:lnTo>
                  <a:lnTo>
                    <a:pt x="856" y="67"/>
                  </a:lnTo>
                  <a:lnTo>
                    <a:pt x="4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3"/>
            <p:cNvSpPr/>
            <p:nvPr/>
          </p:nvSpPr>
          <p:spPr>
            <a:xfrm>
              <a:off x="177047" y="2911058"/>
              <a:ext cx="105992" cy="93787"/>
            </a:xfrm>
            <a:custGeom>
              <a:avLst/>
              <a:gdLst/>
              <a:ahLst/>
              <a:cxnLst/>
              <a:rect l="l" t="t" r="r" b="b"/>
              <a:pathLst>
                <a:path w="964" h="853" extrusionOk="0">
                  <a:moveTo>
                    <a:pt x="95" y="63"/>
                  </a:moveTo>
                  <a:lnTo>
                    <a:pt x="474" y="92"/>
                  </a:lnTo>
                  <a:lnTo>
                    <a:pt x="856" y="117"/>
                  </a:lnTo>
                  <a:lnTo>
                    <a:pt x="648" y="433"/>
                  </a:lnTo>
                  <a:lnTo>
                    <a:pt x="424" y="749"/>
                  </a:lnTo>
                  <a:lnTo>
                    <a:pt x="266" y="407"/>
                  </a:lnTo>
                  <a:lnTo>
                    <a:pt x="95" y="63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24" y="853"/>
                  </a:lnTo>
                  <a:lnTo>
                    <a:pt x="449" y="827"/>
                  </a:lnTo>
                  <a:lnTo>
                    <a:pt x="686" y="474"/>
                  </a:lnTo>
                  <a:lnTo>
                    <a:pt x="963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3"/>
            <p:cNvSpPr/>
            <p:nvPr/>
          </p:nvSpPr>
          <p:spPr>
            <a:xfrm>
              <a:off x="255112" y="1257727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1" y="0"/>
                  </a:moveTo>
                  <a:lnTo>
                    <a:pt x="187" y="382"/>
                  </a:lnTo>
                  <a:lnTo>
                    <a:pt x="383" y="777"/>
                  </a:lnTo>
                  <a:lnTo>
                    <a:pt x="620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3"/>
            <p:cNvSpPr/>
            <p:nvPr/>
          </p:nvSpPr>
          <p:spPr>
            <a:xfrm>
              <a:off x="250934" y="1253549"/>
              <a:ext cx="104343" cy="95547"/>
            </a:xfrm>
            <a:custGeom>
              <a:avLst/>
              <a:gdLst/>
              <a:ahLst/>
              <a:cxnLst/>
              <a:rect l="l" t="t" r="r" b="b"/>
              <a:pathLst>
                <a:path w="949" h="869" extrusionOk="0">
                  <a:moveTo>
                    <a:pt x="93" y="64"/>
                  </a:moveTo>
                  <a:lnTo>
                    <a:pt x="474" y="92"/>
                  </a:lnTo>
                  <a:lnTo>
                    <a:pt x="856" y="130"/>
                  </a:lnTo>
                  <a:lnTo>
                    <a:pt x="632" y="446"/>
                  </a:lnTo>
                  <a:lnTo>
                    <a:pt x="418" y="769"/>
                  </a:lnTo>
                  <a:lnTo>
                    <a:pt x="418" y="769"/>
                  </a:lnTo>
                  <a:lnTo>
                    <a:pt x="250" y="408"/>
                  </a:lnTo>
                  <a:lnTo>
                    <a:pt x="93" y="64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6" y="474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3"/>
            <p:cNvSpPr/>
            <p:nvPr/>
          </p:nvSpPr>
          <p:spPr>
            <a:xfrm>
              <a:off x="-340492" y="1820487"/>
              <a:ext cx="569761" cy="659700"/>
            </a:xfrm>
            <a:custGeom>
              <a:avLst/>
              <a:gdLst/>
              <a:ahLst/>
              <a:cxnLst/>
              <a:rect l="l" t="t" r="r" b="b"/>
              <a:pathLst>
                <a:path w="5182" h="6000" extrusionOk="0">
                  <a:moveTo>
                    <a:pt x="0" y="1"/>
                  </a:moveTo>
                  <a:lnTo>
                    <a:pt x="0" y="3000"/>
                  </a:lnTo>
                  <a:lnTo>
                    <a:pt x="0" y="5999"/>
                  </a:lnTo>
                  <a:lnTo>
                    <a:pt x="2592" y="4500"/>
                  </a:lnTo>
                  <a:lnTo>
                    <a:pt x="5181" y="3000"/>
                  </a:lnTo>
                  <a:lnTo>
                    <a:pt x="2592" y="1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3"/>
            <p:cNvSpPr/>
            <p:nvPr/>
          </p:nvSpPr>
          <p:spPr>
            <a:xfrm>
              <a:off x="116354" y="4834430"/>
              <a:ext cx="571410" cy="659590"/>
            </a:xfrm>
            <a:custGeom>
              <a:avLst/>
              <a:gdLst/>
              <a:ahLst/>
              <a:cxnLst/>
              <a:rect l="l" t="t" r="r" b="b"/>
              <a:pathLst>
                <a:path w="5197" h="5999" extrusionOk="0">
                  <a:moveTo>
                    <a:pt x="0" y="0"/>
                  </a:moveTo>
                  <a:lnTo>
                    <a:pt x="0" y="2999"/>
                  </a:lnTo>
                  <a:lnTo>
                    <a:pt x="0" y="5998"/>
                  </a:lnTo>
                  <a:lnTo>
                    <a:pt x="2605" y="4499"/>
                  </a:lnTo>
                  <a:lnTo>
                    <a:pt x="5196" y="2999"/>
                  </a:lnTo>
                  <a:lnTo>
                    <a:pt x="2605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3"/>
            <p:cNvSpPr/>
            <p:nvPr/>
          </p:nvSpPr>
          <p:spPr>
            <a:xfrm>
              <a:off x="4812797" y="-228887"/>
              <a:ext cx="817148" cy="944690"/>
            </a:xfrm>
            <a:custGeom>
              <a:avLst/>
              <a:gdLst/>
              <a:ahLst/>
              <a:cxnLst/>
              <a:rect l="l" t="t" r="r" b="b"/>
              <a:pathLst>
                <a:path w="7432" h="8592" extrusionOk="0">
                  <a:moveTo>
                    <a:pt x="0" y="1"/>
                  </a:moveTo>
                  <a:lnTo>
                    <a:pt x="0" y="4288"/>
                  </a:lnTo>
                  <a:lnTo>
                    <a:pt x="0" y="8591"/>
                  </a:lnTo>
                  <a:lnTo>
                    <a:pt x="3722" y="6432"/>
                  </a:lnTo>
                  <a:lnTo>
                    <a:pt x="7432" y="4288"/>
                  </a:lnTo>
                  <a:lnTo>
                    <a:pt x="3722" y="2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3"/>
            <p:cNvSpPr/>
            <p:nvPr/>
          </p:nvSpPr>
          <p:spPr>
            <a:xfrm>
              <a:off x="-389750" y="3360680"/>
              <a:ext cx="912585" cy="913025"/>
            </a:xfrm>
            <a:custGeom>
              <a:avLst/>
              <a:gdLst/>
              <a:ahLst/>
              <a:cxnLst/>
              <a:rect l="l" t="t" r="r" b="b"/>
              <a:pathLst>
                <a:path w="8300" h="8304" extrusionOk="0">
                  <a:moveTo>
                    <a:pt x="6077" y="1"/>
                  </a:moveTo>
                  <a:lnTo>
                    <a:pt x="3040" y="3041"/>
                  </a:lnTo>
                  <a:lnTo>
                    <a:pt x="0" y="6078"/>
                  </a:lnTo>
                  <a:lnTo>
                    <a:pt x="4145" y="7183"/>
                  </a:lnTo>
                  <a:lnTo>
                    <a:pt x="8300" y="8303"/>
                  </a:lnTo>
                  <a:lnTo>
                    <a:pt x="7182" y="4158"/>
                  </a:lnTo>
                  <a:lnTo>
                    <a:pt x="60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3"/>
            <p:cNvSpPr/>
            <p:nvPr/>
          </p:nvSpPr>
          <p:spPr>
            <a:xfrm>
              <a:off x="8648435" y="135458"/>
              <a:ext cx="656401" cy="656511"/>
            </a:xfrm>
            <a:custGeom>
              <a:avLst/>
              <a:gdLst/>
              <a:ahLst/>
              <a:cxnLst/>
              <a:rect l="l" t="t" r="r" b="b"/>
              <a:pathLst>
                <a:path w="5970" h="5971" extrusionOk="0">
                  <a:moveTo>
                    <a:pt x="5817" y="153"/>
                  </a:moveTo>
                  <a:lnTo>
                    <a:pt x="5064" y="2959"/>
                  </a:lnTo>
                  <a:lnTo>
                    <a:pt x="4313" y="5775"/>
                  </a:lnTo>
                  <a:lnTo>
                    <a:pt x="2260" y="3710"/>
                  </a:lnTo>
                  <a:lnTo>
                    <a:pt x="208" y="1658"/>
                  </a:lnTo>
                  <a:lnTo>
                    <a:pt x="3012" y="907"/>
                  </a:lnTo>
                  <a:lnTo>
                    <a:pt x="5817" y="153"/>
                  </a:lnTo>
                  <a:close/>
                  <a:moveTo>
                    <a:pt x="5970" y="1"/>
                  </a:moveTo>
                  <a:lnTo>
                    <a:pt x="5878" y="26"/>
                  </a:lnTo>
                  <a:lnTo>
                    <a:pt x="2983" y="803"/>
                  </a:lnTo>
                  <a:lnTo>
                    <a:pt x="0" y="1604"/>
                  </a:lnTo>
                  <a:lnTo>
                    <a:pt x="2182" y="3789"/>
                  </a:lnTo>
                  <a:lnTo>
                    <a:pt x="4366" y="5971"/>
                  </a:lnTo>
                  <a:lnTo>
                    <a:pt x="5168" y="2987"/>
                  </a:lnTo>
                  <a:lnTo>
                    <a:pt x="597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3"/>
            <p:cNvSpPr/>
            <p:nvPr/>
          </p:nvSpPr>
          <p:spPr>
            <a:xfrm>
              <a:off x="7514401" y="-204400"/>
              <a:ext cx="409344" cy="408024"/>
            </a:xfrm>
            <a:custGeom>
              <a:avLst/>
              <a:gdLst/>
              <a:ahLst/>
              <a:cxnLst/>
              <a:rect l="l" t="t" r="r" b="b"/>
              <a:pathLst>
                <a:path w="3723" h="3711" extrusionOk="0">
                  <a:moveTo>
                    <a:pt x="3722" y="1"/>
                  </a:moveTo>
                  <a:lnTo>
                    <a:pt x="1853" y="487"/>
                  </a:lnTo>
                  <a:lnTo>
                    <a:pt x="0" y="986"/>
                  </a:lnTo>
                  <a:lnTo>
                    <a:pt x="1367" y="2353"/>
                  </a:lnTo>
                  <a:lnTo>
                    <a:pt x="2721" y="3710"/>
                  </a:lnTo>
                  <a:lnTo>
                    <a:pt x="3223" y="1854"/>
                  </a:lnTo>
                  <a:lnTo>
                    <a:pt x="37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3"/>
            <p:cNvSpPr/>
            <p:nvPr/>
          </p:nvSpPr>
          <p:spPr>
            <a:xfrm>
              <a:off x="7938152" y="4452570"/>
              <a:ext cx="409344" cy="409344"/>
            </a:xfrm>
            <a:custGeom>
              <a:avLst/>
              <a:gdLst/>
              <a:ahLst/>
              <a:cxnLst/>
              <a:rect l="l" t="t" r="r" b="b"/>
              <a:pathLst>
                <a:path w="3723" h="3723" extrusionOk="0">
                  <a:moveTo>
                    <a:pt x="3723" y="0"/>
                  </a:moveTo>
                  <a:lnTo>
                    <a:pt x="1867" y="502"/>
                  </a:lnTo>
                  <a:lnTo>
                    <a:pt x="1" y="1001"/>
                  </a:lnTo>
                  <a:lnTo>
                    <a:pt x="1368" y="2356"/>
                  </a:lnTo>
                  <a:lnTo>
                    <a:pt x="2722" y="3723"/>
                  </a:lnTo>
                  <a:lnTo>
                    <a:pt x="3224" y="1869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3"/>
            <p:cNvSpPr/>
            <p:nvPr/>
          </p:nvSpPr>
          <p:spPr>
            <a:xfrm>
              <a:off x="19487" y="4395098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998"/>
                  </a:lnTo>
                  <a:lnTo>
                    <a:pt x="1355" y="2352"/>
                  </a:lnTo>
                  <a:lnTo>
                    <a:pt x="2725" y="3723"/>
                  </a:lnTo>
                  <a:lnTo>
                    <a:pt x="3211" y="185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3"/>
            <p:cNvSpPr/>
            <p:nvPr/>
          </p:nvSpPr>
          <p:spPr>
            <a:xfrm>
              <a:off x="72923" y="510202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1001"/>
                  </a:lnTo>
                  <a:lnTo>
                    <a:pt x="1358" y="2368"/>
                  </a:lnTo>
                  <a:lnTo>
                    <a:pt x="2725" y="3722"/>
                  </a:lnTo>
                  <a:lnTo>
                    <a:pt x="3211" y="186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3"/>
            <p:cNvSpPr/>
            <p:nvPr/>
          </p:nvSpPr>
          <p:spPr>
            <a:xfrm>
              <a:off x="8565752" y="899177"/>
              <a:ext cx="367343" cy="422098"/>
            </a:xfrm>
            <a:custGeom>
              <a:avLst/>
              <a:gdLst/>
              <a:ahLst/>
              <a:cxnLst/>
              <a:rect l="l" t="t" r="r" b="b"/>
              <a:pathLst>
                <a:path w="3341" h="3839" extrusionOk="0">
                  <a:moveTo>
                    <a:pt x="1" y="0"/>
                  </a:moveTo>
                  <a:lnTo>
                    <a:pt x="13" y="1920"/>
                  </a:lnTo>
                  <a:lnTo>
                    <a:pt x="26" y="3839"/>
                  </a:lnTo>
                  <a:lnTo>
                    <a:pt x="1683" y="2867"/>
                  </a:lnTo>
                  <a:lnTo>
                    <a:pt x="3341" y="1894"/>
                  </a:lnTo>
                  <a:lnTo>
                    <a:pt x="1671" y="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3"/>
            <p:cNvSpPr/>
            <p:nvPr/>
          </p:nvSpPr>
          <p:spPr>
            <a:xfrm>
              <a:off x="8824686" y="3827719"/>
              <a:ext cx="367343" cy="423967"/>
            </a:xfrm>
            <a:custGeom>
              <a:avLst/>
              <a:gdLst/>
              <a:ahLst/>
              <a:cxnLst/>
              <a:rect l="l" t="t" r="r" b="b"/>
              <a:pathLst>
                <a:path w="3341" h="3856" extrusionOk="0">
                  <a:moveTo>
                    <a:pt x="1" y="1"/>
                  </a:moveTo>
                  <a:lnTo>
                    <a:pt x="13" y="1923"/>
                  </a:lnTo>
                  <a:lnTo>
                    <a:pt x="26" y="3856"/>
                  </a:lnTo>
                  <a:lnTo>
                    <a:pt x="1684" y="2883"/>
                  </a:lnTo>
                  <a:lnTo>
                    <a:pt x="3341" y="1895"/>
                  </a:lnTo>
                  <a:lnTo>
                    <a:pt x="1671" y="9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3"/>
            <p:cNvSpPr/>
            <p:nvPr/>
          </p:nvSpPr>
          <p:spPr>
            <a:xfrm>
              <a:off x="6494497" y="-12096"/>
              <a:ext cx="664208" cy="645077"/>
            </a:xfrm>
            <a:custGeom>
              <a:avLst/>
              <a:gdLst/>
              <a:ahLst/>
              <a:cxnLst/>
              <a:rect l="l" t="t" r="r" b="b"/>
              <a:pathLst>
                <a:path w="6041" h="5867" extrusionOk="0">
                  <a:moveTo>
                    <a:pt x="1961" y="209"/>
                  </a:moveTo>
                  <a:lnTo>
                    <a:pt x="3897" y="2369"/>
                  </a:lnTo>
                  <a:lnTo>
                    <a:pt x="5852" y="4530"/>
                  </a:lnTo>
                  <a:lnTo>
                    <a:pt x="5852" y="4530"/>
                  </a:lnTo>
                  <a:lnTo>
                    <a:pt x="3000" y="5131"/>
                  </a:lnTo>
                  <a:lnTo>
                    <a:pt x="159" y="5734"/>
                  </a:lnTo>
                  <a:lnTo>
                    <a:pt x="1055" y="2972"/>
                  </a:lnTo>
                  <a:lnTo>
                    <a:pt x="1961" y="209"/>
                  </a:lnTo>
                  <a:close/>
                  <a:moveTo>
                    <a:pt x="1911" y="1"/>
                  </a:moveTo>
                  <a:lnTo>
                    <a:pt x="964" y="2934"/>
                  </a:lnTo>
                  <a:lnTo>
                    <a:pt x="1" y="5867"/>
                  </a:lnTo>
                  <a:lnTo>
                    <a:pt x="3028" y="5235"/>
                  </a:lnTo>
                  <a:lnTo>
                    <a:pt x="6040" y="4591"/>
                  </a:lnTo>
                  <a:lnTo>
                    <a:pt x="5987" y="4525"/>
                  </a:lnTo>
                  <a:lnTo>
                    <a:pt x="3976" y="2302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3"/>
            <p:cNvSpPr/>
            <p:nvPr/>
          </p:nvSpPr>
          <p:spPr>
            <a:xfrm>
              <a:off x="7235236" y="4658068"/>
              <a:ext cx="663878" cy="645077"/>
            </a:xfrm>
            <a:custGeom>
              <a:avLst/>
              <a:gdLst/>
              <a:ahLst/>
              <a:cxnLst/>
              <a:rect l="l" t="t" r="r" b="b"/>
              <a:pathLst>
                <a:path w="6038" h="5867" extrusionOk="0">
                  <a:moveTo>
                    <a:pt x="1946" y="196"/>
                  </a:moveTo>
                  <a:lnTo>
                    <a:pt x="3894" y="2368"/>
                  </a:lnTo>
                  <a:lnTo>
                    <a:pt x="5842" y="4519"/>
                  </a:lnTo>
                  <a:lnTo>
                    <a:pt x="5842" y="4519"/>
                  </a:lnTo>
                  <a:lnTo>
                    <a:pt x="3000" y="5131"/>
                  </a:lnTo>
                  <a:lnTo>
                    <a:pt x="159" y="5721"/>
                  </a:lnTo>
                  <a:lnTo>
                    <a:pt x="1052" y="2959"/>
                  </a:lnTo>
                  <a:lnTo>
                    <a:pt x="1946" y="196"/>
                  </a:lnTo>
                  <a:close/>
                  <a:moveTo>
                    <a:pt x="1908" y="0"/>
                  </a:moveTo>
                  <a:lnTo>
                    <a:pt x="948" y="2933"/>
                  </a:lnTo>
                  <a:lnTo>
                    <a:pt x="1" y="5866"/>
                  </a:lnTo>
                  <a:lnTo>
                    <a:pt x="3013" y="5222"/>
                  </a:lnTo>
                  <a:lnTo>
                    <a:pt x="6037" y="4591"/>
                  </a:lnTo>
                  <a:lnTo>
                    <a:pt x="5971" y="4524"/>
                  </a:lnTo>
                  <a:lnTo>
                    <a:pt x="3972" y="228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3"/>
            <p:cNvSpPr/>
            <p:nvPr/>
          </p:nvSpPr>
          <p:spPr>
            <a:xfrm>
              <a:off x="2008060" y="-65532"/>
              <a:ext cx="680151" cy="588452"/>
            </a:xfrm>
            <a:custGeom>
              <a:avLst/>
              <a:gdLst/>
              <a:ahLst/>
              <a:cxnLst/>
              <a:rect l="l" t="t" r="r" b="b"/>
              <a:pathLst>
                <a:path w="6186" h="5352" extrusionOk="0">
                  <a:moveTo>
                    <a:pt x="3087" y="210"/>
                  </a:moveTo>
                  <a:lnTo>
                    <a:pt x="4540" y="2735"/>
                  </a:lnTo>
                  <a:lnTo>
                    <a:pt x="5999" y="5248"/>
                  </a:lnTo>
                  <a:lnTo>
                    <a:pt x="187" y="5248"/>
                  </a:lnTo>
                  <a:lnTo>
                    <a:pt x="1633" y="2735"/>
                  </a:lnTo>
                  <a:lnTo>
                    <a:pt x="3087" y="210"/>
                  </a:lnTo>
                  <a:close/>
                  <a:moveTo>
                    <a:pt x="3095" y="1"/>
                  </a:moveTo>
                  <a:lnTo>
                    <a:pt x="3041" y="80"/>
                  </a:lnTo>
                  <a:lnTo>
                    <a:pt x="1541" y="2684"/>
                  </a:lnTo>
                  <a:lnTo>
                    <a:pt x="1" y="5352"/>
                  </a:lnTo>
                  <a:lnTo>
                    <a:pt x="6185" y="5352"/>
                  </a:lnTo>
                  <a:lnTo>
                    <a:pt x="4632" y="268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3"/>
            <p:cNvSpPr/>
            <p:nvPr/>
          </p:nvSpPr>
          <p:spPr>
            <a:xfrm>
              <a:off x="106239" y="1408030"/>
              <a:ext cx="970639" cy="846395"/>
            </a:xfrm>
            <a:custGeom>
              <a:avLst/>
              <a:gdLst/>
              <a:ahLst/>
              <a:cxnLst/>
              <a:rect l="l" t="t" r="r" b="b"/>
              <a:pathLst>
                <a:path w="8828" h="7698" extrusionOk="0">
                  <a:moveTo>
                    <a:pt x="8644" y="108"/>
                  </a:moveTo>
                  <a:lnTo>
                    <a:pt x="6580" y="3789"/>
                  </a:lnTo>
                  <a:lnTo>
                    <a:pt x="4512" y="7486"/>
                  </a:lnTo>
                  <a:lnTo>
                    <a:pt x="2356" y="3855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4420" y="158"/>
                  </a:lnTo>
                  <a:lnTo>
                    <a:pt x="8644" y="108"/>
                  </a:lnTo>
                  <a:close/>
                  <a:moveTo>
                    <a:pt x="8827" y="0"/>
                  </a:moveTo>
                  <a:lnTo>
                    <a:pt x="4408" y="54"/>
                  </a:lnTo>
                  <a:lnTo>
                    <a:pt x="0" y="120"/>
                  </a:lnTo>
                  <a:lnTo>
                    <a:pt x="54" y="199"/>
                  </a:lnTo>
                  <a:lnTo>
                    <a:pt x="2264" y="3909"/>
                  </a:lnTo>
                  <a:lnTo>
                    <a:pt x="4512" y="7697"/>
                  </a:lnTo>
                  <a:lnTo>
                    <a:pt x="6671" y="3842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3"/>
            <p:cNvSpPr/>
            <p:nvPr/>
          </p:nvSpPr>
          <p:spPr>
            <a:xfrm>
              <a:off x="1739120" y="4425192"/>
              <a:ext cx="784163" cy="760964"/>
            </a:xfrm>
            <a:custGeom>
              <a:avLst/>
              <a:gdLst/>
              <a:ahLst/>
              <a:cxnLst/>
              <a:rect l="l" t="t" r="r" b="b"/>
              <a:pathLst>
                <a:path w="7132" h="6921" extrusionOk="0">
                  <a:moveTo>
                    <a:pt x="6972" y="137"/>
                  </a:moveTo>
                  <a:lnTo>
                    <a:pt x="5907" y="3435"/>
                  </a:lnTo>
                  <a:lnTo>
                    <a:pt x="4843" y="6721"/>
                  </a:lnTo>
                  <a:lnTo>
                    <a:pt x="2526" y="4158"/>
                  </a:lnTo>
                  <a:lnTo>
                    <a:pt x="199" y="1579"/>
                  </a:lnTo>
                  <a:lnTo>
                    <a:pt x="3593" y="856"/>
                  </a:lnTo>
                  <a:lnTo>
                    <a:pt x="6972" y="137"/>
                  </a:lnTo>
                  <a:close/>
                  <a:moveTo>
                    <a:pt x="7132" y="0"/>
                  </a:moveTo>
                  <a:lnTo>
                    <a:pt x="7040" y="13"/>
                  </a:lnTo>
                  <a:lnTo>
                    <a:pt x="3567" y="764"/>
                  </a:lnTo>
                  <a:lnTo>
                    <a:pt x="0" y="1512"/>
                  </a:lnTo>
                  <a:lnTo>
                    <a:pt x="2447" y="4224"/>
                  </a:lnTo>
                  <a:lnTo>
                    <a:pt x="4881" y="6920"/>
                  </a:lnTo>
                  <a:lnTo>
                    <a:pt x="5998" y="3460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3"/>
            <p:cNvSpPr/>
            <p:nvPr/>
          </p:nvSpPr>
          <p:spPr>
            <a:xfrm>
              <a:off x="8143320" y="4407820"/>
              <a:ext cx="911266" cy="1052881"/>
            </a:xfrm>
            <a:custGeom>
              <a:avLst/>
              <a:gdLst/>
              <a:ahLst/>
              <a:cxnLst/>
              <a:rect l="l" t="t" r="r" b="b"/>
              <a:pathLst>
                <a:path w="8288" h="9576" extrusionOk="0">
                  <a:moveTo>
                    <a:pt x="8288" y="0"/>
                  </a:moveTo>
                  <a:lnTo>
                    <a:pt x="4146" y="2393"/>
                  </a:lnTo>
                  <a:lnTo>
                    <a:pt x="1" y="4789"/>
                  </a:lnTo>
                  <a:lnTo>
                    <a:pt x="4146" y="7182"/>
                  </a:lnTo>
                  <a:lnTo>
                    <a:pt x="8288" y="9575"/>
                  </a:lnTo>
                  <a:lnTo>
                    <a:pt x="8288" y="4789"/>
                  </a:lnTo>
                  <a:lnTo>
                    <a:pt x="8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3"/>
            <p:cNvSpPr/>
            <p:nvPr/>
          </p:nvSpPr>
          <p:spPr>
            <a:xfrm>
              <a:off x="4242812" y="4756254"/>
              <a:ext cx="659590" cy="571520"/>
            </a:xfrm>
            <a:custGeom>
              <a:avLst/>
              <a:gdLst/>
              <a:ahLst/>
              <a:cxnLst/>
              <a:rect l="l" t="t" r="r" b="b"/>
              <a:pathLst>
                <a:path w="5999" h="5198" extrusionOk="0">
                  <a:moveTo>
                    <a:pt x="0" y="1"/>
                  </a:moveTo>
                  <a:lnTo>
                    <a:pt x="1500" y="2593"/>
                  </a:lnTo>
                  <a:lnTo>
                    <a:pt x="3000" y="5197"/>
                  </a:lnTo>
                  <a:lnTo>
                    <a:pt x="4499" y="2593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6" name="Google Shape;3146;p43"/>
          <p:cNvSpPr/>
          <p:nvPr/>
        </p:nvSpPr>
        <p:spPr>
          <a:xfrm>
            <a:off x="461838" y="396075"/>
            <a:ext cx="8220300" cy="43329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131610" y="172691"/>
            <a:ext cx="592651" cy="592432"/>
          </a:xfrm>
          <a:custGeom>
            <a:avLst/>
            <a:gdLst/>
            <a:ahLst/>
            <a:cxnLst/>
            <a:rect l="l" t="t" r="r" b="b"/>
            <a:pathLst>
              <a:path w="5421" h="5419" extrusionOk="0">
                <a:moveTo>
                  <a:pt x="0" y="1"/>
                </a:moveTo>
                <a:lnTo>
                  <a:pt x="0" y="5418"/>
                </a:lnTo>
                <a:lnTo>
                  <a:pt x="5421" y="5418"/>
                </a:lnTo>
                <a:lnTo>
                  <a:pt x="542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4552217" y="107861"/>
            <a:ext cx="748002" cy="748002"/>
          </a:xfrm>
          <a:custGeom>
            <a:avLst/>
            <a:gdLst/>
            <a:ahLst/>
            <a:cxnLst/>
            <a:rect l="l" t="t" r="r" b="b"/>
            <a:pathLst>
              <a:path w="6842" h="6842" extrusionOk="0">
                <a:moveTo>
                  <a:pt x="0" y="0"/>
                </a:moveTo>
                <a:lnTo>
                  <a:pt x="0" y="6841"/>
                </a:lnTo>
                <a:lnTo>
                  <a:pt x="6841" y="6841"/>
                </a:lnTo>
                <a:lnTo>
                  <a:pt x="68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5242503" y="4192293"/>
            <a:ext cx="748002" cy="747674"/>
          </a:xfrm>
          <a:custGeom>
            <a:avLst/>
            <a:gdLst/>
            <a:ahLst/>
            <a:cxnLst/>
            <a:rect l="l" t="t" r="r" b="b"/>
            <a:pathLst>
              <a:path w="6842" h="6839" extrusionOk="0">
                <a:moveTo>
                  <a:pt x="0" y="0"/>
                </a:moveTo>
                <a:lnTo>
                  <a:pt x="0" y="6838"/>
                </a:lnTo>
                <a:lnTo>
                  <a:pt x="6841" y="6838"/>
                </a:lnTo>
                <a:lnTo>
                  <a:pt x="68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8186549" y="3625546"/>
            <a:ext cx="747674" cy="748002"/>
          </a:xfrm>
          <a:custGeom>
            <a:avLst/>
            <a:gdLst/>
            <a:ahLst/>
            <a:cxnLst/>
            <a:rect l="l" t="t" r="r" b="b"/>
            <a:pathLst>
              <a:path w="6839" h="6842" extrusionOk="0">
                <a:moveTo>
                  <a:pt x="0" y="1"/>
                </a:moveTo>
                <a:lnTo>
                  <a:pt x="0" y="6842"/>
                </a:lnTo>
                <a:lnTo>
                  <a:pt x="6838" y="6842"/>
                </a:lnTo>
                <a:lnTo>
                  <a:pt x="68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529885" y="4453911"/>
            <a:ext cx="748002" cy="748002"/>
          </a:xfrm>
          <a:custGeom>
            <a:avLst/>
            <a:gdLst/>
            <a:ahLst/>
            <a:cxnLst/>
            <a:rect l="l" t="t" r="r" b="b"/>
            <a:pathLst>
              <a:path w="6842" h="6842" extrusionOk="0">
                <a:moveTo>
                  <a:pt x="0" y="0"/>
                </a:moveTo>
                <a:lnTo>
                  <a:pt x="0" y="6842"/>
                </a:lnTo>
                <a:lnTo>
                  <a:pt x="6842" y="6842"/>
                </a:lnTo>
                <a:lnTo>
                  <a:pt x="684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8820532" y="2221795"/>
            <a:ext cx="592760" cy="592760"/>
          </a:xfrm>
          <a:custGeom>
            <a:avLst/>
            <a:gdLst/>
            <a:ahLst/>
            <a:cxnLst/>
            <a:rect l="l" t="t" r="r" b="b"/>
            <a:pathLst>
              <a:path w="5422" h="5422" extrusionOk="0">
                <a:moveTo>
                  <a:pt x="1" y="1"/>
                </a:moveTo>
                <a:lnTo>
                  <a:pt x="1" y="5422"/>
                </a:lnTo>
                <a:lnTo>
                  <a:pt x="5421" y="5422"/>
                </a:lnTo>
                <a:lnTo>
                  <a:pt x="542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7974894" y="2565626"/>
            <a:ext cx="854375" cy="854266"/>
          </a:xfrm>
          <a:custGeom>
            <a:avLst/>
            <a:gdLst/>
            <a:ahLst/>
            <a:cxnLst/>
            <a:rect l="l" t="t" r="r" b="b"/>
            <a:pathLst>
              <a:path w="7815" h="7814" extrusionOk="0">
                <a:moveTo>
                  <a:pt x="3909" y="158"/>
                </a:moveTo>
                <a:lnTo>
                  <a:pt x="7657" y="3909"/>
                </a:lnTo>
                <a:lnTo>
                  <a:pt x="3901" y="7677"/>
                </a:lnTo>
                <a:lnTo>
                  <a:pt x="3901" y="7677"/>
                </a:lnTo>
                <a:lnTo>
                  <a:pt x="146" y="3909"/>
                </a:lnTo>
                <a:lnTo>
                  <a:pt x="3909" y="158"/>
                </a:lnTo>
                <a:close/>
                <a:moveTo>
                  <a:pt x="3909" y="0"/>
                </a:moveTo>
                <a:lnTo>
                  <a:pt x="1" y="3909"/>
                </a:lnTo>
                <a:lnTo>
                  <a:pt x="3909" y="7814"/>
                </a:lnTo>
                <a:lnTo>
                  <a:pt x="3935" y="7789"/>
                </a:lnTo>
                <a:lnTo>
                  <a:pt x="7815" y="3909"/>
                </a:lnTo>
                <a:lnTo>
                  <a:pt x="390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3324155" y="4048311"/>
            <a:ext cx="854266" cy="854375"/>
          </a:xfrm>
          <a:custGeom>
            <a:avLst/>
            <a:gdLst/>
            <a:ahLst/>
            <a:cxnLst/>
            <a:rect l="l" t="t" r="r" b="b"/>
            <a:pathLst>
              <a:path w="7814" h="7815" extrusionOk="0">
                <a:moveTo>
                  <a:pt x="3909" y="146"/>
                </a:moveTo>
                <a:lnTo>
                  <a:pt x="7656" y="3906"/>
                </a:lnTo>
                <a:lnTo>
                  <a:pt x="3901" y="7661"/>
                </a:lnTo>
                <a:lnTo>
                  <a:pt x="146" y="3906"/>
                </a:lnTo>
                <a:lnTo>
                  <a:pt x="3909" y="146"/>
                </a:lnTo>
                <a:close/>
                <a:moveTo>
                  <a:pt x="3909" y="1"/>
                </a:moveTo>
                <a:lnTo>
                  <a:pt x="0" y="3906"/>
                </a:lnTo>
                <a:lnTo>
                  <a:pt x="3909" y="7814"/>
                </a:lnTo>
                <a:lnTo>
                  <a:pt x="3934" y="7773"/>
                </a:lnTo>
                <a:lnTo>
                  <a:pt x="7814" y="3906"/>
                </a:lnTo>
                <a:lnTo>
                  <a:pt x="3909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8689778" y="701831"/>
            <a:ext cx="854266" cy="854375"/>
          </a:xfrm>
          <a:custGeom>
            <a:avLst/>
            <a:gdLst/>
            <a:ahLst/>
            <a:cxnLst/>
            <a:rect l="l" t="t" r="r" b="b"/>
            <a:pathLst>
              <a:path w="7814" h="7815" extrusionOk="0">
                <a:moveTo>
                  <a:pt x="3905" y="146"/>
                </a:moveTo>
                <a:lnTo>
                  <a:pt x="7656" y="3909"/>
                </a:lnTo>
                <a:lnTo>
                  <a:pt x="3907" y="7670"/>
                </a:lnTo>
                <a:lnTo>
                  <a:pt x="3907" y="7670"/>
                </a:lnTo>
                <a:lnTo>
                  <a:pt x="145" y="3909"/>
                </a:lnTo>
                <a:lnTo>
                  <a:pt x="3905" y="146"/>
                </a:lnTo>
                <a:close/>
                <a:moveTo>
                  <a:pt x="3905" y="0"/>
                </a:moveTo>
                <a:lnTo>
                  <a:pt x="0" y="3909"/>
                </a:lnTo>
                <a:lnTo>
                  <a:pt x="3905" y="7814"/>
                </a:lnTo>
                <a:lnTo>
                  <a:pt x="3946" y="7776"/>
                </a:lnTo>
                <a:lnTo>
                  <a:pt x="7814" y="3909"/>
                </a:lnTo>
                <a:lnTo>
                  <a:pt x="390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450449" y="4715529"/>
            <a:ext cx="854375" cy="854266"/>
          </a:xfrm>
          <a:custGeom>
            <a:avLst/>
            <a:gdLst/>
            <a:ahLst/>
            <a:cxnLst/>
            <a:rect l="l" t="t" r="r" b="b"/>
            <a:pathLst>
              <a:path w="7815" h="7814" extrusionOk="0">
                <a:moveTo>
                  <a:pt x="3909" y="146"/>
                </a:moveTo>
                <a:lnTo>
                  <a:pt x="7672" y="3909"/>
                </a:lnTo>
                <a:lnTo>
                  <a:pt x="3907" y="7658"/>
                </a:lnTo>
                <a:lnTo>
                  <a:pt x="3907" y="7658"/>
                </a:lnTo>
                <a:lnTo>
                  <a:pt x="158" y="3909"/>
                </a:lnTo>
                <a:lnTo>
                  <a:pt x="3909" y="146"/>
                </a:lnTo>
                <a:close/>
                <a:moveTo>
                  <a:pt x="3909" y="0"/>
                </a:moveTo>
                <a:lnTo>
                  <a:pt x="1" y="3909"/>
                </a:lnTo>
                <a:lnTo>
                  <a:pt x="3909" y="7814"/>
                </a:lnTo>
                <a:lnTo>
                  <a:pt x="3947" y="7776"/>
                </a:lnTo>
                <a:lnTo>
                  <a:pt x="7814" y="3909"/>
                </a:lnTo>
                <a:lnTo>
                  <a:pt x="390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1640203" y="-296319"/>
            <a:ext cx="854266" cy="854266"/>
          </a:xfrm>
          <a:custGeom>
            <a:avLst/>
            <a:gdLst/>
            <a:ahLst/>
            <a:cxnLst/>
            <a:rect l="l" t="t" r="r" b="b"/>
            <a:pathLst>
              <a:path w="7814" h="7814" extrusionOk="0">
                <a:moveTo>
                  <a:pt x="3906" y="146"/>
                </a:moveTo>
                <a:lnTo>
                  <a:pt x="7656" y="3909"/>
                </a:lnTo>
                <a:lnTo>
                  <a:pt x="3907" y="7670"/>
                </a:lnTo>
                <a:lnTo>
                  <a:pt x="3907" y="7670"/>
                </a:lnTo>
                <a:lnTo>
                  <a:pt x="146" y="3909"/>
                </a:lnTo>
                <a:lnTo>
                  <a:pt x="3906" y="146"/>
                </a:lnTo>
                <a:close/>
                <a:moveTo>
                  <a:pt x="3906" y="0"/>
                </a:moveTo>
                <a:lnTo>
                  <a:pt x="0" y="3909"/>
                </a:lnTo>
                <a:lnTo>
                  <a:pt x="3906" y="7814"/>
                </a:lnTo>
                <a:lnTo>
                  <a:pt x="3947" y="7776"/>
                </a:lnTo>
                <a:lnTo>
                  <a:pt x="7814" y="3909"/>
                </a:lnTo>
                <a:lnTo>
                  <a:pt x="3906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-532875" y="2249127"/>
            <a:ext cx="854375" cy="854266"/>
          </a:xfrm>
          <a:custGeom>
            <a:avLst/>
            <a:gdLst/>
            <a:ahLst/>
            <a:cxnLst/>
            <a:rect l="l" t="t" r="r" b="b"/>
            <a:pathLst>
              <a:path w="7815" h="7814" extrusionOk="0">
                <a:moveTo>
                  <a:pt x="3909" y="146"/>
                </a:moveTo>
                <a:lnTo>
                  <a:pt x="7669" y="3909"/>
                </a:lnTo>
                <a:lnTo>
                  <a:pt x="3908" y="7658"/>
                </a:lnTo>
                <a:lnTo>
                  <a:pt x="146" y="3909"/>
                </a:lnTo>
                <a:lnTo>
                  <a:pt x="3909" y="146"/>
                </a:lnTo>
                <a:close/>
                <a:moveTo>
                  <a:pt x="3909" y="0"/>
                </a:moveTo>
                <a:lnTo>
                  <a:pt x="1" y="3909"/>
                </a:lnTo>
                <a:lnTo>
                  <a:pt x="3909" y="7814"/>
                </a:lnTo>
                <a:lnTo>
                  <a:pt x="3947" y="7776"/>
                </a:lnTo>
                <a:lnTo>
                  <a:pt x="7815" y="3909"/>
                </a:lnTo>
                <a:lnTo>
                  <a:pt x="390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6459085" y="4609264"/>
            <a:ext cx="161254" cy="161254"/>
          </a:xfrm>
          <a:custGeom>
            <a:avLst/>
            <a:gdLst/>
            <a:ahLst/>
            <a:cxnLst/>
            <a:rect l="l" t="t" r="r" b="b"/>
            <a:pathLst>
              <a:path w="1475" h="1475" extrusionOk="0">
                <a:moveTo>
                  <a:pt x="0" y="0"/>
                </a:moveTo>
                <a:lnTo>
                  <a:pt x="0" y="1474"/>
                </a:lnTo>
                <a:lnTo>
                  <a:pt x="1475" y="1474"/>
                </a:lnTo>
                <a:lnTo>
                  <a:pt x="147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6456352" y="4606422"/>
            <a:ext cx="166721" cy="166830"/>
          </a:xfrm>
          <a:custGeom>
            <a:avLst/>
            <a:gdLst/>
            <a:ahLst/>
            <a:cxnLst/>
            <a:rect l="l" t="t" r="r" b="b"/>
            <a:pathLst>
              <a:path w="1525" h="1526" extrusionOk="0">
                <a:moveTo>
                  <a:pt x="1475" y="51"/>
                </a:moveTo>
                <a:lnTo>
                  <a:pt x="1475" y="1472"/>
                </a:lnTo>
                <a:lnTo>
                  <a:pt x="54" y="1472"/>
                </a:lnTo>
                <a:lnTo>
                  <a:pt x="54" y="51"/>
                </a:lnTo>
                <a:close/>
                <a:moveTo>
                  <a:pt x="0" y="1"/>
                </a:moveTo>
                <a:lnTo>
                  <a:pt x="0" y="1526"/>
                </a:lnTo>
                <a:lnTo>
                  <a:pt x="1525" y="1526"/>
                </a:lnTo>
                <a:lnTo>
                  <a:pt x="1525" y="1500"/>
                </a:lnTo>
                <a:lnTo>
                  <a:pt x="152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8474077" y="66098"/>
            <a:ext cx="503223" cy="503660"/>
          </a:xfrm>
          <a:custGeom>
            <a:avLst/>
            <a:gdLst/>
            <a:ahLst/>
            <a:cxnLst/>
            <a:rect l="l" t="t" r="r" b="b"/>
            <a:pathLst>
              <a:path w="4603" h="4607" extrusionOk="0">
                <a:moveTo>
                  <a:pt x="2301" y="0"/>
                </a:moveTo>
                <a:lnTo>
                  <a:pt x="0" y="2305"/>
                </a:lnTo>
                <a:lnTo>
                  <a:pt x="2301" y="4606"/>
                </a:lnTo>
                <a:lnTo>
                  <a:pt x="4603" y="2305"/>
                </a:lnTo>
                <a:lnTo>
                  <a:pt x="23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8764667" y="1902562"/>
            <a:ext cx="96315" cy="96425"/>
          </a:xfrm>
          <a:custGeom>
            <a:avLst/>
            <a:gdLst/>
            <a:ahLst/>
            <a:cxnLst/>
            <a:rect l="l" t="t" r="r" b="b"/>
            <a:pathLst>
              <a:path w="881" h="882" extrusionOk="0">
                <a:moveTo>
                  <a:pt x="433" y="1"/>
                </a:moveTo>
                <a:lnTo>
                  <a:pt x="0" y="449"/>
                </a:lnTo>
                <a:lnTo>
                  <a:pt x="433" y="882"/>
                </a:lnTo>
                <a:lnTo>
                  <a:pt x="881" y="449"/>
                </a:lnTo>
                <a:lnTo>
                  <a:pt x="43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8592040" y="2105581"/>
            <a:ext cx="96425" cy="96315"/>
          </a:xfrm>
          <a:custGeom>
            <a:avLst/>
            <a:gdLst/>
            <a:ahLst/>
            <a:cxnLst/>
            <a:rect l="l" t="t" r="r" b="b"/>
            <a:pathLst>
              <a:path w="882" h="881" extrusionOk="0">
                <a:moveTo>
                  <a:pt x="446" y="0"/>
                </a:moveTo>
                <a:lnTo>
                  <a:pt x="1" y="445"/>
                </a:lnTo>
                <a:lnTo>
                  <a:pt x="446" y="881"/>
                </a:lnTo>
                <a:lnTo>
                  <a:pt x="881" y="445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-357516" y="3747772"/>
            <a:ext cx="503660" cy="503332"/>
          </a:xfrm>
          <a:custGeom>
            <a:avLst/>
            <a:gdLst/>
            <a:ahLst/>
            <a:cxnLst/>
            <a:rect l="l" t="t" r="r" b="b"/>
            <a:pathLst>
              <a:path w="4607" h="4604" extrusionOk="0">
                <a:moveTo>
                  <a:pt x="2305" y="0"/>
                </a:moveTo>
                <a:lnTo>
                  <a:pt x="1" y="2302"/>
                </a:lnTo>
                <a:lnTo>
                  <a:pt x="2305" y="4603"/>
                </a:lnTo>
                <a:lnTo>
                  <a:pt x="4607" y="2302"/>
                </a:lnTo>
                <a:lnTo>
                  <a:pt x="23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110182" y="1603664"/>
            <a:ext cx="501911" cy="502020"/>
          </a:xfrm>
          <a:custGeom>
            <a:avLst/>
            <a:gdLst/>
            <a:ahLst/>
            <a:cxnLst/>
            <a:rect l="l" t="t" r="r" b="b"/>
            <a:pathLst>
              <a:path w="4591" h="4592" extrusionOk="0">
                <a:moveTo>
                  <a:pt x="2302" y="1"/>
                </a:moveTo>
                <a:lnTo>
                  <a:pt x="0" y="2302"/>
                </a:lnTo>
                <a:lnTo>
                  <a:pt x="2302" y="4591"/>
                </a:lnTo>
                <a:lnTo>
                  <a:pt x="4591" y="2302"/>
                </a:lnTo>
                <a:lnTo>
                  <a:pt x="230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7878687" y="4475339"/>
            <a:ext cx="501911" cy="502239"/>
          </a:xfrm>
          <a:custGeom>
            <a:avLst/>
            <a:gdLst/>
            <a:ahLst/>
            <a:cxnLst/>
            <a:rect l="l" t="t" r="r" b="b"/>
            <a:pathLst>
              <a:path w="4591" h="4594" extrusionOk="0">
                <a:moveTo>
                  <a:pt x="2302" y="0"/>
                </a:moveTo>
                <a:lnTo>
                  <a:pt x="0" y="2305"/>
                </a:lnTo>
                <a:lnTo>
                  <a:pt x="2302" y="4594"/>
                </a:lnTo>
                <a:lnTo>
                  <a:pt x="4590" y="2305"/>
                </a:lnTo>
                <a:lnTo>
                  <a:pt x="23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4192861" y="4518414"/>
            <a:ext cx="503332" cy="503660"/>
          </a:xfrm>
          <a:custGeom>
            <a:avLst/>
            <a:gdLst/>
            <a:ahLst/>
            <a:cxnLst/>
            <a:rect l="l" t="t" r="r" b="b"/>
            <a:pathLst>
              <a:path w="4604" h="4607" extrusionOk="0">
                <a:moveTo>
                  <a:pt x="2302" y="1"/>
                </a:moveTo>
                <a:lnTo>
                  <a:pt x="1" y="2305"/>
                </a:lnTo>
                <a:lnTo>
                  <a:pt x="2302" y="4607"/>
                </a:lnTo>
                <a:lnTo>
                  <a:pt x="4603" y="2305"/>
                </a:lnTo>
                <a:lnTo>
                  <a:pt x="230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2067122" y="4810425"/>
            <a:ext cx="592760" cy="592760"/>
          </a:xfrm>
          <a:custGeom>
            <a:avLst/>
            <a:gdLst/>
            <a:ahLst/>
            <a:cxnLst/>
            <a:rect l="l" t="t" r="r" b="b"/>
            <a:pathLst>
              <a:path w="5422" h="5422" extrusionOk="0">
                <a:moveTo>
                  <a:pt x="1" y="1"/>
                </a:moveTo>
                <a:lnTo>
                  <a:pt x="1" y="5421"/>
                </a:lnTo>
                <a:lnTo>
                  <a:pt x="5421" y="5421"/>
                </a:lnTo>
                <a:lnTo>
                  <a:pt x="542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6674786" y="-366725"/>
            <a:ext cx="592760" cy="592651"/>
          </a:xfrm>
          <a:custGeom>
            <a:avLst/>
            <a:gdLst/>
            <a:ahLst/>
            <a:cxnLst/>
            <a:rect l="l" t="t" r="r" b="b"/>
            <a:pathLst>
              <a:path w="5422" h="5421" extrusionOk="0">
                <a:moveTo>
                  <a:pt x="1" y="0"/>
                </a:moveTo>
                <a:lnTo>
                  <a:pt x="1" y="5421"/>
                </a:lnTo>
                <a:lnTo>
                  <a:pt x="5421" y="5421"/>
                </a:lnTo>
                <a:lnTo>
                  <a:pt x="54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>
            <a:off x="2563463" y="228666"/>
            <a:ext cx="592651" cy="592651"/>
          </a:xfrm>
          <a:custGeom>
            <a:avLst/>
            <a:gdLst/>
            <a:ahLst/>
            <a:cxnLst/>
            <a:rect l="l" t="t" r="r" b="b"/>
            <a:pathLst>
              <a:path w="5421" h="5421" extrusionOk="0">
                <a:moveTo>
                  <a:pt x="0" y="0"/>
                </a:moveTo>
                <a:lnTo>
                  <a:pt x="0" y="5421"/>
                </a:lnTo>
                <a:lnTo>
                  <a:pt x="5421" y="5421"/>
                </a:lnTo>
                <a:lnTo>
                  <a:pt x="54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>
            <a:off x="3738283" y="320828"/>
            <a:ext cx="161364" cy="161254"/>
          </a:xfrm>
          <a:custGeom>
            <a:avLst/>
            <a:gdLst/>
            <a:ahLst/>
            <a:cxnLst/>
            <a:rect l="l" t="t" r="r" b="b"/>
            <a:pathLst>
              <a:path w="1476" h="1475" extrusionOk="0">
                <a:moveTo>
                  <a:pt x="1" y="0"/>
                </a:moveTo>
                <a:lnTo>
                  <a:pt x="1" y="1474"/>
                </a:lnTo>
                <a:lnTo>
                  <a:pt x="1475" y="1474"/>
                </a:lnTo>
                <a:lnTo>
                  <a:pt x="147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3735550" y="317986"/>
            <a:ext cx="166830" cy="166830"/>
          </a:xfrm>
          <a:custGeom>
            <a:avLst/>
            <a:gdLst/>
            <a:ahLst/>
            <a:cxnLst/>
            <a:rect l="l" t="t" r="r" b="b"/>
            <a:pathLst>
              <a:path w="1526" h="1526" extrusionOk="0">
                <a:moveTo>
                  <a:pt x="1472" y="51"/>
                </a:moveTo>
                <a:lnTo>
                  <a:pt x="1472" y="1472"/>
                </a:lnTo>
                <a:lnTo>
                  <a:pt x="51" y="1472"/>
                </a:lnTo>
                <a:lnTo>
                  <a:pt x="51" y="51"/>
                </a:lnTo>
                <a:close/>
                <a:moveTo>
                  <a:pt x="1" y="1"/>
                </a:moveTo>
                <a:lnTo>
                  <a:pt x="1" y="1526"/>
                </a:lnTo>
                <a:lnTo>
                  <a:pt x="1525" y="1526"/>
                </a:lnTo>
                <a:lnTo>
                  <a:pt x="1525" y="1500"/>
                </a:lnTo>
                <a:lnTo>
                  <a:pt x="152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7498997" y="237303"/>
            <a:ext cx="161254" cy="161254"/>
          </a:xfrm>
          <a:custGeom>
            <a:avLst/>
            <a:gdLst/>
            <a:ahLst/>
            <a:cxnLst/>
            <a:rect l="l" t="t" r="r" b="b"/>
            <a:pathLst>
              <a:path w="1475" h="1475" extrusionOk="0">
                <a:moveTo>
                  <a:pt x="0" y="0"/>
                </a:moveTo>
                <a:lnTo>
                  <a:pt x="0" y="1474"/>
                </a:lnTo>
                <a:lnTo>
                  <a:pt x="1475" y="1474"/>
                </a:lnTo>
                <a:lnTo>
                  <a:pt x="147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7496263" y="234461"/>
            <a:ext cx="166830" cy="166830"/>
          </a:xfrm>
          <a:custGeom>
            <a:avLst/>
            <a:gdLst/>
            <a:ahLst/>
            <a:cxnLst/>
            <a:rect l="l" t="t" r="r" b="b"/>
            <a:pathLst>
              <a:path w="1526" h="1526" extrusionOk="0">
                <a:moveTo>
                  <a:pt x="1471" y="55"/>
                </a:moveTo>
                <a:lnTo>
                  <a:pt x="1471" y="1475"/>
                </a:lnTo>
                <a:lnTo>
                  <a:pt x="51" y="1475"/>
                </a:lnTo>
                <a:lnTo>
                  <a:pt x="51" y="55"/>
                </a:lnTo>
                <a:close/>
                <a:moveTo>
                  <a:pt x="0" y="1"/>
                </a:moveTo>
                <a:lnTo>
                  <a:pt x="0" y="1526"/>
                </a:lnTo>
                <a:lnTo>
                  <a:pt x="1525" y="1526"/>
                </a:lnTo>
                <a:lnTo>
                  <a:pt x="1525" y="1500"/>
                </a:lnTo>
                <a:lnTo>
                  <a:pt x="152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7992167" y="247252"/>
            <a:ext cx="161364" cy="161254"/>
          </a:xfrm>
          <a:custGeom>
            <a:avLst/>
            <a:gdLst/>
            <a:ahLst/>
            <a:cxnLst/>
            <a:rect l="l" t="t" r="r" b="b"/>
            <a:pathLst>
              <a:path w="1476" h="1475" extrusionOk="0">
                <a:moveTo>
                  <a:pt x="1" y="1"/>
                </a:moveTo>
                <a:lnTo>
                  <a:pt x="1" y="1475"/>
                </a:lnTo>
                <a:lnTo>
                  <a:pt x="1475" y="1475"/>
                </a:lnTo>
                <a:lnTo>
                  <a:pt x="147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7989434" y="244519"/>
            <a:ext cx="166830" cy="166830"/>
          </a:xfrm>
          <a:custGeom>
            <a:avLst/>
            <a:gdLst/>
            <a:ahLst/>
            <a:cxnLst/>
            <a:rect l="l" t="t" r="r" b="b"/>
            <a:pathLst>
              <a:path w="1526" h="1526" extrusionOk="0">
                <a:moveTo>
                  <a:pt x="1472" y="54"/>
                </a:moveTo>
                <a:lnTo>
                  <a:pt x="1472" y="1475"/>
                </a:lnTo>
                <a:lnTo>
                  <a:pt x="51" y="1475"/>
                </a:lnTo>
                <a:lnTo>
                  <a:pt x="51" y="54"/>
                </a:lnTo>
                <a:close/>
                <a:moveTo>
                  <a:pt x="1" y="0"/>
                </a:moveTo>
                <a:lnTo>
                  <a:pt x="1" y="1525"/>
                </a:lnTo>
                <a:lnTo>
                  <a:pt x="1525" y="1525"/>
                </a:lnTo>
                <a:lnTo>
                  <a:pt x="1525" y="1500"/>
                </a:lnTo>
                <a:lnTo>
                  <a:pt x="152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8422257" y="717683"/>
            <a:ext cx="113698" cy="113698"/>
          </a:xfrm>
          <a:custGeom>
            <a:avLst/>
            <a:gdLst/>
            <a:ahLst/>
            <a:cxnLst/>
            <a:rect l="l" t="t" r="r" b="b"/>
            <a:pathLst>
              <a:path w="1040" h="1040" extrusionOk="0">
                <a:moveTo>
                  <a:pt x="528" y="1"/>
                </a:moveTo>
                <a:lnTo>
                  <a:pt x="0" y="512"/>
                </a:lnTo>
                <a:lnTo>
                  <a:pt x="528" y="1039"/>
                </a:lnTo>
                <a:lnTo>
                  <a:pt x="1039" y="512"/>
                </a:lnTo>
                <a:lnTo>
                  <a:pt x="528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8417774" y="713201"/>
            <a:ext cx="122663" cy="122663"/>
          </a:xfrm>
          <a:custGeom>
            <a:avLst/>
            <a:gdLst/>
            <a:ahLst/>
            <a:cxnLst/>
            <a:rect l="l" t="t" r="r" b="b"/>
            <a:pathLst>
              <a:path w="1122" h="1122" extrusionOk="0">
                <a:moveTo>
                  <a:pt x="569" y="80"/>
                </a:moveTo>
                <a:lnTo>
                  <a:pt x="1055" y="553"/>
                </a:lnTo>
                <a:lnTo>
                  <a:pt x="561" y="1047"/>
                </a:lnTo>
                <a:lnTo>
                  <a:pt x="79" y="553"/>
                </a:lnTo>
                <a:lnTo>
                  <a:pt x="569" y="80"/>
                </a:lnTo>
                <a:close/>
                <a:moveTo>
                  <a:pt x="569" y="1"/>
                </a:moveTo>
                <a:lnTo>
                  <a:pt x="0" y="553"/>
                </a:lnTo>
                <a:lnTo>
                  <a:pt x="569" y="1121"/>
                </a:lnTo>
                <a:lnTo>
                  <a:pt x="581" y="1093"/>
                </a:lnTo>
                <a:lnTo>
                  <a:pt x="1121" y="553"/>
                </a:lnTo>
                <a:lnTo>
                  <a:pt x="569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>
            <a:off x="8711097" y="1399333"/>
            <a:ext cx="115447" cy="115119"/>
          </a:xfrm>
          <a:custGeom>
            <a:avLst/>
            <a:gdLst/>
            <a:ahLst/>
            <a:cxnLst/>
            <a:rect l="l" t="t" r="r" b="b"/>
            <a:pathLst>
              <a:path w="1056" h="1053" extrusionOk="0">
                <a:moveTo>
                  <a:pt x="528" y="1"/>
                </a:moveTo>
                <a:lnTo>
                  <a:pt x="1" y="528"/>
                </a:lnTo>
                <a:lnTo>
                  <a:pt x="528" y="1052"/>
                </a:lnTo>
                <a:lnTo>
                  <a:pt x="1055" y="528"/>
                </a:lnTo>
                <a:lnTo>
                  <a:pt x="528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8708364" y="1396600"/>
            <a:ext cx="122335" cy="120913"/>
          </a:xfrm>
          <a:custGeom>
            <a:avLst/>
            <a:gdLst/>
            <a:ahLst/>
            <a:cxnLst/>
            <a:rect l="l" t="t" r="r" b="b"/>
            <a:pathLst>
              <a:path w="1119" h="1106" extrusionOk="0">
                <a:moveTo>
                  <a:pt x="553" y="64"/>
                </a:moveTo>
                <a:lnTo>
                  <a:pt x="1039" y="553"/>
                </a:lnTo>
                <a:lnTo>
                  <a:pt x="553" y="1039"/>
                </a:lnTo>
                <a:lnTo>
                  <a:pt x="553" y="1039"/>
                </a:lnTo>
                <a:lnTo>
                  <a:pt x="67" y="553"/>
                </a:lnTo>
                <a:lnTo>
                  <a:pt x="553" y="64"/>
                </a:lnTo>
                <a:close/>
                <a:moveTo>
                  <a:pt x="553" y="1"/>
                </a:moveTo>
                <a:lnTo>
                  <a:pt x="1" y="553"/>
                </a:lnTo>
                <a:lnTo>
                  <a:pt x="553" y="1105"/>
                </a:lnTo>
                <a:lnTo>
                  <a:pt x="566" y="1090"/>
                </a:lnTo>
                <a:lnTo>
                  <a:pt x="1118" y="553"/>
                </a:lnTo>
                <a:lnTo>
                  <a:pt x="553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5875392" y="17448"/>
            <a:ext cx="228599" cy="227177"/>
          </a:xfrm>
          <a:custGeom>
            <a:avLst/>
            <a:gdLst/>
            <a:ahLst/>
            <a:cxnLst/>
            <a:rect l="l" t="t" r="r" b="b"/>
            <a:pathLst>
              <a:path w="2091" h="2078" extrusionOk="0">
                <a:moveTo>
                  <a:pt x="1052" y="0"/>
                </a:moveTo>
                <a:lnTo>
                  <a:pt x="1" y="1039"/>
                </a:lnTo>
                <a:lnTo>
                  <a:pt x="1052" y="2077"/>
                </a:lnTo>
                <a:lnTo>
                  <a:pt x="2091" y="1039"/>
                </a:lnTo>
                <a:lnTo>
                  <a:pt x="1052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5872331" y="12965"/>
            <a:ext cx="236142" cy="236142"/>
          </a:xfrm>
          <a:custGeom>
            <a:avLst/>
            <a:gdLst/>
            <a:ahLst/>
            <a:cxnLst/>
            <a:rect l="l" t="t" r="r" b="b"/>
            <a:pathLst>
              <a:path w="2160" h="2160" extrusionOk="0">
                <a:moveTo>
                  <a:pt x="1080" y="79"/>
                </a:moveTo>
                <a:lnTo>
                  <a:pt x="2081" y="1080"/>
                </a:lnTo>
                <a:lnTo>
                  <a:pt x="1074" y="2087"/>
                </a:lnTo>
                <a:lnTo>
                  <a:pt x="1074" y="2087"/>
                </a:lnTo>
                <a:lnTo>
                  <a:pt x="67" y="1080"/>
                </a:lnTo>
                <a:lnTo>
                  <a:pt x="1080" y="79"/>
                </a:lnTo>
                <a:close/>
                <a:moveTo>
                  <a:pt x="1080" y="0"/>
                </a:moveTo>
                <a:lnTo>
                  <a:pt x="1" y="1080"/>
                </a:lnTo>
                <a:lnTo>
                  <a:pt x="1080" y="2159"/>
                </a:lnTo>
                <a:lnTo>
                  <a:pt x="1093" y="2144"/>
                </a:lnTo>
                <a:lnTo>
                  <a:pt x="2160" y="1080"/>
                </a:lnTo>
                <a:lnTo>
                  <a:pt x="108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8476811" y="1603664"/>
            <a:ext cx="228927" cy="227287"/>
          </a:xfrm>
          <a:custGeom>
            <a:avLst/>
            <a:gdLst/>
            <a:ahLst/>
            <a:cxnLst/>
            <a:rect l="l" t="t" r="r" b="b"/>
            <a:pathLst>
              <a:path w="2094" h="2079" extrusionOk="0">
                <a:moveTo>
                  <a:pt x="1055" y="1"/>
                </a:moveTo>
                <a:lnTo>
                  <a:pt x="0" y="1039"/>
                </a:lnTo>
                <a:lnTo>
                  <a:pt x="1055" y="2078"/>
                </a:lnTo>
                <a:lnTo>
                  <a:pt x="2093" y="1039"/>
                </a:lnTo>
                <a:lnTo>
                  <a:pt x="105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8474077" y="1599181"/>
            <a:ext cx="235814" cy="235814"/>
          </a:xfrm>
          <a:custGeom>
            <a:avLst/>
            <a:gdLst/>
            <a:ahLst/>
            <a:cxnLst/>
            <a:rect l="l" t="t" r="r" b="b"/>
            <a:pathLst>
              <a:path w="2157" h="2157" extrusionOk="0">
                <a:moveTo>
                  <a:pt x="1080" y="80"/>
                </a:moveTo>
                <a:lnTo>
                  <a:pt x="2077" y="1080"/>
                </a:lnTo>
                <a:lnTo>
                  <a:pt x="1072" y="2086"/>
                </a:lnTo>
                <a:lnTo>
                  <a:pt x="66" y="1080"/>
                </a:lnTo>
                <a:lnTo>
                  <a:pt x="1080" y="80"/>
                </a:lnTo>
                <a:close/>
                <a:moveTo>
                  <a:pt x="1080" y="1"/>
                </a:moveTo>
                <a:lnTo>
                  <a:pt x="0" y="1080"/>
                </a:lnTo>
                <a:lnTo>
                  <a:pt x="1080" y="2157"/>
                </a:lnTo>
                <a:lnTo>
                  <a:pt x="1092" y="2144"/>
                </a:lnTo>
                <a:lnTo>
                  <a:pt x="2156" y="1080"/>
                </a:lnTo>
                <a:lnTo>
                  <a:pt x="108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679662" y="2697802"/>
            <a:ext cx="96425" cy="96753"/>
          </a:xfrm>
          <a:custGeom>
            <a:avLst/>
            <a:gdLst/>
            <a:ahLst/>
            <a:cxnLst/>
            <a:rect l="l" t="t" r="r" b="b"/>
            <a:pathLst>
              <a:path w="882" h="885" extrusionOk="0">
                <a:moveTo>
                  <a:pt x="446" y="0"/>
                </a:moveTo>
                <a:lnTo>
                  <a:pt x="0" y="436"/>
                </a:lnTo>
                <a:lnTo>
                  <a:pt x="446" y="884"/>
                </a:lnTo>
                <a:lnTo>
                  <a:pt x="881" y="436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281059" y="3061968"/>
            <a:ext cx="96753" cy="96315"/>
          </a:xfrm>
          <a:custGeom>
            <a:avLst/>
            <a:gdLst/>
            <a:ahLst/>
            <a:cxnLst/>
            <a:rect l="l" t="t" r="r" b="b"/>
            <a:pathLst>
              <a:path w="885" h="881" extrusionOk="0">
                <a:moveTo>
                  <a:pt x="436" y="0"/>
                </a:moveTo>
                <a:lnTo>
                  <a:pt x="0" y="445"/>
                </a:lnTo>
                <a:lnTo>
                  <a:pt x="436" y="881"/>
                </a:lnTo>
                <a:lnTo>
                  <a:pt x="884" y="445"/>
                </a:lnTo>
                <a:lnTo>
                  <a:pt x="436" y="0"/>
                </a:lnTo>
                <a:close/>
              </a:path>
            </a:pathLst>
          </a:custGeom>
          <a:solidFill>
            <a:srgbClr val="90AF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627842" y="2194573"/>
            <a:ext cx="113698" cy="113698"/>
          </a:xfrm>
          <a:custGeom>
            <a:avLst/>
            <a:gdLst/>
            <a:ahLst/>
            <a:cxnLst/>
            <a:rect l="l" t="t" r="r" b="b"/>
            <a:pathLst>
              <a:path w="1040" h="1040" extrusionOk="0">
                <a:moveTo>
                  <a:pt x="512" y="1"/>
                </a:moveTo>
                <a:lnTo>
                  <a:pt x="1" y="515"/>
                </a:lnTo>
                <a:lnTo>
                  <a:pt x="512" y="1039"/>
                </a:lnTo>
                <a:lnTo>
                  <a:pt x="1040" y="515"/>
                </a:lnTo>
                <a:lnTo>
                  <a:pt x="512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623359" y="2190418"/>
            <a:ext cx="122335" cy="122335"/>
          </a:xfrm>
          <a:custGeom>
            <a:avLst/>
            <a:gdLst/>
            <a:ahLst/>
            <a:cxnLst/>
            <a:rect l="l" t="t" r="r" b="b"/>
            <a:pathLst>
              <a:path w="1119" h="1119" extrusionOk="0">
                <a:moveTo>
                  <a:pt x="553" y="80"/>
                </a:moveTo>
                <a:lnTo>
                  <a:pt x="1040" y="553"/>
                </a:lnTo>
                <a:lnTo>
                  <a:pt x="559" y="1045"/>
                </a:lnTo>
                <a:lnTo>
                  <a:pt x="559" y="1045"/>
                </a:lnTo>
                <a:lnTo>
                  <a:pt x="67" y="553"/>
                </a:lnTo>
                <a:lnTo>
                  <a:pt x="553" y="80"/>
                </a:lnTo>
                <a:close/>
                <a:moveTo>
                  <a:pt x="553" y="1"/>
                </a:moveTo>
                <a:lnTo>
                  <a:pt x="1" y="553"/>
                </a:lnTo>
                <a:lnTo>
                  <a:pt x="553" y="1118"/>
                </a:lnTo>
                <a:lnTo>
                  <a:pt x="579" y="1090"/>
                </a:lnTo>
                <a:lnTo>
                  <a:pt x="1118" y="553"/>
                </a:lnTo>
                <a:lnTo>
                  <a:pt x="553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108433" y="1534679"/>
            <a:ext cx="96753" cy="97737"/>
          </a:xfrm>
          <a:custGeom>
            <a:avLst/>
            <a:gdLst/>
            <a:ahLst/>
            <a:cxnLst/>
            <a:rect l="l" t="t" r="r" b="b"/>
            <a:pathLst>
              <a:path w="885" h="894" extrusionOk="0">
                <a:moveTo>
                  <a:pt x="449" y="0"/>
                </a:moveTo>
                <a:lnTo>
                  <a:pt x="1" y="445"/>
                </a:lnTo>
                <a:lnTo>
                  <a:pt x="449" y="894"/>
                </a:lnTo>
                <a:lnTo>
                  <a:pt x="885" y="445"/>
                </a:lnTo>
                <a:lnTo>
                  <a:pt x="44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56721" y="1031122"/>
            <a:ext cx="113917" cy="115338"/>
          </a:xfrm>
          <a:custGeom>
            <a:avLst/>
            <a:gdLst/>
            <a:ahLst/>
            <a:cxnLst/>
            <a:rect l="l" t="t" r="r" b="b"/>
            <a:pathLst>
              <a:path w="1042" h="1055" extrusionOk="0">
                <a:moveTo>
                  <a:pt x="527" y="0"/>
                </a:moveTo>
                <a:lnTo>
                  <a:pt x="0" y="527"/>
                </a:lnTo>
                <a:lnTo>
                  <a:pt x="527" y="1055"/>
                </a:lnTo>
                <a:lnTo>
                  <a:pt x="1042" y="527"/>
                </a:lnTo>
                <a:lnTo>
                  <a:pt x="527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52567" y="1028279"/>
            <a:ext cx="122225" cy="120913"/>
          </a:xfrm>
          <a:custGeom>
            <a:avLst/>
            <a:gdLst/>
            <a:ahLst/>
            <a:cxnLst/>
            <a:rect l="l" t="t" r="r" b="b"/>
            <a:pathLst>
              <a:path w="1118" h="1106" extrusionOk="0">
                <a:moveTo>
                  <a:pt x="565" y="67"/>
                </a:moveTo>
                <a:lnTo>
                  <a:pt x="1039" y="553"/>
                </a:lnTo>
                <a:lnTo>
                  <a:pt x="559" y="1033"/>
                </a:lnTo>
                <a:lnTo>
                  <a:pt x="79" y="553"/>
                </a:lnTo>
                <a:lnTo>
                  <a:pt x="565" y="67"/>
                </a:lnTo>
                <a:close/>
                <a:moveTo>
                  <a:pt x="565" y="1"/>
                </a:moveTo>
                <a:lnTo>
                  <a:pt x="0" y="553"/>
                </a:lnTo>
                <a:lnTo>
                  <a:pt x="565" y="1106"/>
                </a:lnTo>
                <a:lnTo>
                  <a:pt x="578" y="1093"/>
                </a:lnTo>
                <a:lnTo>
                  <a:pt x="1118" y="553"/>
                </a:lnTo>
                <a:lnTo>
                  <a:pt x="56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3442227" y="200023"/>
            <a:ext cx="96315" cy="96315"/>
          </a:xfrm>
          <a:custGeom>
            <a:avLst/>
            <a:gdLst/>
            <a:ahLst/>
            <a:cxnLst/>
            <a:rect l="l" t="t" r="r" b="b"/>
            <a:pathLst>
              <a:path w="881" h="881" extrusionOk="0">
                <a:moveTo>
                  <a:pt x="445" y="0"/>
                </a:moveTo>
                <a:lnTo>
                  <a:pt x="0" y="433"/>
                </a:lnTo>
                <a:lnTo>
                  <a:pt x="445" y="881"/>
                </a:lnTo>
                <a:lnTo>
                  <a:pt x="881" y="433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3213408" y="20181"/>
            <a:ext cx="115338" cy="115010"/>
          </a:xfrm>
          <a:custGeom>
            <a:avLst/>
            <a:gdLst/>
            <a:ahLst/>
            <a:cxnLst/>
            <a:rect l="l" t="t" r="r" b="b"/>
            <a:pathLst>
              <a:path w="1055" h="1052" extrusionOk="0">
                <a:moveTo>
                  <a:pt x="527" y="0"/>
                </a:moveTo>
                <a:lnTo>
                  <a:pt x="0" y="528"/>
                </a:lnTo>
                <a:lnTo>
                  <a:pt x="527" y="1052"/>
                </a:lnTo>
                <a:lnTo>
                  <a:pt x="1054" y="528"/>
                </a:lnTo>
                <a:lnTo>
                  <a:pt x="527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3210565" y="17448"/>
            <a:ext cx="120913" cy="120913"/>
          </a:xfrm>
          <a:custGeom>
            <a:avLst/>
            <a:gdLst/>
            <a:ahLst/>
            <a:cxnLst/>
            <a:rect l="l" t="t" r="r" b="b"/>
            <a:pathLst>
              <a:path w="1106" h="1106" extrusionOk="0">
                <a:moveTo>
                  <a:pt x="553" y="66"/>
                </a:moveTo>
                <a:lnTo>
                  <a:pt x="1039" y="553"/>
                </a:lnTo>
                <a:lnTo>
                  <a:pt x="553" y="1039"/>
                </a:lnTo>
                <a:lnTo>
                  <a:pt x="67" y="553"/>
                </a:lnTo>
                <a:lnTo>
                  <a:pt x="553" y="66"/>
                </a:lnTo>
                <a:close/>
                <a:moveTo>
                  <a:pt x="553" y="0"/>
                </a:moveTo>
                <a:lnTo>
                  <a:pt x="1" y="553"/>
                </a:lnTo>
                <a:lnTo>
                  <a:pt x="553" y="1105"/>
                </a:lnTo>
                <a:lnTo>
                  <a:pt x="566" y="1092"/>
                </a:lnTo>
                <a:lnTo>
                  <a:pt x="1106" y="553"/>
                </a:lnTo>
                <a:lnTo>
                  <a:pt x="553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248261" y="2283674"/>
            <a:ext cx="227177" cy="228927"/>
          </a:xfrm>
          <a:custGeom>
            <a:avLst/>
            <a:gdLst/>
            <a:ahLst/>
            <a:cxnLst/>
            <a:rect l="l" t="t" r="r" b="b"/>
            <a:pathLst>
              <a:path w="2078" h="2094" extrusionOk="0">
                <a:moveTo>
                  <a:pt x="1039" y="0"/>
                </a:moveTo>
                <a:lnTo>
                  <a:pt x="0" y="1042"/>
                </a:lnTo>
                <a:lnTo>
                  <a:pt x="1039" y="2093"/>
                </a:lnTo>
                <a:lnTo>
                  <a:pt x="2078" y="1042"/>
                </a:lnTo>
                <a:lnTo>
                  <a:pt x="103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243779" y="2279519"/>
            <a:ext cx="235814" cy="235814"/>
          </a:xfrm>
          <a:custGeom>
            <a:avLst/>
            <a:gdLst/>
            <a:ahLst/>
            <a:cxnLst/>
            <a:rect l="l" t="t" r="r" b="b"/>
            <a:pathLst>
              <a:path w="2157" h="2157" extrusionOk="0">
                <a:moveTo>
                  <a:pt x="1080" y="79"/>
                </a:moveTo>
                <a:lnTo>
                  <a:pt x="2078" y="1080"/>
                </a:lnTo>
                <a:lnTo>
                  <a:pt x="1072" y="2085"/>
                </a:lnTo>
                <a:lnTo>
                  <a:pt x="1072" y="2085"/>
                </a:lnTo>
                <a:lnTo>
                  <a:pt x="66" y="1080"/>
                </a:lnTo>
                <a:lnTo>
                  <a:pt x="1080" y="79"/>
                </a:lnTo>
                <a:close/>
                <a:moveTo>
                  <a:pt x="1080" y="0"/>
                </a:moveTo>
                <a:lnTo>
                  <a:pt x="0" y="1080"/>
                </a:lnTo>
                <a:lnTo>
                  <a:pt x="1080" y="2156"/>
                </a:lnTo>
                <a:lnTo>
                  <a:pt x="1093" y="2144"/>
                </a:lnTo>
                <a:lnTo>
                  <a:pt x="2156" y="1080"/>
                </a:lnTo>
                <a:lnTo>
                  <a:pt x="108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1444509" y="60522"/>
            <a:ext cx="96425" cy="9642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49" y="1"/>
                </a:moveTo>
                <a:lnTo>
                  <a:pt x="0" y="433"/>
                </a:lnTo>
                <a:lnTo>
                  <a:pt x="449" y="882"/>
                </a:lnTo>
                <a:lnTo>
                  <a:pt x="881" y="433"/>
                </a:lnTo>
                <a:lnTo>
                  <a:pt x="44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962" y="2057915"/>
            <a:ext cx="97846" cy="96425"/>
          </a:xfrm>
          <a:custGeom>
            <a:avLst/>
            <a:gdLst/>
            <a:ahLst/>
            <a:cxnLst/>
            <a:rect l="l" t="t" r="r" b="b"/>
            <a:pathLst>
              <a:path w="895" h="882" extrusionOk="0">
                <a:moveTo>
                  <a:pt x="446" y="0"/>
                </a:moveTo>
                <a:lnTo>
                  <a:pt x="1" y="436"/>
                </a:lnTo>
                <a:lnTo>
                  <a:pt x="446" y="881"/>
                </a:lnTo>
                <a:lnTo>
                  <a:pt x="894" y="436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1344038" y="349472"/>
            <a:ext cx="113698" cy="113589"/>
          </a:xfrm>
          <a:custGeom>
            <a:avLst/>
            <a:gdLst/>
            <a:ahLst/>
            <a:cxnLst/>
            <a:rect l="l" t="t" r="r" b="b"/>
            <a:pathLst>
              <a:path w="1040" h="1039" extrusionOk="0">
                <a:moveTo>
                  <a:pt x="525" y="0"/>
                </a:moveTo>
                <a:lnTo>
                  <a:pt x="1" y="515"/>
                </a:lnTo>
                <a:lnTo>
                  <a:pt x="525" y="1039"/>
                </a:lnTo>
                <a:lnTo>
                  <a:pt x="1039" y="515"/>
                </a:lnTo>
                <a:lnTo>
                  <a:pt x="52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1339556" y="345317"/>
            <a:ext cx="122335" cy="122225"/>
          </a:xfrm>
          <a:custGeom>
            <a:avLst/>
            <a:gdLst/>
            <a:ahLst/>
            <a:cxnLst/>
            <a:rect l="l" t="t" r="r" b="b"/>
            <a:pathLst>
              <a:path w="1119" h="1118" extrusionOk="0">
                <a:moveTo>
                  <a:pt x="566" y="79"/>
                </a:moveTo>
                <a:lnTo>
                  <a:pt x="1052" y="553"/>
                </a:lnTo>
                <a:lnTo>
                  <a:pt x="560" y="1045"/>
                </a:lnTo>
                <a:lnTo>
                  <a:pt x="80" y="553"/>
                </a:lnTo>
                <a:lnTo>
                  <a:pt x="566" y="79"/>
                </a:lnTo>
                <a:close/>
                <a:moveTo>
                  <a:pt x="566" y="0"/>
                </a:moveTo>
                <a:lnTo>
                  <a:pt x="1" y="553"/>
                </a:lnTo>
                <a:lnTo>
                  <a:pt x="566" y="1118"/>
                </a:lnTo>
                <a:lnTo>
                  <a:pt x="578" y="1093"/>
                </a:lnTo>
                <a:lnTo>
                  <a:pt x="1118" y="553"/>
                </a:lnTo>
                <a:lnTo>
                  <a:pt x="566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790082" y="255888"/>
            <a:ext cx="227615" cy="227615"/>
          </a:xfrm>
          <a:custGeom>
            <a:avLst/>
            <a:gdLst/>
            <a:ahLst/>
            <a:cxnLst/>
            <a:rect l="l" t="t" r="r" b="b"/>
            <a:pathLst>
              <a:path w="2082" h="2082" extrusionOk="0">
                <a:moveTo>
                  <a:pt x="1043" y="1"/>
                </a:moveTo>
                <a:lnTo>
                  <a:pt x="1" y="1042"/>
                </a:lnTo>
                <a:lnTo>
                  <a:pt x="1043" y="2081"/>
                </a:lnTo>
                <a:lnTo>
                  <a:pt x="2081" y="1042"/>
                </a:lnTo>
                <a:lnTo>
                  <a:pt x="1043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785927" y="251734"/>
            <a:ext cx="235923" cy="235814"/>
          </a:xfrm>
          <a:custGeom>
            <a:avLst/>
            <a:gdLst/>
            <a:ahLst/>
            <a:cxnLst/>
            <a:rect l="l" t="t" r="r" b="b"/>
            <a:pathLst>
              <a:path w="2158" h="2157" extrusionOk="0">
                <a:moveTo>
                  <a:pt x="1081" y="80"/>
                </a:moveTo>
                <a:lnTo>
                  <a:pt x="2091" y="1080"/>
                </a:lnTo>
                <a:lnTo>
                  <a:pt x="1085" y="2086"/>
                </a:lnTo>
                <a:lnTo>
                  <a:pt x="1085" y="2086"/>
                </a:lnTo>
                <a:lnTo>
                  <a:pt x="80" y="1080"/>
                </a:lnTo>
                <a:lnTo>
                  <a:pt x="1081" y="80"/>
                </a:lnTo>
                <a:close/>
                <a:moveTo>
                  <a:pt x="1081" y="1"/>
                </a:moveTo>
                <a:lnTo>
                  <a:pt x="1" y="1080"/>
                </a:lnTo>
                <a:lnTo>
                  <a:pt x="1081" y="2157"/>
                </a:lnTo>
                <a:lnTo>
                  <a:pt x="1106" y="2144"/>
                </a:lnTo>
                <a:lnTo>
                  <a:pt x="2157" y="1080"/>
                </a:lnTo>
                <a:lnTo>
                  <a:pt x="108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5615196" y="269008"/>
            <a:ext cx="97737" cy="96425"/>
          </a:xfrm>
          <a:custGeom>
            <a:avLst/>
            <a:gdLst/>
            <a:ahLst/>
            <a:cxnLst/>
            <a:rect l="l" t="t" r="r" b="b"/>
            <a:pathLst>
              <a:path w="894" h="882" extrusionOk="0">
                <a:moveTo>
                  <a:pt x="446" y="1"/>
                </a:moveTo>
                <a:lnTo>
                  <a:pt x="1" y="449"/>
                </a:lnTo>
                <a:lnTo>
                  <a:pt x="446" y="881"/>
                </a:lnTo>
                <a:lnTo>
                  <a:pt x="894" y="449"/>
                </a:lnTo>
                <a:lnTo>
                  <a:pt x="44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6362769" y="60522"/>
            <a:ext cx="98174" cy="96425"/>
          </a:xfrm>
          <a:custGeom>
            <a:avLst/>
            <a:gdLst/>
            <a:ahLst/>
            <a:cxnLst/>
            <a:rect l="l" t="t" r="r" b="b"/>
            <a:pathLst>
              <a:path w="898" h="882" extrusionOk="0">
                <a:moveTo>
                  <a:pt x="449" y="1"/>
                </a:moveTo>
                <a:lnTo>
                  <a:pt x="1" y="433"/>
                </a:lnTo>
                <a:lnTo>
                  <a:pt x="449" y="882"/>
                </a:lnTo>
                <a:lnTo>
                  <a:pt x="897" y="433"/>
                </a:lnTo>
                <a:lnTo>
                  <a:pt x="44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6219224" y="350784"/>
            <a:ext cx="113589" cy="114026"/>
          </a:xfrm>
          <a:custGeom>
            <a:avLst/>
            <a:gdLst/>
            <a:ahLst/>
            <a:cxnLst/>
            <a:rect l="l" t="t" r="r" b="b"/>
            <a:pathLst>
              <a:path w="1039" h="1043" extrusionOk="0">
                <a:moveTo>
                  <a:pt x="524" y="1"/>
                </a:moveTo>
                <a:lnTo>
                  <a:pt x="0" y="515"/>
                </a:lnTo>
                <a:lnTo>
                  <a:pt x="524" y="1043"/>
                </a:lnTo>
                <a:lnTo>
                  <a:pt x="1039" y="515"/>
                </a:lnTo>
                <a:lnTo>
                  <a:pt x="524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6214741" y="346629"/>
            <a:ext cx="122225" cy="122335"/>
          </a:xfrm>
          <a:custGeom>
            <a:avLst/>
            <a:gdLst/>
            <a:ahLst/>
            <a:cxnLst/>
            <a:rect l="l" t="t" r="r" b="b"/>
            <a:pathLst>
              <a:path w="1118" h="1119" extrusionOk="0">
                <a:moveTo>
                  <a:pt x="565" y="80"/>
                </a:moveTo>
                <a:lnTo>
                  <a:pt x="1052" y="553"/>
                </a:lnTo>
                <a:lnTo>
                  <a:pt x="559" y="1046"/>
                </a:lnTo>
                <a:lnTo>
                  <a:pt x="79" y="553"/>
                </a:lnTo>
                <a:lnTo>
                  <a:pt x="565" y="80"/>
                </a:lnTo>
                <a:close/>
                <a:moveTo>
                  <a:pt x="565" y="1"/>
                </a:moveTo>
                <a:lnTo>
                  <a:pt x="0" y="553"/>
                </a:lnTo>
                <a:lnTo>
                  <a:pt x="565" y="1118"/>
                </a:lnTo>
                <a:lnTo>
                  <a:pt x="578" y="1093"/>
                </a:lnTo>
                <a:lnTo>
                  <a:pt x="1118" y="553"/>
                </a:lnTo>
                <a:lnTo>
                  <a:pt x="56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4079271" y="57461"/>
            <a:ext cx="228599" cy="228927"/>
          </a:xfrm>
          <a:custGeom>
            <a:avLst/>
            <a:gdLst/>
            <a:ahLst/>
            <a:cxnLst/>
            <a:rect l="l" t="t" r="r" b="b"/>
            <a:pathLst>
              <a:path w="2091" h="2094" extrusionOk="0">
                <a:moveTo>
                  <a:pt x="1040" y="0"/>
                </a:moveTo>
                <a:lnTo>
                  <a:pt x="1" y="1055"/>
                </a:lnTo>
                <a:lnTo>
                  <a:pt x="1040" y="2093"/>
                </a:lnTo>
                <a:lnTo>
                  <a:pt x="2091" y="1055"/>
                </a:lnTo>
                <a:lnTo>
                  <a:pt x="10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8402250" y="4410727"/>
            <a:ext cx="96425" cy="9642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33" y="1"/>
                </a:moveTo>
                <a:lnTo>
                  <a:pt x="0" y="433"/>
                </a:lnTo>
                <a:lnTo>
                  <a:pt x="433" y="882"/>
                </a:lnTo>
                <a:lnTo>
                  <a:pt x="881" y="433"/>
                </a:lnTo>
                <a:lnTo>
                  <a:pt x="43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7418532" y="4843550"/>
            <a:ext cx="96425" cy="96425"/>
          </a:xfrm>
          <a:custGeom>
            <a:avLst/>
            <a:gdLst/>
            <a:ahLst/>
            <a:cxnLst/>
            <a:rect l="l" t="t" r="r" b="b"/>
            <a:pathLst>
              <a:path w="882" h="882" extrusionOk="0">
                <a:moveTo>
                  <a:pt x="433" y="1"/>
                </a:moveTo>
                <a:lnTo>
                  <a:pt x="1" y="436"/>
                </a:lnTo>
                <a:lnTo>
                  <a:pt x="433" y="881"/>
                </a:lnTo>
                <a:lnTo>
                  <a:pt x="882" y="436"/>
                </a:lnTo>
                <a:lnTo>
                  <a:pt x="43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8640691" y="4712796"/>
            <a:ext cx="113698" cy="115010"/>
          </a:xfrm>
          <a:custGeom>
            <a:avLst/>
            <a:gdLst/>
            <a:ahLst/>
            <a:cxnLst/>
            <a:rect l="l" t="t" r="r" b="b"/>
            <a:pathLst>
              <a:path w="1040" h="1052" extrusionOk="0">
                <a:moveTo>
                  <a:pt x="515" y="0"/>
                </a:moveTo>
                <a:lnTo>
                  <a:pt x="1" y="527"/>
                </a:lnTo>
                <a:lnTo>
                  <a:pt x="515" y="1051"/>
                </a:lnTo>
                <a:lnTo>
                  <a:pt x="1039" y="527"/>
                </a:lnTo>
                <a:lnTo>
                  <a:pt x="51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8636536" y="4709954"/>
            <a:ext cx="122335" cy="120913"/>
          </a:xfrm>
          <a:custGeom>
            <a:avLst/>
            <a:gdLst/>
            <a:ahLst/>
            <a:cxnLst/>
            <a:rect l="l" t="t" r="r" b="b"/>
            <a:pathLst>
              <a:path w="1119" h="1106" extrusionOk="0">
                <a:moveTo>
                  <a:pt x="553" y="64"/>
                </a:moveTo>
                <a:lnTo>
                  <a:pt x="1040" y="553"/>
                </a:lnTo>
                <a:lnTo>
                  <a:pt x="560" y="1033"/>
                </a:lnTo>
                <a:lnTo>
                  <a:pt x="80" y="553"/>
                </a:lnTo>
                <a:lnTo>
                  <a:pt x="553" y="64"/>
                </a:lnTo>
                <a:close/>
                <a:moveTo>
                  <a:pt x="553" y="1"/>
                </a:moveTo>
                <a:lnTo>
                  <a:pt x="1" y="553"/>
                </a:lnTo>
                <a:lnTo>
                  <a:pt x="553" y="1106"/>
                </a:lnTo>
                <a:lnTo>
                  <a:pt x="579" y="1090"/>
                </a:lnTo>
                <a:lnTo>
                  <a:pt x="1119" y="553"/>
                </a:lnTo>
                <a:lnTo>
                  <a:pt x="553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8756030" y="3298988"/>
            <a:ext cx="113589" cy="113698"/>
          </a:xfrm>
          <a:custGeom>
            <a:avLst/>
            <a:gdLst/>
            <a:ahLst/>
            <a:cxnLst/>
            <a:rect l="l" t="t" r="r" b="b"/>
            <a:pathLst>
              <a:path w="1039" h="1040" extrusionOk="0">
                <a:moveTo>
                  <a:pt x="512" y="1"/>
                </a:moveTo>
                <a:lnTo>
                  <a:pt x="0" y="516"/>
                </a:lnTo>
                <a:lnTo>
                  <a:pt x="512" y="1040"/>
                </a:lnTo>
                <a:lnTo>
                  <a:pt x="1039" y="516"/>
                </a:lnTo>
                <a:lnTo>
                  <a:pt x="512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8751547" y="3294943"/>
            <a:ext cx="122225" cy="122225"/>
          </a:xfrm>
          <a:custGeom>
            <a:avLst/>
            <a:gdLst/>
            <a:ahLst/>
            <a:cxnLst/>
            <a:rect l="l" t="t" r="r" b="b"/>
            <a:pathLst>
              <a:path w="1118" h="1118" extrusionOk="0">
                <a:moveTo>
                  <a:pt x="553" y="63"/>
                </a:moveTo>
                <a:lnTo>
                  <a:pt x="1039" y="553"/>
                </a:lnTo>
                <a:lnTo>
                  <a:pt x="559" y="1032"/>
                </a:lnTo>
                <a:lnTo>
                  <a:pt x="79" y="553"/>
                </a:lnTo>
                <a:lnTo>
                  <a:pt x="553" y="63"/>
                </a:lnTo>
                <a:close/>
                <a:moveTo>
                  <a:pt x="553" y="0"/>
                </a:moveTo>
                <a:lnTo>
                  <a:pt x="0" y="553"/>
                </a:lnTo>
                <a:lnTo>
                  <a:pt x="553" y="1118"/>
                </a:lnTo>
                <a:lnTo>
                  <a:pt x="578" y="1089"/>
                </a:lnTo>
                <a:lnTo>
                  <a:pt x="1118" y="553"/>
                </a:lnTo>
                <a:lnTo>
                  <a:pt x="553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7352281" y="4321736"/>
            <a:ext cx="227287" cy="227177"/>
          </a:xfrm>
          <a:custGeom>
            <a:avLst/>
            <a:gdLst/>
            <a:ahLst/>
            <a:cxnLst/>
            <a:rect l="l" t="t" r="r" b="b"/>
            <a:pathLst>
              <a:path w="2079" h="2078" extrusionOk="0">
                <a:moveTo>
                  <a:pt x="1039" y="0"/>
                </a:moveTo>
                <a:lnTo>
                  <a:pt x="1" y="1039"/>
                </a:lnTo>
                <a:lnTo>
                  <a:pt x="1039" y="2078"/>
                </a:lnTo>
                <a:lnTo>
                  <a:pt x="2078" y="1039"/>
                </a:lnTo>
                <a:lnTo>
                  <a:pt x="103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7347798" y="4317253"/>
            <a:ext cx="236251" cy="235814"/>
          </a:xfrm>
          <a:custGeom>
            <a:avLst/>
            <a:gdLst/>
            <a:ahLst/>
            <a:cxnLst/>
            <a:rect l="l" t="t" r="r" b="b"/>
            <a:pathLst>
              <a:path w="2161" h="2157" extrusionOk="0">
                <a:moveTo>
                  <a:pt x="1080" y="79"/>
                </a:moveTo>
                <a:lnTo>
                  <a:pt x="2094" y="1080"/>
                </a:lnTo>
                <a:lnTo>
                  <a:pt x="1087" y="2087"/>
                </a:lnTo>
                <a:lnTo>
                  <a:pt x="1087" y="2087"/>
                </a:lnTo>
                <a:lnTo>
                  <a:pt x="80" y="1080"/>
                </a:lnTo>
                <a:lnTo>
                  <a:pt x="1080" y="79"/>
                </a:lnTo>
                <a:close/>
                <a:moveTo>
                  <a:pt x="1080" y="0"/>
                </a:moveTo>
                <a:lnTo>
                  <a:pt x="1" y="1080"/>
                </a:lnTo>
                <a:lnTo>
                  <a:pt x="1080" y="2156"/>
                </a:lnTo>
                <a:lnTo>
                  <a:pt x="1106" y="2144"/>
                </a:lnTo>
                <a:lnTo>
                  <a:pt x="2160" y="1080"/>
                </a:lnTo>
                <a:lnTo>
                  <a:pt x="108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2763311" y="4811846"/>
            <a:ext cx="96425" cy="96753"/>
          </a:xfrm>
          <a:custGeom>
            <a:avLst/>
            <a:gdLst/>
            <a:ahLst/>
            <a:cxnLst/>
            <a:rect l="l" t="t" r="r" b="b"/>
            <a:pathLst>
              <a:path w="882" h="885" extrusionOk="0">
                <a:moveTo>
                  <a:pt x="449" y="0"/>
                </a:moveTo>
                <a:lnTo>
                  <a:pt x="0" y="448"/>
                </a:lnTo>
                <a:lnTo>
                  <a:pt x="449" y="884"/>
                </a:lnTo>
                <a:lnTo>
                  <a:pt x="881" y="448"/>
                </a:lnTo>
                <a:lnTo>
                  <a:pt x="44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2964472" y="4860824"/>
            <a:ext cx="96753" cy="96425"/>
          </a:xfrm>
          <a:custGeom>
            <a:avLst/>
            <a:gdLst/>
            <a:ahLst/>
            <a:cxnLst/>
            <a:rect l="l" t="t" r="r" b="b"/>
            <a:pathLst>
              <a:path w="885" h="882" extrusionOk="0">
                <a:moveTo>
                  <a:pt x="436" y="0"/>
                </a:moveTo>
                <a:lnTo>
                  <a:pt x="1" y="436"/>
                </a:lnTo>
                <a:lnTo>
                  <a:pt x="436" y="881"/>
                </a:lnTo>
                <a:lnTo>
                  <a:pt x="885" y="436"/>
                </a:lnTo>
                <a:lnTo>
                  <a:pt x="4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1344038" y="4899854"/>
            <a:ext cx="113698" cy="113589"/>
          </a:xfrm>
          <a:custGeom>
            <a:avLst/>
            <a:gdLst/>
            <a:ahLst/>
            <a:cxnLst/>
            <a:rect l="l" t="t" r="r" b="b"/>
            <a:pathLst>
              <a:path w="1040" h="1039" extrusionOk="0">
                <a:moveTo>
                  <a:pt x="525" y="0"/>
                </a:moveTo>
                <a:lnTo>
                  <a:pt x="1" y="524"/>
                </a:lnTo>
                <a:lnTo>
                  <a:pt x="525" y="1039"/>
                </a:lnTo>
                <a:lnTo>
                  <a:pt x="1039" y="524"/>
                </a:lnTo>
                <a:lnTo>
                  <a:pt x="52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1339556" y="4895371"/>
            <a:ext cx="122335" cy="122225"/>
          </a:xfrm>
          <a:custGeom>
            <a:avLst/>
            <a:gdLst/>
            <a:ahLst/>
            <a:cxnLst/>
            <a:rect l="l" t="t" r="r" b="b"/>
            <a:pathLst>
              <a:path w="1119" h="1118" extrusionOk="0">
                <a:moveTo>
                  <a:pt x="566" y="79"/>
                </a:moveTo>
                <a:lnTo>
                  <a:pt x="1052" y="565"/>
                </a:lnTo>
                <a:lnTo>
                  <a:pt x="560" y="1048"/>
                </a:lnTo>
                <a:lnTo>
                  <a:pt x="560" y="1048"/>
                </a:lnTo>
                <a:lnTo>
                  <a:pt x="80" y="565"/>
                </a:lnTo>
                <a:lnTo>
                  <a:pt x="566" y="79"/>
                </a:lnTo>
                <a:close/>
                <a:moveTo>
                  <a:pt x="566" y="0"/>
                </a:moveTo>
                <a:lnTo>
                  <a:pt x="1" y="565"/>
                </a:lnTo>
                <a:lnTo>
                  <a:pt x="566" y="1118"/>
                </a:lnTo>
                <a:lnTo>
                  <a:pt x="578" y="1105"/>
                </a:lnTo>
                <a:lnTo>
                  <a:pt x="1118" y="565"/>
                </a:lnTo>
                <a:lnTo>
                  <a:pt x="566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1427235" y="4656493"/>
            <a:ext cx="227615" cy="227505"/>
          </a:xfrm>
          <a:custGeom>
            <a:avLst/>
            <a:gdLst/>
            <a:ahLst/>
            <a:cxnLst/>
            <a:rect l="l" t="t" r="r" b="b"/>
            <a:pathLst>
              <a:path w="2082" h="2081" extrusionOk="0">
                <a:moveTo>
                  <a:pt x="1039" y="1"/>
                </a:moveTo>
                <a:lnTo>
                  <a:pt x="1" y="1042"/>
                </a:lnTo>
                <a:lnTo>
                  <a:pt x="1039" y="2081"/>
                </a:lnTo>
                <a:lnTo>
                  <a:pt x="2081" y="1042"/>
                </a:lnTo>
                <a:lnTo>
                  <a:pt x="1039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1423081" y="4652339"/>
            <a:ext cx="235814" cy="235814"/>
          </a:xfrm>
          <a:custGeom>
            <a:avLst/>
            <a:gdLst/>
            <a:ahLst/>
            <a:cxnLst/>
            <a:rect l="l" t="t" r="r" b="b"/>
            <a:pathLst>
              <a:path w="2157" h="2157" extrusionOk="0">
                <a:moveTo>
                  <a:pt x="1077" y="80"/>
                </a:moveTo>
                <a:lnTo>
                  <a:pt x="2078" y="1080"/>
                </a:lnTo>
                <a:lnTo>
                  <a:pt x="1085" y="2086"/>
                </a:lnTo>
                <a:lnTo>
                  <a:pt x="1085" y="2086"/>
                </a:lnTo>
                <a:lnTo>
                  <a:pt x="80" y="1080"/>
                </a:lnTo>
                <a:lnTo>
                  <a:pt x="1077" y="80"/>
                </a:lnTo>
                <a:close/>
                <a:moveTo>
                  <a:pt x="1077" y="1"/>
                </a:moveTo>
                <a:lnTo>
                  <a:pt x="1" y="1080"/>
                </a:lnTo>
                <a:lnTo>
                  <a:pt x="1077" y="2157"/>
                </a:lnTo>
                <a:lnTo>
                  <a:pt x="1106" y="2144"/>
                </a:lnTo>
                <a:lnTo>
                  <a:pt x="2157" y="1080"/>
                </a:lnTo>
                <a:lnTo>
                  <a:pt x="1077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3156011" y="4632332"/>
            <a:ext cx="228599" cy="228599"/>
          </a:xfrm>
          <a:custGeom>
            <a:avLst/>
            <a:gdLst/>
            <a:ahLst/>
            <a:cxnLst/>
            <a:rect l="l" t="t" r="r" b="b"/>
            <a:pathLst>
              <a:path w="2091" h="2091" extrusionOk="0">
                <a:moveTo>
                  <a:pt x="1040" y="1"/>
                </a:moveTo>
                <a:lnTo>
                  <a:pt x="1" y="1039"/>
                </a:lnTo>
                <a:lnTo>
                  <a:pt x="1040" y="2090"/>
                </a:lnTo>
                <a:lnTo>
                  <a:pt x="2091" y="1039"/>
                </a:lnTo>
                <a:lnTo>
                  <a:pt x="104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3151529" y="4627850"/>
            <a:ext cx="235923" cy="235814"/>
          </a:xfrm>
          <a:custGeom>
            <a:avLst/>
            <a:gdLst/>
            <a:ahLst/>
            <a:cxnLst/>
            <a:rect l="l" t="t" r="r" b="b"/>
            <a:pathLst>
              <a:path w="2158" h="2157" extrusionOk="0">
                <a:moveTo>
                  <a:pt x="1081" y="79"/>
                </a:moveTo>
                <a:lnTo>
                  <a:pt x="2094" y="1080"/>
                </a:lnTo>
                <a:lnTo>
                  <a:pt x="1087" y="2087"/>
                </a:lnTo>
                <a:lnTo>
                  <a:pt x="1087" y="2087"/>
                </a:lnTo>
                <a:lnTo>
                  <a:pt x="80" y="1080"/>
                </a:lnTo>
                <a:lnTo>
                  <a:pt x="1081" y="79"/>
                </a:lnTo>
                <a:close/>
                <a:moveTo>
                  <a:pt x="1081" y="1"/>
                </a:moveTo>
                <a:lnTo>
                  <a:pt x="1" y="1080"/>
                </a:lnTo>
                <a:lnTo>
                  <a:pt x="1081" y="2157"/>
                </a:lnTo>
                <a:lnTo>
                  <a:pt x="1106" y="2144"/>
                </a:lnTo>
                <a:lnTo>
                  <a:pt x="2157" y="1080"/>
                </a:lnTo>
                <a:lnTo>
                  <a:pt x="108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16599" y="4745922"/>
            <a:ext cx="228599" cy="228599"/>
          </a:xfrm>
          <a:custGeom>
            <a:avLst/>
            <a:gdLst/>
            <a:ahLst/>
            <a:cxnLst/>
            <a:rect l="l" t="t" r="r" b="b"/>
            <a:pathLst>
              <a:path w="2091" h="2091" extrusionOk="0">
                <a:moveTo>
                  <a:pt x="1052" y="0"/>
                </a:moveTo>
                <a:lnTo>
                  <a:pt x="1" y="1051"/>
                </a:lnTo>
                <a:lnTo>
                  <a:pt x="1052" y="2090"/>
                </a:lnTo>
                <a:lnTo>
                  <a:pt x="2091" y="1051"/>
                </a:lnTo>
                <a:lnTo>
                  <a:pt x="1052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13537" y="4742752"/>
            <a:ext cx="236142" cy="236251"/>
          </a:xfrm>
          <a:custGeom>
            <a:avLst/>
            <a:gdLst/>
            <a:ahLst/>
            <a:cxnLst/>
            <a:rect l="l" t="t" r="r" b="b"/>
            <a:pathLst>
              <a:path w="2160" h="2161" extrusionOk="0">
                <a:moveTo>
                  <a:pt x="1080" y="67"/>
                </a:moveTo>
                <a:lnTo>
                  <a:pt x="2081" y="1080"/>
                </a:lnTo>
                <a:lnTo>
                  <a:pt x="1074" y="2075"/>
                </a:lnTo>
                <a:lnTo>
                  <a:pt x="1074" y="2075"/>
                </a:lnTo>
                <a:lnTo>
                  <a:pt x="67" y="1080"/>
                </a:lnTo>
                <a:lnTo>
                  <a:pt x="1080" y="67"/>
                </a:lnTo>
                <a:close/>
                <a:moveTo>
                  <a:pt x="1080" y="1"/>
                </a:moveTo>
                <a:lnTo>
                  <a:pt x="0" y="1080"/>
                </a:lnTo>
                <a:lnTo>
                  <a:pt x="1080" y="2160"/>
                </a:lnTo>
                <a:lnTo>
                  <a:pt x="1093" y="2132"/>
                </a:lnTo>
                <a:lnTo>
                  <a:pt x="2160" y="1080"/>
                </a:lnTo>
                <a:lnTo>
                  <a:pt x="108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1000316" y="-184150"/>
            <a:ext cx="228599" cy="227505"/>
          </a:xfrm>
          <a:custGeom>
            <a:avLst/>
            <a:gdLst/>
            <a:ahLst/>
            <a:cxnLst/>
            <a:rect l="l" t="t" r="r" b="b"/>
            <a:pathLst>
              <a:path w="2091" h="2081" extrusionOk="0">
                <a:moveTo>
                  <a:pt x="1052" y="0"/>
                </a:moveTo>
                <a:lnTo>
                  <a:pt x="0" y="1042"/>
                </a:lnTo>
                <a:lnTo>
                  <a:pt x="1052" y="2081"/>
                </a:lnTo>
                <a:lnTo>
                  <a:pt x="2090" y="1042"/>
                </a:lnTo>
                <a:lnTo>
                  <a:pt x="1052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997146" y="-188305"/>
            <a:ext cx="236251" cy="235814"/>
          </a:xfrm>
          <a:custGeom>
            <a:avLst/>
            <a:gdLst/>
            <a:ahLst/>
            <a:cxnLst/>
            <a:rect l="l" t="t" r="r" b="b"/>
            <a:pathLst>
              <a:path w="2161" h="2157" extrusionOk="0">
                <a:moveTo>
                  <a:pt x="1081" y="67"/>
                </a:moveTo>
                <a:lnTo>
                  <a:pt x="2081" y="1080"/>
                </a:lnTo>
                <a:lnTo>
                  <a:pt x="1074" y="2087"/>
                </a:lnTo>
                <a:lnTo>
                  <a:pt x="1074" y="2087"/>
                </a:lnTo>
                <a:lnTo>
                  <a:pt x="67" y="1080"/>
                </a:lnTo>
                <a:lnTo>
                  <a:pt x="1081" y="67"/>
                </a:lnTo>
                <a:close/>
                <a:moveTo>
                  <a:pt x="1081" y="1"/>
                </a:moveTo>
                <a:lnTo>
                  <a:pt x="1" y="1080"/>
                </a:lnTo>
                <a:lnTo>
                  <a:pt x="1081" y="2157"/>
                </a:lnTo>
                <a:lnTo>
                  <a:pt x="1093" y="2132"/>
                </a:lnTo>
                <a:lnTo>
                  <a:pt x="2160" y="1080"/>
                </a:lnTo>
                <a:lnTo>
                  <a:pt x="108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467527" y="396075"/>
            <a:ext cx="8220300" cy="43329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4885800" y="2640903"/>
            <a:ext cx="29646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3"/>
          <p:cNvSpPr txBox="1">
            <a:spLocks noGrp="1"/>
          </p:cNvSpPr>
          <p:nvPr>
            <p:ph type="body" idx="1"/>
          </p:nvPr>
        </p:nvSpPr>
        <p:spPr>
          <a:xfrm>
            <a:off x="4885800" y="3498356"/>
            <a:ext cx="2964600" cy="5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title" idx="2" hasCustomPrompt="1"/>
          </p:nvPr>
        </p:nvSpPr>
        <p:spPr>
          <a:xfrm>
            <a:off x="5107375" y="1596475"/>
            <a:ext cx="950100" cy="7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4"/>
          <p:cNvGrpSpPr/>
          <p:nvPr/>
        </p:nvGrpSpPr>
        <p:grpSpPr>
          <a:xfrm>
            <a:off x="-532875" y="-366725"/>
            <a:ext cx="10076919" cy="5936520"/>
            <a:chOff x="-532875" y="-366725"/>
            <a:chExt cx="10076919" cy="5936520"/>
          </a:xfrm>
        </p:grpSpPr>
        <p:sp>
          <p:nvSpPr>
            <p:cNvPr id="156" name="Google Shape;156;p4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4"/>
          <p:cNvSpPr/>
          <p:nvPr/>
        </p:nvSpPr>
        <p:spPr>
          <a:xfrm>
            <a:off x="467527" y="396075"/>
            <a:ext cx="8220300" cy="43329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"/>
          <p:cNvSpPr txBox="1">
            <a:spLocks noGrp="1"/>
          </p:cNvSpPr>
          <p:nvPr>
            <p:ph type="title"/>
          </p:nvPr>
        </p:nvSpPr>
        <p:spPr>
          <a:xfrm>
            <a:off x="720000" y="367664"/>
            <a:ext cx="7704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720000" y="1023525"/>
            <a:ext cx="7704000" cy="3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5"/>
          <p:cNvGrpSpPr/>
          <p:nvPr/>
        </p:nvGrpSpPr>
        <p:grpSpPr>
          <a:xfrm>
            <a:off x="-389750" y="-228887"/>
            <a:ext cx="9822020" cy="5722907"/>
            <a:chOff x="-389750" y="-228887"/>
            <a:chExt cx="9822020" cy="5722907"/>
          </a:xfrm>
        </p:grpSpPr>
        <p:sp>
          <p:nvSpPr>
            <p:cNvPr id="242" name="Google Shape;242;p5"/>
            <p:cNvSpPr/>
            <p:nvPr/>
          </p:nvSpPr>
          <p:spPr>
            <a:xfrm>
              <a:off x="310307" y="708334"/>
              <a:ext cx="659700" cy="569761"/>
            </a:xfrm>
            <a:custGeom>
              <a:avLst/>
              <a:gdLst/>
              <a:ahLst/>
              <a:cxnLst/>
              <a:rect l="l" t="t" r="r" b="b"/>
              <a:pathLst>
                <a:path w="6000" h="5182" extrusionOk="0">
                  <a:moveTo>
                    <a:pt x="3000" y="1"/>
                  </a:moveTo>
                  <a:lnTo>
                    <a:pt x="1500" y="2593"/>
                  </a:lnTo>
                  <a:lnTo>
                    <a:pt x="1" y="5181"/>
                  </a:lnTo>
                  <a:lnTo>
                    <a:pt x="5999" y="5181"/>
                  </a:lnTo>
                  <a:lnTo>
                    <a:pt x="4500" y="2593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92606" y="2903834"/>
              <a:ext cx="198240" cy="175150"/>
            </a:xfrm>
            <a:custGeom>
              <a:avLst/>
              <a:gdLst/>
              <a:ahLst/>
              <a:cxnLst/>
              <a:rect l="l" t="t" r="r" b="b"/>
              <a:pathLst>
                <a:path w="1803" h="1593" extrusionOk="0">
                  <a:moveTo>
                    <a:pt x="0" y="1"/>
                  </a:moveTo>
                  <a:lnTo>
                    <a:pt x="420" y="790"/>
                  </a:lnTo>
                  <a:lnTo>
                    <a:pt x="840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79140" y="110971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56" y="1592"/>
                  </a:lnTo>
                  <a:lnTo>
                    <a:pt x="1329" y="828"/>
                  </a:lnTo>
                  <a:lnTo>
                    <a:pt x="1803" y="67"/>
                  </a:lnTo>
                  <a:lnTo>
                    <a:pt x="90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966714" y="4954496"/>
              <a:ext cx="198350" cy="175040"/>
            </a:xfrm>
            <a:custGeom>
              <a:avLst/>
              <a:gdLst/>
              <a:ahLst/>
              <a:cxnLst/>
              <a:rect l="l" t="t" r="r" b="b"/>
              <a:pathLst>
                <a:path w="1804" h="1592" extrusionOk="0">
                  <a:moveTo>
                    <a:pt x="1" y="0"/>
                  </a:moveTo>
                  <a:lnTo>
                    <a:pt x="424" y="790"/>
                  </a:lnTo>
                  <a:lnTo>
                    <a:pt x="844" y="1592"/>
                  </a:lnTo>
                  <a:lnTo>
                    <a:pt x="1330" y="831"/>
                  </a:lnTo>
                  <a:lnTo>
                    <a:pt x="1803" y="67"/>
                  </a:lnTo>
                  <a:lnTo>
                    <a:pt x="91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888440" y="4702818"/>
              <a:ext cx="198240" cy="175040"/>
            </a:xfrm>
            <a:custGeom>
              <a:avLst/>
              <a:gdLst/>
              <a:ahLst/>
              <a:cxnLst/>
              <a:rect l="l" t="t" r="r" b="b"/>
              <a:pathLst>
                <a:path w="1803" h="1592" extrusionOk="0">
                  <a:moveTo>
                    <a:pt x="0" y="1"/>
                  </a:moveTo>
                  <a:lnTo>
                    <a:pt x="420" y="790"/>
                  </a:lnTo>
                  <a:lnTo>
                    <a:pt x="843" y="1592"/>
                  </a:lnTo>
                  <a:lnTo>
                    <a:pt x="1329" y="831"/>
                  </a:lnTo>
                  <a:lnTo>
                    <a:pt x="1803" y="67"/>
                  </a:lnTo>
                  <a:lnTo>
                    <a:pt x="909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438968" y="4779564"/>
              <a:ext cx="176470" cy="198240"/>
            </a:xfrm>
            <a:custGeom>
              <a:avLst/>
              <a:gdLst/>
              <a:ahLst/>
              <a:cxnLst/>
              <a:rect l="l" t="t" r="r" b="b"/>
              <a:pathLst>
                <a:path w="1605" h="1803" extrusionOk="0">
                  <a:moveTo>
                    <a:pt x="1604" y="0"/>
                  </a:moveTo>
                  <a:lnTo>
                    <a:pt x="802" y="408"/>
                  </a:lnTo>
                  <a:lnTo>
                    <a:pt x="0" y="815"/>
                  </a:lnTo>
                  <a:lnTo>
                    <a:pt x="749" y="1317"/>
                  </a:lnTo>
                  <a:lnTo>
                    <a:pt x="1500" y="1803"/>
                  </a:lnTo>
                  <a:lnTo>
                    <a:pt x="1551" y="906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830624" y="2281700"/>
              <a:ext cx="177789" cy="198350"/>
            </a:xfrm>
            <a:custGeom>
              <a:avLst/>
              <a:gdLst/>
              <a:ahLst/>
              <a:cxnLst/>
              <a:rect l="l" t="t" r="r" b="b"/>
              <a:pathLst>
                <a:path w="1617" h="1804" extrusionOk="0">
                  <a:moveTo>
                    <a:pt x="1617" y="0"/>
                  </a:moveTo>
                  <a:lnTo>
                    <a:pt x="815" y="395"/>
                  </a:lnTo>
                  <a:lnTo>
                    <a:pt x="0" y="802"/>
                  </a:lnTo>
                  <a:lnTo>
                    <a:pt x="761" y="1304"/>
                  </a:lnTo>
                  <a:lnTo>
                    <a:pt x="1513" y="1803"/>
                  </a:lnTo>
                  <a:lnTo>
                    <a:pt x="1563" y="89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140455" y="132379"/>
              <a:ext cx="177899" cy="198240"/>
            </a:xfrm>
            <a:custGeom>
              <a:avLst/>
              <a:gdLst/>
              <a:ahLst/>
              <a:cxnLst/>
              <a:rect l="l" t="t" r="r" b="b"/>
              <a:pathLst>
                <a:path w="1618" h="1803" extrusionOk="0">
                  <a:moveTo>
                    <a:pt x="1617" y="0"/>
                  </a:moveTo>
                  <a:lnTo>
                    <a:pt x="803" y="411"/>
                  </a:lnTo>
                  <a:lnTo>
                    <a:pt x="1" y="818"/>
                  </a:lnTo>
                  <a:lnTo>
                    <a:pt x="749" y="1317"/>
                  </a:lnTo>
                  <a:lnTo>
                    <a:pt x="1513" y="1803"/>
                  </a:lnTo>
                  <a:lnTo>
                    <a:pt x="1563" y="90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8695934" y="-65532"/>
              <a:ext cx="178229" cy="198020"/>
            </a:xfrm>
            <a:custGeom>
              <a:avLst/>
              <a:gdLst/>
              <a:ahLst/>
              <a:cxnLst/>
              <a:rect l="l" t="t" r="r" b="b"/>
              <a:pathLst>
                <a:path w="1621" h="1801" extrusionOk="0">
                  <a:moveTo>
                    <a:pt x="1620" y="1"/>
                  </a:moveTo>
                  <a:lnTo>
                    <a:pt x="802" y="408"/>
                  </a:lnTo>
                  <a:lnTo>
                    <a:pt x="1" y="815"/>
                  </a:lnTo>
                  <a:lnTo>
                    <a:pt x="752" y="1301"/>
                  </a:lnTo>
                  <a:lnTo>
                    <a:pt x="1500" y="1800"/>
                  </a:lnTo>
                  <a:lnTo>
                    <a:pt x="1566" y="907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8772679" y="1257727"/>
              <a:ext cx="659590" cy="570091"/>
            </a:xfrm>
            <a:custGeom>
              <a:avLst/>
              <a:gdLst/>
              <a:ahLst/>
              <a:cxnLst/>
              <a:rect l="l" t="t" r="r" b="b"/>
              <a:pathLst>
                <a:path w="5999" h="5185" extrusionOk="0">
                  <a:moveTo>
                    <a:pt x="2999" y="0"/>
                  </a:moveTo>
                  <a:lnTo>
                    <a:pt x="1500" y="2592"/>
                  </a:lnTo>
                  <a:lnTo>
                    <a:pt x="0" y="5184"/>
                  </a:lnTo>
                  <a:lnTo>
                    <a:pt x="5999" y="5184"/>
                  </a:lnTo>
                  <a:lnTo>
                    <a:pt x="4499" y="2592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707362" y="4426512"/>
              <a:ext cx="477293" cy="551289"/>
            </a:xfrm>
            <a:custGeom>
              <a:avLst/>
              <a:gdLst/>
              <a:ahLst/>
              <a:cxnLst/>
              <a:rect l="l" t="t" r="r" b="b"/>
              <a:pathLst>
                <a:path w="4341" h="5014" extrusionOk="0">
                  <a:moveTo>
                    <a:pt x="4341" y="1"/>
                  </a:moveTo>
                  <a:lnTo>
                    <a:pt x="2169" y="1251"/>
                  </a:lnTo>
                  <a:lnTo>
                    <a:pt x="0" y="2514"/>
                  </a:lnTo>
                  <a:lnTo>
                    <a:pt x="2169" y="3764"/>
                  </a:lnTo>
                  <a:lnTo>
                    <a:pt x="4341" y="5014"/>
                  </a:lnTo>
                  <a:lnTo>
                    <a:pt x="4341" y="2514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343083" y="197722"/>
              <a:ext cx="545462" cy="510718"/>
            </a:xfrm>
            <a:custGeom>
              <a:avLst/>
              <a:gdLst/>
              <a:ahLst/>
              <a:cxnLst/>
              <a:rect l="l" t="t" r="r" b="b"/>
              <a:pathLst>
                <a:path w="4961" h="4645" extrusionOk="0">
                  <a:moveTo>
                    <a:pt x="3066" y="1"/>
                  </a:moveTo>
                  <a:lnTo>
                    <a:pt x="1528" y="1987"/>
                  </a:lnTo>
                  <a:lnTo>
                    <a:pt x="0" y="3960"/>
                  </a:lnTo>
                  <a:lnTo>
                    <a:pt x="2476" y="4301"/>
                  </a:lnTo>
                  <a:lnTo>
                    <a:pt x="4960" y="4645"/>
                  </a:lnTo>
                  <a:lnTo>
                    <a:pt x="4013" y="2315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834029" y="4624753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9" y="0"/>
                  </a:moveTo>
                  <a:lnTo>
                    <a:pt x="383" y="212"/>
                  </a:lnTo>
                  <a:lnTo>
                    <a:pt x="1" y="436"/>
                  </a:lnTo>
                  <a:lnTo>
                    <a:pt x="383" y="644"/>
                  </a:lnTo>
                  <a:lnTo>
                    <a:pt x="749" y="868"/>
                  </a:lnTo>
                  <a:lnTo>
                    <a:pt x="749" y="436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828201" y="4620575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79"/>
                  </a:moveTo>
                  <a:lnTo>
                    <a:pt x="777" y="474"/>
                  </a:lnTo>
                  <a:lnTo>
                    <a:pt x="777" y="853"/>
                  </a:lnTo>
                  <a:lnTo>
                    <a:pt x="448" y="657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448" y="275"/>
                  </a:lnTo>
                  <a:lnTo>
                    <a:pt x="777" y="79"/>
                  </a:lnTo>
                  <a:close/>
                  <a:moveTo>
                    <a:pt x="830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20" y="711"/>
                  </a:lnTo>
                  <a:lnTo>
                    <a:pt x="830" y="948"/>
                  </a:lnTo>
                  <a:lnTo>
                    <a:pt x="830" y="474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8830624" y="3127992"/>
              <a:ext cx="82353" cy="93787"/>
            </a:xfrm>
            <a:custGeom>
              <a:avLst/>
              <a:gdLst/>
              <a:ahLst/>
              <a:cxnLst/>
              <a:rect l="l" t="t" r="r" b="b"/>
              <a:pathLst>
                <a:path w="749" h="853" extrusionOk="0">
                  <a:moveTo>
                    <a:pt x="749" y="0"/>
                  </a:moveTo>
                  <a:lnTo>
                    <a:pt x="379" y="209"/>
                  </a:lnTo>
                  <a:lnTo>
                    <a:pt x="0" y="420"/>
                  </a:lnTo>
                  <a:lnTo>
                    <a:pt x="379" y="644"/>
                  </a:lnTo>
                  <a:lnTo>
                    <a:pt x="749" y="853"/>
                  </a:lnTo>
                  <a:lnTo>
                    <a:pt x="749" y="42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8824686" y="3122054"/>
              <a:ext cx="91039" cy="105662"/>
            </a:xfrm>
            <a:custGeom>
              <a:avLst/>
              <a:gdLst/>
              <a:ahLst/>
              <a:cxnLst/>
              <a:rect l="l" t="t" r="r" b="b"/>
              <a:pathLst>
                <a:path w="828" h="961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69"/>
                  </a:lnTo>
                  <a:lnTo>
                    <a:pt x="449" y="670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28" y="1"/>
                  </a:moveTo>
                  <a:lnTo>
                    <a:pt x="421" y="237"/>
                  </a:lnTo>
                  <a:lnTo>
                    <a:pt x="1" y="474"/>
                  </a:lnTo>
                  <a:lnTo>
                    <a:pt x="39" y="499"/>
                  </a:lnTo>
                  <a:lnTo>
                    <a:pt x="421" y="724"/>
                  </a:lnTo>
                  <a:lnTo>
                    <a:pt x="828" y="960"/>
                  </a:lnTo>
                  <a:lnTo>
                    <a:pt x="828" y="474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8790052" y="1321278"/>
              <a:ext cx="82353" cy="95547"/>
            </a:xfrm>
            <a:custGeom>
              <a:avLst/>
              <a:gdLst/>
              <a:ahLst/>
              <a:cxnLst/>
              <a:rect l="l" t="t" r="r" b="b"/>
              <a:pathLst>
                <a:path w="749" h="869" extrusionOk="0">
                  <a:moveTo>
                    <a:pt x="748" y="0"/>
                  </a:moveTo>
                  <a:lnTo>
                    <a:pt x="369" y="224"/>
                  </a:lnTo>
                  <a:lnTo>
                    <a:pt x="0" y="436"/>
                  </a:lnTo>
                  <a:lnTo>
                    <a:pt x="369" y="647"/>
                  </a:lnTo>
                  <a:lnTo>
                    <a:pt x="748" y="868"/>
                  </a:lnTo>
                  <a:lnTo>
                    <a:pt x="748" y="4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784114" y="1317100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36" y="669"/>
                  </a:lnTo>
                  <a:lnTo>
                    <a:pt x="109" y="473"/>
                  </a:lnTo>
                  <a:lnTo>
                    <a:pt x="109" y="473"/>
                  </a:lnTo>
                  <a:lnTo>
                    <a:pt x="436" y="275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74"/>
                  </a:lnTo>
                  <a:lnTo>
                    <a:pt x="41" y="499"/>
                  </a:lnTo>
                  <a:lnTo>
                    <a:pt x="408" y="710"/>
                  </a:lnTo>
                  <a:lnTo>
                    <a:pt x="831" y="947"/>
                  </a:lnTo>
                  <a:lnTo>
                    <a:pt x="831" y="4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8872295" y="698187"/>
              <a:ext cx="94117" cy="85101"/>
            </a:xfrm>
            <a:custGeom>
              <a:avLst/>
              <a:gdLst/>
              <a:ahLst/>
              <a:cxnLst/>
              <a:rect l="l" t="t" r="r" b="b"/>
              <a:pathLst>
                <a:path w="856" h="774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4"/>
                  </a:lnTo>
                  <a:lnTo>
                    <a:pt x="619" y="420"/>
                  </a:lnTo>
                  <a:lnTo>
                    <a:pt x="856" y="63"/>
                  </a:lnTo>
                  <a:lnTo>
                    <a:pt x="43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868117" y="694998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4"/>
                  </a:moveTo>
                  <a:lnTo>
                    <a:pt x="461" y="80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4"/>
                  </a:lnTo>
                  <a:close/>
                  <a:moveTo>
                    <a:pt x="0" y="1"/>
                  </a:moveTo>
                  <a:lnTo>
                    <a:pt x="196" y="424"/>
                  </a:lnTo>
                  <a:lnTo>
                    <a:pt x="408" y="856"/>
                  </a:lnTo>
                  <a:lnTo>
                    <a:pt x="433" y="818"/>
                  </a:lnTo>
                  <a:lnTo>
                    <a:pt x="670" y="462"/>
                  </a:lnTo>
                  <a:lnTo>
                    <a:pt x="948" y="67"/>
                  </a:lnTo>
                  <a:lnTo>
                    <a:pt x="474" y="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5798947" y="-923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56" y="66"/>
                  </a:lnTo>
                  <a:lnTo>
                    <a:pt x="43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5794769" y="-12096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79" y="51"/>
                  </a:moveTo>
                  <a:lnTo>
                    <a:pt x="461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7" y="757"/>
                  </a:lnTo>
                  <a:lnTo>
                    <a:pt x="250" y="408"/>
                  </a:lnTo>
                  <a:lnTo>
                    <a:pt x="79" y="51"/>
                  </a:lnTo>
                  <a:close/>
                  <a:moveTo>
                    <a:pt x="0" y="1"/>
                  </a:moveTo>
                  <a:lnTo>
                    <a:pt x="196" y="433"/>
                  </a:lnTo>
                  <a:lnTo>
                    <a:pt x="408" y="856"/>
                  </a:lnTo>
                  <a:lnTo>
                    <a:pt x="433" y="815"/>
                  </a:lnTo>
                  <a:lnTo>
                    <a:pt x="670" y="462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7327595" y="232325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1" y="0"/>
                  </a:moveTo>
                  <a:lnTo>
                    <a:pt x="187" y="382"/>
                  </a:lnTo>
                  <a:lnTo>
                    <a:pt x="370" y="777"/>
                  </a:lnTo>
                  <a:lnTo>
                    <a:pt x="619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7323416" y="229576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74" y="79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7" y="756"/>
                  </a:lnTo>
                  <a:lnTo>
                    <a:pt x="250" y="407"/>
                  </a:lnTo>
                  <a:lnTo>
                    <a:pt x="80" y="51"/>
                  </a:lnTo>
                  <a:close/>
                  <a:moveTo>
                    <a:pt x="1" y="0"/>
                  </a:moveTo>
                  <a:lnTo>
                    <a:pt x="212" y="420"/>
                  </a:lnTo>
                  <a:lnTo>
                    <a:pt x="408" y="853"/>
                  </a:lnTo>
                  <a:lnTo>
                    <a:pt x="433" y="815"/>
                  </a:lnTo>
                  <a:lnTo>
                    <a:pt x="686" y="458"/>
                  </a:lnTo>
                  <a:lnTo>
                    <a:pt x="948" y="63"/>
                  </a:lnTo>
                  <a:lnTo>
                    <a:pt x="47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9014242" y="3375161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36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3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9008304" y="3369224"/>
              <a:ext cx="89719" cy="105992"/>
            </a:xfrm>
            <a:custGeom>
              <a:avLst/>
              <a:gdLst/>
              <a:ahLst/>
              <a:cxnLst/>
              <a:rect l="l" t="t" r="r" b="b"/>
              <a:pathLst>
                <a:path w="816" h="964" extrusionOk="0">
                  <a:moveTo>
                    <a:pt x="765" y="95"/>
                  </a:moveTo>
                  <a:lnTo>
                    <a:pt x="765" y="490"/>
                  </a:lnTo>
                  <a:lnTo>
                    <a:pt x="765" y="869"/>
                  </a:lnTo>
                  <a:lnTo>
                    <a:pt x="437" y="673"/>
                  </a:lnTo>
                  <a:lnTo>
                    <a:pt x="103" y="482"/>
                  </a:lnTo>
                  <a:lnTo>
                    <a:pt x="103" y="482"/>
                  </a:lnTo>
                  <a:lnTo>
                    <a:pt x="437" y="291"/>
                  </a:lnTo>
                  <a:lnTo>
                    <a:pt x="765" y="95"/>
                  </a:lnTo>
                  <a:close/>
                  <a:moveTo>
                    <a:pt x="815" y="0"/>
                  </a:moveTo>
                  <a:lnTo>
                    <a:pt x="408" y="237"/>
                  </a:lnTo>
                  <a:lnTo>
                    <a:pt x="1" y="490"/>
                  </a:lnTo>
                  <a:lnTo>
                    <a:pt x="42" y="502"/>
                  </a:lnTo>
                  <a:lnTo>
                    <a:pt x="408" y="727"/>
                  </a:lnTo>
                  <a:lnTo>
                    <a:pt x="815" y="963"/>
                  </a:lnTo>
                  <a:lnTo>
                    <a:pt x="815" y="490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8824686" y="3613975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1" y="0"/>
                  </a:moveTo>
                  <a:lnTo>
                    <a:pt x="184" y="379"/>
                  </a:lnTo>
                  <a:lnTo>
                    <a:pt x="383" y="774"/>
                  </a:lnTo>
                  <a:lnTo>
                    <a:pt x="620" y="420"/>
                  </a:lnTo>
                  <a:lnTo>
                    <a:pt x="869" y="63"/>
                  </a:lnTo>
                  <a:lnTo>
                    <a:pt x="433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850500" y="154401"/>
              <a:ext cx="94117" cy="86860"/>
            </a:xfrm>
            <a:custGeom>
              <a:avLst/>
              <a:gdLst/>
              <a:ahLst/>
              <a:cxnLst/>
              <a:rect l="l" t="t" r="r" b="b"/>
              <a:pathLst>
                <a:path w="856" h="790" extrusionOk="0">
                  <a:moveTo>
                    <a:pt x="0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3"/>
                  </a:lnTo>
                  <a:lnTo>
                    <a:pt x="856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054484" y="2990553"/>
              <a:ext cx="94227" cy="85431"/>
            </a:xfrm>
            <a:custGeom>
              <a:avLst/>
              <a:gdLst/>
              <a:ahLst/>
              <a:cxnLst/>
              <a:rect l="l" t="t" r="r" b="b"/>
              <a:pathLst>
                <a:path w="857" h="777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77"/>
                  </a:lnTo>
                  <a:lnTo>
                    <a:pt x="620" y="420"/>
                  </a:lnTo>
                  <a:lnTo>
                    <a:pt x="856" y="66"/>
                  </a:lnTo>
                  <a:lnTo>
                    <a:pt x="436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9050306" y="2987364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80" y="54"/>
                  </a:moveTo>
                  <a:lnTo>
                    <a:pt x="474" y="95"/>
                  </a:lnTo>
                  <a:lnTo>
                    <a:pt x="856" y="121"/>
                  </a:lnTo>
                  <a:lnTo>
                    <a:pt x="632" y="436"/>
                  </a:lnTo>
                  <a:lnTo>
                    <a:pt x="414" y="763"/>
                  </a:lnTo>
                  <a:lnTo>
                    <a:pt x="414" y="763"/>
                  </a:lnTo>
                  <a:lnTo>
                    <a:pt x="250" y="411"/>
                  </a:lnTo>
                  <a:lnTo>
                    <a:pt x="80" y="54"/>
                  </a:lnTo>
                  <a:close/>
                  <a:moveTo>
                    <a:pt x="1" y="1"/>
                  </a:moveTo>
                  <a:lnTo>
                    <a:pt x="197" y="436"/>
                  </a:lnTo>
                  <a:lnTo>
                    <a:pt x="408" y="856"/>
                  </a:lnTo>
                  <a:lnTo>
                    <a:pt x="433" y="831"/>
                  </a:lnTo>
                  <a:lnTo>
                    <a:pt x="686" y="462"/>
                  </a:lnTo>
                  <a:lnTo>
                    <a:pt x="948" y="80"/>
                  </a:lnTo>
                  <a:lnTo>
                    <a:pt x="474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62863" y="2138653"/>
              <a:ext cx="82353" cy="93897"/>
            </a:xfrm>
            <a:custGeom>
              <a:avLst/>
              <a:gdLst/>
              <a:ahLst/>
              <a:cxnLst/>
              <a:rect l="l" t="t" r="r" b="b"/>
              <a:pathLst>
                <a:path w="749" h="854" extrusionOk="0">
                  <a:moveTo>
                    <a:pt x="748" y="1"/>
                  </a:moveTo>
                  <a:lnTo>
                    <a:pt x="366" y="209"/>
                  </a:lnTo>
                  <a:lnTo>
                    <a:pt x="0" y="433"/>
                  </a:lnTo>
                  <a:lnTo>
                    <a:pt x="366" y="645"/>
                  </a:lnTo>
                  <a:lnTo>
                    <a:pt x="748" y="853"/>
                  </a:lnTo>
                  <a:lnTo>
                    <a:pt x="748" y="433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156926" y="2132826"/>
              <a:ext cx="91368" cy="105552"/>
            </a:xfrm>
            <a:custGeom>
              <a:avLst/>
              <a:gdLst/>
              <a:ahLst/>
              <a:cxnLst/>
              <a:rect l="l" t="t" r="r" b="b"/>
              <a:pathLst>
                <a:path w="831" h="960" extrusionOk="0">
                  <a:moveTo>
                    <a:pt x="777" y="92"/>
                  </a:moveTo>
                  <a:lnTo>
                    <a:pt x="777" y="486"/>
                  </a:lnTo>
                  <a:lnTo>
                    <a:pt x="777" y="868"/>
                  </a:lnTo>
                  <a:lnTo>
                    <a:pt x="436" y="669"/>
                  </a:lnTo>
                  <a:lnTo>
                    <a:pt x="100" y="480"/>
                  </a:lnTo>
                  <a:lnTo>
                    <a:pt x="100" y="480"/>
                  </a:lnTo>
                  <a:lnTo>
                    <a:pt x="436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08" y="237"/>
                  </a:lnTo>
                  <a:lnTo>
                    <a:pt x="0" y="486"/>
                  </a:lnTo>
                  <a:lnTo>
                    <a:pt x="41" y="499"/>
                  </a:lnTo>
                  <a:lnTo>
                    <a:pt x="408" y="723"/>
                  </a:lnTo>
                  <a:lnTo>
                    <a:pt x="831" y="960"/>
                  </a:lnTo>
                  <a:lnTo>
                    <a:pt x="831" y="486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80731" y="4783742"/>
              <a:ext cx="82792" cy="95547"/>
            </a:xfrm>
            <a:custGeom>
              <a:avLst/>
              <a:gdLst/>
              <a:ahLst/>
              <a:cxnLst/>
              <a:rect l="l" t="t" r="r" b="b"/>
              <a:pathLst>
                <a:path w="753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75234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6" y="670"/>
                  </a:lnTo>
                  <a:lnTo>
                    <a:pt x="110" y="474"/>
                  </a:lnTo>
                  <a:lnTo>
                    <a:pt x="110" y="474"/>
                  </a:lnTo>
                  <a:lnTo>
                    <a:pt x="446" y="275"/>
                  </a:lnTo>
                  <a:lnTo>
                    <a:pt x="777" y="92"/>
                  </a:lnTo>
                  <a:close/>
                  <a:moveTo>
                    <a:pt x="828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8" y="947"/>
                  </a:lnTo>
                  <a:lnTo>
                    <a:pt x="828" y="47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773091" y="2416531"/>
              <a:ext cx="95547" cy="85101"/>
            </a:xfrm>
            <a:custGeom>
              <a:avLst/>
              <a:gdLst/>
              <a:ahLst/>
              <a:cxnLst/>
              <a:rect l="l" t="t" r="r" b="b"/>
              <a:pathLst>
                <a:path w="869" h="774" extrusionOk="0">
                  <a:moveTo>
                    <a:pt x="0" y="0"/>
                  </a:moveTo>
                  <a:lnTo>
                    <a:pt x="183" y="395"/>
                  </a:lnTo>
                  <a:lnTo>
                    <a:pt x="369" y="774"/>
                  </a:lnTo>
                  <a:lnTo>
                    <a:pt x="619" y="420"/>
                  </a:lnTo>
                  <a:lnTo>
                    <a:pt x="868" y="64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135376" y="188894"/>
              <a:ext cx="93897" cy="85541"/>
            </a:xfrm>
            <a:custGeom>
              <a:avLst/>
              <a:gdLst/>
              <a:ahLst/>
              <a:cxnLst/>
              <a:rect l="l" t="t" r="r" b="b"/>
              <a:pathLst>
                <a:path w="854" h="778" extrusionOk="0">
                  <a:moveTo>
                    <a:pt x="1" y="1"/>
                  </a:moveTo>
                  <a:lnTo>
                    <a:pt x="184" y="395"/>
                  </a:lnTo>
                  <a:lnTo>
                    <a:pt x="367" y="777"/>
                  </a:lnTo>
                  <a:lnTo>
                    <a:pt x="616" y="421"/>
                  </a:lnTo>
                  <a:lnTo>
                    <a:pt x="853" y="67"/>
                  </a:lnTo>
                  <a:lnTo>
                    <a:pt x="433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30868" y="186145"/>
              <a:ext cx="104233" cy="93787"/>
            </a:xfrm>
            <a:custGeom>
              <a:avLst/>
              <a:gdLst/>
              <a:ahLst/>
              <a:cxnLst/>
              <a:rect l="l" t="t" r="r" b="b"/>
              <a:pathLst>
                <a:path w="948" h="853" extrusionOk="0">
                  <a:moveTo>
                    <a:pt x="80" y="51"/>
                  </a:moveTo>
                  <a:lnTo>
                    <a:pt x="462" y="92"/>
                  </a:lnTo>
                  <a:lnTo>
                    <a:pt x="856" y="117"/>
                  </a:lnTo>
                  <a:lnTo>
                    <a:pt x="632" y="433"/>
                  </a:lnTo>
                  <a:lnTo>
                    <a:pt x="416" y="759"/>
                  </a:lnTo>
                  <a:lnTo>
                    <a:pt x="250" y="408"/>
                  </a:lnTo>
                  <a:lnTo>
                    <a:pt x="80" y="51"/>
                  </a:lnTo>
                  <a:close/>
                  <a:moveTo>
                    <a:pt x="1" y="1"/>
                  </a:moveTo>
                  <a:lnTo>
                    <a:pt x="200" y="433"/>
                  </a:lnTo>
                  <a:lnTo>
                    <a:pt x="408" y="853"/>
                  </a:lnTo>
                  <a:lnTo>
                    <a:pt x="436" y="828"/>
                  </a:lnTo>
                  <a:lnTo>
                    <a:pt x="673" y="458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773091" y="4692813"/>
              <a:ext cx="82682" cy="94117"/>
            </a:xfrm>
            <a:custGeom>
              <a:avLst/>
              <a:gdLst/>
              <a:ahLst/>
              <a:cxnLst/>
              <a:rect l="l" t="t" r="r" b="b"/>
              <a:pathLst>
                <a:path w="752" h="856" extrusionOk="0">
                  <a:moveTo>
                    <a:pt x="751" y="0"/>
                  </a:moveTo>
                  <a:lnTo>
                    <a:pt x="382" y="212"/>
                  </a:lnTo>
                  <a:lnTo>
                    <a:pt x="0" y="433"/>
                  </a:lnTo>
                  <a:lnTo>
                    <a:pt x="382" y="644"/>
                  </a:lnTo>
                  <a:lnTo>
                    <a:pt x="751" y="856"/>
                  </a:lnTo>
                  <a:lnTo>
                    <a:pt x="751" y="433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767154" y="4686875"/>
              <a:ext cx="91368" cy="105662"/>
            </a:xfrm>
            <a:custGeom>
              <a:avLst/>
              <a:gdLst/>
              <a:ahLst/>
              <a:cxnLst/>
              <a:rect l="l" t="t" r="r" b="b"/>
              <a:pathLst>
                <a:path w="831" h="961" extrusionOk="0">
                  <a:moveTo>
                    <a:pt x="777" y="92"/>
                  </a:moveTo>
                  <a:lnTo>
                    <a:pt x="777" y="487"/>
                  </a:lnTo>
                  <a:lnTo>
                    <a:pt x="777" y="869"/>
                  </a:lnTo>
                  <a:lnTo>
                    <a:pt x="449" y="673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449" y="291"/>
                  </a:lnTo>
                  <a:lnTo>
                    <a:pt x="777" y="92"/>
                  </a:lnTo>
                  <a:close/>
                  <a:moveTo>
                    <a:pt x="831" y="0"/>
                  </a:moveTo>
                  <a:lnTo>
                    <a:pt x="423" y="237"/>
                  </a:lnTo>
                  <a:lnTo>
                    <a:pt x="0" y="487"/>
                  </a:lnTo>
                  <a:lnTo>
                    <a:pt x="41" y="502"/>
                  </a:lnTo>
                  <a:lnTo>
                    <a:pt x="423" y="723"/>
                  </a:lnTo>
                  <a:lnTo>
                    <a:pt x="831" y="960"/>
                  </a:lnTo>
                  <a:lnTo>
                    <a:pt x="831" y="487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365737" y="184386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1" y="1"/>
                  </a:moveTo>
                  <a:lnTo>
                    <a:pt x="382" y="212"/>
                  </a:lnTo>
                  <a:lnTo>
                    <a:pt x="0" y="436"/>
                  </a:lnTo>
                  <a:lnTo>
                    <a:pt x="382" y="648"/>
                  </a:lnTo>
                  <a:lnTo>
                    <a:pt x="751" y="869"/>
                  </a:lnTo>
                  <a:lnTo>
                    <a:pt x="751" y="436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359800" y="180208"/>
              <a:ext cx="91368" cy="104233"/>
            </a:xfrm>
            <a:custGeom>
              <a:avLst/>
              <a:gdLst/>
              <a:ahLst/>
              <a:cxnLst/>
              <a:rect l="l" t="t" r="r" b="b"/>
              <a:pathLst>
                <a:path w="831" h="948" extrusionOk="0">
                  <a:moveTo>
                    <a:pt x="777" y="80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9" y="658"/>
                  </a:lnTo>
                  <a:lnTo>
                    <a:pt x="111" y="474"/>
                  </a:lnTo>
                  <a:lnTo>
                    <a:pt x="449" y="276"/>
                  </a:lnTo>
                  <a:lnTo>
                    <a:pt x="777" y="80"/>
                  </a:lnTo>
                  <a:close/>
                  <a:moveTo>
                    <a:pt x="831" y="1"/>
                  </a:moveTo>
                  <a:lnTo>
                    <a:pt x="423" y="238"/>
                  </a:lnTo>
                  <a:lnTo>
                    <a:pt x="0" y="474"/>
                  </a:lnTo>
                  <a:lnTo>
                    <a:pt x="41" y="500"/>
                  </a:lnTo>
                  <a:lnTo>
                    <a:pt x="423" y="711"/>
                  </a:lnTo>
                  <a:lnTo>
                    <a:pt x="831" y="948"/>
                  </a:lnTo>
                  <a:lnTo>
                    <a:pt x="831" y="474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1383318" y="4848943"/>
              <a:ext cx="95547" cy="85541"/>
            </a:xfrm>
            <a:custGeom>
              <a:avLst/>
              <a:gdLst/>
              <a:ahLst/>
              <a:cxnLst/>
              <a:rect l="l" t="t" r="r" b="b"/>
              <a:pathLst>
                <a:path w="869" h="778" extrusionOk="0">
                  <a:moveTo>
                    <a:pt x="0" y="1"/>
                  </a:moveTo>
                  <a:lnTo>
                    <a:pt x="199" y="395"/>
                  </a:lnTo>
                  <a:lnTo>
                    <a:pt x="382" y="777"/>
                  </a:lnTo>
                  <a:lnTo>
                    <a:pt x="619" y="421"/>
                  </a:lnTo>
                  <a:lnTo>
                    <a:pt x="868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02946" y="4885117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1" y="0"/>
                  </a:moveTo>
                  <a:lnTo>
                    <a:pt x="187" y="395"/>
                  </a:lnTo>
                  <a:lnTo>
                    <a:pt x="370" y="789"/>
                  </a:lnTo>
                  <a:lnTo>
                    <a:pt x="619" y="436"/>
                  </a:lnTo>
                  <a:lnTo>
                    <a:pt x="869" y="66"/>
                  </a:lnTo>
                  <a:lnTo>
                    <a:pt x="436" y="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698768" y="4882258"/>
              <a:ext cx="104233" cy="95547"/>
            </a:xfrm>
            <a:custGeom>
              <a:avLst/>
              <a:gdLst/>
              <a:ahLst/>
              <a:cxnLst/>
              <a:rect l="l" t="t" r="r" b="b"/>
              <a:pathLst>
                <a:path w="948" h="869" extrusionOk="0">
                  <a:moveTo>
                    <a:pt x="80" y="67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80" y="67"/>
                  </a:lnTo>
                  <a:close/>
                  <a:moveTo>
                    <a:pt x="1" y="1"/>
                  </a:moveTo>
                  <a:lnTo>
                    <a:pt x="197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3" y="474"/>
                  </a:lnTo>
                  <a:lnTo>
                    <a:pt x="948" y="80"/>
                  </a:lnTo>
                  <a:lnTo>
                    <a:pt x="474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3113286" y="4737563"/>
              <a:ext cx="175040" cy="198240"/>
            </a:xfrm>
            <a:custGeom>
              <a:avLst/>
              <a:gdLst/>
              <a:ahLst/>
              <a:cxnLst/>
              <a:rect l="l" t="t" r="r" b="b"/>
              <a:pathLst>
                <a:path w="1592" h="1803" extrusionOk="0">
                  <a:moveTo>
                    <a:pt x="67" y="0"/>
                  </a:moveTo>
                  <a:lnTo>
                    <a:pt x="26" y="894"/>
                  </a:lnTo>
                  <a:lnTo>
                    <a:pt x="1" y="1803"/>
                  </a:lnTo>
                  <a:lnTo>
                    <a:pt x="790" y="1383"/>
                  </a:lnTo>
                  <a:lnTo>
                    <a:pt x="1592" y="947"/>
                  </a:lnTo>
                  <a:lnTo>
                    <a:pt x="828" y="47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2547809" y="4737563"/>
              <a:ext cx="81033" cy="94117"/>
            </a:xfrm>
            <a:custGeom>
              <a:avLst/>
              <a:gdLst/>
              <a:ahLst/>
              <a:cxnLst/>
              <a:rect l="l" t="t" r="r" b="b"/>
              <a:pathLst>
                <a:path w="737" h="856" extrusionOk="0">
                  <a:moveTo>
                    <a:pt x="736" y="0"/>
                  </a:moveTo>
                  <a:lnTo>
                    <a:pt x="367" y="212"/>
                  </a:lnTo>
                  <a:lnTo>
                    <a:pt x="1" y="420"/>
                  </a:lnTo>
                  <a:lnTo>
                    <a:pt x="367" y="644"/>
                  </a:lnTo>
                  <a:lnTo>
                    <a:pt x="736" y="856"/>
                  </a:lnTo>
                  <a:lnTo>
                    <a:pt x="736" y="42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2541981" y="4731625"/>
              <a:ext cx="89609" cy="105992"/>
            </a:xfrm>
            <a:custGeom>
              <a:avLst/>
              <a:gdLst/>
              <a:ahLst/>
              <a:cxnLst/>
              <a:rect l="l" t="t" r="r" b="b"/>
              <a:pathLst>
                <a:path w="815" h="964" extrusionOk="0">
                  <a:moveTo>
                    <a:pt x="764" y="95"/>
                  </a:moveTo>
                  <a:lnTo>
                    <a:pt x="764" y="474"/>
                  </a:lnTo>
                  <a:lnTo>
                    <a:pt x="764" y="869"/>
                  </a:lnTo>
                  <a:lnTo>
                    <a:pt x="433" y="673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433" y="291"/>
                  </a:lnTo>
                  <a:lnTo>
                    <a:pt x="764" y="95"/>
                  </a:lnTo>
                  <a:close/>
                  <a:moveTo>
                    <a:pt x="815" y="1"/>
                  </a:moveTo>
                  <a:lnTo>
                    <a:pt x="407" y="237"/>
                  </a:lnTo>
                  <a:lnTo>
                    <a:pt x="0" y="474"/>
                  </a:lnTo>
                  <a:lnTo>
                    <a:pt x="38" y="503"/>
                  </a:lnTo>
                  <a:lnTo>
                    <a:pt x="407" y="711"/>
                  </a:lnTo>
                  <a:lnTo>
                    <a:pt x="815" y="964"/>
                  </a:lnTo>
                  <a:lnTo>
                    <a:pt x="815" y="47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965732" y="144144"/>
              <a:ext cx="94227" cy="89719"/>
            </a:xfrm>
            <a:custGeom>
              <a:avLst/>
              <a:gdLst/>
              <a:ahLst/>
              <a:cxnLst/>
              <a:rect l="l" t="t" r="r" b="b"/>
              <a:pathLst>
                <a:path w="857" h="816" extrusionOk="0">
                  <a:moveTo>
                    <a:pt x="579" y="1"/>
                  </a:moveTo>
                  <a:lnTo>
                    <a:pt x="288" y="329"/>
                  </a:lnTo>
                  <a:lnTo>
                    <a:pt x="1" y="645"/>
                  </a:lnTo>
                  <a:lnTo>
                    <a:pt x="421" y="736"/>
                  </a:lnTo>
                  <a:lnTo>
                    <a:pt x="856" y="815"/>
                  </a:lnTo>
                  <a:lnTo>
                    <a:pt x="711" y="40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2959905" y="138207"/>
              <a:ext cx="104233" cy="100164"/>
            </a:xfrm>
            <a:custGeom>
              <a:avLst/>
              <a:gdLst/>
              <a:ahLst/>
              <a:cxnLst/>
              <a:rect l="l" t="t" r="r" b="b"/>
              <a:pathLst>
                <a:path w="948" h="911" extrusionOk="0">
                  <a:moveTo>
                    <a:pt x="616" y="99"/>
                  </a:moveTo>
                  <a:lnTo>
                    <a:pt x="736" y="474"/>
                  </a:lnTo>
                  <a:lnTo>
                    <a:pt x="868" y="844"/>
                  </a:lnTo>
                  <a:lnTo>
                    <a:pt x="868" y="844"/>
                  </a:lnTo>
                  <a:lnTo>
                    <a:pt x="486" y="765"/>
                  </a:lnTo>
                  <a:lnTo>
                    <a:pt x="104" y="686"/>
                  </a:lnTo>
                  <a:lnTo>
                    <a:pt x="357" y="396"/>
                  </a:lnTo>
                  <a:lnTo>
                    <a:pt x="616" y="99"/>
                  </a:lnTo>
                  <a:close/>
                  <a:moveTo>
                    <a:pt x="632" y="1"/>
                  </a:moveTo>
                  <a:lnTo>
                    <a:pt x="606" y="42"/>
                  </a:lnTo>
                  <a:lnTo>
                    <a:pt x="316" y="358"/>
                  </a:lnTo>
                  <a:lnTo>
                    <a:pt x="0" y="724"/>
                  </a:lnTo>
                  <a:lnTo>
                    <a:pt x="474" y="815"/>
                  </a:lnTo>
                  <a:lnTo>
                    <a:pt x="947" y="910"/>
                  </a:lnTo>
                  <a:lnTo>
                    <a:pt x="789" y="46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2917903" y="4789570"/>
              <a:ext cx="94117" cy="85541"/>
            </a:xfrm>
            <a:custGeom>
              <a:avLst/>
              <a:gdLst/>
              <a:ahLst/>
              <a:cxnLst/>
              <a:rect l="l" t="t" r="r" b="b"/>
              <a:pathLst>
                <a:path w="856" h="778" extrusionOk="0">
                  <a:moveTo>
                    <a:pt x="0" y="1"/>
                  </a:moveTo>
                  <a:lnTo>
                    <a:pt x="186" y="383"/>
                  </a:lnTo>
                  <a:lnTo>
                    <a:pt x="370" y="778"/>
                  </a:lnTo>
                  <a:lnTo>
                    <a:pt x="619" y="421"/>
                  </a:lnTo>
                  <a:lnTo>
                    <a:pt x="856" y="67"/>
                  </a:lnTo>
                  <a:lnTo>
                    <a:pt x="43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3240389" y="32764"/>
              <a:ext cx="95547" cy="86861"/>
            </a:xfrm>
            <a:custGeom>
              <a:avLst/>
              <a:gdLst/>
              <a:ahLst/>
              <a:cxnLst/>
              <a:rect l="l" t="t" r="r" b="b"/>
              <a:pathLst>
                <a:path w="869" h="790" extrusionOk="0">
                  <a:moveTo>
                    <a:pt x="0" y="0"/>
                  </a:moveTo>
                  <a:lnTo>
                    <a:pt x="186" y="395"/>
                  </a:lnTo>
                  <a:lnTo>
                    <a:pt x="382" y="789"/>
                  </a:lnTo>
                  <a:lnTo>
                    <a:pt x="619" y="433"/>
                  </a:lnTo>
                  <a:lnTo>
                    <a:pt x="868" y="79"/>
                  </a:lnTo>
                  <a:lnTo>
                    <a:pt x="4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3236211" y="29905"/>
              <a:ext cx="104233" cy="95657"/>
            </a:xfrm>
            <a:custGeom>
              <a:avLst/>
              <a:gdLst/>
              <a:ahLst/>
              <a:cxnLst/>
              <a:rect l="l" t="t" r="r" b="b"/>
              <a:pathLst>
                <a:path w="948" h="870" extrusionOk="0">
                  <a:moveTo>
                    <a:pt x="92" y="64"/>
                  </a:moveTo>
                  <a:lnTo>
                    <a:pt x="474" y="92"/>
                  </a:lnTo>
                  <a:lnTo>
                    <a:pt x="856" y="118"/>
                  </a:lnTo>
                  <a:lnTo>
                    <a:pt x="632" y="433"/>
                  </a:lnTo>
                  <a:lnTo>
                    <a:pt x="414" y="762"/>
                  </a:lnTo>
                  <a:lnTo>
                    <a:pt x="414" y="762"/>
                  </a:lnTo>
                  <a:lnTo>
                    <a:pt x="250" y="408"/>
                  </a:lnTo>
                  <a:lnTo>
                    <a:pt x="92" y="64"/>
                  </a:lnTo>
                  <a:close/>
                  <a:moveTo>
                    <a:pt x="0" y="1"/>
                  </a:moveTo>
                  <a:lnTo>
                    <a:pt x="212" y="433"/>
                  </a:lnTo>
                  <a:lnTo>
                    <a:pt x="407" y="869"/>
                  </a:lnTo>
                  <a:lnTo>
                    <a:pt x="433" y="828"/>
                  </a:lnTo>
                  <a:lnTo>
                    <a:pt x="685" y="474"/>
                  </a:lnTo>
                  <a:lnTo>
                    <a:pt x="947" y="80"/>
                  </a:lnTo>
                  <a:lnTo>
                    <a:pt x="474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6357388" y="4668074"/>
              <a:ext cx="198020" cy="176470"/>
            </a:xfrm>
            <a:custGeom>
              <a:avLst/>
              <a:gdLst/>
              <a:ahLst/>
              <a:cxnLst/>
              <a:rect l="l" t="t" r="r" b="b"/>
              <a:pathLst>
                <a:path w="1801" h="1605" extrusionOk="0">
                  <a:moveTo>
                    <a:pt x="1" y="1"/>
                  </a:moveTo>
                  <a:lnTo>
                    <a:pt x="421" y="803"/>
                  </a:lnTo>
                  <a:lnTo>
                    <a:pt x="841" y="1605"/>
                  </a:lnTo>
                  <a:lnTo>
                    <a:pt x="1327" y="844"/>
                  </a:lnTo>
                  <a:lnTo>
                    <a:pt x="1800" y="67"/>
                  </a:lnTo>
                  <a:lnTo>
                    <a:pt x="907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5149467" y="4783742"/>
              <a:ext cx="82682" cy="95547"/>
            </a:xfrm>
            <a:custGeom>
              <a:avLst/>
              <a:gdLst/>
              <a:ahLst/>
              <a:cxnLst/>
              <a:rect l="l" t="t" r="r" b="b"/>
              <a:pathLst>
                <a:path w="752" h="869" extrusionOk="0">
                  <a:moveTo>
                    <a:pt x="752" y="0"/>
                  </a:moveTo>
                  <a:lnTo>
                    <a:pt x="383" y="224"/>
                  </a:lnTo>
                  <a:lnTo>
                    <a:pt x="1" y="436"/>
                  </a:lnTo>
                  <a:lnTo>
                    <a:pt x="383" y="647"/>
                  </a:lnTo>
                  <a:lnTo>
                    <a:pt x="752" y="868"/>
                  </a:lnTo>
                  <a:lnTo>
                    <a:pt x="752" y="43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5143969" y="4779564"/>
              <a:ext cx="91039" cy="104233"/>
            </a:xfrm>
            <a:custGeom>
              <a:avLst/>
              <a:gdLst/>
              <a:ahLst/>
              <a:cxnLst/>
              <a:rect l="l" t="t" r="r" b="b"/>
              <a:pathLst>
                <a:path w="828" h="948" extrusionOk="0">
                  <a:moveTo>
                    <a:pt x="777" y="92"/>
                  </a:moveTo>
                  <a:lnTo>
                    <a:pt x="777" y="474"/>
                  </a:lnTo>
                  <a:lnTo>
                    <a:pt x="777" y="856"/>
                  </a:lnTo>
                  <a:lnTo>
                    <a:pt x="445" y="670"/>
                  </a:lnTo>
                  <a:lnTo>
                    <a:pt x="109" y="474"/>
                  </a:lnTo>
                  <a:lnTo>
                    <a:pt x="109" y="474"/>
                  </a:lnTo>
                  <a:lnTo>
                    <a:pt x="445" y="275"/>
                  </a:lnTo>
                  <a:lnTo>
                    <a:pt x="777" y="92"/>
                  </a:lnTo>
                  <a:close/>
                  <a:moveTo>
                    <a:pt x="827" y="0"/>
                  </a:moveTo>
                  <a:lnTo>
                    <a:pt x="420" y="237"/>
                  </a:lnTo>
                  <a:lnTo>
                    <a:pt x="0" y="474"/>
                  </a:lnTo>
                  <a:lnTo>
                    <a:pt x="38" y="499"/>
                  </a:lnTo>
                  <a:lnTo>
                    <a:pt x="420" y="711"/>
                  </a:lnTo>
                  <a:lnTo>
                    <a:pt x="827" y="947"/>
                  </a:lnTo>
                  <a:lnTo>
                    <a:pt x="827" y="474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8131886" y="31334"/>
              <a:ext cx="92798" cy="89719"/>
            </a:xfrm>
            <a:custGeom>
              <a:avLst/>
              <a:gdLst/>
              <a:ahLst/>
              <a:cxnLst/>
              <a:rect l="l" t="t" r="r" b="b"/>
              <a:pathLst>
                <a:path w="844" h="816" extrusionOk="0">
                  <a:moveTo>
                    <a:pt x="566" y="1"/>
                  </a:moveTo>
                  <a:lnTo>
                    <a:pt x="278" y="329"/>
                  </a:lnTo>
                  <a:lnTo>
                    <a:pt x="0" y="645"/>
                  </a:lnTo>
                  <a:lnTo>
                    <a:pt x="420" y="736"/>
                  </a:lnTo>
                  <a:lnTo>
                    <a:pt x="843" y="815"/>
                  </a:lnTo>
                  <a:lnTo>
                    <a:pt x="843" y="815"/>
                  </a:lnTo>
                  <a:lnTo>
                    <a:pt x="698" y="408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8125948" y="25397"/>
              <a:ext cx="102913" cy="100164"/>
            </a:xfrm>
            <a:custGeom>
              <a:avLst/>
              <a:gdLst/>
              <a:ahLst/>
              <a:cxnLst/>
              <a:rect l="l" t="t" r="r" b="b"/>
              <a:pathLst>
                <a:path w="936" h="911" extrusionOk="0">
                  <a:moveTo>
                    <a:pt x="606" y="99"/>
                  </a:moveTo>
                  <a:lnTo>
                    <a:pt x="740" y="474"/>
                  </a:lnTo>
                  <a:lnTo>
                    <a:pt x="856" y="831"/>
                  </a:lnTo>
                  <a:lnTo>
                    <a:pt x="856" y="831"/>
                  </a:lnTo>
                  <a:lnTo>
                    <a:pt x="474" y="765"/>
                  </a:lnTo>
                  <a:lnTo>
                    <a:pt x="95" y="686"/>
                  </a:lnTo>
                  <a:lnTo>
                    <a:pt x="358" y="395"/>
                  </a:lnTo>
                  <a:lnTo>
                    <a:pt x="606" y="99"/>
                  </a:lnTo>
                  <a:close/>
                  <a:moveTo>
                    <a:pt x="632" y="1"/>
                  </a:moveTo>
                  <a:lnTo>
                    <a:pt x="594" y="42"/>
                  </a:lnTo>
                  <a:lnTo>
                    <a:pt x="316" y="358"/>
                  </a:lnTo>
                  <a:lnTo>
                    <a:pt x="1" y="711"/>
                  </a:lnTo>
                  <a:lnTo>
                    <a:pt x="462" y="815"/>
                  </a:lnTo>
                  <a:lnTo>
                    <a:pt x="935" y="910"/>
                  </a:lnTo>
                  <a:lnTo>
                    <a:pt x="777" y="449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4896470" y="4905238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6" y="382"/>
                  </a:lnTo>
                  <a:lnTo>
                    <a:pt x="369" y="777"/>
                  </a:lnTo>
                  <a:lnTo>
                    <a:pt x="619" y="423"/>
                  </a:lnTo>
                  <a:lnTo>
                    <a:pt x="856" y="66"/>
                  </a:lnTo>
                  <a:lnTo>
                    <a:pt x="4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5949580" y="4843116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0" y="0"/>
                  </a:moveTo>
                  <a:lnTo>
                    <a:pt x="196" y="382"/>
                  </a:lnTo>
                  <a:lnTo>
                    <a:pt x="379" y="777"/>
                  </a:lnTo>
                  <a:lnTo>
                    <a:pt x="616" y="423"/>
                  </a:lnTo>
                  <a:lnTo>
                    <a:pt x="869" y="66"/>
                  </a:lnTo>
                  <a:lnTo>
                    <a:pt x="43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5945072" y="4840257"/>
              <a:ext cx="104233" cy="94227"/>
            </a:xfrm>
            <a:custGeom>
              <a:avLst/>
              <a:gdLst/>
              <a:ahLst/>
              <a:cxnLst/>
              <a:rect l="l" t="t" r="r" b="b"/>
              <a:pathLst>
                <a:path w="948" h="857" extrusionOk="0">
                  <a:moveTo>
                    <a:pt x="92" y="54"/>
                  </a:moveTo>
                  <a:lnTo>
                    <a:pt x="474" y="80"/>
                  </a:lnTo>
                  <a:lnTo>
                    <a:pt x="856" y="118"/>
                  </a:lnTo>
                  <a:lnTo>
                    <a:pt x="644" y="433"/>
                  </a:lnTo>
                  <a:lnTo>
                    <a:pt x="419" y="755"/>
                  </a:lnTo>
                  <a:lnTo>
                    <a:pt x="250" y="408"/>
                  </a:lnTo>
                  <a:lnTo>
                    <a:pt x="92" y="54"/>
                  </a:lnTo>
                  <a:close/>
                  <a:moveTo>
                    <a:pt x="0" y="1"/>
                  </a:moveTo>
                  <a:lnTo>
                    <a:pt x="212" y="421"/>
                  </a:lnTo>
                  <a:lnTo>
                    <a:pt x="408" y="856"/>
                  </a:lnTo>
                  <a:lnTo>
                    <a:pt x="436" y="815"/>
                  </a:lnTo>
                  <a:lnTo>
                    <a:pt x="685" y="462"/>
                  </a:lnTo>
                  <a:lnTo>
                    <a:pt x="947" y="67"/>
                  </a:lnTo>
                  <a:lnTo>
                    <a:pt x="474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879963" y="155721"/>
              <a:ext cx="178119" cy="198350"/>
            </a:xfrm>
            <a:custGeom>
              <a:avLst/>
              <a:gdLst/>
              <a:ahLst/>
              <a:cxnLst/>
              <a:rect l="l" t="t" r="r" b="b"/>
              <a:pathLst>
                <a:path w="1620" h="1804" extrusionOk="0">
                  <a:moveTo>
                    <a:pt x="1620" y="1"/>
                  </a:moveTo>
                  <a:lnTo>
                    <a:pt x="818" y="395"/>
                  </a:lnTo>
                  <a:lnTo>
                    <a:pt x="0" y="803"/>
                  </a:lnTo>
                  <a:lnTo>
                    <a:pt x="752" y="1305"/>
                  </a:lnTo>
                  <a:lnTo>
                    <a:pt x="1516" y="1803"/>
                  </a:lnTo>
                  <a:lnTo>
                    <a:pt x="1566" y="894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82984" y="2913807"/>
              <a:ext cx="94117" cy="85431"/>
            </a:xfrm>
            <a:custGeom>
              <a:avLst/>
              <a:gdLst/>
              <a:ahLst/>
              <a:cxnLst/>
              <a:rect l="l" t="t" r="r" b="b"/>
              <a:pathLst>
                <a:path w="856" h="777" extrusionOk="0">
                  <a:moveTo>
                    <a:pt x="0" y="0"/>
                  </a:moveTo>
                  <a:lnTo>
                    <a:pt x="183" y="395"/>
                  </a:lnTo>
                  <a:lnTo>
                    <a:pt x="370" y="777"/>
                  </a:lnTo>
                  <a:lnTo>
                    <a:pt x="606" y="420"/>
                  </a:lnTo>
                  <a:lnTo>
                    <a:pt x="856" y="67"/>
                  </a:lnTo>
                  <a:lnTo>
                    <a:pt x="4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77047" y="2911058"/>
              <a:ext cx="105992" cy="93787"/>
            </a:xfrm>
            <a:custGeom>
              <a:avLst/>
              <a:gdLst/>
              <a:ahLst/>
              <a:cxnLst/>
              <a:rect l="l" t="t" r="r" b="b"/>
              <a:pathLst>
                <a:path w="964" h="853" extrusionOk="0">
                  <a:moveTo>
                    <a:pt x="95" y="63"/>
                  </a:moveTo>
                  <a:lnTo>
                    <a:pt x="474" y="92"/>
                  </a:lnTo>
                  <a:lnTo>
                    <a:pt x="856" y="117"/>
                  </a:lnTo>
                  <a:lnTo>
                    <a:pt x="648" y="433"/>
                  </a:lnTo>
                  <a:lnTo>
                    <a:pt x="424" y="749"/>
                  </a:lnTo>
                  <a:lnTo>
                    <a:pt x="266" y="407"/>
                  </a:lnTo>
                  <a:lnTo>
                    <a:pt x="95" y="63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24" y="853"/>
                  </a:lnTo>
                  <a:lnTo>
                    <a:pt x="449" y="827"/>
                  </a:lnTo>
                  <a:lnTo>
                    <a:pt x="686" y="474"/>
                  </a:lnTo>
                  <a:lnTo>
                    <a:pt x="963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255112" y="1257727"/>
              <a:ext cx="95547" cy="85431"/>
            </a:xfrm>
            <a:custGeom>
              <a:avLst/>
              <a:gdLst/>
              <a:ahLst/>
              <a:cxnLst/>
              <a:rect l="l" t="t" r="r" b="b"/>
              <a:pathLst>
                <a:path w="869" h="777" extrusionOk="0">
                  <a:moveTo>
                    <a:pt x="1" y="0"/>
                  </a:moveTo>
                  <a:lnTo>
                    <a:pt x="187" y="382"/>
                  </a:lnTo>
                  <a:lnTo>
                    <a:pt x="383" y="777"/>
                  </a:lnTo>
                  <a:lnTo>
                    <a:pt x="620" y="420"/>
                  </a:lnTo>
                  <a:lnTo>
                    <a:pt x="869" y="67"/>
                  </a:lnTo>
                  <a:lnTo>
                    <a:pt x="436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250934" y="1253549"/>
              <a:ext cx="104343" cy="95547"/>
            </a:xfrm>
            <a:custGeom>
              <a:avLst/>
              <a:gdLst/>
              <a:ahLst/>
              <a:cxnLst/>
              <a:rect l="l" t="t" r="r" b="b"/>
              <a:pathLst>
                <a:path w="949" h="869" extrusionOk="0">
                  <a:moveTo>
                    <a:pt x="93" y="64"/>
                  </a:moveTo>
                  <a:lnTo>
                    <a:pt x="474" y="92"/>
                  </a:lnTo>
                  <a:lnTo>
                    <a:pt x="856" y="130"/>
                  </a:lnTo>
                  <a:lnTo>
                    <a:pt x="632" y="446"/>
                  </a:lnTo>
                  <a:lnTo>
                    <a:pt x="418" y="769"/>
                  </a:lnTo>
                  <a:lnTo>
                    <a:pt x="418" y="769"/>
                  </a:lnTo>
                  <a:lnTo>
                    <a:pt x="250" y="408"/>
                  </a:lnTo>
                  <a:lnTo>
                    <a:pt x="93" y="64"/>
                  </a:lnTo>
                  <a:close/>
                  <a:moveTo>
                    <a:pt x="1" y="0"/>
                  </a:moveTo>
                  <a:lnTo>
                    <a:pt x="212" y="433"/>
                  </a:lnTo>
                  <a:lnTo>
                    <a:pt x="408" y="869"/>
                  </a:lnTo>
                  <a:lnTo>
                    <a:pt x="433" y="828"/>
                  </a:lnTo>
                  <a:lnTo>
                    <a:pt x="686" y="474"/>
                  </a:lnTo>
                  <a:lnTo>
                    <a:pt x="948" y="79"/>
                  </a:lnTo>
                  <a:lnTo>
                    <a:pt x="474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-340492" y="1820487"/>
              <a:ext cx="569761" cy="659700"/>
            </a:xfrm>
            <a:custGeom>
              <a:avLst/>
              <a:gdLst/>
              <a:ahLst/>
              <a:cxnLst/>
              <a:rect l="l" t="t" r="r" b="b"/>
              <a:pathLst>
                <a:path w="5182" h="6000" extrusionOk="0">
                  <a:moveTo>
                    <a:pt x="0" y="1"/>
                  </a:moveTo>
                  <a:lnTo>
                    <a:pt x="0" y="3000"/>
                  </a:lnTo>
                  <a:lnTo>
                    <a:pt x="0" y="5999"/>
                  </a:lnTo>
                  <a:lnTo>
                    <a:pt x="2592" y="4500"/>
                  </a:lnTo>
                  <a:lnTo>
                    <a:pt x="5181" y="3000"/>
                  </a:lnTo>
                  <a:lnTo>
                    <a:pt x="2592" y="1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16354" y="4834430"/>
              <a:ext cx="571410" cy="659590"/>
            </a:xfrm>
            <a:custGeom>
              <a:avLst/>
              <a:gdLst/>
              <a:ahLst/>
              <a:cxnLst/>
              <a:rect l="l" t="t" r="r" b="b"/>
              <a:pathLst>
                <a:path w="5197" h="5999" extrusionOk="0">
                  <a:moveTo>
                    <a:pt x="0" y="0"/>
                  </a:moveTo>
                  <a:lnTo>
                    <a:pt x="0" y="2999"/>
                  </a:lnTo>
                  <a:lnTo>
                    <a:pt x="0" y="5998"/>
                  </a:lnTo>
                  <a:lnTo>
                    <a:pt x="2605" y="4499"/>
                  </a:lnTo>
                  <a:lnTo>
                    <a:pt x="5196" y="2999"/>
                  </a:lnTo>
                  <a:lnTo>
                    <a:pt x="2605" y="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812797" y="-228887"/>
              <a:ext cx="817148" cy="944690"/>
            </a:xfrm>
            <a:custGeom>
              <a:avLst/>
              <a:gdLst/>
              <a:ahLst/>
              <a:cxnLst/>
              <a:rect l="l" t="t" r="r" b="b"/>
              <a:pathLst>
                <a:path w="7432" h="8592" extrusionOk="0">
                  <a:moveTo>
                    <a:pt x="0" y="1"/>
                  </a:moveTo>
                  <a:lnTo>
                    <a:pt x="0" y="4288"/>
                  </a:lnTo>
                  <a:lnTo>
                    <a:pt x="0" y="8591"/>
                  </a:lnTo>
                  <a:lnTo>
                    <a:pt x="3722" y="6432"/>
                  </a:lnTo>
                  <a:lnTo>
                    <a:pt x="7432" y="4288"/>
                  </a:lnTo>
                  <a:lnTo>
                    <a:pt x="3722" y="2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-389750" y="3360680"/>
              <a:ext cx="912585" cy="913025"/>
            </a:xfrm>
            <a:custGeom>
              <a:avLst/>
              <a:gdLst/>
              <a:ahLst/>
              <a:cxnLst/>
              <a:rect l="l" t="t" r="r" b="b"/>
              <a:pathLst>
                <a:path w="8300" h="8304" extrusionOk="0">
                  <a:moveTo>
                    <a:pt x="6077" y="1"/>
                  </a:moveTo>
                  <a:lnTo>
                    <a:pt x="3040" y="3041"/>
                  </a:lnTo>
                  <a:lnTo>
                    <a:pt x="0" y="6078"/>
                  </a:lnTo>
                  <a:lnTo>
                    <a:pt x="4145" y="7183"/>
                  </a:lnTo>
                  <a:lnTo>
                    <a:pt x="8300" y="8303"/>
                  </a:lnTo>
                  <a:lnTo>
                    <a:pt x="7182" y="4158"/>
                  </a:lnTo>
                  <a:lnTo>
                    <a:pt x="60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8648435" y="135458"/>
              <a:ext cx="656401" cy="656511"/>
            </a:xfrm>
            <a:custGeom>
              <a:avLst/>
              <a:gdLst/>
              <a:ahLst/>
              <a:cxnLst/>
              <a:rect l="l" t="t" r="r" b="b"/>
              <a:pathLst>
                <a:path w="5970" h="5971" extrusionOk="0">
                  <a:moveTo>
                    <a:pt x="5817" y="153"/>
                  </a:moveTo>
                  <a:lnTo>
                    <a:pt x="5064" y="2959"/>
                  </a:lnTo>
                  <a:lnTo>
                    <a:pt x="4313" y="5775"/>
                  </a:lnTo>
                  <a:lnTo>
                    <a:pt x="2260" y="3710"/>
                  </a:lnTo>
                  <a:lnTo>
                    <a:pt x="208" y="1658"/>
                  </a:lnTo>
                  <a:lnTo>
                    <a:pt x="3012" y="907"/>
                  </a:lnTo>
                  <a:lnTo>
                    <a:pt x="5817" y="153"/>
                  </a:lnTo>
                  <a:close/>
                  <a:moveTo>
                    <a:pt x="5970" y="1"/>
                  </a:moveTo>
                  <a:lnTo>
                    <a:pt x="5878" y="26"/>
                  </a:lnTo>
                  <a:lnTo>
                    <a:pt x="2983" y="803"/>
                  </a:lnTo>
                  <a:lnTo>
                    <a:pt x="0" y="1604"/>
                  </a:lnTo>
                  <a:lnTo>
                    <a:pt x="2182" y="3789"/>
                  </a:lnTo>
                  <a:lnTo>
                    <a:pt x="4366" y="5971"/>
                  </a:lnTo>
                  <a:lnTo>
                    <a:pt x="5168" y="2987"/>
                  </a:lnTo>
                  <a:lnTo>
                    <a:pt x="597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7514401" y="-204400"/>
              <a:ext cx="409344" cy="408024"/>
            </a:xfrm>
            <a:custGeom>
              <a:avLst/>
              <a:gdLst/>
              <a:ahLst/>
              <a:cxnLst/>
              <a:rect l="l" t="t" r="r" b="b"/>
              <a:pathLst>
                <a:path w="3723" h="3711" extrusionOk="0">
                  <a:moveTo>
                    <a:pt x="3722" y="1"/>
                  </a:moveTo>
                  <a:lnTo>
                    <a:pt x="1853" y="487"/>
                  </a:lnTo>
                  <a:lnTo>
                    <a:pt x="0" y="986"/>
                  </a:lnTo>
                  <a:lnTo>
                    <a:pt x="1367" y="2353"/>
                  </a:lnTo>
                  <a:lnTo>
                    <a:pt x="2721" y="3710"/>
                  </a:lnTo>
                  <a:lnTo>
                    <a:pt x="3223" y="1854"/>
                  </a:lnTo>
                  <a:lnTo>
                    <a:pt x="3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7938152" y="4452570"/>
              <a:ext cx="409344" cy="409344"/>
            </a:xfrm>
            <a:custGeom>
              <a:avLst/>
              <a:gdLst/>
              <a:ahLst/>
              <a:cxnLst/>
              <a:rect l="l" t="t" r="r" b="b"/>
              <a:pathLst>
                <a:path w="3723" h="3723" extrusionOk="0">
                  <a:moveTo>
                    <a:pt x="3723" y="0"/>
                  </a:moveTo>
                  <a:lnTo>
                    <a:pt x="1867" y="502"/>
                  </a:lnTo>
                  <a:lnTo>
                    <a:pt x="1" y="1001"/>
                  </a:lnTo>
                  <a:lnTo>
                    <a:pt x="1368" y="2356"/>
                  </a:lnTo>
                  <a:lnTo>
                    <a:pt x="2722" y="3723"/>
                  </a:lnTo>
                  <a:lnTo>
                    <a:pt x="3224" y="1869"/>
                  </a:lnTo>
                  <a:lnTo>
                    <a:pt x="37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9487" y="4395098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998"/>
                  </a:lnTo>
                  <a:lnTo>
                    <a:pt x="1355" y="2352"/>
                  </a:lnTo>
                  <a:lnTo>
                    <a:pt x="2725" y="3723"/>
                  </a:lnTo>
                  <a:lnTo>
                    <a:pt x="3211" y="185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72923" y="510202"/>
              <a:ext cx="407914" cy="409344"/>
            </a:xfrm>
            <a:custGeom>
              <a:avLst/>
              <a:gdLst/>
              <a:ahLst/>
              <a:cxnLst/>
              <a:rect l="l" t="t" r="r" b="b"/>
              <a:pathLst>
                <a:path w="3710" h="3723" extrusionOk="0">
                  <a:moveTo>
                    <a:pt x="3710" y="0"/>
                  </a:moveTo>
                  <a:lnTo>
                    <a:pt x="1857" y="499"/>
                  </a:lnTo>
                  <a:lnTo>
                    <a:pt x="0" y="1001"/>
                  </a:lnTo>
                  <a:lnTo>
                    <a:pt x="1358" y="2368"/>
                  </a:lnTo>
                  <a:lnTo>
                    <a:pt x="2725" y="3722"/>
                  </a:lnTo>
                  <a:lnTo>
                    <a:pt x="3211" y="1869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8565752" y="899177"/>
              <a:ext cx="367343" cy="422098"/>
            </a:xfrm>
            <a:custGeom>
              <a:avLst/>
              <a:gdLst/>
              <a:ahLst/>
              <a:cxnLst/>
              <a:rect l="l" t="t" r="r" b="b"/>
              <a:pathLst>
                <a:path w="3341" h="3839" extrusionOk="0">
                  <a:moveTo>
                    <a:pt x="1" y="0"/>
                  </a:moveTo>
                  <a:lnTo>
                    <a:pt x="13" y="1920"/>
                  </a:lnTo>
                  <a:lnTo>
                    <a:pt x="26" y="3839"/>
                  </a:lnTo>
                  <a:lnTo>
                    <a:pt x="1683" y="2867"/>
                  </a:lnTo>
                  <a:lnTo>
                    <a:pt x="3341" y="1894"/>
                  </a:lnTo>
                  <a:lnTo>
                    <a:pt x="1671" y="9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8824686" y="3827719"/>
              <a:ext cx="367343" cy="423967"/>
            </a:xfrm>
            <a:custGeom>
              <a:avLst/>
              <a:gdLst/>
              <a:ahLst/>
              <a:cxnLst/>
              <a:rect l="l" t="t" r="r" b="b"/>
              <a:pathLst>
                <a:path w="3341" h="3856" extrusionOk="0">
                  <a:moveTo>
                    <a:pt x="1" y="1"/>
                  </a:moveTo>
                  <a:lnTo>
                    <a:pt x="13" y="1923"/>
                  </a:lnTo>
                  <a:lnTo>
                    <a:pt x="26" y="3856"/>
                  </a:lnTo>
                  <a:lnTo>
                    <a:pt x="1684" y="2883"/>
                  </a:lnTo>
                  <a:lnTo>
                    <a:pt x="3341" y="1895"/>
                  </a:lnTo>
                  <a:lnTo>
                    <a:pt x="1671" y="9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494497" y="-12096"/>
              <a:ext cx="664208" cy="645077"/>
            </a:xfrm>
            <a:custGeom>
              <a:avLst/>
              <a:gdLst/>
              <a:ahLst/>
              <a:cxnLst/>
              <a:rect l="l" t="t" r="r" b="b"/>
              <a:pathLst>
                <a:path w="6041" h="5867" extrusionOk="0">
                  <a:moveTo>
                    <a:pt x="1961" y="209"/>
                  </a:moveTo>
                  <a:lnTo>
                    <a:pt x="3897" y="2369"/>
                  </a:lnTo>
                  <a:lnTo>
                    <a:pt x="5852" y="4530"/>
                  </a:lnTo>
                  <a:lnTo>
                    <a:pt x="5852" y="4530"/>
                  </a:lnTo>
                  <a:lnTo>
                    <a:pt x="3000" y="5131"/>
                  </a:lnTo>
                  <a:lnTo>
                    <a:pt x="159" y="5734"/>
                  </a:lnTo>
                  <a:lnTo>
                    <a:pt x="1055" y="2972"/>
                  </a:lnTo>
                  <a:lnTo>
                    <a:pt x="1961" y="209"/>
                  </a:lnTo>
                  <a:close/>
                  <a:moveTo>
                    <a:pt x="1911" y="1"/>
                  </a:moveTo>
                  <a:lnTo>
                    <a:pt x="964" y="2934"/>
                  </a:lnTo>
                  <a:lnTo>
                    <a:pt x="1" y="5867"/>
                  </a:lnTo>
                  <a:lnTo>
                    <a:pt x="3028" y="5235"/>
                  </a:lnTo>
                  <a:lnTo>
                    <a:pt x="6040" y="4591"/>
                  </a:lnTo>
                  <a:lnTo>
                    <a:pt x="5987" y="4525"/>
                  </a:lnTo>
                  <a:lnTo>
                    <a:pt x="3976" y="2302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235236" y="4658068"/>
              <a:ext cx="663878" cy="645077"/>
            </a:xfrm>
            <a:custGeom>
              <a:avLst/>
              <a:gdLst/>
              <a:ahLst/>
              <a:cxnLst/>
              <a:rect l="l" t="t" r="r" b="b"/>
              <a:pathLst>
                <a:path w="6038" h="5867" extrusionOk="0">
                  <a:moveTo>
                    <a:pt x="1946" y="196"/>
                  </a:moveTo>
                  <a:lnTo>
                    <a:pt x="3894" y="2368"/>
                  </a:lnTo>
                  <a:lnTo>
                    <a:pt x="5842" y="4519"/>
                  </a:lnTo>
                  <a:lnTo>
                    <a:pt x="5842" y="4519"/>
                  </a:lnTo>
                  <a:lnTo>
                    <a:pt x="3000" y="5131"/>
                  </a:lnTo>
                  <a:lnTo>
                    <a:pt x="159" y="5721"/>
                  </a:lnTo>
                  <a:lnTo>
                    <a:pt x="1052" y="2959"/>
                  </a:lnTo>
                  <a:lnTo>
                    <a:pt x="1946" y="196"/>
                  </a:lnTo>
                  <a:close/>
                  <a:moveTo>
                    <a:pt x="1908" y="0"/>
                  </a:moveTo>
                  <a:lnTo>
                    <a:pt x="948" y="2933"/>
                  </a:lnTo>
                  <a:lnTo>
                    <a:pt x="1" y="5866"/>
                  </a:lnTo>
                  <a:lnTo>
                    <a:pt x="3013" y="5222"/>
                  </a:lnTo>
                  <a:lnTo>
                    <a:pt x="6037" y="4591"/>
                  </a:lnTo>
                  <a:lnTo>
                    <a:pt x="5971" y="4524"/>
                  </a:lnTo>
                  <a:lnTo>
                    <a:pt x="3972" y="228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2008060" y="-65532"/>
              <a:ext cx="680151" cy="588452"/>
            </a:xfrm>
            <a:custGeom>
              <a:avLst/>
              <a:gdLst/>
              <a:ahLst/>
              <a:cxnLst/>
              <a:rect l="l" t="t" r="r" b="b"/>
              <a:pathLst>
                <a:path w="6186" h="5352" extrusionOk="0">
                  <a:moveTo>
                    <a:pt x="3087" y="210"/>
                  </a:moveTo>
                  <a:lnTo>
                    <a:pt x="4540" y="2735"/>
                  </a:lnTo>
                  <a:lnTo>
                    <a:pt x="5999" y="5248"/>
                  </a:lnTo>
                  <a:lnTo>
                    <a:pt x="187" y="5248"/>
                  </a:lnTo>
                  <a:lnTo>
                    <a:pt x="1633" y="2735"/>
                  </a:lnTo>
                  <a:lnTo>
                    <a:pt x="3087" y="210"/>
                  </a:lnTo>
                  <a:close/>
                  <a:moveTo>
                    <a:pt x="3095" y="1"/>
                  </a:moveTo>
                  <a:lnTo>
                    <a:pt x="3041" y="80"/>
                  </a:lnTo>
                  <a:lnTo>
                    <a:pt x="1541" y="2684"/>
                  </a:lnTo>
                  <a:lnTo>
                    <a:pt x="1" y="5352"/>
                  </a:lnTo>
                  <a:lnTo>
                    <a:pt x="6185" y="5352"/>
                  </a:lnTo>
                  <a:lnTo>
                    <a:pt x="4632" y="2684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06239" y="1408030"/>
              <a:ext cx="970639" cy="846395"/>
            </a:xfrm>
            <a:custGeom>
              <a:avLst/>
              <a:gdLst/>
              <a:ahLst/>
              <a:cxnLst/>
              <a:rect l="l" t="t" r="r" b="b"/>
              <a:pathLst>
                <a:path w="8828" h="7698" extrusionOk="0">
                  <a:moveTo>
                    <a:pt x="8644" y="108"/>
                  </a:moveTo>
                  <a:lnTo>
                    <a:pt x="6580" y="3789"/>
                  </a:lnTo>
                  <a:lnTo>
                    <a:pt x="4512" y="7486"/>
                  </a:lnTo>
                  <a:lnTo>
                    <a:pt x="2356" y="3855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4420" y="158"/>
                  </a:lnTo>
                  <a:lnTo>
                    <a:pt x="8644" y="108"/>
                  </a:lnTo>
                  <a:close/>
                  <a:moveTo>
                    <a:pt x="8827" y="0"/>
                  </a:moveTo>
                  <a:lnTo>
                    <a:pt x="4408" y="54"/>
                  </a:lnTo>
                  <a:lnTo>
                    <a:pt x="0" y="120"/>
                  </a:lnTo>
                  <a:lnTo>
                    <a:pt x="54" y="199"/>
                  </a:lnTo>
                  <a:lnTo>
                    <a:pt x="2264" y="3909"/>
                  </a:lnTo>
                  <a:lnTo>
                    <a:pt x="4512" y="7697"/>
                  </a:lnTo>
                  <a:lnTo>
                    <a:pt x="6671" y="3842"/>
                  </a:lnTo>
                  <a:lnTo>
                    <a:pt x="88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739120" y="4425192"/>
              <a:ext cx="784163" cy="760964"/>
            </a:xfrm>
            <a:custGeom>
              <a:avLst/>
              <a:gdLst/>
              <a:ahLst/>
              <a:cxnLst/>
              <a:rect l="l" t="t" r="r" b="b"/>
              <a:pathLst>
                <a:path w="7132" h="6921" extrusionOk="0">
                  <a:moveTo>
                    <a:pt x="6972" y="137"/>
                  </a:moveTo>
                  <a:lnTo>
                    <a:pt x="5907" y="3435"/>
                  </a:lnTo>
                  <a:lnTo>
                    <a:pt x="4843" y="6721"/>
                  </a:lnTo>
                  <a:lnTo>
                    <a:pt x="2526" y="4158"/>
                  </a:lnTo>
                  <a:lnTo>
                    <a:pt x="199" y="1579"/>
                  </a:lnTo>
                  <a:lnTo>
                    <a:pt x="3593" y="856"/>
                  </a:lnTo>
                  <a:lnTo>
                    <a:pt x="6972" y="137"/>
                  </a:lnTo>
                  <a:close/>
                  <a:moveTo>
                    <a:pt x="7132" y="0"/>
                  </a:moveTo>
                  <a:lnTo>
                    <a:pt x="7040" y="13"/>
                  </a:lnTo>
                  <a:lnTo>
                    <a:pt x="3567" y="764"/>
                  </a:lnTo>
                  <a:lnTo>
                    <a:pt x="0" y="1512"/>
                  </a:lnTo>
                  <a:lnTo>
                    <a:pt x="2447" y="4224"/>
                  </a:lnTo>
                  <a:lnTo>
                    <a:pt x="4881" y="6920"/>
                  </a:lnTo>
                  <a:lnTo>
                    <a:pt x="5998" y="3460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8143320" y="4407820"/>
              <a:ext cx="911266" cy="1052881"/>
            </a:xfrm>
            <a:custGeom>
              <a:avLst/>
              <a:gdLst/>
              <a:ahLst/>
              <a:cxnLst/>
              <a:rect l="l" t="t" r="r" b="b"/>
              <a:pathLst>
                <a:path w="8288" h="9576" extrusionOk="0">
                  <a:moveTo>
                    <a:pt x="8288" y="0"/>
                  </a:moveTo>
                  <a:lnTo>
                    <a:pt x="4146" y="2393"/>
                  </a:lnTo>
                  <a:lnTo>
                    <a:pt x="1" y="4789"/>
                  </a:lnTo>
                  <a:lnTo>
                    <a:pt x="4146" y="7182"/>
                  </a:lnTo>
                  <a:lnTo>
                    <a:pt x="8288" y="9575"/>
                  </a:lnTo>
                  <a:lnTo>
                    <a:pt x="8288" y="4789"/>
                  </a:lnTo>
                  <a:lnTo>
                    <a:pt x="8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42812" y="4756254"/>
              <a:ext cx="659590" cy="571520"/>
            </a:xfrm>
            <a:custGeom>
              <a:avLst/>
              <a:gdLst/>
              <a:ahLst/>
              <a:cxnLst/>
              <a:rect l="l" t="t" r="r" b="b"/>
              <a:pathLst>
                <a:path w="5999" h="5198" extrusionOk="0">
                  <a:moveTo>
                    <a:pt x="0" y="1"/>
                  </a:moveTo>
                  <a:lnTo>
                    <a:pt x="1500" y="2593"/>
                  </a:lnTo>
                  <a:lnTo>
                    <a:pt x="3000" y="5197"/>
                  </a:lnTo>
                  <a:lnTo>
                    <a:pt x="4499" y="2593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5"/>
          <p:cNvSpPr/>
          <p:nvPr/>
        </p:nvSpPr>
        <p:spPr>
          <a:xfrm>
            <a:off x="465470" y="396075"/>
            <a:ext cx="8220300" cy="43329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5"/>
          <p:cNvSpPr txBox="1">
            <a:spLocks noGrp="1"/>
          </p:cNvSpPr>
          <p:nvPr>
            <p:ph type="title"/>
          </p:nvPr>
        </p:nvSpPr>
        <p:spPr>
          <a:xfrm>
            <a:off x="720000" y="367664"/>
            <a:ext cx="7704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5"/>
          <p:cNvSpPr txBox="1">
            <a:spLocks noGrp="1"/>
          </p:cNvSpPr>
          <p:nvPr>
            <p:ph type="subTitle" idx="1"/>
          </p:nvPr>
        </p:nvSpPr>
        <p:spPr>
          <a:xfrm>
            <a:off x="1645002" y="1938425"/>
            <a:ext cx="2555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8" name="Google Shape;328;p5"/>
          <p:cNvSpPr txBox="1">
            <a:spLocks noGrp="1"/>
          </p:cNvSpPr>
          <p:nvPr>
            <p:ph type="title" idx="2"/>
          </p:nvPr>
        </p:nvSpPr>
        <p:spPr>
          <a:xfrm>
            <a:off x="1645000" y="1558468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subTitle" idx="3"/>
          </p:nvPr>
        </p:nvSpPr>
        <p:spPr>
          <a:xfrm>
            <a:off x="1645002" y="3278850"/>
            <a:ext cx="2555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0" name="Google Shape;330;p5"/>
          <p:cNvSpPr txBox="1">
            <a:spLocks noGrp="1"/>
          </p:cNvSpPr>
          <p:nvPr>
            <p:ph type="title" idx="4"/>
          </p:nvPr>
        </p:nvSpPr>
        <p:spPr>
          <a:xfrm>
            <a:off x="1645000" y="2898893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7"/>
          <p:cNvGrpSpPr/>
          <p:nvPr/>
        </p:nvGrpSpPr>
        <p:grpSpPr>
          <a:xfrm>
            <a:off x="-532875" y="-366725"/>
            <a:ext cx="10076919" cy="5936520"/>
            <a:chOff x="-532875" y="-366725"/>
            <a:chExt cx="10076919" cy="5936520"/>
          </a:xfrm>
        </p:grpSpPr>
        <p:sp>
          <p:nvSpPr>
            <p:cNvPr id="418" name="Google Shape;418;p7"/>
            <p:cNvSpPr/>
            <p:nvPr/>
          </p:nvSpPr>
          <p:spPr>
            <a:xfrm>
              <a:off x="131610" y="172691"/>
              <a:ext cx="592651" cy="592432"/>
            </a:xfrm>
            <a:custGeom>
              <a:avLst/>
              <a:gdLst/>
              <a:ahLst/>
              <a:cxnLst/>
              <a:rect l="l" t="t" r="r" b="b"/>
              <a:pathLst>
                <a:path w="5421" h="5419" extrusionOk="0">
                  <a:moveTo>
                    <a:pt x="0" y="1"/>
                  </a:moveTo>
                  <a:lnTo>
                    <a:pt x="0" y="5418"/>
                  </a:lnTo>
                  <a:lnTo>
                    <a:pt x="5421" y="5418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4552217" y="10786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1"/>
                  </a:lnTo>
                  <a:lnTo>
                    <a:pt x="6841" y="6841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5242503" y="4192293"/>
              <a:ext cx="748002" cy="747674"/>
            </a:xfrm>
            <a:custGeom>
              <a:avLst/>
              <a:gdLst/>
              <a:ahLst/>
              <a:cxnLst/>
              <a:rect l="l" t="t" r="r" b="b"/>
              <a:pathLst>
                <a:path w="6842" h="6839" extrusionOk="0">
                  <a:moveTo>
                    <a:pt x="0" y="0"/>
                  </a:moveTo>
                  <a:lnTo>
                    <a:pt x="0" y="6838"/>
                  </a:lnTo>
                  <a:lnTo>
                    <a:pt x="6841" y="6838"/>
                  </a:lnTo>
                  <a:lnTo>
                    <a:pt x="6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8186549" y="3625546"/>
              <a:ext cx="747674" cy="748002"/>
            </a:xfrm>
            <a:custGeom>
              <a:avLst/>
              <a:gdLst/>
              <a:ahLst/>
              <a:cxnLst/>
              <a:rect l="l" t="t" r="r" b="b"/>
              <a:pathLst>
                <a:path w="6839" h="6842" extrusionOk="0">
                  <a:moveTo>
                    <a:pt x="0" y="1"/>
                  </a:moveTo>
                  <a:lnTo>
                    <a:pt x="0" y="6842"/>
                  </a:lnTo>
                  <a:lnTo>
                    <a:pt x="6838" y="6842"/>
                  </a:lnTo>
                  <a:lnTo>
                    <a:pt x="68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529885" y="4453911"/>
              <a:ext cx="748002" cy="748002"/>
            </a:xfrm>
            <a:custGeom>
              <a:avLst/>
              <a:gdLst/>
              <a:ahLst/>
              <a:cxnLst/>
              <a:rect l="l" t="t" r="r" b="b"/>
              <a:pathLst>
                <a:path w="6842" h="6842" extrusionOk="0">
                  <a:moveTo>
                    <a:pt x="0" y="0"/>
                  </a:moveTo>
                  <a:lnTo>
                    <a:pt x="0" y="6842"/>
                  </a:lnTo>
                  <a:lnTo>
                    <a:pt x="6842" y="6842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8820532" y="222179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2"/>
                  </a:lnTo>
                  <a:lnTo>
                    <a:pt x="5421" y="5422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7974894" y="2565626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58"/>
                  </a:moveTo>
                  <a:lnTo>
                    <a:pt x="7657" y="3909"/>
                  </a:lnTo>
                  <a:lnTo>
                    <a:pt x="3901" y="7677"/>
                  </a:lnTo>
                  <a:lnTo>
                    <a:pt x="3901" y="7677"/>
                  </a:lnTo>
                  <a:lnTo>
                    <a:pt x="146" y="3909"/>
                  </a:lnTo>
                  <a:lnTo>
                    <a:pt x="3909" y="158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35" y="7789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324155" y="404831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9" y="146"/>
                  </a:moveTo>
                  <a:lnTo>
                    <a:pt x="7656" y="3906"/>
                  </a:lnTo>
                  <a:lnTo>
                    <a:pt x="3901" y="7661"/>
                  </a:lnTo>
                  <a:lnTo>
                    <a:pt x="146" y="3906"/>
                  </a:lnTo>
                  <a:lnTo>
                    <a:pt x="3909" y="146"/>
                  </a:lnTo>
                  <a:close/>
                  <a:moveTo>
                    <a:pt x="3909" y="1"/>
                  </a:moveTo>
                  <a:lnTo>
                    <a:pt x="0" y="3906"/>
                  </a:lnTo>
                  <a:lnTo>
                    <a:pt x="3909" y="7814"/>
                  </a:lnTo>
                  <a:lnTo>
                    <a:pt x="3934" y="7773"/>
                  </a:lnTo>
                  <a:lnTo>
                    <a:pt x="7814" y="3906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8689778" y="701831"/>
              <a:ext cx="854266" cy="854375"/>
            </a:xfrm>
            <a:custGeom>
              <a:avLst/>
              <a:gdLst/>
              <a:ahLst/>
              <a:cxnLst/>
              <a:rect l="l" t="t" r="r" b="b"/>
              <a:pathLst>
                <a:path w="7814" h="7815" extrusionOk="0">
                  <a:moveTo>
                    <a:pt x="3905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5" y="3909"/>
                  </a:lnTo>
                  <a:lnTo>
                    <a:pt x="3905" y="146"/>
                  </a:lnTo>
                  <a:close/>
                  <a:moveTo>
                    <a:pt x="3905" y="0"/>
                  </a:moveTo>
                  <a:lnTo>
                    <a:pt x="0" y="3909"/>
                  </a:lnTo>
                  <a:lnTo>
                    <a:pt x="3905" y="7814"/>
                  </a:lnTo>
                  <a:lnTo>
                    <a:pt x="3946" y="7776"/>
                  </a:lnTo>
                  <a:lnTo>
                    <a:pt x="7814" y="3909"/>
                  </a:lnTo>
                  <a:lnTo>
                    <a:pt x="390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6450449" y="4715529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72" y="3909"/>
                  </a:lnTo>
                  <a:lnTo>
                    <a:pt x="3907" y="7658"/>
                  </a:lnTo>
                  <a:lnTo>
                    <a:pt x="3907" y="7658"/>
                  </a:lnTo>
                  <a:lnTo>
                    <a:pt x="158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1640203" y="-296319"/>
              <a:ext cx="854266" cy="854266"/>
            </a:xfrm>
            <a:custGeom>
              <a:avLst/>
              <a:gdLst/>
              <a:ahLst/>
              <a:cxnLst/>
              <a:rect l="l" t="t" r="r" b="b"/>
              <a:pathLst>
                <a:path w="7814" h="7814" extrusionOk="0">
                  <a:moveTo>
                    <a:pt x="3906" y="146"/>
                  </a:moveTo>
                  <a:lnTo>
                    <a:pt x="7656" y="3909"/>
                  </a:lnTo>
                  <a:lnTo>
                    <a:pt x="3907" y="7670"/>
                  </a:lnTo>
                  <a:lnTo>
                    <a:pt x="3907" y="7670"/>
                  </a:lnTo>
                  <a:lnTo>
                    <a:pt x="146" y="3909"/>
                  </a:lnTo>
                  <a:lnTo>
                    <a:pt x="3906" y="146"/>
                  </a:lnTo>
                  <a:close/>
                  <a:moveTo>
                    <a:pt x="3906" y="0"/>
                  </a:moveTo>
                  <a:lnTo>
                    <a:pt x="0" y="3909"/>
                  </a:lnTo>
                  <a:lnTo>
                    <a:pt x="3906" y="7814"/>
                  </a:lnTo>
                  <a:lnTo>
                    <a:pt x="3947" y="7776"/>
                  </a:lnTo>
                  <a:lnTo>
                    <a:pt x="7814" y="3909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-532875" y="2249127"/>
              <a:ext cx="854375" cy="854266"/>
            </a:xfrm>
            <a:custGeom>
              <a:avLst/>
              <a:gdLst/>
              <a:ahLst/>
              <a:cxnLst/>
              <a:rect l="l" t="t" r="r" b="b"/>
              <a:pathLst>
                <a:path w="7815" h="7814" extrusionOk="0">
                  <a:moveTo>
                    <a:pt x="3909" y="146"/>
                  </a:moveTo>
                  <a:lnTo>
                    <a:pt x="7669" y="3909"/>
                  </a:lnTo>
                  <a:lnTo>
                    <a:pt x="3908" y="7658"/>
                  </a:lnTo>
                  <a:lnTo>
                    <a:pt x="146" y="3909"/>
                  </a:lnTo>
                  <a:lnTo>
                    <a:pt x="3909" y="146"/>
                  </a:lnTo>
                  <a:close/>
                  <a:moveTo>
                    <a:pt x="3909" y="0"/>
                  </a:moveTo>
                  <a:lnTo>
                    <a:pt x="1" y="3909"/>
                  </a:lnTo>
                  <a:lnTo>
                    <a:pt x="3909" y="7814"/>
                  </a:lnTo>
                  <a:lnTo>
                    <a:pt x="3947" y="7776"/>
                  </a:lnTo>
                  <a:lnTo>
                    <a:pt x="7815" y="3909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459085" y="4609264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6456352" y="4606422"/>
              <a:ext cx="166721" cy="16683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1475" y="51"/>
                  </a:moveTo>
                  <a:lnTo>
                    <a:pt x="1475" y="1472"/>
                  </a:lnTo>
                  <a:lnTo>
                    <a:pt x="54" y="1472"/>
                  </a:lnTo>
                  <a:lnTo>
                    <a:pt x="54" y="51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8474077" y="66098"/>
              <a:ext cx="503223" cy="503660"/>
            </a:xfrm>
            <a:custGeom>
              <a:avLst/>
              <a:gdLst/>
              <a:ahLst/>
              <a:cxnLst/>
              <a:rect l="l" t="t" r="r" b="b"/>
              <a:pathLst>
                <a:path w="4603" h="4607" extrusionOk="0">
                  <a:moveTo>
                    <a:pt x="2301" y="0"/>
                  </a:moveTo>
                  <a:lnTo>
                    <a:pt x="0" y="2305"/>
                  </a:lnTo>
                  <a:lnTo>
                    <a:pt x="2301" y="4606"/>
                  </a:lnTo>
                  <a:lnTo>
                    <a:pt x="4603" y="2305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8764667" y="1902562"/>
              <a:ext cx="96315" cy="96425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433" y="1"/>
                  </a:moveTo>
                  <a:lnTo>
                    <a:pt x="0" y="449"/>
                  </a:lnTo>
                  <a:lnTo>
                    <a:pt x="433" y="882"/>
                  </a:lnTo>
                  <a:lnTo>
                    <a:pt x="881" y="449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8592040" y="2105581"/>
              <a:ext cx="96425" cy="96315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lnTo>
                    <a:pt x="1" y="445"/>
                  </a:lnTo>
                  <a:lnTo>
                    <a:pt x="446" y="881"/>
                  </a:lnTo>
                  <a:lnTo>
                    <a:pt x="881" y="44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-357516" y="3747772"/>
              <a:ext cx="503660" cy="503332"/>
            </a:xfrm>
            <a:custGeom>
              <a:avLst/>
              <a:gdLst/>
              <a:ahLst/>
              <a:cxnLst/>
              <a:rect l="l" t="t" r="r" b="b"/>
              <a:pathLst>
                <a:path w="4607" h="4604" extrusionOk="0">
                  <a:moveTo>
                    <a:pt x="2305" y="0"/>
                  </a:moveTo>
                  <a:lnTo>
                    <a:pt x="1" y="2302"/>
                  </a:lnTo>
                  <a:lnTo>
                    <a:pt x="2305" y="4603"/>
                  </a:lnTo>
                  <a:lnTo>
                    <a:pt x="4607" y="2302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110182" y="1603664"/>
              <a:ext cx="501911" cy="502020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2302" y="1"/>
                  </a:moveTo>
                  <a:lnTo>
                    <a:pt x="0" y="2302"/>
                  </a:lnTo>
                  <a:lnTo>
                    <a:pt x="2302" y="4591"/>
                  </a:lnTo>
                  <a:lnTo>
                    <a:pt x="4591" y="2302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7878687" y="4475339"/>
              <a:ext cx="501911" cy="502239"/>
            </a:xfrm>
            <a:custGeom>
              <a:avLst/>
              <a:gdLst/>
              <a:ahLst/>
              <a:cxnLst/>
              <a:rect l="l" t="t" r="r" b="b"/>
              <a:pathLst>
                <a:path w="4591" h="4594" extrusionOk="0">
                  <a:moveTo>
                    <a:pt x="2302" y="0"/>
                  </a:moveTo>
                  <a:lnTo>
                    <a:pt x="0" y="2305"/>
                  </a:lnTo>
                  <a:lnTo>
                    <a:pt x="2302" y="4594"/>
                  </a:lnTo>
                  <a:lnTo>
                    <a:pt x="4590" y="2305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4192861" y="4518414"/>
              <a:ext cx="503332" cy="503660"/>
            </a:xfrm>
            <a:custGeom>
              <a:avLst/>
              <a:gdLst/>
              <a:ahLst/>
              <a:cxnLst/>
              <a:rect l="l" t="t" r="r" b="b"/>
              <a:pathLst>
                <a:path w="4604" h="4607" extrusionOk="0">
                  <a:moveTo>
                    <a:pt x="2302" y="1"/>
                  </a:moveTo>
                  <a:lnTo>
                    <a:pt x="1" y="2305"/>
                  </a:lnTo>
                  <a:lnTo>
                    <a:pt x="2302" y="4607"/>
                  </a:lnTo>
                  <a:lnTo>
                    <a:pt x="4603" y="2305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2067122" y="4810425"/>
              <a:ext cx="592760" cy="592760"/>
            </a:xfrm>
            <a:custGeom>
              <a:avLst/>
              <a:gdLst/>
              <a:ahLst/>
              <a:cxnLst/>
              <a:rect l="l" t="t" r="r" b="b"/>
              <a:pathLst>
                <a:path w="5422" h="5422" extrusionOk="0">
                  <a:moveTo>
                    <a:pt x="1" y="1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6674786" y="-366725"/>
              <a:ext cx="592760" cy="592651"/>
            </a:xfrm>
            <a:custGeom>
              <a:avLst/>
              <a:gdLst/>
              <a:ahLst/>
              <a:cxnLst/>
              <a:rect l="l" t="t" r="r" b="b"/>
              <a:pathLst>
                <a:path w="5422" h="5421" extrusionOk="0">
                  <a:moveTo>
                    <a:pt x="1" y="0"/>
                  </a:moveTo>
                  <a:lnTo>
                    <a:pt x="1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2563463" y="228666"/>
              <a:ext cx="592651" cy="592651"/>
            </a:xfrm>
            <a:custGeom>
              <a:avLst/>
              <a:gdLst/>
              <a:ahLst/>
              <a:cxnLst/>
              <a:rect l="l" t="t" r="r" b="b"/>
              <a:pathLst>
                <a:path w="5421" h="5421" extrusionOk="0">
                  <a:moveTo>
                    <a:pt x="0" y="0"/>
                  </a:moveTo>
                  <a:lnTo>
                    <a:pt x="0" y="5421"/>
                  </a:lnTo>
                  <a:lnTo>
                    <a:pt x="5421" y="5421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3738283" y="320828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0"/>
                  </a:moveTo>
                  <a:lnTo>
                    <a:pt x="1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3735550" y="317986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1"/>
                  </a:moveTo>
                  <a:lnTo>
                    <a:pt x="1472" y="1472"/>
                  </a:lnTo>
                  <a:lnTo>
                    <a:pt x="51" y="1472"/>
                  </a:lnTo>
                  <a:lnTo>
                    <a:pt x="51" y="51"/>
                  </a:lnTo>
                  <a:close/>
                  <a:moveTo>
                    <a:pt x="1" y="1"/>
                  </a:moveTo>
                  <a:lnTo>
                    <a:pt x="1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7498997" y="237303"/>
              <a:ext cx="161254" cy="161254"/>
            </a:xfrm>
            <a:custGeom>
              <a:avLst/>
              <a:gdLst/>
              <a:ahLst/>
              <a:cxnLst/>
              <a:rect l="l" t="t" r="r" b="b"/>
              <a:pathLst>
                <a:path w="1475" h="1475" extrusionOk="0">
                  <a:moveTo>
                    <a:pt x="0" y="0"/>
                  </a:moveTo>
                  <a:lnTo>
                    <a:pt x="0" y="1474"/>
                  </a:lnTo>
                  <a:lnTo>
                    <a:pt x="1475" y="1474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7496263" y="234461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1" y="55"/>
                  </a:moveTo>
                  <a:lnTo>
                    <a:pt x="1471" y="1475"/>
                  </a:lnTo>
                  <a:lnTo>
                    <a:pt x="51" y="1475"/>
                  </a:lnTo>
                  <a:lnTo>
                    <a:pt x="51" y="55"/>
                  </a:lnTo>
                  <a:close/>
                  <a:moveTo>
                    <a:pt x="0" y="1"/>
                  </a:moveTo>
                  <a:lnTo>
                    <a:pt x="0" y="1526"/>
                  </a:lnTo>
                  <a:lnTo>
                    <a:pt x="1525" y="1526"/>
                  </a:lnTo>
                  <a:lnTo>
                    <a:pt x="1525" y="1500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7992167" y="247252"/>
              <a:ext cx="161364" cy="161254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1475" y="1475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7989434" y="244519"/>
              <a:ext cx="166830" cy="16683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1472" y="54"/>
                  </a:moveTo>
                  <a:lnTo>
                    <a:pt x="1472" y="1475"/>
                  </a:lnTo>
                  <a:lnTo>
                    <a:pt x="51" y="1475"/>
                  </a:lnTo>
                  <a:lnTo>
                    <a:pt x="51" y="54"/>
                  </a:lnTo>
                  <a:close/>
                  <a:moveTo>
                    <a:pt x="1" y="0"/>
                  </a:moveTo>
                  <a:lnTo>
                    <a:pt x="1" y="1525"/>
                  </a:lnTo>
                  <a:lnTo>
                    <a:pt x="1525" y="1525"/>
                  </a:lnTo>
                  <a:lnTo>
                    <a:pt x="1525" y="1500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8422257" y="71768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28" y="1"/>
                  </a:moveTo>
                  <a:lnTo>
                    <a:pt x="0" y="512"/>
                  </a:lnTo>
                  <a:lnTo>
                    <a:pt x="528" y="1039"/>
                  </a:lnTo>
                  <a:lnTo>
                    <a:pt x="1039" y="512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8417774" y="713201"/>
              <a:ext cx="122663" cy="122663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69" y="80"/>
                  </a:moveTo>
                  <a:lnTo>
                    <a:pt x="1055" y="553"/>
                  </a:lnTo>
                  <a:lnTo>
                    <a:pt x="561" y="1047"/>
                  </a:lnTo>
                  <a:lnTo>
                    <a:pt x="79" y="553"/>
                  </a:lnTo>
                  <a:lnTo>
                    <a:pt x="569" y="80"/>
                  </a:lnTo>
                  <a:close/>
                  <a:moveTo>
                    <a:pt x="569" y="1"/>
                  </a:moveTo>
                  <a:lnTo>
                    <a:pt x="0" y="553"/>
                  </a:lnTo>
                  <a:lnTo>
                    <a:pt x="569" y="1121"/>
                  </a:lnTo>
                  <a:lnTo>
                    <a:pt x="581" y="1093"/>
                  </a:lnTo>
                  <a:lnTo>
                    <a:pt x="1121" y="553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8711097" y="1399333"/>
              <a:ext cx="115447" cy="115119"/>
            </a:xfrm>
            <a:custGeom>
              <a:avLst/>
              <a:gdLst/>
              <a:ahLst/>
              <a:cxnLst/>
              <a:rect l="l" t="t" r="r" b="b"/>
              <a:pathLst>
                <a:path w="1056" h="1053" extrusionOk="0">
                  <a:moveTo>
                    <a:pt x="528" y="1"/>
                  </a:moveTo>
                  <a:lnTo>
                    <a:pt x="1" y="528"/>
                  </a:lnTo>
                  <a:lnTo>
                    <a:pt x="528" y="1052"/>
                  </a:lnTo>
                  <a:lnTo>
                    <a:pt x="1055" y="52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8708364" y="1396600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875392" y="17448"/>
              <a:ext cx="228599" cy="227177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lnTo>
                    <a:pt x="1" y="1039"/>
                  </a:lnTo>
                  <a:lnTo>
                    <a:pt x="1052" y="2077"/>
                  </a:lnTo>
                  <a:lnTo>
                    <a:pt x="2091" y="103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5872331" y="12965"/>
              <a:ext cx="236142" cy="236142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80" y="79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9"/>
                  </a:lnTo>
                  <a:lnTo>
                    <a:pt x="1093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8476811" y="1603664"/>
              <a:ext cx="228927" cy="22728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55" y="1"/>
                  </a:moveTo>
                  <a:lnTo>
                    <a:pt x="0" y="1039"/>
                  </a:lnTo>
                  <a:lnTo>
                    <a:pt x="1055" y="2078"/>
                  </a:lnTo>
                  <a:lnTo>
                    <a:pt x="2093" y="1039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474077" y="1599181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80"/>
                  </a:moveTo>
                  <a:lnTo>
                    <a:pt x="2077" y="1080"/>
                  </a:lnTo>
                  <a:lnTo>
                    <a:pt x="1072" y="2086"/>
                  </a:lnTo>
                  <a:lnTo>
                    <a:pt x="66" y="1080"/>
                  </a:lnTo>
                  <a:lnTo>
                    <a:pt x="1080" y="80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57"/>
                  </a:lnTo>
                  <a:lnTo>
                    <a:pt x="1092" y="2144"/>
                  </a:lnTo>
                  <a:lnTo>
                    <a:pt x="2156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679662" y="2697802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6" y="0"/>
                  </a:moveTo>
                  <a:lnTo>
                    <a:pt x="0" y="436"/>
                  </a:lnTo>
                  <a:lnTo>
                    <a:pt x="446" y="884"/>
                  </a:lnTo>
                  <a:lnTo>
                    <a:pt x="881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281059" y="3061968"/>
              <a:ext cx="96753" cy="96315"/>
            </a:xfrm>
            <a:custGeom>
              <a:avLst/>
              <a:gdLst/>
              <a:ahLst/>
              <a:cxnLst/>
              <a:rect l="l" t="t" r="r" b="b"/>
              <a:pathLst>
                <a:path w="885" h="881" extrusionOk="0">
                  <a:moveTo>
                    <a:pt x="436" y="0"/>
                  </a:moveTo>
                  <a:lnTo>
                    <a:pt x="0" y="445"/>
                  </a:lnTo>
                  <a:lnTo>
                    <a:pt x="436" y="881"/>
                  </a:lnTo>
                  <a:lnTo>
                    <a:pt x="884" y="445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627842" y="2194573"/>
              <a:ext cx="113698" cy="113698"/>
            </a:xfrm>
            <a:custGeom>
              <a:avLst/>
              <a:gdLst/>
              <a:ahLst/>
              <a:cxnLst/>
              <a:rect l="l" t="t" r="r" b="b"/>
              <a:pathLst>
                <a:path w="1040" h="1040" extrusionOk="0">
                  <a:moveTo>
                    <a:pt x="512" y="1"/>
                  </a:moveTo>
                  <a:lnTo>
                    <a:pt x="1" y="515"/>
                  </a:lnTo>
                  <a:lnTo>
                    <a:pt x="512" y="1039"/>
                  </a:lnTo>
                  <a:lnTo>
                    <a:pt x="1040" y="515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623359" y="2190418"/>
              <a:ext cx="122335" cy="122335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553" y="80"/>
                  </a:moveTo>
                  <a:lnTo>
                    <a:pt x="1040" y="553"/>
                  </a:lnTo>
                  <a:lnTo>
                    <a:pt x="559" y="1045"/>
                  </a:lnTo>
                  <a:lnTo>
                    <a:pt x="559" y="1045"/>
                  </a:lnTo>
                  <a:lnTo>
                    <a:pt x="67" y="553"/>
                  </a:lnTo>
                  <a:lnTo>
                    <a:pt x="553" y="80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18"/>
                  </a:lnTo>
                  <a:lnTo>
                    <a:pt x="579" y="1090"/>
                  </a:lnTo>
                  <a:lnTo>
                    <a:pt x="1118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108433" y="1534679"/>
              <a:ext cx="96753" cy="97737"/>
            </a:xfrm>
            <a:custGeom>
              <a:avLst/>
              <a:gdLst/>
              <a:ahLst/>
              <a:cxnLst/>
              <a:rect l="l" t="t" r="r" b="b"/>
              <a:pathLst>
                <a:path w="885" h="894" extrusionOk="0">
                  <a:moveTo>
                    <a:pt x="449" y="0"/>
                  </a:moveTo>
                  <a:lnTo>
                    <a:pt x="1" y="445"/>
                  </a:lnTo>
                  <a:lnTo>
                    <a:pt x="449" y="894"/>
                  </a:lnTo>
                  <a:lnTo>
                    <a:pt x="885" y="4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56721" y="1031122"/>
              <a:ext cx="113917" cy="115338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7" y="0"/>
                  </a:moveTo>
                  <a:lnTo>
                    <a:pt x="0" y="527"/>
                  </a:lnTo>
                  <a:lnTo>
                    <a:pt x="527" y="1055"/>
                  </a:lnTo>
                  <a:lnTo>
                    <a:pt x="1042" y="5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52567" y="1028279"/>
              <a:ext cx="122225" cy="120913"/>
            </a:xfrm>
            <a:custGeom>
              <a:avLst/>
              <a:gdLst/>
              <a:ahLst/>
              <a:cxnLst/>
              <a:rect l="l" t="t" r="r" b="b"/>
              <a:pathLst>
                <a:path w="1118" h="1106" extrusionOk="0">
                  <a:moveTo>
                    <a:pt x="565" y="67"/>
                  </a:moveTo>
                  <a:lnTo>
                    <a:pt x="1039" y="553"/>
                  </a:lnTo>
                  <a:lnTo>
                    <a:pt x="559" y="1033"/>
                  </a:lnTo>
                  <a:lnTo>
                    <a:pt x="79" y="553"/>
                  </a:lnTo>
                  <a:lnTo>
                    <a:pt x="565" y="67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06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3442227" y="200023"/>
              <a:ext cx="96315" cy="96315"/>
            </a:xfrm>
            <a:custGeom>
              <a:avLst/>
              <a:gdLst/>
              <a:ahLst/>
              <a:cxnLst/>
              <a:rect l="l" t="t" r="r" b="b"/>
              <a:pathLst>
                <a:path w="881" h="881" extrusionOk="0">
                  <a:moveTo>
                    <a:pt x="445" y="0"/>
                  </a:moveTo>
                  <a:lnTo>
                    <a:pt x="0" y="433"/>
                  </a:lnTo>
                  <a:lnTo>
                    <a:pt x="445" y="881"/>
                  </a:lnTo>
                  <a:lnTo>
                    <a:pt x="881" y="43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3213408" y="20181"/>
              <a:ext cx="115338" cy="115010"/>
            </a:xfrm>
            <a:custGeom>
              <a:avLst/>
              <a:gdLst/>
              <a:ahLst/>
              <a:cxnLst/>
              <a:rect l="l" t="t" r="r" b="b"/>
              <a:pathLst>
                <a:path w="1055" h="1052" extrusionOk="0">
                  <a:moveTo>
                    <a:pt x="527" y="0"/>
                  </a:moveTo>
                  <a:lnTo>
                    <a:pt x="0" y="528"/>
                  </a:lnTo>
                  <a:lnTo>
                    <a:pt x="527" y="1052"/>
                  </a:lnTo>
                  <a:lnTo>
                    <a:pt x="1054" y="528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3210565" y="17448"/>
              <a:ext cx="120913" cy="120913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66"/>
                  </a:moveTo>
                  <a:lnTo>
                    <a:pt x="1039" y="553"/>
                  </a:lnTo>
                  <a:lnTo>
                    <a:pt x="553" y="1039"/>
                  </a:lnTo>
                  <a:lnTo>
                    <a:pt x="67" y="553"/>
                  </a:lnTo>
                  <a:lnTo>
                    <a:pt x="553" y="66"/>
                  </a:lnTo>
                  <a:close/>
                  <a:moveTo>
                    <a:pt x="553" y="0"/>
                  </a:moveTo>
                  <a:lnTo>
                    <a:pt x="1" y="553"/>
                  </a:lnTo>
                  <a:lnTo>
                    <a:pt x="553" y="1105"/>
                  </a:lnTo>
                  <a:lnTo>
                    <a:pt x="566" y="1092"/>
                  </a:lnTo>
                  <a:lnTo>
                    <a:pt x="1106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248261" y="2283674"/>
              <a:ext cx="227177" cy="228927"/>
            </a:xfrm>
            <a:custGeom>
              <a:avLst/>
              <a:gdLst/>
              <a:ahLst/>
              <a:cxnLst/>
              <a:rect l="l" t="t" r="r" b="b"/>
              <a:pathLst>
                <a:path w="2078" h="2094" extrusionOk="0">
                  <a:moveTo>
                    <a:pt x="1039" y="0"/>
                  </a:moveTo>
                  <a:lnTo>
                    <a:pt x="0" y="1042"/>
                  </a:lnTo>
                  <a:lnTo>
                    <a:pt x="1039" y="2093"/>
                  </a:lnTo>
                  <a:lnTo>
                    <a:pt x="2078" y="1042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243779" y="227951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80" y="79"/>
                  </a:moveTo>
                  <a:lnTo>
                    <a:pt x="2078" y="1080"/>
                  </a:lnTo>
                  <a:lnTo>
                    <a:pt x="1072" y="2085"/>
                  </a:lnTo>
                  <a:lnTo>
                    <a:pt x="1072" y="2085"/>
                  </a:lnTo>
                  <a:lnTo>
                    <a:pt x="66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0" y="1080"/>
                  </a:lnTo>
                  <a:lnTo>
                    <a:pt x="1080" y="2156"/>
                  </a:lnTo>
                  <a:lnTo>
                    <a:pt x="1093" y="2144"/>
                  </a:lnTo>
                  <a:lnTo>
                    <a:pt x="2156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1444509" y="60522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9" y="1"/>
                  </a:moveTo>
                  <a:lnTo>
                    <a:pt x="0" y="433"/>
                  </a:lnTo>
                  <a:lnTo>
                    <a:pt x="449" y="882"/>
                  </a:lnTo>
                  <a:lnTo>
                    <a:pt x="881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7962" y="2057915"/>
              <a:ext cx="97846" cy="96425"/>
            </a:xfrm>
            <a:custGeom>
              <a:avLst/>
              <a:gdLst/>
              <a:ahLst/>
              <a:cxnLst/>
              <a:rect l="l" t="t" r="r" b="b"/>
              <a:pathLst>
                <a:path w="895" h="882" extrusionOk="0">
                  <a:moveTo>
                    <a:pt x="446" y="0"/>
                  </a:moveTo>
                  <a:lnTo>
                    <a:pt x="1" y="436"/>
                  </a:lnTo>
                  <a:lnTo>
                    <a:pt x="446" y="881"/>
                  </a:lnTo>
                  <a:lnTo>
                    <a:pt x="894" y="43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1344038" y="349472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15"/>
                  </a:lnTo>
                  <a:lnTo>
                    <a:pt x="525" y="1039"/>
                  </a:lnTo>
                  <a:lnTo>
                    <a:pt x="1039" y="515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1339556" y="345317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53"/>
                  </a:lnTo>
                  <a:lnTo>
                    <a:pt x="560" y="1045"/>
                  </a:lnTo>
                  <a:lnTo>
                    <a:pt x="80" y="553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53"/>
                  </a:lnTo>
                  <a:lnTo>
                    <a:pt x="566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790082" y="255888"/>
              <a:ext cx="227615" cy="227615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1043" y="1"/>
                  </a:moveTo>
                  <a:lnTo>
                    <a:pt x="1" y="1042"/>
                  </a:lnTo>
                  <a:lnTo>
                    <a:pt x="1043" y="2081"/>
                  </a:lnTo>
                  <a:lnTo>
                    <a:pt x="2081" y="1042"/>
                  </a:lnTo>
                  <a:lnTo>
                    <a:pt x="104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785927" y="251734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80"/>
                  </a:moveTo>
                  <a:lnTo>
                    <a:pt x="2091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81" y="80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5615196" y="269008"/>
              <a:ext cx="97737" cy="96425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6" y="1"/>
                  </a:moveTo>
                  <a:lnTo>
                    <a:pt x="1" y="449"/>
                  </a:lnTo>
                  <a:lnTo>
                    <a:pt x="446" y="881"/>
                  </a:lnTo>
                  <a:lnTo>
                    <a:pt x="894" y="449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6362769" y="60522"/>
              <a:ext cx="98174" cy="96425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449" y="1"/>
                  </a:moveTo>
                  <a:lnTo>
                    <a:pt x="1" y="433"/>
                  </a:lnTo>
                  <a:lnTo>
                    <a:pt x="449" y="882"/>
                  </a:lnTo>
                  <a:lnTo>
                    <a:pt x="897" y="43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6219224" y="350784"/>
              <a:ext cx="113589" cy="114026"/>
            </a:xfrm>
            <a:custGeom>
              <a:avLst/>
              <a:gdLst/>
              <a:ahLst/>
              <a:cxnLst/>
              <a:rect l="l" t="t" r="r" b="b"/>
              <a:pathLst>
                <a:path w="1039" h="1043" extrusionOk="0">
                  <a:moveTo>
                    <a:pt x="524" y="1"/>
                  </a:moveTo>
                  <a:lnTo>
                    <a:pt x="0" y="515"/>
                  </a:lnTo>
                  <a:lnTo>
                    <a:pt x="524" y="1043"/>
                  </a:lnTo>
                  <a:lnTo>
                    <a:pt x="1039" y="51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6214741" y="346629"/>
              <a:ext cx="122225" cy="12233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565" y="80"/>
                  </a:moveTo>
                  <a:lnTo>
                    <a:pt x="1052" y="553"/>
                  </a:lnTo>
                  <a:lnTo>
                    <a:pt x="559" y="1046"/>
                  </a:lnTo>
                  <a:lnTo>
                    <a:pt x="79" y="553"/>
                  </a:lnTo>
                  <a:lnTo>
                    <a:pt x="565" y="80"/>
                  </a:lnTo>
                  <a:close/>
                  <a:moveTo>
                    <a:pt x="565" y="1"/>
                  </a:moveTo>
                  <a:lnTo>
                    <a:pt x="0" y="553"/>
                  </a:lnTo>
                  <a:lnTo>
                    <a:pt x="565" y="1118"/>
                  </a:lnTo>
                  <a:lnTo>
                    <a:pt x="578" y="1093"/>
                  </a:lnTo>
                  <a:lnTo>
                    <a:pt x="1118" y="553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4079271" y="57461"/>
              <a:ext cx="228599" cy="228927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40" y="0"/>
                  </a:moveTo>
                  <a:lnTo>
                    <a:pt x="1" y="1055"/>
                  </a:lnTo>
                  <a:lnTo>
                    <a:pt x="1040" y="2093"/>
                  </a:lnTo>
                  <a:lnTo>
                    <a:pt x="2091" y="105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8402250" y="4410727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0" y="433"/>
                  </a:lnTo>
                  <a:lnTo>
                    <a:pt x="433" y="882"/>
                  </a:lnTo>
                  <a:lnTo>
                    <a:pt x="881" y="433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7418532" y="4843550"/>
              <a:ext cx="96425" cy="96425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33" y="1"/>
                  </a:moveTo>
                  <a:lnTo>
                    <a:pt x="1" y="436"/>
                  </a:lnTo>
                  <a:lnTo>
                    <a:pt x="433" y="881"/>
                  </a:lnTo>
                  <a:lnTo>
                    <a:pt x="882" y="43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8640691" y="4712796"/>
              <a:ext cx="113698" cy="115010"/>
            </a:xfrm>
            <a:custGeom>
              <a:avLst/>
              <a:gdLst/>
              <a:ahLst/>
              <a:cxnLst/>
              <a:rect l="l" t="t" r="r" b="b"/>
              <a:pathLst>
                <a:path w="1040" h="1052" extrusionOk="0">
                  <a:moveTo>
                    <a:pt x="515" y="0"/>
                  </a:moveTo>
                  <a:lnTo>
                    <a:pt x="1" y="527"/>
                  </a:lnTo>
                  <a:lnTo>
                    <a:pt x="515" y="1051"/>
                  </a:lnTo>
                  <a:lnTo>
                    <a:pt x="1039" y="5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8636536" y="4709954"/>
              <a:ext cx="122335" cy="120913"/>
            </a:xfrm>
            <a:custGeom>
              <a:avLst/>
              <a:gdLst/>
              <a:ahLst/>
              <a:cxnLst/>
              <a:rect l="l" t="t" r="r" b="b"/>
              <a:pathLst>
                <a:path w="1119" h="1106" extrusionOk="0">
                  <a:moveTo>
                    <a:pt x="553" y="64"/>
                  </a:moveTo>
                  <a:lnTo>
                    <a:pt x="1040" y="553"/>
                  </a:lnTo>
                  <a:lnTo>
                    <a:pt x="560" y="1033"/>
                  </a:lnTo>
                  <a:lnTo>
                    <a:pt x="80" y="553"/>
                  </a:lnTo>
                  <a:lnTo>
                    <a:pt x="553" y="64"/>
                  </a:lnTo>
                  <a:close/>
                  <a:moveTo>
                    <a:pt x="553" y="1"/>
                  </a:moveTo>
                  <a:lnTo>
                    <a:pt x="1" y="553"/>
                  </a:lnTo>
                  <a:lnTo>
                    <a:pt x="553" y="1106"/>
                  </a:lnTo>
                  <a:lnTo>
                    <a:pt x="579" y="1090"/>
                  </a:lnTo>
                  <a:lnTo>
                    <a:pt x="1119" y="55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8756030" y="3298988"/>
              <a:ext cx="113589" cy="113698"/>
            </a:xfrm>
            <a:custGeom>
              <a:avLst/>
              <a:gdLst/>
              <a:ahLst/>
              <a:cxnLst/>
              <a:rect l="l" t="t" r="r" b="b"/>
              <a:pathLst>
                <a:path w="1039" h="1040" extrusionOk="0">
                  <a:moveTo>
                    <a:pt x="512" y="1"/>
                  </a:moveTo>
                  <a:lnTo>
                    <a:pt x="0" y="516"/>
                  </a:lnTo>
                  <a:lnTo>
                    <a:pt x="512" y="1040"/>
                  </a:lnTo>
                  <a:lnTo>
                    <a:pt x="1039" y="516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8751547" y="3294943"/>
              <a:ext cx="122225" cy="122225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3" y="63"/>
                  </a:moveTo>
                  <a:lnTo>
                    <a:pt x="1039" y="553"/>
                  </a:lnTo>
                  <a:lnTo>
                    <a:pt x="559" y="1032"/>
                  </a:lnTo>
                  <a:lnTo>
                    <a:pt x="79" y="553"/>
                  </a:lnTo>
                  <a:lnTo>
                    <a:pt x="553" y="63"/>
                  </a:lnTo>
                  <a:close/>
                  <a:moveTo>
                    <a:pt x="553" y="0"/>
                  </a:moveTo>
                  <a:lnTo>
                    <a:pt x="0" y="553"/>
                  </a:lnTo>
                  <a:lnTo>
                    <a:pt x="553" y="1118"/>
                  </a:lnTo>
                  <a:lnTo>
                    <a:pt x="578" y="1089"/>
                  </a:lnTo>
                  <a:lnTo>
                    <a:pt x="1118" y="55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7352281" y="4321736"/>
              <a:ext cx="227287" cy="227177"/>
            </a:xfrm>
            <a:custGeom>
              <a:avLst/>
              <a:gdLst/>
              <a:ahLst/>
              <a:cxnLst/>
              <a:rect l="l" t="t" r="r" b="b"/>
              <a:pathLst>
                <a:path w="2079" h="2078" extrusionOk="0">
                  <a:moveTo>
                    <a:pt x="1039" y="0"/>
                  </a:moveTo>
                  <a:lnTo>
                    <a:pt x="1" y="1039"/>
                  </a:lnTo>
                  <a:lnTo>
                    <a:pt x="1039" y="2078"/>
                  </a:lnTo>
                  <a:lnTo>
                    <a:pt x="2078" y="1039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7347798" y="4317253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0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0" y="79"/>
                  </a:lnTo>
                  <a:close/>
                  <a:moveTo>
                    <a:pt x="1080" y="0"/>
                  </a:moveTo>
                  <a:lnTo>
                    <a:pt x="1" y="1080"/>
                  </a:lnTo>
                  <a:lnTo>
                    <a:pt x="1080" y="2156"/>
                  </a:lnTo>
                  <a:lnTo>
                    <a:pt x="1106" y="2144"/>
                  </a:lnTo>
                  <a:lnTo>
                    <a:pt x="2160" y="1080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2763311" y="4811846"/>
              <a:ext cx="96425" cy="96753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449" y="0"/>
                  </a:moveTo>
                  <a:lnTo>
                    <a:pt x="0" y="448"/>
                  </a:lnTo>
                  <a:lnTo>
                    <a:pt x="449" y="884"/>
                  </a:lnTo>
                  <a:lnTo>
                    <a:pt x="881" y="448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2964472" y="4860824"/>
              <a:ext cx="96753" cy="96425"/>
            </a:xfrm>
            <a:custGeom>
              <a:avLst/>
              <a:gdLst/>
              <a:ahLst/>
              <a:cxnLst/>
              <a:rect l="l" t="t" r="r" b="b"/>
              <a:pathLst>
                <a:path w="885" h="882" extrusionOk="0">
                  <a:moveTo>
                    <a:pt x="436" y="0"/>
                  </a:moveTo>
                  <a:lnTo>
                    <a:pt x="1" y="436"/>
                  </a:lnTo>
                  <a:lnTo>
                    <a:pt x="436" y="881"/>
                  </a:lnTo>
                  <a:lnTo>
                    <a:pt x="885" y="436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1344038" y="4899854"/>
              <a:ext cx="113698" cy="113589"/>
            </a:xfrm>
            <a:custGeom>
              <a:avLst/>
              <a:gdLst/>
              <a:ahLst/>
              <a:cxnLst/>
              <a:rect l="l" t="t" r="r" b="b"/>
              <a:pathLst>
                <a:path w="1040" h="1039" extrusionOk="0">
                  <a:moveTo>
                    <a:pt x="525" y="0"/>
                  </a:moveTo>
                  <a:lnTo>
                    <a:pt x="1" y="524"/>
                  </a:lnTo>
                  <a:lnTo>
                    <a:pt x="525" y="1039"/>
                  </a:lnTo>
                  <a:lnTo>
                    <a:pt x="1039" y="52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1339556" y="4895371"/>
              <a:ext cx="122335" cy="122225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6" y="79"/>
                  </a:moveTo>
                  <a:lnTo>
                    <a:pt x="1052" y="565"/>
                  </a:lnTo>
                  <a:lnTo>
                    <a:pt x="560" y="1048"/>
                  </a:lnTo>
                  <a:lnTo>
                    <a:pt x="560" y="1048"/>
                  </a:lnTo>
                  <a:lnTo>
                    <a:pt x="80" y="565"/>
                  </a:lnTo>
                  <a:lnTo>
                    <a:pt x="566" y="79"/>
                  </a:lnTo>
                  <a:close/>
                  <a:moveTo>
                    <a:pt x="566" y="0"/>
                  </a:moveTo>
                  <a:lnTo>
                    <a:pt x="1" y="565"/>
                  </a:lnTo>
                  <a:lnTo>
                    <a:pt x="566" y="1118"/>
                  </a:lnTo>
                  <a:lnTo>
                    <a:pt x="578" y="1105"/>
                  </a:lnTo>
                  <a:lnTo>
                    <a:pt x="1118" y="565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1427235" y="4656493"/>
              <a:ext cx="227615" cy="227505"/>
            </a:xfrm>
            <a:custGeom>
              <a:avLst/>
              <a:gdLst/>
              <a:ahLst/>
              <a:cxnLst/>
              <a:rect l="l" t="t" r="r" b="b"/>
              <a:pathLst>
                <a:path w="2082" h="2081" extrusionOk="0">
                  <a:moveTo>
                    <a:pt x="1039" y="1"/>
                  </a:moveTo>
                  <a:lnTo>
                    <a:pt x="1" y="1042"/>
                  </a:lnTo>
                  <a:lnTo>
                    <a:pt x="1039" y="2081"/>
                  </a:lnTo>
                  <a:lnTo>
                    <a:pt x="2081" y="1042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1423081" y="4652339"/>
              <a:ext cx="235814" cy="235814"/>
            </a:xfrm>
            <a:custGeom>
              <a:avLst/>
              <a:gdLst/>
              <a:ahLst/>
              <a:cxnLst/>
              <a:rect l="l" t="t" r="r" b="b"/>
              <a:pathLst>
                <a:path w="2157" h="2157" extrusionOk="0">
                  <a:moveTo>
                    <a:pt x="1077" y="80"/>
                  </a:moveTo>
                  <a:lnTo>
                    <a:pt x="2078" y="1080"/>
                  </a:lnTo>
                  <a:lnTo>
                    <a:pt x="1085" y="2086"/>
                  </a:lnTo>
                  <a:lnTo>
                    <a:pt x="1085" y="2086"/>
                  </a:lnTo>
                  <a:lnTo>
                    <a:pt x="80" y="1080"/>
                  </a:lnTo>
                  <a:lnTo>
                    <a:pt x="1077" y="80"/>
                  </a:lnTo>
                  <a:close/>
                  <a:moveTo>
                    <a:pt x="1077" y="1"/>
                  </a:moveTo>
                  <a:lnTo>
                    <a:pt x="1" y="1080"/>
                  </a:lnTo>
                  <a:lnTo>
                    <a:pt x="1077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3156011" y="463233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0" y="1"/>
                  </a:moveTo>
                  <a:lnTo>
                    <a:pt x="1" y="1039"/>
                  </a:lnTo>
                  <a:lnTo>
                    <a:pt x="1040" y="2090"/>
                  </a:lnTo>
                  <a:lnTo>
                    <a:pt x="2091" y="1039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3151529" y="4627850"/>
              <a:ext cx="235923" cy="235814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081" y="79"/>
                  </a:moveTo>
                  <a:lnTo>
                    <a:pt x="2094" y="1080"/>
                  </a:lnTo>
                  <a:lnTo>
                    <a:pt x="1087" y="2087"/>
                  </a:lnTo>
                  <a:lnTo>
                    <a:pt x="1087" y="2087"/>
                  </a:lnTo>
                  <a:lnTo>
                    <a:pt x="80" y="1080"/>
                  </a:lnTo>
                  <a:lnTo>
                    <a:pt x="1081" y="79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106" y="2144"/>
                  </a:lnTo>
                  <a:lnTo>
                    <a:pt x="2157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16599" y="4745922"/>
              <a:ext cx="228599" cy="228599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52" y="0"/>
                  </a:moveTo>
                  <a:lnTo>
                    <a:pt x="1" y="1051"/>
                  </a:lnTo>
                  <a:lnTo>
                    <a:pt x="1052" y="2090"/>
                  </a:lnTo>
                  <a:lnTo>
                    <a:pt x="2091" y="105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13537" y="4742752"/>
              <a:ext cx="236142" cy="236251"/>
            </a:xfrm>
            <a:custGeom>
              <a:avLst/>
              <a:gdLst/>
              <a:ahLst/>
              <a:cxnLst/>
              <a:rect l="l" t="t" r="r" b="b"/>
              <a:pathLst>
                <a:path w="2160" h="2161" extrusionOk="0">
                  <a:moveTo>
                    <a:pt x="1080" y="67"/>
                  </a:moveTo>
                  <a:lnTo>
                    <a:pt x="2081" y="1080"/>
                  </a:lnTo>
                  <a:lnTo>
                    <a:pt x="1074" y="2075"/>
                  </a:lnTo>
                  <a:lnTo>
                    <a:pt x="1074" y="2075"/>
                  </a:lnTo>
                  <a:lnTo>
                    <a:pt x="67" y="1080"/>
                  </a:lnTo>
                  <a:lnTo>
                    <a:pt x="1080" y="67"/>
                  </a:lnTo>
                  <a:close/>
                  <a:moveTo>
                    <a:pt x="1080" y="1"/>
                  </a:moveTo>
                  <a:lnTo>
                    <a:pt x="0" y="1080"/>
                  </a:lnTo>
                  <a:lnTo>
                    <a:pt x="1080" y="2160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1000316" y="-184150"/>
              <a:ext cx="228599" cy="227505"/>
            </a:xfrm>
            <a:custGeom>
              <a:avLst/>
              <a:gdLst/>
              <a:ahLst/>
              <a:cxnLst/>
              <a:rect l="l" t="t" r="r" b="b"/>
              <a:pathLst>
                <a:path w="2091" h="2081" extrusionOk="0">
                  <a:moveTo>
                    <a:pt x="1052" y="0"/>
                  </a:moveTo>
                  <a:lnTo>
                    <a:pt x="0" y="1042"/>
                  </a:lnTo>
                  <a:lnTo>
                    <a:pt x="1052" y="2081"/>
                  </a:lnTo>
                  <a:lnTo>
                    <a:pt x="2090" y="10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997146" y="-188305"/>
              <a:ext cx="236251" cy="235814"/>
            </a:xfrm>
            <a:custGeom>
              <a:avLst/>
              <a:gdLst/>
              <a:ahLst/>
              <a:cxnLst/>
              <a:rect l="l" t="t" r="r" b="b"/>
              <a:pathLst>
                <a:path w="2161" h="2157" extrusionOk="0">
                  <a:moveTo>
                    <a:pt x="1081" y="67"/>
                  </a:moveTo>
                  <a:lnTo>
                    <a:pt x="2081" y="1080"/>
                  </a:lnTo>
                  <a:lnTo>
                    <a:pt x="1074" y="2087"/>
                  </a:lnTo>
                  <a:lnTo>
                    <a:pt x="1074" y="2087"/>
                  </a:lnTo>
                  <a:lnTo>
                    <a:pt x="67" y="1080"/>
                  </a:lnTo>
                  <a:lnTo>
                    <a:pt x="1081" y="67"/>
                  </a:lnTo>
                  <a:close/>
                  <a:moveTo>
                    <a:pt x="1081" y="1"/>
                  </a:moveTo>
                  <a:lnTo>
                    <a:pt x="1" y="1080"/>
                  </a:lnTo>
                  <a:lnTo>
                    <a:pt x="1081" y="2157"/>
                  </a:lnTo>
                  <a:lnTo>
                    <a:pt x="1093" y="2132"/>
                  </a:lnTo>
                  <a:lnTo>
                    <a:pt x="2160" y="108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" name="Google Shape;499;p7"/>
          <p:cNvSpPr/>
          <p:nvPr/>
        </p:nvSpPr>
        <p:spPr>
          <a:xfrm>
            <a:off x="461838" y="396075"/>
            <a:ext cx="8220300" cy="43329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7"/>
          <p:cNvSpPr txBox="1">
            <a:spLocks noGrp="1"/>
          </p:cNvSpPr>
          <p:nvPr>
            <p:ph type="title"/>
          </p:nvPr>
        </p:nvSpPr>
        <p:spPr>
          <a:xfrm>
            <a:off x="720010" y="357000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1" name="Google Shape;501;p7"/>
          <p:cNvSpPr txBox="1">
            <a:spLocks noGrp="1"/>
          </p:cNvSpPr>
          <p:nvPr>
            <p:ph type="subTitle" idx="1"/>
          </p:nvPr>
        </p:nvSpPr>
        <p:spPr>
          <a:xfrm>
            <a:off x="720000" y="1347050"/>
            <a:ext cx="3651300" cy="28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8"/>
          <p:cNvGrpSpPr/>
          <p:nvPr/>
        </p:nvGrpSpPr>
        <p:grpSpPr>
          <a:xfrm>
            <a:off x="-342875" y="-314750"/>
            <a:ext cx="9829746" cy="5772994"/>
            <a:chOff x="-342875" y="-314750"/>
            <a:chExt cx="9829746" cy="5772994"/>
          </a:xfrm>
        </p:grpSpPr>
        <p:sp>
          <p:nvSpPr>
            <p:cNvPr id="504" name="Google Shape;504;p8"/>
            <p:cNvSpPr/>
            <p:nvPr/>
          </p:nvSpPr>
          <p:spPr>
            <a:xfrm>
              <a:off x="-104662" y="2615362"/>
              <a:ext cx="578696" cy="577118"/>
            </a:xfrm>
            <a:custGeom>
              <a:avLst/>
              <a:gdLst/>
              <a:ahLst/>
              <a:cxnLst/>
              <a:rect l="l" t="t" r="r" b="b"/>
              <a:pathLst>
                <a:path w="5500" h="5485" extrusionOk="0">
                  <a:moveTo>
                    <a:pt x="2750" y="0"/>
                  </a:moveTo>
                  <a:cubicBezTo>
                    <a:pt x="1238" y="0"/>
                    <a:pt x="0" y="1222"/>
                    <a:pt x="0" y="2734"/>
                  </a:cubicBezTo>
                  <a:cubicBezTo>
                    <a:pt x="0" y="4262"/>
                    <a:pt x="1238" y="5484"/>
                    <a:pt x="2750" y="5484"/>
                  </a:cubicBezTo>
                  <a:cubicBezTo>
                    <a:pt x="4262" y="5484"/>
                    <a:pt x="5500" y="4262"/>
                    <a:pt x="5500" y="2734"/>
                  </a:cubicBezTo>
                  <a:cubicBezTo>
                    <a:pt x="5500" y="1222"/>
                    <a:pt x="4262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414166" y="2287187"/>
              <a:ext cx="119317" cy="11931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69" y="0"/>
                  </a:moveTo>
                  <a:cubicBezTo>
                    <a:pt x="253" y="0"/>
                    <a:pt x="0" y="250"/>
                    <a:pt x="0" y="565"/>
                  </a:cubicBezTo>
                  <a:cubicBezTo>
                    <a:pt x="0" y="881"/>
                    <a:pt x="253" y="1134"/>
                    <a:pt x="569" y="1134"/>
                  </a:cubicBezTo>
                  <a:cubicBezTo>
                    <a:pt x="884" y="1134"/>
                    <a:pt x="1134" y="881"/>
                    <a:pt x="1134" y="565"/>
                  </a:cubicBezTo>
                  <a:cubicBezTo>
                    <a:pt x="1134" y="250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2336808" y="312034"/>
              <a:ext cx="559126" cy="559547"/>
            </a:xfrm>
            <a:custGeom>
              <a:avLst/>
              <a:gdLst/>
              <a:ahLst/>
              <a:cxnLst/>
              <a:rect l="l" t="t" r="r" b="b"/>
              <a:pathLst>
                <a:path w="5314" h="5318" extrusionOk="0">
                  <a:moveTo>
                    <a:pt x="2658" y="1"/>
                  </a:moveTo>
                  <a:cubicBezTo>
                    <a:pt x="1197" y="1"/>
                    <a:pt x="0" y="1200"/>
                    <a:pt x="0" y="2659"/>
                  </a:cubicBezTo>
                  <a:cubicBezTo>
                    <a:pt x="0" y="4121"/>
                    <a:pt x="1197" y="5317"/>
                    <a:pt x="2658" y="5317"/>
                  </a:cubicBezTo>
                  <a:cubicBezTo>
                    <a:pt x="4117" y="5317"/>
                    <a:pt x="5313" y="4121"/>
                    <a:pt x="5313" y="2659"/>
                  </a:cubicBezTo>
                  <a:cubicBezTo>
                    <a:pt x="5313" y="1200"/>
                    <a:pt x="4117" y="1"/>
                    <a:pt x="2658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2895829" y="-314750"/>
              <a:ext cx="816909" cy="816593"/>
            </a:xfrm>
            <a:custGeom>
              <a:avLst/>
              <a:gdLst/>
              <a:ahLst/>
              <a:cxnLst/>
              <a:rect l="l" t="t" r="r" b="b"/>
              <a:pathLst>
                <a:path w="7764" h="7761" extrusionOk="0">
                  <a:moveTo>
                    <a:pt x="3880" y="0"/>
                  </a:moveTo>
                  <a:cubicBezTo>
                    <a:pt x="1737" y="0"/>
                    <a:pt x="0" y="1737"/>
                    <a:pt x="0" y="3880"/>
                  </a:cubicBezTo>
                  <a:cubicBezTo>
                    <a:pt x="0" y="6024"/>
                    <a:pt x="1737" y="7760"/>
                    <a:pt x="3880" y="7760"/>
                  </a:cubicBezTo>
                  <a:cubicBezTo>
                    <a:pt x="6027" y="7760"/>
                    <a:pt x="7763" y="6024"/>
                    <a:pt x="7763" y="3880"/>
                  </a:cubicBezTo>
                  <a:cubicBezTo>
                    <a:pt x="7763" y="1737"/>
                    <a:pt x="6027" y="0"/>
                    <a:pt x="3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8205216" y="216706"/>
              <a:ext cx="159299" cy="159194"/>
            </a:xfrm>
            <a:custGeom>
              <a:avLst/>
              <a:gdLst/>
              <a:ahLst/>
              <a:cxnLst/>
              <a:rect l="l" t="t" r="r" b="b"/>
              <a:pathLst>
                <a:path w="1514" h="1513" extrusionOk="0">
                  <a:moveTo>
                    <a:pt x="762" y="1"/>
                  </a:moveTo>
                  <a:cubicBezTo>
                    <a:pt x="342" y="1"/>
                    <a:pt x="1" y="342"/>
                    <a:pt x="1" y="765"/>
                  </a:cubicBezTo>
                  <a:cubicBezTo>
                    <a:pt x="1" y="1172"/>
                    <a:pt x="342" y="1513"/>
                    <a:pt x="762" y="1513"/>
                  </a:cubicBezTo>
                  <a:cubicBezTo>
                    <a:pt x="1169" y="1513"/>
                    <a:pt x="1513" y="1172"/>
                    <a:pt x="1513" y="765"/>
                  </a:cubicBezTo>
                  <a:cubicBezTo>
                    <a:pt x="1513" y="342"/>
                    <a:pt x="1169" y="1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8761607" y="1718483"/>
              <a:ext cx="560494" cy="560494"/>
            </a:xfrm>
            <a:custGeom>
              <a:avLst/>
              <a:gdLst/>
              <a:ahLst/>
              <a:cxnLst/>
              <a:rect l="l" t="t" r="r" b="b"/>
              <a:pathLst>
                <a:path w="5327" h="5327" extrusionOk="0">
                  <a:moveTo>
                    <a:pt x="2668" y="158"/>
                  </a:moveTo>
                  <a:cubicBezTo>
                    <a:pt x="3354" y="158"/>
                    <a:pt x="3985" y="433"/>
                    <a:pt x="4446" y="894"/>
                  </a:cubicBezTo>
                  <a:cubicBezTo>
                    <a:pt x="4894" y="1342"/>
                    <a:pt x="5169" y="1974"/>
                    <a:pt x="5169" y="2671"/>
                  </a:cubicBezTo>
                  <a:cubicBezTo>
                    <a:pt x="5169" y="3353"/>
                    <a:pt x="4894" y="3985"/>
                    <a:pt x="4446" y="4433"/>
                  </a:cubicBezTo>
                  <a:cubicBezTo>
                    <a:pt x="3985" y="4894"/>
                    <a:pt x="3354" y="5168"/>
                    <a:pt x="2668" y="5168"/>
                  </a:cubicBezTo>
                  <a:cubicBezTo>
                    <a:pt x="1974" y="5168"/>
                    <a:pt x="1355" y="4894"/>
                    <a:pt x="894" y="4433"/>
                  </a:cubicBezTo>
                  <a:cubicBezTo>
                    <a:pt x="433" y="3985"/>
                    <a:pt x="159" y="3353"/>
                    <a:pt x="159" y="2671"/>
                  </a:cubicBezTo>
                  <a:cubicBezTo>
                    <a:pt x="159" y="1974"/>
                    <a:pt x="433" y="1342"/>
                    <a:pt x="894" y="894"/>
                  </a:cubicBezTo>
                  <a:cubicBezTo>
                    <a:pt x="1355" y="433"/>
                    <a:pt x="1974" y="158"/>
                    <a:pt x="2668" y="158"/>
                  </a:cubicBezTo>
                  <a:close/>
                  <a:moveTo>
                    <a:pt x="2668" y="0"/>
                  </a:moveTo>
                  <a:cubicBezTo>
                    <a:pt x="1197" y="0"/>
                    <a:pt x="1" y="1197"/>
                    <a:pt x="1" y="2671"/>
                  </a:cubicBezTo>
                  <a:cubicBezTo>
                    <a:pt x="1" y="4142"/>
                    <a:pt x="1197" y="5326"/>
                    <a:pt x="2668" y="5326"/>
                  </a:cubicBezTo>
                  <a:cubicBezTo>
                    <a:pt x="4143" y="5326"/>
                    <a:pt x="5327" y="4142"/>
                    <a:pt x="5327" y="2671"/>
                  </a:cubicBezTo>
                  <a:cubicBezTo>
                    <a:pt x="5327" y="1197"/>
                    <a:pt x="4143" y="0"/>
                    <a:pt x="266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8690900" y="2539289"/>
              <a:ext cx="159194" cy="159194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52" y="0"/>
                  </a:moveTo>
                  <a:cubicBezTo>
                    <a:pt x="329" y="0"/>
                    <a:pt x="0" y="329"/>
                    <a:pt x="0" y="749"/>
                  </a:cubicBezTo>
                  <a:cubicBezTo>
                    <a:pt x="0" y="1169"/>
                    <a:pt x="329" y="1513"/>
                    <a:pt x="752" y="1513"/>
                  </a:cubicBezTo>
                  <a:cubicBezTo>
                    <a:pt x="1172" y="1513"/>
                    <a:pt x="1513" y="1169"/>
                    <a:pt x="1513" y="749"/>
                  </a:cubicBezTo>
                  <a:cubicBezTo>
                    <a:pt x="1513" y="329"/>
                    <a:pt x="1172" y="0"/>
                    <a:pt x="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8733724" y="3236885"/>
              <a:ext cx="458222" cy="458117"/>
            </a:xfrm>
            <a:custGeom>
              <a:avLst/>
              <a:gdLst/>
              <a:ahLst/>
              <a:cxnLst/>
              <a:rect l="l" t="t" r="r" b="b"/>
              <a:pathLst>
                <a:path w="4355" h="4354" extrusionOk="0">
                  <a:moveTo>
                    <a:pt x="2173" y="0"/>
                  </a:moveTo>
                  <a:cubicBezTo>
                    <a:pt x="976" y="0"/>
                    <a:pt x="1" y="973"/>
                    <a:pt x="1" y="2169"/>
                  </a:cubicBezTo>
                  <a:cubicBezTo>
                    <a:pt x="1" y="3378"/>
                    <a:pt x="976" y="4354"/>
                    <a:pt x="2173" y="4354"/>
                  </a:cubicBezTo>
                  <a:cubicBezTo>
                    <a:pt x="3382" y="4354"/>
                    <a:pt x="4354" y="3378"/>
                    <a:pt x="4354" y="2169"/>
                  </a:cubicBezTo>
                  <a:cubicBezTo>
                    <a:pt x="4354" y="973"/>
                    <a:pt x="3382" y="0"/>
                    <a:pt x="2173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8690900" y="3754347"/>
              <a:ext cx="159194" cy="159299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752" y="1"/>
                  </a:moveTo>
                  <a:cubicBezTo>
                    <a:pt x="329" y="1"/>
                    <a:pt x="0" y="342"/>
                    <a:pt x="0" y="765"/>
                  </a:cubicBezTo>
                  <a:cubicBezTo>
                    <a:pt x="0" y="1172"/>
                    <a:pt x="329" y="1513"/>
                    <a:pt x="752" y="1513"/>
                  </a:cubicBezTo>
                  <a:cubicBezTo>
                    <a:pt x="1172" y="1513"/>
                    <a:pt x="1513" y="1172"/>
                    <a:pt x="1513" y="765"/>
                  </a:cubicBezTo>
                  <a:cubicBezTo>
                    <a:pt x="1513" y="342"/>
                    <a:pt x="1172" y="1"/>
                    <a:pt x="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1221290" y="3910806"/>
              <a:ext cx="1056173" cy="1056068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5024" y="1"/>
                  </a:moveTo>
                  <a:cubicBezTo>
                    <a:pt x="2249" y="1"/>
                    <a:pt x="1" y="2236"/>
                    <a:pt x="1" y="5011"/>
                  </a:cubicBezTo>
                  <a:cubicBezTo>
                    <a:pt x="1" y="7786"/>
                    <a:pt x="2249" y="10037"/>
                    <a:pt x="5024" y="10037"/>
                  </a:cubicBezTo>
                  <a:cubicBezTo>
                    <a:pt x="7786" y="10037"/>
                    <a:pt x="10037" y="7786"/>
                    <a:pt x="10037" y="5011"/>
                  </a:cubicBezTo>
                  <a:cubicBezTo>
                    <a:pt x="10037" y="2236"/>
                    <a:pt x="7786" y="1"/>
                    <a:pt x="5024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995447" y="207131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7" y="0"/>
                  </a:moveTo>
                  <a:cubicBezTo>
                    <a:pt x="2252" y="0"/>
                    <a:pt x="1" y="2248"/>
                    <a:pt x="1" y="5010"/>
                  </a:cubicBezTo>
                  <a:cubicBezTo>
                    <a:pt x="1" y="7785"/>
                    <a:pt x="2252" y="10036"/>
                    <a:pt x="5027" y="10036"/>
                  </a:cubicBezTo>
                  <a:cubicBezTo>
                    <a:pt x="7789" y="10036"/>
                    <a:pt x="10037" y="7785"/>
                    <a:pt x="10037" y="5010"/>
                  </a:cubicBezTo>
                  <a:cubicBezTo>
                    <a:pt x="10037" y="2248"/>
                    <a:pt x="7789" y="0"/>
                    <a:pt x="5027" y="0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2352064" y="4555582"/>
              <a:ext cx="701590" cy="702011"/>
            </a:xfrm>
            <a:custGeom>
              <a:avLst/>
              <a:gdLst/>
              <a:ahLst/>
              <a:cxnLst/>
              <a:rect l="l" t="t" r="r" b="b"/>
              <a:pathLst>
                <a:path w="6668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93"/>
                  </a:cubicBezTo>
                  <a:cubicBezTo>
                    <a:pt x="6157" y="1674"/>
                    <a:pt x="6510" y="2463"/>
                    <a:pt x="6510" y="3344"/>
                  </a:cubicBezTo>
                  <a:cubicBezTo>
                    <a:pt x="6510" y="4212"/>
                    <a:pt x="6157" y="5014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47" y="6513"/>
                    <a:pt x="1658" y="6157"/>
                    <a:pt x="1077" y="5579"/>
                  </a:cubicBezTo>
                  <a:cubicBezTo>
                    <a:pt x="512" y="5014"/>
                    <a:pt x="158" y="4212"/>
                    <a:pt x="158" y="3344"/>
                  </a:cubicBezTo>
                  <a:cubicBezTo>
                    <a:pt x="158" y="2463"/>
                    <a:pt x="512" y="1674"/>
                    <a:pt x="1077" y="1093"/>
                  </a:cubicBezTo>
                  <a:cubicBezTo>
                    <a:pt x="1658" y="515"/>
                    <a:pt x="2447" y="158"/>
                    <a:pt x="3328" y="158"/>
                  </a:cubicBezTo>
                  <a:close/>
                  <a:moveTo>
                    <a:pt x="3328" y="1"/>
                  </a:moveTo>
                  <a:cubicBezTo>
                    <a:pt x="1487" y="1"/>
                    <a:pt x="0" y="1500"/>
                    <a:pt x="0" y="3344"/>
                  </a:cubicBezTo>
                  <a:cubicBezTo>
                    <a:pt x="0" y="5184"/>
                    <a:pt x="1487" y="6671"/>
                    <a:pt x="3328" y="6671"/>
                  </a:cubicBezTo>
                  <a:cubicBezTo>
                    <a:pt x="5168" y="6671"/>
                    <a:pt x="6668" y="5184"/>
                    <a:pt x="6668" y="3344"/>
                  </a:cubicBezTo>
                  <a:cubicBezTo>
                    <a:pt x="6668" y="1500"/>
                    <a:pt x="5168" y="1"/>
                    <a:pt x="332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532606" y="4736978"/>
              <a:ext cx="220010" cy="220325"/>
            </a:xfrm>
            <a:custGeom>
              <a:avLst/>
              <a:gdLst/>
              <a:ahLst/>
              <a:cxnLst/>
              <a:rect l="l" t="t" r="r" b="b"/>
              <a:pathLst>
                <a:path w="2091" h="2094" extrusionOk="0">
                  <a:moveTo>
                    <a:pt x="1052" y="0"/>
                  </a:moveTo>
                  <a:cubicBezTo>
                    <a:pt x="474" y="0"/>
                    <a:pt x="0" y="474"/>
                    <a:pt x="0" y="1039"/>
                  </a:cubicBezTo>
                  <a:cubicBezTo>
                    <a:pt x="0" y="1620"/>
                    <a:pt x="474" y="2093"/>
                    <a:pt x="1052" y="2093"/>
                  </a:cubicBezTo>
                  <a:cubicBezTo>
                    <a:pt x="1617" y="2093"/>
                    <a:pt x="2090" y="1620"/>
                    <a:pt x="2090" y="1039"/>
                  </a:cubicBezTo>
                  <a:cubicBezTo>
                    <a:pt x="2090" y="474"/>
                    <a:pt x="1617" y="0"/>
                    <a:pt x="1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75365" y="4475511"/>
              <a:ext cx="218642" cy="218642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039" y="1"/>
                  </a:moveTo>
                  <a:cubicBezTo>
                    <a:pt x="458" y="1"/>
                    <a:pt x="0" y="462"/>
                    <a:pt x="0" y="1039"/>
                  </a:cubicBezTo>
                  <a:cubicBezTo>
                    <a:pt x="0" y="1617"/>
                    <a:pt x="458" y="2078"/>
                    <a:pt x="1039" y="2078"/>
                  </a:cubicBezTo>
                  <a:cubicBezTo>
                    <a:pt x="1617" y="2078"/>
                    <a:pt x="2078" y="1617"/>
                    <a:pt x="2078" y="1039"/>
                  </a:cubicBezTo>
                  <a:cubicBezTo>
                    <a:pt x="2078" y="462"/>
                    <a:pt x="1617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5304050" y="4727298"/>
              <a:ext cx="220325" cy="218747"/>
            </a:xfrm>
            <a:custGeom>
              <a:avLst/>
              <a:gdLst/>
              <a:ahLst/>
              <a:cxnLst/>
              <a:rect l="l" t="t" r="r" b="b"/>
              <a:pathLst>
                <a:path w="2094" h="2079" extrusionOk="0">
                  <a:moveTo>
                    <a:pt x="1039" y="1"/>
                  </a:moveTo>
                  <a:cubicBezTo>
                    <a:pt x="474" y="1"/>
                    <a:pt x="1" y="462"/>
                    <a:pt x="1" y="1039"/>
                  </a:cubicBezTo>
                  <a:cubicBezTo>
                    <a:pt x="1" y="1620"/>
                    <a:pt x="474" y="2078"/>
                    <a:pt x="1039" y="2078"/>
                  </a:cubicBezTo>
                  <a:cubicBezTo>
                    <a:pt x="1620" y="2078"/>
                    <a:pt x="2094" y="1620"/>
                    <a:pt x="2094" y="1039"/>
                  </a:cubicBezTo>
                  <a:cubicBezTo>
                    <a:pt x="2094" y="462"/>
                    <a:pt x="1620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1190777" y="540567"/>
              <a:ext cx="239580" cy="239580"/>
            </a:xfrm>
            <a:custGeom>
              <a:avLst/>
              <a:gdLst/>
              <a:ahLst/>
              <a:cxnLst/>
              <a:rect l="l" t="t" r="r" b="b"/>
              <a:pathLst>
                <a:path w="2277" h="2277" extrusionOk="0">
                  <a:moveTo>
                    <a:pt x="1143" y="1"/>
                  </a:moveTo>
                  <a:cubicBezTo>
                    <a:pt x="512" y="1"/>
                    <a:pt x="0" y="512"/>
                    <a:pt x="0" y="1144"/>
                  </a:cubicBezTo>
                  <a:cubicBezTo>
                    <a:pt x="0" y="1762"/>
                    <a:pt x="512" y="2277"/>
                    <a:pt x="1143" y="2277"/>
                  </a:cubicBezTo>
                  <a:cubicBezTo>
                    <a:pt x="1762" y="2277"/>
                    <a:pt x="2277" y="1762"/>
                    <a:pt x="2277" y="1144"/>
                  </a:cubicBezTo>
                  <a:cubicBezTo>
                    <a:pt x="2277" y="512"/>
                    <a:pt x="1762" y="1"/>
                    <a:pt x="1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545688" y="-173547"/>
              <a:ext cx="534610" cy="534189"/>
            </a:xfrm>
            <a:custGeom>
              <a:avLst/>
              <a:gdLst/>
              <a:ahLst/>
              <a:cxnLst/>
              <a:rect l="l" t="t" r="r" b="b"/>
              <a:pathLst>
                <a:path w="5081" h="5077" extrusionOk="0">
                  <a:moveTo>
                    <a:pt x="2539" y="158"/>
                  </a:moveTo>
                  <a:cubicBezTo>
                    <a:pt x="3199" y="158"/>
                    <a:pt x="3789" y="420"/>
                    <a:pt x="4225" y="856"/>
                  </a:cubicBezTo>
                  <a:cubicBezTo>
                    <a:pt x="4657" y="1288"/>
                    <a:pt x="4922" y="1882"/>
                    <a:pt x="4922" y="2538"/>
                  </a:cubicBezTo>
                  <a:cubicBezTo>
                    <a:pt x="4922" y="3195"/>
                    <a:pt x="4657" y="3789"/>
                    <a:pt x="4225" y="4221"/>
                  </a:cubicBezTo>
                  <a:cubicBezTo>
                    <a:pt x="3789" y="4657"/>
                    <a:pt x="3199" y="4919"/>
                    <a:pt x="2539" y="4919"/>
                  </a:cubicBezTo>
                  <a:cubicBezTo>
                    <a:pt x="1882" y="4919"/>
                    <a:pt x="1276" y="4657"/>
                    <a:pt x="856" y="4221"/>
                  </a:cubicBezTo>
                  <a:cubicBezTo>
                    <a:pt x="424" y="3789"/>
                    <a:pt x="158" y="3195"/>
                    <a:pt x="158" y="2538"/>
                  </a:cubicBezTo>
                  <a:cubicBezTo>
                    <a:pt x="158" y="1882"/>
                    <a:pt x="424" y="1288"/>
                    <a:pt x="856" y="856"/>
                  </a:cubicBezTo>
                  <a:cubicBezTo>
                    <a:pt x="1276" y="420"/>
                    <a:pt x="1882" y="158"/>
                    <a:pt x="2539" y="158"/>
                  </a:cubicBezTo>
                  <a:close/>
                  <a:moveTo>
                    <a:pt x="2539" y="0"/>
                  </a:moveTo>
                  <a:cubicBezTo>
                    <a:pt x="1134" y="0"/>
                    <a:pt x="1" y="1130"/>
                    <a:pt x="1" y="2538"/>
                  </a:cubicBezTo>
                  <a:cubicBezTo>
                    <a:pt x="1" y="3946"/>
                    <a:pt x="1134" y="5077"/>
                    <a:pt x="2539" y="5077"/>
                  </a:cubicBezTo>
                  <a:cubicBezTo>
                    <a:pt x="3934" y="5077"/>
                    <a:pt x="5080" y="3946"/>
                    <a:pt x="5080" y="2538"/>
                  </a:cubicBezTo>
                  <a:cubicBezTo>
                    <a:pt x="5080" y="1130"/>
                    <a:pt x="3934" y="0"/>
                    <a:pt x="253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468353" y="4899014"/>
              <a:ext cx="236529" cy="235372"/>
            </a:xfrm>
            <a:custGeom>
              <a:avLst/>
              <a:gdLst/>
              <a:ahLst/>
              <a:cxnLst/>
              <a:rect l="l" t="t" r="r" b="b"/>
              <a:pathLst>
                <a:path w="2248" h="2237" extrusionOk="0">
                  <a:moveTo>
                    <a:pt x="1130" y="159"/>
                  </a:moveTo>
                  <a:cubicBezTo>
                    <a:pt x="1395" y="159"/>
                    <a:pt x="1632" y="263"/>
                    <a:pt x="1803" y="433"/>
                  </a:cubicBezTo>
                  <a:cubicBezTo>
                    <a:pt x="1986" y="604"/>
                    <a:pt x="2090" y="856"/>
                    <a:pt x="2090" y="1118"/>
                  </a:cubicBezTo>
                  <a:cubicBezTo>
                    <a:pt x="2090" y="1380"/>
                    <a:pt x="1986" y="1617"/>
                    <a:pt x="1803" y="1804"/>
                  </a:cubicBezTo>
                  <a:cubicBezTo>
                    <a:pt x="1632" y="1974"/>
                    <a:pt x="1395" y="2078"/>
                    <a:pt x="1130" y="2078"/>
                  </a:cubicBezTo>
                  <a:cubicBezTo>
                    <a:pt x="856" y="2078"/>
                    <a:pt x="619" y="1974"/>
                    <a:pt x="448" y="1804"/>
                  </a:cubicBezTo>
                  <a:cubicBezTo>
                    <a:pt x="275" y="1617"/>
                    <a:pt x="158" y="1380"/>
                    <a:pt x="158" y="1118"/>
                  </a:cubicBezTo>
                  <a:cubicBezTo>
                    <a:pt x="158" y="856"/>
                    <a:pt x="275" y="604"/>
                    <a:pt x="448" y="433"/>
                  </a:cubicBezTo>
                  <a:cubicBezTo>
                    <a:pt x="619" y="263"/>
                    <a:pt x="856" y="159"/>
                    <a:pt x="1130" y="159"/>
                  </a:cubicBezTo>
                  <a:close/>
                  <a:moveTo>
                    <a:pt x="1130" y="1"/>
                  </a:moveTo>
                  <a:cubicBezTo>
                    <a:pt x="499" y="1"/>
                    <a:pt x="0" y="500"/>
                    <a:pt x="0" y="1118"/>
                  </a:cubicBezTo>
                  <a:cubicBezTo>
                    <a:pt x="0" y="1737"/>
                    <a:pt x="499" y="2236"/>
                    <a:pt x="1130" y="2236"/>
                  </a:cubicBezTo>
                  <a:cubicBezTo>
                    <a:pt x="1749" y="2236"/>
                    <a:pt x="2248" y="1737"/>
                    <a:pt x="2248" y="1118"/>
                  </a:cubicBezTo>
                  <a:cubicBezTo>
                    <a:pt x="2248" y="500"/>
                    <a:pt x="1749" y="1"/>
                    <a:pt x="113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414166" y="3437535"/>
              <a:ext cx="119317" cy="119001"/>
            </a:xfrm>
            <a:custGeom>
              <a:avLst/>
              <a:gdLst/>
              <a:ahLst/>
              <a:cxnLst/>
              <a:rect l="l" t="t" r="r" b="b"/>
              <a:pathLst>
                <a:path w="1134" h="1131" extrusionOk="0">
                  <a:moveTo>
                    <a:pt x="569" y="0"/>
                  </a:moveTo>
                  <a:cubicBezTo>
                    <a:pt x="253" y="0"/>
                    <a:pt x="0" y="249"/>
                    <a:pt x="0" y="565"/>
                  </a:cubicBezTo>
                  <a:cubicBezTo>
                    <a:pt x="0" y="881"/>
                    <a:pt x="253" y="1130"/>
                    <a:pt x="569" y="1130"/>
                  </a:cubicBezTo>
                  <a:cubicBezTo>
                    <a:pt x="884" y="1130"/>
                    <a:pt x="1134" y="881"/>
                    <a:pt x="1134" y="565"/>
                  </a:cubicBezTo>
                  <a:cubicBezTo>
                    <a:pt x="1134" y="249"/>
                    <a:pt x="884" y="0"/>
                    <a:pt x="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8407234" y="4807685"/>
              <a:ext cx="651822" cy="650560"/>
            </a:xfrm>
            <a:custGeom>
              <a:avLst/>
              <a:gdLst/>
              <a:ahLst/>
              <a:cxnLst/>
              <a:rect l="l" t="t" r="r" b="b"/>
              <a:pathLst>
                <a:path w="6195" h="6183" extrusionOk="0">
                  <a:moveTo>
                    <a:pt x="3104" y="1"/>
                  </a:moveTo>
                  <a:cubicBezTo>
                    <a:pt x="1396" y="1"/>
                    <a:pt x="0" y="1380"/>
                    <a:pt x="0" y="3091"/>
                  </a:cubicBezTo>
                  <a:cubicBezTo>
                    <a:pt x="0" y="4803"/>
                    <a:pt x="1396" y="6182"/>
                    <a:pt x="3104" y="6182"/>
                  </a:cubicBezTo>
                  <a:cubicBezTo>
                    <a:pt x="4802" y="6182"/>
                    <a:pt x="6194" y="4803"/>
                    <a:pt x="6194" y="3091"/>
                  </a:cubicBezTo>
                  <a:cubicBezTo>
                    <a:pt x="6194" y="1380"/>
                    <a:pt x="4802" y="1"/>
                    <a:pt x="3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271655" y="4259604"/>
              <a:ext cx="650560" cy="650560"/>
            </a:xfrm>
            <a:custGeom>
              <a:avLst/>
              <a:gdLst/>
              <a:ahLst/>
              <a:cxnLst/>
              <a:rect l="l" t="t" r="r" b="b"/>
              <a:pathLst>
                <a:path w="6183" h="6183" extrusionOk="0">
                  <a:moveTo>
                    <a:pt x="3091" y="1"/>
                  </a:moveTo>
                  <a:cubicBezTo>
                    <a:pt x="1380" y="1"/>
                    <a:pt x="1" y="1380"/>
                    <a:pt x="1" y="3091"/>
                  </a:cubicBezTo>
                  <a:cubicBezTo>
                    <a:pt x="1" y="4802"/>
                    <a:pt x="1380" y="6182"/>
                    <a:pt x="3091" y="6182"/>
                  </a:cubicBezTo>
                  <a:cubicBezTo>
                    <a:pt x="4802" y="6182"/>
                    <a:pt x="6182" y="4802"/>
                    <a:pt x="6182" y="3091"/>
                  </a:cubicBezTo>
                  <a:cubicBezTo>
                    <a:pt x="6182" y="1380"/>
                    <a:pt x="4802" y="1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8789174" y="385476"/>
              <a:ext cx="697697" cy="697697"/>
            </a:xfrm>
            <a:custGeom>
              <a:avLst/>
              <a:gdLst/>
              <a:ahLst/>
              <a:cxnLst/>
              <a:rect l="l" t="t" r="r" b="b"/>
              <a:pathLst>
                <a:path w="6631" h="6631" extrusionOk="0">
                  <a:moveTo>
                    <a:pt x="3316" y="0"/>
                  </a:moveTo>
                  <a:cubicBezTo>
                    <a:pt x="1488" y="0"/>
                    <a:pt x="1" y="1487"/>
                    <a:pt x="1" y="3315"/>
                  </a:cubicBezTo>
                  <a:cubicBezTo>
                    <a:pt x="1" y="5159"/>
                    <a:pt x="1488" y="6630"/>
                    <a:pt x="3316" y="6630"/>
                  </a:cubicBezTo>
                  <a:cubicBezTo>
                    <a:pt x="5144" y="6630"/>
                    <a:pt x="6631" y="5159"/>
                    <a:pt x="6631" y="3315"/>
                  </a:cubicBezTo>
                  <a:cubicBezTo>
                    <a:pt x="6631" y="1487"/>
                    <a:pt x="5144" y="0"/>
                    <a:pt x="3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378287" y="4021495"/>
              <a:ext cx="191075" cy="189707"/>
            </a:xfrm>
            <a:custGeom>
              <a:avLst/>
              <a:gdLst/>
              <a:ahLst/>
              <a:cxnLst/>
              <a:rect l="l" t="t" r="r" b="b"/>
              <a:pathLst>
                <a:path w="1816" h="1803" extrusionOk="0">
                  <a:moveTo>
                    <a:pt x="910" y="104"/>
                  </a:moveTo>
                  <a:cubicBezTo>
                    <a:pt x="1131" y="104"/>
                    <a:pt x="1330" y="183"/>
                    <a:pt x="1475" y="328"/>
                  </a:cubicBezTo>
                  <a:cubicBezTo>
                    <a:pt x="1620" y="474"/>
                    <a:pt x="1712" y="685"/>
                    <a:pt x="1712" y="893"/>
                  </a:cubicBezTo>
                  <a:cubicBezTo>
                    <a:pt x="1712" y="1118"/>
                    <a:pt x="1620" y="1317"/>
                    <a:pt x="1475" y="1462"/>
                  </a:cubicBezTo>
                  <a:cubicBezTo>
                    <a:pt x="1330" y="1604"/>
                    <a:pt x="1131" y="1699"/>
                    <a:pt x="910" y="1699"/>
                  </a:cubicBezTo>
                  <a:cubicBezTo>
                    <a:pt x="686" y="1699"/>
                    <a:pt x="487" y="1604"/>
                    <a:pt x="341" y="1462"/>
                  </a:cubicBezTo>
                  <a:cubicBezTo>
                    <a:pt x="199" y="1317"/>
                    <a:pt x="105" y="1118"/>
                    <a:pt x="105" y="893"/>
                  </a:cubicBezTo>
                  <a:cubicBezTo>
                    <a:pt x="105" y="685"/>
                    <a:pt x="199" y="474"/>
                    <a:pt x="341" y="328"/>
                  </a:cubicBezTo>
                  <a:cubicBezTo>
                    <a:pt x="487" y="183"/>
                    <a:pt x="686" y="104"/>
                    <a:pt x="910" y="104"/>
                  </a:cubicBezTo>
                  <a:close/>
                  <a:moveTo>
                    <a:pt x="910" y="0"/>
                  </a:moveTo>
                  <a:cubicBezTo>
                    <a:pt x="408" y="0"/>
                    <a:pt x="0" y="395"/>
                    <a:pt x="0" y="893"/>
                  </a:cubicBezTo>
                  <a:cubicBezTo>
                    <a:pt x="0" y="1395"/>
                    <a:pt x="408" y="1803"/>
                    <a:pt x="910" y="1803"/>
                  </a:cubicBezTo>
                  <a:cubicBezTo>
                    <a:pt x="1408" y="1803"/>
                    <a:pt x="1816" y="1395"/>
                    <a:pt x="1816" y="893"/>
                  </a:cubicBezTo>
                  <a:cubicBezTo>
                    <a:pt x="1816" y="395"/>
                    <a:pt x="1408" y="0"/>
                    <a:pt x="91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1095134" y="4796426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4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4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119510" y="4869868"/>
              <a:ext cx="80176" cy="80491"/>
            </a:xfrm>
            <a:custGeom>
              <a:avLst/>
              <a:gdLst/>
              <a:ahLst/>
              <a:cxnLst/>
              <a:rect l="l" t="t" r="r" b="b"/>
              <a:pathLst>
                <a:path w="762" h="765" extrusionOk="0">
                  <a:moveTo>
                    <a:pt x="380" y="0"/>
                  </a:moveTo>
                  <a:cubicBezTo>
                    <a:pt x="171" y="0"/>
                    <a:pt x="1" y="171"/>
                    <a:pt x="1" y="382"/>
                  </a:cubicBezTo>
                  <a:cubicBezTo>
                    <a:pt x="1" y="594"/>
                    <a:pt x="171" y="764"/>
                    <a:pt x="380" y="764"/>
                  </a:cubicBezTo>
                  <a:cubicBezTo>
                    <a:pt x="591" y="764"/>
                    <a:pt x="762" y="594"/>
                    <a:pt x="762" y="382"/>
                  </a:cubicBezTo>
                  <a:cubicBezTo>
                    <a:pt x="762" y="171"/>
                    <a:pt x="591" y="0"/>
                    <a:pt x="38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6171990" y="273524"/>
              <a:ext cx="80176" cy="78808"/>
            </a:xfrm>
            <a:custGeom>
              <a:avLst/>
              <a:gdLst/>
              <a:ahLst/>
              <a:cxnLst/>
              <a:rect l="l" t="t" r="r" b="b"/>
              <a:pathLst>
                <a:path w="762" h="749" extrusionOk="0">
                  <a:moveTo>
                    <a:pt x="383" y="0"/>
                  </a:moveTo>
                  <a:cubicBezTo>
                    <a:pt x="171" y="0"/>
                    <a:pt x="1" y="171"/>
                    <a:pt x="1" y="367"/>
                  </a:cubicBezTo>
                  <a:cubicBezTo>
                    <a:pt x="1" y="578"/>
                    <a:pt x="171" y="749"/>
                    <a:pt x="383" y="749"/>
                  </a:cubicBezTo>
                  <a:cubicBezTo>
                    <a:pt x="591" y="749"/>
                    <a:pt x="762" y="578"/>
                    <a:pt x="762" y="367"/>
                  </a:cubicBezTo>
                  <a:cubicBezTo>
                    <a:pt x="762" y="171"/>
                    <a:pt x="591" y="0"/>
                    <a:pt x="38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2008634" y="5026328"/>
              <a:ext cx="218958" cy="218642"/>
            </a:xfrm>
            <a:custGeom>
              <a:avLst/>
              <a:gdLst/>
              <a:ahLst/>
              <a:cxnLst/>
              <a:rect l="l" t="t" r="r" b="b"/>
              <a:pathLst>
                <a:path w="2081" h="2078" extrusionOk="0">
                  <a:moveTo>
                    <a:pt x="1042" y="0"/>
                  </a:moveTo>
                  <a:cubicBezTo>
                    <a:pt x="461" y="0"/>
                    <a:pt x="0" y="461"/>
                    <a:pt x="0" y="1039"/>
                  </a:cubicBezTo>
                  <a:cubicBezTo>
                    <a:pt x="0" y="1620"/>
                    <a:pt x="461" y="2077"/>
                    <a:pt x="1042" y="2077"/>
                  </a:cubicBezTo>
                  <a:cubicBezTo>
                    <a:pt x="1620" y="2077"/>
                    <a:pt x="2080" y="1620"/>
                    <a:pt x="2080" y="1039"/>
                  </a:cubicBezTo>
                  <a:cubicBezTo>
                    <a:pt x="2080" y="461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6627477" y="-220790"/>
              <a:ext cx="1056068" cy="1056068"/>
            </a:xfrm>
            <a:custGeom>
              <a:avLst/>
              <a:gdLst/>
              <a:ahLst/>
              <a:cxnLst/>
              <a:rect l="l" t="t" r="r" b="b"/>
              <a:pathLst>
                <a:path w="10037" h="10037" extrusionOk="0">
                  <a:moveTo>
                    <a:pt x="5023" y="1"/>
                  </a:moveTo>
                  <a:cubicBezTo>
                    <a:pt x="2248" y="1"/>
                    <a:pt x="0" y="2252"/>
                    <a:pt x="0" y="5027"/>
                  </a:cubicBezTo>
                  <a:cubicBezTo>
                    <a:pt x="0" y="7789"/>
                    <a:pt x="2248" y="10037"/>
                    <a:pt x="5023" y="10037"/>
                  </a:cubicBezTo>
                  <a:cubicBezTo>
                    <a:pt x="7785" y="10037"/>
                    <a:pt x="10036" y="7789"/>
                    <a:pt x="10036" y="5027"/>
                  </a:cubicBezTo>
                  <a:cubicBezTo>
                    <a:pt x="10036" y="2252"/>
                    <a:pt x="7785" y="1"/>
                    <a:pt x="5023" y="1"/>
                  </a:cubicBezTo>
                  <a:close/>
                </a:path>
              </a:pathLst>
            </a:custGeom>
            <a:solidFill>
              <a:srgbClr val="FED9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7758146" y="425669"/>
              <a:ext cx="701696" cy="702011"/>
            </a:xfrm>
            <a:custGeom>
              <a:avLst/>
              <a:gdLst/>
              <a:ahLst/>
              <a:cxnLst/>
              <a:rect l="l" t="t" r="r" b="b"/>
              <a:pathLst>
                <a:path w="6669" h="6672" extrusionOk="0">
                  <a:moveTo>
                    <a:pt x="3328" y="158"/>
                  </a:moveTo>
                  <a:cubicBezTo>
                    <a:pt x="4209" y="158"/>
                    <a:pt x="4998" y="515"/>
                    <a:pt x="5576" y="1080"/>
                  </a:cubicBezTo>
                  <a:cubicBezTo>
                    <a:pt x="6157" y="1658"/>
                    <a:pt x="6510" y="2447"/>
                    <a:pt x="6510" y="3328"/>
                  </a:cubicBezTo>
                  <a:cubicBezTo>
                    <a:pt x="6510" y="4209"/>
                    <a:pt x="6157" y="4998"/>
                    <a:pt x="5576" y="5579"/>
                  </a:cubicBezTo>
                  <a:cubicBezTo>
                    <a:pt x="4998" y="6157"/>
                    <a:pt x="4209" y="6513"/>
                    <a:pt x="3328" y="6513"/>
                  </a:cubicBezTo>
                  <a:cubicBezTo>
                    <a:pt x="2460" y="6513"/>
                    <a:pt x="1658" y="6157"/>
                    <a:pt x="1077" y="5579"/>
                  </a:cubicBezTo>
                  <a:cubicBezTo>
                    <a:pt x="512" y="4998"/>
                    <a:pt x="158" y="4209"/>
                    <a:pt x="158" y="3328"/>
                  </a:cubicBezTo>
                  <a:cubicBezTo>
                    <a:pt x="158" y="2447"/>
                    <a:pt x="512" y="1658"/>
                    <a:pt x="1077" y="1080"/>
                  </a:cubicBezTo>
                  <a:cubicBezTo>
                    <a:pt x="1658" y="515"/>
                    <a:pt x="2460" y="158"/>
                    <a:pt x="3328" y="158"/>
                  </a:cubicBezTo>
                  <a:close/>
                  <a:moveTo>
                    <a:pt x="3328" y="0"/>
                  </a:moveTo>
                  <a:cubicBezTo>
                    <a:pt x="1487" y="0"/>
                    <a:pt x="1" y="1487"/>
                    <a:pt x="1" y="3328"/>
                  </a:cubicBezTo>
                  <a:cubicBezTo>
                    <a:pt x="1" y="5172"/>
                    <a:pt x="1487" y="6671"/>
                    <a:pt x="3328" y="6671"/>
                  </a:cubicBezTo>
                  <a:cubicBezTo>
                    <a:pt x="5169" y="6671"/>
                    <a:pt x="6668" y="5172"/>
                    <a:pt x="6668" y="3328"/>
                  </a:cubicBezTo>
                  <a:cubicBezTo>
                    <a:pt x="6668" y="1487"/>
                    <a:pt x="5169" y="0"/>
                    <a:pt x="332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6501216" y="666513"/>
              <a:ext cx="79124" cy="80491"/>
            </a:xfrm>
            <a:custGeom>
              <a:avLst/>
              <a:gdLst/>
              <a:ahLst/>
              <a:cxnLst/>
              <a:rect l="l" t="t" r="r" b="b"/>
              <a:pathLst>
                <a:path w="752" h="765" extrusionOk="0">
                  <a:moveTo>
                    <a:pt x="382" y="0"/>
                  </a:moveTo>
                  <a:cubicBezTo>
                    <a:pt x="174" y="0"/>
                    <a:pt x="0" y="171"/>
                    <a:pt x="0" y="382"/>
                  </a:cubicBezTo>
                  <a:cubicBezTo>
                    <a:pt x="0" y="594"/>
                    <a:pt x="174" y="764"/>
                    <a:pt x="382" y="764"/>
                  </a:cubicBezTo>
                  <a:cubicBezTo>
                    <a:pt x="581" y="764"/>
                    <a:pt x="752" y="594"/>
                    <a:pt x="752" y="382"/>
                  </a:cubicBezTo>
                  <a:cubicBezTo>
                    <a:pt x="752" y="171"/>
                    <a:pt x="581" y="0"/>
                    <a:pt x="3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7414716" y="895047"/>
              <a:ext cx="218958" cy="220010"/>
            </a:xfrm>
            <a:custGeom>
              <a:avLst/>
              <a:gdLst/>
              <a:ahLst/>
              <a:cxnLst/>
              <a:rect l="l" t="t" r="r" b="b"/>
              <a:pathLst>
                <a:path w="2081" h="2091" extrusionOk="0">
                  <a:moveTo>
                    <a:pt x="1042" y="0"/>
                  </a:moveTo>
                  <a:cubicBezTo>
                    <a:pt x="461" y="0"/>
                    <a:pt x="0" y="474"/>
                    <a:pt x="0" y="1039"/>
                  </a:cubicBezTo>
                  <a:cubicBezTo>
                    <a:pt x="0" y="1617"/>
                    <a:pt x="461" y="2090"/>
                    <a:pt x="1042" y="2090"/>
                  </a:cubicBezTo>
                  <a:cubicBezTo>
                    <a:pt x="1620" y="2090"/>
                    <a:pt x="2081" y="1617"/>
                    <a:pt x="2081" y="1039"/>
                  </a:cubicBezTo>
                  <a:cubicBezTo>
                    <a:pt x="2081" y="474"/>
                    <a:pt x="1620" y="0"/>
                    <a:pt x="104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7651561" y="4114087"/>
              <a:ext cx="628569" cy="628569"/>
            </a:xfrm>
            <a:custGeom>
              <a:avLst/>
              <a:gdLst/>
              <a:ahLst/>
              <a:cxnLst/>
              <a:rect l="l" t="t" r="r" b="b"/>
              <a:pathLst>
                <a:path w="5974" h="5974" extrusionOk="0">
                  <a:moveTo>
                    <a:pt x="2987" y="108"/>
                  </a:moveTo>
                  <a:cubicBezTo>
                    <a:pt x="3789" y="108"/>
                    <a:pt x="4511" y="424"/>
                    <a:pt x="5026" y="948"/>
                  </a:cubicBezTo>
                  <a:cubicBezTo>
                    <a:pt x="5550" y="1475"/>
                    <a:pt x="5866" y="2186"/>
                    <a:pt x="5866" y="2987"/>
                  </a:cubicBezTo>
                  <a:cubicBezTo>
                    <a:pt x="5866" y="3789"/>
                    <a:pt x="5550" y="4500"/>
                    <a:pt x="5026" y="5027"/>
                  </a:cubicBezTo>
                  <a:cubicBezTo>
                    <a:pt x="4511" y="5554"/>
                    <a:pt x="3789" y="5870"/>
                    <a:pt x="2987" y="5870"/>
                  </a:cubicBezTo>
                  <a:cubicBezTo>
                    <a:pt x="2197" y="5870"/>
                    <a:pt x="1474" y="5554"/>
                    <a:pt x="947" y="5027"/>
                  </a:cubicBezTo>
                  <a:cubicBezTo>
                    <a:pt x="433" y="4500"/>
                    <a:pt x="104" y="3789"/>
                    <a:pt x="104" y="2987"/>
                  </a:cubicBezTo>
                  <a:cubicBezTo>
                    <a:pt x="104" y="2186"/>
                    <a:pt x="433" y="1475"/>
                    <a:pt x="947" y="948"/>
                  </a:cubicBezTo>
                  <a:cubicBezTo>
                    <a:pt x="1474" y="424"/>
                    <a:pt x="2197" y="108"/>
                    <a:pt x="2987" y="108"/>
                  </a:cubicBezTo>
                  <a:close/>
                  <a:moveTo>
                    <a:pt x="2987" y="1"/>
                  </a:moveTo>
                  <a:cubicBezTo>
                    <a:pt x="1342" y="1"/>
                    <a:pt x="0" y="1343"/>
                    <a:pt x="0" y="2987"/>
                  </a:cubicBezTo>
                  <a:cubicBezTo>
                    <a:pt x="0" y="4632"/>
                    <a:pt x="1342" y="5974"/>
                    <a:pt x="2987" y="5974"/>
                  </a:cubicBezTo>
                  <a:cubicBezTo>
                    <a:pt x="4644" y="5974"/>
                    <a:pt x="5973" y="4632"/>
                    <a:pt x="5973" y="2987"/>
                  </a:cubicBezTo>
                  <a:cubicBezTo>
                    <a:pt x="5973" y="1343"/>
                    <a:pt x="4644" y="1"/>
                    <a:pt x="2987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8178701" y="4731612"/>
              <a:ext cx="79124" cy="78808"/>
            </a:xfrm>
            <a:custGeom>
              <a:avLst/>
              <a:gdLst/>
              <a:ahLst/>
              <a:cxnLst/>
              <a:rect l="l" t="t" r="r" b="b"/>
              <a:pathLst>
                <a:path w="752" h="749" extrusionOk="0">
                  <a:moveTo>
                    <a:pt x="382" y="1"/>
                  </a:moveTo>
                  <a:cubicBezTo>
                    <a:pt x="174" y="1"/>
                    <a:pt x="0" y="159"/>
                    <a:pt x="0" y="367"/>
                  </a:cubicBezTo>
                  <a:cubicBezTo>
                    <a:pt x="0" y="578"/>
                    <a:pt x="174" y="749"/>
                    <a:pt x="382" y="749"/>
                  </a:cubicBezTo>
                  <a:cubicBezTo>
                    <a:pt x="594" y="749"/>
                    <a:pt x="752" y="578"/>
                    <a:pt x="752" y="367"/>
                  </a:cubicBezTo>
                  <a:cubicBezTo>
                    <a:pt x="752" y="159"/>
                    <a:pt x="594" y="1"/>
                    <a:pt x="38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8845991" y="4399439"/>
              <a:ext cx="186761" cy="185498"/>
            </a:xfrm>
            <a:custGeom>
              <a:avLst/>
              <a:gdLst/>
              <a:ahLst/>
              <a:cxnLst/>
              <a:rect l="l" t="t" r="r" b="b"/>
              <a:pathLst>
                <a:path w="1775" h="1763" extrusionOk="0">
                  <a:moveTo>
                    <a:pt x="881" y="1"/>
                  </a:moveTo>
                  <a:cubicBezTo>
                    <a:pt x="395" y="1"/>
                    <a:pt x="1" y="395"/>
                    <a:pt x="1" y="882"/>
                  </a:cubicBezTo>
                  <a:cubicBezTo>
                    <a:pt x="1" y="1368"/>
                    <a:pt x="395" y="1762"/>
                    <a:pt x="881" y="1762"/>
                  </a:cubicBezTo>
                  <a:cubicBezTo>
                    <a:pt x="1368" y="1762"/>
                    <a:pt x="1775" y="1368"/>
                    <a:pt x="1775" y="882"/>
                  </a:cubicBezTo>
                  <a:cubicBezTo>
                    <a:pt x="1775" y="395"/>
                    <a:pt x="1368" y="1"/>
                    <a:pt x="8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5610023" y="4677530"/>
              <a:ext cx="185393" cy="187077"/>
            </a:xfrm>
            <a:custGeom>
              <a:avLst/>
              <a:gdLst/>
              <a:ahLst/>
              <a:cxnLst/>
              <a:rect l="l" t="t" r="r" b="b"/>
              <a:pathLst>
                <a:path w="1762" h="1778" extrusionOk="0">
                  <a:moveTo>
                    <a:pt x="881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83"/>
                    <a:pt x="395" y="1778"/>
                    <a:pt x="881" y="1778"/>
                  </a:cubicBezTo>
                  <a:cubicBezTo>
                    <a:pt x="1367" y="1778"/>
                    <a:pt x="1762" y="1383"/>
                    <a:pt x="1762" y="881"/>
                  </a:cubicBezTo>
                  <a:cubicBezTo>
                    <a:pt x="1762" y="395"/>
                    <a:pt x="1367" y="0"/>
                    <a:pt x="88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6393263" y="4792428"/>
              <a:ext cx="650770" cy="650455"/>
            </a:xfrm>
            <a:custGeom>
              <a:avLst/>
              <a:gdLst/>
              <a:ahLst/>
              <a:cxnLst/>
              <a:rect l="l" t="t" r="r" b="b"/>
              <a:pathLst>
                <a:path w="6185" h="6182" extrusionOk="0">
                  <a:moveTo>
                    <a:pt x="3094" y="0"/>
                  </a:moveTo>
                  <a:cubicBezTo>
                    <a:pt x="1383" y="0"/>
                    <a:pt x="0" y="1380"/>
                    <a:pt x="0" y="3091"/>
                  </a:cubicBezTo>
                  <a:cubicBezTo>
                    <a:pt x="0" y="4802"/>
                    <a:pt x="1383" y="6182"/>
                    <a:pt x="3094" y="6182"/>
                  </a:cubicBezTo>
                  <a:cubicBezTo>
                    <a:pt x="4802" y="6182"/>
                    <a:pt x="6185" y="4802"/>
                    <a:pt x="6185" y="3091"/>
                  </a:cubicBezTo>
                  <a:cubicBezTo>
                    <a:pt x="6185" y="1380"/>
                    <a:pt x="4802" y="0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8760028" y="3125880"/>
              <a:ext cx="86068" cy="87541"/>
            </a:xfrm>
            <a:custGeom>
              <a:avLst/>
              <a:gdLst/>
              <a:ahLst/>
              <a:cxnLst/>
              <a:rect l="l" t="t" r="r" b="b"/>
              <a:pathLst>
                <a:path w="818" h="832" extrusionOk="0">
                  <a:moveTo>
                    <a:pt x="410" y="1"/>
                  </a:moveTo>
                  <a:cubicBezTo>
                    <a:pt x="186" y="1"/>
                    <a:pt x="0" y="187"/>
                    <a:pt x="0" y="424"/>
                  </a:cubicBezTo>
                  <a:cubicBezTo>
                    <a:pt x="0" y="645"/>
                    <a:pt x="186" y="831"/>
                    <a:pt x="410" y="831"/>
                  </a:cubicBezTo>
                  <a:cubicBezTo>
                    <a:pt x="631" y="831"/>
                    <a:pt x="818" y="645"/>
                    <a:pt x="818" y="424"/>
                  </a:cubicBezTo>
                  <a:cubicBezTo>
                    <a:pt x="818" y="187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8859669" y="2456272"/>
              <a:ext cx="52924" cy="52504"/>
            </a:xfrm>
            <a:custGeom>
              <a:avLst/>
              <a:gdLst/>
              <a:ahLst/>
              <a:cxnLst/>
              <a:rect l="l" t="t" r="r" b="b"/>
              <a:pathLst>
                <a:path w="503" h="499" extrusionOk="0">
                  <a:moveTo>
                    <a:pt x="253" y="0"/>
                  </a:moveTo>
                  <a:cubicBezTo>
                    <a:pt x="120" y="0"/>
                    <a:pt x="0" y="104"/>
                    <a:pt x="0" y="250"/>
                  </a:cubicBezTo>
                  <a:cubicBezTo>
                    <a:pt x="0" y="379"/>
                    <a:pt x="120" y="499"/>
                    <a:pt x="253" y="499"/>
                  </a:cubicBezTo>
                  <a:cubicBezTo>
                    <a:pt x="382" y="499"/>
                    <a:pt x="502" y="379"/>
                    <a:pt x="502" y="250"/>
                  </a:cubicBezTo>
                  <a:cubicBezTo>
                    <a:pt x="502" y="104"/>
                    <a:pt x="382" y="0"/>
                    <a:pt x="2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064633" y="1405565"/>
              <a:ext cx="146884" cy="146884"/>
            </a:xfrm>
            <a:custGeom>
              <a:avLst/>
              <a:gdLst/>
              <a:ahLst/>
              <a:cxnLst/>
              <a:rect l="l" t="t" r="r" b="b"/>
              <a:pathLst>
                <a:path w="1396" h="1396" extrusionOk="0">
                  <a:moveTo>
                    <a:pt x="698" y="1"/>
                  </a:moveTo>
                  <a:cubicBezTo>
                    <a:pt x="316" y="1"/>
                    <a:pt x="0" y="316"/>
                    <a:pt x="0" y="698"/>
                  </a:cubicBezTo>
                  <a:cubicBezTo>
                    <a:pt x="0" y="1080"/>
                    <a:pt x="316" y="1396"/>
                    <a:pt x="698" y="1396"/>
                  </a:cubicBezTo>
                  <a:cubicBezTo>
                    <a:pt x="1080" y="1396"/>
                    <a:pt x="1395" y="1080"/>
                    <a:pt x="1395" y="698"/>
                  </a:cubicBezTo>
                  <a:cubicBezTo>
                    <a:pt x="1395" y="316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5892322" y="4278859"/>
              <a:ext cx="560809" cy="560809"/>
            </a:xfrm>
            <a:custGeom>
              <a:avLst/>
              <a:gdLst/>
              <a:ahLst/>
              <a:cxnLst/>
              <a:rect l="l" t="t" r="r" b="b"/>
              <a:pathLst>
                <a:path w="5330" h="5330" extrusionOk="0">
                  <a:moveTo>
                    <a:pt x="2659" y="159"/>
                  </a:moveTo>
                  <a:cubicBezTo>
                    <a:pt x="3357" y="159"/>
                    <a:pt x="3972" y="436"/>
                    <a:pt x="4433" y="894"/>
                  </a:cubicBezTo>
                  <a:cubicBezTo>
                    <a:pt x="4881" y="1342"/>
                    <a:pt x="5172" y="1974"/>
                    <a:pt x="5172" y="2672"/>
                  </a:cubicBezTo>
                  <a:cubicBezTo>
                    <a:pt x="5172" y="3357"/>
                    <a:pt x="4881" y="3988"/>
                    <a:pt x="4433" y="4433"/>
                  </a:cubicBezTo>
                  <a:cubicBezTo>
                    <a:pt x="3972" y="4894"/>
                    <a:pt x="3357" y="5172"/>
                    <a:pt x="2659" y="5172"/>
                  </a:cubicBezTo>
                  <a:cubicBezTo>
                    <a:pt x="1974" y="5172"/>
                    <a:pt x="1342" y="4894"/>
                    <a:pt x="881" y="4433"/>
                  </a:cubicBezTo>
                  <a:cubicBezTo>
                    <a:pt x="436" y="3988"/>
                    <a:pt x="159" y="3357"/>
                    <a:pt x="159" y="2672"/>
                  </a:cubicBezTo>
                  <a:cubicBezTo>
                    <a:pt x="159" y="1974"/>
                    <a:pt x="436" y="1342"/>
                    <a:pt x="881" y="894"/>
                  </a:cubicBezTo>
                  <a:cubicBezTo>
                    <a:pt x="1342" y="436"/>
                    <a:pt x="1974" y="159"/>
                    <a:pt x="2659" y="159"/>
                  </a:cubicBezTo>
                  <a:close/>
                  <a:moveTo>
                    <a:pt x="2659" y="1"/>
                  </a:moveTo>
                  <a:cubicBezTo>
                    <a:pt x="1185" y="1"/>
                    <a:pt x="1" y="1197"/>
                    <a:pt x="1" y="2672"/>
                  </a:cubicBezTo>
                  <a:cubicBezTo>
                    <a:pt x="1" y="4146"/>
                    <a:pt x="1185" y="5330"/>
                    <a:pt x="2659" y="5330"/>
                  </a:cubicBezTo>
                  <a:cubicBezTo>
                    <a:pt x="4130" y="5330"/>
                    <a:pt x="5330" y="4146"/>
                    <a:pt x="5330" y="2672"/>
                  </a:cubicBezTo>
                  <a:cubicBezTo>
                    <a:pt x="5330" y="1197"/>
                    <a:pt x="4130" y="1"/>
                    <a:pt x="265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7341589" y="4696785"/>
              <a:ext cx="146568" cy="146884"/>
            </a:xfrm>
            <a:custGeom>
              <a:avLst/>
              <a:gdLst/>
              <a:ahLst/>
              <a:cxnLst/>
              <a:rect l="l" t="t" r="r" b="b"/>
              <a:pathLst>
                <a:path w="1393" h="1396" extrusionOk="0">
                  <a:moveTo>
                    <a:pt x="695" y="0"/>
                  </a:moveTo>
                  <a:cubicBezTo>
                    <a:pt x="316" y="0"/>
                    <a:pt x="1" y="316"/>
                    <a:pt x="1" y="698"/>
                  </a:cubicBezTo>
                  <a:cubicBezTo>
                    <a:pt x="1" y="1093"/>
                    <a:pt x="316" y="1396"/>
                    <a:pt x="695" y="1396"/>
                  </a:cubicBezTo>
                  <a:cubicBezTo>
                    <a:pt x="1077" y="1396"/>
                    <a:pt x="1393" y="1093"/>
                    <a:pt x="1393" y="698"/>
                  </a:cubicBezTo>
                  <a:cubicBezTo>
                    <a:pt x="1393" y="316"/>
                    <a:pt x="1077" y="0"/>
                    <a:pt x="69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4922110" y="223651"/>
              <a:ext cx="146884" cy="146673"/>
            </a:xfrm>
            <a:custGeom>
              <a:avLst/>
              <a:gdLst/>
              <a:ahLst/>
              <a:cxnLst/>
              <a:rect l="l" t="t" r="r" b="b"/>
              <a:pathLst>
                <a:path w="1396" h="1394" extrusionOk="0">
                  <a:moveTo>
                    <a:pt x="698" y="1"/>
                  </a:moveTo>
                  <a:cubicBezTo>
                    <a:pt x="316" y="1"/>
                    <a:pt x="0" y="304"/>
                    <a:pt x="0" y="699"/>
                  </a:cubicBezTo>
                  <a:cubicBezTo>
                    <a:pt x="0" y="1077"/>
                    <a:pt x="316" y="1393"/>
                    <a:pt x="698" y="1393"/>
                  </a:cubicBezTo>
                  <a:cubicBezTo>
                    <a:pt x="1080" y="1393"/>
                    <a:pt x="1395" y="1077"/>
                    <a:pt x="1395" y="699"/>
                  </a:cubicBezTo>
                  <a:cubicBezTo>
                    <a:pt x="1395" y="304"/>
                    <a:pt x="1080" y="1"/>
                    <a:pt x="6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8523499" y="1149464"/>
              <a:ext cx="167506" cy="167506"/>
            </a:xfrm>
            <a:custGeom>
              <a:avLst/>
              <a:gdLst/>
              <a:ahLst/>
              <a:cxnLst/>
              <a:rect l="l" t="t" r="r" b="b"/>
              <a:pathLst>
                <a:path w="1592" h="1592" extrusionOk="0">
                  <a:moveTo>
                    <a:pt x="789" y="0"/>
                  </a:moveTo>
                  <a:cubicBezTo>
                    <a:pt x="354" y="0"/>
                    <a:pt x="0" y="357"/>
                    <a:pt x="0" y="790"/>
                  </a:cubicBezTo>
                  <a:cubicBezTo>
                    <a:pt x="0" y="1238"/>
                    <a:pt x="354" y="1592"/>
                    <a:pt x="789" y="1592"/>
                  </a:cubicBezTo>
                  <a:cubicBezTo>
                    <a:pt x="1238" y="1592"/>
                    <a:pt x="1591" y="1238"/>
                    <a:pt x="1591" y="790"/>
                  </a:cubicBezTo>
                  <a:cubicBezTo>
                    <a:pt x="1591" y="357"/>
                    <a:pt x="1238" y="0"/>
                    <a:pt x="7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8451425" y="356541"/>
              <a:ext cx="59553" cy="59553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0" y="1"/>
                    <a:pt x="0" y="118"/>
                    <a:pt x="0" y="275"/>
                  </a:cubicBezTo>
                  <a:cubicBezTo>
                    <a:pt x="0" y="433"/>
                    <a:pt x="120" y="566"/>
                    <a:pt x="278" y="566"/>
                  </a:cubicBezTo>
                  <a:cubicBezTo>
                    <a:pt x="436" y="566"/>
                    <a:pt x="565" y="433"/>
                    <a:pt x="565" y="275"/>
                  </a:cubicBezTo>
                  <a:cubicBezTo>
                    <a:pt x="565" y="118"/>
                    <a:pt x="436" y="1"/>
                    <a:pt x="2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8354730" y="-109785"/>
              <a:ext cx="251891" cy="253153"/>
            </a:xfrm>
            <a:custGeom>
              <a:avLst/>
              <a:gdLst/>
              <a:ahLst/>
              <a:cxnLst/>
              <a:rect l="l" t="t" r="r" b="b"/>
              <a:pathLst>
                <a:path w="2394" h="2406" extrusionOk="0">
                  <a:moveTo>
                    <a:pt x="1197" y="0"/>
                  </a:moveTo>
                  <a:cubicBezTo>
                    <a:pt x="537" y="0"/>
                    <a:pt x="0" y="537"/>
                    <a:pt x="0" y="1209"/>
                  </a:cubicBezTo>
                  <a:cubicBezTo>
                    <a:pt x="0" y="1866"/>
                    <a:pt x="537" y="2406"/>
                    <a:pt x="1197" y="2406"/>
                  </a:cubicBezTo>
                  <a:cubicBezTo>
                    <a:pt x="1866" y="2406"/>
                    <a:pt x="2393" y="1866"/>
                    <a:pt x="2393" y="1209"/>
                  </a:cubicBezTo>
                  <a:cubicBezTo>
                    <a:pt x="2393" y="537"/>
                    <a:pt x="1866" y="0"/>
                    <a:pt x="11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8805798" y="107385"/>
              <a:ext cx="99746" cy="99851"/>
            </a:xfrm>
            <a:custGeom>
              <a:avLst/>
              <a:gdLst/>
              <a:ahLst/>
              <a:cxnLst/>
              <a:rect l="l" t="t" r="r" b="b"/>
              <a:pathLst>
                <a:path w="948" h="949" extrusionOk="0">
                  <a:moveTo>
                    <a:pt x="474" y="1"/>
                  </a:moveTo>
                  <a:cubicBezTo>
                    <a:pt x="212" y="1"/>
                    <a:pt x="1" y="209"/>
                    <a:pt x="1" y="474"/>
                  </a:cubicBezTo>
                  <a:cubicBezTo>
                    <a:pt x="1" y="737"/>
                    <a:pt x="212" y="948"/>
                    <a:pt x="474" y="948"/>
                  </a:cubicBezTo>
                  <a:cubicBezTo>
                    <a:pt x="736" y="948"/>
                    <a:pt x="948" y="737"/>
                    <a:pt x="948" y="474"/>
                  </a:cubicBezTo>
                  <a:cubicBezTo>
                    <a:pt x="948" y="209"/>
                    <a:pt x="736" y="1"/>
                    <a:pt x="4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702638" y="449238"/>
              <a:ext cx="126366" cy="126051"/>
            </a:xfrm>
            <a:custGeom>
              <a:avLst/>
              <a:gdLst/>
              <a:ahLst/>
              <a:cxnLst/>
              <a:rect l="l" t="t" r="r" b="b"/>
              <a:pathLst>
                <a:path w="1201" h="1198" extrusionOk="0">
                  <a:moveTo>
                    <a:pt x="594" y="1"/>
                  </a:moveTo>
                  <a:cubicBezTo>
                    <a:pt x="266" y="1"/>
                    <a:pt x="1" y="263"/>
                    <a:pt x="1" y="591"/>
                  </a:cubicBezTo>
                  <a:cubicBezTo>
                    <a:pt x="1" y="935"/>
                    <a:pt x="266" y="1197"/>
                    <a:pt x="594" y="1197"/>
                  </a:cubicBezTo>
                  <a:cubicBezTo>
                    <a:pt x="935" y="1197"/>
                    <a:pt x="1200" y="935"/>
                    <a:pt x="1200" y="591"/>
                  </a:cubicBezTo>
                  <a:cubicBezTo>
                    <a:pt x="1200" y="263"/>
                    <a:pt x="935" y="1"/>
                    <a:pt x="5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1554830" y="-32450"/>
              <a:ext cx="369524" cy="369524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0" y="105"/>
                  </a:moveTo>
                  <a:cubicBezTo>
                    <a:pt x="2210" y="105"/>
                    <a:pt x="2618" y="291"/>
                    <a:pt x="2921" y="591"/>
                  </a:cubicBezTo>
                  <a:cubicBezTo>
                    <a:pt x="3224" y="894"/>
                    <a:pt x="3407" y="1302"/>
                    <a:pt x="3407" y="1762"/>
                  </a:cubicBezTo>
                  <a:cubicBezTo>
                    <a:pt x="3407" y="2223"/>
                    <a:pt x="3224" y="2631"/>
                    <a:pt x="2921" y="2934"/>
                  </a:cubicBezTo>
                  <a:cubicBezTo>
                    <a:pt x="2618" y="3224"/>
                    <a:pt x="2210" y="3407"/>
                    <a:pt x="1750" y="3407"/>
                  </a:cubicBezTo>
                  <a:cubicBezTo>
                    <a:pt x="1301" y="3407"/>
                    <a:pt x="881" y="3224"/>
                    <a:pt x="591" y="2934"/>
                  </a:cubicBezTo>
                  <a:cubicBezTo>
                    <a:pt x="288" y="2631"/>
                    <a:pt x="105" y="2223"/>
                    <a:pt x="105" y="1762"/>
                  </a:cubicBezTo>
                  <a:cubicBezTo>
                    <a:pt x="105" y="1302"/>
                    <a:pt x="288" y="894"/>
                    <a:pt x="591" y="591"/>
                  </a:cubicBezTo>
                  <a:cubicBezTo>
                    <a:pt x="881" y="291"/>
                    <a:pt x="1301" y="105"/>
                    <a:pt x="1750" y="105"/>
                  </a:cubicBezTo>
                  <a:close/>
                  <a:moveTo>
                    <a:pt x="1750" y="1"/>
                  </a:moveTo>
                  <a:cubicBezTo>
                    <a:pt x="790" y="1"/>
                    <a:pt x="1" y="790"/>
                    <a:pt x="1" y="1762"/>
                  </a:cubicBezTo>
                  <a:cubicBezTo>
                    <a:pt x="1" y="2738"/>
                    <a:pt x="790" y="3511"/>
                    <a:pt x="1750" y="3511"/>
                  </a:cubicBezTo>
                  <a:cubicBezTo>
                    <a:pt x="2722" y="3511"/>
                    <a:pt x="3511" y="2738"/>
                    <a:pt x="3511" y="1762"/>
                  </a:cubicBezTo>
                  <a:cubicBezTo>
                    <a:pt x="3511" y="790"/>
                    <a:pt x="2722" y="1"/>
                    <a:pt x="1750" y="1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4265973" y="230700"/>
              <a:ext cx="369840" cy="370786"/>
            </a:xfrm>
            <a:custGeom>
              <a:avLst/>
              <a:gdLst/>
              <a:ahLst/>
              <a:cxnLst/>
              <a:rect l="l" t="t" r="r" b="b"/>
              <a:pathLst>
                <a:path w="3515" h="3524" extrusionOk="0">
                  <a:moveTo>
                    <a:pt x="1750" y="104"/>
                  </a:moveTo>
                  <a:cubicBezTo>
                    <a:pt x="2211" y="104"/>
                    <a:pt x="2634" y="287"/>
                    <a:pt x="2921" y="591"/>
                  </a:cubicBezTo>
                  <a:cubicBezTo>
                    <a:pt x="3224" y="894"/>
                    <a:pt x="3407" y="1301"/>
                    <a:pt x="3407" y="1762"/>
                  </a:cubicBezTo>
                  <a:cubicBezTo>
                    <a:pt x="3407" y="2223"/>
                    <a:pt x="3224" y="2630"/>
                    <a:pt x="2921" y="2933"/>
                  </a:cubicBezTo>
                  <a:cubicBezTo>
                    <a:pt x="2634" y="3236"/>
                    <a:pt x="2211" y="3419"/>
                    <a:pt x="1750" y="3419"/>
                  </a:cubicBezTo>
                  <a:cubicBezTo>
                    <a:pt x="1305" y="3419"/>
                    <a:pt x="882" y="3236"/>
                    <a:pt x="595" y="2933"/>
                  </a:cubicBezTo>
                  <a:cubicBezTo>
                    <a:pt x="291" y="2630"/>
                    <a:pt x="108" y="2223"/>
                    <a:pt x="108" y="1762"/>
                  </a:cubicBezTo>
                  <a:cubicBezTo>
                    <a:pt x="108" y="1301"/>
                    <a:pt x="291" y="894"/>
                    <a:pt x="595" y="591"/>
                  </a:cubicBezTo>
                  <a:cubicBezTo>
                    <a:pt x="882" y="287"/>
                    <a:pt x="1305" y="104"/>
                    <a:pt x="1750" y="104"/>
                  </a:cubicBezTo>
                  <a:close/>
                  <a:moveTo>
                    <a:pt x="1750" y="0"/>
                  </a:moveTo>
                  <a:cubicBezTo>
                    <a:pt x="790" y="0"/>
                    <a:pt x="1" y="789"/>
                    <a:pt x="1" y="1762"/>
                  </a:cubicBezTo>
                  <a:cubicBezTo>
                    <a:pt x="1" y="2734"/>
                    <a:pt x="790" y="3523"/>
                    <a:pt x="1750" y="3523"/>
                  </a:cubicBezTo>
                  <a:cubicBezTo>
                    <a:pt x="2725" y="3523"/>
                    <a:pt x="3515" y="2734"/>
                    <a:pt x="3515" y="1762"/>
                  </a:cubicBezTo>
                  <a:cubicBezTo>
                    <a:pt x="3515" y="789"/>
                    <a:pt x="2725" y="0"/>
                    <a:pt x="1750" y="0"/>
                  </a:cubicBezTo>
                  <a:close/>
                </a:path>
              </a:pathLst>
            </a:custGeom>
            <a:solidFill>
              <a:srgbClr val="FCEF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1337556" y="306773"/>
              <a:ext cx="92802" cy="92697"/>
            </a:xfrm>
            <a:custGeom>
              <a:avLst/>
              <a:gdLst/>
              <a:ahLst/>
              <a:cxnLst/>
              <a:rect l="l" t="t" r="r" b="b"/>
              <a:pathLst>
                <a:path w="882" h="881" extrusionOk="0">
                  <a:moveTo>
                    <a:pt x="446" y="0"/>
                  </a:moveTo>
                  <a:cubicBezTo>
                    <a:pt x="197" y="0"/>
                    <a:pt x="1" y="196"/>
                    <a:pt x="1" y="433"/>
                  </a:cubicBezTo>
                  <a:cubicBezTo>
                    <a:pt x="1" y="682"/>
                    <a:pt x="197" y="881"/>
                    <a:pt x="446" y="881"/>
                  </a:cubicBezTo>
                  <a:cubicBezTo>
                    <a:pt x="683" y="881"/>
                    <a:pt x="882" y="682"/>
                    <a:pt x="882" y="433"/>
                  </a:cubicBezTo>
                  <a:cubicBezTo>
                    <a:pt x="882" y="196"/>
                    <a:pt x="683" y="0"/>
                    <a:pt x="4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828922" y="423039"/>
              <a:ext cx="179817" cy="178449"/>
            </a:xfrm>
            <a:custGeom>
              <a:avLst/>
              <a:gdLst/>
              <a:ahLst/>
              <a:cxnLst/>
              <a:rect l="l" t="t" r="r" b="b"/>
              <a:pathLst>
                <a:path w="1709" h="1696" extrusionOk="0">
                  <a:moveTo>
                    <a:pt x="856" y="0"/>
                  </a:moveTo>
                  <a:cubicBezTo>
                    <a:pt x="382" y="0"/>
                    <a:pt x="0" y="382"/>
                    <a:pt x="0" y="840"/>
                  </a:cubicBezTo>
                  <a:cubicBezTo>
                    <a:pt x="0" y="1313"/>
                    <a:pt x="382" y="1695"/>
                    <a:pt x="856" y="1695"/>
                  </a:cubicBezTo>
                  <a:cubicBezTo>
                    <a:pt x="1329" y="1695"/>
                    <a:pt x="1708" y="1313"/>
                    <a:pt x="1708" y="840"/>
                  </a:cubicBezTo>
                  <a:cubicBezTo>
                    <a:pt x="1708" y="382"/>
                    <a:pt x="1329" y="0"/>
                    <a:pt x="85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-342875" y="947551"/>
              <a:ext cx="769771" cy="771034"/>
            </a:xfrm>
            <a:custGeom>
              <a:avLst/>
              <a:gdLst/>
              <a:ahLst/>
              <a:cxnLst/>
              <a:rect l="l" t="t" r="r" b="b"/>
              <a:pathLst>
                <a:path w="7316" h="7328" extrusionOk="0">
                  <a:moveTo>
                    <a:pt x="3660" y="0"/>
                  </a:moveTo>
                  <a:cubicBezTo>
                    <a:pt x="1633" y="0"/>
                    <a:pt x="1" y="1632"/>
                    <a:pt x="1" y="3656"/>
                  </a:cubicBezTo>
                  <a:cubicBezTo>
                    <a:pt x="1" y="5683"/>
                    <a:pt x="1633" y="7327"/>
                    <a:pt x="3660" y="7327"/>
                  </a:cubicBezTo>
                  <a:cubicBezTo>
                    <a:pt x="5683" y="7327"/>
                    <a:pt x="7315" y="5683"/>
                    <a:pt x="7315" y="3656"/>
                  </a:cubicBezTo>
                  <a:cubicBezTo>
                    <a:pt x="7315" y="1632"/>
                    <a:pt x="5683" y="0"/>
                    <a:pt x="366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476560" y="670827"/>
              <a:ext cx="220010" cy="218642"/>
            </a:xfrm>
            <a:custGeom>
              <a:avLst/>
              <a:gdLst/>
              <a:ahLst/>
              <a:cxnLst/>
              <a:rect l="l" t="t" r="r" b="b"/>
              <a:pathLst>
                <a:path w="2091" h="2078" extrusionOk="0">
                  <a:moveTo>
                    <a:pt x="1052" y="0"/>
                  </a:moveTo>
                  <a:cubicBezTo>
                    <a:pt x="474" y="0"/>
                    <a:pt x="1" y="458"/>
                    <a:pt x="1" y="1039"/>
                  </a:cubicBezTo>
                  <a:cubicBezTo>
                    <a:pt x="1" y="1617"/>
                    <a:pt x="474" y="2078"/>
                    <a:pt x="1052" y="2078"/>
                  </a:cubicBezTo>
                  <a:cubicBezTo>
                    <a:pt x="1617" y="2078"/>
                    <a:pt x="2091" y="1617"/>
                    <a:pt x="2091" y="1039"/>
                  </a:cubicBezTo>
                  <a:cubicBezTo>
                    <a:pt x="2091" y="458"/>
                    <a:pt x="1617" y="0"/>
                    <a:pt x="1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354718" y="605697"/>
              <a:ext cx="65235" cy="65235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6" y="0"/>
                  </a:moveTo>
                  <a:cubicBezTo>
                    <a:pt x="146" y="0"/>
                    <a:pt x="0" y="146"/>
                    <a:pt x="0" y="316"/>
                  </a:cubicBezTo>
                  <a:cubicBezTo>
                    <a:pt x="0" y="474"/>
                    <a:pt x="146" y="619"/>
                    <a:pt x="316" y="619"/>
                  </a:cubicBezTo>
                  <a:cubicBezTo>
                    <a:pt x="474" y="619"/>
                    <a:pt x="619" y="474"/>
                    <a:pt x="619" y="316"/>
                  </a:cubicBezTo>
                  <a:cubicBezTo>
                    <a:pt x="619" y="146"/>
                    <a:pt x="474" y="0"/>
                    <a:pt x="31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404486" y="1939757"/>
              <a:ext cx="258940" cy="260519"/>
            </a:xfrm>
            <a:custGeom>
              <a:avLst/>
              <a:gdLst/>
              <a:ahLst/>
              <a:cxnLst/>
              <a:rect l="l" t="t" r="r" b="b"/>
              <a:pathLst>
                <a:path w="2461" h="2476" extrusionOk="0">
                  <a:moveTo>
                    <a:pt x="1226" y="0"/>
                  </a:moveTo>
                  <a:cubicBezTo>
                    <a:pt x="541" y="0"/>
                    <a:pt x="1" y="553"/>
                    <a:pt x="1" y="1238"/>
                  </a:cubicBezTo>
                  <a:cubicBezTo>
                    <a:pt x="1" y="1923"/>
                    <a:pt x="541" y="2475"/>
                    <a:pt x="1226" y="2475"/>
                  </a:cubicBezTo>
                  <a:cubicBezTo>
                    <a:pt x="1908" y="2475"/>
                    <a:pt x="2460" y="1923"/>
                    <a:pt x="2460" y="1238"/>
                  </a:cubicBezTo>
                  <a:cubicBezTo>
                    <a:pt x="2460" y="553"/>
                    <a:pt x="1908" y="0"/>
                    <a:pt x="122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8"/>
          <p:cNvSpPr/>
          <p:nvPr/>
        </p:nvSpPr>
        <p:spPr>
          <a:xfrm>
            <a:off x="461838" y="396075"/>
            <a:ext cx="8220300" cy="43329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8"/>
          <p:cNvSpPr txBox="1">
            <a:spLocks noGrp="1"/>
          </p:cNvSpPr>
          <p:nvPr>
            <p:ph type="title"/>
          </p:nvPr>
        </p:nvSpPr>
        <p:spPr>
          <a:xfrm>
            <a:off x="1898400" y="1184150"/>
            <a:ext cx="53472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61" name="Google Shape;561;p8"/>
          <p:cNvSpPr txBox="1">
            <a:spLocks noGrp="1"/>
          </p:cNvSpPr>
          <p:nvPr>
            <p:ph type="subTitle" idx="1"/>
          </p:nvPr>
        </p:nvSpPr>
        <p:spPr>
          <a:xfrm>
            <a:off x="2624775" y="2345471"/>
            <a:ext cx="38943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accent1"/>
        </a:solid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3"/>
          <p:cNvSpPr/>
          <p:nvPr/>
        </p:nvSpPr>
        <p:spPr>
          <a:xfrm>
            <a:off x="310307" y="708334"/>
            <a:ext cx="659700" cy="569761"/>
          </a:xfrm>
          <a:custGeom>
            <a:avLst/>
            <a:gdLst/>
            <a:ahLst/>
            <a:cxnLst/>
            <a:rect l="l" t="t" r="r" b="b"/>
            <a:pathLst>
              <a:path w="6000" h="5182" extrusionOk="0">
                <a:moveTo>
                  <a:pt x="3000" y="1"/>
                </a:moveTo>
                <a:lnTo>
                  <a:pt x="1500" y="2593"/>
                </a:lnTo>
                <a:lnTo>
                  <a:pt x="1" y="5181"/>
                </a:lnTo>
                <a:lnTo>
                  <a:pt x="5999" y="5181"/>
                </a:lnTo>
                <a:lnTo>
                  <a:pt x="4500" y="2593"/>
                </a:lnTo>
                <a:lnTo>
                  <a:pt x="30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3"/>
          <p:cNvSpPr/>
          <p:nvPr/>
        </p:nvSpPr>
        <p:spPr>
          <a:xfrm>
            <a:off x="492606" y="2903834"/>
            <a:ext cx="198240" cy="175150"/>
          </a:xfrm>
          <a:custGeom>
            <a:avLst/>
            <a:gdLst/>
            <a:ahLst/>
            <a:cxnLst/>
            <a:rect l="l" t="t" r="r" b="b"/>
            <a:pathLst>
              <a:path w="1803" h="1593" extrusionOk="0">
                <a:moveTo>
                  <a:pt x="0" y="1"/>
                </a:moveTo>
                <a:lnTo>
                  <a:pt x="420" y="790"/>
                </a:lnTo>
                <a:lnTo>
                  <a:pt x="840" y="1592"/>
                </a:lnTo>
                <a:lnTo>
                  <a:pt x="1329" y="828"/>
                </a:lnTo>
                <a:lnTo>
                  <a:pt x="1803" y="67"/>
                </a:lnTo>
                <a:lnTo>
                  <a:pt x="906" y="26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3"/>
          <p:cNvSpPr/>
          <p:nvPr/>
        </p:nvSpPr>
        <p:spPr>
          <a:xfrm>
            <a:off x="1379140" y="110971"/>
            <a:ext cx="198240" cy="175040"/>
          </a:xfrm>
          <a:custGeom>
            <a:avLst/>
            <a:gdLst/>
            <a:ahLst/>
            <a:cxnLst/>
            <a:rect l="l" t="t" r="r" b="b"/>
            <a:pathLst>
              <a:path w="1803" h="1592" extrusionOk="0">
                <a:moveTo>
                  <a:pt x="0" y="1"/>
                </a:moveTo>
                <a:lnTo>
                  <a:pt x="420" y="790"/>
                </a:lnTo>
                <a:lnTo>
                  <a:pt x="856" y="1592"/>
                </a:lnTo>
                <a:lnTo>
                  <a:pt x="1329" y="828"/>
                </a:lnTo>
                <a:lnTo>
                  <a:pt x="1803" y="67"/>
                </a:lnTo>
                <a:lnTo>
                  <a:pt x="906" y="26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3"/>
          <p:cNvSpPr/>
          <p:nvPr/>
        </p:nvSpPr>
        <p:spPr>
          <a:xfrm>
            <a:off x="966714" y="4954496"/>
            <a:ext cx="198350" cy="175040"/>
          </a:xfrm>
          <a:custGeom>
            <a:avLst/>
            <a:gdLst/>
            <a:ahLst/>
            <a:cxnLst/>
            <a:rect l="l" t="t" r="r" b="b"/>
            <a:pathLst>
              <a:path w="1804" h="1592" extrusionOk="0">
                <a:moveTo>
                  <a:pt x="1" y="0"/>
                </a:moveTo>
                <a:lnTo>
                  <a:pt x="424" y="790"/>
                </a:lnTo>
                <a:lnTo>
                  <a:pt x="844" y="1592"/>
                </a:lnTo>
                <a:lnTo>
                  <a:pt x="1330" y="831"/>
                </a:lnTo>
                <a:lnTo>
                  <a:pt x="1803" y="67"/>
                </a:lnTo>
                <a:lnTo>
                  <a:pt x="910" y="26"/>
                </a:lnTo>
                <a:lnTo>
                  <a:pt x="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3"/>
          <p:cNvSpPr/>
          <p:nvPr/>
        </p:nvSpPr>
        <p:spPr>
          <a:xfrm>
            <a:off x="3888440" y="4702818"/>
            <a:ext cx="198240" cy="175040"/>
          </a:xfrm>
          <a:custGeom>
            <a:avLst/>
            <a:gdLst/>
            <a:ahLst/>
            <a:cxnLst/>
            <a:rect l="l" t="t" r="r" b="b"/>
            <a:pathLst>
              <a:path w="1803" h="1592" extrusionOk="0">
                <a:moveTo>
                  <a:pt x="0" y="1"/>
                </a:moveTo>
                <a:lnTo>
                  <a:pt x="420" y="790"/>
                </a:lnTo>
                <a:lnTo>
                  <a:pt x="843" y="1592"/>
                </a:lnTo>
                <a:lnTo>
                  <a:pt x="1329" y="831"/>
                </a:lnTo>
                <a:lnTo>
                  <a:pt x="1803" y="67"/>
                </a:lnTo>
                <a:lnTo>
                  <a:pt x="909" y="26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3"/>
          <p:cNvSpPr/>
          <p:nvPr/>
        </p:nvSpPr>
        <p:spPr>
          <a:xfrm>
            <a:off x="5438968" y="4779564"/>
            <a:ext cx="176470" cy="198240"/>
          </a:xfrm>
          <a:custGeom>
            <a:avLst/>
            <a:gdLst/>
            <a:ahLst/>
            <a:cxnLst/>
            <a:rect l="l" t="t" r="r" b="b"/>
            <a:pathLst>
              <a:path w="1605" h="1803" extrusionOk="0">
                <a:moveTo>
                  <a:pt x="1604" y="0"/>
                </a:moveTo>
                <a:lnTo>
                  <a:pt x="802" y="408"/>
                </a:lnTo>
                <a:lnTo>
                  <a:pt x="0" y="815"/>
                </a:lnTo>
                <a:lnTo>
                  <a:pt x="749" y="1317"/>
                </a:lnTo>
                <a:lnTo>
                  <a:pt x="1500" y="1803"/>
                </a:lnTo>
                <a:lnTo>
                  <a:pt x="1551" y="906"/>
                </a:lnTo>
                <a:lnTo>
                  <a:pt x="16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3"/>
          <p:cNvSpPr/>
          <p:nvPr/>
        </p:nvSpPr>
        <p:spPr>
          <a:xfrm>
            <a:off x="8830624" y="2281700"/>
            <a:ext cx="177789" cy="198350"/>
          </a:xfrm>
          <a:custGeom>
            <a:avLst/>
            <a:gdLst/>
            <a:ahLst/>
            <a:cxnLst/>
            <a:rect l="l" t="t" r="r" b="b"/>
            <a:pathLst>
              <a:path w="1617" h="1804" extrusionOk="0">
                <a:moveTo>
                  <a:pt x="1617" y="0"/>
                </a:moveTo>
                <a:lnTo>
                  <a:pt x="815" y="395"/>
                </a:lnTo>
                <a:lnTo>
                  <a:pt x="0" y="802"/>
                </a:lnTo>
                <a:lnTo>
                  <a:pt x="761" y="1304"/>
                </a:lnTo>
                <a:lnTo>
                  <a:pt x="1513" y="1803"/>
                </a:lnTo>
                <a:lnTo>
                  <a:pt x="1563" y="894"/>
                </a:lnTo>
                <a:lnTo>
                  <a:pt x="16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3"/>
          <p:cNvSpPr/>
          <p:nvPr/>
        </p:nvSpPr>
        <p:spPr>
          <a:xfrm>
            <a:off x="6140455" y="132379"/>
            <a:ext cx="177899" cy="198240"/>
          </a:xfrm>
          <a:custGeom>
            <a:avLst/>
            <a:gdLst/>
            <a:ahLst/>
            <a:cxnLst/>
            <a:rect l="l" t="t" r="r" b="b"/>
            <a:pathLst>
              <a:path w="1618" h="1803" extrusionOk="0">
                <a:moveTo>
                  <a:pt x="1617" y="0"/>
                </a:moveTo>
                <a:lnTo>
                  <a:pt x="803" y="411"/>
                </a:lnTo>
                <a:lnTo>
                  <a:pt x="1" y="818"/>
                </a:lnTo>
                <a:lnTo>
                  <a:pt x="749" y="1317"/>
                </a:lnTo>
                <a:lnTo>
                  <a:pt x="1513" y="1803"/>
                </a:lnTo>
                <a:lnTo>
                  <a:pt x="1563" y="909"/>
                </a:lnTo>
                <a:lnTo>
                  <a:pt x="16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3"/>
          <p:cNvSpPr/>
          <p:nvPr/>
        </p:nvSpPr>
        <p:spPr>
          <a:xfrm>
            <a:off x="8695934" y="-65532"/>
            <a:ext cx="178229" cy="198020"/>
          </a:xfrm>
          <a:custGeom>
            <a:avLst/>
            <a:gdLst/>
            <a:ahLst/>
            <a:cxnLst/>
            <a:rect l="l" t="t" r="r" b="b"/>
            <a:pathLst>
              <a:path w="1621" h="1801" extrusionOk="0">
                <a:moveTo>
                  <a:pt x="1620" y="1"/>
                </a:moveTo>
                <a:lnTo>
                  <a:pt x="802" y="408"/>
                </a:lnTo>
                <a:lnTo>
                  <a:pt x="1" y="815"/>
                </a:lnTo>
                <a:lnTo>
                  <a:pt x="752" y="1301"/>
                </a:lnTo>
                <a:lnTo>
                  <a:pt x="1500" y="1800"/>
                </a:lnTo>
                <a:lnTo>
                  <a:pt x="1566" y="907"/>
                </a:lnTo>
                <a:lnTo>
                  <a:pt x="16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3"/>
          <p:cNvSpPr/>
          <p:nvPr/>
        </p:nvSpPr>
        <p:spPr>
          <a:xfrm>
            <a:off x="8772679" y="1257727"/>
            <a:ext cx="659590" cy="570091"/>
          </a:xfrm>
          <a:custGeom>
            <a:avLst/>
            <a:gdLst/>
            <a:ahLst/>
            <a:cxnLst/>
            <a:rect l="l" t="t" r="r" b="b"/>
            <a:pathLst>
              <a:path w="5999" h="5185" extrusionOk="0">
                <a:moveTo>
                  <a:pt x="2999" y="0"/>
                </a:moveTo>
                <a:lnTo>
                  <a:pt x="1500" y="2592"/>
                </a:lnTo>
                <a:lnTo>
                  <a:pt x="0" y="5184"/>
                </a:lnTo>
                <a:lnTo>
                  <a:pt x="5999" y="5184"/>
                </a:lnTo>
                <a:lnTo>
                  <a:pt x="4499" y="2592"/>
                </a:lnTo>
                <a:lnTo>
                  <a:pt x="29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3"/>
          <p:cNvSpPr/>
          <p:nvPr/>
        </p:nvSpPr>
        <p:spPr>
          <a:xfrm>
            <a:off x="6707362" y="4426512"/>
            <a:ext cx="477293" cy="551289"/>
          </a:xfrm>
          <a:custGeom>
            <a:avLst/>
            <a:gdLst/>
            <a:ahLst/>
            <a:cxnLst/>
            <a:rect l="l" t="t" r="r" b="b"/>
            <a:pathLst>
              <a:path w="4341" h="5014" extrusionOk="0">
                <a:moveTo>
                  <a:pt x="4341" y="1"/>
                </a:moveTo>
                <a:lnTo>
                  <a:pt x="2169" y="1251"/>
                </a:lnTo>
                <a:lnTo>
                  <a:pt x="0" y="2514"/>
                </a:lnTo>
                <a:lnTo>
                  <a:pt x="2169" y="3764"/>
                </a:lnTo>
                <a:lnTo>
                  <a:pt x="4341" y="5014"/>
                </a:lnTo>
                <a:lnTo>
                  <a:pt x="4341" y="2514"/>
                </a:lnTo>
                <a:lnTo>
                  <a:pt x="434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3"/>
          <p:cNvSpPr/>
          <p:nvPr/>
        </p:nvSpPr>
        <p:spPr>
          <a:xfrm>
            <a:off x="3343083" y="197722"/>
            <a:ext cx="545462" cy="510718"/>
          </a:xfrm>
          <a:custGeom>
            <a:avLst/>
            <a:gdLst/>
            <a:ahLst/>
            <a:cxnLst/>
            <a:rect l="l" t="t" r="r" b="b"/>
            <a:pathLst>
              <a:path w="4961" h="4645" extrusionOk="0">
                <a:moveTo>
                  <a:pt x="3066" y="1"/>
                </a:moveTo>
                <a:lnTo>
                  <a:pt x="1528" y="1987"/>
                </a:lnTo>
                <a:lnTo>
                  <a:pt x="0" y="3960"/>
                </a:lnTo>
                <a:lnTo>
                  <a:pt x="2476" y="4301"/>
                </a:lnTo>
                <a:lnTo>
                  <a:pt x="4960" y="4645"/>
                </a:lnTo>
                <a:lnTo>
                  <a:pt x="4013" y="2315"/>
                </a:lnTo>
                <a:lnTo>
                  <a:pt x="306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3"/>
          <p:cNvSpPr/>
          <p:nvPr/>
        </p:nvSpPr>
        <p:spPr>
          <a:xfrm>
            <a:off x="7834029" y="4624753"/>
            <a:ext cx="82353" cy="95547"/>
          </a:xfrm>
          <a:custGeom>
            <a:avLst/>
            <a:gdLst/>
            <a:ahLst/>
            <a:cxnLst/>
            <a:rect l="l" t="t" r="r" b="b"/>
            <a:pathLst>
              <a:path w="749" h="869" extrusionOk="0">
                <a:moveTo>
                  <a:pt x="749" y="0"/>
                </a:moveTo>
                <a:lnTo>
                  <a:pt x="383" y="212"/>
                </a:lnTo>
                <a:lnTo>
                  <a:pt x="1" y="436"/>
                </a:lnTo>
                <a:lnTo>
                  <a:pt x="383" y="644"/>
                </a:lnTo>
                <a:lnTo>
                  <a:pt x="749" y="868"/>
                </a:lnTo>
                <a:lnTo>
                  <a:pt x="749" y="436"/>
                </a:lnTo>
                <a:lnTo>
                  <a:pt x="74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3"/>
          <p:cNvSpPr/>
          <p:nvPr/>
        </p:nvSpPr>
        <p:spPr>
          <a:xfrm>
            <a:off x="7828201" y="4620575"/>
            <a:ext cx="91368" cy="104233"/>
          </a:xfrm>
          <a:custGeom>
            <a:avLst/>
            <a:gdLst/>
            <a:ahLst/>
            <a:cxnLst/>
            <a:rect l="l" t="t" r="r" b="b"/>
            <a:pathLst>
              <a:path w="831" h="948" extrusionOk="0">
                <a:moveTo>
                  <a:pt x="777" y="79"/>
                </a:moveTo>
                <a:lnTo>
                  <a:pt x="777" y="474"/>
                </a:lnTo>
                <a:lnTo>
                  <a:pt x="777" y="853"/>
                </a:lnTo>
                <a:lnTo>
                  <a:pt x="448" y="657"/>
                </a:lnTo>
                <a:lnTo>
                  <a:pt x="113" y="472"/>
                </a:lnTo>
                <a:lnTo>
                  <a:pt x="113" y="472"/>
                </a:lnTo>
                <a:lnTo>
                  <a:pt x="448" y="275"/>
                </a:lnTo>
                <a:lnTo>
                  <a:pt x="777" y="79"/>
                </a:lnTo>
                <a:close/>
                <a:moveTo>
                  <a:pt x="830" y="0"/>
                </a:moveTo>
                <a:lnTo>
                  <a:pt x="420" y="237"/>
                </a:lnTo>
                <a:lnTo>
                  <a:pt x="0" y="474"/>
                </a:lnTo>
                <a:lnTo>
                  <a:pt x="41" y="499"/>
                </a:lnTo>
                <a:lnTo>
                  <a:pt x="420" y="711"/>
                </a:lnTo>
                <a:lnTo>
                  <a:pt x="830" y="948"/>
                </a:lnTo>
                <a:lnTo>
                  <a:pt x="830" y="474"/>
                </a:lnTo>
                <a:lnTo>
                  <a:pt x="83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3"/>
          <p:cNvSpPr/>
          <p:nvPr/>
        </p:nvSpPr>
        <p:spPr>
          <a:xfrm>
            <a:off x="8830624" y="3127992"/>
            <a:ext cx="82353" cy="93787"/>
          </a:xfrm>
          <a:custGeom>
            <a:avLst/>
            <a:gdLst/>
            <a:ahLst/>
            <a:cxnLst/>
            <a:rect l="l" t="t" r="r" b="b"/>
            <a:pathLst>
              <a:path w="749" h="853" extrusionOk="0">
                <a:moveTo>
                  <a:pt x="749" y="0"/>
                </a:moveTo>
                <a:lnTo>
                  <a:pt x="379" y="209"/>
                </a:lnTo>
                <a:lnTo>
                  <a:pt x="0" y="420"/>
                </a:lnTo>
                <a:lnTo>
                  <a:pt x="379" y="644"/>
                </a:lnTo>
                <a:lnTo>
                  <a:pt x="749" y="853"/>
                </a:lnTo>
                <a:lnTo>
                  <a:pt x="749" y="420"/>
                </a:lnTo>
                <a:lnTo>
                  <a:pt x="749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3"/>
          <p:cNvSpPr/>
          <p:nvPr/>
        </p:nvSpPr>
        <p:spPr>
          <a:xfrm>
            <a:off x="8824686" y="3122054"/>
            <a:ext cx="91039" cy="105662"/>
          </a:xfrm>
          <a:custGeom>
            <a:avLst/>
            <a:gdLst/>
            <a:ahLst/>
            <a:cxnLst/>
            <a:rect l="l" t="t" r="r" b="b"/>
            <a:pathLst>
              <a:path w="828" h="961" extrusionOk="0">
                <a:moveTo>
                  <a:pt x="777" y="92"/>
                </a:moveTo>
                <a:lnTo>
                  <a:pt x="777" y="474"/>
                </a:lnTo>
                <a:lnTo>
                  <a:pt x="777" y="869"/>
                </a:lnTo>
                <a:lnTo>
                  <a:pt x="449" y="670"/>
                </a:lnTo>
                <a:lnTo>
                  <a:pt x="102" y="480"/>
                </a:lnTo>
                <a:lnTo>
                  <a:pt x="102" y="480"/>
                </a:lnTo>
                <a:lnTo>
                  <a:pt x="449" y="291"/>
                </a:lnTo>
                <a:lnTo>
                  <a:pt x="777" y="92"/>
                </a:lnTo>
                <a:close/>
                <a:moveTo>
                  <a:pt x="828" y="1"/>
                </a:moveTo>
                <a:lnTo>
                  <a:pt x="421" y="237"/>
                </a:lnTo>
                <a:lnTo>
                  <a:pt x="1" y="474"/>
                </a:lnTo>
                <a:lnTo>
                  <a:pt x="39" y="499"/>
                </a:lnTo>
                <a:lnTo>
                  <a:pt x="421" y="724"/>
                </a:lnTo>
                <a:lnTo>
                  <a:pt x="828" y="960"/>
                </a:lnTo>
                <a:lnTo>
                  <a:pt x="828" y="474"/>
                </a:lnTo>
                <a:lnTo>
                  <a:pt x="828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3"/>
          <p:cNvSpPr/>
          <p:nvPr/>
        </p:nvSpPr>
        <p:spPr>
          <a:xfrm>
            <a:off x="8790052" y="1321278"/>
            <a:ext cx="82353" cy="95547"/>
          </a:xfrm>
          <a:custGeom>
            <a:avLst/>
            <a:gdLst/>
            <a:ahLst/>
            <a:cxnLst/>
            <a:rect l="l" t="t" r="r" b="b"/>
            <a:pathLst>
              <a:path w="749" h="869" extrusionOk="0">
                <a:moveTo>
                  <a:pt x="748" y="0"/>
                </a:moveTo>
                <a:lnTo>
                  <a:pt x="369" y="224"/>
                </a:lnTo>
                <a:lnTo>
                  <a:pt x="0" y="436"/>
                </a:lnTo>
                <a:lnTo>
                  <a:pt x="369" y="647"/>
                </a:lnTo>
                <a:lnTo>
                  <a:pt x="748" y="868"/>
                </a:lnTo>
                <a:lnTo>
                  <a:pt x="748" y="436"/>
                </a:lnTo>
                <a:lnTo>
                  <a:pt x="748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3"/>
          <p:cNvSpPr/>
          <p:nvPr/>
        </p:nvSpPr>
        <p:spPr>
          <a:xfrm>
            <a:off x="8784114" y="1317100"/>
            <a:ext cx="91368" cy="104233"/>
          </a:xfrm>
          <a:custGeom>
            <a:avLst/>
            <a:gdLst/>
            <a:ahLst/>
            <a:cxnLst/>
            <a:rect l="l" t="t" r="r" b="b"/>
            <a:pathLst>
              <a:path w="831" h="948" extrusionOk="0">
                <a:moveTo>
                  <a:pt x="777" y="92"/>
                </a:moveTo>
                <a:lnTo>
                  <a:pt x="777" y="474"/>
                </a:lnTo>
                <a:lnTo>
                  <a:pt x="777" y="856"/>
                </a:lnTo>
                <a:lnTo>
                  <a:pt x="436" y="669"/>
                </a:lnTo>
                <a:lnTo>
                  <a:pt x="109" y="473"/>
                </a:lnTo>
                <a:lnTo>
                  <a:pt x="109" y="473"/>
                </a:lnTo>
                <a:lnTo>
                  <a:pt x="436" y="275"/>
                </a:lnTo>
                <a:lnTo>
                  <a:pt x="777" y="92"/>
                </a:lnTo>
                <a:close/>
                <a:moveTo>
                  <a:pt x="831" y="0"/>
                </a:moveTo>
                <a:lnTo>
                  <a:pt x="408" y="237"/>
                </a:lnTo>
                <a:lnTo>
                  <a:pt x="0" y="474"/>
                </a:lnTo>
                <a:lnTo>
                  <a:pt x="41" y="499"/>
                </a:lnTo>
                <a:lnTo>
                  <a:pt x="408" y="710"/>
                </a:lnTo>
                <a:lnTo>
                  <a:pt x="831" y="947"/>
                </a:lnTo>
                <a:lnTo>
                  <a:pt x="831" y="474"/>
                </a:lnTo>
                <a:lnTo>
                  <a:pt x="83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3"/>
          <p:cNvSpPr/>
          <p:nvPr/>
        </p:nvSpPr>
        <p:spPr>
          <a:xfrm>
            <a:off x="8872295" y="698187"/>
            <a:ext cx="94117" cy="85101"/>
          </a:xfrm>
          <a:custGeom>
            <a:avLst/>
            <a:gdLst/>
            <a:ahLst/>
            <a:cxnLst/>
            <a:rect l="l" t="t" r="r" b="b"/>
            <a:pathLst>
              <a:path w="856" h="774" extrusionOk="0">
                <a:moveTo>
                  <a:pt x="0" y="0"/>
                </a:moveTo>
                <a:lnTo>
                  <a:pt x="187" y="395"/>
                </a:lnTo>
                <a:lnTo>
                  <a:pt x="370" y="774"/>
                </a:lnTo>
                <a:lnTo>
                  <a:pt x="619" y="420"/>
                </a:lnTo>
                <a:lnTo>
                  <a:pt x="856" y="63"/>
                </a:lnTo>
                <a:lnTo>
                  <a:pt x="436" y="25"/>
                </a:lnTo>
                <a:lnTo>
                  <a:pt x="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3"/>
          <p:cNvSpPr/>
          <p:nvPr/>
        </p:nvSpPr>
        <p:spPr>
          <a:xfrm>
            <a:off x="8868117" y="694998"/>
            <a:ext cx="104233" cy="94227"/>
          </a:xfrm>
          <a:custGeom>
            <a:avLst/>
            <a:gdLst/>
            <a:ahLst/>
            <a:cxnLst/>
            <a:rect l="l" t="t" r="r" b="b"/>
            <a:pathLst>
              <a:path w="948" h="857" extrusionOk="0">
                <a:moveTo>
                  <a:pt x="79" y="54"/>
                </a:moveTo>
                <a:lnTo>
                  <a:pt x="461" y="80"/>
                </a:lnTo>
                <a:lnTo>
                  <a:pt x="856" y="121"/>
                </a:lnTo>
                <a:lnTo>
                  <a:pt x="632" y="436"/>
                </a:lnTo>
                <a:lnTo>
                  <a:pt x="417" y="757"/>
                </a:lnTo>
                <a:lnTo>
                  <a:pt x="417" y="757"/>
                </a:lnTo>
                <a:lnTo>
                  <a:pt x="250" y="408"/>
                </a:lnTo>
                <a:lnTo>
                  <a:pt x="79" y="54"/>
                </a:lnTo>
                <a:close/>
                <a:moveTo>
                  <a:pt x="0" y="1"/>
                </a:moveTo>
                <a:lnTo>
                  <a:pt x="196" y="424"/>
                </a:lnTo>
                <a:lnTo>
                  <a:pt x="408" y="856"/>
                </a:lnTo>
                <a:lnTo>
                  <a:pt x="433" y="818"/>
                </a:lnTo>
                <a:lnTo>
                  <a:pt x="670" y="462"/>
                </a:lnTo>
                <a:lnTo>
                  <a:pt x="948" y="67"/>
                </a:lnTo>
                <a:lnTo>
                  <a:pt x="474" y="29"/>
                </a:lnTo>
                <a:lnTo>
                  <a:pt x="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3"/>
          <p:cNvSpPr/>
          <p:nvPr/>
        </p:nvSpPr>
        <p:spPr>
          <a:xfrm>
            <a:off x="5798947" y="-9237"/>
            <a:ext cx="94117" cy="85431"/>
          </a:xfrm>
          <a:custGeom>
            <a:avLst/>
            <a:gdLst/>
            <a:ahLst/>
            <a:cxnLst/>
            <a:rect l="l" t="t" r="r" b="b"/>
            <a:pathLst>
              <a:path w="856" h="777" extrusionOk="0">
                <a:moveTo>
                  <a:pt x="0" y="0"/>
                </a:moveTo>
                <a:lnTo>
                  <a:pt x="187" y="395"/>
                </a:lnTo>
                <a:lnTo>
                  <a:pt x="370" y="777"/>
                </a:lnTo>
                <a:lnTo>
                  <a:pt x="619" y="420"/>
                </a:lnTo>
                <a:lnTo>
                  <a:pt x="856" y="66"/>
                </a:lnTo>
                <a:lnTo>
                  <a:pt x="436" y="41"/>
                </a:lnTo>
                <a:lnTo>
                  <a:pt x="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3"/>
          <p:cNvSpPr/>
          <p:nvPr/>
        </p:nvSpPr>
        <p:spPr>
          <a:xfrm>
            <a:off x="5794769" y="-12096"/>
            <a:ext cx="104233" cy="94227"/>
          </a:xfrm>
          <a:custGeom>
            <a:avLst/>
            <a:gdLst/>
            <a:ahLst/>
            <a:cxnLst/>
            <a:rect l="l" t="t" r="r" b="b"/>
            <a:pathLst>
              <a:path w="948" h="857" extrusionOk="0">
                <a:moveTo>
                  <a:pt x="79" y="51"/>
                </a:moveTo>
                <a:lnTo>
                  <a:pt x="461" y="92"/>
                </a:lnTo>
                <a:lnTo>
                  <a:pt x="856" y="118"/>
                </a:lnTo>
                <a:lnTo>
                  <a:pt x="632" y="433"/>
                </a:lnTo>
                <a:lnTo>
                  <a:pt x="417" y="757"/>
                </a:lnTo>
                <a:lnTo>
                  <a:pt x="250" y="408"/>
                </a:lnTo>
                <a:lnTo>
                  <a:pt x="79" y="51"/>
                </a:lnTo>
                <a:close/>
                <a:moveTo>
                  <a:pt x="0" y="1"/>
                </a:moveTo>
                <a:lnTo>
                  <a:pt x="196" y="433"/>
                </a:lnTo>
                <a:lnTo>
                  <a:pt x="408" y="856"/>
                </a:lnTo>
                <a:lnTo>
                  <a:pt x="433" y="815"/>
                </a:lnTo>
                <a:lnTo>
                  <a:pt x="670" y="462"/>
                </a:lnTo>
                <a:lnTo>
                  <a:pt x="947" y="80"/>
                </a:lnTo>
                <a:lnTo>
                  <a:pt x="474" y="39"/>
                </a:lnTo>
                <a:lnTo>
                  <a:pt x="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3"/>
          <p:cNvSpPr/>
          <p:nvPr/>
        </p:nvSpPr>
        <p:spPr>
          <a:xfrm>
            <a:off x="7327595" y="232325"/>
            <a:ext cx="95547" cy="85541"/>
          </a:xfrm>
          <a:custGeom>
            <a:avLst/>
            <a:gdLst/>
            <a:ahLst/>
            <a:cxnLst/>
            <a:rect l="l" t="t" r="r" b="b"/>
            <a:pathLst>
              <a:path w="869" h="778" extrusionOk="0">
                <a:moveTo>
                  <a:pt x="1" y="0"/>
                </a:moveTo>
                <a:lnTo>
                  <a:pt x="187" y="382"/>
                </a:lnTo>
                <a:lnTo>
                  <a:pt x="370" y="777"/>
                </a:lnTo>
                <a:lnTo>
                  <a:pt x="619" y="420"/>
                </a:lnTo>
                <a:lnTo>
                  <a:pt x="869" y="67"/>
                </a:lnTo>
                <a:lnTo>
                  <a:pt x="436" y="26"/>
                </a:lnTo>
                <a:lnTo>
                  <a:pt x="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3"/>
          <p:cNvSpPr/>
          <p:nvPr/>
        </p:nvSpPr>
        <p:spPr>
          <a:xfrm>
            <a:off x="7323416" y="229576"/>
            <a:ext cx="104233" cy="93787"/>
          </a:xfrm>
          <a:custGeom>
            <a:avLst/>
            <a:gdLst/>
            <a:ahLst/>
            <a:cxnLst/>
            <a:rect l="l" t="t" r="r" b="b"/>
            <a:pathLst>
              <a:path w="948" h="853" extrusionOk="0">
                <a:moveTo>
                  <a:pt x="80" y="51"/>
                </a:moveTo>
                <a:lnTo>
                  <a:pt x="474" y="79"/>
                </a:lnTo>
                <a:lnTo>
                  <a:pt x="856" y="117"/>
                </a:lnTo>
                <a:lnTo>
                  <a:pt x="632" y="433"/>
                </a:lnTo>
                <a:lnTo>
                  <a:pt x="417" y="756"/>
                </a:lnTo>
                <a:lnTo>
                  <a:pt x="250" y="407"/>
                </a:lnTo>
                <a:lnTo>
                  <a:pt x="80" y="51"/>
                </a:lnTo>
                <a:close/>
                <a:moveTo>
                  <a:pt x="1" y="0"/>
                </a:moveTo>
                <a:lnTo>
                  <a:pt x="212" y="420"/>
                </a:lnTo>
                <a:lnTo>
                  <a:pt x="408" y="853"/>
                </a:lnTo>
                <a:lnTo>
                  <a:pt x="433" y="815"/>
                </a:lnTo>
                <a:lnTo>
                  <a:pt x="686" y="458"/>
                </a:lnTo>
                <a:lnTo>
                  <a:pt x="948" y="63"/>
                </a:lnTo>
                <a:lnTo>
                  <a:pt x="474" y="25"/>
                </a:lnTo>
                <a:lnTo>
                  <a:pt x="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3"/>
          <p:cNvSpPr/>
          <p:nvPr/>
        </p:nvSpPr>
        <p:spPr>
          <a:xfrm>
            <a:off x="9014242" y="3375161"/>
            <a:ext cx="81033" cy="94117"/>
          </a:xfrm>
          <a:custGeom>
            <a:avLst/>
            <a:gdLst/>
            <a:ahLst/>
            <a:cxnLst/>
            <a:rect l="l" t="t" r="r" b="b"/>
            <a:pathLst>
              <a:path w="737" h="856" extrusionOk="0">
                <a:moveTo>
                  <a:pt x="736" y="0"/>
                </a:moveTo>
                <a:lnTo>
                  <a:pt x="367" y="212"/>
                </a:lnTo>
                <a:lnTo>
                  <a:pt x="1" y="436"/>
                </a:lnTo>
                <a:lnTo>
                  <a:pt x="367" y="644"/>
                </a:lnTo>
                <a:lnTo>
                  <a:pt x="736" y="856"/>
                </a:lnTo>
                <a:lnTo>
                  <a:pt x="736" y="436"/>
                </a:lnTo>
                <a:lnTo>
                  <a:pt x="736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3"/>
          <p:cNvSpPr/>
          <p:nvPr/>
        </p:nvSpPr>
        <p:spPr>
          <a:xfrm>
            <a:off x="9008304" y="3369224"/>
            <a:ext cx="89719" cy="105992"/>
          </a:xfrm>
          <a:custGeom>
            <a:avLst/>
            <a:gdLst/>
            <a:ahLst/>
            <a:cxnLst/>
            <a:rect l="l" t="t" r="r" b="b"/>
            <a:pathLst>
              <a:path w="816" h="964" extrusionOk="0">
                <a:moveTo>
                  <a:pt x="765" y="95"/>
                </a:moveTo>
                <a:lnTo>
                  <a:pt x="765" y="490"/>
                </a:lnTo>
                <a:lnTo>
                  <a:pt x="765" y="869"/>
                </a:lnTo>
                <a:lnTo>
                  <a:pt x="437" y="673"/>
                </a:lnTo>
                <a:lnTo>
                  <a:pt x="103" y="482"/>
                </a:lnTo>
                <a:lnTo>
                  <a:pt x="103" y="482"/>
                </a:lnTo>
                <a:lnTo>
                  <a:pt x="437" y="291"/>
                </a:lnTo>
                <a:lnTo>
                  <a:pt x="765" y="95"/>
                </a:lnTo>
                <a:close/>
                <a:moveTo>
                  <a:pt x="815" y="0"/>
                </a:moveTo>
                <a:lnTo>
                  <a:pt x="408" y="237"/>
                </a:lnTo>
                <a:lnTo>
                  <a:pt x="1" y="490"/>
                </a:lnTo>
                <a:lnTo>
                  <a:pt x="42" y="502"/>
                </a:lnTo>
                <a:lnTo>
                  <a:pt x="408" y="727"/>
                </a:lnTo>
                <a:lnTo>
                  <a:pt x="815" y="963"/>
                </a:lnTo>
                <a:lnTo>
                  <a:pt x="815" y="490"/>
                </a:lnTo>
                <a:lnTo>
                  <a:pt x="815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3"/>
          <p:cNvSpPr/>
          <p:nvPr/>
        </p:nvSpPr>
        <p:spPr>
          <a:xfrm>
            <a:off x="8824686" y="3613975"/>
            <a:ext cx="95547" cy="85101"/>
          </a:xfrm>
          <a:custGeom>
            <a:avLst/>
            <a:gdLst/>
            <a:ahLst/>
            <a:cxnLst/>
            <a:rect l="l" t="t" r="r" b="b"/>
            <a:pathLst>
              <a:path w="869" h="774" extrusionOk="0">
                <a:moveTo>
                  <a:pt x="1" y="0"/>
                </a:moveTo>
                <a:lnTo>
                  <a:pt x="184" y="379"/>
                </a:lnTo>
                <a:lnTo>
                  <a:pt x="383" y="774"/>
                </a:lnTo>
                <a:lnTo>
                  <a:pt x="620" y="420"/>
                </a:lnTo>
                <a:lnTo>
                  <a:pt x="869" y="63"/>
                </a:lnTo>
                <a:lnTo>
                  <a:pt x="433" y="25"/>
                </a:lnTo>
                <a:lnTo>
                  <a:pt x="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3"/>
          <p:cNvSpPr/>
          <p:nvPr/>
        </p:nvSpPr>
        <p:spPr>
          <a:xfrm>
            <a:off x="1850500" y="154401"/>
            <a:ext cx="94117" cy="86860"/>
          </a:xfrm>
          <a:custGeom>
            <a:avLst/>
            <a:gdLst/>
            <a:ahLst/>
            <a:cxnLst/>
            <a:rect l="l" t="t" r="r" b="b"/>
            <a:pathLst>
              <a:path w="856" h="790" extrusionOk="0">
                <a:moveTo>
                  <a:pt x="0" y="0"/>
                </a:moveTo>
                <a:lnTo>
                  <a:pt x="187" y="395"/>
                </a:lnTo>
                <a:lnTo>
                  <a:pt x="370" y="789"/>
                </a:lnTo>
                <a:lnTo>
                  <a:pt x="619" y="433"/>
                </a:lnTo>
                <a:lnTo>
                  <a:pt x="856" y="79"/>
                </a:lnTo>
                <a:lnTo>
                  <a:pt x="436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3"/>
          <p:cNvSpPr/>
          <p:nvPr/>
        </p:nvSpPr>
        <p:spPr>
          <a:xfrm>
            <a:off x="9054484" y="2990553"/>
            <a:ext cx="94227" cy="85431"/>
          </a:xfrm>
          <a:custGeom>
            <a:avLst/>
            <a:gdLst/>
            <a:ahLst/>
            <a:cxnLst/>
            <a:rect l="l" t="t" r="r" b="b"/>
            <a:pathLst>
              <a:path w="857" h="777" extrusionOk="0">
                <a:moveTo>
                  <a:pt x="1" y="0"/>
                </a:moveTo>
                <a:lnTo>
                  <a:pt x="187" y="395"/>
                </a:lnTo>
                <a:lnTo>
                  <a:pt x="370" y="777"/>
                </a:lnTo>
                <a:lnTo>
                  <a:pt x="620" y="420"/>
                </a:lnTo>
                <a:lnTo>
                  <a:pt x="856" y="66"/>
                </a:lnTo>
                <a:lnTo>
                  <a:pt x="436" y="38"/>
                </a:lnTo>
                <a:lnTo>
                  <a:pt x="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3"/>
          <p:cNvSpPr/>
          <p:nvPr/>
        </p:nvSpPr>
        <p:spPr>
          <a:xfrm>
            <a:off x="9050306" y="2987364"/>
            <a:ext cx="104233" cy="94227"/>
          </a:xfrm>
          <a:custGeom>
            <a:avLst/>
            <a:gdLst/>
            <a:ahLst/>
            <a:cxnLst/>
            <a:rect l="l" t="t" r="r" b="b"/>
            <a:pathLst>
              <a:path w="948" h="857" extrusionOk="0">
                <a:moveTo>
                  <a:pt x="80" y="54"/>
                </a:moveTo>
                <a:lnTo>
                  <a:pt x="474" y="95"/>
                </a:lnTo>
                <a:lnTo>
                  <a:pt x="856" y="121"/>
                </a:lnTo>
                <a:lnTo>
                  <a:pt x="632" y="436"/>
                </a:lnTo>
                <a:lnTo>
                  <a:pt x="414" y="763"/>
                </a:lnTo>
                <a:lnTo>
                  <a:pt x="414" y="763"/>
                </a:lnTo>
                <a:lnTo>
                  <a:pt x="250" y="411"/>
                </a:lnTo>
                <a:lnTo>
                  <a:pt x="80" y="54"/>
                </a:lnTo>
                <a:close/>
                <a:moveTo>
                  <a:pt x="1" y="1"/>
                </a:moveTo>
                <a:lnTo>
                  <a:pt x="197" y="436"/>
                </a:lnTo>
                <a:lnTo>
                  <a:pt x="408" y="856"/>
                </a:lnTo>
                <a:lnTo>
                  <a:pt x="433" y="831"/>
                </a:lnTo>
                <a:lnTo>
                  <a:pt x="686" y="462"/>
                </a:lnTo>
                <a:lnTo>
                  <a:pt x="948" y="80"/>
                </a:lnTo>
                <a:lnTo>
                  <a:pt x="474" y="42"/>
                </a:lnTo>
                <a:lnTo>
                  <a:pt x="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3"/>
          <p:cNvSpPr/>
          <p:nvPr/>
        </p:nvSpPr>
        <p:spPr>
          <a:xfrm>
            <a:off x="162863" y="2138653"/>
            <a:ext cx="82353" cy="93897"/>
          </a:xfrm>
          <a:custGeom>
            <a:avLst/>
            <a:gdLst/>
            <a:ahLst/>
            <a:cxnLst/>
            <a:rect l="l" t="t" r="r" b="b"/>
            <a:pathLst>
              <a:path w="749" h="854" extrusionOk="0">
                <a:moveTo>
                  <a:pt x="748" y="1"/>
                </a:moveTo>
                <a:lnTo>
                  <a:pt x="366" y="209"/>
                </a:lnTo>
                <a:lnTo>
                  <a:pt x="0" y="433"/>
                </a:lnTo>
                <a:lnTo>
                  <a:pt x="366" y="645"/>
                </a:lnTo>
                <a:lnTo>
                  <a:pt x="748" y="853"/>
                </a:lnTo>
                <a:lnTo>
                  <a:pt x="748" y="433"/>
                </a:lnTo>
                <a:lnTo>
                  <a:pt x="748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3"/>
          <p:cNvSpPr/>
          <p:nvPr/>
        </p:nvSpPr>
        <p:spPr>
          <a:xfrm>
            <a:off x="156926" y="2132826"/>
            <a:ext cx="91368" cy="105552"/>
          </a:xfrm>
          <a:custGeom>
            <a:avLst/>
            <a:gdLst/>
            <a:ahLst/>
            <a:cxnLst/>
            <a:rect l="l" t="t" r="r" b="b"/>
            <a:pathLst>
              <a:path w="831" h="960" extrusionOk="0">
                <a:moveTo>
                  <a:pt x="777" y="92"/>
                </a:moveTo>
                <a:lnTo>
                  <a:pt x="777" y="486"/>
                </a:lnTo>
                <a:lnTo>
                  <a:pt x="777" y="868"/>
                </a:lnTo>
                <a:lnTo>
                  <a:pt x="436" y="669"/>
                </a:lnTo>
                <a:lnTo>
                  <a:pt x="100" y="480"/>
                </a:lnTo>
                <a:lnTo>
                  <a:pt x="100" y="480"/>
                </a:lnTo>
                <a:lnTo>
                  <a:pt x="436" y="291"/>
                </a:lnTo>
                <a:lnTo>
                  <a:pt x="777" y="92"/>
                </a:lnTo>
                <a:close/>
                <a:moveTo>
                  <a:pt x="831" y="0"/>
                </a:moveTo>
                <a:lnTo>
                  <a:pt x="408" y="237"/>
                </a:lnTo>
                <a:lnTo>
                  <a:pt x="0" y="486"/>
                </a:lnTo>
                <a:lnTo>
                  <a:pt x="41" y="499"/>
                </a:lnTo>
                <a:lnTo>
                  <a:pt x="408" y="723"/>
                </a:lnTo>
                <a:lnTo>
                  <a:pt x="831" y="960"/>
                </a:lnTo>
                <a:lnTo>
                  <a:pt x="831" y="486"/>
                </a:lnTo>
                <a:lnTo>
                  <a:pt x="83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3"/>
          <p:cNvSpPr/>
          <p:nvPr/>
        </p:nvSpPr>
        <p:spPr>
          <a:xfrm>
            <a:off x="480731" y="4783742"/>
            <a:ext cx="82792" cy="95547"/>
          </a:xfrm>
          <a:custGeom>
            <a:avLst/>
            <a:gdLst/>
            <a:ahLst/>
            <a:cxnLst/>
            <a:rect l="l" t="t" r="r" b="b"/>
            <a:pathLst>
              <a:path w="753" h="869" extrusionOk="0">
                <a:moveTo>
                  <a:pt x="752" y="0"/>
                </a:moveTo>
                <a:lnTo>
                  <a:pt x="383" y="224"/>
                </a:lnTo>
                <a:lnTo>
                  <a:pt x="1" y="436"/>
                </a:lnTo>
                <a:lnTo>
                  <a:pt x="383" y="647"/>
                </a:lnTo>
                <a:lnTo>
                  <a:pt x="752" y="868"/>
                </a:lnTo>
                <a:lnTo>
                  <a:pt x="752" y="436"/>
                </a:lnTo>
                <a:lnTo>
                  <a:pt x="752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3"/>
          <p:cNvSpPr/>
          <p:nvPr/>
        </p:nvSpPr>
        <p:spPr>
          <a:xfrm>
            <a:off x="475234" y="4779564"/>
            <a:ext cx="91039" cy="104233"/>
          </a:xfrm>
          <a:custGeom>
            <a:avLst/>
            <a:gdLst/>
            <a:ahLst/>
            <a:cxnLst/>
            <a:rect l="l" t="t" r="r" b="b"/>
            <a:pathLst>
              <a:path w="828" h="948" extrusionOk="0">
                <a:moveTo>
                  <a:pt x="777" y="92"/>
                </a:moveTo>
                <a:lnTo>
                  <a:pt x="777" y="474"/>
                </a:lnTo>
                <a:lnTo>
                  <a:pt x="777" y="856"/>
                </a:lnTo>
                <a:lnTo>
                  <a:pt x="446" y="670"/>
                </a:lnTo>
                <a:lnTo>
                  <a:pt x="110" y="474"/>
                </a:lnTo>
                <a:lnTo>
                  <a:pt x="110" y="474"/>
                </a:lnTo>
                <a:lnTo>
                  <a:pt x="446" y="275"/>
                </a:lnTo>
                <a:lnTo>
                  <a:pt x="777" y="92"/>
                </a:lnTo>
                <a:close/>
                <a:moveTo>
                  <a:pt x="828" y="0"/>
                </a:moveTo>
                <a:lnTo>
                  <a:pt x="420" y="237"/>
                </a:lnTo>
                <a:lnTo>
                  <a:pt x="0" y="474"/>
                </a:lnTo>
                <a:lnTo>
                  <a:pt x="38" y="499"/>
                </a:lnTo>
                <a:lnTo>
                  <a:pt x="420" y="711"/>
                </a:lnTo>
                <a:lnTo>
                  <a:pt x="828" y="947"/>
                </a:lnTo>
                <a:lnTo>
                  <a:pt x="828" y="474"/>
                </a:lnTo>
                <a:lnTo>
                  <a:pt x="828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3"/>
          <p:cNvSpPr/>
          <p:nvPr/>
        </p:nvSpPr>
        <p:spPr>
          <a:xfrm>
            <a:off x="773091" y="2416531"/>
            <a:ext cx="95547" cy="85101"/>
          </a:xfrm>
          <a:custGeom>
            <a:avLst/>
            <a:gdLst/>
            <a:ahLst/>
            <a:cxnLst/>
            <a:rect l="l" t="t" r="r" b="b"/>
            <a:pathLst>
              <a:path w="869" h="774" extrusionOk="0">
                <a:moveTo>
                  <a:pt x="0" y="0"/>
                </a:moveTo>
                <a:lnTo>
                  <a:pt x="183" y="395"/>
                </a:lnTo>
                <a:lnTo>
                  <a:pt x="369" y="774"/>
                </a:lnTo>
                <a:lnTo>
                  <a:pt x="619" y="420"/>
                </a:lnTo>
                <a:lnTo>
                  <a:pt x="868" y="64"/>
                </a:lnTo>
                <a:lnTo>
                  <a:pt x="436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3"/>
          <p:cNvSpPr/>
          <p:nvPr/>
        </p:nvSpPr>
        <p:spPr>
          <a:xfrm>
            <a:off x="135376" y="188894"/>
            <a:ext cx="93897" cy="85541"/>
          </a:xfrm>
          <a:custGeom>
            <a:avLst/>
            <a:gdLst/>
            <a:ahLst/>
            <a:cxnLst/>
            <a:rect l="l" t="t" r="r" b="b"/>
            <a:pathLst>
              <a:path w="854" h="778" extrusionOk="0">
                <a:moveTo>
                  <a:pt x="1" y="1"/>
                </a:moveTo>
                <a:lnTo>
                  <a:pt x="184" y="395"/>
                </a:lnTo>
                <a:lnTo>
                  <a:pt x="367" y="777"/>
                </a:lnTo>
                <a:lnTo>
                  <a:pt x="616" y="421"/>
                </a:lnTo>
                <a:lnTo>
                  <a:pt x="853" y="67"/>
                </a:lnTo>
                <a:lnTo>
                  <a:pt x="433" y="39"/>
                </a:lnTo>
                <a:lnTo>
                  <a:pt x="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3"/>
          <p:cNvSpPr/>
          <p:nvPr/>
        </p:nvSpPr>
        <p:spPr>
          <a:xfrm>
            <a:off x="130868" y="186145"/>
            <a:ext cx="104233" cy="93787"/>
          </a:xfrm>
          <a:custGeom>
            <a:avLst/>
            <a:gdLst/>
            <a:ahLst/>
            <a:cxnLst/>
            <a:rect l="l" t="t" r="r" b="b"/>
            <a:pathLst>
              <a:path w="948" h="853" extrusionOk="0">
                <a:moveTo>
                  <a:pt x="80" y="51"/>
                </a:moveTo>
                <a:lnTo>
                  <a:pt x="462" y="92"/>
                </a:lnTo>
                <a:lnTo>
                  <a:pt x="856" y="117"/>
                </a:lnTo>
                <a:lnTo>
                  <a:pt x="632" y="433"/>
                </a:lnTo>
                <a:lnTo>
                  <a:pt x="416" y="759"/>
                </a:lnTo>
                <a:lnTo>
                  <a:pt x="250" y="408"/>
                </a:lnTo>
                <a:lnTo>
                  <a:pt x="80" y="51"/>
                </a:lnTo>
                <a:close/>
                <a:moveTo>
                  <a:pt x="1" y="1"/>
                </a:moveTo>
                <a:lnTo>
                  <a:pt x="200" y="433"/>
                </a:lnTo>
                <a:lnTo>
                  <a:pt x="408" y="853"/>
                </a:lnTo>
                <a:lnTo>
                  <a:pt x="436" y="828"/>
                </a:lnTo>
                <a:lnTo>
                  <a:pt x="673" y="458"/>
                </a:lnTo>
                <a:lnTo>
                  <a:pt x="948" y="79"/>
                </a:lnTo>
                <a:lnTo>
                  <a:pt x="474" y="38"/>
                </a:lnTo>
                <a:lnTo>
                  <a:pt x="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3"/>
          <p:cNvSpPr/>
          <p:nvPr/>
        </p:nvSpPr>
        <p:spPr>
          <a:xfrm>
            <a:off x="773091" y="4692813"/>
            <a:ext cx="82682" cy="94117"/>
          </a:xfrm>
          <a:custGeom>
            <a:avLst/>
            <a:gdLst/>
            <a:ahLst/>
            <a:cxnLst/>
            <a:rect l="l" t="t" r="r" b="b"/>
            <a:pathLst>
              <a:path w="752" h="856" extrusionOk="0">
                <a:moveTo>
                  <a:pt x="751" y="0"/>
                </a:moveTo>
                <a:lnTo>
                  <a:pt x="382" y="212"/>
                </a:lnTo>
                <a:lnTo>
                  <a:pt x="0" y="433"/>
                </a:lnTo>
                <a:lnTo>
                  <a:pt x="382" y="644"/>
                </a:lnTo>
                <a:lnTo>
                  <a:pt x="751" y="856"/>
                </a:lnTo>
                <a:lnTo>
                  <a:pt x="751" y="433"/>
                </a:lnTo>
                <a:lnTo>
                  <a:pt x="75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3"/>
          <p:cNvSpPr/>
          <p:nvPr/>
        </p:nvSpPr>
        <p:spPr>
          <a:xfrm>
            <a:off x="767154" y="4686875"/>
            <a:ext cx="91368" cy="105662"/>
          </a:xfrm>
          <a:custGeom>
            <a:avLst/>
            <a:gdLst/>
            <a:ahLst/>
            <a:cxnLst/>
            <a:rect l="l" t="t" r="r" b="b"/>
            <a:pathLst>
              <a:path w="831" h="961" extrusionOk="0">
                <a:moveTo>
                  <a:pt x="777" y="92"/>
                </a:moveTo>
                <a:lnTo>
                  <a:pt x="777" y="487"/>
                </a:lnTo>
                <a:lnTo>
                  <a:pt x="777" y="869"/>
                </a:lnTo>
                <a:lnTo>
                  <a:pt x="449" y="673"/>
                </a:lnTo>
                <a:lnTo>
                  <a:pt x="104" y="482"/>
                </a:lnTo>
                <a:lnTo>
                  <a:pt x="104" y="482"/>
                </a:lnTo>
                <a:lnTo>
                  <a:pt x="449" y="291"/>
                </a:lnTo>
                <a:lnTo>
                  <a:pt x="777" y="92"/>
                </a:lnTo>
                <a:close/>
                <a:moveTo>
                  <a:pt x="831" y="0"/>
                </a:moveTo>
                <a:lnTo>
                  <a:pt x="423" y="237"/>
                </a:lnTo>
                <a:lnTo>
                  <a:pt x="0" y="487"/>
                </a:lnTo>
                <a:lnTo>
                  <a:pt x="41" y="502"/>
                </a:lnTo>
                <a:lnTo>
                  <a:pt x="423" y="723"/>
                </a:lnTo>
                <a:lnTo>
                  <a:pt x="831" y="960"/>
                </a:lnTo>
                <a:lnTo>
                  <a:pt x="831" y="487"/>
                </a:lnTo>
                <a:lnTo>
                  <a:pt x="83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3"/>
          <p:cNvSpPr/>
          <p:nvPr/>
        </p:nvSpPr>
        <p:spPr>
          <a:xfrm>
            <a:off x="4365737" y="184386"/>
            <a:ext cx="82682" cy="95547"/>
          </a:xfrm>
          <a:custGeom>
            <a:avLst/>
            <a:gdLst/>
            <a:ahLst/>
            <a:cxnLst/>
            <a:rect l="l" t="t" r="r" b="b"/>
            <a:pathLst>
              <a:path w="752" h="869" extrusionOk="0">
                <a:moveTo>
                  <a:pt x="751" y="1"/>
                </a:moveTo>
                <a:lnTo>
                  <a:pt x="382" y="212"/>
                </a:lnTo>
                <a:lnTo>
                  <a:pt x="0" y="436"/>
                </a:lnTo>
                <a:lnTo>
                  <a:pt x="382" y="648"/>
                </a:lnTo>
                <a:lnTo>
                  <a:pt x="751" y="869"/>
                </a:lnTo>
                <a:lnTo>
                  <a:pt x="751" y="436"/>
                </a:lnTo>
                <a:lnTo>
                  <a:pt x="75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3"/>
          <p:cNvSpPr/>
          <p:nvPr/>
        </p:nvSpPr>
        <p:spPr>
          <a:xfrm>
            <a:off x="4359800" y="180208"/>
            <a:ext cx="91368" cy="104233"/>
          </a:xfrm>
          <a:custGeom>
            <a:avLst/>
            <a:gdLst/>
            <a:ahLst/>
            <a:cxnLst/>
            <a:rect l="l" t="t" r="r" b="b"/>
            <a:pathLst>
              <a:path w="831" h="948" extrusionOk="0">
                <a:moveTo>
                  <a:pt x="777" y="80"/>
                </a:moveTo>
                <a:lnTo>
                  <a:pt x="777" y="474"/>
                </a:lnTo>
                <a:lnTo>
                  <a:pt x="777" y="856"/>
                </a:lnTo>
                <a:lnTo>
                  <a:pt x="449" y="658"/>
                </a:lnTo>
                <a:lnTo>
                  <a:pt x="111" y="474"/>
                </a:lnTo>
                <a:lnTo>
                  <a:pt x="449" y="276"/>
                </a:lnTo>
                <a:lnTo>
                  <a:pt x="777" y="80"/>
                </a:lnTo>
                <a:close/>
                <a:moveTo>
                  <a:pt x="831" y="1"/>
                </a:moveTo>
                <a:lnTo>
                  <a:pt x="423" y="238"/>
                </a:lnTo>
                <a:lnTo>
                  <a:pt x="0" y="474"/>
                </a:lnTo>
                <a:lnTo>
                  <a:pt x="41" y="500"/>
                </a:lnTo>
                <a:lnTo>
                  <a:pt x="423" y="711"/>
                </a:lnTo>
                <a:lnTo>
                  <a:pt x="831" y="948"/>
                </a:lnTo>
                <a:lnTo>
                  <a:pt x="831" y="474"/>
                </a:lnTo>
                <a:lnTo>
                  <a:pt x="83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3"/>
          <p:cNvSpPr/>
          <p:nvPr/>
        </p:nvSpPr>
        <p:spPr>
          <a:xfrm>
            <a:off x="1383318" y="4848943"/>
            <a:ext cx="95547" cy="85541"/>
          </a:xfrm>
          <a:custGeom>
            <a:avLst/>
            <a:gdLst/>
            <a:ahLst/>
            <a:cxnLst/>
            <a:rect l="l" t="t" r="r" b="b"/>
            <a:pathLst>
              <a:path w="869" h="778" extrusionOk="0">
                <a:moveTo>
                  <a:pt x="0" y="1"/>
                </a:moveTo>
                <a:lnTo>
                  <a:pt x="199" y="395"/>
                </a:lnTo>
                <a:lnTo>
                  <a:pt x="382" y="777"/>
                </a:lnTo>
                <a:lnTo>
                  <a:pt x="619" y="421"/>
                </a:lnTo>
                <a:lnTo>
                  <a:pt x="868" y="67"/>
                </a:lnTo>
                <a:lnTo>
                  <a:pt x="436" y="26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3"/>
          <p:cNvSpPr/>
          <p:nvPr/>
        </p:nvSpPr>
        <p:spPr>
          <a:xfrm>
            <a:off x="1702946" y="4885117"/>
            <a:ext cx="95547" cy="86861"/>
          </a:xfrm>
          <a:custGeom>
            <a:avLst/>
            <a:gdLst/>
            <a:ahLst/>
            <a:cxnLst/>
            <a:rect l="l" t="t" r="r" b="b"/>
            <a:pathLst>
              <a:path w="869" h="790" extrusionOk="0">
                <a:moveTo>
                  <a:pt x="1" y="0"/>
                </a:moveTo>
                <a:lnTo>
                  <a:pt x="187" y="395"/>
                </a:lnTo>
                <a:lnTo>
                  <a:pt x="370" y="789"/>
                </a:lnTo>
                <a:lnTo>
                  <a:pt x="619" y="436"/>
                </a:lnTo>
                <a:lnTo>
                  <a:pt x="869" y="66"/>
                </a:lnTo>
                <a:lnTo>
                  <a:pt x="436" y="41"/>
                </a:lnTo>
                <a:lnTo>
                  <a:pt x="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3"/>
          <p:cNvSpPr/>
          <p:nvPr/>
        </p:nvSpPr>
        <p:spPr>
          <a:xfrm>
            <a:off x="1698768" y="4882258"/>
            <a:ext cx="104233" cy="95547"/>
          </a:xfrm>
          <a:custGeom>
            <a:avLst/>
            <a:gdLst/>
            <a:ahLst/>
            <a:cxnLst/>
            <a:rect l="l" t="t" r="r" b="b"/>
            <a:pathLst>
              <a:path w="948" h="869" extrusionOk="0">
                <a:moveTo>
                  <a:pt x="80" y="67"/>
                </a:moveTo>
                <a:lnTo>
                  <a:pt x="474" y="92"/>
                </a:lnTo>
                <a:lnTo>
                  <a:pt x="856" y="118"/>
                </a:lnTo>
                <a:lnTo>
                  <a:pt x="632" y="433"/>
                </a:lnTo>
                <a:lnTo>
                  <a:pt x="414" y="762"/>
                </a:lnTo>
                <a:lnTo>
                  <a:pt x="414" y="762"/>
                </a:lnTo>
                <a:lnTo>
                  <a:pt x="250" y="408"/>
                </a:lnTo>
                <a:lnTo>
                  <a:pt x="80" y="67"/>
                </a:lnTo>
                <a:close/>
                <a:moveTo>
                  <a:pt x="1" y="1"/>
                </a:moveTo>
                <a:lnTo>
                  <a:pt x="197" y="433"/>
                </a:lnTo>
                <a:lnTo>
                  <a:pt x="408" y="869"/>
                </a:lnTo>
                <a:lnTo>
                  <a:pt x="433" y="828"/>
                </a:lnTo>
                <a:lnTo>
                  <a:pt x="683" y="474"/>
                </a:lnTo>
                <a:lnTo>
                  <a:pt x="948" y="80"/>
                </a:lnTo>
                <a:lnTo>
                  <a:pt x="474" y="39"/>
                </a:lnTo>
                <a:lnTo>
                  <a:pt x="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3"/>
          <p:cNvSpPr/>
          <p:nvPr/>
        </p:nvSpPr>
        <p:spPr>
          <a:xfrm>
            <a:off x="3113286" y="4737563"/>
            <a:ext cx="175040" cy="198240"/>
          </a:xfrm>
          <a:custGeom>
            <a:avLst/>
            <a:gdLst/>
            <a:ahLst/>
            <a:cxnLst/>
            <a:rect l="l" t="t" r="r" b="b"/>
            <a:pathLst>
              <a:path w="1592" h="1803" extrusionOk="0">
                <a:moveTo>
                  <a:pt x="67" y="0"/>
                </a:moveTo>
                <a:lnTo>
                  <a:pt x="26" y="894"/>
                </a:lnTo>
                <a:lnTo>
                  <a:pt x="1" y="1803"/>
                </a:lnTo>
                <a:lnTo>
                  <a:pt x="790" y="1383"/>
                </a:lnTo>
                <a:lnTo>
                  <a:pt x="1592" y="947"/>
                </a:lnTo>
                <a:lnTo>
                  <a:pt x="828" y="474"/>
                </a:lnTo>
                <a:lnTo>
                  <a:pt x="6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3"/>
          <p:cNvSpPr/>
          <p:nvPr/>
        </p:nvSpPr>
        <p:spPr>
          <a:xfrm>
            <a:off x="2547809" y="4737563"/>
            <a:ext cx="81033" cy="94117"/>
          </a:xfrm>
          <a:custGeom>
            <a:avLst/>
            <a:gdLst/>
            <a:ahLst/>
            <a:cxnLst/>
            <a:rect l="l" t="t" r="r" b="b"/>
            <a:pathLst>
              <a:path w="737" h="856" extrusionOk="0">
                <a:moveTo>
                  <a:pt x="736" y="0"/>
                </a:moveTo>
                <a:lnTo>
                  <a:pt x="367" y="212"/>
                </a:lnTo>
                <a:lnTo>
                  <a:pt x="1" y="420"/>
                </a:lnTo>
                <a:lnTo>
                  <a:pt x="367" y="644"/>
                </a:lnTo>
                <a:lnTo>
                  <a:pt x="736" y="856"/>
                </a:lnTo>
                <a:lnTo>
                  <a:pt x="736" y="420"/>
                </a:lnTo>
                <a:lnTo>
                  <a:pt x="736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3"/>
          <p:cNvSpPr/>
          <p:nvPr/>
        </p:nvSpPr>
        <p:spPr>
          <a:xfrm>
            <a:off x="2541981" y="4731625"/>
            <a:ext cx="89609" cy="105992"/>
          </a:xfrm>
          <a:custGeom>
            <a:avLst/>
            <a:gdLst/>
            <a:ahLst/>
            <a:cxnLst/>
            <a:rect l="l" t="t" r="r" b="b"/>
            <a:pathLst>
              <a:path w="815" h="964" extrusionOk="0">
                <a:moveTo>
                  <a:pt x="764" y="95"/>
                </a:moveTo>
                <a:lnTo>
                  <a:pt x="764" y="474"/>
                </a:lnTo>
                <a:lnTo>
                  <a:pt x="764" y="869"/>
                </a:lnTo>
                <a:lnTo>
                  <a:pt x="433" y="673"/>
                </a:lnTo>
                <a:lnTo>
                  <a:pt x="102" y="482"/>
                </a:lnTo>
                <a:lnTo>
                  <a:pt x="102" y="482"/>
                </a:lnTo>
                <a:lnTo>
                  <a:pt x="433" y="291"/>
                </a:lnTo>
                <a:lnTo>
                  <a:pt x="764" y="95"/>
                </a:lnTo>
                <a:close/>
                <a:moveTo>
                  <a:pt x="815" y="1"/>
                </a:moveTo>
                <a:lnTo>
                  <a:pt x="407" y="237"/>
                </a:lnTo>
                <a:lnTo>
                  <a:pt x="0" y="474"/>
                </a:lnTo>
                <a:lnTo>
                  <a:pt x="38" y="503"/>
                </a:lnTo>
                <a:lnTo>
                  <a:pt x="407" y="711"/>
                </a:lnTo>
                <a:lnTo>
                  <a:pt x="815" y="964"/>
                </a:lnTo>
                <a:lnTo>
                  <a:pt x="815" y="474"/>
                </a:lnTo>
                <a:lnTo>
                  <a:pt x="81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3"/>
          <p:cNvSpPr/>
          <p:nvPr/>
        </p:nvSpPr>
        <p:spPr>
          <a:xfrm>
            <a:off x="2965732" y="144144"/>
            <a:ext cx="94227" cy="89719"/>
          </a:xfrm>
          <a:custGeom>
            <a:avLst/>
            <a:gdLst/>
            <a:ahLst/>
            <a:cxnLst/>
            <a:rect l="l" t="t" r="r" b="b"/>
            <a:pathLst>
              <a:path w="857" h="816" extrusionOk="0">
                <a:moveTo>
                  <a:pt x="579" y="1"/>
                </a:moveTo>
                <a:lnTo>
                  <a:pt x="288" y="329"/>
                </a:lnTo>
                <a:lnTo>
                  <a:pt x="1" y="645"/>
                </a:lnTo>
                <a:lnTo>
                  <a:pt x="421" y="736"/>
                </a:lnTo>
                <a:lnTo>
                  <a:pt x="856" y="815"/>
                </a:lnTo>
                <a:lnTo>
                  <a:pt x="711" y="408"/>
                </a:lnTo>
                <a:lnTo>
                  <a:pt x="579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3"/>
          <p:cNvSpPr/>
          <p:nvPr/>
        </p:nvSpPr>
        <p:spPr>
          <a:xfrm>
            <a:off x="2959905" y="138207"/>
            <a:ext cx="104233" cy="100164"/>
          </a:xfrm>
          <a:custGeom>
            <a:avLst/>
            <a:gdLst/>
            <a:ahLst/>
            <a:cxnLst/>
            <a:rect l="l" t="t" r="r" b="b"/>
            <a:pathLst>
              <a:path w="948" h="911" extrusionOk="0">
                <a:moveTo>
                  <a:pt x="616" y="99"/>
                </a:moveTo>
                <a:lnTo>
                  <a:pt x="736" y="474"/>
                </a:lnTo>
                <a:lnTo>
                  <a:pt x="868" y="844"/>
                </a:lnTo>
                <a:lnTo>
                  <a:pt x="868" y="844"/>
                </a:lnTo>
                <a:lnTo>
                  <a:pt x="486" y="765"/>
                </a:lnTo>
                <a:lnTo>
                  <a:pt x="104" y="686"/>
                </a:lnTo>
                <a:lnTo>
                  <a:pt x="357" y="396"/>
                </a:lnTo>
                <a:lnTo>
                  <a:pt x="616" y="99"/>
                </a:lnTo>
                <a:close/>
                <a:moveTo>
                  <a:pt x="632" y="1"/>
                </a:moveTo>
                <a:lnTo>
                  <a:pt x="606" y="42"/>
                </a:lnTo>
                <a:lnTo>
                  <a:pt x="316" y="358"/>
                </a:lnTo>
                <a:lnTo>
                  <a:pt x="0" y="724"/>
                </a:lnTo>
                <a:lnTo>
                  <a:pt x="474" y="815"/>
                </a:lnTo>
                <a:lnTo>
                  <a:pt x="947" y="910"/>
                </a:lnTo>
                <a:lnTo>
                  <a:pt x="789" y="462"/>
                </a:lnTo>
                <a:lnTo>
                  <a:pt x="632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3"/>
          <p:cNvSpPr/>
          <p:nvPr/>
        </p:nvSpPr>
        <p:spPr>
          <a:xfrm>
            <a:off x="2917903" y="4789570"/>
            <a:ext cx="94117" cy="85541"/>
          </a:xfrm>
          <a:custGeom>
            <a:avLst/>
            <a:gdLst/>
            <a:ahLst/>
            <a:cxnLst/>
            <a:rect l="l" t="t" r="r" b="b"/>
            <a:pathLst>
              <a:path w="856" h="778" extrusionOk="0">
                <a:moveTo>
                  <a:pt x="0" y="1"/>
                </a:moveTo>
                <a:lnTo>
                  <a:pt x="186" y="383"/>
                </a:lnTo>
                <a:lnTo>
                  <a:pt x="370" y="778"/>
                </a:lnTo>
                <a:lnTo>
                  <a:pt x="619" y="421"/>
                </a:lnTo>
                <a:lnTo>
                  <a:pt x="856" y="67"/>
                </a:lnTo>
                <a:lnTo>
                  <a:pt x="436" y="26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3"/>
          <p:cNvSpPr/>
          <p:nvPr/>
        </p:nvSpPr>
        <p:spPr>
          <a:xfrm>
            <a:off x="3240389" y="32764"/>
            <a:ext cx="95547" cy="86861"/>
          </a:xfrm>
          <a:custGeom>
            <a:avLst/>
            <a:gdLst/>
            <a:ahLst/>
            <a:cxnLst/>
            <a:rect l="l" t="t" r="r" b="b"/>
            <a:pathLst>
              <a:path w="869" h="790" extrusionOk="0">
                <a:moveTo>
                  <a:pt x="0" y="0"/>
                </a:moveTo>
                <a:lnTo>
                  <a:pt x="186" y="395"/>
                </a:lnTo>
                <a:lnTo>
                  <a:pt x="382" y="789"/>
                </a:lnTo>
                <a:lnTo>
                  <a:pt x="619" y="433"/>
                </a:lnTo>
                <a:lnTo>
                  <a:pt x="868" y="79"/>
                </a:lnTo>
                <a:lnTo>
                  <a:pt x="436" y="38"/>
                </a:lnTo>
                <a:lnTo>
                  <a:pt x="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3"/>
          <p:cNvSpPr/>
          <p:nvPr/>
        </p:nvSpPr>
        <p:spPr>
          <a:xfrm>
            <a:off x="3236211" y="29905"/>
            <a:ext cx="104233" cy="95657"/>
          </a:xfrm>
          <a:custGeom>
            <a:avLst/>
            <a:gdLst/>
            <a:ahLst/>
            <a:cxnLst/>
            <a:rect l="l" t="t" r="r" b="b"/>
            <a:pathLst>
              <a:path w="948" h="870" extrusionOk="0">
                <a:moveTo>
                  <a:pt x="92" y="64"/>
                </a:moveTo>
                <a:lnTo>
                  <a:pt x="474" y="92"/>
                </a:lnTo>
                <a:lnTo>
                  <a:pt x="856" y="118"/>
                </a:lnTo>
                <a:lnTo>
                  <a:pt x="632" y="433"/>
                </a:lnTo>
                <a:lnTo>
                  <a:pt x="414" y="762"/>
                </a:lnTo>
                <a:lnTo>
                  <a:pt x="414" y="762"/>
                </a:lnTo>
                <a:lnTo>
                  <a:pt x="250" y="408"/>
                </a:lnTo>
                <a:lnTo>
                  <a:pt x="92" y="64"/>
                </a:lnTo>
                <a:close/>
                <a:moveTo>
                  <a:pt x="0" y="1"/>
                </a:moveTo>
                <a:lnTo>
                  <a:pt x="212" y="433"/>
                </a:lnTo>
                <a:lnTo>
                  <a:pt x="407" y="869"/>
                </a:lnTo>
                <a:lnTo>
                  <a:pt x="433" y="828"/>
                </a:lnTo>
                <a:lnTo>
                  <a:pt x="685" y="474"/>
                </a:lnTo>
                <a:lnTo>
                  <a:pt x="947" y="80"/>
                </a:lnTo>
                <a:lnTo>
                  <a:pt x="474" y="39"/>
                </a:lnTo>
                <a:lnTo>
                  <a:pt x="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3"/>
          <p:cNvSpPr/>
          <p:nvPr/>
        </p:nvSpPr>
        <p:spPr>
          <a:xfrm>
            <a:off x="6357388" y="4668074"/>
            <a:ext cx="198020" cy="176470"/>
          </a:xfrm>
          <a:custGeom>
            <a:avLst/>
            <a:gdLst/>
            <a:ahLst/>
            <a:cxnLst/>
            <a:rect l="l" t="t" r="r" b="b"/>
            <a:pathLst>
              <a:path w="1801" h="1605" extrusionOk="0">
                <a:moveTo>
                  <a:pt x="1" y="1"/>
                </a:moveTo>
                <a:lnTo>
                  <a:pt x="421" y="803"/>
                </a:lnTo>
                <a:lnTo>
                  <a:pt x="841" y="1605"/>
                </a:lnTo>
                <a:lnTo>
                  <a:pt x="1327" y="844"/>
                </a:lnTo>
                <a:lnTo>
                  <a:pt x="1800" y="67"/>
                </a:lnTo>
                <a:lnTo>
                  <a:pt x="907" y="42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3"/>
          <p:cNvSpPr/>
          <p:nvPr/>
        </p:nvSpPr>
        <p:spPr>
          <a:xfrm>
            <a:off x="5149467" y="4783742"/>
            <a:ext cx="82682" cy="95547"/>
          </a:xfrm>
          <a:custGeom>
            <a:avLst/>
            <a:gdLst/>
            <a:ahLst/>
            <a:cxnLst/>
            <a:rect l="l" t="t" r="r" b="b"/>
            <a:pathLst>
              <a:path w="752" h="869" extrusionOk="0">
                <a:moveTo>
                  <a:pt x="752" y="0"/>
                </a:moveTo>
                <a:lnTo>
                  <a:pt x="383" y="224"/>
                </a:lnTo>
                <a:lnTo>
                  <a:pt x="1" y="436"/>
                </a:lnTo>
                <a:lnTo>
                  <a:pt x="383" y="647"/>
                </a:lnTo>
                <a:lnTo>
                  <a:pt x="752" y="868"/>
                </a:lnTo>
                <a:lnTo>
                  <a:pt x="752" y="436"/>
                </a:lnTo>
                <a:lnTo>
                  <a:pt x="752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3"/>
          <p:cNvSpPr/>
          <p:nvPr/>
        </p:nvSpPr>
        <p:spPr>
          <a:xfrm>
            <a:off x="5143969" y="4779564"/>
            <a:ext cx="91039" cy="104233"/>
          </a:xfrm>
          <a:custGeom>
            <a:avLst/>
            <a:gdLst/>
            <a:ahLst/>
            <a:cxnLst/>
            <a:rect l="l" t="t" r="r" b="b"/>
            <a:pathLst>
              <a:path w="828" h="948" extrusionOk="0">
                <a:moveTo>
                  <a:pt x="777" y="92"/>
                </a:moveTo>
                <a:lnTo>
                  <a:pt x="777" y="474"/>
                </a:lnTo>
                <a:lnTo>
                  <a:pt x="777" y="856"/>
                </a:lnTo>
                <a:lnTo>
                  <a:pt x="445" y="670"/>
                </a:lnTo>
                <a:lnTo>
                  <a:pt x="109" y="474"/>
                </a:lnTo>
                <a:lnTo>
                  <a:pt x="109" y="474"/>
                </a:lnTo>
                <a:lnTo>
                  <a:pt x="445" y="275"/>
                </a:lnTo>
                <a:lnTo>
                  <a:pt x="777" y="92"/>
                </a:lnTo>
                <a:close/>
                <a:moveTo>
                  <a:pt x="827" y="0"/>
                </a:moveTo>
                <a:lnTo>
                  <a:pt x="420" y="237"/>
                </a:lnTo>
                <a:lnTo>
                  <a:pt x="0" y="474"/>
                </a:lnTo>
                <a:lnTo>
                  <a:pt x="38" y="499"/>
                </a:lnTo>
                <a:lnTo>
                  <a:pt x="420" y="711"/>
                </a:lnTo>
                <a:lnTo>
                  <a:pt x="827" y="947"/>
                </a:lnTo>
                <a:lnTo>
                  <a:pt x="827" y="474"/>
                </a:lnTo>
                <a:lnTo>
                  <a:pt x="827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3"/>
          <p:cNvSpPr/>
          <p:nvPr/>
        </p:nvSpPr>
        <p:spPr>
          <a:xfrm>
            <a:off x="8131886" y="31334"/>
            <a:ext cx="92798" cy="89719"/>
          </a:xfrm>
          <a:custGeom>
            <a:avLst/>
            <a:gdLst/>
            <a:ahLst/>
            <a:cxnLst/>
            <a:rect l="l" t="t" r="r" b="b"/>
            <a:pathLst>
              <a:path w="844" h="816" extrusionOk="0">
                <a:moveTo>
                  <a:pt x="566" y="1"/>
                </a:moveTo>
                <a:lnTo>
                  <a:pt x="278" y="329"/>
                </a:lnTo>
                <a:lnTo>
                  <a:pt x="0" y="645"/>
                </a:lnTo>
                <a:lnTo>
                  <a:pt x="420" y="736"/>
                </a:lnTo>
                <a:lnTo>
                  <a:pt x="843" y="815"/>
                </a:lnTo>
                <a:lnTo>
                  <a:pt x="843" y="815"/>
                </a:lnTo>
                <a:lnTo>
                  <a:pt x="698" y="408"/>
                </a:lnTo>
                <a:lnTo>
                  <a:pt x="566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3"/>
          <p:cNvSpPr/>
          <p:nvPr/>
        </p:nvSpPr>
        <p:spPr>
          <a:xfrm>
            <a:off x="8125948" y="25397"/>
            <a:ext cx="102913" cy="100164"/>
          </a:xfrm>
          <a:custGeom>
            <a:avLst/>
            <a:gdLst/>
            <a:ahLst/>
            <a:cxnLst/>
            <a:rect l="l" t="t" r="r" b="b"/>
            <a:pathLst>
              <a:path w="936" h="911" extrusionOk="0">
                <a:moveTo>
                  <a:pt x="606" y="99"/>
                </a:moveTo>
                <a:lnTo>
                  <a:pt x="740" y="474"/>
                </a:lnTo>
                <a:lnTo>
                  <a:pt x="856" y="831"/>
                </a:lnTo>
                <a:lnTo>
                  <a:pt x="856" y="831"/>
                </a:lnTo>
                <a:lnTo>
                  <a:pt x="474" y="765"/>
                </a:lnTo>
                <a:lnTo>
                  <a:pt x="95" y="686"/>
                </a:lnTo>
                <a:lnTo>
                  <a:pt x="358" y="395"/>
                </a:lnTo>
                <a:lnTo>
                  <a:pt x="606" y="99"/>
                </a:lnTo>
                <a:close/>
                <a:moveTo>
                  <a:pt x="632" y="1"/>
                </a:moveTo>
                <a:lnTo>
                  <a:pt x="594" y="42"/>
                </a:lnTo>
                <a:lnTo>
                  <a:pt x="316" y="358"/>
                </a:lnTo>
                <a:lnTo>
                  <a:pt x="1" y="711"/>
                </a:lnTo>
                <a:lnTo>
                  <a:pt x="462" y="815"/>
                </a:lnTo>
                <a:lnTo>
                  <a:pt x="935" y="910"/>
                </a:lnTo>
                <a:lnTo>
                  <a:pt x="777" y="449"/>
                </a:lnTo>
                <a:lnTo>
                  <a:pt x="632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3"/>
          <p:cNvSpPr/>
          <p:nvPr/>
        </p:nvSpPr>
        <p:spPr>
          <a:xfrm>
            <a:off x="4896470" y="4905238"/>
            <a:ext cx="94117" cy="85431"/>
          </a:xfrm>
          <a:custGeom>
            <a:avLst/>
            <a:gdLst/>
            <a:ahLst/>
            <a:cxnLst/>
            <a:rect l="l" t="t" r="r" b="b"/>
            <a:pathLst>
              <a:path w="856" h="777" extrusionOk="0">
                <a:moveTo>
                  <a:pt x="0" y="0"/>
                </a:moveTo>
                <a:lnTo>
                  <a:pt x="186" y="382"/>
                </a:lnTo>
                <a:lnTo>
                  <a:pt x="369" y="777"/>
                </a:lnTo>
                <a:lnTo>
                  <a:pt x="619" y="423"/>
                </a:lnTo>
                <a:lnTo>
                  <a:pt x="856" y="66"/>
                </a:lnTo>
                <a:lnTo>
                  <a:pt x="423" y="29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3"/>
          <p:cNvSpPr/>
          <p:nvPr/>
        </p:nvSpPr>
        <p:spPr>
          <a:xfrm>
            <a:off x="5949580" y="4843116"/>
            <a:ext cx="95547" cy="85431"/>
          </a:xfrm>
          <a:custGeom>
            <a:avLst/>
            <a:gdLst/>
            <a:ahLst/>
            <a:cxnLst/>
            <a:rect l="l" t="t" r="r" b="b"/>
            <a:pathLst>
              <a:path w="869" h="777" extrusionOk="0">
                <a:moveTo>
                  <a:pt x="0" y="0"/>
                </a:moveTo>
                <a:lnTo>
                  <a:pt x="196" y="382"/>
                </a:lnTo>
                <a:lnTo>
                  <a:pt x="379" y="777"/>
                </a:lnTo>
                <a:lnTo>
                  <a:pt x="616" y="423"/>
                </a:lnTo>
                <a:lnTo>
                  <a:pt x="869" y="66"/>
                </a:lnTo>
                <a:lnTo>
                  <a:pt x="433" y="28"/>
                </a:lnTo>
                <a:lnTo>
                  <a:pt x="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3"/>
          <p:cNvSpPr/>
          <p:nvPr/>
        </p:nvSpPr>
        <p:spPr>
          <a:xfrm>
            <a:off x="5945072" y="4840257"/>
            <a:ext cx="104233" cy="94227"/>
          </a:xfrm>
          <a:custGeom>
            <a:avLst/>
            <a:gdLst/>
            <a:ahLst/>
            <a:cxnLst/>
            <a:rect l="l" t="t" r="r" b="b"/>
            <a:pathLst>
              <a:path w="948" h="857" extrusionOk="0">
                <a:moveTo>
                  <a:pt x="92" y="54"/>
                </a:moveTo>
                <a:lnTo>
                  <a:pt x="474" y="80"/>
                </a:lnTo>
                <a:lnTo>
                  <a:pt x="856" y="118"/>
                </a:lnTo>
                <a:lnTo>
                  <a:pt x="644" y="433"/>
                </a:lnTo>
                <a:lnTo>
                  <a:pt x="419" y="755"/>
                </a:lnTo>
                <a:lnTo>
                  <a:pt x="250" y="408"/>
                </a:lnTo>
                <a:lnTo>
                  <a:pt x="92" y="54"/>
                </a:lnTo>
                <a:close/>
                <a:moveTo>
                  <a:pt x="0" y="1"/>
                </a:moveTo>
                <a:lnTo>
                  <a:pt x="212" y="421"/>
                </a:lnTo>
                <a:lnTo>
                  <a:pt x="408" y="856"/>
                </a:lnTo>
                <a:lnTo>
                  <a:pt x="436" y="815"/>
                </a:lnTo>
                <a:lnTo>
                  <a:pt x="685" y="462"/>
                </a:lnTo>
                <a:lnTo>
                  <a:pt x="947" y="67"/>
                </a:lnTo>
                <a:lnTo>
                  <a:pt x="474" y="26"/>
                </a:lnTo>
                <a:lnTo>
                  <a:pt x="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3"/>
          <p:cNvSpPr/>
          <p:nvPr/>
        </p:nvSpPr>
        <p:spPr>
          <a:xfrm>
            <a:off x="879963" y="155721"/>
            <a:ext cx="178119" cy="198350"/>
          </a:xfrm>
          <a:custGeom>
            <a:avLst/>
            <a:gdLst/>
            <a:ahLst/>
            <a:cxnLst/>
            <a:rect l="l" t="t" r="r" b="b"/>
            <a:pathLst>
              <a:path w="1620" h="1804" extrusionOk="0">
                <a:moveTo>
                  <a:pt x="1620" y="1"/>
                </a:moveTo>
                <a:lnTo>
                  <a:pt x="818" y="395"/>
                </a:lnTo>
                <a:lnTo>
                  <a:pt x="0" y="803"/>
                </a:lnTo>
                <a:lnTo>
                  <a:pt x="752" y="1305"/>
                </a:lnTo>
                <a:lnTo>
                  <a:pt x="1516" y="1803"/>
                </a:lnTo>
                <a:lnTo>
                  <a:pt x="1566" y="894"/>
                </a:lnTo>
                <a:lnTo>
                  <a:pt x="16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3"/>
          <p:cNvSpPr/>
          <p:nvPr/>
        </p:nvSpPr>
        <p:spPr>
          <a:xfrm>
            <a:off x="182984" y="2913807"/>
            <a:ext cx="94117" cy="85431"/>
          </a:xfrm>
          <a:custGeom>
            <a:avLst/>
            <a:gdLst/>
            <a:ahLst/>
            <a:cxnLst/>
            <a:rect l="l" t="t" r="r" b="b"/>
            <a:pathLst>
              <a:path w="856" h="777" extrusionOk="0">
                <a:moveTo>
                  <a:pt x="0" y="0"/>
                </a:moveTo>
                <a:lnTo>
                  <a:pt x="183" y="395"/>
                </a:lnTo>
                <a:lnTo>
                  <a:pt x="370" y="777"/>
                </a:lnTo>
                <a:lnTo>
                  <a:pt x="606" y="420"/>
                </a:lnTo>
                <a:lnTo>
                  <a:pt x="856" y="67"/>
                </a:lnTo>
                <a:lnTo>
                  <a:pt x="420" y="38"/>
                </a:lnTo>
                <a:lnTo>
                  <a:pt x="0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3"/>
          <p:cNvSpPr/>
          <p:nvPr/>
        </p:nvSpPr>
        <p:spPr>
          <a:xfrm>
            <a:off x="177047" y="2911058"/>
            <a:ext cx="105992" cy="93787"/>
          </a:xfrm>
          <a:custGeom>
            <a:avLst/>
            <a:gdLst/>
            <a:ahLst/>
            <a:cxnLst/>
            <a:rect l="l" t="t" r="r" b="b"/>
            <a:pathLst>
              <a:path w="964" h="853" extrusionOk="0">
                <a:moveTo>
                  <a:pt x="95" y="63"/>
                </a:moveTo>
                <a:lnTo>
                  <a:pt x="474" y="92"/>
                </a:lnTo>
                <a:lnTo>
                  <a:pt x="856" y="117"/>
                </a:lnTo>
                <a:lnTo>
                  <a:pt x="648" y="433"/>
                </a:lnTo>
                <a:lnTo>
                  <a:pt x="424" y="749"/>
                </a:lnTo>
                <a:lnTo>
                  <a:pt x="266" y="407"/>
                </a:lnTo>
                <a:lnTo>
                  <a:pt x="95" y="63"/>
                </a:lnTo>
                <a:close/>
                <a:moveTo>
                  <a:pt x="1" y="0"/>
                </a:moveTo>
                <a:lnTo>
                  <a:pt x="212" y="433"/>
                </a:lnTo>
                <a:lnTo>
                  <a:pt x="424" y="853"/>
                </a:lnTo>
                <a:lnTo>
                  <a:pt x="449" y="827"/>
                </a:lnTo>
                <a:lnTo>
                  <a:pt x="686" y="474"/>
                </a:lnTo>
                <a:lnTo>
                  <a:pt x="963" y="79"/>
                </a:lnTo>
                <a:lnTo>
                  <a:pt x="474" y="38"/>
                </a:lnTo>
                <a:lnTo>
                  <a:pt x="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3"/>
          <p:cNvSpPr/>
          <p:nvPr/>
        </p:nvSpPr>
        <p:spPr>
          <a:xfrm>
            <a:off x="255112" y="1257727"/>
            <a:ext cx="95547" cy="85431"/>
          </a:xfrm>
          <a:custGeom>
            <a:avLst/>
            <a:gdLst/>
            <a:ahLst/>
            <a:cxnLst/>
            <a:rect l="l" t="t" r="r" b="b"/>
            <a:pathLst>
              <a:path w="869" h="777" extrusionOk="0">
                <a:moveTo>
                  <a:pt x="1" y="0"/>
                </a:moveTo>
                <a:lnTo>
                  <a:pt x="187" y="382"/>
                </a:lnTo>
                <a:lnTo>
                  <a:pt x="383" y="777"/>
                </a:lnTo>
                <a:lnTo>
                  <a:pt x="620" y="420"/>
                </a:lnTo>
                <a:lnTo>
                  <a:pt x="869" y="67"/>
                </a:lnTo>
                <a:lnTo>
                  <a:pt x="436" y="26"/>
                </a:lnTo>
                <a:lnTo>
                  <a:pt x="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3"/>
          <p:cNvSpPr/>
          <p:nvPr/>
        </p:nvSpPr>
        <p:spPr>
          <a:xfrm>
            <a:off x="250934" y="1253549"/>
            <a:ext cx="104343" cy="95547"/>
          </a:xfrm>
          <a:custGeom>
            <a:avLst/>
            <a:gdLst/>
            <a:ahLst/>
            <a:cxnLst/>
            <a:rect l="l" t="t" r="r" b="b"/>
            <a:pathLst>
              <a:path w="949" h="869" extrusionOk="0">
                <a:moveTo>
                  <a:pt x="93" y="64"/>
                </a:moveTo>
                <a:lnTo>
                  <a:pt x="474" y="92"/>
                </a:lnTo>
                <a:lnTo>
                  <a:pt x="856" y="130"/>
                </a:lnTo>
                <a:lnTo>
                  <a:pt x="632" y="446"/>
                </a:lnTo>
                <a:lnTo>
                  <a:pt x="418" y="769"/>
                </a:lnTo>
                <a:lnTo>
                  <a:pt x="418" y="769"/>
                </a:lnTo>
                <a:lnTo>
                  <a:pt x="250" y="408"/>
                </a:lnTo>
                <a:lnTo>
                  <a:pt x="93" y="64"/>
                </a:lnTo>
                <a:close/>
                <a:moveTo>
                  <a:pt x="1" y="0"/>
                </a:moveTo>
                <a:lnTo>
                  <a:pt x="212" y="433"/>
                </a:lnTo>
                <a:lnTo>
                  <a:pt x="408" y="869"/>
                </a:lnTo>
                <a:lnTo>
                  <a:pt x="433" y="828"/>
                </a:lnTo>
                <a:lnTo>
                  <a:pt x="686" y="474"/>
                </a:lnTo>
                <a:lnTo>
                  <a:pt x="948" y="79"/>
                </a:lnTo>
                <a:lnTo>
                  <a:pt x="474" y="38"/>
                </a:lnTo>
                <a:lnTo>
                  <a:pt x="1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3"/>
          <p:cNvSpPr/>
          <p:nvPr/>
        </p:nvSpPr>
        <p:spPr>
          <a:xfrm>
            <a:off x="-340492" y="1820487"/>
            <a:ext cx="569761" cy="659700"/>
          </a:xfrm>
          <a:custGeom>
            <a:avLst/>
            <a:gdLst/>
            <a:ahLst/>
            <a:cxnLst/>
            <a:rect l="l" t="t" r="r" b="b"/>
            <a:pathLst>
              <a:path w="5182" h="6000" extrusionOk="0">
                <a:moveTo>
                  <a:pt x="0" y="1"/>
                </a:moveTo>
                <a:lnTo>
                  <a:pt x="0" y="3000"/>
                </a:lnTo>
                <a:lnTo>
                  <a:pt x="0" y="5999"/>
                </a:lnTo>
                <a:lnTo>
                  <a:pt x="2592" y="4500"/>
                </a:lnTo>
                <a:lnTo>
                  <a:pt x="5181" y="3000"/>
                </a:lnTo>
                <a:lnTo>
                  <a:pt x="2592" y="1500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3"/>
          <p:cNvSpPr/>
          <p:nvPr/>
        </p:nvSpPr>
        <p:spPr>
          <a:xfrm>
            <a:off x="116354" y="4834430"/>
            <a:ext cx="571410" cy="659590"/>
          </a:xfrm>
          <a:custGeom>
            <a:avLst/>
            <a:gdLst/>
            <a:ahLst/>
            <a:cxnLst/>
            <a:rect l="l" t="t" r="r" b="b"/>
            <a:pathLst>
              <a:path w="5197" h="5999" extrusionOk="0">
                <a:moveTo>
                  <a:pt x="0" y="0"/>
                </a:moveTo>
                <a:lnTo>
                  <a:pt x="0" y="2999"/>
                </a:lnTo>
                <a:lnTo>
                  <a:pt x="0" y="5998"/>
                </a:lnTo>
                <a:lnTo>
                  <a:pt x="2605" y="4499"/>
                </a:lnTo>
                <a:lnTo>
                  <a:pt x="5196" y="2999"/>
                </a:lnTo>
                <a:lnTo>
                  <a:pt x="2605" y="150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3"/>
          <p:cNvSpPr/>
          <p:nvPr/>
        </p:nvSpPr>
        <p:spPr>
          <a:xfrm>
            <a:off x="4812797" y="-228887"/>
            <a:ext cx="817148" cy="944690"/>
          </a:xfrm>
          <a:custGeom>
            <a:avLst/>
            <a:gdLst/>
            <a:ahLst/>
            <a:cxnLst/>
            <a:rect l="l" t="t" r="r" b="b"/>
            <a:pathLst>
              <a:path w="7432" h="8592" extrusionOk="0">
                <a:moveTo>
                  <a:pt x="0" y="1"/>
                </a:moveTo>
                <a:lnTo>
                  <a:pt x="0" y="4288"/>
                </a:lnTo>
                <a:lnTo>
                  <a:pt x="0" y="8591"/>
                </a:lnTo>
                <a:lnTo>
                  <a:pt x="3722" y="6432"/>
                </a:lnTo>
                <a:lnTo>
                  <a:pt x="7432" y="4288"/>
                </a:lnTo>
                <a:lnTo>
                  <a:pt x="3722" y="2144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3"/>
          <p:cNvSpPr/>
          <p:nvPr/>
        </p:nvSpPr>
        <p:spPr>
          <a:xfrm>
            <a:off x="-389750" y="3360680"/>
            <a:ext cx="912585" cy="913025"/>
          </a:xfrm>
          <a:custGeom>
            <a:avLst/>
            <a:gdLst/>
            <a:ahLst/>
            <a:cxnLst/>
            <a:rect l="l" t="t" r="r" b="b"/>
            <a:pathLst>
              <a:path w="8300" h="8304" extrusionOk="0">
                <a:moveTo>
                  <a:pt x="6077" y="1"/>
                </a:moveTo>
                <a:lnTo>
                  <a:pt x="3040" y="3041"/>
                </a:lnTo>
                <a:lnTo>
                  <a:pt x="0" y="6078"/>
                </a:lnTo>
                <a:lnTo>
                  <a:pt x="4145" y="7183"/>
                </a:lnTo>
                <a:lnTo>
                  <a:pt x="8300" y="8303"/>
                </a:lnTo>
                <a:lnTo>
                  <a:pt x="7182" y="4158"/>
                </a:lnTo>
                <a:lnTo>
                  <a:pt x="607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3"/>
          <p:cNvSpPr/>
          <p:nvPr/>
        </p:nvSpPr>
        <p:spPr>
          <a:xfrm>
            <a:off x="8648435" y="135458"/>
            <a:ext cx="656401" cy="656511"/>
          </a:xfrm>
          <a:custGeom>
            <a:avLst/>
            <a:gdLst/>
            <a:ahLst/>
            <a:cxnLst/>
            <a:rect l="l" t="t" r="r" b="b"/>
            <a:pathLst>
              <a:path w="5970" h="5971" extrusionOk="0">
                <a:moveTo>
                  <a:pt x="5817" y="153"/>
                </a:moveTo>
                <a:lnTo>
                  <a:pt x="5064" y="2959"/>
                </a:lnTo>
                <a:lnTo>
                  <a:pt x="4313" y="5775"/>
                </a:lnTo>
                <a:lnTo>
                  <a:pt x="2260" y="3710"/>
                </a:lnTo>
                <a:lnTo>
                  <a:pt x="208" y="1658"/>
                </a:lnTo>
                <a:lnTo>
                  <a:pt x="3012" y="907"/>
                </a:lnTo>
                <a:lnTo>
                  <a:pt x="5817" y="153"/>
                </a:lnTo>
                <a:close/>
                <a:moveTo>
                  <a:pt x="5970" y="1"/>
                </a:moveTo>
                <a:lnTo>
                  <a:pt x="5878" y="26"/>
                </a:lnTo>
                <a:lnTo>
                  <a:pt x="2983" y="803"/>
                </a:lnTo>
                <a:lnTo>
                  <a:pt x="0" y="1604"/>
                </a:lnTo>
                <a:lnTo>
                  <a:pt x="2182" y="3789"/>
                </a:lnTo>
                <a:lnTo>
                  <a:pt x="4366" y="5971"/>
                </a:lnTo>
                <a:lnTo>
                  <a:pt x="5168" y="2987"/>
                </a:lnTo>
                <a:lnTo>
                  <a:pt x="5970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3"/>
          <p:cNvSpPr/>
          <p:nvPr/>
        </p:nvSpPr>
        <p:spPr>
          <a:xfrm>
            <a:off x="7514401" y="-204400"/>
            <a:ext cx="409344" cy="408024"/>
          </a:xfrm>
          <a:custGeom>
            <a:avLst/>
            <a:gdLst/>
            <a:ahLst/>
            <a:cxnLst/>
            <a:rect l="l" t="t" r="r" b="b"/>
            <a:pathLst>
              <a:path w="3723" h="3711" extrusionOk="0">
                <a:moveTo>
                  <a:pt x="3722" y="1"/>
                </a:moveTo>
                <a:lnTo>
                  <a:pt x="1853" y="487"/>
                </a:lnTo>
                <a:lnTo>
                  <a:pt x="0" y="986"/>
                </a:lnTo>
                <a:lnTo>
                  <a:pt x="1367" y="2353"/>
                </a:lnTo>
                <a:lnTo>
                  <a:pt x="2721" y="3710"/>
                </a:lnTo>
                <a:lnTo>
                  <a:pt x="3223" y="1854"/>
                </a:lnTo>
                <a:lnTo>
                  <a:pt x="372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3"/>
          <p:cNvSpPr/>
          <p:nvPr/>
        </p:nvSpPr>
        <p:spPr>
          <a:xfrm>
            <a:off x="7938152" y="4452570"/>
            <a:ext cx="409344" cy="409344"/>
          </a:xfrm>
          <a:custGeom>
            <a:avLst/>
            <a:gdLst/>
            <a:ahLst/>
            <a:cxnLst/>
            <a:rect l="l" t="t" r="r" b="b"/>
            <a:pathLst>
              <a:path w="3723" h="3723" extrusionOk="0">
                <a:moveTo>
                  <a:pt x="3723" y="0"/>
                </a:moveTo>
                <a:lnTo>
                  <a:pt x="1867" y="502"/>
                </a:lnTo>
                <a:lnTo>
                  <a:pt x="1" y="1001"/>
                </a:lnTo>
                <a:lnTo>
                  <a:pt x="1368" y="2356"/>
                </a:lnTo>
                <a:lnTo>
                  <a:pt x="2722" y="3723"/>
                </a:lnTo>
                <a:lnTo>
                  <a:pt x="3224" y="1869"/>
                </a:lnTo>
                <a:lnTo>
                  <a:pt x="372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3"/>
          <p:cNvSpPr/>
          <p:nvPr/>
        </p:nvSpPr>
        <p:spPr>
          <a:xfrm>
            <a:off x="19487" y="4395098"/>
            <a:ext cx="407914" cy="409344"/>
          </a:xfrm>
          <a:custGeom>
            <a:avLst/>
            <a:gdLst/>
            <a:ahLst/>
            <a:cxnLst/>
            <a:rect l="l" t="t" r="r" b="b"/>
            <a:pathLst>
              <a:path w="3710" h="3723" extrusionOk="0">
                <a:moveTo>
                  <a:pt x="3710" y="0"/>
                </a:moveTo>
                <a:lnTo>
                  <a:pt x="1857" y="499"/>
                </a:lnTo>
                <a:lnTo>
                  <a:pt x="0" y="998"/>
                </a:lnTo>
                <a:lnTo>
                  <a:pt x="1355" y="2352"/>
                </a:lnTo>
                <a:lnTo>
                  <a:pt x="2725" y="3723"/>
                </a:lnTo>
                <a:lnTo>
                  <a:pt x="3211" y="1854"/>
                </a:lnTo>
                <a:lnTo>
                  <a:pt x="37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3"/>
          <p:cNvSpPr/>
          <p:nvPr/>
        </p:nvSpPr>
        <p:spPr>
          <a:xfrm>
            <a:off x="72923" y="510202"/>
            <a:ext cx="407914" cy="409344"/>
          </a:xfrm>
          <a:custGeom>
            <a:avLst/>
            <a:gdLst/>
            <a:ahLst/>
            <a:cxnLst/>
            <a:rect l="l" t="t" r="r" b="b"/>
            <a:pathLst>
              <a:path w="3710" h="3723" extrusionOk="0">
                <a:moveTo>
                  <a:pt x="3710" y="0"/>
                </a:moveTo>
                <a:lnTo>
                  <a:pt x="1857" y="499"/>
                </a:lnTo>
                <a:lnTo>
                  <a:pt x="0" y="1001"/>
                </a:lnTo>
                <a:lnTo>
                  <a:pt x="1358" y="2368"/>
                </a:lnTo>
                <a:lnTo>
                  <a:pt x="2725" y="3722"/>
                </a:lnTo>
                <a:lnTo>
                  <a:pt x="3211" y="1869"/>
                </a:lnTo>
                <a:lnTo>
                  <a:pt x="37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3"/>
          <p:cNvSpPr/>
          <p:nvPr/>
        </p:nvSpPr>
        <p:spPr>
          <a:xfrm>
            <a:off x="8565752" y="899177"/>
            <a:ext cx="367343" cy="422098"/>
          </a:xfrm>
          <a:custGeom>
            <a:avLst/>
            <a:gdLst/>
            <a:ahLst/>
            <a:cxnLst/>
            <a:rect l="l" t="t" r="r" b="b"/>
            <a:pathLst>
              <a:path w="3341" h="3839" extrusionOk="0">
                <a:moveTo>
                  <a:pt x="1" y="0"/>
                </a:moveTo>
                <a:lnTo>
                  <a:pt x="13" y="1920"/>
                </a:lnTo>
                <a:lnTo>
                  <a:pt x="26" y="3839"/>
                </a:lnTo>
                <a:lnTo>
                  <a:pt x="1683" y="2867"/>
                </a:lnTo>
                <a:lnTo>
                  <a:pt x="3341" y="1894"/>
                </a:lnTo>
                <a:lnTo>
                  <a:pt x="1671" y="947"/>
                </a:lnTo>
                <a:lnTo>
                  <a:pt x="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3"/>
          <p:cNvSpPr/>
          <p:nvPr/>
        </p:nvSpPr>
        <p:spPr>
          <a:xfrm>
            <a:off x="8824686" y="3827719"/>
            <a:ext cx="367343" cy="423967"/>
          </a:xfrm>
          <a:custGeom>
            <a:avLst/>
            <a:gdLst/>
            <a:ahLst/>
            <a:cxnLst/>
            <a:rect l="l" t="t" r="r" b="b"/>
            <a:pathLst>
              <a:path w="3341" h="3856" extrusionOk="0">
                <a:moveTo>
                  <a:pt x="1" y="1"/>
                </a:moveTo>
                <a:lnTo>
                  <a:pt x="13" y="1923"/>
                </a:lnTo>
                <a:lnTo>
                  <a:pt x="26" y="3856"/>
                </a:lnTo>
                <a:lnTo>
                  <a:pt x="1684" y="2883"/>
                </a:lnTo>
                <a:lnTo>
                  <a:pt x="3341" y="1895"/>
                </a:lnTo>
                <a:lnTo>
                  <a:pt x="1671" y="948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3"/>
          <p:cNvSpPr/>
          <p:nvPr/>
        </p:nvSpPr>
        <p:spPr>
          <a:xfrm>
            <a:off x="6494497" y="-12096"/>
            <a:ext cx="664208" cy="645077"/>
          </a:xfrm>
          <a:custGeom>
            <a:avLst/>
            <a:gdLst/>
            <a:ahLst/>
            <a:cxnLst/>
            <a:rect l="l" t="t" r="r" b="b"/>
            <a:pathLst>
              <a:path w="6041" h="5867" extrusionOk="0">
                <a:moveTo>
                  <a:pt x="1961" y="209"/>
                </a:moveTo>
                <a:lnTo>
                  <a:pt x="3897" y="2369"/>
                </a:lnTo>
                <a:lnTo>
                  <a:pt x="5852" y="4530"/>
                </a:lnTo>
                <a:lnTo>
                  <a:pt x="5852" y="4530"/>
                </a:lnTo>
                <a:lnTo>
                  <a:pt x="3000" y="5131"/>
                </a:lnTo>
                <a:lnTo>
                  <a:pt x="159" y="5734"/>
                </a:lnTo>
                <a:lnTo>
                  <a:pt x="1055" y="2972"/>
                </a:lnTo>
                <a:lnTo>
                  <a:pt x="1961" y="209"/>
                </a:lnTo>
                <a:close/>
                <a:moveTo>
                  <a:pt x="1911" y="1"/>
                </a:moveTo>
                <a:lnTo>
                  <a:pt x="964" y="2934"/>
                </a:lnTo>
                <a:lnTo>
                  <a:pt x="1" y="5867"/>
                </a:lnTo>
                <a:lnTo>
                  <a:pt x="3028" y="5235"/>
                </a:lnTo>
                <a:lnTo>
                  <a:pt x="6040" y="4591"/>
                </a:lnTo>
                <a:lnTo>
                  <a:pt x="5987" y="4525"/>
                </a:lnTo>
                <a:lnTo>
                  <a:pt x="3976" y="2302"/>
                </a:lnTo>
                <a:lnTo>
                  <a:pt x="1911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3"/>
          <p:cNvSpPr/>
          <p:nvPr/>
        </p:nvSpPr>
        <p:spPr>
          <a:xfrm>
            <a:off x="7235236" y="4658068"/>
            <a:ext cx="663878" cy="645077"/>
          </a:xfrm>
          <a:custGeom>
            <a:avLst/>
            <a:gdLst/>
            <a:ahLst/>
            <a:cxnLst/>
            <a:rect l="l" t="t" r="r" b="b"/>
            <a:pathLst>
              <a:path w="6038" h="5867" extrusionOk="0">
                <a:moveTo>
                  <a:pt x="1946" y="196"/>
                </a:moveTo>
                <a:lnTo>
                  <a:pt x="3894" y="2368"/>
                </a:lnTo>
                <a:lnTo>
                  <a:pt x="5842" y="4519"/>
                </a:lnTo>
                <a:lnTo>
                  <a:pt x="5842" y="4519"/>
                </a:lnTo>
                <a:lnTo>
                  <a:pt x="3000" y="5131"/>
                </a:lnTo>
                <a:lnTo>
                  <a:pt x="159" y="5721"/>
                </a:lnTo>
                <a:lnTo>
                  <a:pt x="1052" y="2959"/>
                </a:lnTo>
                <a:lnTo>
                  <a:pt x="1946" y="196"/>
                </a:lnTo>
                <a:close/>
                <a:moveTo>
                  <a:pt x="1908" y="0"/>
                </a:moveTo>
                <a:lnTo>
                  <a:pt x="948" y="2933"/>
                </a:lnTo>
                <a:lnTo>
                  <a:pt x="1" y="5866"/>
                </a:lnTo>
                <a:lnTo>
                  <a:pt x="3013" y="5222"/>
                </a:lnTo>
                <a:lnTo>
                  <a:pt x="6037" y="4591"/>
                </a:lnTo>
                <a:lnTo>
                  <a:pt x="5971" y="4524"/>
                </a:lnTo>
                <a:lnTo>
                  <a:pt x="3972" y="2289"/>
                </a:lnTo>
                <a:lnTo>
                  <a:pt x="1908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3"/>
          <p:cNvSpPr/>
          <p:nvPr/>
        </p:nvSpPr>
        <p:spPr>
          <a:xfrm>
            <a:off x="2008060" y="-65532"/>
            <a:ext cx="680151" cy="588452"/>
          </a:xfrm>
          <a:custGeom>
            <a:avLst/>
            <a:gdLst/>
            <a:ahLst/>
            <a:cxnLst/>
            <a:rect l="l" t="t" r="r" b="b"/>
            <a:pathLst>
              <a:path w="6186" h="5352" extrusionOk="0">
                <a:moveTo>
                  <a:pt x="3087" y="210"/>
                </a:moveTo>
                <a:lnTo>
                  <a:pt x="4540" y="2735"/>
                </a:lnTo>
                <a:lnTo>
                  <a:pt x="5999" y="5248"/>
                </a:lnTo>
                <a:lnTo>
                  <a:pt x="187" y="5248"/>
                </a:lnTo>
                <a:lnTo>
                  <a:pt x="1633" y="2735"/>
                </a:lnTo>
                <a:lnTo>
                  <a:pt x="3087" y="210"/>
                </a:lnTo>
                <a:close/>
                <a:moveTo>
                  <a:pt x="3095" y="1"/>
                </a:moveTo>
                <a:lnTo>
                  <a:pt x="3041" y="80"/>
                </a:lnTo>
                <a:lnTo>
                  <a:pt x="1541" y="2684"/>
                </a:lnTo>
                <a:lnTo>
                  <a:pt x="1" y="5352"/>
                </a:lnTo>
                <a:lnTo>
                  <a:pt x="6185" y="5352"/>
                </a:lnTo>
                <a:lnTo>
                  <a:pt x="4632" y="2684"/>
                </a:lnTo>
                <a:lnTo>
                  <a:pt x="3095" y="1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3"/>
          <p:cNvSpPr/>
          <p:nvPr/>
        </p:nvSpPr>
        <p:spPr>
          <a:xfrm>
            <a:off x="106239" y="1408030"/>
            <a:ext cx="970639" cy="846395"/>
          </a:xfrm>
          <a:custGeom>
            <a:avLst/>
            <a:gdLst/>
            <a:ahLst/>
            <a:cxnLst/>
            <a:rect l="l" t="t" r="r" b="b"/>
            <a:pathLst>
              <a:path w="8828" h="7698" extrusionOk="0">
                <a:moveTo>
                  <a:pt x="8644" y="108"/>
                </a:moveTo>
                <a:lnTo>
                  <a:pt x="6580" y="3789"/>
                </a:lnTo>
                <a:lnTo>
                  <a:pt x="4512" y="7486"/>
                </a:lnTo>
                <a:lnTo>
                  <a:pt x="2356" y="3855"/>
                </a:lnTo>
                <a:lnTo>
                  <a:pt x="199" y="223"/>
                </a:lnTo>
                <a:lnTo>
                  <a:pt x="199" y="223"/>
                </a:lnTo>
                <a:lnTo>
                  <a:pt x="4420" y="158"/>
                </a:lnTo>
                <a:lnTo>
                  <a:pt x="8644" y="108"/>
                </a:lnTo>
                <a:close/>
                <a:moveTo>
                  <a:pt x="8827" y="0"/>
                </a:moveTo>
                <a:lnTo>
                  <a:pt x="4408" y="54"/>
                </a:lnTo>
                <a:lnTo>
                  <a:pt x="0" y="120"/>
                </a:lnTo>
                <a:lnTo>
                  <a:pt x="54" y="199"/>
                </a:lnTo>
                <a:lnTo>
                  <a:pt x="2264" y="3909"/>
                </a:lnTo>
                <a:lnTo>
                  <a:pt x="4512" y="7697"/>
                </a:lnTo>
                <a:lnTo>
                  <a:pt x="6671" y="3842"/>
                </a:lnTo>
                <a:lnTo>
                  <a:pt x="8827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3"/>
          <p:cNvSpPr/>
          <p:nvPr/>
        </p:nvSpPr>
        <p:spPr>
          <a:xfrm>
            <a:off x="1739120" y="4425192"/>
            <a:ext cx="784163" cy="760964"/>
          </a:xfrm>
          <a:custGeom>
            <a:avLst/>
            <a:gdLst/>
            <a:ahLst/>
            <a:cxnLst/>
            <a:rect l="l" t="t" r="r" b="b"/>
            <a:pathLst>
              <a:path w="7132" h="6921" extrusionOk="0">
                <a:moveTo>
                  <a:pt x="6972" y="137"/>
                </a:moveTo>
                <a:lnTo>
                  <a:pt x="5907" y="3435"/>
                </a:lnTo>
                <a:lnTo>
                  <a:pt x="4843" y="6721"/>
                </a:lnTo>
                <a:lnTo>
                  <a:pt x="2526" y="4158"/>
                </a:lnTo>
                <a:lnTo>
                  <a:pt x="199" y="1579"/>
                </a:lnTo>
                <a:lnTo>
                  <a:pt x="3593" y="856"/>
                </a:lnTo>
                <a:lnTo>
                  <a:pt x="6972" y="137"/>
                </a:lnTo>
                <a:close/>
                <a:moveTo>
                  <a:pt x="7132" y="0"/>
                </a:moveTo>
                <a:lnTo>
                  <a:pt x="7040" y="13"/>
                </a:lnTo>
                <a:lnTo>
                  <a:pt x="3567" y="764"/>
                </a:lnTo>
                <a:lnTo>
                  <a:pt x="0" y="1512"/>
                </a:lnTo>
                <a:lnTo>
                  <a:pt x="2447" y="4224"/>
                </a:lnTo>
                <a:lnTo>
                  <a:pt x="4881" y="6920"/>
                </a:lnTo>
                <a:lnTo>
                  <a:pt x="5998" y="3460"/>
                </a:lnTo>
                <a:lnTo>
                  <a:pt x="7132" y="0"/>
                </a:ln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3"/>
          <p:cNvSpPr/>
          <p:nvPr/>
        </p:nvSpPr>
        <p:spPr>
          <a:xfrm>
            <a:off x="8143320" y="4407820"/>
            <a:ext cx="911266" cy="1052881"/>
          </a:xfrm>
          <a:custGeom>
            <a:avLst/>
            <a:gdLst/>
            <a:ahLst/>
            <a:cxnLst/>
            <a:rect l="l" t="t" r="r" b="b"/>
            <a:pathLst>
              <a:path w="8288" h="9576" extrusionOk="0">
                <a:moveTo>
                  <a:pt x="8288" y="0"/>
                </a:moveTo>
                <a:lnTo>
                  <a:pt x="4146" y="2393"/>
                </a:lnTo>
                <a:lnTo>
                  <a:pt x="1" y="4789"/>
                </a:lnTo>
                <a:lnTo>
                  <a:pt x="4146" y="7182"/>
                </a:lnTo>
                <a:lnTo>
                  <a:pt x="8288" y="9575"/>
                </a:lnTo>
                <a:lnTo>
                  <a:pt x="8288" y="4789"/>
                </a:lnTo>
                <a:lnTo>
                  <a:pt x="82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3"/>
          <p:cNvSpPr/>
          <p:nvPr/>
        </p:nvSpPr>
        <p:spPr>
          <a:xfrm>
            <a:off x="4242812" y="4756254"/>
            <a:ext cx="659590" cy="571520"/>
          </a:xfrm>
          <a:custGeom>
            <a:avLst/>
            <a:gdLst/>
            <a:ahLst/>
            <a:cxnLst/>
            <a:rect l="l" t="t" r="r" b="b"/>
            <a:pathLst>
              <a:path w="5999" h="5198" extrusionOk="0">
                <a:moveTo>
                  <a:pt x="0" y="1"/>
                </a:moveTo>
                <a:lnTo>
                  <a:pt x="1500" y="2593"/>
                </a:lnTo>
                <a:lnTo>
                  <a:pt x="3000" y="5197"/>
                </a:lnTo>
                <a:lnTo>
                  <a:pt x="4499" y="2593"/>
                </a:lnTo>
                <a:lnTo>
                  <a:pt x="59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3"/>
          <p:cNvSpPr/>
          <p:nvPr/>
        </p:nvSpPr>
        <p:spPr>
          <a:xfrm>
            <a:off x="464791" y="396075"/>
            <a:ext cx="8220300" cy="43329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3"/>
          <p:cNvSpPr txBox="1">
            <a:spLocks noGrp="1"/>
          </p:cNvSpPr>
          <p:nvPr>
            <p:ph type="title"/>
          </p:nvPr>
        </p:nvSpPr>
        <p:spPr>
          <a:xfrm>
            <a:off x="1949100" y="367675"/>
            <a:ext cx="52458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1" name="Google Shape;771;p13"/>
          <p:cNvSpPr txBox="1">
            <a:spLocks noGrp="1"/>
          </p:cNvSpPr>
          <p:nvPr>
            <p:ph type="subTitle" idx="1"/>
          </p:nvPr>
        </p:nvSpPr>
        <p:spPr>
          <a:xfrm>
            <a:off x="2256000" y="19960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2" name="Google Shape;772;p13">
            <a:hlinkClick r:id="rId2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2256000" y="1604625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3" name="Google Shape;773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341010" y="189309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4" name="Google Shape;774;p13"/>
          <p:cNvSpPr txBox="1">
            <a:spLocks noGrp="1"/>
          </p:cNvSpPr>
          <p:nvPr>
            <p:ph type="subTitle" idx="4"/>
          </p:nvPr>
        </p:nvSpPr>
        <p:spPr>
          <a:xfrm>
            <a:off x="5486994" y="2042242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5" name="Google Shape;775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5486999" y="1604625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6" name="Google Shape;776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4571997" y="189309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7" name="Google Shape;777;p13"/>
          <p:cNvSpPr txBox="1">
            <a:spLocks noGrp="1"/>
          </p:cNvSpPr>
          <p:nvPr>
            <p:ph type="subTitle" idx="7"/>
          </p:nvPr>
        </p:nvSpPr>
        <p:spPr>
          <a:xfrm>
            <a:off x="2256000" y="3190233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8" name="Google Shape;778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2256000" y="2798775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9" name="Google Shape;779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341000" y="3087215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0" name="Google Shape;780;p13"/>
          <p:cNvSpPr txBox="1">
            <a:spLocks noGrp="1"/>
          </p:cNvSpPr>
          <p:nvPr>
            <p:ph type="subTitle" idx="13"/>
          </p:nvPr>
        </p:nvSpPr>
        <p:spPr>
          <a:xfrm>
            <a:off x="5486994" y="3190233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81" name="Google Shape;781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5486999" y="2798775"/>
            <a:ext cx="20376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82" name="Google Shape;782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571997" y="3087268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">
    <p:bg>
      <p:bgPr>
        <a:solidFill>
          <a:schemeClr val="accent2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4"/>
          <p:cNvSpPr/>
          <p:nvPr/>
        </p:nvSpPr>
        <p:spPr>
          <a:xfrm>
            <a:off x="-104662" y="2615362"/>
            <a:ext cx="578696" cy="577118"/>
          </a:xfrm>
          <a:custGeom>
            <a:avLst/>
            <a:gdLst/>
            <a:ahLst/>
            <a:cxnLst/>
            <a:rect l="l" t="t" r="r" b="b"/>
            <a:pathLst>
              <a:path w="5500" h="5485" extrusionOk="0">
                <a:moveTo>
                  <a:pt x="2750" y="0"/>
                </a:moveTo>
                <a:cubicBezTo>
                  <a:pt x="1238" y="0"/>
                  <a:pt x="0" y="1222"/>
                  <a:pt x="0" y="2734"/>
                </a:cubicBezTo>
                <a:cubicBezTo>
                  <a:pt x="0" y="4262"/>
                  <a:pt x="1238" y="5484"/>
                  <a:pt x="2750" y="5484"/>
                </a:cubicBezTo>
                <a:cubicBezTo>
                  <a:pt x="4262" y="5484"/>
                  <a:pt x="5500" y="4262"/>
                  <a:pt x="5500" y="2734"/>
                </a:cubicBezTo>
                <a:cubicBezTo>
                  <a:pt x="5500" y="1222"/>
                  <a:pt x="4262" y="0"/>
                  <a:pt x="27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4"/>
          <p:cNvSpPr/>
          <p:nvPr/>
        </p:nvSpPr>
        <p:spPr>
          <a:xfrm>
            <a:off x="414166" y="2287187"/>
            <a:ext cx="119317" cy="119317"/>
          </a:xfrm>
          <a:custGeom>
            <a:avLst/>
            <a:gdLst/>
            <a:ahLst/>
            <a:cxnLst/>
            <a:rect l="l" t="t" r="r" b="b"/>
            <a:pathLst>
              <a:path w="1134" h="1134" extrusionOk="0">
                <a:moveTo>
                  <a:pt x="569" y="0"/>
                </a:moveTo>
                <a:cubicBezTo>
                  <a:pt x="253" y="0"/>
                  <a:pt x="0" y="250"/>
                  <a:pt x="0" y="565"/>
                </a:cubicBezTo>
                <a:cubicBezTo>
                  <a:pt x="0" y="881"/>
                  <a:pt x="253" y="1134"/>
                  <a:pt x="569" y="1134"/>
                </a:cubicBezTo>
                <a:cubicBezTo>
                  <a:pt x="884" y="1134"/>
                  <a:pt x="1134" y="881"/>
                  <a:pt x="1134" y="565"/>
                </a:cubicBezTo>
                <a:cubicBezTo>
                  <a:pt x="1134" y="250"/>
                  <a:pt x="884" y="0"/>
                  <a:pt x="5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4"/>
          <p:cNvSpPr/>
          <p:nvPr/>
        </p:nvSpPr>
        <p:spPr>
          <a:xfrm>
            <a:off x="2336808" y="312034"/>
            <a:ext cx="559126" cy="559547"/>
          </a:xfrm>
          <a:custGeom>
            <a:avLst/>
            <a:gdLst/>
            <a:ahLst/>
            <a:cxnLst/>
            <a:rect l="l" t="t" r="r" b="b"/>
            <a:pathLst>
              <a:path w="5314" h="5318" extrusionOk="0">
                <a:moveTo>
                  <a:pt x="2658" y="1"/>
                </a:moveTo>
                <a:cubicBezTo>
                  <a:pt x="1197" y="1"/>
                  <a:pt x="0" y="1200"/>
                  <a:pt x="0" y="2659"/>
                </a:cubicBezTo>
                <a:cubicBezTo>
                  <a:pt x="0" y="4121"/>
                  <a:pt x="1197" y="5317"/>
                  <a:pt x="2658" y="5317"/>
                </a:cubicBezTo>
                <a:cubicBezTo>
                  <a:pt x="4117" y="5317"/>
                  <a:pt x="5313" y="4121"/>
                  <a:pt x="5313" y="2659"/>
                </a:cubicBezTo>
                <a:cubicBezTo>
                  <a:pt x="5313" y="1200"/>
                  <a:pt x="4117" y="1"/>
                  <a:pt x="2658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4"/>
          <p:cNvSpPr/>
          <p:nvPr/>
        </p:nvSpPr>
        <p:spPr>
          <a:xfrm>
            <a:off x="2895829" y="-314750"/>
            <a:ext cx="816909" cy="816593"/>
          </a:xfrm>
          <a:custGeom>
            <a:avLst/>
            <a:gdLst/>
            <a:ahLst/>
            <a:cxnLst/>
            <a:rect l="l" t="t" r="r" b="b"/>
            <a:pathLst>
              <a:path w="7764" h="7761" extrusionOk="0">
                <a:moveTo>
                  <a:pt x="3880" y="0"/>
                </a:moveTo>
                <a:cubicBezTo>
                  <a:pt x="1737" y="0"/>
                  <a:pt x="0" y="1737"/>
                  <a:pt x="0" y="3880"/>
                </a:cubicBezTo>
                <a:cubicBezTo>
                  <a:pt x="0" y="6024"/>
                  <a:pt x="1737" y="7760"/>
                  <a:pt x="3880" y="7760"/>
                </a:cubicBezTo>
                <a:cubicBezTo>
                  <a:pt x="6027" y="7760"/>
                  <a:pt x="7763" y="6024"/>
                  <a:pt x="7763" y="3880"/>
                </a:cubicBezTo>
                <a:cubicBezTo>
                  <a:pt x="7763" y="1737"/>
                  <a:pt x="6027" y="0"/>
                  <a:pt x="3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4"/>
          <p:cNvSpPr/>
          <p:nvPr/>
        </p:nvSpPr>
        <p:spPr>
          <a:xfrm>
            <a:off x="8205216" y="216706"/>
            <a:ext cx="159299" cy="159194"/>
          </a:xfrm>
          <a:custGeom>
            <a:avLst/>
            <a:gdLst/>
            <a:ahLst/>
            <a:cxnLst/>
            <a:rect l="l" t="t" r="r" b="b"/>
            <a:pathLst>
              <a:path w="1514" h="1513" extrusionOk="0">
                <a:moveTo>
                  <a:pt x="762" y="1"/>
                </a:moveTo>
                <a:cubicBezTo>
                  <a:pt x="342" y="1"/>
                  <a:pt x="1" y="342"/>
                  <a:pt x="1" y="765"/>
                </a:cubicBezTo>
                <a:cubicBezTo>
                  <a:pt x="1" y="1172"/>
                  <a:pt x="342" y="1513"/>
                  <a:pt x="762" y="1513"/>
                </a:cubicBezTo>
                <a:cubicBezTo>
                  <a:pt x="1169" y="1513"/>
                  <a:pt x="1513" y="1172"/>
                  <a:pt x="1513" y="765"/>
                </a:cubicBezTo>
                <a:cubicBezTo>
                  <a:pt x="1513" y="342"/>
                  <a:pt x="1169" y="1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4"/>
          <p:cNvSpPr/>
          <p:nvPr/>
        </p:nvSpPr>
        <p:spPr>
          <a:xfrm>
            <a:off x="8761607" y="1718483"/>
            <a:ext cx="560494" cy="560494"/>
          </a:xfrm>
          <a:custGeom>
            <a:avLst/>
            <a:gdLst/>
            <a:ahLst/>
            <a:cxnLst/>
            <a:rect l="l" t="t" r="r" b="b"/>
            <a:pathLst>
              <a:path w="5327" h="5327" extrusionOk="0">
                <a:moveTo>
                  <a:pt x="2668" y="158"/>
                </a:moveTo>
                <a:cubicBezTo>
                  <a:pt x="3354" y="158"/>
                  <a:pt x="3985" y="433"/>
                  <a:pt x="4446" y="894"/>
                </a:cubicBezTo>
                <a:cubicBezTo>
                  <a:pt x="4894" y="1342"/>
                  <a:pt x="5169" y="1974"/>
                  <a:pt x="5169" y="2671"/>
                </a:cubicBezTo>
                <a:cubicBezTo>
                  <a:pt x="5169" y="3353"/>
                  <a:pt x="4894" y="3985"/>
                  <a:pt x="4446" y="4433"/>
                </a:cubicBezTo>
                <a:cubicBezTo>
                  <a:pt x="3985" y="4894"/>
                  <a:pt x="3354" y="5168"/>
                  <a:pt x="2668" y="5168"/>
                </a:cubicBezTo>
                <a:cubicBezTo>
                  <a:pt x="1974" y="5168"/>
                  <a:pt x="1355" y="4894"/>
                  <a:pt x="894" y="4433"/>
                </a:cubicBezTo>
                <a:cubicBezTo>
                  <a:pt x="433" y="3985"/>
                  <a:pt x="159" y="3353"/>
                  <a:pt x="159" y="2671"/>
                </a:cubicBezTo>
                <a:cubicBezTo>
                  <a:pt x="159" y="1974"/>
                  <a:pt x="433" y="1342"/>
                  <a:pt x="894" y="894"/>
                </a:cubicBezTo>
                <a:cubicBezTo>
                  <a:pt x="1355" y="433"/>
                  <a:pt x="1974" y="158"/>
                  <a:pt x="2668" y="158"/>
                </a:cubicBezTo>
                <a:close/>
                <a:moveTo>
                  <a:pt x="2668" y="0"/>
                </a:moveTo>
                <a:cubicBezTo>
                  <a:pt x="1197" y="0"/>
                  <a:pt x="1" y="1197"/>
                  <a:pt x="1" y="2671"/>
                </a:cubicBezTo>
                <a:cubicBezTo>
                  <a:pt x="1" y="4142"/>
                  <a:pt x="1197" y="5326"/>
                  <a:pt x="2668" y="5326"/>
                </a:cubicBezTo>
                <a:cubicBezTo>
                  <a:pt x="4143" y="5326"/>
                  <a:pt x="5327" y="4142"/>
                  <a:pt x="5327" y="2671"/>
                </a:cubicBezTo>
                <a:cubicBezTo>
                  <a:pt x="5327" y="1197"/>
                  <a:pt x="4143" y="0"/>
                  <a:pt x="2668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4"/>
          <p:cNvSpPr/>
          <p:nvPr/>
        </p:nvSpPr>
        <p:spPr>
          <a:xfrm>
            <a:off x="8690900" y="2539289"/>
            <a:ext cx="159194" cy="159194"/>
          </a:xfrm>
          <a:custGeom>
            <a:avLst/>
            <a:gdLst/>
            <a:ahLst/>
            <a:cxnLst/>
            <a:rect l="l" t="t" r="r" b="b"/>
            <a:pathLst>
              <a:path w="1513" h="1513" extrusionOk="0">
                <a:moveTo>
                  <a:pt x="752" y="0"/>
                </a:moveTo>
                <a:cubicBezTo>
                  <a:pt x="329" y="0"/>
                  <a:pt x="0" y="329"/>
                  <a:pt x="0" y="749"/>
                </a:cubicBezTo>
                <a:cubicBezTo>
                  <a:pt x="0" y="1169"/>
                  <a:pt x="329" y="1513"/>
                  <a:pt x="752" y="1513"/>
                </a:cubicBezTo>
                <a:cubicBezTo>
                  <a:pt x="1172" y="1513"/>
                  <a:pt x="1513" y="1169"/>
                  <a:pt x="1513" y="749"/>
                </a:cubicBezTo>
                <a:cubicBezTo>
                  <a:pt x="1513" y="329"/>
                  <a:pt x="1172" y="0"/>
                  <a:pt x="7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4"/>
          <p:cNvSpPr/>
          <p:nvPr/>
        </p:nvSpPr>
        <p:spPr>
          <a:xfrm>
            <a:off x="8733724" y="3236885"/>
            <a:ext cx="458222" cy="458117"/>
          </a:xfrm>
          <a:custGeom>
            <a:avLst/>
            <a:gdLst/>
            <a:ahLst/>
            <a:cxnLst/>
            <a:rect l="l" t="t" r="r" b="b"/>
            <a:pathLst>
              <a:path w="4355" h="4354" extrusionOk="0">
                <a:moveTo>
                  <a:pt x="2173" y="0"/>
                </a:moveTo>
                <a:cubicBezTo>
                  <a:pt x="976" y="0"/>
                  <a:pt x="1" y="973"/>
                  <a:pt x="1" y="2169"/>
                </a:cubicBezTo>
                <a:cubicBezTo>
                  <a:pt x="1" y="3378"/>
                  <a:pt x="976" y="4354"/>
                  <a:pt x="2173" y="4354"/>
                </a:cubicBezTo>
                <a:cubicBezTo>
                  <a:pt x="3382" y="4354"/>
                  <a:pt x="4354" y="3378"/>
                  <a:pt x="4354" y="2169"/>
                </a:cubicBezTo>
                <a:cubicBezTo>
                  <a:pt x="4354" y="973"/>
                  <a:pt x="3382" y="0"/>
                  <a:pt x="2173" y="0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4"/>
          <p:cNvSpPr/>
          <p:nvPr/>
        </p:nvSpPr>
        <p:spPr>
          <a:xfrm>
            <a:off x="8690900" y="3754347"/>
            <a:ext cx="159194" cy="159299"/>
          </a:xfrm>
          <a:custGeom>
            <a:avLst/>
            <a:gdLst/>
            <a:ahLst/>
            <a:cxnLst/>
            <a:rect l="l" t="t" r="r" b="b"/>
            <a:pathLst>
              <a:path w="1513" h="1514" extrusionOk="0">
                <a:moveTo>
                  <a:pt x="752" y="1"/>
                </a:moveTo>
                <a:cubicBezTo>
                  <a:pt x="329" y="1"/>
                  <a:pt x="0" y="342"/>
                  <a:pt x="0" y="765"/>
                </a:cubicBezTo>
                <a:cubicBezTo>
                  <a:pt x="0" y="1172"/>
                  <a:pt x="329" y="1513"/>
                  <a:pt x="752" y="1513"/>
                </a:cubicBezTo>
                <a:cubicBezTo>
                  <a:pt x="1172" y="1513"/>
                  <a:pt x="1513" y="1172"/>
                  <a:pt x="1513" y="765"/>
                </a:cubicBezTo>
                <a:cubicBezTo>
                  <a:pt x="1513" y="342"/>
                  <a:pt x="1172" y="1"/>
                  <a:pt x="7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4"/>
          <p:cNvSpPr/>
          <p:nvPr/>
        </p:nvSpPr>
        <p:spPr>
          <a:xfrm>
            <a:off x="1221290" y="3910806"/>
            <a:ext cx="1056173" cy="1056068"/>
          </a:xfrm>
          <a:custGeom>
            <a:avLst/>
            <a:gdLst/>
            <a:ahLst/>
            <a:cxnLst/>
            <a:rect l="l" t="t" r="r" b="b"/>
            <a:pathLst>
              <a:path w="10038" h="10037" extrusionOk="0">
                <a:moveTo>
                  <a:pt x="5024" y="1"/>
                </a:moveTo>
                <a:cubicBezTo>
                  <a:pt x="2249" y="1"/>
                  <a:pt x="1" y="2236"/>
                  <a:pt x="1" y="5011"/>
                </a:cubicBezTo>
                <a:cubicBezTo>
                  <a:pt x="1" y="7786"/>
                  <a:pt x="2249" y="10037"/>
                  <a:pt x="5024" y="10037"/>
                </a:cubicBezTo>
                <a:cubicBezTo>
                  <a:pt x="7786" y="10037"/>
                  <a:pt x="10037" y="7786"/>
                  <a:pt x="10037" y="5011"/>
                </a:cubicBezTo>
                <a:cubicBezTo>
                  <a:pt x="10037" y="2236"/>
                  <a:pt x="7786" y="1"/>
                  <a:pt x="5024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4"/>
          <p:cNvSpPr/>
          <p:nvPr/>
        </p:nvSpPr>
        <p:spPr>
          <a:xfrm>
            <a:off x="4995447" y="207131"/>
            <a:ext cx="1056068" cy="1056068"/>
          </a:xfrm>
          <a:custGeom>
            <a:avLst/>
            <a:gdLst/>
            <a:ahLst/>
            <a:cxnLst/>
            <a:rect l="l" t="t" r="r" b="b"/>
            <a:pathLst>
              <a:path w="10037" h="10037" extrusionOk="0">
                <a:moveTo>
                  <a:pt x="5027" y="0"/>
                </a:moveTo>
                <a:cubicBezTo>
                  <a:pt x="2252" y="0"/>
                  <a:pt x="1" y="2248"/>
                  <a:pt x="1" y="5010"/>
                </a:cubicBezTo>
                <a:cubicBezTo>
                  <a:pt x="1" y="7785"/>
                  <a:pt x="2252" y="10036"/>
                  <a:pt x="5027" y="10036"/>
                </a:cubicBezTo>
                <a:cubicBezTo>
                  <a:pt x="7789" y="10036"/>
                  <a:pt x="10037" y="7785"/>
                  <a:pt x="10037" y="5010"/>
                </a:cubicBezTo>
                <a:cubicBezTo>
                  <a:pt x="10037" y="2248"/>
                  <a:pt x="7789" y="0"/>
                  <a:pt x="5027" y="0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4"/>
          <p:cNvSpPr/>
          <p:nvPr/>
        </p:nvSpPr>
        <p:spPr>
          <a:xfrm>
            <a:off x="2352064" y="4555582"/>
            <a:ext cx="701590" cy="702011"/>
          </a:xfrm>
          <a:custGeom>
            <a:avLst/>
            <a:gdLst/>
            <a:ahLst/>
            <a:cxnLst/>
            <a:rect l="l" t="t" r="r" b="b"/>
            <a:pathLst>
              <a:path w="6668" h="6672" extrusionOk="0">
                <a:moveTo>
                  <a:pt x="3328" y="158"/>
                </a:moveTo>
                <a:cubicBezTo>
                  <a:pt x="4209" y="158"/>
                  <a:pt x="4998" y="515"/>
                  <a:pt x="5576" y="1093"/>
                </a:cubicBezTo>
                <a:cubicBezTo>
                  <a:pt x="6157" y="1674"/>
                  <a:pt x="6510" y="2463"/>
                  <a:pt x="6510" y="3344"/>
                </a:cubicBezTo>
                <a:cubicBezTo>
                  <a:pt x="6510" y="4212"/>
                  <a:pt x="6157" y="5014"/>
                  <a:pt x="5576" y="5579"/>
                </a:cubicBezTo>
                <a:cubicBezTo>
                  <a:pt x="4998" y="6157"/>
                  <a:pt x="4209" y="6513"/>
                  <a:pt x="3328" y="6513"/>
                </a:cubicBezTo>
                <a:cubicBezTo>
                  <a:pt x="2447" y="6513"/>
                  <a:pt x="1658" y="6157"/>
                  <a:pt x="1077" y="5579"/>
                </a:cubicBezTo>
                <a:cubicBezTo>
                  <a:pt x="512" y="5014"/>
                  <a:pt x="158" y="4212"/>
                  <a:pt x="158" y="3344"/>
                </a:cubicBezTo>
                <a:cubicBezTo>
                  <a:pt x="158" y="2463"/>
                  <a:pt x="512" y="1674"/>
                  <a:pt x="1077" y="1093"/>
                </a:cubicBezTo>
                <a:cubicBezTo>
                  <a:pt x="1658" y="515"/>
                  <a:pt x="2447" y="158"/>
                  <a:pt x="3328" y="158"/>
                </a:cubicBezTo>
                <a:close/>
                <a:moveTo>
                  <a:pt x="3328" y="1"/>
                </a:moveTo>
                <a:cubicBezTo>
                  <a:pt x="1487" y="1"/>
                  <a:pt x="0" y="1500"/>
                  <a:pt x="0" y="3344"/>
                </a:cubicBezTo>
                <a:cubicBezTo>
                  <a:pt x="0" y="5184"/>
                  <a:pt x="1487" y="6671"/>
                  <a:pt x="3328" y="6671"/>
                </a:cubicBezTo>
                <a:cubicBezTo>
                  <a:pt x="5168" y="6671"/>
                  <a:pt x="6668" y="5184"/>
                  <a:pt x="6668" y="3344"/>
                </a:cubicBezTo>
                <a:cubicBezTo>
                  <a:pt x="6668" y="1500"/>
                  <a:pt x="5168" y="1"/>
                  <a:pt x="3328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4"/>
          <p:cNvSpPr/>
          <p:nvPr/>
        </p:nvSpPr>
        <p:spPr>
          <a:xfrm>
            <a:off x="3532606" y="4736978"/>
            <a:ext cx="220010" cy="220325"/>
          </a:xfrm>
          <a:custGeom>
            <a:avLst/>
            <a:gdLst/>
            <a:ahLst/>
            <a:cxnLst/>
            <a:rect l="l" t="t" r="r" b="b"/>
            <a:pathLst>
              <a:path w="2091" h="2094" extrusionOk="0">
                <a:moveTo>
                  <a:pt x="1052" y="0"/>
                </a:moveTo>
                <a:cubicBezTo>
                  <a:pt x="474" y="0"/>
                  <a:pt x="0" y="474"/>
                  <a:pt x="0" y="1039"/>
                </a:cubicBezTo>
                <a:cubicBezTo>
                  <a:pt x="0" y="1620"/>
                  <a:pt x="474" y="2093"/>
                  <a:pt x="1052" y="2093"/>
                </a:cubicBezTo>
                <a:cubicBezTo>
                  <a:pt x="1617" y="2093"/>
                  <a:pt x="2090" y="1620"/>
                  <a:pt x="2090" y="1039"/>
                </a:cubicBezTo>
                <a:cubicBezTo>
                  <a:pt x="2090" y="474"/>
                  <a:pt x="1617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4"/>
          <p:cNvSpPr/>
          <p:nvPr/>
        </p:nvSpPr>
        <p:spPr>
          <a:xfrm>
            <a:off x="75365" y="4475511"/>
            <a:ext cx="218642" cy="218642"/>
          </a:xfrm>
          <a:custGeom>
            <a:avLst/>
            <a:gdLst/>
            <a:ahLst/>
            <a:cxnLst/>
            <a:rect l="l" t="t" r="r" b="b"/>
            <a:pathLst>
              <a:path w="2078" h="2078" extrusionOk="0">
                <a:moveTo>
                  <a:pt x="1039" y="1"/>
                </a:moveTo>
                <a:cubicBezTo>
                  <a:pt x="458" y="1"/>
                  <a:pt x="0" y="462"/>
                  <a:pt x="0" y="1039"/>
                </a:cubicBezTo>
                <a:cubicBezTo>
                  <a:pt x="0" y="1617"/>
                  <a:pt x="458" y="2078"/>
                  <a:pt x="1039" y="2078"/>
                </a:cubicBezTo>
                <a:cubicBezTo>
                  <a:pt x="1617" y="2078"/>
                  <a:pt x="2078" y="1617"/>
                  <a:pt x="2078" y="1039"/>
                </a:cubicBezTo>
                <a:cubicBezTo>
                  <a:pt x="2078" y="462"/>
                  <a:pt x="1617" y="1"/>
                  <a:pt x="10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4"/>
          <p:cNvSpPr/>
          <p:nvPr/>
        </p:nvSpPr>
        <p:spPr>
          <a:xfrm>
            <a:off x="5304050" y="4727298"/>
            <a:ext cx="220325" cy="218747"/>
          </a:xfrm>
          <a:custGeom>
            <a:avLst/>
            <a:gdLst/>
            <a:ahLst/>
            <a:cxnLst/>
            <a:rect l="l" t="t" r="r" b="b"/>
            <a:pathLst>
              <a:path w="2094" h="2079" extrusionOk="0">
                <a:moveTo>
                  <a:pt x="1039" y="1"/>
                </a:moveTo>
                <a:cubicBezTo>
                  <a:pt x="474" y="1"/>
                  <a:pt x="1" y="462"/>
                  <a:pt x="1" y="1039"/>
                </a:cubicBezTo>
                <a:cubicBezTo>
                  <a:pt x="1" y="1620"/>
                  <a:pt x="474" y="2078"/>
                  <a:pt x="1039" y="2078"/>
                </a:cubicBezTo>
                <a:cubicBezTo>
                  <a:pt x="1620" y="2078"/>
                  <a:pt x="2094" y="1620"/>
                  <a:pt x="2094" y="1039"/>
                </a:cubicBezTo>
                <a:cubicBezTo>
                  <a:pt x="2094" y="462"/>
                  <a:pt x="1620" y="1"/>
                  <a:pt x="10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4"/>
          <p:cNvSpPr/>
          <p:nvPr/>
        </p:nvSpPr>
        <p:spPr>
          <a:xfrm>
            <a:off x="1190777" y="540567"/>
            <a:ext cx="239580" cy="239580"/>
          </a:xfrm>
          <a:custGeom>
            <a:avLst/>
            <a:gdLst/>
            <a:ahLst/>
            <a:cxnLst/>
            <a:rect l="l" t="t" r="r" b="b"/>
            <a:pathLst>
              <a:path w="2277" h="2277" extrusionOk="0">
                <a:moveTo>
                  <a:pt x="1143" y="1"/>
                </a:moveTo>
                <a:cubicBezTo>
                  <a:pt x="512" y="1"/>
                  <a:pt x="0" y="512"/>
                  <a:pt x="0" y="1144"/>
                </a:cubicBezTo>
                <a:cubicBezTo>
                  <a:pt x="0" y="1762"/>
                  <a:pt x="512" y="2277"/>
                  <a:pt x="1143" y="2277"/>
                </a:cubicBezTo>
                <a:cubicBezTo>
                  <a:pt x="1762" y="2277"/>
                  <a:pt x="2277" y="1762"/>
                  <a:pt x="2277" y="1144"/>
                </a:cubicBezTo>
                <a:cubicBezTo>
                  <a:pt x="2277" y="512"/>
                  <a:pt x="1762" y="1"/>
                  <a:pt x="11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4"/>
          <p:cNvSpPr/>
          <p:nvPr/>
        </p:nvSpPr>
        <p:spPr>
          <a:xfrm>
            <a:off x="545688" y="-173547"/>
            <a:ext cx="534610" cy="534189"/>
          </a:xfrm>
          <a:custGeom>
            <a:avLst/>
            <a:gdLst/>
            <a:ahLst/>
            <a:cxnLst/>
            <a:rect l="l" t="t" r="r" b="b"/>
            <a:pathLst>
              <a:path w="5081" h="5077" extrusionOk="0">
                <a:moveTo>
                  <a:pt x="2539" y="158"/>
                </a:moveTo>
                <a:cubicBezTo>
                  <a:pt x="3199" y="158"/>
                  <a:pt x="3789" y="420"/>
                  <a:pt x="4225" y="856"/>
                </a:cubicBezTo>
                <a:cubicBezTo>
                  <a:pt x="4657" y="1288"/>
                  <a:pt x="4922" y="1882"/>
                  <a:pt x="4922" y="2538"/>
                </a:cubicBezTo>
                <a:cubicBezTo>
                  <a:pt x="4922" y="3195"/>
                  <a:pt x="4657" y="3789"/>
                  <a:pt x="4225" y="4221"/>
                </a:cubicBezTo>
                <a:cubicBezTo>
                  <a:pt x="3789" y="4657"/>
                  <a:pt x="3199" y="4919"/>
                  <a:pt x="2539" y="4919"/>
                </a:cubicBezTo>
                <a:cubicBezTo>
                  <a:pt x="1882" y="4919"/>
                  <a:pt x="1276" y="4657"/>
                  <a:pt x="856" y="4221"/>
                </a:cubicBezTo>
                <a:cubicBezTo>
                  <a:pt x="424" y="3789"/>
                  <a:pt x="158" y="3195"/>
                  <a:pt x="158" y="2538"/>
                </a:cubicBezTo>
                <a:cubicBezTo>
                  <a:pt x="158" y="1882"/>
                  <a:pt x="424" y="1288"/>
                  <a:pt x="856" y="856"/>
                </a:cubicBezTo>
                <a:cubicBezTo>
                  <a:pt x="1276" y="420"/>
                  <a:pt x="1882" y="158"/>
                  <a:pt x="2539" y="158"/>
                </a:cubicBezTo>
                <a:close/>
                <a:moveTo>
                  <a:pt x="2539" y="0"/>
                </a:moveTo>
                <a:cubicBezTo>
                  <a:pt x="1134" y="0"/>
                  <a:pt x="1" y="1130"/>
                  <a:pt x="1" y="2538"/>
                </a:cubicBezTo>
                <a:cubicBezTo>
                  <a:pt x="1" y="3946"/>
                  <a:pt x="1134" y="5077"/>
                  <a:pt x="2539" y="5077"/>
                </a:cubicBezTo>
                <a:cubicBezTo>
                  <a:pt x="3934" y="5077"/>
                  <a:pt x="5080" y="3946"/>
                  <a:pt x="5080" y="2538"/>
                </a:cubicBezTo>
                <a:cubicBezTo>
                  <a:pt x="5080" y="1130"/>
                  <a:pt x="3934" y="0"/>
                  <a:pt x="2539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14"/>
          <p:cNvSpPr/>
          <p:nvPr/>
        </p:nvSpPr>
        <p:spPr>
          <a:xfrm>
            <a:off x="468353" y="4899014"/>
            <a:ext cx="236529" cy="235372"/>
          </a:xfrm>
          <a:custGeom>
            <a:avLst/>
            <a:gdLst/>
            <a:ahLst/>
            <a:cxnLst/>
            <a:rect l="l" t="t" r="r" b="b"/>
            <a:pathLst>
              <a:path w="2248" h="2237" extrusionOk="0">
                <a:moveTo>
                  <a:pt x="1130" y="159"/>
                </a:moveTo>
                <a:cubicBezTo>
                  <a:pt x="1395" y="159"/>
                  <a:pt x="1632" y="263"/>
                  <a:pt x="1803" y="433"/>
                </a:cubicBezTo>
                <a:cubicBezTo>
                  <a:pt x="1986" y="604"/>
                  <a:pt x="2090" y="856"/>
                  <a:pt x="2090" y="1118"/>
                </a:cubicBezTo>
                <a:cubicBezTo>
                  <a:pt x="2090" y="1380"/>
                  <a:pt x="1986" y="1617"/>
                  <a:pt x="1803" y="1804"/>
                </a:cubicBezTo>
                <a:cubicBezTo>
                  <a:pt x="1632" y="1974"/>
                  <a:pt x="1395" y="2078"/>
                  <a:pt x="1130" y="2078"/>
                </a:cubicBezTo>
                <a:cubicBezTo>
                  <a:pt x="856" y="2078"/>
                  <a:pt x="619" y="1974"/>
                  <a:pt x="448" y="1804"/>
                </a:cubicBezTo>
                <a:cubicBezTo>
                  <a:pt x="275" y="1617"/>
                  <a:pt x="158" y="1380"/>
                  <a:pt x="158" y="1118"/>
                </a:cubicBezTo>
                <a:cubicBezTo>
                  <a:pt x="158" y="856"/>
                  <a:pt x="275" y="604"/>
                  <a:pt x="448" y="433"/>
                </a:cubicBezTo>
                <a:cubicBezTo>
                  <a:pt x="619" y="263"/>
                  <a:pt x="856" y="159"/>
                  <a:pt x="1130" y="159"/>
                </a:cubicBezTo>
                <a:close/>
                <a:moveTo>
                  <a:pt x="1130" y="1"/>
                </a:moveTo>
                <a:cubicBezTo>
                  <a:pt x="499" y="1"/>
                  <a:pt x="0" y="500"/>
                  <a:pt x="0" y="1118"/>
                </a:cubicBezTo>
                <a:cubicBezTo>
                  <a:pt x="0" y="1737"/>
                  <a:pt x="499" y="2236"/>
                  <a:pt x="1130" y="2236"/>
                </a:cubicBezTo>
                <a:cubicBezTo>
                  <a:pt x="1749" y="2236"/>
                  <a:pt x="2248" y="1737"/>
                  <a:pt x="2248" y="1118"/>
                </a:cubicBezTo>
                <a:cubicBezTo>
                  <a:pt x="2248" y="500"/>
                  <a:pt x="1749" y="1"/>
                  <a:pt x="1130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14"/>
          <p:cNvSpPr/>
          <p:nvPr/>
        </p:nvSpPr>
        <p:spPr>
          <a:xfrm>
            <a:off x="414166" y="3437535"/>
            <a:ext cx="119317" cy="119001"/>
          </a:xfrm>
          <a:custGeom>
            <a:avLst/>
            <a:gdLst/>
            <a:ahLst/>
            <a:cxnLst/>
            <a:rect l="l" t="t" r="r" b="b"/>
            <a:pathLst>
              <a:path w="1134" h="1131" extrusionOk="0">
                <a:moveTo>
                  <a:pt x="569" y="0"/>
                </a:moveTo>
                <a:cubicBezTo>
                  <a:pt x="253" y="0"/>
                  <a:pt x="0" y="249"/>
                  <a:pt x="0" y="565"/>
                </a:cubicBezTo>
                <a:cubicBezTo>
                  <a:pt x="0" y="881"/>
                  <a:pt x="253" y="1130"/>
                  <a:pt x="569" y="1130"/>
                </a:cubicBezTo>
                <a:cubicBezTo>
                  <a:pt x="884" y="1130"/>
                  <a:pt x="1134" y="881"/>
                  <a:pt x="1134" y="565"/>
                </a:cubicBezTo>
                <a:cubicBezTo>
                  <a:pt x="1134" y="249"/>
                  <a:pt x="884" y="0"/>
                  <a:pt x="5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4"/>
          <p:cNvSpPr/>
          <p:nvPr/>
        </p:nvSpPr>
        <p:spPr>
          <a:xfrm>
            <a:off x="8407234" y="4807685"/>
            <a:ext cx="651822" cy="650560"/>
          </a:xfrm>
          <a:custGeom>
            <a:avLst/>
            <a:gdLst/>
            <a:ahLst/>
            <a:cxnLst/>
            <a:rect l="l" t="t" r="r" b="b"/>
            <a:pathLst>
              <a:path w="6195" h="6183" extrusionOk="0">
                <a:moveTo>
                  <a:pt x="3104" y="1"/>
                </a:moveTo>
                <a:cubicBezTo>
                  <a:pt x="1396" y="1"/>
                  <a:pt x="0" y="1380"/>
                  <a:pt x="0" y="3091"/>
                </a:cubicBezTo>
                <a:cubicBezTo>
                  <a:pt x="0" y="4803"/>
                  <a:pt x="1396" y="6182"/>
                  <a:pt x="3104" y="6182"/>
                </a:cubicBezTo>
                <a:cubicBezTo>
                  <a:pt x="4802" y="6182"/>
                  <a:pt x="6194" y="4803"/>
                  <a:pt x="6194" y="3091"/>
                </a:cubicBezTo>
                <a:cubicBezTo>
                  <a:pt x="6194" y="1380"/>
                  <a:pt x="4802" y="1"/>
                  <a:pt x="31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4"/>
          <p:cNvSpPr/>
          <p:nvPr/>
        </p:nvSpPr>
        <p:spPr>
          <a:xfrm>
            <a:off x="4271655" y="4259604"/>
            <a:ext cx="650560" cy="650560"/>
          </a:xfrm>
          <a:custGeom>
            <a:avLst/>
            <a:gdLst/>
            <a:ahLst/>
            <a:cxnLst/>
            <a:rect l="l" t="t" r="r" b="b"/>
            <a:pathLst>
              <a:path w="6183" h="6183" extrusionOk="0">
                <a:moveTo>
                  <a:pt x="3091" y="1"/>
                </a:moveTo>
                <a:cubicBezTo>
                  <a:pt x="1380" y="1"/>
                  <a:pt x="1" y="1380"/>
                  <a:pt x="1" y="3091"/>
                </a:cubicBezTo>
                <a:cubicBezTo>
                  <a:pt x="1" y="4802"/>
                  <a:pt x="1380" y="6182"/>
                  <a:pt x="3091" y="6182"/>
                </a:cubicBezTo>
                <a:cubicBezTo>
                  <a:pt x="4802" y="6182"/>
                  <a:pt x="6182" y="4802"/>
                  <a:pt x="6182" y="3091"/>
                </a:cubicBezTo>
                <a:cubicBezTo>
                  <a:pt x="6182" y="1380"/>
                  <a:pt x="4802" y="1"/>
                  <a:pt x="309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4"/>
          <p:cNvSpPr/>
          <p:nvPr/>
        </p:nvSpPr>
        <p:spPr>
          <a:xfrm>
            <a:off x="8789174" y="385476"/>
            <a:ext cx="697697" cy="697697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3316" y="0"/>
                </a:moveTo>
                <a:cubicBezTo>
                  <a:pt x="1488" y="0"/>
                  <a:pt x="1" y="1487"/>
                  <a:pt x="1" y="3315"/>
                </a:cubicBezTo>
                <a:cubicBezTo>
                  <a:pt x="1" y="5159"/>
                  <a:pt x="1488" y="6630"/>
                  <a:pt x="3316" y="6630"/>
                </a:cubicBezTo>
                <a:cubicBezTo>
                  <a:pt x="5144" y="6630"/>
                  <a:pt x="6631" y="5159"/>
                  <a:pt x="6631" y="3315"/>
                </a:cubicBezTo>
                <a:cubicBezTo>
                  <a:pt x="6631" y="1487"/>
                  <a:pt x="5144" y="0"/>
                  <a:pt x="33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4"/>
          <p:cNvSpPr/>
          <p:nvPr/>
        </p:nvSpPr>
        <p:spPr>
          <a:xfrm>
            <a:off x="378287" y="4021495"/>
            <a:ext cx="191075" cy="189707"/>
          </a:xfrm>
          <a:custGeom>
            <a:avLst/>
            <a:gdLst/>
            <a:ahLst/>
            <a:cxnLst/>
            <a:rect l="l" t="t" r="r" b="b"/>
            <a:pathLst>
              <a:path w="1816" h="1803" extrusionOk="0">
                <a:moveTo>
                  <a:pt x="910" y="104"/>
                </a:moveTo>
                <a:cubicBezTo>
                  <a:pt x="1131" y="104"/>
                  <a:pt x="1330" y="183"/>
                  <a:pt x="1475" y="328"/>
                </a:cubicBezTo>
                <a:cubicBezTo>
                  <a:pt x="1620" y="474"/>
                  <a:pt x="1712" y="685"/>
                  <a:pt x="1712" y="893"/>
                </a:cubicBezTo>
                <a:cubicBezTo>
                  <a:pt x="1712" y="1118"/>
                  <a:pt x="1620" y="1317"/>
                  <a:pt x="1475" y="1462"/>
                </a:cubicBezTo>
                <a:cubicBezTo>
                  <a:pt x="1330" y="1604"/>
                  <a:pt x="1131" y="1699"/>
                  <a:pt x="910" y="1699"/>
                </a:cubicBezTo>
                <a:cubicBezTo>
                  <a:pt x="686" y="1699"/>
                  <a:pt x="487" y="1604"/>
                  <a:pt x="341" y="1462"/>
                </a:cubicBezTo>
                <a:cubicBezTo>
                  <a:pt x="199" y="1317"/>
                  <a:pt x="105" y="1118"/>
                  <a:pt x="105" y="893"/>
                </a:cubicBezTo>
                <a:cubicBezTo>
                  <a:pt x="105" y="685"/>
                  <a:pt x="199" y="474"/>
                  <a:pt x="341" y="328"/>
                </a:cubicBezTo>
                <a:cubicBezTo>
                  <a:pt x="487" y="183"/>
                  <a:pt x="686" y="104"/>
                  <a:pt x="910" y="104"/>
                </a:cubicBezTo>
                <a:close/>
                <a:moveTo>
                  <a:pt x="910" y="0"/>
                </a:moveTo>
                <a:cubicBezTo>
                  <a:pt x="408" y="0"/>
                  <a:pt x="0" y="395"/>
                  <a:pt x="0" y="893"/>
                </a:cubicBezTo>
                <a:cubicBezTo>
                  <a:pt x="0" y="1395"/>
                  <a:pt x="408" y="1803"/>
                  <a:pt x="910" y="1803"/>
                </a:cubicBezTo>
                <a:cubicBezTo>
                  <a:pt x="1408" y="1803"/>
                  <a:pt x="1816" y="1395"/>
                  <a:pt x="1816" y="893"/>
                </a:cubicBezTo>
                <a:cubicBezTo>
                  <a:pt x="1816" y="395"/>
                  <a:pt x="1408" y="0"/>
                  <a:pt x="910" y="0"/>
                </a:cubicBezTo>
                <a:close/>
              </a:path>
            </a:pathLst>
          </a:custGeom>
          <a:solidFill>
            <a:srgbClr val="FCE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4"/>
          <p:cNvSpPr/>
          <p:nvPr/>
        </p:nvSpPr>
        <p:spPr>
          <a:xfrm>
            <a:off x="1095134" y="4796426"/>
            <a:ext cx="79124" cy="80491"/>
          </a:xfrm>
          <a:custGeom>
            <a:avLst/>
            <a:gdLst/>
            <a:ahLst/>
            <a:cxnLst/>
            <a:rect l="l" t="t" r="r" b="b"/>
            <a:pathLst>
              <a:path w="752" h="765" extrusionOk="0">
                <a:moveTo>
                  <a:pt x="382" y="0"/>
                </a:moveTo>
                <a:cubicBezTo>
                  <a:pt x="174" y="0"/>
                  <a:pt x="0" y="174"/>
                  <a:pt x="0" y="382"/>
                </a:cubicBezTo>
                <a:cubicBezTo>
                  <a:pt x="0" y="594"/>
                  <a:pt x="174" y="764"/>
                  <a:pt x="382" y="764"/>
                </a:cubicBezTo>
                <a:cubicBezTo>
                  <a:pt x="581" y="764"/>
                  <a:pt x="752" y="594"/>
                  <a:pt x="752" y="382"/>
                </a:cubicBezTo>
                <a:cubicBezTo>
                  <a:pt x="752" y="174"/>
                  <a:pt x="581" y="0"/>
                  <a:pt x="38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4"/>
          <p:cNvSpPr/>
          <p:nvPr/>
        </p:nvSpPr>
        <p:spPr>
          <a:xfrm>
            <a:off x="4119510" y="4869868"/>
            <a:ext cx="80176" cy="80491"/>
          </a:xfrm>
          <a:custGeom>
            <a:avLst/>
            <a:gdLst/>
            <a:ahLst/>
            <a:cxnLst/>
            <a:rect l="l" t="t" r="r" b="b"/>
            <a:pathLst>
              <a:path w="762" h="765" extrusionOk="0">
                <a:moveTo>
                  <a:pt x="380" y="0"/>
                </a:moveTo>
                <a:cubicBezTo>
                  <a:pt x="171" y="0"/>
                  <a:pt x="1" y="171"/>
                  <a:pt x="1" y="382"/>
                </a:cubicBezTo>
                <a:cubicBezTo>
                  <a:pt x="1" y="594"/>
                  <a:pt x="171" y="764"/>
                  <a:pt x="380" y="764"/>
                </a:cubicBezTo>
                <a:cubicBezTo>
                  <a:pt x="591" y="764"/>
                  <a:pt x="762" y="594"/>
                  <a:pt x="762" y="382"/>
                </a:cubicBezTo>
                <a:cubicBezTo>
                  <a:pt x="762" y="171"/>
                  <a:pt x="591" y="0"/>
                  <a:pt x="380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4"/>
          <p:cNvSpPr/>
          <p:nvPr/>
        </p:nvSpPr>
        <p:spPr>
          <a:xfrm>
            <a:off x="6171990" y="273524"/>
            <a:ext cx="80176" cy="78808"/>
          </a:xfrm>
          <a:custGeom>
            <a:avLst/>
            <a:gdLst/>
            <a:ahLst/>
            <a:cxnLst/>
            <a:rect l="l" t="t" r="r" b="b"/>
            <a:pathLst>
              <a:path w="762" h="749" extrusionOk="0">
                <a:moveTo>
                  <a:pt x="383" y="0"/>
                </a:moveTo>
                <a:cubicBezTo>
                  <a:pt x="171" y="0"/>
                  <a:pt x="1" y="171"/>
                  <a:pt x="1" y="367"/>
                </a:cubicBezTo>
                <a:cubicBezTo>
                  <a:pt x="1" y="578"/>
                  <a:pt x="171" y="749"/>
                  <a:pt x="383" y="749"/>
                </a:cubicBezTo>
                <a:cubicBezTo>
                  <a:pt x="591" y="749"/>
                  <a:pt x="762" y="578"/>
                  <a:pt x="762" y="367"/>
                </a:cubicBezTo>
                <a:cubicBezTo>
                  <a:pt x="762" y="171"/>
                  <a:pt x="591" y="0"/>
                  <a:pt x="383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4"/>
          <p:cNvSpPr/>
          <p:nvPr/>
        </p:nvSpPr>
        <p:spPr>
          <a:xfrm>
            <a:off x="2008634" y="5026328"/>
            <a:ext cx="218958" cy="218642"/>
          </a:xfrm>
          <a:custGeom>
            <a:avLst/>
            <a:gdLst/>
            <a:ahLst/>
            <a:cxnLst/>
            <a:rect l="l" t="t" r="r" b="b"/>
            <a:pathLst>
              <a:path w="2081" h="2078" extrusionOk="0">
                <a:moveTo>
                  <a:pt x="1042" y="0"/>
                </a:moveTo>
                <a:cubicBezTo>
                  <a:pt x="461" y="0"/>
                  <a:pt x="0" y="461"/>
                  <a:pt x="0" y="1039"/>
                </a:cubicBezTo>
                <a:cubicBezTo>
                  <a:pt x="0" y="1620"/>
                  <a:pt x="461" y="2077"/>
                  <a:pt x="1042" y="2077"/>
                </a:cubicBezTo>
                <a:cubicBezTo>
                  <a:pt x="1620" y="2077"/>
                  <a:pt x="2080" y="1620"/>
                  <a:pt x="2080" y="1039"/>
                </a:cubicBezTo>
                <a:cubicBezTo>
                  <a:pt x="2080" y="461"/>
                  <a:pt x="1620" y="0"/>
                  <a:pt x="104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14"/>
          <p:cNvSpPr/>
          <p:nvPr/>
        </p:nvSpPr>
        <p:spPr>
          <a:xfrm>
            <a:off x="6627477" y="-220790"/>
            <a:ext cx="1056068" cy="1056068"/>
          </a:xfrm>
          <a:custGeom>
            <a:avLst/>
            <a:gdLst/>
            <a:ahLst/>
            <a:cxnLst/>
            <a:rect l="l" t="t" r="r" b="b"/>
            <a:pathLst>
              <a:path w="10037" h="10037" extrusionOk="0">
                <a:moveTo>
                  <a:pt x="5023" y="1"/>
                </a:moveTo>
                <a:cubicBezTo>
                  <a:pt x="2248" y="1"/>
                  <a:pt x="0" y="2252"/>
                  <a:pt x="0" y="5027"/>
                </a:cubicBezTo>
                <a:cubicBezTo>
                  <a:pt x="0" y="7789"/>
                  <a:pt x="2248" y="10037"/>
                  <a:pt x="5023" y="10037"/>
                </a:cubicBezTo>
                <a:cubicBezTo>
                  <a:pt x="7785" y="10037"/>
                  <a:pt x="10036" y="7789"/>
                  <a:pt x="10036" y="5027"/>
                </a:cubicBezTo>
                <a:cubicBezTo>
                  <a:pt x="10036" y="2252"/>
                  <a:pt x="7785" y="1"/>
                  <a:pt x="5023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4"/>
          <p:cNvSpPr/>
          <p:nvPr/>
        </p:nvSpPr>
        <p:spPr>
          <a:xfrm>
            <a:off x="7758146" y="425669"/>
            <a:ext cx="701696" cy="702011"/>
          </a:xfrm>
          <a:custGeom>
            <a:avLst/>
            <a:gdLst/>
            <a:ahLst/>
            <a:cxnLst/>
            <a:rect l="l" t="t" r="r" b="b"/>
            <a:pathLst>
              <a:path w="6669" h="6672" extrusionOk="0">
                <a:moveTo>
                  <a:pt x="3328" y="158"/>
                </a:moveTo>
                <a:cubicBezTo>
                  <a:pt x="4209" y="158"/>
                  <a:pt x="4998" y="515"/>
                  <a:pt x="5576" y="1080"/>
                </a:cubicBezTo>
                <a:cubicBezTo>
                  <a:pt x="6157" y="1658"/>
                  <a:pt x="6510" y="2447"/>
                  <a:pt x="6510" y="3328"/>
                </a:cubicBezTo>
                <a:cubicBezTo>
                  <a:pt x="6510" y="4209"/>
                  <a:pt x="6157" y="4998"/>
                  <a:pt x="5576" y="5579"/>
                </a:cubicBezTo>
                <a:cubicBezTo>
                  <a:pt x="4998" y="6157"/>
                  <a:pt x="4209" y="6513"/>
                  <a:pt x="3328" y="6513"/>
                </a:cubicBezTo>
                <a:cubicBezTo>
                  <a:pt x="2460" y="6513"/>
                  <a:pt x="1658" y="6157"/>
                  <a:pt x="1077" y="5579"/>
                </a:cubicBezTo>
                <a:cubicBezTo>
                  <a:pt x="512" y="4998"/>
                  <a:pt x="158" y="4209"/>
                  <a:pt x="158" y="3328"/>
                </a:cubicBezTo>
                <a:cubicBezTo>
                  <a:pt x="158" y="2447"/>
                  <a:pt x="512" y="1658"/>
                  <a:pt x="1077" y="1080"/>
                </a:cubicBezTo>
                <a:cubicBezTo>
                  <a:pt x="1658" y="515"/>
                  <a:pt x="2460" y="158"/>
                  <a:pt x="3328" y="158"/>
                </a:cubicBezTo>
                <a:close/>
                <a:moveTo>
                  <a:pt x="3328" y="0"/>
                </a:moveTo>
                <a:cubicBezTo>
                  <a:pt x="1487" y="0"/>
                  <a:pt x="1" y="1487"/>
                  <a:pt x="1" y="3328"/>
                </a:cubicBezTo>
                <a:cubicBezTo>
                  <a:pt x="1" y="5172"/>
                  <a:pt x="1487" y="6671"/>
                  <a:pt x="3328" y="6671"/>
                </a:cubicBezTo>
                <a:cubicBezTo>
                  <a:pt x="5169" y="6671"/>
                  <a:pt x="6668" y="5172"/>
                  <a:pt x="6668" y="3328"/>
                </a:cubicBezTo>
                <a:cubicBezTo>
                  <a:pt x="6668" y="1487"/>
                  <a:pt x="5169" y="0"/>
                  <a:pt x="3328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4"/>
          <p:cNvSpPr/>
          <p:nvPr/>
        </p:nvSpPr>
        <p:spPr>
          <a:xfrm>
            <a:off x="6501216" y="666513"/>
            <a:ext cx="79124" cy="80491"/>
          </a:xfrm>
          <a:custGeom>
            <a:avLst/>
            <a:gdLst/>
            <a:ahLst/>
            <a:cxnLst/>
            <a:rect l="l" t="t" r="r" b="b"/>
            <a:pathLst>
              <a:path w="752" h="765" extrusionOk="0">
                <a:moveTo>
                  <a:pt x="382" y="0"/>
                </a:moveTo>
                <a:cubicBezTo>
                  <a:pt x="174" y="0"/>
                  <a:pt x="0" y="171"/>
                  <a:pt x="0" y="382"/>
                </a:cubicBezTo>
                <a:cubicBezTo>
                  <a:pt x="0" y="594"/>
                  <a:pt x="174" y="764"/>
                  <a:pt x="382" y="764"/>
                </a:cubicBezTo>
                <a:cubicBezTo>
                  <a:pt x="581" y="764"/>
                  <a:pt x="752" y="594"/>
                  <a:pt x="752" y="382"/>
                </a:cubicBezTo>
                <a:cubicBezTo>
                  <a:pt x="752" y="171"/>
                  <a:pt x="581" y="0"/>
                  <a:pt x="38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4"/>
          <p:cNvSpPr/>
          <p:nvPr/>
        </p:nvSpPr>
        <p:spPr>
          <a:xfrm>
            <a:off x="7414716" y="895047"/>
            <a:ext cx="218958" cy="220010"/>
          </a:xfrm>
          <a:custGeom>
            <a:avLst/>
            <a:gdLst/>
            <a:ahLst/>
            <a:cxnLst/>
            <a:rect l="l" t="t" r="r" b="b"/>
            <a:pathLst>
              <a:path w="2081" h="2091" extrusionOk="0">
                <a:moveTo>
                  <a:pt x="1042" y="0"/>
                </a:moveTo>
                <a:cubicBezTo>
                  <a:pt x="461" y="0"/>
                  <a:pt x="0" y="474"/>
                  <a:pt x="0" y="1039"/>
                </a:cubicBezTo>
                <a:cubicBezTo>
                  <a:pt x="0" y="1617"/>
                  <a:pt x="461" y="2090"/>
                  <a:pt x="1042" y="2090"/>
                </a:cubicBezTo>
                <a:cubicBezTo>
                  <a:pt x="1620" y="2090"/>
                  <a:pt x="2081" y="1617"/>
                  <a:pt x="2081" y="1039"/>
                </a:cubicBezTo>
                <a:cubicBezTo>
                  <a:pt x="2081" y="474"/>
                  <a:pt x="1620" y="0"/>
                  <a:pt x="104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4"/>
          <p:cNvSpPr/>
          <p:nvPr/>
        </p:nvSpPr>
        <p:spPr>
          <a:xfrm>
            <a:off x="7651561" y="4114087"/>
            <a:ext cx="628569" cy="628569"/>
          </a:xfrm>
          <a:custGeom>
            <a:avLst/>
            <a:gdLst/>
            <a:ahLst/>
            <a:cxnLst/>
            <a:rect l="l" t="t" r="r" b="b"/>
            <a:pathLst>
              <a:path w="5974" h="5974" extrusionOk="0">
                <a:moveTo>
                  <a:pt x="2987" y="108"/>
                </a:moveTo>
                <a:cubicBezTo>
                  <a:pt x="3789" y="108"/>
                  <a:pt x="4511" y="424"/>
                  <a:pt x="5026" y="948"/>
                </a:cubicBezTo>
                <a:cubicBezTo>
                  <a:pt x="5550" y="1475"/>
                  <a:pt x="5866" y="2186"/>
                  <a:pt x="5866" y="2987"/>
                </a:cubicBezTo>
                <a:cubicBezTo>
                  <a:pt x="5866" y="3789"/>
                  <a:pt x="5550" y="4500"/>
                  <a:pt x="5026" y="5027"/>
                </a:cubicBezTo>
                <a:cubicBezTo>
                  <a:pt x="4511" y="5554"/>
                  <a:pt x="3789" y="5870"/>
                  <a:pt x="2987" y="5870"/>
                </a:cubicBezTo>
                <a:cubicBezTo>
                  <a:pt x="2197" y="5870"/>
                  <a:pt x="1474" y="5554"/>
                  <a:pt x="947" y="5027"/>
                </a:cubicBezTo>
                <a:cubicBezTo>
                  <a:pt x="433" y="4500"/>
                  <a:pt x="104" y="3789"/>
                  <a:pt x="104" y="2987"/>
                </a:cubicBezTo>
                <a:cubicBezTo>
                  <a:pt x="104" y="2186"/>
                  <a:pt x="433" y="1475"/>
                  <a:pt x="947" y="948"/>
                </a:cubicBezTo>
                <a:cubicBezTo>
                  <a:pt x="1474" y="424"/>
                  <a:pt x="2197" y="108"/>
                  <a:pt x="2987" y="108"/>
                </a:cubicBezTo>
                <a:close/>
                <a:moveTo>
                  <a:pt x="2987" y="1"/>
                </a:moveTo>
                <a:cubicBezTo>
                  <a:pt x="1342" y="1"/>
                  <a:pt x="0" y="1343"/>
                  <a:pt x="0" y="2987"/>
                </a:cubicBezTo>
                <a:cubicBezTo>
                  <a:pt x="0" y="4632"/>
                  <a:pt x="1342" y="5974"/>
                  <a:pt x="2987" y="5974"/>
                </a:cubicBezTo>
                <a:cubicBezTo>
                  <a:pt x="4644" y="5974"/>
                  <a:pt x="5973" y="4632"/>
                  <a:pt x="5973" y="2987"/>
                </a:cubicBezTo>
                <a:cubicBezTo>
                  <a:pt x="5973" y="1343"/>
                  <a:pt x="4644" y="1"/>
                  <a:pt x="2987" y="1"/>
                </a:cubicBezTo>
                <a:close/>
              </a:path>
            </a:pathLst>
          </a:custGeom>
          <a:solidFill>
            <a:srgbClr val="FCE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4"/>
          <p:cNvSpPr/>
          <p:nvPr/>
        </p:nvSpPr>
        <p:spPr>
          <a:xfrm>
            <a:off x="8178701" y="4731612"/>
            <a:ext cx="79124" cy="78808"/>
          </a:xfrm>
          <a:custGeom>
            <a:avLst/>
            <a:gdLst/>
            <a:ahLst/>
            <a:cxnLst/>
            <a:rect l="l" t="t" r="r" b="b"/>
            <a:pathLst>
              <a:path w="752" h="749" extrusionOk="0">
                <a:moveTo>
                  <a:pt x="382" y="1"/>
                </a:moveTo>
                <a:cubicBezTo>
                  <a:pt x="174" y="1"/>
                  <a:pt x="0" y="159"/>
                  <a:pt x="0" y="367"/>
                </a:cubicBezTo>
                <a:cubicBezTo>
                  <a:pt x="0" y="578"/>
                  <a:pt x="174" y="749"/>
                  <a:pt x="382" y="749"/>
                </a:cubicBezTo>
                <a:cubicBezTo>
                  <a:pt x="594" y="749"/>
                  <a:pt x="752" y="578"/>
                  <a:pt x="752" y="367"/>
                </a:cubicBezTo>
                <a:cubicBezTo>
                  <a:pt x="752" y="159"/>
                  <a:pt x="594" y="1"/>
                  <a:pt x="382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4"/>
          <p:cNvSpPr/>
          <p:nvPr/>
        </p:nvSpPr>
        <p:spPr>
          <a:xfrm>
            <a:off x="8845991" y="4399439"/>
            <a:ext cx="186761" cy="185498"/>
          </a:xfrm>
          <a:custGeom>
            <a:avLst/>
            <a:gdLst/>
            <a:ahLst/>
            <a:cxnLst/>
            <a:rect l="l" t="t" r="r" b="b"/>
            <a:pathLst>
              <a:path w="1775" h="1763" extrusionOk="0">
                <a:moveTo>
                  <a:pt x="881" y="1"/>
                </a:moveTo>
                <a:cubicBezTo>
                  <a:pt x="395" y="1"/>
                  <a:pt x="1" y="395"/>
                  <a:pt x="1" y="882"/>
                </a:cubicBezTo>
                <a:cubicBezTo>
                  <a:pt x="1" y="1368"/>
                  <a:pt x="395" y="1762"/>
                  <a:pt x="881" y="1762"/>
                </a:cubicBezTo>
                <a:cubicBezTo>
                  <a:pt x="1368" y="1762"/>
                  <a:pt x="1775" y="1368"/>
                  <a:pt x="1775" y="882"/>
                </a:cubicBezTo>
                <a:cubicBezTo>
                  <a:pt x="1775" y="395"/>
                  <a:pt x="1368" y="1"/>
                  <a:pt x="881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4"/>
          <p:cNvSpPr/>
          <p:nvPr/>
        </p:nvSpPr>
        <p:spPr>
          <a:xfrm>
            <a:off x="5610023" y="4677530"/>
            <a:ext cx="185393" cy="187077"/>
          </a:xfrm>
          <a:custGeom>
            <a:avLst/>
            <a:gdLst/>
            <a:ahLst/>
            <a:cxnLst/>
            <a:rect l="l" t="t" r="r" b="b"/>
            <a:pathLst>
              <a:path w="1762" h="1778" extrusionOk="0">
                <a:moveTo>
                  <a:pt x="881" y="0"/>
                </a:moveTo>
                <a:cubicBezTo>
                  <a:pt x="395" y="0"/>
                  <a:pt x="0" y="395"/>
                  <a:pt x="0" y="881"/>
                </a:cubicBezTo>
                <a:cubicBezTo>
                  <a:pt x="0" y="1383"/>
                  <a:pt x="395" y="1778"/>
                  <a:pt x="881" y="1778"/>
                </a:cubicBezTo>
                <a:cubicBezTo>
                  <a:pt x="1367" y="1778"/>
                  <a:pt x="1762" y="1383"/>
                  <a:pt x="1762" y="881"/>
                </a:cubicBezTo>
                <a:cubicBezTo>
                  <a:pt x="1762" y="395"/>
                  <a:pt x="1367" y="0"/>
                  <a:pt x="881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14"/>
          <p:cNvSpPr/>
          <p:nvPr/>
        </p:nvSpPr>
        <p:spPr>
          <a:xfrm>
            <a:off x="6393263" y="4792428"/>
            <a:ext cx="650770" cy="650455"/>
          </a:xfrm>
          <a:custGeom>
            <a:avLst/>
            <a:gdLst/>
            <a:ahLst/>
            <a:cxnLst/>
            <a:rect l="l" t="t" r="r" b="b"/>
            <a:pathLst>
              <a:path w="6185" h="6182" extrusionOk="0">
                <a:moveTo>
                  <a:pt x="3094" y="0"/>
                </a:moveTo>
                <a:cubicBezTo>
                  <a:pt x="1383" y="0"/>
                  <a:pt x="0" y="1380"/>
                  <a:pt x="0" y="3091"/>
                </a:cubicBezTo>
                <a:cubicBezTo>
                  <a:pt x="0" y="4802"/>
                  <a:pt x="1383" y="6182"/>
                  <a:pt x="3094" y="6182"/>
                </a:cubicBezTo>
                <a:cubicBezTo>
                  <a:pt x="4802" y="6182"/>
                  <a:pt x="6185" y="4802"/>
                  <a:pt x="6185" y="3091"/>
                </a:cubicBezTo>
                <a:cubicBezTo>
                  <a:pt x="6185" y="1380"/>
                  <a:pt x="4802" y="0"/>
                  <a:pt x="30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14"/>
          <p:cNvSpPr/>
          <p:nvPr/>
        </p:nvSpPr>
        <p:spPr>
          <a:xfrm>
            <a:off x="8760028" y="3125880"/>
            <a:ext cx="86068" cy="87541"/>
          </a:xfrm>
          <a:custGeom>
            <a:avLst/>
            <a:gdLst/>
            <a:ahLst/>
            <a:cxnLst/>
            <a:rect l="l" t="t" r="r" b="b"/>
            <a:pathLst>
              <a:path w="818" h="832" extrusionOk="0">
                <a:moveTo>
                  <a:pt x="410" y="1"/>
                </a:moveTo>
                <a:cubicBezTo>
                  <a:pt x="186" y="1"/>
                  <a:pt x="0" y="187"/>
                  <a:pt x="0" y="424"/>
                </a:cubicBezTo>
                <a:cubicBezTo>
                  <a:pt x="0" y="645"/>
                  <a:pt x="186" y="831"/>
                  <a:pt x="410" y="831"/>
                </a:cubicBezTo>
                <a:cubicBezTo>
                  <a:pt x="631" y="831"/>
                  <a:pt x="818" y="645"/>
                  <a:pt x="818" y="424"/>
                </a:cubicBezTo>
                <a:cubicBezTo>
                  <a:pt x="818" y="187"/>
                  <a:pt x="631" y="1"/>
                  <a:pt x="410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14"/>
          <p:cNvSpPr/>
          <p:nvPr/>
        </p:nvSpPr>
        <p:spPr>
          <a:xfrm>
            <a:off x="8859669" y="2456272"/>
            <a:ext cx="52924" cy="52504"/>
          </a:xfrm>
          <a:custGeom>
            <a:avLst/>
            <a:gdLst/>
            <a:ahLst/>
            <a:cxnLst/>
            <a:rect l="l" t="t" r="r" b="b"/>
            <a:pathLst>
              <a:path w="503" h="499" extrusionOk="0">
                <a:moveTo>
                  <a:pt x="253" y="0"/>
                </a:moveTo>
                <a:cubicBezTo>
                  <a:pt x="120" y="0"/>
                  <a:pt x="0" y="104"/>
                  <a:pt x="0" y="250"/>
                </a:cubicBezTo>
                <a:cubicBezTo>
                  <a:pt x="0" y="379"/>
                  <a:pt x="120" y="499"/>
                  <a:pt x="253" y="499"/>
                </a:cubicBezTo>
                <a:cubicBezTo>
                  <a:pt x="382" y="499"/>
                  <a:pt x="502" y="379"/>
                  <a:pt x="502" y="250"/>
                </a:cubicBezTo>
                <a:cubicBezTo>
                  <a:pt x="502" y="104"/>
                  <a:pt x="382" y="0"/>
                  <a:pt x="253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4"/>
          <p:cNvSpPr/>
          <p:nvPr/>
        </p:nvSpPr>
        <p:spPr>
          <a:xfrm>
            <a:off x="9064633" y="1405565"/>
            <a:ext cx="146884" cy="146884"/>
          </a:xfrm>
          <a:custGeom>
            <a:avLst/>
            <a:gdLst/>
            <a:ahLst/>
            <a:cxnLst/>
            <a:rect l="l" t="t" r="r" b="b"/>
            <a:pathLst>
              <a:path w="1396" h="1396" extrusionOk="0">
                <a:moveTo>
                  <a:pt x="698" y="1"/>
                </a:moveTo>
                <a:cubicBezTo>
                  <a:pt x="316" y="1"/>
                  <a:pt x="0" y="316"/>
                  <a:pt x="0" y="698"/>
                </a:cubicBezTo>
                <a:cubicBezTo>
                  <a:pt x="0" y="1080"/>
                  <a:pt x="316" y="1396"/>
                  <a:pt x="698" y="1396"/>
                </a:cubicBezTo>
                <a:cubicBezTo>
                  <a:pt x="1080" y="1396"/>
                  <a:pt x="1395" y="1080"/>
                  <a:pt x="1395" y="698"/>
                </a:cubicBezTo>
                <a:cubicBezTo>
                  <a:pt x="1395" y="316"/>
                  <a:pt x="1080" y="1"/>
                  <a:pt x="698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4"/>
          <p:cNvSpPr/>
          <p:nvPr/>
        </p:nvSpPr>
        <p:spPr>
          <a:xfrm>
            <a:off x="5892322" y="4278859"/>
            <a:ext cx="560809" cy="560809"/>
          </a:xfrm>
          <a:custGeom>
            <a:avLst/>
            <a:gdLst/>
            <a:ahLst/>
            <a:cxnLst/>
            <a:rect l="l" t="t" r="r" b="b"/>
            <a:pathLst>
              <a:path w="5330" h="5330" extrusionOk="0">
                <a:moveTo>
                  <a:pt x="2659" y="159"/>
                </a:moveTo>
                <a:cubicBezTo>
                  <a:pt x="3357" y="159"/>
                  <a:pt x="3972" y="436"/>
                  <a:pt x="4433" y="894"/>
                </a:cubicBezTo>
                <a:cubicBezTo>
                  <a:pt x="4881" y="1342"/>
                  <a:pt x="5172" y="1974"/>
                  <a:pt x="5172" y="2672"/>
                </a:cubicBezTo>
                <a:cubicBezTo>
                  <a:pt x="5172" y="3357"/>
                  <a:pt x="4881" y="3988"/>
                  <a:pt x="4433" y="4433"/>
                </a:cubicBezTo>
                <a:cubicBezTo>
                  <a:pt x="3972" y="4894"/>
                  <a:pt x="3357" y="5172"/>
                  <a:pt x="2659" y="5172"/>
                </a:cubicBezTo>
                <a:cubicBezTo>
                  <a:pt x="1974" y="5172"/>
                  <a:pt x="1342" y="4894"/>
                  <a:pt x="881" y="4433"/>
                </a:cubicBezTo>
                <a:cubicBezTo>
                  <a:pt x="436" y="3988"/>
                  <a:pt x="159" y="3357"/>
                  <a:pt x="159" y="2672"/>
                </a:cubicBezTo>
                <a:cubicBezTo>
                  <a:pt x="159" y="1974"/>
                  <a:pt x="436" y="1342"/>
                  <a:pt x="881" y="894"/>
                </a:cubicBezTo>
                <a:cubicBezTo>
                  <a:pt x="1342" y="436"/>
                  <a:pt x="1974" y="159"/>
                  <a:pt x="2659" y="159"/>
                </a:cubicBezTo>
                <a:close/>
                <a:moveTo>
                  <a:pt x="2659" y="1"/>
                </a:moveTo>
                <a:cubicBezTo>
                  <a:pt x="1185" y="1"/>
                  <a:pt x="1" y="1197"/>
                  <a:pt x="1" y="2672"/>
                </a:cubicBezTo>
                <a:cubicBezTo>
                  <a:pt x="1" y="4146"/>
                  <a:pt x="1185" y="5330"/>
                  <a:pt x="2659" y="5330"/>
                </a:cubicBezTo>
                <a:cubicBezTo>
                  <a:pt x="4130" y="5330"/>
                  <a:pt x="5330" y="4146"/>
                  <a:pt x="5330" y="2672"/>
                </a:cubicBezTo>
                <a:cubicBezTo>
                  <a:pt x="5330" y="1197"/>
                  <a:pt x="4130" y="1"/>
                  <a:pt x="2659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4"/>
          <p:cNvSpPr/>
          <p:nvPr/>
        </p:nvSpPr>
        <p:spPr>
          <a:xfrm>
            <a:off x="7341589" y="4696785"/>
            <a:ext cx="146568" cy="146884"/>
          </a:xfrm>
          <a:custGeom>
            <a:avLst/>
            <a:gdLst/>
            <a:ahLst/>
            <a:cxnLst/>
            <a:rect l="l" t="t" r="r" b="b"/>
            <a:pathLst>
              <a:path w="1393" h="1396" extrusionOk="0">
                <a:moveTo>
                  <a:pt x="695" y="0"/>
                </a:moveTo>
                <a:cubicBezTo>
                  <a:pt x="316" y="0"/>
                  <a:pt x="1" y="316"/>
                  <a:pt x="1" y="698"/>
                </a:cubicBezTo>
                <a:cubicBezTo>
                  <a:pt x="1" y="1093"/>
                  <a:pt x="316" y="1396"/>
                  <a:pt x="695" y="1396"/>
                </a:cubicBezTo>
                <a:cubicBezTo>
                  <a:pt x="1077" y="1396"/>
                  <a:pt x="1393" y="1093"/>
                  <a:pt x="1393" y="698"/>
                </a:cubicBezTo>
                <a:cubicBezTo>
                  <a:pt x="1393" y="316"/>
                  <a:pt x="1077" y="0"/>
                  <a:pt x="695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4"/>
          <p:cNvSpPr/>
          <p:nvPr/>
        </p:nvSpPr>
        <p:spPr>
          <a:xfrm>
            <a:off x="4922110" y="223651"/>
            <a:ext cx="146884" cy="146673"/>
          </a:xfrm>
          <a:custGeom>
            <a:avLst/>
            <a:gdLst/>
            <a:ahLst/>
            <a:cxnLst/>
            <a:rect l="l" t="t" r="r" b="b"/>
            <a:pathLst>
              <a:path w="1396" h="1394" extrusionOk="0">
                <a:moveTo>
                  <a:pt x="698" y="1"/>
                </a:moveTo>
                <a:cubicBezTo>
                  <a:pt x="316" y="1"/>
                  <a:pt x="0" y="304"/>
                  <a:pt x="0" y="699"/>
                </a:cubicBezTo>
                <a:cubicBezTo>
                  <a:pt x="0" y="1077"/>
                  <a:pt x="316" y="1393"/>
                  <a:pt x="698" y="1393"/>
                </a:cubicBezTo>
                <a:cubicBezTo>
                  <a:pt x="1080" y="1393"/>
                  <a:pt x="1395" y="1077"/>
                  <a:pt x="1395" y="699"/>
                </a:cubicBezTo>
                <a:cubicBezTo>
                  <a:pt x="1395" y="304"/>
                  <a:pt x="1080" y="1"/>
                  <a:pt x="698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4"/>
          <p:cNvSpPr/>
          <p:nvPr/>
        </p:nvSpPr>
        <p:spPr>
          <a:xfrm>
            <a:off x="8523499" y="1149464"/>
            <a:ext cx="167506" cy="167506"/>
          </a:xfrm>
          <a:custGeom>
            <a:avLst/>
            <a:gdLst/>
            <a:ahLst/>
            <a:cxnLst/>
            <a:rect l="l" t="t" r="r" b="b"/>
            <a:pathLst>
              <a:path w="1592" h="1592" extrusionOk="0">
                <a:moveTo>
                  <a:pt x="789" y="0"/>
                </a:moveTo>
                <a:cubicBezTo>
                  <a:pt x="354" y="0"/>
                  <a:pt x="0" y="357"/>
                  <a:pt x="0" y="790"/>
                </a:cubicBezTo>
                <a:cubicBezTo>
                  <a:pt x="0" y="1238"/>
                  <a:pt x="354" y="1592"/>
                  <a:pt x="789" y="1592"/>
                </a:cubicBezTo>
                <a:cubicBezTo>
                  <a:pt x="1238" y="1592"/>
                  <a:pt x="1591" y="1238"/>
                  <a:pt x="1591" y="790"/>
                </a:cubicBezTo>
                <a:cubicBezTo>
                  <a:pt x="1591" y="357"/>
                  <a:pt x="1238" y="0"/>
                  <a:pt x="789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4"/>
          <p:cNvSpPr/>
          <p:nvPr/>
        </p:nvSpPr>
        <p:spPr>
          <a:xfrm>
            <a:off x="8451425" y="356541"/>
            <a:ext cx="59553" cy="59553"/>
          </a:xfrm>
          <a:custGeom>
            <a:avLst/>
            <a:gdLst/>
            <a:ahLst/>
            <a:cxnLst/>
            <a:rect l="l" t="t" r="r" b="b"/>
            <a:pathLst>
              <a:path w="566" h="566" extrusionOk="0">
                <a:moveTo>
                  <a:pt x="278" y="1"/>
                </a:moveTo>
                <a:cubicBezTo>
                  <a:pt x="120" y="1"/>
                  <a:pt x="0" y="118"/>
                  <a:pt x="0" y="275"/>
                </a:cubicBezTo>
                <a:cubicBezTo>
                  <a:pt x="0" y="433"/>
                  <a:pt x="120" y="566"/>
                  <a:pt x="278" y="566"/>
                </a:cubicBezTo>
                <a:cubicBezTo>
                  <a:pt x="436" y="566"/>
                  <a:pt x="565" y="433"/>
                  <a:pt x="565" y="275"/>
                </a:cubicBezTo>
                <a:cubicBezTo>
                  <a:pt x="565" y="118"/>
                  <a:pt x="436" y="1"/>
                  <a:pt x="278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4"/>
          <p:cNvSpPr/>
          <p:nvPr/>
        </p:nvSpPr>
        <p:spPr>
          <a:xfrm>
            <a:off x="8354730" y="-109785"/>
            <a:ext cx="251891" cy="253153"/>
          </a:xfrm>
          <a:custGeom>
            <a:avLst/>
            <a:gdLst/>
            <a:ahLst/>
            <a:cxnLst/>
            <a:rect l="l" t="t" r="r" b="b"/>
            <a:pathLst>
              <a:path w="2394" h="2406" extrusionOk="0">
                <a:moveTo>
                  <a:pt x="1197" y="0"/>
                </a:moveTo>
                <a:cubicBezTo>
                  <a:pt x="537" y="0"/>
                  <a:pt x="0" y="537"/>
                  <a:pt x="0" y="1209"/>
                </a:cubicBezTo>
                <a:cubicBezTo>
                  <a:pt x="0" y="1866"/>
                  <a:pt x="537" y="2406"/>
                  <a:pt x="1197" y="2406"/>
                </a:cubicBezTo>
                <a:cubicBezTo>
                  <a:pt x="1866" y="2406"/>
                  <a:pt x="2393" y="1866"/>
                  <a:pt x="2393" y="1209"/>
                </a:cubicBezTo>
                <a:cubicBezTo>
                  <a:pt x="2393" y="537"/>
                  <a:pt x="1866" y="0"/>
                  <a:pt x="1197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4"/>
          <p:cNvSpPr/>
          <p:nvPr/>
        </p:nvSpPr>
        <p:spPr>
          <a:xfrm>
            <a:off x="8805798" y="107385"/>
            <a:ext cx="99746" cy="99851"/>
          </a:xfrm>
          <a:custGeom>
            <a:avLst/>
            <a:gdLst/>
            <a:ahLst/>
            <a:cxnLst/>
            <a:rect l="l" t="t" r="r" b="b"/>
            <a:pathLst>
              <a:path w="948" h="949" extrusionOk="0">
                <a:moveTo>
                  <a:pt x="474" y="1"/>
                </a:moveTo>
                <a:cubicBezTo>
                  <a:pt x="212" y="1"/>
                  <a:pt x="1" y="209"/>
                  <a:pt x="1" y="474"/>
                </a:cubicBezTo>
                <a:cubicBezTo>
                  <a:pt x="1" y="737"/>
                  <a:pt x="212" y="948"/>
                  <a:pt x="474" y="948"/>
                </a:cubicBezTo>
                <a:cubicBezTo>
                  <a:pt x="736" y="948"/>
                  <a:pt x="948" y="737"/>
                  <a:pt x="948" y="474"/>
                </a:cubicBezTo>
                <a:cubicBezTo>
                  <a:pt x="948" y="209"/>
                  <a:pt x="736" y="1"/>
                  <a:pt x="474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4"/>
          <p:cNvSpPr/>
          <p:nvPr/>
        </p:nvSpPr>
        <p:spPr>
          <a:xfrm>
            <a:off x="3702638" y="449238"/>
            <a:ext cx="126366" cy="126051"/>
          </a:xfrm>
          <a:custGeom>
            <a:avLst/>
            <a:gdLst/>
            <a:ahLst/>
            <a:cxnLst/>
            <a:rect l="l" t="t" r="r" b="b"/>
            <a:pathLst>
              <a:path w="1201" h="1198" extrusionOk="0">
                <a:moveTo>
                  <a:pt x="594" y="1"/>
                </a:moveTo>
                <a:cubicBezTo>
                  <a:pt x="266" y="1"/>
                  <a:pt x="1" y="263"/>
                  <a:pt x="1" y="591"/>
                </a:cubicBezTo>
                <a:cubicBezTo>
                  <a:pt x="1" y="935"/>
                  <a:pt x="266" y="1197"/>
                  <a:pt x="594" y="1197"/>
                </a:cubicBezTo>
                <a:cubicBezTo>
                  <a:pt x="935" y="1197"/>
                  <a:pt x="1200" y="935"/>
                  <a:pt x="1200" y="591"/>
                </a:cubicBezTo>
                <a:cubicBezTo>
                  <a:pt x="1200" y="263"/>
                  <a:pt x="935" y="1"/>
                  <a:pt x="594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4"/>
          <p:cNvSpPr/>
          <p:nvPr/>
        </p:nvSpPr>
        <p:spPr>
          <a:xfrm>
            <a:off x="1554830" y="-32450"/>
            <a:ext cx="369524" cy="369524"/>
          </a:xfrm>
          <a:custGeom>
            <a:avLst/>
            <a:gdLst/>
            <a:ahLst/>
            <a:cxnLst/>
            <a:rect l="l" t="t" r="r" b="b"/>
            <a:pathLst>
              <a:path w="3512" h="3512" extrusionOk="0">
                <a:moveTo>
                  <a:pt x="1750" y="105"/>
                </a:moveTo>
                <a:cubicBezTo>
                  <a:pt x="2210" y="105"/>
                  <a:pt x="2618" y="291"/>
                  <a:pt x="2921" y="591"/>
                </a:cubicBezTo>
                <a:cubicBezTo>
                  <a:pt x="3224" y="894"/>
                  <a:pt x="3407" y="1302"/>
                  <a:pt x="3407" y="1762"/>
                </a:cubicBezTo>
                <a:cubicBezTo>
                  <a:pt x="3407" y="2223"/>
                  <a:pt x="3224" y="2631"/>
                  <a:pt x="2921" y="2934"/>
                </a:cubicBezTo>
                <a:cubicBezTo>
                  <a:pt x="2618" y="3224"/>
                  <a:pt x="2210" y="3407"/>
                  <a:pt x="1750" y="3407"/>
                </a:cubicBezTo>
                <a:cubicBezTo>
                  <a:pt x="1301" y="3407"/>
                  <a:pt x="881" y="3224"/>
                  <a:pt x="591" y="2934"/>
                </a:cubicBezTo>
                <a:cubicBezTo>
                  <a:pt x="288" y="2631"/>
                  <a:pt x="105" y="2223"/>
                  <a:pt x="105" y="1762"/>
                </a:cubicBezTo>
                <a:cubicBezTo>
                  <a:pt x="105" y="1302"/>
                  <a:pt x="288" y="894"/>
                  <a:pt x="591" y="591"/>
                </a:cubicBezTo>
                <a:cubicBezTo>
                  <a:pt x="881" y="291"/>
                  <a:pt x="1301" y="105"/>
                  <a:pt x="1750" y="105"/>
                </a:cubicBezTo>
                <a:close/>
                <a:moveTo>
                  <a:pt x="1750" y="1"/>
                </a:moveTo>
                <a:cubicBezTo>
                  <a:pt x="790" y="1"/>
                  <a:pt x="1" y="790"/>
                  <a:pt x="1" y="1762"/>
                </a:cubicBezTo>
                <a:cubicBezTo>
                  <a:pt x="1" y="2738"/>
                  <a:pt x="790" y="3511"/>
                  <a:pt x="1750" y="3511"/>
                </a:cubicBezTo>
                <a:cubicBezTo>
                  <a:pt x="2722" y="3511"/>
                  <a:pt x="3511" y="2738"/>
                  <a:pt x="3511" y="1762"/>
                </a:cubicBezTo>
                <a:cubicBezTo>
                  <a:pt x="3511" y="790"/>
                  <a:pt x="2722" y="1"/>
                  <a:pt x="1750" y="1"/>
                </a:cubicBezTo>
                <a:close/>
              </a:path>
            </a:pathLst>
          </a:custGeom>
          <a:solidFill>
            <a:srgbClr val="FCE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4"/>
          <p:cNvSpPr/>
          <p:nvPr/>
        </p:nvSpPr>
        <p:spPr>
          <a:xfrm>
            <a:off x="4265973" y="230700"/>
            <a:ext cx="369840" cy="370786"/>
          </a:xfrm>
          <a:custGeom>
            <a:avLst/>
            <a:gdLst/>
            <a:ahLst/>
            <a:cxnLst/>
            <a:rect l="l" t="t" r="r" b="b"/>
            <a:pathLst>
              <a:path w="3515" h="3524" extrusionOk="0">
                <a:moveTo>
                  <a:pt x="1750" y="104"/>
                </a:moveTo>
                <a:cubicBezTo>
                  <a:pt x="2211" y="104"/>
                  <a:pt x="2634" y="287"/>
                  <a:pt x="2921" y="591"/>
                </a:cubicBezTo>
                <a:cubicBezTo>
                  <a:pt x="3224" y="894"/>
                  <a:pt x="3407" y="1301"/>
                  <a:pt x="3407" y="1762"/>
                </a:cubicBezTo>
                <a:cubicBezTo>
                  <a:pt x="3407" y="2223"/>
                  <a:pt x="3224" y="2630"/>
                  <a:pt x="2921" y="2933"/>
                </a:cubicBezTo>
                <a:cubicBezTo>
                  <a:pt x="2634" y="3236"/>
                  <a:pt x="2211" y="3419"/>
                  <a:pt x="1750" y="3419"/>
                </a:cubicBezTo>
                <a:cubicBezTo>
                  <a:pt x="1305" y="3419"/>
                  <a:pt x="882" y="3236"/>
                  <a:pt x="595" y="2933"/>
                </a:cubicBezTo>
                <a:cubicBezTo>
                  <a:pt x="291" y="2630"/>
                  <a:pt x="108" y="2223"/>
                  <a:pt x="108" y="1762"/>
                </a:cubicBezTo>
                <a:cubicBezTo>
                  <a:pt x="108" y="1301"/>
                  <a:pt x="291" y="894"/>
                  <a:pt x="595" y="591"/>
                </a:cubicBezTo>
                <a:cubicBezTo>
                  <a:pt x="882" y="287"/>
                  <a:pt x="1305" y="104"/>
                  <a:pt x="1750" y="104"/>
                </a:cubicBezTo>
                <a:close/>
                <a:moveTo>
                  <a:pt x="1750" y="0"/>
                </a:moveTo>
                <a:cubicBezTo>
                  <a:pt x="790" y="0"/>
                  <a:pt x="1" y="789"/>
                  <a:pt x="1" y="1762"/>
                </a:cubicBezTo>
                <a:cubicBezTo>
                  <a:pt x="1" y="2734"/>
                  <a:pt x="790" y="3523"/>
                  <a:pt x="1750" y="3523"/>
                </a:cubicBezTo>
                <a:cubicBezTo>
                  <a:pt x="2725" y="3523"/>
                  <a:pt x="3515" y="2734"/>
                  <a:pt x="3515" y="1762"/>
                </a:cubicBezTo>
                <a:cubicBezTo>
                  <a:pt x="3515" y="789"/>
                  <a:pt x="2725" y="0"/>
                  <a:pt x="1750" y="0"/>
                </a:cubicBezTo>
                <a:close/>
              </a:path>
            </a:pathLst>
          </a:custGeom>
          <a:solidFill>
            <a:srgbClr val="FCE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4"/>
          <p:cNvSpPr/>
          <p:nvPr/>
        </p:nvSpPr>
        <p:spPr>
          <a:xfrm>
            <a:off x="1337556" y="306773"/>
            <a:ext cx="92802" cy="92697"/>
          </a:xfrm>
          <a:custGeom>
            <a:avLst/>
            <a:gdLst/>
            <a:ahLst/>
            <a:cxnLst/>
            <a:rect l="l" t="t" r="r" b="b"/>
            <a:pathLst>
              <a:path w="882" h="881" extrusionOk="0">
                <a:moveTo>
                  <a:pt x="446" y="0"/>
                </a:moveTo>
                <a:cubicBezTo>
                  <a:pt x="197" y="0"/>
                  <a:pt x="1" y="196"/>
                  <a:pt x="1" y="433"/>
                </a:cubicBezTo>
                <a:cubicBezTo>
                  <a:pt x="1" y="682"/>
                  <a:pt x="197" y="881"/>
                  <a:pt x="446" y="881"/>
                </a:cubicBezTo>
                <a:cubicBezTo>
                  <a:pt x="683" y="881"/>
                  <a:pt x="882" y="682"/>
                  <a:pt x="882" y="433"/>
                </a:cubicBezTo>
                <a:cubicBezTo>
                  <a:pt x="882" y="196"/>
                  <a:pt x="683" y="0"/>
                  <a:pt x="44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4"/>
          <p:cNvSpPr/>
          <p:nvPr/>
        </p:nvSpPr>
        <p:spPr>
          <a:xfrm>
            <a:off x="1828922" y="423039"/>
            <a:ext cx="179817" cy="178449"/>
          </a:xfrm>
          <a:custGeom>
            <a:avLst/>
            <a:gdLst/>
            <a:ahLst/>
            <a:cxnLst/>
            <a:rect l="l" t="t" r="r" b="b"/>
            <a:pathLst>
              <a:path w="1709" h="1696" extrusionOk="0">
                <a:moveTo>
                  <a:pt x="856" y="0"/>
                </a:moveTo>
                <a:cubicBezTo>
                  <a:pt x="382" y="0"/>
                  <a:pt x="0" y="382"/>
                  <a:pt x="0" y="840"/>
                </a:cubicBezTo>
                <a:cubicBezTo>
                  <a:pt x="0" y="1313"/>
                  <a:pt x="382" y="1695"/>
                  <a:pt x="856" y="1695"/>
                </a:cubicBezTo>
                <a:cubicBezTo>
                  <a:pt x="1329" y="1695"/>
                  <a:pt x="1708" y="1313"/>
                  <a:pt x="1708" y="840"/>
                </a:cubicBezTo>
                <a:cubicBezTo>
                  <a:pt x="1708" y="382"/>
                  <a:pt x="1329" y="0"/>
                  <a:pt x="85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4"/>
          <p:cNvSpPr/>
          <p:nvPr/>
        </p:nvSpPr>
        <p:spPr>
          <a:xfrm>
            <a:off x="-342875" y="947551"/>
            <a:ext cx="769771" cy="771034"/>
          </a:xfrm>
          <a:custGeom>
            <a:avLst/>
            <a:gdLst/>
            <a:ahLst/>
            <a:cxnLst/>
            <a:rect l="l" t="t" r="r" b="b"/>
            <a:pathLst>
              <a:path w="7316" h="7328" extrusionOk="0">
                <a:moveTo>
                  <a:pt x="3660" y="0"/>
                </a:moveTo>
                <a:cubicBezTo>
                  <a:pt x="1633" y="0"/>
                  <a:pt x="1" y="1632"/>
                  <a:pt x="1" y="3656"/>
                </a:cubicBezTo>
                <a:cubicBezTo>
                  <a:pt x="1" y="5683"/>
                  <a:pt x="1633" y="7327"/>
                  <a:pt x="3660" y="7327"/>
                </a:cubicBezTo>
                <a:cubicBezTo>
                  <a:pt x="5683" y="7327"/>
                  <a:pt x="7315" y="5683"/>
                  <a:pt x="7315" y="3656"/>
                </a:cubicBezTo>
                <a:cubicBezTo>
                  <a:pt x="7315" y="1632"/>
                  <a:pt x="5683" y="0"/>
                  <a:pt x="3660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4"/>
          <p:cNvSpPr/>
          <p:nvPr/>
        </p:nvSpPr>
        <p:spPr>
          <a:xfrm>
            <a:off x="476560" y="670827"/>
            <a:ext cx="220010" cy="218642"/>
          </a:xfrm>
          <a:custGeom>
            <a:avLst/>
            <a:gdLst/>
            <a:ahLst/>
            <a:cxnLst/>
            <a:rect l="l" t="t" r="r" b="b"/>
            <a:pathLst>
              <a:path w="2091" h="2078" extrusionOk="0">
                <a:moveTo>
                  <a:pt x="1052" y="0"/>
                </a:moveTo>
                <a:cubicBezTo>
                  <a:pt x="474" y="0"/>
                  <a:pt x="1" y="458"/>
                  <a:pt x="1" y="1039"/>
                </a:cubicBezTo>
                <a:cubicBezTo>
                  <a:pt x="1" y="1617"/>
                  <a:pt x="474" y="2078"/>
                  <a:pt x="1052" y="2078"/>
                </a:cubicBezTo>
                <a:cubicBezTo>
                  <a:pt x="1617" y="2078"/>
                  <a:pt x="2091" y="1617"/>
                  <a:pt x="2091" y="1039"/>
                </a:cubicBezTo>
                <a:cubicBezTo>
                  <a:pt x="2091" y="458"/>
                  <a:pt x="1617" y="0"/>
                  <a:pt x="105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4"/>
          <p:cNvSpPr/>
          <p:nvPr/>
        </p:nvSpPr>
        <p:spPr>
          <a:xfrm>
            <a:off x="354718" y="605697"/>
            <a:ext cx="65235" cy="65235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16" y="0"/>
                </a:moveTo>
                <a:cubicBezTo>
                  <a:pt x="146" y="0"/>
                  <a:pt x="0" y="146"/>
                  <a:pt x="0" y="316"/>
                </a:cubicBezTo>
                <a:cubicBezTo>
                  <a:pt x="0" y="474"/>
                  <a:pt x="146" y="619"/>
                  <a:pt x="316" y="619"/>
                </a:cubicBezTo>
                <a:cubicBezTo>
                  <a:pt x="474" y="619"/>
                  <a:pt x="619" y="474"/>
                  <a:pt x="619" y="316"/>
                </a:cubicBezTo>
                <a:cubicBezTo>
                  <a:pt x="619" y="146"/>
                  <a:pt x="474" y="0"/>
                  <a:pt x="31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4"/>
          <p:cNvSpPr/>
          <p:nvPr/>
        </p:nvSpPr>
        <p:spPr>
          <a:xfrm>
            <a:off x="404486" y="1939757"/>
            <a:ext cx="258940" cy="260519"/>
          </a:xfrm>
          <a:custGeom>
            <a:avLst/>
            <a:gdLst/>
            <a:ahLst/>
            <a:cxnLst/>
            <a:rect l="l" t="t" r="r" b="b"/>
            <a:pathLst>
              <a:path w="2461" h="2476" extrusionOk="0">
                <a:moveTo>
                  <a:pt x="1226" y="0"/>
                </a:moveTo>
                <a:cubicBezTo>
                  <a:pt x="541" y="0"/>
                  <a:pt x="1" y="553"/>
                  <a:pt x="1" y="1238"/>
                </a:cubicBezTo>
                <a:cubicBezTo>
                  <a:pt x="1" y="1923"/>
                  <a:pt x="541" y="2475"/>
                  <a:pt x="1226" y="2475"/>
                </a:cubicBezTo>
                <a:cubicBezTo>
                  <a:pt x="1908" y="2475"/>
                  <a:pt x="2460" y="1923"/>
                  <a:pt x="2460" y="1238"/>
                </a:cubicBezTo>
                <a:cubicBezTo>
                  <a:pt x="2460" y="553"/>
                  <a:pt x="1908" y="0"/>
                  <a:pt x="122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4"/>
          <p:cNvSpPr/>
          <p:nvPr/>
        </p:nvSpPr>
        <p:spPr>
          <a:xfrm>
            <a:off x="471809" y="396075"/>
            <a:ext cx="8220300" cy="43329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4"/>
          <p:cNvSpPr txBox="1">
            <a:spLocks noGrp="1"/>
          </p:cNvSpPr>
          <p:nvPr>
            <p:ph type="title"/>
          </p:nvPr>
        </p:nvSpPr>
        <p:spPr>
          <a:xfrm>
            <a:off x="720000" y="367664"/>
            <a:ext cx="77040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4"/>
          <p:cNvSpPr txBox="1">
            <a:spLocks noGrp="1"/>
          </p:cNvSpPr>
          <p:nvPr>
            <p:ph type="subTitle" idx="1"/>
          </p:nvPr>
        </p:nvSpPr>
        <p:spPr>
          <a:xfrm>
            <a:off x="1629783" y="2845184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2" name="Google Shape;842;p14"/>
          <p:cNvSpPr txBox="1">
            <a:spLocks noGrp="1"/>
          </p:cNvSpPr>
          <p:nvPr>
            <p:ph type="title" idx="2"/>
          </p:nvPr>
        </p:nvSpPr>
        <p:spPr>
          <a:xfrm>
            <a:off x="1629783" y="24638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43" name="Google Shape;843;p14"/>
          <p:cNvSpPr txBox="1">
            <a:spLocks noGrp="1"/>
          </p:cNvSpPr>
          <p:nvPr>
            <p:ph type="subTitle" idx="3"/>
          </p:nvPr>
        </p:nvSpPr>
        <p:spPr>
          <a:xfrm>
            <a:off x="5668788" y="2845184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4" name="Google Shape;844;p14"/>
          <p:cNvSpPr txBox="1">
            <a:spLocks noGrp="1"/>
          </p:cNvSpPr>
          <p:nvPr>
            <p:ph type="title" idx="4"/>
          </p:nvPr>
        </p:nvSpPr>
        <p:spPr>
          <a:xfrm>
            <a:off x="5668784" y="24638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45" name="Google Shape;845;p14"/>
          <p:cNvSpPr txBox="1">
            <a:spLocks noGrp="1"/>
          </p:cNvSpPr>
          <p:nvPr>
            <p:ph type="subTitle" idx="5"/>
          </p:nvPr>
        </p:nvSpPr>
        <p:spPr>
          <a:xfrm>
            <a:off x="3649288" y="2845184"/>
            <a:ext cx="1859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6" name="Google Shape;846;p14"/>
          <p:cNvSpPr txBox="1">
            <a:spLocks noGrp="1"/>
          </p:cNvSpPr>
          <p:nvPr>
            <p:ph type="title" idx="6"/>
          </p:nvPr>
        </p:nvSpPr>
        <p:spPr>
          <a:xfrm>
            <a:off x="3649285" y="2463850"/>
            <a:ext cx="1859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bg>
      <p:bgPr>
        <a:solidFill>
          <a:schemeClr val="accent2"/>
        </a:solidFill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5"/>
          <p:cNvSpPr/>
          <p:nvPr/>
        </p:nvSpPr>
        <p:spPr>
          <a:xfrm>
            <a:off x="-104662" y="2615362"/>
            <a:ext cx="578696" cy="577118"/>
          </a:xfrm>
          <a:custGeom>
            <a:avLst/>
            <a:gdLst/>
            <a:ahLst/>
            <a:cxnLst/>
            <a:rect l="l" t="t" r="r" b="b"/>
            <a:pathLst>
              <a:path w="5500" h="5485" extrusionOk="0">
                <a:moveTo>
                  <a:pt x="2750" y="0"/>
                </a:moveTo>
                <a:cubicBezTo>
                  <a:pt x="1238" y="0"/>
                  <a:pt x="0" y="1222"/>
                  <a:pt x="0" y="2734"/>
                </a:cubicBezTo>
                <a:cubicBezTo>
                  <a:pt x="0" y="4262"/>
                  <a:pt x="1238" y="5484"/>
                  <a:pt x="2750" y="5484"/>
                </a:cubicBezTo>
                <a:cubicBezTo>
                  <a:pt x="4262" y="5484"/>
                  <a:pt x="5500" y="4262"/>
                  <a:pt x="5500" y="2734"/>
                </a:cubicBezTo>
                <a:cubicBezTo>
                  <a:pt x="5500" y="1222"/>
                  <a:pt x="4262" y="0"/>
                  <a:pt x="27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5"/>
          <p:cNvSpPr/>
          <p:nvPr/>
        </p:nvSpPr>
        <p:spPr>
          <a:xfrm>
            <a:off x="414166" y="2287187"/>
            <a:ext cx="119317" cy="119317"/>
          </a:xfrm>
          <a:custGeom>
            <a:avLst/>
            <a:gdLst/>
            <a:ahLst/>
            <a:cxnLst/>
            <a:rect l="l" t="t" r="r" b="b"/>
            <a:pathLst>
              <a:path w="1134" h="1134" extrusionOk="0">
                <a:moveTo>
                  <a:pt x="569" y="0"/>
                </a:moveTo>
                <a:cubicBezTo>
                  <a:pt x="253" y="0"/>
                  <a:pt x="0" y="250"/>
                  <a:pt x="0" y="565"/>
                </a:cubicBezTo>
                <a:cubicBezTo>
                  <a:pt x="0" y="881"/>
                  <a:pt x="253" y="1134"/>
                  <a:pt x="569" y="1134"/>
                </a:cubicBezTo>
                <a:cubicBezTo>
                  <a:pt x="884" y="1134"/>
                  <a:pt x="1134" y="881"/>
                  <a:pt x="1134" y="565"/>
                </a:cubicBezTo>
                <a:cubicBezTo>
                  <a:pt x="1134" y="250"/>
                  <a:pt x="884" y="0"/>
                  <a:pt x="5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5"/>
          <p:cNvSpPr/>
          <p:nvPr/>
        </p:nvSpPr>
        <p:spPr>
          <a:xfrm>
            <a:off x="2336808" y="312034"/>
            <a:ext cx="559126" cy="559547"/>
          </a:xfrm>
          <a:custGeom>
            <a:avLst/>
            <a:gdLst/>
            <a:ahLst/>
            <a:cxnLst/>
            <a:rect l="l" t="t" r="r" b="b"/>
            <a:pathLst>
              <a:path w="5314" h="5318" extrusionOk="0">
                <a:moveTo>
                  <a:pt x="2658" y="1"/>
                </a:moveTo>
                <a:cubicBezTo>
                  <a:pt x="1197" y="1"/>
                  <a:pt x="0" y="1200"/>
                  <a:pt x="0" y="2659"/>
                </a:cubicBezTo>
                <a:cubicBezTo>
                  <a:pt x="0" y="4121"/>
                  <a:pt x="1197" y="5317"/>
                  <a:pt x="2658" y="5317"/>
                </a:cubicBezTo>
                <a:cubicBezTo>
                  <a:pt x="4117" y="5317"/>
                  <a:pt x="5313" y="4121"/>
                  <a:pt x="5313" y="2659"/>
                </a:cubicBezTo>
                <a:cubicBezTo>
                  <a:pt x="5313" y="1200"/>
                  <a:pt x="4117" y="1"/>
                  <a:pt x="2658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5"/>
          <p:cNvSpPr/>
          <p:nvPr/>
        </p:nvSpPr>
        <p:spPr>
          <a:xfrm>
            <a:off x="2895829" y="-314750"/>
            <a:ext cx="816909" cy="816593"/>
          </a:xfrm>
          <a:custGeom>
            <a:avLst/>
            <a:gdLst/>
            <a:ahLst/>
            <a:cxnLst/>
            <a:rect l="l" t="t" r="r" b="b"/>
            <a:pathLst>
              <a:path w="7764" h="7761" extrusionOk="0">
                <a:moveTo>
                  <a:pt x="3880" y="0"/>
                </a:moveTo>
                <a:cubicBezTo>
                  <a:pt x="1737" y="0"/>
                  <a:pt x="0" y="1737"/>
                  <a:pt x="0" y="3880"/>
                </a:cubicBezTo>
                <a:cubicBezTo>
                  <a:pt x="0" y="6024"/>
                  <a:pt x="1737" y="7760"/>
                  <a:pt x="3880" y="7760"/>
                </a:cubicBezTo>
                <a:cubicBezTo>
                  <a:pt x="6027" y="7760"/>
                  <a:pt x="7763" y="6024"/>
                  <a:pt x="7763" y="3880"/>
                </a:cubicBezTo>
                <a:cubicBezTo>
                  <a:pt x="7763" y="1737"/>
                  <a:pt x="6027" y="0"/>
                  <a:pt x="3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5"/>
          <p:cNvSpPr/>
          <p:nvPr/>
        </p:nvSpPr>
        <p:spPr>
          <a:xfrm>
            <a:off x="8205216" y="216706"/>
            <a:ext cx="159299" cy="159194"/>
          </a:xfrm>
          <a:custGeom>
            <a:avLst/>
            <a:gdLst/>
            <a:ahLst/>
            <a:cxnLst/>
            <a:rect l="l" t="t" r="r" b="b"/>
            <a:pathLst>
              <a:path w="1514" h="1513" extrusionOk="0">
                <a:moveTo>
                  <a:pt x="762" y="1"/>
                </a:moveTo>
                <a:cubicBezTo>
                  <a:pt x="342" y="1"/>
                  <a:pt x="1" y="342"/>
                  <a:pt x="1" y="765"/>
                </a:cubicBezTo>
                <a:cubicBezTo>
                  <a:pt x="1" y="1172"/>
                  <a:pt x="342" y="1513"/>
                  <a:pt x="762" y="1513"/>
                </a:cubicBezTo>
                <a:cubicBezTo>
                  <a:pt x="1169" y="1513"/>
                  <a:pt x="1513" y="1172"/>
                  <a:pt x="1513" y="765"/>
                </a:cubicBezTo>
                <a:cubicBezTo>
                  <a:pt x="1513" y="342"/>
                  <a:pt x="1169" y="1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5"/>
          <p:cNvSpPr/>
          <p:nvPr/>
        </p:nvSpPr>
        <p:spPr>
          <a:xfrm>
            <a:off x="8761607" y="1718483"/>
            <a:ext cx="560494" cy="560494"/>
          </a:xfrm>
          <a:custGeom>
            <a:avLst/>
            <a:gdLst/>
            <a:ahLst/>
            <a:cxnLst/>
            <a:rect l="l" t="t" r="r" b="b"/>
            <a:pathLst>
              <a:path w="5327" h="5327" extrusionOk="0">
                <a:moveTo>
                  <a:pt x="2668" y="158"/>
                </a:moveTo>
                <a:cubicBezTo>
                  <a:pt x="3354" y="158"/>
                  <a:pt x="3985" y="433"/>
                  <a:pt x="4446" y="894"/>
                </a:cubicBezTo>
                <a:cubicBezTo>
                  <a:pt x="4894" y="1342"/>
                  <a:pt x="5169" y="1974"/>
                  <a:pt x="5169" y="2671"/>
                </a:cubicBezTo>
                <a:cubicBezTo>
                  <a:pt x="5169" y="3353"/>
                  <a:pt x="4894" y="3985"/>
                  <a:pt x="4446" y="4433"/>
                </a:cubicBezTo>
                <a:cubicBezTo>
                  <a:pt x="3985" y="4894"/>
                  <a:pt x="3354" y="5168"/>
                  <a:pt x="2668" y="5168"/>
                </a:cubicBezTo>
                <a:cubicBezTo>
                  <a:pt x="1974" y="5168"/>
                  <a:pt x="1355" y="4894"/>
                  <a:pt x="894" y="4433"/>
                </a:cubicBezTo>
                <a:cubicBezTo>
                  <a:pt x="433" y="3985"/>
                  <a:pt x="159" y="3353"/>
                  <a:pt x="159" y="2671"/>
                </a:cubicBezTo>
                <a:cubicBezTo>
                  <a:pt x="159" y="1974"/>
                  <a:pt x="433" y="1342"/>
                  <a:pt x="894" y="894"/>
                </a:cubicBezTo>
                <a:cubicBezTo>
                  <a:pt x="1355" y="433"/>
                  <a:pt x="1974" y="158"/>
                  <a:pt x="2668" y="158"/>
                </a:cubicBezTo>
                <a:close/>
                <a:moveTo>
                  <a:pt x="2668" y="0"/>
                </a:moveTo>
                <a:cubicBezTo>
                  <a:pt x="1197" y="0"/>
                  <a:pt x="1" y="1197"/>
                  <a:pt x="1" y="2671"/>
                </a:cubicBezTo>
                <a:cubicBezTo>
                  <a:pt x="1" y="4142"/>
                  <a:pt x="1197" y="5326"/>
                  <a:pt x="2668" y="5326"/>
                </a:cubicBezTo>
                <a:cubicBezTo>
                  <a:pt x="4143" y="5326"/>
                  <a:pt x="5327" y="4142"/>
                  <a:pt x="5327" y="2671"/>
                </a:cubicBezTo>
                <a:cubicBezTo>
                  <a:pt x="5327" y="1197"/>
                  <a:pt x="4143" y="0"/>
                  <a:pt x="2668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5"/>
          <p:cNvSpPr/>
          <p:nvPr/>
        </p:nvSpPr>
        <p:spPr>
          <a:xfrm>
            <a:off x="8690900" y="2539289"/>
            <a:ext cx="159194" cy="159194"/>
          </a:xfrm>
          <a:custGeom>
            <a:avLst/>
            <a:gdLst/>
            <a:ahLst/>
            <a:cxnLst/>
            <a:rect l="l" t="t" r="r" b="b"/>
            <a:pathLst>
              <a:path w="1513" h="1513" extrusionOk="0">
                <a:moveTo>
                  <a:pt x="752" y="0"/>
                </a:moveTo>
                <a:cubicBezTo>
                  <a:pt x="329" y="0"/>
                  <a:pt x="0" y="329"/>
                  <a:pt x="0" y="749"/>
                </a:cubicBezTo>
                <a:cubicBezTo>
                  <a:pt x="0" y="1169"/>
                  <a:pt x="329" y="1513"/>
                  <a:pt x="752" y="1513"/>
                </a:cubicBezTo>
                <a:cubicBezTo>
                  <a:pt x="1172" y="1513"/>
                  <a:pt x="1513" y="1169"/>
                  <a:pt x="1513" y="749"/>
                </a:cubicBezTo>
                <a:cubicBezTo>
                  <a:pt x="1513" y="329"/>
                  <a:pt x="1172" y="0"/>
                  <a:pt x="7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5"/>
          <p:cNvSpPr/>
          <p:nvPr/>
        </p:nvSpPr>
        <p:spPr>
          <a:xfrm>
            <a:off x="8733724" y="3236885"/>
            <a:ext cx="458222" cy="458117"/>
          </a:xfrm>
          <a:custGeom>
            <a:avLst/>
            <a:gdLst/>
            <a:ahLst/>
            <a:cxnLst/>
            <a:rect l="l" t="t" r="r" b="b"/>
            <a:pathLst>
              <a:path w="4355" h="4354" extrusionOk="0">
                <a:moveTo>
                  <a:pt x="2173" y="0"/>
                </a:moveTo>
                <a:cubicBezTo>
                  <a:pt x="976" y="0"/>
                  <a:pt x="1" y="973"/>
                  <a:pt x="1" y="2169"/>
                </a:cubicBezTo>
                <a:cubicBezTo>
                  <a:pt x="1" y="3378"/>
                  <a:pt x="976" y="4354"/>
                  <a:pt x="2173" y="4354"/>
                </a:cubicBezTo>
                <a:cubicBezTo>
                  <a:pt x="3382" y="4354"/>
                  <a:pt x="4354" y="3378"/>
                  <a:pt x="4354" y="2169"/>
                </a:cubicBezTo>
                <a:cubicBezTo>
                  <a:pt x="4354" y="973"/>
                  <a:pt x="3382" y="0"/>
                  <a:pt x="2173" y="0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5"/>
          <p:cNvSpPr/>
          <p:nvPr/>
        </p:nvSpPr>
        <p:spPr>
          <a:xfrm>
            <a:off x="8690900" y="3754347"/>
            <a:ext cx="159194" cy="159299"/>
          </a:xfrm>
          <a:custGeom>
            <a:avLst/>
            <a:gdLst/>
            <a:ahLst/>
            <a:cxnLst/>
            <a:rect l="l" t="t" r="r" b="b"/>
            <a:pathLst>
              <a:path w="1513" h="1514" extrusionOk="0">
                <a:moveTo>
                  <a:pt x="752" y="1"/>
                </a:moveTo>
                <a:cubicBezTo>
                  <a:pt x="329" y="1"/>
                  <a:pt x="0" y="342"/>
                  <a:pt x="0" y="765"/>
                </a:cubicBezTo>
                <a:cubicBezTo>
                  <a:pt x="0" y="1172"/>
                  <a:pt x="329" y="1513"/>
                  <a:pt x="752" y="1513"/>
                </a:cubicBezTo>
                <a:cubicBezTo>
                  <a:pt x="1172" y="1513"/>
                  <a:pt x="1513" y="1172"/>
                  <a:pt x="1513" y="765"/>
                </a:cubicBezTo>
                <a:cubicBezTo>
                  <a:pt x="1513" y="342"/>
                  <a:pt x="1172" y="1"/>
                  <a:pt x="7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5"/>
          <p:cNvSpPr/>
          <p:nvPr/>
        </p:nvSpPr>
        <p:spPr>
          <a:xfrm>
            <a:off x="1221290" y="3910806"/>
            <a:ext cx="1056173" cy="1056068"/>
          </a:xfrm>
          <a:custGeom>
            <a:avLst/>
            <a:gdLst/>
            <a:ahLst/>
            <a:cxnLst/>
            <a:rect l="l" t="t" r="r" b="b"/>
            <a:pathLst>
              <a:path w="10038" h="10037" extrusionOk="0">
                <a:moveTo>
                  <a:pt x="5024" y="1"/>
                </a:moveTo>
                <a:cubicBezTo>
                  <a:pt x="2249" y="1"/>
                  <a:pt x="1" y="2236"/>
                  <a:pt x="1" y="5011"/>
                </a:cubicBezTo>
                <a:cubicBezTo>
                  <a:pt x="1" y="7786"/>
                  <a:pt x="2249" y="10037"/>
                  <a:pt x="5024" y="10037"/>
                </a:cubicBezTo>
                <a:cubicBezTo>
                  <a:pt x="7786" y="10037"/>
                  <a:pt x="10037" y="7786"/>
                  <a:pt x="10037" y="5011"/>
                </a:cubicBezTo>
                <a:cubicBezTo>
                  <a:pt x="10037" y="2236"/>
                  <a:pt x="7786" y="1"/>
                  <a:pt x="5024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5"/>
          <p:cNvSpPr/>
          <p:nvPr/>
        </p:nvSpPr>
        <p:spPr>
          <a:xfrm>
            <a:off x="4995447" y="207131"/>
            <a:ext cx="1056068" cy="1056068"/>
          </a:xfrm>
          <a:custGeom>
            <a:avLst/>
            <a:gdLst/>
            <a:ahLst/>
            <a:cxnLst/>
            <a:rect l="l" t="t" r="r" b="b"/>
            <a:pathLst>
              <a:path w="10037" h="10037" extrusionOk="0">
                <a:moveTo>
                  <a:pt x="5027" y="0"/>
                </a:moveTo>
                <a:cubicBezTo>
                  <a:pt x="2252" y="0"/>
                  <a:pt x="1" y="2248"/>
                  <a:pt x="1" y="5010"/>
                </a:cubicBezTo>
                <a:cubicBezTo>
                  <a:pt x="1" y="7785"/>
                  <a:pt x="2252" y="10036"/>
                  <a:pt x="5027" y="10036"/>
                </a:cubicBezTo>
                <a:cubicBezTo>
                  <a:pt x="7789" y="10036"/>
                  <a:pt x="10037" y="7785"/>
                  <a:pt x="10037" y="5010"/>
                </a:cubicBezTo>
                <a:cubicBezTo>
                  <a:pt x="10037" y="2248"/>
                  <a:pt x="7789" y="0"/>
                  <a:pt x="5027" y="0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5"/>
          <p:cNvSpPr/>
          <p:nvPr/>
        </p:nvSpPr>
        <p:spPr>
          <a:xfrm>
            <a:off x="2352064" y="4555582"/>
            <a:ext cx="701590" cy="702011"/>
          </a:xfrm>
          <a:custGeom>
            <a:avLst/>
            <a:gdLst/>
            <a:ahLst/>
            <a:cxnLst/>
            <a:rect l="l" t="t" r="r" b="b"/>
            <a:pathLst>
              <a:path w="6668" h="6672" extrusionOk="0">
                <a:moveTo>
                  <a:pt x="3328" y="158"/>
                </a:moveTo>
                <a:cubicBezTo>
                  <a:pt x="4209" y="158"/>
                  <a:pt x="4998" y="515"/>
                  <a:pt x="5576" y="1093"/>
                </a:cubicBezTo>
                <a:cubicBezTo>
                  <a:pt x="6157" y="1674"/>
                  <a:pt x="6510" y="2463"/>
                  <a:pt x="6510" y="3344"/>
                </a:cubicBezTo>
                <a:cubicBezTo>
                  <a:pt x="6510" y="4212"/>
                  <a:pt x="6157" y="5014"/>
                  <a:pt x="5576" y="5579"/>
                </a:cubicBezTo>
                <a:cubicBezTo>
                  <a:pt x="4998" y="6157"/>
                  <a:pt x="4209" y="6513"/>
                  <a:pt x="3328" y="6513"/>
                </a:cubicBezTo>
                <a:cubicBezTo>
                  <a:pt x="2447" y="6513"/>
                  <a:pt x="1658" y="6157"/>
                  <a:pt x="1077" y="5579"/>
                </a:cubicBezTo>
                <a:cubicBezTo>
                  <a:pt x="512" y="5014"/>
                  <a:pt x="158" y="4212"/>
                  <a:pt x="158" y="3344"/>
                </a:cubicBezTo>
                <a:cubicBezTo>
                  <a:pt x="158" y="2463"/>
                  <a:pt x="512" y="1674"/>
                  <a:pt x="1077" y="1093"/>
                </a:cubicBezTo>
                <a:cubicBezTo>
                  <a:pt x="1658" y="515"/>
                  <a:pt x="2447" y="158"/>
                  <a:pt x="3328" y="158"/>
                </a:cubicBezTo>
                <a:close/>
                <a:moveTo>
                  <a:pt x="3328" y="1"/>
                </a:moveTo>
                <a:cubicBezTo>
                  <a:pt x="1487" y="1"/>
                  <a:pt x="0" y="1500"/>
                  <a:pt x="0" y="3344"/>
                </a:cubicBezTo>
                <a:cubicBezTo>
                  <a:pt x="0" y="5184"/>
                  <a:pt x="1487" y="6671"/>
                  <a:pt x="3328" y="6671"/>
                </a:cubicBezTo>
                <a:cubicBezTo>
                  <a:pt x="5168" y="6671"/>
                  <a:pt x="6668" y="5184"/>
                  <a:pt x="6668" y="3344"/>
                </a:cubicBezTo>
                <a:cubicBezTo>
                  <a:pt x="6668" y="1500"/>
                  <a:pt x="5168" y="1"/>
                  <a:pt x="3328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5"/>
          <p:cNvSpPr/>
          <p:nvPr/>
        </p:nvSpPr>
        <p:spPr>
          <a:xfrm>
            <a:off x="3532606" y="4736978"/>
            <a:ext cx="220010" cy="220325"/>
          </a:xfrm>
          <a:custGeom>
            <a:avLst/>
            <a:gdLst/>
            <a:ahLst/>
            <a:cxnLst/>
            <a:rect l="l" t="t" r="r" b="b"/>
            <a:pathLst>
              <a:path w="2091" h="2094" extrusionOk="0">
                <a:moveTo>
                  <a:pt x="1052" y="0"/>
                </a:moveTo>
                <a:cubicBezTo>
                  <a:pt x="474" y="0"/>
                  <a:pt x="0" y="474"/>
                  <a:pt x="0" y="1039"/>
                </a:cubicBezTo>
                <a:cubicBezTo>
                  <a:pt x="0" y="1620"/>
                  <a:pt x="474" y="2093"/>
                  <a:pt x="1052" y="2093"/>
                </a:cubicBezTo>
                <a:cubicBezTo>
                  <a:pt x="1617" y="2093"/>
                  <a:pt x="2090" y="1620"/>
                  <a:pt x="2090" y="1039"/>
                </a:cubicBezTo>
                <a:cubicBezTo>
                  <a:pt x="2090" y="474"/>
                  <a:pt x="1617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5"/>
          <p:cNvSpPr/>
          <p:nvPr/>
        </p:nvSpPr>
        <p:spPr>
          <a:xfrm>
            <a:off x="75365" y="4475511"/>
            <a:ext cx="218642" cy="218642"/>
          </a:xfrm>
          <a:custGeom>
            <a:avLst/>
            <a:gdLst/>
            <a:ahLst/>
            <a:cxnLst/>
            <a:rect l="l" t="t" r="r" b="b"/>
            <a:pathLst>
              <a:path w="2078" h="2078" extrusionOk="0">
                <a:moveTo>
                  <a:pt x="1039" y="1"/>
                </a:moveTo>
                <a:cubicBezTo>
                  <a:pt x="458" y="1"/>
                  <a:pt x="0" y="462"/>
                  <a:pt x="0" y="1039"/>
                </a:cubicBezTo>
                <a:cubicBezTo>
                  <a:pt x="0" y="1617"/>
                  <a:pt x="458" y="2078"/>
                  <a:pt x="1039" y="2078"/>
                </a:cubicBezTo>
                <a:cubicBezTo>
                  <a:pt x="1617" y="2078"/>
                  <a:pt x="2078" y="1617"/>
                  <a:pt x="2078" y="1039"/>
                </a:cubicBezTo>
                <a:cubicBezTo>
                  <a:pt x="2078" y="462"/>
                  <a:pt x="1617" y="1"/>
                  <a:pt x="10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5"/>
          <p:cNvSpPr/>
          <p:nvPr/>
        </p:nvSpPr>
        <p:spPr>
          <a:xfrm>
            <a:off x="5304050" y="4727298"/>
            <a:ext cx="220325" cy="218747"/>
          </a:xfrm>
          <a:custGeom>
            <a:avLst/>
            <a:gdLst/>
            <a:ahLst/>
            <a:cxnLst/>
            <a:rect l="l" t="t" r="r" b="b"/>
            <a:pathLst>
              <a:path w="2094" h="2079" extrusionOk="0">
                <a:moveTo>
                  <a:pt x="1039" y="1"/>
                </a:moveTo>
                <a:cubicBezTo>
                  <a:pt x="474" y="1"/>
                  <a:pt x="1" y="462"/>
                  <a:pt x="1" y="1039"/>
                </a:cubicBezTo>
                <a:cubicBezTo>
                  <a:pt x="1" y="1620"/>
                  <a:pt x="474" y="2078"/>
                  <a:pt x="1039" y="2078"/>
                </a:cubicBezTo>
                <a:cubicBezTo>
                  <a:pt x="1620" y="2078"/>
                  <a:pt x="2094" y="1620"/>
                  <a:pt x="2094" y="1039"/>
                </a:cubicBezTo>
                <a:cubicBezTo>
                  <a:pt x="2094" y="462"/>
                  <a:pt x="1620" y="1"/>
                  <a:pt x="10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5"/>
          <p:cNvSpPr/>
          <p:nvPr/>
        </p:nvSpPr>
        <p:spPr>
          <a:xfrm>
            <a:off x="1190777" y="540567"/>
            <a:ext cx="239580" cy="239580"/>
          </a:xfrm>
          <a:custGeom>
            <a:avLst/>
            <a:gdLst/>
            <a:ahLst/>
            <a:cxnLst/>
            <a:rect l="l" t="t" r="r" b="b"/>
            <a:pathLst>
              <a:path w="2277" h="2277" extrusionOk="0">
                <a:moveTo>
                  <a:pt x="1143" y="1"/>
                </a:moveTo>
                <a:cubicBezTo>
                  <a:pt x="512" y="1"/>
                  <a:pt x="0" y="512"/>
                  <a:pt x="0" y="1144"/>
                </a:cubicBezTo>
                <a:cubicBezTo>
                  <a:pt x="0" y="1762"/>
                  <a:pt x="512" y="2277"/>
                  <a:pt x="1143" y="2277"/>
                </a:cubicBezTo>
                <a:cubicBezTo>
                  <a:pt x="1762" y="2277"/>
                  <a:pt x="2277" y="1762"/>
                  <a:pt x="2277" y="1144"/>
                </a:cubicBezTo>
                <a:cubicBezTo>
                  <a:pt x="2277" y="512"/>
                  <a:pt x="1762" y="1"/>
                  <a:pt x="11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5"/>
          <p:cNvSpPr/>
          <p:nvPr/>
        </p:nvSpPr>
        <p:spPr>
          <a:xfrm>
            <a:off x="545688" y="-173547"/>
            <a:ext cx="534610" cy="534189"/>
          </a:xfrm>
          <a:custGeom>
            <a:avLst/>
            <a:gdLst/>
            <a:ahLst/>
            <a:cxnLst/>
            <a:rect l="l" t="t" r="r" b="b"/>
            <a:pathLst>
              <a:path w="5081" h="5077" extrusionOk="0">
                <a:moveTo>
                  <a:pt x="2539" y="158"/>
                </a:moveTo>
                <a:cubicBezTo>
                  <a:pt x="3199" y="158"/>
                  <a:pt x="3789" y="420"/>
                  <a:pt x="4225" y="856"/>
                </a:cubicBezTo>
                <a:cubicBezTo>
                  <a:pt x="4657" y="1288"/>
                  <a:pt x="4922" y="1882"/>
                  <a:pt x="4922" y="2538"/>
                </a:cubicBezTo>
                <a:cubicBezTo>
                  <a:pt x="4922" y="3195"/>
                  <a:pt x="4657" y="3789"/>
                  <a:pt x="4225" y="4221"/>
                </a:cubicBezTo>
                <a:cubicBezTo>
                  <a:pt x="3789" y="4657"/>
                  <a:pt x="3199" y="4919"/>
                  <a:pt x="2539" y="4919"/>
                </a:cubicBezTo>
                <a:cubicBezTo>
                  <a:pt x="1882" y="4919"/>
                  <a:pt x="1276" y="4657"/>
                  <a:pt x="856" y="4221"/>
                </a:cubicBezTo>
                <a:cubicBezTo>
                  <a:pt x="424" y="3789"/>
                  <a:pt x="158" y="3195"/>
                  <a:pt x="158" y="2538"/>
                </a:cubicBezTo>
                <a:cubicBezTo>
                  <a:pt x="158" y="1882"/>
                  <a:pt x="424" y="1288"/>
                  <a:pt x="856" y="856"/>
                </a:cubicBezTo>
                <a:cubicBezTo>
                  <a:pt x="1276" y="420"/>
                  <a:pt x="1882" y="158"/>
                  <a:pt x="2539" y="158"/>
                </a:cubicBezTo>
                <a:close/>
                <a:moveTo>
                  <a:pt x="2539" y="0"/>
                </a:moveTo>
                <a:cubicBezTo>
                  <a:pt x="1134" y="0"/>
                  <a:pt x="1" y="1130"/>
                  <a:pt x="1" y="2538"/>
                </a:cubicBezTo>
                <a:cubicBezTo>
                  <a:pt x="1" y="3946"/>
                  <a:pt x="1134" y="5077"/>
                  <a:pt x="2539" y="5077"/>
                </a:cubicBezTo>
                <a:cubicBezTo>
                  <a:pt x="3934" y="5077"/>
                  <a:pt x="5080" y="3946"/>
                  <a:pt x="5080" y="2538"/>
                </a:cubicBezTo>
                <a:cubicBezTo>
                  <a:pt x="5080" y="1130"/>
                  <a:pt x="3934" y="0"/>
                  <a:pt x="2539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5"/>
          <p:cNvSpPr/>
          <p:nvPr/>
        </p:nvSpPr>
        <p:spPr>
          <a:xfrm>
            <a:off x="468353" y="4899014"/>
            <a:ext cx="236529" cy="235372"/>
          </a:xfrm>
          <a:custGeom>
            <a:avLst/>
            <a:gdLst/>
            <a:ahLst/>
            <a:cxnLst/>
            <a:rect l="l" t="t" r="r" b="b"/>
            <a:pathLst>
              <a:path w="2248" h="2237" extrusionOk="0">
                <a:moveTo>
                  <a:pt x="1130" y="159"/>
                </a:moveTo>
                <a:cubicBezTo>
                  <a:pt x="1395" y="159"/>
                  <a:pt x="1632" y="263"/>
                  <a:pt x="1803" y="433"/>
                </a:cubicBezTo>
                <a:cubicBezTo>
                  <a:pt x="1986" y="604"/>
                  <a:pt x="2090" y="856"/>
                  <a:pt x="2090" y="1118"/>
                </a:cubicBezTo>
                <a:cubicBezTo>
                  <a:pt x="2090" y="1380"/>
                  <a:pt x="1986" y="1617"/>
                  <a:pt x="1803" y="1804"/>
                </a:cubicBezTo>
                <a:cubicBezTo>
                  <a:pt x="1632" y="1974"/>
                  <a:pt x="1395" y="2078"/>
                  <a:pt x="1130" y="2078"/>
                </a:cubicBezTo>
                <a:cubicBezTo>
                  <a:pt x="856" y="2078"/>
                  <a:pt x="619" y="1974"/>
                  <a:pt x="448" y="1804"/>
                </a:cubicBezTo>
                <a:cubicBezTo>
                  <a:pt x="275" y="1617"/>
                  <a:pt x="158" y="1380"/>
                  <a:pt x="158" y="1118"/>
                </a:cubicBezTo>
                <a:cubicBezTo>
                  <a:pt x="158" y="856"/>
                  <a:pt x="275" y="604"/>
                  <a:pt x="448" y="433"/>
                </a:cubicBezTo>
                <a:cubicBezTo>
                  <a:pt x="619" y="263"/>
                  <a:pt x="856" y="159"/>
                  <a:pt x="1130" y="159"/>
                </a:cubicBezTo>
                <a:close/>
                <a:moveTo>
                  <a:pt x="1130" y="1"/>
                </a:moveTo>
                <a:cubicBezTo>
                  <a:pt x="499" y="1"/>
                  <a:pt x="0" y="500"/>
                  <a:pt x="0" y="1118"/>
                </a:cubicBezTo>
                <a:cubicBezTo>
                  <a:pt x="0" y="1737"/>
                  <a:pt x="499" y="2236"/>
                  <a:pt x="1130" y="2236"/>
                </a:cubicBezTo>
                <a:cubicBezTo>
                  <a:pt x="1749" y="2236"/>
                  <a:pt x="2248" y="1737"/>
                  <a:pt x="2248" y="1118"/>
                </a:cubicBezTo>
                <a:cubicBezTo>
                  <a:pt x="2248" y="500"/>
                  <a:pt x="1749" y="1"/>
                  <a:pt x="1130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5"/>
          <p:cNvSpPr/>
          <p:nvPr/>
        </p:nvSpPr>
        <p:spPr>
          <a:xfrm>
            <a:off x="414166" y="3437535"/>
            <a:ext cx="119317" cy="119001"/>
          </a:xfrm>
          <a:custGeom>
            <a:avLst/>
            <a:gdLst/>
            <a:ahLst/>
            <a:cxnLst/>
            <a:rect l="l" t="t" r="r" b="b"/>
            <a:pathLst>
              <a:path w="1134" h="1131" extrusionOk="0">
                <a:moveTo>
                  <a:pt x="569" y="0"/>
                </a:moveTo>
                <a:cubicBezTo>
                  <a:pt x="253" y="0"/>
                  <a:pt x="0" y="249"/>
                  <a:pt x="0" y="565"/>
                </a:cubicBezTo>
                <a:cubicBezTo>
                  <a:pt x="0" y="881"/>
                  <a:pt x="253" y="1130"/>
                  <a:pt x="569" y="1130"/>
                </a:cubicBezTo>
                <a:cubicBezTo>
                  <a:pt x="884" y="1130"/>
                  <a:pt x="1134" y="881"/>
                  <a:pt x="1134" y="565"/>
                </a:cubicBezTo>
                <a:cubicBezTo>
                  <a:pt x="1134" y="249"/>
                  <a:pt x="884" y="0"/>
                  <a:pt x="5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5"/>
          <p:cNvSpPr/>
          <p:nvPr/>
        </p:nvSpPr>
        <p:spPr>
          <a:xfrm>
            <a:off x="8407234" y="4807685"/>
            <a:ext cx="651822" cy="650560"/>
          </a:xfrm>
          <a:custGeom>
            <a:avLst/>
            <a:gdLst/>
            <a:ahLst/>
            <a:cxnLst/>
            <a:rect l="l" t="t" r="r" b="b"/>
            <a:pathLst>
              <a:path w="6195" h="6183" extrusionOk="0">
                <a:moveTo>
                  <a:pt x="3104" y="1"/>
                </a:moveTo>
                <a:cubicBezTo>
                  <a:pt x="1396" y="1"/>
                  <a:pt x="0" y="1380"/>
                  <a:pt x="0" y="3091"/>
                </a:cubicBezTo>
                <a:cubicBezTo>
                  <a:pt x="0" y="4803"/>
                  <a:pt x="1396" y="6182"/>
                  <a:pt x="3104" y="6182"/>
                </a:cubicBezTo>
                <a:cubicBezTo>
                  <a:pt x="4802" y="6182"/>
                  <a:pt x="6194" y="4803"/>
                  <a:pt x="6194" y="3091"/>
                </a:cubicBezTo>
                <a:cubicBezTo>
                  <a:pt x="6194" y="1380"/>
                  <a:pt x="4802" y="1"/>
                  <a:pt x="31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5"/>
          <p:cNvSpPr/>
          <p:nvPr/>
        </p:nvSpPr>
        <p:spPr>
          <a:xfrm>
            <a:off x="4271655" y="4259604"/>
            <a:ext cx="650560" cy="650560"/>
          </a:xfrm>
          <a:custGeom>
            <a:avLst/>
            <a:gdLst/>
            <a:ahLst/>
            <a:cxnLst/>
            <a:rect l="l" t="t" r="r" b="b"/>
            <a:pathLst>
              <a:path w="6183" h="6183" extrusionOk="0">
                <a:moveTo>
                  <a:pt x="3091" y="1"/>
                </a:moveTo>
                <a:cubicBezTo>
                  <a:pt x="1380" y="1"/>
                  <a:pt x="1" y="1380"/>
                  <a:pt x="1" y="3091"/>
                </a:cubicBezTo>
                <a:cubicBezTo>
                  <a:pt x="1" y="4802"/>
                  <a:pt x="1380" y="6182"/>
                  <a:pt x="3091" y="6182"/>
                </a:cubicBezTo>
                <a:cubicBezTo>
                  <a:pt x="4802" y="6182"/>
                  <a:pt x="6182" y="4802"/>
                  <a:pt x="6182" y="3091"/>
                </a:cubicBezTo>
                <a:cubicBezTo>
                  <a:pt x="6182" y="1380"/>
                  <a:pt x="4802" y="1"/>
                  <a:pt x="309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5"/>
          <p:cNvSpPr/>
          <p:nvPr/>
        </p:nvSpPr>
        <p:spPr>
          <a:xfrm>
            <a:off x="8789174" y="385476"/>
            <a:ext cx="697697" cy="697697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3316" y="0"/>
                </a:moveTo>
                <a:cubicBezTo>
                  <a:pt x="1488" y="0"/>
                  <a:pt x="1" y="1487"/>
                  <a:pt x="1" y="3315"/>
                </a:cubicBezTo>
                <a:cubicBezTo>
                  <a:pt x="1" y="5159"/>
                  <a:pt x="1488" y="6630"/>
                  <a:pt x="3316" y="6630"/>
                </a:cubicBezTo>
                <a:cubicBezTo>
                  <a:pt x="5144" y="6630"/>
                  <a:pt x="6631" y="5159"/>
                  <a:pt x="6631" y="3315"/>
                </a:cubicBezTo>
                <a:cubicBezTo>
                  <a:pt x="6631" y="1487"/>
                  <a:pt x="5144" y="0"/>
                  <a:pt x="33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5"/>
          <p:cNvSpPr/>
          <p:nvPr/>
        </p:nvSpPr>
        <p:spPr>
          <a:xfrm>
            <a:off x="378287" y="4021495"/>
            <a:ext cx="191075" cy="189707"/>
          </a:xfrm>
          <a:custGeom>
            <a:avLst/>
            <a:gdLst/>
            <a:ahLst/>
            <a:cxnLst/>
            <a:rect l="l" t="t" r="r" b="b"/>
            <a:pathLst>
              <a:path w="1816" h="1803" extrusionOk="0">
                <a:moveTo>
                  <a:pt x="910" y="104"/>
                </a:moveTo>
                <a:cubicBezTo>
                  <a:pt x="1131" y="104"/>
                  <a:pt x="1330" y="183"/>
                  <a:pt x="1475" y="328"/>
                </a:cubicBezTo>
                <a:cubicBezTo>
                  <a:pt x="1620" y="474"/>
                  <a:pt x="1712" y="685"/>
                  <a:pt x="1712" y="893"/>
                </a:cubicBezTo>
                <a:cubicBezTo>
                  <a:pt x="1712" y="1118"/>
                  <a:pt x="1620" y="1317"/>
                  <a:pt x="1475" y="1462"/>
                </a:cubicBezTo>
                <a:cubicBezTo>
                  <a:pt x="1330" y="1604"/>
                  <a:pt x="1131" y="1699"/>
                  <a:pt x="910" y="1699"/>
                </a:cubicBezTo>
                <a:cubicBezTo>
                  <a:pt x="686" y="1699"/>
                  <a:pt x="487" y="1604"/>
                  <a:pt x="341" y="1462"/>
                </a:cubicBezTo>
                <a:cubicBezTo>
                  <a:pt x="199" y="1317"/>
                  <a:pt x="105" y="1118"/>
                  <a:pt x="105" y="893"/>
                </a:cubicBezTo>
                <a:cubicBezTo>
                  <a:pt x="105" y="685"/>
                  <a:pt x="199" y="474"/>
                  <a:pt x="341" y="328"/>
                </a:cubicBezTo>
                <a:cubicBezTo>
                  <a:pt x="487" y="183"/>
                  <a:pt x="686" y="104"/>
                  <a:pt x="910" y="104"/>
                </a:cubicBezTo>
                <a:close/>
                <a:moveTo>
                  <a:pt x="910" y="0"/>
                </a:moveTo>
                <a:cubicBezTo>
                  <a:pt x="408" y="0"/>
                  <a:pt x="0" y="395"/>
                  <a:pt x="0" y="893"/>
                </a:cubicBezTo>
                <a:cubicBezTo>
                  <a:pt x="0" y="1395"/>
                  <a:pt x="408" y="1803"/>
                  <a:pt x="910" y="1803"/>
                </a:cubicBezTo>
                <a:cubicBezTo>
                  <a:pt x="1408" y="1803"/>
                  <a:pt x="1816" y="1395"/>
                  <a:pt x="1816" y="893"/>
                </a:cubicBezTo>
                <a:cubicBezTo>
                  <a:pt x="1816" y="395"/>
                  <a:pt x="1408" y="0"/>
                  <a:pt x="910" y="0"/>
                </a:cubicBezTo>
                <a:close/>
              </a:path>
            </a:pathLst>
          </a:custGeom>
          <a:solidFill>
            <a:srgbClr val="FCE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5"/>
          <p:cNvSpPr/>
          <p:nvPr/>
        </p:nvSpPr>
        <p:spPr>
          <a:xfrm>
            <a:off x="1095134" y="4796426"/>
            <a:ext cx="79124" cy="80491"/>
          </a:xfrm>
          <a:custGeom>
            <a:avLst/>
            <a:gdLst/>
            <a:ahLst/>
            <a:cxnLst/>
            <a:rect l="l" t="t" r="r" b="b"/>
            <a:pathLst>
              <a:path w="752" h="765" extrusionOk="0">
                <a:moveTo>
                  <a:pt x="382" y="0"/>
                </a:moveTo>
                <a:cubicBezTo>
                  <a:pt x="174" y="0"/>
                  <a:pt x="0" y="174"/>
                  <a:pt x="0" y="382"/>
                </a:cubicBezTo>
                <a:cubicBezTo>
                  <a:pt x="0" y="594"/>
                  <a:pt x="174" y="764"/>
                  <a:pt x="382" y="764"/>
                </a:cubicBezTo>
                <a:cubicBezTo>
                  <a:pt x="581" y="764"/>
                  <a:pt x="752" y="594"/>
                  <a:pt x="752" y="382"/>
                </a:cubicBezTo>
                <a:cubicBezTo>
                  <a:pt x="752" y="174"/>
                  <a:pt x="581" y="0"/>
                  <a:pt x="38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5"/>
          <p:cNvSpPr/>
          <p:nvPr/>
        </p:nvSpPr>
        <p:spPr>
          <a:xfrm>
            <a:off x="4119510" y="4869868"/>
            <a:ext cx="80176" cy="80491"/>
          </a:xfrm>
          <a:custGeom>
            <a:avLst/>
            <a:gdLst/>
            <a:ahLst/>
            <a:cxnLst/>
            <a:rect l="l" t="t" r="r" b="b"/>
            <a:pathLst>
              <a:path w="762" h="765" extrusionOk="0">
                <a:moveTo>
                  <a:pt x="380" y="0"/>
                </a:moveTo>
                <a:cubicBezTo>
                  <a:pt x="171" y="0"/>
                  <a:pt x="1" y="171"/>
                  <a:pt x="1" y="382"/>
                </a:cubicBezTo>
                <a:cubicBezTo>
                  <a:pt x="1" y="594"/>
                  <a:pt x="171" y="764"/>
                  <a:pt x="380" y="764"/>
                </a:cubicBezTo>
                <a:cubicBezTo>
                  <a:pt x="591" y="764"/>
                  <a:pt x="762" y="594"/>
                  <a:pt x="762" y="382"/>
                </a:cubicBezTo>
                <a:cubicBezTo>
                  <a:pt x="762" y="171"/>
                  <a:pt x="591" y="0"/>
                  <a:pt x="380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5"/>
          <p:cNvSpPr/>
          <p:nvPr/>
        </p:nvSpPr>
        <p:spPr>
          <a:xfrm>
            <a:off x="6171990" y="273524"/>
            <a:ext cx="80176" cy="78808"/>
          </a:xfrm>
          <a:custGeom>
            <a:avLst/>
            <a:gdLst/>
            <a:ahLst/>
            <a:cxnLst/>
            <a:rect l="l" t="t" r="r" b="b"/>
            <a:pathLst>
              <a:path w="762" h="749" extrusionOk="0">
                <a:moveTo>
                  <a:pt x="383" y="0"/>
                </a:moveTo>
                <a:cubicBezTo>
                  <a:pt x="171" y="0"/>
                  <a:pt x="1" y="171"/>
                  <a:pt x="1" y="367"/>
                </a:cubicBezTo>
                <a:cubicBezTo>
                  <a:pt x="1" y="578"/>
                  <a:pt x="171" y="749"/>
                  <a:pt x="383" y="749"/>
                </a:cubicBezTo>
                <a:cubicBezTo>
                  <a:pt x="591" y="749"/>
                  <a:pt x="762" y="578"/>
                  <a:pt x="762" y="367"/>
                </a:cubicBezTo>
                <a:cubicBezTo>
                  <a:pt x="762" y="171"/>
                  <a:pt x="591" y="0"/>
                  <a:pt x="383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5"/>
          <p:cNvSpPr/>
          <p:nvPr/>
        </p:nvSpPr>
        <p:spPr>
          <a:xfrm>
            <a:off x="2008634" y="5026328"/>
            <a:ext cx="218958" cy="218642"/>
          </a:xfrm>
          <a:custGeom>
            <a:avLst/>
            <a:gdLst/>
            <a:ahLst/>
            <a:cxnLst/>
            <a:rect l="l" t="t" r="r" b="b"/>
            <a:pathLst>
              <a:path w="2081" h="2078" extrusionOk="0">
                <a:moveTo>
                  <a:pt x="1042" y="0"/>
                </a:moveTo>
                <a:cubicBezTo>
                  <a:pt x="461" y="0"/>
                  <a:pt x="0" y="461"/>
                  <a:pt x="0" y="1039"/>
                </a:cubicBezTo>
                <a:cubicBezTo>
                  <a:pt x="0" y="1620"/>
                  <a:pt x="461" y="2077"/>
                  <a:pt x="1042" y="2077"/>
                </a:cubicBezTo>
                <a:cubicBezTo>
                  <a:pt x="1620" y="2077"/>
                  <a:pt x="2080" y="1620"/>
                  <a:pt x="2080" y="1039"/>
                </a:cubicBezTo>
                <a:cubicBezTo>
                  <a:pt x="2080" y="461"/>
                  <a:pt x="1620" y="0"/>
                  <a:pt x="104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5"/>
          <p:cNvSpPr/>
          <p:nvPr/>
        </p:nvSpPr>
        <p:spPr>
          <a:xfrm>
            <a:off x="6627477" y="-220790"/>
            <a:ext cx="1056068" cy="1056068"/>
          </a:xfrm>
          <a:custGeom>
            <a:avLst/>
            <a:gdLst/>
            <a:ahLst/>
            <a:cxnLst/>
            <a:rect l="l" t="t" r="r" b="b"/>
            <a:pathLst>
              <a:path w="10037" h="10037" extrusionOk="0">
                <a:moveTo>
                  <a:pt x="5023" y="1"/>
                </a:moveTo>
                <a:cubicBezTo>
                  <a:pt x="2248" y="1"/>
                  <a:pt x="0" y="2252"/>
                  <a:pt x="0" y="5027"/>
                </a:cubicBezTo>
                <a:cubicBezTo>
                  <a:pt x="0" y="7789"/>
                  <a:pt x="2248" y="10037"/>
                  <a:pt x="5023" y="10037"/>
                </a:cubicBezTo>
                <a:cubicBezTo>
                  <a:pt x="7785" y="10037"/>
                  <a:pt x="10036" y="7789"/>
                  <a:pt x="10036" y="5027"/>
                </a:cubicBezTo>
                <a:cubicBezTo>
                  <a:pt x="10036" y="2252"/>
                  <a:pt x="7785" y="1"/>
                  <a:pt x="5023" y="1"/>
                </a:cubicBezTo>
                <a:close/>
              </a:path>
            </a:pathLst>
          </a:custGeom>
          <a:solidFill>
            <a:srgbClr val="FED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5"/>
          <p:cNvSpPr/>
          <p:nvPr/>
        </p:nvSpPr>
        <p:spPr>
          <a:xfrm>
            <a:off x="7758146" y="425669"/>
            <a:ext cx="701696" cy="702011"/>
          </a:xfrm>
          <a:custGeom>
            <a:avLst/>
            <a:gdLst/>
            <a:ahLst/>
            <a:cxnLst/>
            <a:rect l="l" t="t" r="r" b="b"/>
            <a:pathLst>
              <a:path w="6669" h="6672" extrusionOk="0">
                <a:moveTo>
                  <a:pt x="3328" y="158"/>
                </a:moveTo>
                <a:cubicBezTo>
                  <a:pt x="4209" y="158"/>
                  <a:pt x="4998" y="515"/>
                  <a:pt x="5576" y="1080"/>
                </a:cubicBezTo>
                <a:cubicBezTo>
                  <a:pt x="6157" y="1658"/>
                  <a:pt x="6510" y="2447"/>
                  <a:pt x="6510" y="3328"/>
                </a:cubicBezTo>
                <a:cubicBezTo>
                  <a:pt x="6510" y="4209"/>
                  <a:pt x="6157" y="4998"/>
                  <a:pt x="5576" y="5579"/>
                </a:cubicBezTo>
                <a:cubicBezTo>
                  <a:pt x="4998" y="6157"/>
                  <a:pt x="4209" y="6513"/>
                  <a:pt x="3328" y="6513"/>
                </a:cubicBezTo>
                <a:cubicBezTo>
                  <a:pt x="2460" y="6513"/>
                  <a:pt x="1658" y="6157"/>
                  <a:pt x="1077" y="5579"/>
                </a:cubicBezTo>
                <a:cubicBezTo>
                  <a:pt x="512" y="4998"/>
                  <a:pt x="158" y="4209"/>
                  <a:pt x="158" y="3328"/>
                </a:cubicBezTo>
                <a:cubicBezTo>
                  <a:pt x="158" y="2447"/>
                  <a:pt x="512" y="1658"/>
                  <a:pt x="1077" y="1080"/>
                </a:cubicBezTo>
                <a:cubicBezTo>
                  <a:pt x="1658" y="515"/>
                  <a:pt x="2460" y="158"/>
                  <a:pt x="3328" y="158"/>
                </a:cubicBezTo>
                <a:close/>
                <a:moveTo>
                  <a:pt x="3328" y="0"/>
                </a:moveTo>
                <a:cubicBezTo>
                  <a:pt x="1487" y="0"/>
                  <a:pt x="1" y="1487"/>
                  <a:pt x="1" y="3328"/>
                </a:cubicBezTo>
                <a:cubicBezTo>
                  <a:pt x="1" y="5172"/>
                  <a:pt x="1487" y="6671"/>
                  <a:pt x="3328" y="6671"/>
                </a:cubicBezTo>
                <a:cubicBezTo>
                  <a:pt x="5169" y="6671"/>
                  <a:pt x="6668" y="5172"/>
                  <a:pt x="6668" y="3328"/>
                </a:cubicBezTo>
                <a:cubicBezTo>
                  <a:pt x="6668" y="1487"/>
                  <a:pt x="5169" y="0"/>
                  <a:pt x="3328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5"/>
          <p:cNvSpPr/>
          <p:nvPr/>
        </p:nvSpPr>
        <p:spPr>
          <a:xfrm>
            <a:off x="6501216" y="666513"/>
            <a:ext cx="79124" cy="80491"/>
          </a:xfrm>
          <a:custGeom>
            <a:avLst/>
            <a:gdLst/>
            <a:ahLst/>
            <a:cxnLst/>
            <a:rect l="l" t="t" r="r" b="b"/>
            <a:pathLst>
              <a:path w="752" h="765" extrusionOk="0">
                <a:moveTo>
                  <a:pt x="382" y="0"/>
                </a:moveTo>
                <a:cubicBezTo>
                  <a:pt x="174" y="0"/>
                  <a:pt x="0" y="171"/>
                  <a:pt x="0" y="382"/>
                </a:cubicBezTo>
                <a:cubicBezTo>
                  <a:pt x="0" y="594"/>
                  <a:pt x="174" y="764"/>
                  <a:pt x="382" y="764"/>
                </a:cubicBezTo>
                <a:cubicBezTo>
                  <a:pt x="581" y="764"/>
                  <a:pt x="752" y="594"/>
                  <a:pt x="752" y="382"/>
                </a:cubicBezTo>
                <a:cubicBezTo>
                  <a:pt x="752" y="171"/>
                  <a:pt x="581" y="0"/>
                  <a:pt x="38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5"/>
          <p:cNvSpPr/>
          <p:nvPr/>
        </p:nvSpPr>
        <p:spPr>
          <a:xfrm>
            <a:off x="7414716" y="895047"/>
            <a:ext cx="218958" cy="220010"/>
          </a:xfrm>
          <a:custGeom>
            <a:avLst/>
            <a:gdLst/>
            <a:ahLst/>
            <a:cxnLst/>
            <a:rect l="l" t="t" r="r" b="b"/>
            <a:pathLst>
              <a:path w="2081" h="2091" extrusionOk="0">
                <a:moveTo>
                  <a:pt x="1042" y="0"/>
                </a:moveTo>
                <a:cubicBezTo>
                  <a:pt x="461" y="0"/>
                  <a:pt x="0" y="474"/>
                  <a:pt x="0" y="1039"/>
                </a:cubicBezTo>
                <a:cubicBezTo>
                  <a:pt x="0" y="1617"/>
                  <a:pt x="461" y="2090"/>
                  <a:pt x="1042" y="2090"/>
                </a:cubicBezTo>
                <a:cubicBezTo>
                  <a:pt x="1620" y="2090"/>
                  <a:pt x="2081" y="1617"/>
                  <a:pt x="2081" y="1039"/>
                </a:cubicBezTo>
                <a:cubicBezTo>
                  <a:pt x="2081" y="474"/>
                  <a:pt x="1620" y="0"/>
                  <a:pt x="104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5"/>
          <p:cNvSpPr/>
          <p:nvPr/>
        </p:nvSpPr>
        <p:spPr>
          <a:xfrm>
            <a:off x="7651561" y="4114087"/>
            <a:ext cx="628569" cy="628569"/>
          </a:xfrm>
          <a:custGeom>
            <a:avLst/>
            <a:gdLst/>
            <a:ahLst/>
            <a:cxnLst/>
            <a:rect l="l" t="t" r="r" b="b"/>
            <a:pathLst>
              <a:path w="5974" h="5974" extrusionOk="0">
                <a:moveTo>
                  <a:pt x="2987" y="108"/>
                </a:moveTo>
                <a:cubicBezTo>
                  <a:pt x="3789" y="108"/>
                  <a:pt x="4511" y="424"/>
                  <a:pt x="5026" y="948"/>
                </a:cubicBezTo>
                <a:cubicBezTo>
                  <a:pt x="5550" y="1475"/>
                  <a:pt x="5866" y="2186"/>
                  <a:pt x="5866" y="2987"/>
                </a:cubicBezTo>
                <a:cubicBezTo>
                  <a:pt x="5866" y="3789"/>
                  <a:pt x="5550" y="4500"/>
                  <a:pt x="5026" y="5027"/>
                </a:cubicBezTo>
                <a:cubicBezTo>
                  <a:pt x="4511" y="5554"/>
                  <a:pt x="3789" y="5870"/>
                  <a:pt x="2987" y="5870"/>
                </a:cubicBezTo>
                <a:cubicBezTo>
                  <a:pt x="2197" y="5870"/>
                  <a:pt x="1474" y="5554"/>
                  <a:pt x="947" y="5027"/>
                </a:cubicBezTo>
                <a:cubicBezTo>
                  <a:pt x="433" y="4500"/>
                  <a:pt x="104" y="3789"/>
                  <a:pt x="104" y="2987"/>
                </a:cubicBezTo>
                <a:cubicBezTo>
                  <a:pt x="104" y="2186"/>
                  <a:pt x="433" y="1475"/>
                  <a:pt x="947" y="948"/>
                </a:cubicBezTo>
                <a:cubicBezTo>
                  <a:pt x="1474" y="424"/>
                  <a:pt x="2197" y="108"/>
                  <a:pt x="2987" y="108"/>
                </a:cubicBezTo>
                <a:close/>
                <a:moveTo>
                  <a:pt x="2987" y="1"/>
                </a:moveTo>
                <a:cubicBezTo>
                  <a:pt x="1342" y="1"/>
                  <a:pt x="0" y="1343"/>
                  <a:pt x="0" y="2987"/>
                </a:cubicBezTo>
                <a:cubicBezTo>
                  <a:pt x="0" y="4632"/>
                  <a:pt x="1342" y="5974"/>
                  <a:pt x="2987" y="5974"/>
                </a:cubicBezTo>
                <a:cubicBezTo>
                  <a:pt x="4644" y="5974"/>
                  <a:pt x="5973" y="4632"/>
                  <a:pt x="5973" y="2987"/>
                </a:cubicBezTo>
                <a:cubicBezTo>
                  <a:pt x="5973" y="1343"/>
                  <a:pt x="4644" y="1"/>
                  <a:pt x="2987" y="1"/>
                </a:cubicBezTo>
                <a:close/>
              </a:path>
            </a:pathLst>
          </a:custGeom>
          <a:solidFill>
            <a:srgbClr val="FCE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5"/>
          <p:cNvSpPr/>
          <p:nvPr/>
        </p:nvSpPr>
        <p:spPr>
          <a:xfrm>
            <a:off x="8178701" y="4731612"/>
            <a:ext cx="79124" cy="78808"/>
          </a:xfrm>
          <a:custGeom>
            <a:avLst/>
            <a:gdLst/>
            <a:ahLst/>
            <a:cxnLst/>
            <a:rect l="l" t="t" r="r" b="b"/>
            <a:pathLst>
              <a:path w="752" h="749" extrusionOk="0">
                <a:moveTo>
                  <a:pt x="382" y="1"/>
                </a:moveTo>
                <a:cubicBezTo>
                  <a:pt x="174" y="1"/>
                  <a:pt x="0" y="159"/>
                  <a:pt x="0" y="367"/>
                </a:cubicBezTo>
                <a:cubicBezTo>
                  <a:pt x="0" y="578"/>
                  <a:pt x="174" y="749"/>
                  <a:pt x="382" y="749"/>
                </a:cubicBezTo>
                <a:cubicBezTo>
                  <a:pt x="594" y="749"/>
                  <a:pt x="752" y="578"/>
                  <a:pt x="752" y="367"/>
                </a:cubicBezTo>
                <a:cubicBezTo>
                  <a:pt x="752" y="159"/>
                  <a:pt x="594" y="1"/>
                  <a:pt x="382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5"/>
          <p:cNvSpPr/>
          <p:nvPr/>
        </p:nvSpPr>
        <p:spPr>
          <a:xfrm>
            <a:off x="8845991" y="4399439"/>
            <a:ext cx="186761" cy="185498"/>
          </a:xfrm>
          <a:custGeom>
            <a:avLst/>
            <a:gdLst/>
            <a:ahLst/>
            <a:cxnLst/>
            <a:rect l="l" t="t" r="r" b="b"/>
            <a:pathLst>
              <a:path w="1775" h="1763" extrusionOk="0">
                <a:moveTo>
                  <a:pt x="881" y="1"/>
                </a:moveTo>
                <a:cubicBezTo>
                  <a:pt x="395" y="1"/>
                  <a:pt x="1" y="395"/>
                  <a:pt x="1" y="882"/>
                </a:cubicBezTo>
                <a:cubicBezTo>
                  <a:pt x="1" y="1368"/>
                  <a:pt x="395" y="1762"/>
                  <a:pt x="881" y="1762"/>
                </a:cubicBezTo>
                <a:cubicBezTo>
                  <a:pt x="1368" y="1762"/>
                  <a:pt x="1775" y="1368"/>
                  <a:pt x="1775" y="882"/>
                </a:cubicBezTo>
                <a:cubicBezTo>
                  <a:pt x="1775" y="395"/>
                  <a:pt x="1368" y="1"/>
                  <a:pt x="881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5"/>
          <p:cNvSpPr/>
          <p:nvPr/>
        </p:nvSpPr>
        <p:spPr>
          <a:xfrm>
            <a:off x="5610023" y="4677530"/>
            <a:ext cx="185393" cy="187077"/>
          </a:xfrm>
          <a:custGeom>
            <a:avLst/>
            <a:gdLst/>
            <a:ahLst/>
            <a:cxnLst/>
            <a:rect l="l" t="t" r="r" b="b"/>
            <a:pathLst>
              <a:path w="1762" h="1778" extrusionOk="0">
                <a:moveTo>
                  <a:pt x="881" y="0"/>
                </a:moveTo>
                <a:cubicBezTo>
                  <a:pt x="395" y="0"/>
                  <a:pt x="0" y="395"/>
                  <a:pt x="0" y="881"/>
                </a:cubicBezTo>
                <a:cubicBezTo>
                  <a:pt x="0" y="1383"/>
                  <a:pt x="395" y="1778"/>
                  <a:pt x="881" y="1778"/>
                </a:cubicBezTo>
                <a:cubicBezTo>
                  <a:pt x="1367" y="1778"/>
                  <a:pt x="1762" y="1383"/>
                  <a:pt x="1762" y="881"/>
                </a:cubicBezTo>
                <a:cubicBezTo>
                  <a:pt x="1762" y="395"/>
                  <a:pt x="1367" y="0"/>
                  <a:pt x="881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5"/>
          <p:cNvSpPr/>
          <p:nvPr/>
        </p:nvSpPr>
        <p:spPr>
          <a:xfrm>
            <a:off x="6393263" y="4792428"/>
            <a:ext cx="650770" cy="650455"/>
          </a:xfrm>
          <a:custGeom>
            <a:avLst/>
            <a:gdLst/>
            <a:ahLst/>
            <a:cxnLst/>
            <a:rect l="l" t="t" r="r" b="b"/>
            <a:pathLst>
              <a:path w="6185" h="6182" extrusionOk="0">
                <a:moveTo>
                  <a:pt x="3094" y="0"/>
                </a:moveTo>
                <a:cubicBezTo>
                  <a:pt x="1383" y="0"/>
                  <a:pt x="0" y="1380"/>
                  <a:pt x="0" y="3091"/>
                </a:cubicBezTo>
                <a:cubicBezTo>
                  <a:pt x="0" y="4802"/>
                  <a:pt x="1383" y="6182"/>
                  <a:pt x="3094" y="6182"/>
                </a:cubicBezTo>
                <a:cubicBezTo>
                  <a:pt x="4802" y="6182"/>
                  <a:pt x="6185" y="4802"/>
                  <a:pt x="6185" y="3091"/>
                </a:cubicBezTo>
                <a:cubicBezTo>
                  <a:pt x="6185" y="1380"/>
                  <a:pt x="4802" y="0"/>
                  <a:pt x="30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5"/>
          <p:cNvSpPr/>
          <p:nvPr/>
        </p:nvSpPr>
        <p:spPr>
          <a:xfrm>
            <a:off x="8760028" y="3125880"/>
            <a:ext cx="86068" cy="87541"/>
          </a:xfrm>
          <a:custGeom>
            <a:avLst/>
            <a:gdLst/>
            <a:ahLst/>
            <a:cxnLst/>
            <a:rect l="l" t="t" r="r" b="b"/>
            <a:pathLst>
              <a:path w="818" h="832" extrusionOk="0">
                <a:moveTo>
                  <a:pt x="410" y="1"/>
                </a:moveTo>
                <a:cubicBezTo>
                  <a:pt x="186" y="1"/>
                  <a:pt x="0" y="187"/>
                  <a:pt x="0" y="424"/>
                </a:cubicBezTo>
                <a:cubicBezTo>
                  <a:pt x="0" y="645"/>
                  <a:pt x="186" y="831"/>
                  <a:pt x="410" y="831"/>
                </a:cubicBezTo>
                <a:cubicBezTo>
                  <a:pt x="631" y="831"/>
                  <a:pt x="818" y="645"/>
                  <a:pt x="818" y="424"/>
                </a:cubicBezTo>
                <a:cubicBezTo>
                  <a:pt x="818" y="187"/>
                  <a:pt x="631" y="1"/>
                  <a:pt x="410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5"/>
          <p:cNvSpPr/>
          <p:nvPr/>
        </p:nvSpPr>
        <p:spPr>
          <a:xfrm>
            <a:off x="8859669" y="2456272"/>
            <a:ext cx="52924" cy="52504"/>
          </a:xfrm>
          <a:custGeom>
            <a:avLst/>
            <a:gdLst/>
            <a:ahLst/>
            <a:cxnLst/>
            <a:rect l="l" t="t" r="r" b="b"/>
            <a:pathLst>
              <a:path w="503" h="499" extrusionOk="0">
                <a:moveTo>
                  <a:pt x="253" y="0"/>
                </a:moveTo>
                <a:cubicBezTo>
                  <a:pt x="120" y="0"/>
                  <a:pt x="0" y="104"/>
                  <a:pt x="0" y="250"/>
                </a:cubicBezTo>
                <a:cubicBezTo>
                  <a:pt x="0" y="379"/>
                  <a:pt x="120" y="499"/>
                  <a:pt x="253" y="499"/>
                </a:cubicBezTo>
                <a:cubicBezTo>
                  <a:pt x="382" y="499"/>
                  <a:pt x="502" y="379"/>
                  <a:pt x="502" y="250"/>
                </a:cubicBezTo>
                <a:cubicBezTo>
                  <a:pt x="502" y="104"/>
                  <a:pt x="382" y="0"/>
                  <a:pt x="253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5"/>
          <p:cNvSpPr/>
          <p:nvPr/>
        </p:nvSpPr>
        <p:spPr>
          <a:xfrm>
            <a:off x="9064633" y="1405565"/>
            <a:ext cx="146884" cy="146884"/>
          </a:xfrm>
          <a:custGeom>
            <a:avLst/>
            <a:gdLst/>
            <a:ahLst/>
            <a:cxnLst/>
            <a:rect l="l" t="t" r="r" b="b"/>
            <a:pathLst>
              <a:path w="1396" h="1396" extrusionOk="0">
                <a:moveTo>
                  <a:pt x="698" y="1"/>
                </a:moveTo>
                <a:cubicBezTo>
                  <a:pt x="316" y="1"/>
                  <a:pt x="0" y="316"/>
                  <a:pt x="0" y="698"/>
                </a:cubicBezTo>
                <a:cubicBezTo>
                  <a:pt x="0" y="1080"/>
                  <a:pt x="316" y="1396"/>
                  <a:pt x="698" y="1396"/>
                </a:cubicBezTo>
                <a:cubicBezTo>
                  <a:pt x="1080" y="1396"/>
                  <a:pt x="1395" y="1080"/>
                  <a:pt x="1395" y="698"/>
                </a:cubicBezTo>
                <a:cubicBezTo>
                  <a:pt x="1395" y="316"/>
                  <a:pt x="1080" y="1"/>
                  <a:pt x="698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5"/>
          <p:cNvSpPr/>
          <p:nvPr/>
        </p:nvSpPr>
        <p:spPr>
          <a:xfrm>
            <a:off x="5892322" y="4278859"/>
            <a:ext cx="560809" cy="560809"/>
          </a:xfrm>
          <a:custGeom>
            <a:avLst/>
            <a:gdLst/>
            <a:ahLst/>
            <a:cxnLst/>
            <a:rect l="l" t="t" r="r" b="b"/>
            <a:pathLst>
              <a:path w="5330" h="5330" extrusionOk="0">
                <a:moveTo>
                  <a:pt x="2659" y="159"/>
                </a:moveTo>
                <a:cubicBezTo>
                  <a:pt x="3357" y="159"/>
                  <a:pt x="3972" y="436"/>
                  <a:pt x="4433" y="894"/>
                </a:cubicBezTo>
                <a:cubicBezTo>
                  <a:pt x="4881" y="1342"/>
                  <a:pt x="5172" y="1974"/>
                  <a:pt x="5172" y="2672"/>
                </a:cubicBezTo>
                <a:cubicBezTo>
                  <a:pt x="5172" y="3357"/>
                  <a:pt x="4881" y="3988"/>
                  <a:pt x="4433" y="4433"/>
                </a:cubicBezTo>
                <a:cubicBezTo>
                  <a:pt x="3972" y="4894"/>
                  <a:pt x="3357" y="5172"/>
                  <a:pt x="2659" y="5172"/>
                </a:cubicBezTo>
                <a:cubicBezTo>
                  <a:pt x="1974" y="5172"/>
                  <a:pt x="1342" y="4894"/>
                  <a:pt x="881" y="4433"/>
                </a:cubicBezTo>
                <a:cubicBezTo>
                  <a:pt x="436" y="3988"/>
                  <a:pt x="159" y="3357"/>
                  <a:pt x="159" y="2672"/>
                </a:cubicBezTo>
                <a:cubicBezTo>
                  <a:pt x="159" y="1974"/>
                  <a:pt x="436" y="1342"/>
                  <a:pt x="881" y="894"/>
                </a:cubicBezTo>
                <a:cubicBezTo>
                  <a:pt x="1342" y="436"/>
                  <a:pt x="1974" y="159"/>
                  <a:pt x="2659" y="159"/>
                </a:cubicBezTo>
                <a:close/>
                <a:moveTo>
                  <a:pt x="2659" y="1"/>
                </a:moveTo>
                <a:cubicBezTo>
                  <a:pt x="1185" y="1"/>
                  <a:pt x="1" y="1197"/>
                  <a:pt x="1" y="2672"/>
                </a:cubicBezTo>
                <a:cubicBezTo>
                  <a:pt x="1" y="4146"/>
                  <a:pt x="1185" y="5330"/>
                  <a:pt x="2659" y="5330"/>
                </a:cubicBezTo>
                <a:cubicBezTo>
                  <a:pt x="4130" y="5330"/>
                  <a:pt x="5330" y="4146"/>
                  <a:pt x="5330" y="2672"/>
                </a:cubicBezTo>
                <a:cubicBezTo>
                  <a:pt x="5330" y="1197"/>
                  <a:pt x="4130" y="1"/>
                  <a:pt x="2659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5"/>
          <p:cNvSpPr/>
          <p:nvPr/>
        </p:nvSpPr>
        <p:spPr>
          <a:xfrm>
            <a:off x="7341589" y="4696785"/>
            <a:ext cx="146568" cy="146884"/>
          </a:xfrm>
          <a:custGeom>
            <a:avLst/>
            <a:gdLst/>
            <a:ahLst/>
            <a:cxnLst/>
            <a:rect l="l" t="t" r="r" b="b"/>
            <a:pathLst>
              <a:path w="1393" h="1396" extrusionOk="0">
                <a:moveTo>
                  <a:pt x="695" y="0"/>
                </a:moveTo>
                <a:cubicBezTo>
                  <a:pt x="316" y="0"/>
                  <a:pt x="1" y="316"/>
                  <a:pt x="1" y="698"/>
                </a:cubicBezTo>
                <a:cubicBezTo>
                  <a:pt x="1" y="1093"/>
                  <a:pt x="316" y="1396"/>
                  <a:pt x="695" y="1396"/>
                </a:cubicBezTo>
                <a:cubicBezTo>
                  <a:pt x="1077" y="1396"/>
                  <a:pt x="1393" y="1093"/>
                  <a:pt x="1393" y="698"/>
                </a:cubicBezTo>
                <a:cubicBezTo>
                  <a:pt x="1393" y="316"/>
                  <a:pt x="1077" y="0"/>
                  <a:pt x="695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5"/>
          <p:cNvSpPr/>
          <p:nvPr/>
        </p:nvSpPr>
        <p:spPr>
          <a:xfrm>
            <a:off x="4922110" y="223651"/>
            <a:ext cx="146884" cy="146673"/>
          </a:xfrm>
          <a:custGeom>
            <a:avLst/>
            <a:gdLst/>
            <a:ahLst/>
            <a:cxnLst/>
            <a:rect l="l" t="t" r="r" b="b"/>
            <a:pathLst>
              <a:path w="1396" h="1394" extrusionOk="0">
                <a:moveTo>
                  <a:pt x="698" y="1"/>
                </a:moveTo>
                <a:cubicBezTo>
                  <a:pt x="316" y="1"/>
                  <a:pt x="0" y="304"/>
                  <a:pt x="0" y="699"/>
                </a:cubicBezTo>
                <a:cubicBezTo>
                  <a:pt x="0" y="1077"/>
                  <a:pt x="316" y="1393"/>
                  <a:pt x="698" y="1393"/>
                </a:cubicBezTo>
                <a:cubicBezTo>
                  <a:pt x="1080" y="1393"/>
                  <a:pt x="1395" y="1077"/>
                  <a:pt x="1395" y="699"/>
                </a:cubicBezTo>
                <a:cubicBezTo>
                  <a:pt x="1395" y="304"/>
                  <a:pt x="1080" y="1"/>
                  <a:pt x="698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5"/>
          <p:cNvSpPr/>
          <p:nvPr/>
        </p:nvSpPr>
        <p:spPr>
          <a:xfrm>
            <a:off x="8523499" y="1149464"/>
            <a:ext cx="167506" cy="167506"/>
          </a:xfrm>
          <a:custGeom>
            <a:avLst/>
            <a:gdLst/>
            <a:ahLst/>
            <a:cxnLst/>
            <a:rect l="l" t="t" r="r" b="b"/>
            <a:pathLst>
              <a:path w="1592" h="1592" extrusionOk="0">
                <a:moveTo>
                  <a:pt x="789" y="0"/>
                </a:moveTo>
                <a:cubicBezTo>
                  <a:pt x="354" y="0"/>
                  <a:pt x="0" y="357"/>
                  <a:pt x="0" y="790"/>
                </a:cubicBezTo>
                <a:cubicBezTo>
                  <a:pt x="0" y="1238"/>
                  <a:pt x="354" y="1592"/>
                  <a:pt x="789" y="1592"/>
                </a:cubicBezTo>
                <a:cubicBezTo>
                  <a:pt x="1238" y="1592"/>
                  <a:pt x="1591" y="1238"/>
                  <a:pt x="1591" y="790"/>
                </a:cubicBezTo>
                <a:cubicBezTo>
                  <a:pt x="1591" y="357"/>
                  <a:pt x="1238" y="0"/>
                  <a:pt x="789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5"/>
          <p:cNvSpPr/>
          <p:nvPr/>
        </p:nvSpPr>
        <p:spPr>
          <a:xfrm>
            <a:off x="8451425" y="356541"/>
            <a:ext cx="59553" cy="59553"/>
          </a:xfrm>
          <a:custGeom>
            <a:avLst/>
            <a:gdLst/>
            <a:ahLst/>
            <a:cxnLst/>
            <a:rect l="l" t="t" r="r" b="b"/>
            <a:pathLst>
              <a:path w="566" h="566" extrusionOk="0">
                <a:moveTo>
                  <a:pt x="278" y="1"/>
                </a:moveTo>
                <a:cubicBezTo>
                  <a:pt x="120" y="1"/>
                  <a:pt x="0" y="118"/>
                  <a:pt x="0" y="275"/>
                </a:cubicBezTo>
                <a:cubicBezTo>
                  <a:pt x="0" y="433"/>
                  <a:pt x="120" y="566"/>
                  <a:pt x="278" y="566"/>
                </a:cubicBezTo>
                <a:cubicBezTo>
                  <a:pt x="436" y="566"/>
                  <a:pt x="565" y="433"/>
                  <a:pt x="565" y="275"/>
                </a:cubicBezTo>
                <a:cubicBezTo>
                  <a:pt x="565" y="118"/>
                  <a:pt x="436" y="1"/>
                  <a:pt x="278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5"/>
          <p:cNvSpPr/>
          <p:nvPr/>
        </p:nvSpPr>
        <p:spPr>
          <a:xfrm>
            <a:off x="8354730" y="-109785"/>
            <a:ext cx="251891" cy="253153"/>
          </a:xfrm>
          <a:custGeom>
            <a:avLst/>
            <a:gdLst/>
            <a:ahLst/>
            <a:cxnLst/>
            <a:rect l="l" t="t" r="r" b="b"/>
            <a:pathLst>
              <a:path w="2394" h="2406" extrusionOk="0">
                <a:moveTo>
                  <a:pt x="1197" y="0"/>
                </a:moveTo>
                <a:cubicBezTo>
                  <a:pt x="537" y="0"/>
                  <a:pt x="0" y="537"/>
                  <a:pt x="0" y="1209"/>
                </a:cubicBezTo>
                <a:cubicBezTo>
                  <a:pt x="0" y="1866"/>
                  <a:pt x="537" y="2406"/>
                  <a:pt x="1197" y="2406"/>
                </a:cubicBezTo>
                <a:cubicBezTo>
                  <a:pt x="1866" y="2406"/>
                  <a:pt x="2393" y="1866"/>
                  <a:pt x="2393" y="1209"/>
                </a:cubicBezTo>
                <a:cubicBezTo>
                  <a:pt x="2393" y="537"/>
                  <a:pt x="1866" y="0"/>
                  <a:pt x="1197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5"/>
          <p:cNvSpPr/>
          <p:nvPr/>
        </p:nvSpPr>
        <p:spPr>
          <a:xfrm>
            <a:off x="8805798" y="107385"/>
            <a:ext cx="99746" cy="99851"/>
          </a:xfrm>
          <a:custGeom>
            <a:avLst/>
            <a:gdLst/>
            <a:ahLst/>
            <a:cxnLst/>
            <a:rect l="l" t="t" r="r" b="b"/>
            <a:pathLst>
              <a:path w="948" h="949" extrusionOk="0">
                <a:moveTo>
                  <a:pt x="474" y="1"/>
                </a:moveTo>
                <a:cubicBezTo>
                  <a:pt x="212" y="1"/>
                  <a:pt x="1" y="209"/>
                  <a:pt x="1" y="474"/>
                </a:cubicBezTo>
                <a:cubicBezTo>
                  <a:pt x="1" y="737"/>
                  <a:pt x="212" y="948"/>
                  <a:pt x="474" y="948"/>
                </a:cubicBezTo>
                <a:cubicBezTo>
                  <a:pt x="736" y="948"/>
                  <a:pt x="948" y="737"/>
                  <a:pt x="948" y="474"/>
                </a:cubicBezTo>
                <a:cubicBezTo>
                  <a:pt x="948" y="209"/>
                  <a:pt x="736" y="1"/>
                  <a:pt x="474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5"/>
          <p:cNvSpPr/>
          <p:nvPr/>
        </p:nvSpPr>
        <p:spPr>
          <a:xfrm>
            <a:off x="3702638" y="449238"/>
            <a:ext cx="126366" cy="126051"/>
          </a:xfrm>
          <a:custGeom>
            <a:avLst/>
            <a:gdLst/>
            <a:ahLst/>
            <a:cxnLst/>
            <a:rect l="l" t="t" r="r" b="b"/>
            <a:pathLst>
              <a:path w="1201" h="1198" extrusionOk="0">
                <a:moveTo>
                  <a:pt x="594" y="1"/>
                </a:moveTo>
                <a:cubicBezTo>
                  <a:pt x="266" y="1"/>
                  <a:pt x="1" y="263"/>
                  <a:pt x="1" y="591"/>
                </a:cubicBezTo>
                <a:cubicBezTo>
                  <a:pt x="1" y="935"/>
                  <a:pt x="266" y="1197"/>
                  <a:pt x="594" y="1197"/>
                </a:cubicBezTo>
                <a:cubicBezTo>
                  <a:pt x="935" y="1197"/>
                  <a:pt x="1200" y="935"/>
                  <a:pt x="1200" y="591"/>
                </a:cubicBezTo>
                <a:cubicBezTo>
                  <a:pt x="1200" y="263"/>
                  <a:pt x="935" y="1"/>
                  <a:pt x="594" y="1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5"/>
          <p:cNvSpPr/>
          <p:nvPr/>
        </p:nvSpPr>
        <p:spPr>
          <a:xfrm>
            <a:off x="1554830" y="-32450"/>
            <a:ext cx="369524" cy="369524"/>
          </a:xfrm>
          <a:custGeom>
            <a:avLst/>
            <a:gdLst/>
            <a:ahLst/>
            <a:cxnLst/>
            <a:rect l="l" t="t" r="r" b="b"/>
            <a:pathLst>
              <a:path w="3512" h="3512" extrusionOk="0">
                <a:moveTo>
                  <a:pt x="1750" y="105"/>
                </a:moveTo>
                <a:cubicBezTo>
                  <a:pt x="2210" y="105"/>
                  <a:pt x="2618" y="291"/>
                  <a:pt x="2921" y="591"/>
                </a:cubicBezTo>
                <a:cubicBezTo>
                  <a:pt x="3224" y="894"/>
                  <a:pt x="3407" y="1302"/>
                  <a:pt x="3407" y="1762"/>
                </a:cubicBezTo>
                <a:cubicBezTo>
                  <a:pt x="3407" y="2223"/>
                  <a:pt x="3224" y="2631"/>
                  <a:pt x="2921" y="2934"/>
                </a:cubicBezTo>
                <a:cubicBezTo>
                  <a:pt x="2618" y="3224"/>
                  <a:pt x="2210" y="3407"/>
                  <a:pt x="1750" y="3407"/>
                </a:cubicBezTo>
                <a:cubicBezTo>
                  <a:pt x="1301" y="3407"/>
                  <a:pt x="881" y="3224"/>
                  <a:pt x="591" y="2934"/>
                </a:cubicBezTo>
                <a:cubicBezTo>
                  <a:pt x="288" y="2631"/>
                  <a:pt x="105" y="2223"/>
                  <a:pt x="105" y="1762"/>
                </a:cubicBezTo>
                <a:cubicBezTo>
                  <a:pt x="105" y="1302"/>
                  <a:pt x="288" y="894"/>
                  <a:pt x="591" y="591"/>
                </a:cubicBezTo>
                <a:cubicBezTo>
                  <a:pt x="881" y="291"/>
                  <a:pt x="1301" y="105"/>
                  <a:pt x="1750" y="105"/>
                </a:cubicBezTo>
                <a:close/>
                <a:moveTo>
                  <a:pt x="1750" y="1"/>
                </a:moveTo>
                <a:cubicBezTo>
                  <a:pt x="790" y="1"/>
                  <a:pt x="1" y="790"/>
                  <a:pt x="1" y="1762"/>
                </a:cubicBezTo>
                <a:cubicBezTo>
                  <a:pt x="1" y="2738"/>
                  <a:pt x="790" y="3511"/>
                  <a:pt x="1750" y="3511"/>
                </a:cubicBezTo>
                <a:cubicBezTo>
                  <a:pt x="2722" y="3511"/>
                  <a:pt x="3511" y="2738"/>
                  <a:pt x="3511" y="1762"/>
                </a:cubicBezTo>
                <a:cubicBezTo>
                  <a:pt x="3511" y="790"/>
                  <a:pt x="2722" y="1"/>
                  <a:pt x="1750" y="1"/>
                </a:cubicBezTo>
                <a:close/>
              </a:path>
            </a:pathLst>
          </a:custGeom>
          <a:solidFill>
            <a:srgbClr val="FCE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5"/>
          <p:cNvSpPr/>
          <p:nvPr/>
        </p:nvSpPr>
        <p:spPr>
          <a:xfrm>
            <a:off x="4265973" y="230700"/>
            <a:ext cx="369840" cy="370786"/>
          </a:xfrm>
          <a:custGeom>
            <a:avLst/>
            <a:gdLst/>
            <a:ahLst/>
            <a:cxnLst/>
            <a:rect l="l" t="t" r="r" b="b"/>
            <a:pathLst>
              <a:path w="3515" h="3524" extrusionOk="0">
                <a:moveTo>
                  <a:pt x="1750" y="104"/>
                </a:moveTo>
                <a:cubicBezTo>
                  <a:pt x="2211" y="104"/>
                  <a:pt x="2634" y="287"/>
                  <a:pt x="2921" y="591"/>
                </a:cubicBezTo>
                <a:cubicBezTo>
                  <a:pt x="3224" y="894"/>
                  <a:pt x="3407" y="1301"/>
                  <a:pt x="3407" y="1762"/>
                </a:cubicBezTo>
                <a:cubicBezTo>
                  <a:pt x="3407" y="2223"/>
                  <a:pt x="3224" y="2630"/>
                  <a:pt x="2921" y="2933"/>
                </a:cubicBezTo>
                <a:cubicBezTo>
                  <a:pt x="2634" y="3236"/>
                  <a:pt x="2211" y="3419"/>
                  <a:pt x="1750" y="3419"/>
                </a:cubicBezTo>
                <a:cubicBezTo>
                  <a:pt x="1305" y="3419"/>
                  <a:pt x="882" y="3236"/>
                  <a:pt x="595" y="2933"/>
                </a:cubicBezTo>
                <a:cubicBezTo>
                  <a:pt x="291" y="2630"/>
                  <a:pt x="108" y="2223"/>
                  <a:pt x="108" y="1762"/>
                </a:cubicBezTo>
                <a:cubicBezTo>
                  <a:pt x="108" y="1301"/>
                  <a:pt x="291" y="894"/>
                  <a:pt x="595" y="591"/>
                </a:cubicBezTo>
                <a:cubicBezTo>
                  <a:pt x="882" y="287"/>
                  <a:pt x="1305" y="104"/>
                  <a:pt x="1750" y="104"/>
                </a:cubicBezTo>
                <a:close/>
                <a:moveTo>
                  <a:pt x="1750" y="0"/>
                </a:moveTo>
                <a:cubicBezTo>
                  <a:pt x="790" y="0"/>
                  <a:pt x="1" y="789"/>
                  <a:pt x="1" y="1762"/>
                </a:cubicBezTo>
                <a:cubicBezTo>
                  <a:pt x="1" y="2734"/>
                  <a:pt x="790" y="3523"/>
                  <a:pt x="1750" y="3523"/>
                </a:cubicBezTo>
                <a:cubicBezTo>
                  <a:pt x="2725" y="3523"/>
                  <a:pt x="3515" y="2734"/>
                  <a:pt x="3515" y="1762"/>
                </a:cubicBezTo>
                <a:cubicBezTo>
                  <a:pt x="3515" y="789"/>
                  <a:pt x="2725" y="0"/>
                  <a:pt x="1750" y="0"/>
                </a:cubicBezTo>
                <a:close/>
              </a:path>
            </a:pathLst>
          </a:custGeom>
          <a:solidFill>
            <a:srgbClr val="FCEF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5"/>
          <p:cNvSpPr/>
          <p:nvPr/>
        </p:nvSpPr>
        <p:spPr>
          <a:xfrm>
            <a:off x="1337556" y="306773"/>
            <a:ext cx="92802" cy="92697"/>
          </a:xfrm>
          <a:custGeom>
            <a:avLst/>
            <a:gdLst/>
            <a:ahLst/>
            <a:cxnLst/>
            <a:rect l="l" t="t" r="r" b="b"/>
            <a:pathLst>
              <a:path w="882" h="881" extrusionOk="0">
                <a:moveTo>
                  <a:pt x="446" y="0"/>
                </a:moveTo>
                <a:cubicBezTo>
                  <a:pt x="197" y="0"/>
                  <a:pt x="1" y="196"/>
                  <a:pt x="1" y="433"/>
                </a:cubicBezTo>
                <a:cubicBezTo>
                  <a:pt x="1" y="682"/>
                  <a:pt x="197" y="881"/>
                  <a:pt x="446" y="881"/>
                </a:cubicBezTo>
                <a:cubicBezTo>
                  <a:pt x="683" y="881"/>
                  <a:pt x="882" y="682"/>
                  <a:pt x="882" y="433"/>
                </a:cubicBezTo>
                <a:cubicBezTo>
                  <a:pt x="882" y="196"/>
                  <a:pt x="683" y="0"/>
                  <a:pt x="44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5"/>
          <p:cNvSpPr/>
          <p:nvPr/>
        </p:nvSpPr>
        <p:spPr>
          <a:xfrm>
            <a:off x="1828922" y="423039"/>
            <a:ext cx="179817" cy="178449"/>
          </a:xfrm>
          <a:custGeom>
            <a:avLst/>
            <a:gdLst/>
            <a:ahLst/>
            <a:cxnLst/>
            <a:rect l="l" t="t" r="r" b="b"/>
            <a:pathLst>
              <a:path w="1709" h="1696" extrusionOk="0">
                <a:moveTo>
                  <a:pt x="856" y="0"/>
                </a:moveTo>
                <a:cubicBezTo>
                  <a:pt x="382" y="0"/>
                  <a:pt x="0" y="382"/>
                  <a:pt x="0" y="840"/>
                </a:cubicBezTo>
                <a:cubicBezTo>
                  <a:pt x="0" y="1313"/>
                  <a:pt x="382" y="1695"/>
                  <a:pt x="856" y="1695"/>
                </a:cubicBezTo>
                <a:cubicBezTo>
                  <a:pt x="1329" y="1695"/>
                  <a:pt x="1708" y="1313"/>
                  <a:pt x="1708" y="840"/>
                </a:cubicBezTo>
                <a:cubicBezTo>
                  <a:pt x="1708" y="382"/>
                  <a:pt x="1329" y="0"/>
                  <a:pt x="85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5"/>
          <p:cNvSpPr/>
          <p:nvPr/>
        </p:nvSpPr>
        <p:spPr>
          <a:xfrm>
            <a:off x="-342875" y="947551"/>
            <a:ext cx="769771" cy="771034"/>
          </a:xfrm>
          <a:custGeom>
            <a:avLst/>
            <a:gdLst/>
            <a:ahLst/>
            <a:cxnLst/>
            <a:rect l="l" t="t" r="r" b="b"/>
            <a:pathLst>
              <a:path w="7316" h="7328" extrusionOk="0">
                <a:moveTo>
                  <a:pt x="3660" y="0"/>
                </a:moveTo>
                <a:cubicBezTo>
                  <a:pt x="1633" y="0"/>
                  <a:pt x="1" y="1632"/>
                  <a:pt x="1" y="3656"/>
                </a:cubicBezTo>
                <a:cubicBezTo>
                  <a:pt x="1" y="5683"/>
                  <a:pt x="1633" y="7327"/>
                  <a:pt x="3660" y="7327"/>
                </a:cubicBezTo>
                <a:cubicBezTo>
                  <a:pt x="5683" y="7327"/>
                  <a:pt x="7315" y="5683"/>
                  <a:pt x="7315" y="3656"/>
                </a:cubicBezTo>
                <a:cubicBezTo>
                  <a:pt x="7315" y="1632"/>
                  <a:pt x="5683" y="0"/>
                  <a:pt x="3660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5"/>
          <p:cNvSpPr/>
          <p:nvPr/>
        </p:nvSpPr>
        <p:spPr>
          <a:xfrm>
            <a:off x="476560" y="670827"/>
            <a:ext cx="220010" cy="218642"/>
          </a:xfrm>
          <a:custGeom>
            <a:avLst/>
            <a:gdLst/>
            <a:ahLst/>
            <a:cxnLst/>
            <a:rect l="l" t="t" r="r" b="b"/>
            <a:pathLst>
              <a:path w="2091" h="2078" extrusionOk="0">
                <a:moveTo>
                  <a:pt x="1052" y="0"/>
                </a:moveTo>
                <a:cubicBezTo>
                  <a:pt x="474" y="0"/>
                  <a:pt x="1" y="458"/>
                  <a:pt x="1" y="1039"/>
                </a:cubicBezTo>
                <a:cubicBezTo>
                  <a:pt x="1" y="1617"/>
                  <a:pt x="474" y="2078"/>
                  <a:pt x="1052" y="2078"/>
                </a:cubicBezTo>
                <a:cubicBezTo>
                  <a:pt x="1617" y="2078"/>
                  <a:pt x="2091" y="1617"/>
                  <a:pt x="2091" y="1039"/>
                </a:cubicBezTo>
                <a:cubicBezTo>
                  <a:pt x="2091" y="458"/>
                  <a:pt x="1617" y="0"/>
                  <a:pt x="1052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5"/>
          <p:cNvSpPr/>
          <p:nvPr/>
        </p:nvSpPr>
        <p:spPr>
          <a:xfrm>
            <a:off x="354718" y="605697"/>
            <a:ext cx="65235" cy="65235"/>
          </a:xfrm>
          <a:custGeom>
            <a:avLst/>
            <a:gdLst/>
            <a:ahLst/>
            <a:cxnLst/>
            <a:rect l="l" t="t" r="r" b="b"/>
            <a:pathLst>
              <a:path w="620" h="620" extrusionOk="0">
                <a:moveTo>
                  <a:pt x="316" y="0"/>
                </a:moveTo>
                <a:cubicBezTo>
                  <a:pt x="146" y="0"/>
                  <a:pt x="0" y="146"/>
                  <a:pt x="0" y="316"/>
                </a:cubicBezTo>
                <a:cubicBezTo>
                  <a:pt x="0" y="474"/>
                  <a:pt x="146" y="619"/>
                  <a:pt x="316" y="619"/>
                </a:cubicBezTo>
                <a:cubicBezTo>
                  <a:pt x="474" y="619"/>
                  <a:pt x="619" y="474"/>
                  <a:pt x="619" y="316"/>
                </a:cubicBezTo>
                <a:cubicBezTo>
                  <a:pt x="619" y="146"/>
                  <a:pt x="474" y="0"/>
                  <a:pt x="31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5"/>
          <p:cNvSpPr/>
          <p:nvPr/>
        </p:nvSpPr>
        <p:spPr>
          <a:xfrm>
            <a:off x="404486" y="1939757"/>
            <a:ext cx="258940" cy="260519"/>
          </a:xfrm>
          <a:custGeom>
            <a:avLst/>
            <a:gdLst/>
            <a:ahLst/>
            <a:cxnLst/>
            <a:rect l="l" t="t" r="r" b="b"/>
            <a:pathLst>
              <a:path w="2461" h="2476" extrusionOk="0">
                <a:moveTo>
                  <a:pt x="1226" y="0"/>
                </a:moveTo>
                <a:cubicBezTo>
                  <a:pt x="541" y="0"/>
                  <a:pt x="1" y="553"/>
                  <a:pt x="1" y="1238"/>
                </a:cubicBezTo>
                <a:cubicBezTo>
                  <a:pt x="1" y="1923"/>
                  <a:pt x="541" y="2475"/>
                  <a:pt x="1226" y="2475"/>
                </a:cubicBezTo>
                <a:cubicBezTo>
                  <a:pt x="1908" y="2475"/>
                  <a:pt x="2460" y="1923"/>
                  <a:pt x="2460" y="1238"/>
                </a:cubicBezTo>
                <a:cubicBezTo>
                  <a:pt x="2460" y="553"/>
                  <a:pt x="1908" y="0"/>
                  <a:pt x="1226" y="0"/>
                </a:cubicBezTo>
                <a:close/>
              </a:path>
            </a:pathLst>
          </a:custGeom>
          <a:solidFill>
            <a:srgbClr val="FEEB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5"/>
          <p:cNvSpPr/>
          <p:nvPr/>
        </p:nvSpPr>
        <p:spPr>
          <a:xfrm>
            <a:off x="465164" y="396075"/>
            <a:ext cx="8220300" cy="4332900"/>
          </a:xfrm>
          <a:prstGeom prst="roundRect">
            <a:avLst>
              <a:gd name="adj" fmla="val 2817"/>
            </a:avLst>
          </a:prstGeom>
          <a:solidFill>
            <a:srgbClr val="FFF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5"/>
          <p:cNvSpPr txBox="1">
            <a:spLocks noGrp="1"/>
          </p:cNvSpPr>
          <p:nvPr>
            <p:ph type="title"/>
          </p:nvPr>
        </p:nvSpPr>
        <p:spPr>
          <a:xfrm>
            <a:off x="720000" y="3257375"/>
            <a:ext cx="3848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05" name="Google Shape;905;p15"/>
          <p:cNvSpPr txBox="1">
            <a:spLocks noGrp="1"/>
          </p:cNvSpPr>
          <p:nvPr>
            <p:ph type="subTitle" idx="1"/>
          </p:nvPr>
        </p:nvSpPr>
        <p:spPr>
          <a:xfrm>
            <a:off x="720000" y="1319200"/>
            <a:ext cx="5808900" cy="18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7664"/>
            <a:ext cx="77040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400"/>
              <a:buFont typeface="Patrick Hand"/>
              <a:buNone/>
              <a:defRPr sz="34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9" r:id="rId7"/>
    <p:sldLayoutId id="2147483660" r:id="rId8"/>
    <p:sldLayoutId id="2147483661" r:id="rId9"/>
    <p:sldLayoutId id="2147483662" r:id="rId10"/>
    <p:sldLayoutId id="2147483668" r:id="rId11"/>
    <p:sldLayoutId id="2147483674" r:id="rId12"/>
    <p:sldLayoutId id="2147483682" r:id="rId13"/>
    <p:sldLayoutId id="2147483687" r:id="rId14"/>
    <p:sldLayoutId id="2147483688" r:id="rId15"/>
    <p:sldLayoutId id="214748368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" name="Google Shape;3155;p46"/>
          <p:cNvSpPr/>
          <p:nvPr/>
        </p:nvSpPr>
        <p:spPr>
          <a:xfrm>
            <a:off x="6622000" y="680338"/>
            <a:ext cx="1814400" cy="450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46"/>
          <p:cNvSpPr txBox="1">
            <a:spLocks noGrp="1"/>
          </p:cNvSpPr>
          <p:nvPr>
            <p:ph type="ctrTitle"/>
          </p:nvPr>
        </p:nvSpPr>
        <p:spPr>
          <a:xfrm flipH="1">
            <a:off x="349505" y="796082"/>
            <a:ext cx="6852384" cy="1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TOÁN</a:t>
            </a:r>
            <a:br>
              <a:rPr lang="en" dirty="0" smtClean="0"/>
            </a:br>
            <a:r>
              <a:rPr lang="en" dirty="0" smtClean="0"/>
              <a:t>THỰC HÀNH XEM ĐỒNG HỒ</a:t>
            </a:r>
            <a:endParaRPr dirty="0"/>
          </a:p>
        </p:txBody>
      </p:sp>
      <p:sp>
        <p:nvSpPr>
          <p:cNvPr id="3158" name="Google Shape;3158;p46"/>
          <p:cNvSpPr txBox="1">
            <a:spLocks noGrp="1"/>
          </p:cNvSpPr>
          <p:nvPr>
            <p:ph type="subTitle" idx="1"/>
          </p:nvPr>
        </p:nvSpPr>
        <p:spPr>
          <a:xfrm>
            <a:off x="6650350" y="622269"/>
            <a:ext cx="17577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 smtClean="0"/>
              <a:t>SGK/T123</a:t>
            </a:r>
            <a:endParaRPr sz="2400" dirty="0"/>
          </a:p>
        </p:txBody>
      </p:sp>
      <p:grpSp>
        <p:nvGrpSpPr>
          <p:cNvPr id="3159" name="Google Shape;3159;p46"/>
          <p:cNvGrpSpPr/>
          <p:nvPr/>
        </p:nvGrpSpPr>
        <p:grpSpPr>
          <a:xfrm>
            <a:off x="5073975" y="2368450"/>
            <a:ext cx="3622602" cy="2234933"/>
            <a:chOff x="5073975" y="2368450"/>
            <a:chExt cx="3622602" cy="2234933"/>
          </a:xfrm>
        </p:grpSpPr>
        <p:sp>
          <p:nvSpPr>
            <p:cNvPr id="3160" name="Google Shape;3160;p46"/>
            <p:cNvSpPr/>
            <p:nvPr/>
          </p:nvSpPr>
          <p:spPr>
            <a:xfrm flipH="1">
              <a:off x="8693847" y="3742590"/>
              <a:ext cx="2729" cy="74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lnTo>
                    <a:pt x="37" y="1"/>
                  </a:lnTo>
                  <a:close/>
                </a:path>
              </a:pathLst>
            </a:custGeom>
            <a:solidFill>
              <a:srgbClr val="53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6"/>
            <p:cNvSpPr/>
            <p:nvPr/>
          </p:nvSpPr>
          <p:spPr>
            <a:xfrm flipH="1">
              <a:off x="8129890" y="3747975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53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6"/>
            <p:cNvSpPr/>
            <p:nvPr/>
          </p:nvSpPr>
          <p:spPr>
            <a:xfrm flipH="1">
              <a:off x="8129890" y="3747975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3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6"/>
            <p:cNvSpPr/>
            <p:nvPr/>
          </p:nvSpPr>
          <p:spPr>
            <a:xfrm flipH="1">
              <a:off x="8026246" y="3762139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3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6"/>
            <p:cNvSpPr/>
            <p:nvPr/>
          </p:nvSpPr>
          <p:spPr>
            <a:xfrm flipH="1">
              <a:off x="8023591" y="3762139"/>
              <a:ext cx="2729" cy="74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7" y="0"/>
                  </a:lnTo>
                  <a:close/>
                </a:path>
              </a:pathLst>
            </a:custGeom>
            <a:solidFill>
              <a:srgbClr val="53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6"/>
            <p:cNvSpPr/>
            <p:nvPr/>
          </p:nvSpPr>
          <p:spPr>
            <a:xfrm flipH="1">
              <a:off x="8023591" y="3762139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53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6"/>
            <p:cNvSpPr/>
            <p:nvPr/>
          </p:nvSpPr>
          <p:spPr>
            <a:xfrm flipH="1">
              <a:off x="7975789" y="3877216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53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6"/>
            <p:cNvSpPr/>
            <p:nvPr/>
          </p:nvSpPr>
          <p:spPr>
            <a:xfrm flipH="1">
              <a:off x="7227495" y="3518485"/>
              <a:ext cx="1208017" cy="1017623"/>
            </a:xfrm>
            <a:custGeom>
              <a:avLst/>
              <a:gdLst/>
              <a:ahLst/>
              <a:cxnLst/>
              <a:rect l="l" t="t" r="r" b="b"/>
              <a:pathLst>
                <a:path w="16376" h="13795" extrusionOk="0">
                  <a:moveTo>
                    <a:pt x="5775" y="1"/>
                  </a:moveTo>
                  <a:cubicBezTo>
                    <a:pt x="5702" y="37"/>
                    <a:pt x="5584" y="37"/>
                    <a:pt x="5474" y="74"/>
                  </a:cubicBezTo>
                  <a:cubicBezTo>
                    <a:pt x="5246" y="110"/>
                    <a:pt x="5018" y="229"/>
                    <a:pt x="4863" y="338"/>
                  </a:cubicBezTo>
                  <a:cubicBezTo>
                    <a:pt x="4516" y="493"/>
                    <a:pt x="4179" y="758"/>
                    <a:pt x="3796" y="1095"/>
                  </a:cubicBezTo>
                  <a:cubicBezTo>
                    <a:pt x="3458" y="1369"/>
                    <a:pt x="3148" y="1670"/>
                    <a:pt x="2774" y="2090"/>
                  </a:cubicBezTo>
                  <a:cubicBezTo>
                    <a:pt x="2318" y="2582"/>
                    <a:pt x="1862" y="3112"/>
                    <a:pt x="1442" y="3604"/>
                  </a:cubicBezTo>
                  <a:cubicBezTo>
                    <a:pt x="1287" y="3796"/>
                    <a:pt x="1141" y="3951"/>
                    <a:pt x="986" y="4142"/>
                  </a:cubicBezTo>
                  <a:lnTo>
                    <a:pt x="913" y="4215"/>
                  </a:lnTo>
                  <a:lnTo>
                    <a:pt x="867" y="4252"/>
                  </a:lnTo>
                  <a:cubicBezTo>
                    <a:pt x="867" y="4288"/>
                    <a:pt x="831" y="4334"/>
                    <a:pt x="794" y="4370"/>
                  </a:cubicBezTo>
                  <a:cubicBezTo>
                    <a:pt x="721" y="4480"/>
                    <a:pt x="639" y="4562"/>
                    <a:pt x="566" y="4671"/>
                  </a:cubicBezTo>
                  <a:cubicBezTo>
                    <a:pt x="457" y="4827"/>
                    <a:pt x="375" y="5018"/>
                    <a:pt x="265" y="5201"/>
                  </a:cubicBezTo>
                  <a:cubicBezTo>
                    <a:pt x="110" y="5547"/>
                    <a:pt x="37" y="5930"/>
                    <a:pt x="1" y="6304"/>
                  </a:cubicBezTo>
                  <a:cubicBezTo>
                    <a:pt x="1" y="6688"/>
                    <a:pt x="37" y="7025"/>
                    <a:pt x="110" y="7445"/>
                  </a:cubicBezTo>
                  <a:cubicBezTo>
                    <a:pt x="229" y="7791"/>
                    <a:pt x="375" y="8129"/>
                    <a:pt x="566" y="8512"/>
                  </a:cubicBezTo>
                  <a:cubicBezTo>
                    <a:pt x="758" y="8850"/>
                    <a:pt x="986" y="9160"/>
                    <a:pt x="1287" y="9497"/>
                  </a:cubicBezTo>
                  <a:cubicBezTo>
                    <a:pt x="1515" y="9808"/>
                    <a:pt x="1825" y="10145"/>
                    <a:pt x="2126" y="10446"/>
                  </a:cubicBezTo>
                  <a:cubicBezTo>
                    <a:pt x="2738" y="10984"/>
                    <a:pt x="3376" y="11477"/>
                    <a:pt x="4106" y="11897"/>
                  </a:cubicBezTo>
                  <a:cubicBezTo>
                    <a:pt x="4635" y="12234"/>
                    <a:pt x="5246" y="12499"/>
                    <a:pt x="5930" y="12772"/>
                  </a:cubicBezTo>
                  <a:cubicBezTo>
                    <a:pt x="6615" y="13073"/>
                    <a:pt x="7335" y="13302"/>
                    <a:pt x="8093" y="13457"/>
                  </a:cubicBezTo>
                  <a:cubicBezTo>
                    <a:pt x="8895" y="13639"/>
                    <a:pt x="9653" y="13758"/>
                    <a:pt x="10410" y="13758"/>
                  </a:cubicBezTo>
                  <a:cubicBezTo>
                    <a:pt x="10528" y="13794"/>
                    <a:pt x="10601" y="13794"/>
                    <a:pt x="10720" y="13794"/>
                  </a:cubicBezTo>
                  <a:cubicBezTo>
                    <a:pt x="11404" y="13794"/>
                    <a:pt x="12043" y="13685"/>
                    <a:pt x="12617" y="13530"/>
                  </a:cubicBezTo>
                  <a:cubicBezTo>
                    <a:pt x="13074" y="13411"/>
                    <a:pt x="13493" y="13265"/>
                    <a:pt x="13867" y="13037"/>
                  </a:cubicBezTo>
                  <a:cubicBezTo>
                    <a:pt x="14250" y="12809"/>
                    <a:pt x="14597" y="12499"/>
                    <a:pt x="14898" y="12161"/>
                  </a:cubicBezTo>
                  <a:cubicBezTo>
                    <a:pt x="14935" y="12125"/>
                    <a:pt x="14935" y="12043"/>
                    <a:pt x="14862" y="12006"/>
                  </a:cubicBezTo>
                  <a:lnTo>
                    <a:pt x="14935" y="11970"/>
                  </a:lnTo>
                  <a:lnTo>
                    <a:pt x="14971" y="11897"/>
                  </a:lnTo>
                  <a:lnTo>
                    <a:pt x="15053" y="11742"/>
                  </a:lnTo>
                  <a:lnTo>
                    <a:pt x="15090" y="11742"/>
                  </a:lnTo>
                  <a:cubicBezTo>
                    <a:pt x="15126" y="11669"/>
                    <a:pt x="15163" y="11632"/>
                    <a:pt x="15199" y="11586"/>
                  </a:cubicBezTo>
                  <a:cubicBezTo>
                    <a:pt x="15236" y="11477"/>
                    <a:pt x="15318" y="11404"/>
                    <a:pt x="15391" y="11285"/>
                  </a:cubicBezTo>
                  <a:cubicBezTo>
                    <a:pt x="15655" y="10866"/>
                    <a:pt x="15847" y="10446"/>
                    <a:pt x="16002" y="9990"/>
                  </a:cubicBezTo>
                  <a:cubicBezTo>
                    <a:pt x="16148" y="9579"/>
                    <a:pt x="16266" y="9078"/>
                    <a:pt x="16303" y="8585"/>
                  </a:cubicBezTo>
                  <a:cubicBezTo>
                    <a:pt x="16339" y="8357"/>
                    <a:pt x="16376" y="8129"/>
                    <a:pt x="16376" y="7901"/>
                  </a:cubicBezTo>
                  <a:lnTo>
                    <a:pt x="16376" y="7299"/>
                  </a:lnTo>
                  <a:cubicBezTo>
                    <a:pt x="16376" y="6916"/>
                    <a:pt x="16339" y="6569"/>
                    <a:pt x="16266" y="6268"/>
                  </a:cubicBezTo>
                  <a:cubicBezTo>
                    <a:pt x="16230" y="5967"/>
                    <a:pt x="16111" y="5702"/>
                    <a:pt x="15965" y="5474"/>
                  </a:cubicBezTo>
                  <a:cubicBezTo>
                    <a:pt x="15810" y="5201"/>
                    <a:pt x="15582" y="5018"/>
                    <a:pt x="15354" y="4827"/>
                  </a:cubicBezTo>
                  <a:cubicBezTo>
                    <a:pt x="15126" y="4635"/>
                    <a:pt x="14825" y="4480"/>
                    <a:pt x="14478" y="4334"/>
                  </a:cubicBezTo>
                  <a:cubicBezTo>
                    <a:pt x="14323" y="4252"/>
                    <a:pt x="14141" y="4215"/>
                    <a:pt x="13949" y="4142"/>
                  </a:cubicBezTo>
                  <a:cubicBezTo>
                    <a:pt x="13913" y="4142"/>
                    <a:pt x="13831" y="4106"/>
                    <a:pt x="13794" y="4106"/>
                  </a:cubicBezTo>
                  <a:lnTo>
                    <a:pt x="13758" y="4106"/>
                  </a:lnTo>
                  <a:lnTo>
                    <a:pt x="13603" y="4024"/>
                  </a:lnTo>
                  <a:cubicBezTo>
                    <a:pt x="13493" y="3987"/>
                    <a:pt x="13375" y="3987"/>
                    <a:pt x="13265" y="3951"/>
                  </a:cubicBezTo>
                  <a:cubicBezTo>
                    <a:pt x="12581" y="3723"/>
                    <a:pt x="11933" y="3458"/>
                    <a:pt x="11322" y="3148"/>
                  </a:cubicBezTo>
                  <a:cubicBezTo>
                    <a:pt x="10674" y="2847"/>
                    <a:pt x="10072" y="2509"/>
                    <a:pt x="9461" y="2126"/>
                  </a:cubicBezTo>
                  <a:cubicBezTo>
                    <a:pt x="9041" y="1862"/>
                    <a:pt x="8667" y="1552"/>
                    <a:pt x="8284" y="1287"/>
                  </a:cubicBezTo>
                  <a:lnTo>
                    <a:pt x="8166" y="1178"/>
                  </a:lnTo>
                  <a:cubicBezTo>
                    <a:pt x="7864" y="913"/>
                    <a:pt x="7563" y="685"/>
                    <a:pt x="7253" y="457"/>
                  </a:cubicBezTo>
                  <a:cubicBezTo>
                    <a:pt x="6843" y="183"/>
                    <a:pt x="6460" y="37"/>
                    <a:pt x="607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6"/>
            <p:cNvSpPr/>
            <p:nvPr/>
          </p:nvSpPr>
          <p:spPr>
            <a:xfrm flipH="1">
              <a:off x="7689793" y="3518485"/>
              <a:ext cx="362125" cy="1014893"/>
            </a:xfrm>
            <a:custGeom>
              <a:avLst/>
              <a:gdLst/>
              <a:ahLst/>
              <a:cxnLst/>
              <a:rect l="l" t="t" r="r" b="b"/>
              <a:pathLst>
                <a:path w="4909" h="13758" extrusionOk="0">
                  <a:moveTo>
                    <a:pt x="575" y="1"/>
                  </a:moveTo>
                  <a:cubicBezTo>
                    <a:pt x="502" y="37"/>
                    <a:pt x="384" y="37"/>
                    <a:pt x="274" y="74"/>
                  </a:cubicBezTo>
                  <a:cubicBezTo>
                    <a:pt x="156" y="74"/>
                    <a:pt x="83" y="110"/>
                    <a:pt x="1" y="147"/>
                  </a:cubicBezTo>
                  <a:cubicBezTo>
                    <a:pt x="575" y="1141"/>
                    <a:pt x="1032" y="2199"/>
                    <a:pt x="1369" y="3267"/>
                  </a:cubicBezTo>
                  <a:cubicBezTo>
                    <a:pt x="2017" y="5091"/>
                    <a:pt x="2400" y="6989"/>
                    <a:pt x="2628" y="8932"/>
                  </a:cubicBezTo>
                  <a:cubicBezTo>
                    <a:pt x="2820" y="10410"/>
                    <a:pt x="2856" y="11933"/>
                    <a:pt x="2783" y="13457"/>
                  </a:cubicBezTo>
                  <a:lnTo>
                    <a:pt x="2893" y="13457"/>
                  </a:lnTo>
                  <a:cubicBezTo>
                    <a:pt x="3577" y="13603"/>
                    <a:pt x="4261" y="13721"/>
                    <a:pt x="4909" y="13758"/>
                  </a:cubicBezTo>
                  <a:cubicBezTo>
                    <a:pt x="4790" y="11586"/>
                    <a:pt x="4717" y="9388"/>
                    <a:pt x="4453" y="7217"/>
                  </a:cubicBezTo>
                  <a:cubicBezTo>
                    <a:pt x="4188" y="5319"/>
                    <a:pt x="3768" y="3458"/>
                    <a:pt x="3011" y="1707"/>
                  </a:cubicBezTo>
                  <a:cubicBezTo>
                    <a:pt x="2893" y="1442"/>
                    <a:pt x="2783" y="1178"/>
                    <a:pt x="2664" y="913"/>
                  </a:cubicBezTo>
                  <a:cubicBezTo>
                    <a:pt x="2473" y="758"/>
                    <a:pt x="2245" y="603"/>
                    <a:pt x="2053" y="457"/>
                  </a:cubicBezTo>
                  <a:cubicBezTo>
                    <a:pt x="1643" y="183"/>
                    <a:pt x="1260" y="74"/>
                    <a:pt x="876" y="37"/>
                  </a:cubicBezTo>
                  <a:cubicBezTo>
                    <a:pt x="840" y="1"/>
                    <a:pt x="767" y="1"/>
                    <a:pt x="730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6"/>
            <p:cNvSpPr/>
            <p:nvPr/>
          </p:nvSpPr>
          <p:spPr>
            <a:xfrm flipH="1">
              <a:off x="7829728" y="3636291"/>
              <a:ext cx="3467" cy="5459"/>
            </a:xfrm>
            <a:custGeom>
              <a:avLst/>
              <a:gdLst/>
              <a:ahLst/>
              <a:cxnLst/>
              <a:rect l="l" t="t" r="r" b="b"/>
              <a:pathLst>
                <a:path w="47" h="74" extrusionOk="0">
                  <a:moveTo>
                    <a:pt x="46" y="73"/>
                  </a:moveTo>
                  <a:cubicBezTo>
                    <a:pt x="46" y="37"/>
                    <a:pt x="1" y="37"/>
                    <a:pt x="1" y="0"/>
                  </a:cubicBezTo>
                  <a:cubicBezTo>
                    <a:pt x="1" y="37"/>
                    <a:pt x="46" y="37"/>
                    <a:pt x="46" y="73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6"/>
            <p:cNvSpPr/>
            <p:nvPr/>
          </p:nvSpPr>
          <p:spPr>
            <a:xfrm flipH="1">
              <a:off x="7425998" y="3655766"/>
              <a:ext cx="342576" cy="877612"/>
            </a:xfrm>
            <a:custGeom>
              <a:avLst/>
              <a:gdLst/>
              <a:ahLst/>
              <a:cxnLst/>
              <a:rect l="l" t="t" r="r" b="b"/>
              <a:pathLst>
                <a:path w="4644" h="11897" extrusionOk="0">
                  <a:moveTo>
                    <a:pt x="0" y="1"/>
                  </a:moveTo>
                  <a:lnTo>
                    <a:pt x="0" y="1"/>
                  </a:lnTo>
                  <a:cubicBezTo>
                    <a:pt x="119" y="229"/>
                    <a:pt x="192" y="493"/>
                    <a:pt x="265" y="721"/>
                  </a:cubicBezTo>
                  <a:cubicBezTo>
                    <a:pt x="1524" y="4334"/>
                    <a:pt x="1633" y="8129"/>
                    <a:pt x="1788" y="11897"/>
                  </a:cubicBezTo>
                  <a:cubicBezTo>
                    <a:pt x="2436" y="11897"/>
                    <a:pt x="3047" y="11824"/>
                    <a:pt x="3576" y="11669"/>
                  </a:cubicBezTo>
                  <a:cubicBezTo>
                    <a:pt x="3914" y="11596"/>
                    <a:pt x="4261" y="11477"/>
                    <a:pt x="4562" y="11322"/>
                  </a:cubicBezTo>
                  <a:cubicBezTo>
                    <a:pt x="4644" y="10036"/>
                    <a:pt x="4525" y="8777"/>
                    <a:pt x="4370" y="7527"/>
                  </a:cubicBezTo>
                  <a:lnTo>
                    <a:pt x="4370" y="7490"/>
                  </a:lnTo>
                  <a:lnTo>
                    <a:pt x="4370" y="7445"/>
                  </a:lnTo>
                  <a:cubicBezTo>
                    <a:pt x="4224" y="6423"/>
                    <a:pt x="4033" y="5392"/>
                    <a:pt x="3768" y="4370"/>
                  </a:cubicBezTo>
                  <a:cubicBezTo>
                    <a:pt x="3503" y="3422"/>
                    <a:pt x="3193" y="2509"/>
                    <a:pt x="2856" y="1597"/>
                  </a:cubicBezTo>
                  <a:cubicBezTo>
                    <a:pt x="2819" y="1597"/>
                    <a:pt x="2819" y="1561"/>
                    <a:pt x="2819" y="1561"/>
                  </a:cubicBezTo>
                  <a:cubicBezTo>
                    <a:pt x="2628" y="1479"/>
                    <a:pt x="2436" y="1369"/>
                    <a:pt x="2281" y="1287"/>
                  </a:cubicBezTo>
                  <a:cubicBezTo>
                    <a:pt x="1633" y="1022"/>
                    <a:pt x="1031" y="685"/>
                    <a:pt x="420" y="265"/>
                  </a:cubicBezTo>
                  <a:cubicBezTo>
                    <a:pt x="265" y="192"/>
                    <a:pt x="155" y="74"/>
                    <a:pt x="0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6"/>
            <p:cNvSpPr/>
            <p:nvPr/>
          </p:nvSpPr>
          <p:spPr>
            <a:xfrm flipH="1">
              <a:off x="7227488" y="3795777"/>
              <a:ext cx="265858" cy="658891"/>
            </a:xfrm>
            <a:custGeom>
              <a:avLst/>
              <a:gdLst/>
              <a:ahLst/>
              <a:cxnLst/>
              <a:rect l="l" t="t" r="r" b="b"/>
              <a:pathLst>
                <a:path w="3604" h="8932" extrusionOk="0">
                  <a:moveTo>
                    <a:pt x="1" y="0"/>
                  </a:moveTo>
                  <a:cubicBezTo>
                    <a:pt x="146" y="383"/>
                    <a:pt x="265" y="757"/>
                    <a:pt x="411" y="1141"/>
                  </a:cubicBezTo>
                  <a:cubicBezTo>
                    <a:pt x="949" y="2892"/>
                    <a:pt x="1323" y="4717"/>
                    <a:pt x="1478" y="6541"/>
                  </a:cubicBezTo>
                  <a:cubicBezTo>
                    <a:pt x="1551" y="7335"/>
                    <a:pt x="1597" y="8138"/>
                    <a:pt x="1551" y="8931"/>
                  </a:cubicBezTo>
                  <a:cubicBezTo>
                    <a:pt x="1743" y="8785"/>
                    <a:pt x="1935" y="8594"/>
                    <a:pt x="2126" y="8402"/>
                  </a:cubicBezTo>
                  <a:cubicBezTo>
                    <a:pt x="2163" y="8366"/>
                    <a:pt x="2163" y="8284"/>
                    <a:pt x="2090" y="8247"/>
                  </a:cubicBezTo>
                  <a:lnTo>
                    <a:pt x="2163" y="8174"/>
                  </a:lnTo>
                  <a:lnTo>
                    <a:pt x="2199" y="8138"/>
                  </a:lnTo>
                  <a:cubicBezTo>
                    <a:pt x="2236" y="8101"/>
                    <a:pt x="2236" y="8019"/>
                    <a:pt x="2281" y="7983"/>
                  </a:cubicBezTo>
                  <a:cubicBezTo>
                    <a:pt x="2318" y="7946"/>
                    <a:pt x="2354" y="7873"/>
                    <a:pt x="2391" y="7827"/>
                  </a:cubicBezTo>
                  <a:cubicBezTo>
                    <a:pt x="2464" y="7718"/>
                    <a:pt x="2546" y="7645"/>
                    <a:pt x="2619" y="7526"/>
                  </a:cubicBezTo>
                  <a:cubicBezTo>
                    <a:pt x="2883" y="7107"/>
                    <a:pt x="3075" y="6687"/>
                    <a:pt x="3230" y="6231"/>
                  </a:cubicBezTo>
                  <a:cubicBezTo>
                    <a:pt x="3376" y="5820"/>
                    <a:pt x="3458" y="5319"/>
                    <a:pt x="3531" y="4826"/>
                  </a:cubicBezTo>
                  <a:cubicBezTo>
                    <a:pt x="3567" y="4598"/>
                    <a:pt x="3567" y="4370"/>
                    <a:pt x="3604" y="4142"/>
                  </a:cubicBezTo>
                  <a:lnTo>
                    <a:pt x="3604" y="3540"/>
                  </a:lnTo>
                  <a:cubicBezTo>
                    <a:pt x="3604" y="3157"/>
                    <a:pt x="3567" y="2810"/>
                    <a:pt x="3494" y="2509"/>
                  </a:cubicBezTo>
                  <a:cubicBezTo>
                    <a:pt x="3422" y="2208"/>
                    <a:pt x="3303" y="1943"/>
                    <a:pt x="3193" y="1715"/>
                  </a:cubicBezTo>
                  <a:cubicBezTo>
                    <a:pt x="3038" y="1442"/>
                    <a:pt x="2810" y="1259"/>
                    <a:pt x="2582" y="1068"/>
                  </a:cubicBezTo>
                  <a:cubicBezTo>
                    <a:pt x="2354" y="876"/>
                    <a:pt x="2053" y="721"/>
                    <a:pt x="1706" y="575"/>
                  </a:cubicBezTo>
                  <a:cubicBezTo>
                    <a:pt x="1551" y="493"/>
                    <a:pt x="1369" y="456"/>
                    <a:pt x="1177" y="383"/>
                  </a:cubicBezTo>
                  <a:cubicBezTo>
                    <a:pt x="1095" y="383"/>
                    <a:pt x="1059" y="347"/>
                    <a:pt x="986" y="347"/>
                  </a:cubicBezTo>
                  <a:lnTo>
                    <a:pt x="831" y="265"/>
                  </a:lnTo>
                  <a:cubicBezTo>
                    <a:pt x="721" y="265"/>
                    <a:pt x="603" y="228"/>
                    <a:pt x="493" y="192"/>
                  </a:cubicBezTo>
                  <a:cubicBezTo>
                    <a:pt x="338" y="119"/>
                    <a:pt x="183" y="73"/>
                    <a:pt x="1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6"/>
            <p:cNvSpPr/>
            <p:nvPr/>
          </p:nvSpPr>
          <p:spPr>
            <a:xfrm flipH="1">
              <a:off x="7446134" y="4204891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6"/>
            <p:cNvSpPr/>
            <p:nvPr/>
          </p:nvSpPr>
          <p:spPr>
            <a:xfrm flipH="1">
              <a:off x="7446134" y="4204891"/>
              <a:ext cx="74" cy="3467"/>
            </a:xfrm>
            <a:custGeom>
              <a:avLst/>
              <a:gdLst/>
              <a:ahLst/>
              <a:cxnLst/>
              <a:rect l="l" t="t" r="r" b="b"/>
              <a:pathLst>
                <a:path w="1" h="47" extrusionOk="0">
                  <a:moveTo>
                    <a:pt x="0" y="46"/>
                  </a:moveTo>
                  <a:lnTo>
                    <a:pt x="0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6"/>
            <p:cNvSpPr/>
            <p:nvPr/>
          </p:nvSpPr>
          <p:spPr>
            <a:xfrm flipH="1">
              <a:off x="7723428" y="4053520"/>
              <a:ext cx="74" cy="3393"/>
            </a:xfrm>
            <a:custGeom>
              <a:avLst/>
              <a:gdLst/>
              <a:ahLst/>
              <a:cxnLst/>
              <a:rect l="l" t="t" r="r" b="b"/>
              <a:pathLst>
                <a:path w="1" h="46" extrusionOk="0">
                  <a:moveTo>
                    <a:pt x="1" y="46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6"/>
            <p:cNvSpPr/>
            <p:nvPr/>
          </p:nvSpPr>
          <p:spPr>
            <a:xfrm flipH="1">
              <a:off x="7894351" y="3554852"/>
              <a:ext cx="317053" cy="942232"/>
            </a:xfrm>
            <a:custGeom>
              <a:avLst/>
              <a:gdLst/>
              <a:ahLst/>
              <a:cxnLst/>
              <a:rect l="l" t="t" r="r" b="b"/>
              <a:pathLst>
                <a:path w="4298" h="12773" extrusionOk="0">
                  <a:moveTo>
                    <a:pt x="3841" y="12389"/>
                  </a:moveTo>
                  <a:lnTo>
                    <a:pt x="3841" y="12389"/>
                  </a:lnTo>
                  <a:cubicBezTo>
                    <a:pt x="3842" y="12389"/>
                    <a:pt x="3878" y="12425"/>
                    <a:pt x="3914" y="12425"/>
                  </a:cubicBezTo>
                  <a:cubicBezTo>
                    <a:pt x="3878" y="12425"/>
                    <a:pt x="3878" y="12425"/>
                    <a:pt x="3841" y="12389"/>
                  </a:cubicBezTo>
                  <a:close/>
                  <a:moveTo>
                    <a:pt x="1524" y="0"/>
                  </a:moveTo>
                  <a:cubicBezTo>
                    <a:pt x="1250" y="146"/>
                    <a:pt x="1022" y="338"/>
                    <a:pt x="758" y="602"/>
                  </a:cubicBezTo>
                  <a:cubicBezTo>
                    <a:pt x="493" y="794"/>
                    <a:pt x="265" y="1022"/>
                    <a:pt x="1" y="1332"/>
                  </a:cubicBezTo>
                  <a:cubicBezTo>
                    <a:pt x="156" y="1597"/>
                    <a:pt x="265" y="1898"/>
                    <a:pt x="420" y="2162"/>
                  </a:cubicBezTo>
                  <a:cubicBezTo>
                    <a:pt x="1177" y="3914"/>
                    <a:pt x="1670" y="5738"/>
                    <a:pt x="1935" y="7599"/>
                  </a:cubicBezTo>
                  <a:cubicBezTo>
                    <a:pt x="2163" y="9041"/>
                    <a:pt x="2281" y="10528"/>
                    <a:pt x="2208" y="12006"/>
                  </a:cubicBezTo>
                  <a:cubicBezTo>
                    <a:pt x="2436" y="12124"/>
                    <a:pt x="2664" y="12197"/>
                    <a:pt x="2892" y="12279"/>
                  </a:cubicBezTo>
                  <a:cubicBezTo>
                    <a:pt x="3303" y="12462"/>
                    <a:pt x="3759" y="12617"/>
                    <a:pt x="4261" y="12772"/>
                  </a:cubicBezTo>
                  <a:cubicBezTo>
                    <a:pt x="4297" y="11139"/>
                    <a:pt x="4215" y="9543"/>
                    <a:pt x="3987" y="7946"/>
                  </a:cubicBezTo>
                  <a:cubicBezTo>
                    <a:pt x="3723" y="5848"/>
                    <a:pt x="3230" y="3759"/>
                    <a:pt x="2391" y="1788"/>
                  </a:cubicBezTo>
                  <a:cubicBezTo>
                    <a:pt x="2126" y="1177"/>
                    <a:pt x="1862" y="566"/>
                    <a:pt x="1524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6"/>
            <p:cNvSpPr/>
            <p:nvPr/>
          </p:nvSpPr>
          <p:spPr>
            <a:xfrm flipH="1">
              <a:off x="8098910" y="3692133"/>
              <a:ext cx="230228" cy="723512"/>
            </a:xfrm>
            <a:custGeom>
              <a:avLst/>
              <a:gdLst/>
              <a:ahLst/>
              <a:cxnLst/>
              <a:rect l="l" t="t" r="r" b="b"/>
              <a:pathLst>
                <a:path w="3121" h="9808" extrusionOk="0">
                  <a:moveTo>
                    <a:pt x="1067" y="0"/>
                  </a:moveTo>
                  <a:cubicBezTo>
                    <a:pt x="684" y="420"/>
                    <a:pt x="338" y="840"/>
                    <a:pt x="0" y="1250"/>
                  </a:cubicBezTo>
                  <a:cubicBezTo>
                    <a:pt x="456" y="2509"/>
                    <a:pt x="794" y="3804"/>
                    <a:pt x="1022" y="5091"/>
                  </a:cubicBezTo>
                  <a:cubicBezTo>
                    <a:pt x="1250" y="6268"/>
                    <a:pt x="1369" y="7490"/>
                    <a:pt x="1442" y="8703"/>
                  </a:cubicBezTo>
                  <a:cubicBezTo>
                    <a:pt x="1825" y="9004"/>
                    <a:pt x="2244" y="9278"/>
                    <a:pt x="2664" y="9543"/>
                  </a:cubicBezTo>
                  <a:cubicBezTo>
                    <a:pt x="2810" y="9616"/>
                    <a:pt x="2929" y="9734"/>
                    <a:pt x="3074" y="9807"/>
                  </a:cubicBezTo>
                  <a:cubicBezTo>
                    <a:pt x="3120" y="8630"/>
                    <a:pt x="3038" y="7408"/>
                    <a:pt x="2892" y="6231"/>
                  </a:cubicBezTo>
                  <a:lnTo>
                    <a:pt x="2892" y="6195"/>
                  </a:lnTo>
                  <a:cubicBezTo>
                    <a:pt x="2618" y="4407"/>
                    <a:pt x="2208" y="2664"/>
                    <a:pt x="1524" y="986"/>
                  </a:cubicBezTo>
                  <a:cubicBezTo>
                    <a:pt x="1369" y="685"/>
                    <a:pt x="1213" y="338"/>
                    <a:pt x="1067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6"/>
            <p:cNvSpPr/>
            <p:nvPr/>
          </p:nvSpPr>
          <p:spPr>
            <a:xfrm flipH="1">
              <a:off x="8115727" y="4149049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6"/>
            <p:cNvSpPr/>
            <p:nvPr/>
          </p:nvSpPr>
          <p:spPr>
            <a:xfrm flipH="1">
              <a:off x="8115727" y="4149049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6"/>
            <p:cNvSpPr/>
            <p:nvPr/>
          </p:nvSpPr>
          <p:spPr>
            <a:xfrm flipH="1">
              <a:off x="8115727" y="4149049"/>
              <a:ext cx="74" cy="2803"/>
            </a:xfrm>
            <a:custGeom>
              <a:avLst/>
              <a:gdLst/>
              <a:ahLst/>
              <a:cxnLst/>
              <a:rect l="l" t="t" r="r" b="b"/>
              <a:pathLst>
                <a:path w="1" h="38" extrusionOk="0">
                  <a:moveTo>
                    <a:pt x="0" y="1"/>
                  </a:moveTo>
                  <a:lnTo>
                    <a:pt x="0" y="37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6"/>
            <p:cNvSpPr/>
            <p:nvPr/>
          </p:nvSpPr>
          <p:spPr>
            <a:xfrm flipH="1">
              <a:off x="8115727" y="4151779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6"/>
            <p:cNvSpPr/>
            <p:nvPr/>
          </p:nvSpPr>
          <p:spPr>
            <a:xfrm flipH="1">
              <a:off x="8278608" y="3832070"/>
              <a:ext cx="156903" cy="454334"/>
            </a:xfrm>
            <a:custGeom>
              <a:avLst/>
              <a:gdLst/>
              <a:ahLst/>
              <a:cxnLst/>
              <a:rect l="l" t="t" r="r" b="b"/>
              <a:pathLst>
                <a:path w="2127" h="6159" extrusionOk="0">
                  <a:moveTo>
                    <a:pt x="913" y="1"/>
                  </a:moveTo>
                  <a:cubicBezTo>
                    <a:pt x="867" y="37"/>
                    <a:pt x="831" y="83"/>
                    <a:pt x="794" y="119"/>
                  </a:cubicBezTo>
                  <a:cubicBezTo>
                    <a:pt x="721" y="229"/>
                    <a:pt x="639" y="311"/>
                    <a:pt x="566" y="420"/>
                  </a:cubicBezTo>
                  <a:cubicBezTo>
                    <a:pt x="457" y="576"/>
                    <a:pt x="375" y="767"/>
                    <a:pt x="265" y="950"/>
                  </a:cubicBezTo>
                  <a:cubicBezTo>
                    <a:pt x="110" y="1296"/>
                    <a:pt x="37" y="1679"/>
                    <a:pt x="1" y="2053"/>
                  </a:cubicBezTo>
                  <a:cubicBezTo>
                    <a:pt x="1" y="2437"/>
                    <a:pt x="37" y="2774"/>
                    <a:pt x="110" y="3194"/>
                  </a:cubicBezTo>
                  <a:cubicBezTo>
                    <a:pt x="229" y="3540"/>
                    <a:pt x="375" y="3878"/>
                    <a:pt x="566" y="4261"/>
                  </a:cubicBezTo>
                  <a:cubicBezTo>
                    <a:pt x="758" y="4562"/>
                    <a:pt x="986" y="4909"/>
                    <a:pt x="1287" y="5246"/>
                  </a:cubicBezTo>
                  <a:cubicBezTo>
                    <a:pt x="1515" y="5557"/>
                    <a:pt x="1825" y="5858"/>
                    <a:pt x="2126" y="6159"/>
                  </a:cubicBezTo>
                  <a:cubicBezTo>
                    <a:pt x="2090" y="5630"/>
                    <a:pt x="2008" y="5055"/>
                    <a:pt x="1971" y="4526"/>
                  </a:cubicBezTo>
                  <a:lnTo>
                    <a:pt x="1935" y="4489"/>
                  </a:lnTo>
                  <a:lnTo>
                    <a:pt x="1935" y="4526"/>
                  </a:lnTo>
                  <a:cubicBezTo>
                    <a:pt x="1743" y="2966"/>
                    <a:pt x="1406" y="1488"/>
                    <a:pt x="913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6"/>
            <p:cNvSpPr/>
            <p:nvPr/>
          </p:nvSpPr>
          <p:spPr>
            <a:xfrm flipH="1">
              <a:off x="7927987" y="4468684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6"/>
            <p:cNvSpPr/>
            <p:nvPr/>
          </p:nvSpPr>
          <p:spPr>
            <a:xfrm flipH="1">
              <a:off x="6565281" y="2368450"/>
              <a:ext cx="1461039" cy="1247703"/>
            </a:xfrm>
            <a:custGeom>
              <a:avLst/>
              <a:gdLst/>
              <a:ahLst/>
              <a:cxnLst/>
              <a:rect l="l" t="t" r="r" b="b"/>
              <a:pathLst>
                <a:path w="19806" h="16914" extrusionOk="0">
                  <a:moveTo>
                    <a:pt x="10145" y="0"/>
                  </a:moveTo>
                  <a:cubicBezTo>
                    <a:pt x="9652" y="0"/>
                    <a:pt x="9160" y="82"/>
                    <a:pt x="8703" y="228"/>
                  </a:cubicBezTo>
                  <a:cubicBezTo>
                    <a:pt x="7791" y="493"/>
                    <a:pt x="6915" y="994"/>
                    <a:pt x="6195" y="1679"/>
                  </a:cubicBezTo>
                  <a:cubicBezTo>
                    <a:pt x="5857" y="1980"/>
                    <a:pt x="5547" y="2317"/>
                    <a:pt x="5282" y="2700"/>
                  </a:cubicBezTo>
                  <a:cubicBezTo>
                    <a:pt x="5173" y="2892"/>
                    <a:pt x="5054" y="3084"/>
                    <a:pt x="4945" y="3312"/>
                  </a:cubicBezTo>
                  <a:cubicBezTo>
                    <a:pt x="4790" y="3540"/>
                    <a:pt x="4671" y="3768"/>
                    <a:pt x="4598" y="3996"/>
                  </a:cubicBezTo>
                  <a:cubicBezTo>
                    <a:pt x="4407" y="4452"/>
                    <a:pt x="4297" y="4981"/>
                    <a:pt x="4215" y="5474"/>
                  </a:cubicBezTo>
                  <a:cubicBezTo>
                    <a:pt x="4215" y="5629"/>
                    <a:pt x="4179" y="5738"/>
                    <a:pt x="4179" y="5893"/>
                  </a:cubicBezTo>
                  <a:cubicBezTo>
                    <a:pt x="4142" y="6240"/>
                    <a:pt x="4069" y="6614"/>
                    <a:pt x="3987" y="6961"/>
                  </a:cubicBezTo>
                  <a:cubicBezTo>
                    <a:pt x="3914" y="7417"/>
                    <a:pt x="3804" y="7791"/>
                    <a:pt x="3613" y="8101"/>
                  </a:cubicBezTo>
                  <a:cubicBezTo>
                    <a:pt x="3494" y="8329"/>
                    <a:pt x="3348" y="8594"/>
                    <a:pt x="3157" y="8785"/>
                  </a:cubicBezTo>
                  <a:lnTo>
                    <a:pt x="3120" y="8822"/>
                  </a:lnTo>
                  <a:cubicBezTo>
                    <a:pt x="2810" y="9159"/>
                    <a:pt x="2436" y="9433"/>
                    <a:pt x="2053" y="9661"/>
                  </a:cubicBezTo>
                  <a:lnTo>
                    <a:pt x="1980" y="9734"/>
                  </a:lnTo>
                  <a:cubicBezTo>
                    <a:pt x="1633" y="9962"/>
                    <a:pt x="1296" y="10227"/>
                    <a:pt x="949" y="10528"/>
                  </a:cubicBezTo>
                  <a:cubicBezTo>
                    <a:pt x="794" y="10683"/>
                    <a:pt x="648" y="10874"/>
                    <a:pt x="493" y="11066"/>
                  </a:cubicBezTo>
                  <a:cubicBezTo>
                    <a:pt x="383" y="11257"/>
                    <a:pt x="265" y="11486"/>
                    <a:pt x="192" y="11714"/>
                  </a:cubicBezTo>
                  <a:cubicBezTo>
                    <a:pt x="110" y="11896"/>
                    <a:pt x="73" y="12088"/>
                    <a:pt x="37" y="12279"/>
                  </a:cubicBezTo>
                  <a:cubicBezTo>
                    <a:pt x="0" y="12471"/>
                    <a:pt x="0" y="12662"/>
                    <a:pt x="0" y="12854"/>
                  </a:cubicBezTo>
                  <a:cubicBezTo>
                    <a:pt x="37" y="13191"/>
                    <a:pt x="155" y="13538"/>
                    <a:pt x="301" y="13839"/>
                  </a:cubicBezTo>
                  <a:cubicBezTo>
                    <a:pt x="456" y="14140"/>
                    <a:pt x="685" y="14450"/>
                    <a:pt x="949" y="14715"/>
                  </a:cubicBezTo>
                  <a:cubicBezTo>
                    <a:pt x="1478" y="15208"/>
                    <a:pt x="2126" y="15627"/>
                    <a:pt x="2965" y="16001"/>
                  </a:cubicBezTo>
                  <a:cubicBezTo>
                    <a:pt x="3649" y="16311"/>
                    <a:pt x="4407" y="16539"/>
                    <a:pt x="5173" y="16685"/>
                  </a:cubicBezTo>
                  <a:cubicBezTo>
                    <a:pt x="5629" y="16804"/>
                    <a:pt x="6085" y="16841"/>
                    <a:pt x="6651" y="16877"/>
                  </a:cubicBezTo>
                  <a:cubicBezTo>
                    <a:pt x="6915" y="16913"/>
                    <a:pt x="7226" y="16913"/>
                    <a:pt x="7527" y="16913"/>
                  </a:cubicBezTo>
                  <a:cubicBezTo>
                    <a:pt x="7828" y="16913"/>
                    <a:pt x="8138" y="16913"/>
                    <a:pt x="8439" y="16877"/>
                  </a:cubicBezTo>
                  <a:cubicBezTo>
                    <a:pt x="9579" y="16841"/>
                    <a:pt x="10792" y="16612"/>
                    <a:pt x="12015" y="16275"/>
                  </a:cubicBezTo>
                  <a:cubicBezTo>
                    <a:pt x="13110" y="15928"/>
                    <a:pt x="14296" y="15509"/>
                    <a:pt x="15390" y="14943"/>
                  </a:cubicBezTo>
                  <a:cubicBezTo>
                    <a:pt x="15929" y="14715"/>
                    <a:pt x="16458" y="14405"/>
                    <a:pt x="16987" y="14104"/>
                  </a:cubicBezTo>
                  <a:cubicBezTo>
                    <a:pt x="17443" y="13876"/>
                    <a:pt x="17899" y="13575"/>
                    <a:pt x="18319" y="13228"/>
                  </a:cubicBezTo>
                  <a:cubicBezTo>
                    <a:pt x="18775" y="12890"/>
                    <a:pt x="19121" y="12544"/>
                    <a:pt x="19350" y="12170"/>
                  </a:cubicBezTo>
                  <a:cubicBezTo>
                    <a:pt x="19496" y="11978"/>
                    <a:pt x="19614" y="11750"/>
                    <a:pt x="19687" y="11522"/>
                  </a:cubicBezTo>
                  <a:cubicBezTo>
                    <a:pt x="19769" y="11294"/>
                    <a:pt x="19806" y="11066"/>
                    <a:pt x="19806" y="10801"/>
                  </a:cubicBezTo>
                  <a:cubicBezTo>
                    <a:pt x="19806" y="10418"/>
                    <a:pt x="19724" y="9962"/>
                    <a:pt x="19541" y="9542"/>
                  </a:cubicBezTo>
                  <a:cubicBezTo>
                    <a:pt x="19386" y="9241"/>
                    <a:pt x="19158" y="8895"/>
                    <a:pt x="18857" y="8521"/>
                  </a:cubicBezTo>
                  <a:cubicBezTo>
                    <a:pt x="18583" y="8247"/>
                    <a:pt x="18319" y="7982"/>
                    <a:pt x="18054" y="7754"/>
                  </a:cubicBezTo>
                  <a:lnTo>
                    <a:pt x="17945" y="7645"/>
                  </a:lnTo>
                  <a:cubicBezTo>
                    <a:pt x="17790" y="7490"/>
                    <a:pt x="17634" y="7335"/>
                    <a:pt x="17489" y="7189"/>
                  </a:cubicBezTo>
                  <a:cubicBezTo>
                    <a:pt x="17297" y="7034"/>
                    <a:pt x="17142" y="6842"/>
                    <a:pt x="17032" y="6651"/>
                  </a:cubicBezTo>
                  <a:cubicBezTo>
                    <a:pt x="16877" y="6422"/>
                    <a:pt x="16759" y="6158"/>
                    <a:pt x="16686" y="5893"/>
                  </a:cubicBezTo>
                  <a:cubicBezTo>
                    <a:pt x="16576" y="5556"/>
                    <a:pt x="16494" y="5173"/>
                    <a:pt x="16458" y="4826"/>
                  </a:cubicBezTo>
                  <a:cubicBezTo>
                    <a:pt x="16421" y="4753"/>
                    <a:pt x="16421" y="4644"/>
                    <a:pt x="16385" y="4561"/>
                  </a:cubicBezTo>
                  <a:cubicBezTo>
                    <a:pt x="16348" y="4333"/>
                    <a:pt x="16303" y="4069"/>
                    <a:pt x="16230" y="3804"/>
                  </a:cubicBezTo>
                  <a:cubicBezTo>
                    <a:pt x="16157" y="3576"/>
                    <a:pt x="16038" y="3348"/>
                    <a:pt x="15929" y="3157"/>
                  </a:cubicBezTo>
                  <a:cubicBezTo>
                    <a:pt x="15810" y="2965"/>
                    <a:pt x="15700" y="2773"/>
                    <a:pt x="15509" y="2627"/>
                  </a:cubicBezTo>
                  <a:cubicBezTo>
                    <a:pt x="15354" y="2472"/>
                    <a:pt x="15162" y="2317"/>
                    <a:pt x="14934" y="2171"/>
                  </a:cubicBezTo>
                  <a:cubicBezTo>
                    <a:pt x="14706" y="1980"/>
                    <a:pt x="14442" y="1861"/>
                    <a:pt x="14213" y="1752"/>
                  </a:cubicBezTo>
                  <a:cubicBezTo>
                    <a:pt x="14141" y="1715"/>
                    <a:pt x="14022" y="1679"/>
                    <a:pt x="13912" y="1597"/>
                  </a:cubicBezTo>
                  <a:cubicBezTo>
                    <a:pt x="13757" y="1524"/>
                    <a:pt x="13566" y="1451"/>
                    <a:pt x="13420" y="1369"/>
                  </a:cubicBezTo>
                  <a:cubicBezTo>
                    <a:pt x="13228" y="1259"/>
                    <a:pt x="13000" y="1140"/>
                    <a:pt x="12772" y="994"/>
                  </a:cubicBezTo>
                  <a:lnTo>
                    <a:pt x="12581" y="839"/>
                  </a:lnTo>
                  <a:cubicBezTo>
                    <a:pt x="12425" y="721"/>
                    <a:pt x="12243" y="611"/>
                    <a:pt x="12051" y="538"/>
                  </a:cubicBezTo>
                  <a:cubicBezTo>
                    <a:pt x="11933" y="456"/>
                    <a:pt x="11823" y="383"/>
                    <a:pt x="11705" y="310"/>
                  </a:cubicBezTo>
                  <a:lnTo>
                    <a:pt x="11705" y="228"/>
                  </a:lnTo>
                  <a:cubicBezTo>
                    <a:pt x="11705" y="192"/>
                    <a:pt x="11668" y="192"/>
                    <a:pt x="11632" y="155"/>
                  </a:cubicBezTo>
                  <a:cubicBezTo>
                    <a:pt x="11404" y="119"/>
                    <a:pt x="11139" y="82"/>
                    <a:pt x="10875" y="37"/>
                  </a:cubicBezTo>
                  <a:cubicBezTo>
                    <a:pt x="10683" y="0"/>
                    <a:pt x="10491" y="0"/>
                    <a:pt x="10263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6"/>
            <p:cNvSpPr/>
            <p:nvPr/>
          </p:nvSpPr>
          <p:spPr>
            <a:xfrm flipH="1">
              <a:off x="6843154" y="2576400"/>
              <a:ext cx="41826" cy="63956"/>
            </a:xfrm>
            <a:custGeom>
              <a:avLst/>
              <a:gdLst/>
              <a:ahLst/>
              <a:cxnLst/>
              <a:rect l="l" t="t" r="r" b="b"/>
              <a:pathLst>
                <a:path w="567" h="867" extrusionOk="0">
                  <a:moveTo>
                    <a:pt x="37" y="0"/>
                  </a:moveTo>
                  <a:cubicBezTo>
                    <a:pt x="0" y="37"/>
                    <a:pt x="0" y="73"/>
                    <a:pt x="0" y="73"/>
                  </a:cubicBezTo>
                  <a:cubicBezTo>
                    <a:pt x="0" y="109"/>
                    <a:pt x="0" y="146"/>
                    <a:pt x="37" y="146"/>
                  </a:cubicBezTo>
                  <a:lnTo>
                    <a:pt x="37" y="182"/>
                  </a:lnTo>
                  <a:cubicBezTo>
                    <a:pt x="192" y="374"/>
                    <a:pt x="265" y="602"/>
                    <a:pt x="374" y="830"/>
                  </a:cubicBezTo>
                  <a:cubicBezTo>
                    <a:pt x="374" y="867"/>
                    <a:pt x="457" y="867"/>
                    <a:pt x="530" y="867"/>
                  </a:cubicBezTo>
                  <a:cubicBezTo>
                    <a:pt x="530" y="830"/>
                    <a:pt x="566" y="830"/>
                    <a:pt x="566" y="794"/>
                  </a:cubicBezTo>
                  <a:lnTo>
                    <a:pt x="566" y="721"/>
                  </a:lnTo>
                  <a:cubicBezTo>
                    <a:pt x="493" y="602"/>
                    <a:pt x="457" y="493"/>
                    <a:pt x="374" y="374"/>
                  </a:cubicBezTo>
                  <a:cubicBezTo>
                    <a:pt x="338" y="228"/>
                    <a:pt x="265" y="109"/>
                    <a:pt x="192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6"/>
            <p:cNvSpPr/>
            <p:nvPr/>
          </p:nvSpPr>
          <p:spPr>
            <a:xfrm flipH="1">
              <a:off x="6843154" y="2576400"/>
              <a:ext cx="39171" cy="56949"/>
            </a:xfrm>
            <a:custGeom>
              <a:avLst/>
              <a:gdLst/>
              <a:ahLst/>
              <a:cxnLst/>
              <a:rect l="l" t="t" r="r" b="b"/>
              <a:pathLst>
                <a:path w="531" h="772" extrusionOk="0">
                  <a:moveTo>
                    <a:pt x="74" y="0"/>
                  </a:moveTo>
                  <a:cubicBezTo>
                    <a:pt x="37" y="37"/>
                    <a:pt x="1" y="109"/>
                    <a:pt x="37" y="146"/>
                  </a:cubicBezTo>
                  <a:cubicBezTo>
                    <a:pt x="110" y="265"/>
                    <a:pt x="156" y="338"/>
                    <a:pt x="229" y="456"/>
                  </a:cubicBezTo>
                  <a:cubicBezTo>
                    <a:pt x="265" y="529"/>
                    <a:pt x="265" y="602"/>
                    <a:pt x="302" y="684"/>
                  </a:cubicBezTo>
                  <a:cubicBezTo>
                    <a:pt x="302" y="738"/>
                    <a:pt x="346" y="772"/>
                    <a:pt x="384" y="772"/>
                  </a:cubicBezTo>
                  <a:cubicBezTo>
                    <a:pt x="398" y="772"/>
                    <a:pt x="411" y="767"/>
                    <a:pt x="421" y="757"/>
                  </a:cubicBezTo>
                  <a:cubicBezTo>
                    <a:pt x="494" y="757"/>
                    <a:pt x="530" y="684"/>
                    <a:pt x="494" y="639"/>
                  </a:cubicBezTo>
                  <a:cubicBezTo>
                    <a:pt x="457" y="411"/>
                    <a:pt x="338" y="228"/>
                    <a:pt x="229" y="37"/>
                  </a:cubicBezTo>
                  <a:cubicBezTo>
                    <a:pt x="229" y="0"/>
                    <a:pt x="192" y="0"/>
                    <a:pt x="156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6"/>
            <p:cNvSpPr/>
            <p:nvPr/>
          </p:nvSpPr>
          <p:spPr>
            <a:xfrm flipH="1">
              <a:off x="6840499" y="2579056"/>
              <a:ext cx="39097" cy="59678"/>
            </a:xfrm>
            <a:custGeom>
              <a:avLst/>
              <a:gdLst/>
              <a:ahLst/>
              <a:cxnLst/>
              <a:rect l="l" t="t" r="r" b="b"/>
              <a:pathLst>
                <a:path w="530" h="809" extrusionOk="0">
                  <a:moveTo>
                    <a:pt x="73" y="1"/>
                  </a:moveTo>
                  <a:cubicBezTo>
                    <a:pt x="37" y="37"/>
                    <a:pt x="0" y="110"/>
                    <a:pt x="37" y="146"/>
                  </a:cubicBezTo>
                  <a:cubicBezTo>
                    <a:pt x="119" y="265"/>
                    <a:pt x="192" y="375"/>
                    <a:pt x="228" y="493"/>
                  </a:cubicBezTo>
                  <a:cubicBezTo>
                    <a:pt x="265" y="566"/>
                    <a:pt x="301" y="648"/>
                    <a:pt x="301" y="721"/>
                  </a:cubicBezTo>
                  <a:cubicBezTo>
                    <a:pt x="335" y="775"/>
                    <a:pt x="363" y="808"/>
                    <a:pt x="405" y="808"/>
                  </a:cubicBezTo>
                  <a:cubicBezTo>
                    <a:pt x="420" y="808"/>
                    <a:pt x="437" y="804"/>
                    <a:pt x="457" y="794"/>
                  </a:cubicBezTo>
                  <a:cubicBezTo>
                    <a:pt x="493" y="794"/>
                    <a:pt x="530" y="721"/>
                    <a:pt x="530" y="685"/>
                  </a:cubicBezTo>
                  <a:cubicBezTo>
                    <a:pt x="457" y="457"/>
                    <a:pt x="384" y="229"/>
                    <a:pt x="228" y="37"/>
                  </a:cubicBezTo>
                  <a:cubicBezTo>
                    <a:pt x="228" y="37"/>
                    <a:pt x="192" y="1"/>
                    <a:pt x="155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6"/>
            <p:cNvSpPr/>
            <p:nvPr/>
          </p:nvSpPr>
          <p:spPr>
            <a:xfrm flipH="1">
              <a:off x="6837105" y="2579056"/>
              <a:ext cx="39834" cy="59678"/>
            </a:xfrm>
            <a:custGeom>
              <a:avLst/>
              <a:gdLst/>
              <a:ahLst/>
              <a:cxnLst/>
              <a:rect l="l" t="t" r="r" b="b"/>
              <a:pathLst>
                <a:path w="540" h="809" extrusionOk="0">
                  <a:moveTo>
                    <a:pt x="119" y="1"/>
                  </a:moveTo>
                  <a:cubicBezTo>
                    <a:pt x="83" y="1"/>
                    <a:pt x="37" y="1"/>
                    <a:pt x="37" y="37"/>
                  </a:cubicBezTo>
                  <a:cubicBezTo>
                    <a:pt x="1" y="37"/>
                    <a:pt x="1" y="73"/>
                    <a:pt x="1" y="110"/>
                  </a:cubicBezTo>
                  <a:cubicBezTo>
                    <a:pt x="1" y="146"/>
                    <a:pt x="1" y="146"/>
                    <a:pt x="37" y="192"/>
                  </a:cubicBezTo>
                  <a:cubicBezTo>
                    <a:pt x="119" y="265"/>
                    <a:pt x="156" y="375"/>
                    <a:pt x="192" y="457"/>
                  </a:cubicBezTo>
                  <a:cubicBezTo>
                    <a:pt x="229" y="530"/>
                    <a:pt x="265" y="648"/>
                    <a:pt x="311" y="721"/>
                  </a:cubicBezTo>
                  <a:cubicBezTo>
                    <a:pt x="311" y="775"/>
                    <a:pt x="350" y="808"/>
                    <a:pt x="385" y="808"/>
                  </a:cubicBezTo>
                  <a:cubicBezTo>
                    <a:pt x="398" y="808"/>
                    <a:pt x="411" y="804"/>
                    <a:pt x="421" y="794"/>
                  </a:cubicBezTo>
                  <a:cubicBezTo>
                    <a:pt x="494" y="794"/>
                    <a:pt x="539" y="721"/>
                    <a:pt x="494" y="685"/>
                  </a:cubicBezTo>
                  <a:cubicBezTo>
                    <a:pt x="457" y="566"/>
                    <a:pt x="421" y="457"/>
                    <a:pt x="384" y="338"/>
                  </a:cubicBezTo>
                  <a:cubicBezTo>
                    <a:pt x="348" y="229"/>
                    <a:pt x="265" y="110"/>
                    <a:pt x="192" y="37"/>
                  </a:cubicBezTo>
                  <a:cubicBezTo>
                    <a:pt x="156" y="1"/>
                    <a:pt x="156" y="1"/>
                    <a:pt x="119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6"/>
            <p:cNvSpPr/>
            <p:nvPr/>
          </p:nvSpPr>
          <p:spPr>
            <a:xfrm flipH="1">
              <a:off x="6837105" y="2581712"/>
              <a:ext cx="37105" cy="58645"/>
            </a:xfrm>
            <a:custGeom>
              <a:avLst/>
              <a:gdLst/>
              <a:ahLst/>
              <a:cxnLst/>
              <a:rect l="l" t="t" r="r" b="b"/>
              <a:pathLst>
                <a:path w="503" h="795" extrusionOk="0">
                  <a:moveTo>
                    <a:pt x="46" y="1"/>
                  </a:moveTo>
                  <a:cubicBezTo>
                    <a:pt x="0" y="37"/>
                    <a:pt x="0" y="110"/>
                    <a:pt x="0" y="156"/>
                  </a:cubicBezTo>
                  <a:cubicBezTo>
                    <a:pt x="82" y="266"/>
                    <a:pt x="155" y="339"/>
                    <a:pt x="192" y="457"/>
                  </a:cubicBezTo>
                  <a:cubicBezTo>
                    <a:pt x="228" y="530"/>
                    <a:pt x="274" y="612"/>
                    <a:pt x="274" y="722"/>
                  </a:cubicBezTo>
                  <a:cubicBezTo>
                    <a:pt x="311" y="758"/>
                    <a:pt x="347" y="795"/>
                    <a:pt x="420" y="795"/>
                  </a:cubicBezTo>
                  <a:cubicBezTo>
                    <a:pt x="457" y="758"/>
                    <a:pt x="502" y="722"/>
                    <a:pt x="502" y="649"/>
                  </a:cubicBezTo>
                  <a:cubicBezTo>
                    <a:pt x="420" y="457"/>
                    <a:pt x="347" y="229"/>
                    <a:pt x="192" y="37"/>
                  </a:cubicBezTo>
                  <a:cubicBezTo>
                    <a:pt x="192" y="1"/>
                    <a:pt x="155" y="1"/>
                    <a:pt x="119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6"/>
            <p:cNvSpPr/>
            <p:nvPr/>
          </p:nvSpPr>
          <p:spPr>
            <a:xfrm flipH="1">
              <a:off x="6837105" y="2579056"/>
              <a:ext cx="39834" cy="68382"/>
            </a:xfrm>
            <a:custGeom>
              <a:avLst/>
              <a:gdLst/>
              <a:ahLst/>
              <a:cxnLst/>
              <a:rect l="l" t="t" r="r" b="b"/>
              <a:pathLst>
                <a:path w="540" h="927" extrusionOk="0">
                  <a:moveTo>
                    <a:pt x="119" y="1"/>
                  </a:moveTo>
                  <a:cubicBezTo>
                    <a:pt x="119" y="1"/>
                    <a:pt x="83" y="1"/>
                    <a:pt x="83" y="37"/>
                  </a:cubicBezTo>
                  <a:cubicBezTo>
                    <a:pt x="37" y="37"/>
                    <a:pt x="1" y="110"/>
                    <a:pt x="37" y="146"/>
                  </a:cubicBezTo>
                  <a:cubicBezTo>
                    <a:pt x="119" y="265"/>
                    <a:pt x="156" y="338"/>
                    <a:pt x="192" y="420"/>
                  </a:cubicBezTo>
                  <a:cubicBezTo>
                    <a:pt x="229" y="566"/>
                    <a:pt x="265" y="685"/>
                    <a:pt x="348" y="831"/>
                  </a:cubicBezTo>
                  <a:cubicBezTo>
                    <a:pt x="348" y="891"/>
                    <a:pt x="387" y="927"/>
                    <a:pt x="423" y="927"/>
                  </a:cubicBezTo>
                  <a:cubicBezTo>
                    <a:pt x="435" y="927"/>
                    <a:pt x="447" y="922"/>
                    <a:pt x="457" y="913"/>
                  </a:cubicBezTo>
                  <a:cubicBezTo>
                    <a:pt x="539" y="913"/>
                    <a:pt x="539" y="831"/>
                    <a:pt x="539" y="794"/>
                  </a:cubicBezTo>
                  <a:cubicBezTo>
                    <a:pt x="457" y="530"/>
                    <a:pt x="384" y="265"/>
                    <a:pt x="229" y="73"/>
                  </a:cubicBezTo>
                  <a:cubicBezTo>
                    <a:pt x="229" y="37"/>
                    <a:pt x="192" y="1"/>
                    <a:pt x="156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6"/>
            <p:cNvSpPr/>
            <p:nvPr/>
          </p:nvSpPr>
          <p:spPr>
            <a:xfrm flipH="1">
              <a:off x="7193774" y="2374499"/>
              <a:ext cx="72809" cy="19548"/>
            </a:xfrm>
            <a:custGeom>
              <a:avLst/>
              <a:gdLst/>
              <a:ahLst/>
              <a:cxnLst/>
              <a:rect l="l" t="t" r="r" b="b"/>
              <a:pathLst>
                <a:path w="987" h="265" extrusionOk="0">
                  <a:moveTo>
                    <a:pt x="420" y="0"/>
                  </a:moveTo>
                  <a:cubicBezTo>
                    <a:pt x="302" y="0"/>
                    <a:pt x="192" y="0"/>
                    <a:pt x="119" y="37"/>
                  </a:cubicBezTo>
                  <a:cubicBezTo>
                    <a:pt x="37" y="37"/>
                    <a:pt x="1" y="110"/>
                    <a:pt x="1" y="146"/>
                  </a:cubicBezTo>
                  <a:cubicBezTo>
                    <a:pt x="1" y="228"/>
                    <a:pt x="74" y="265"/>
                    <a:pt x="119" y="265"/>
                  </a:cubicBezTo>
                  <a:cubicBezTo>
                    <a:pt x="224" y="230"/>
                    <a:pt x="337" y="228"/>
                    <a:pt x="442" y="228"/>
                  </a:cubicBezTo>
                  <a:lnTo>
                    <a:pt x="442" y="228"/>
                  </a:lnTo>
                  <a:cubicBezTo>
                    <a:pt x="586" y="228"/>
                    <a:pt x="692" y="230"/>
                    <a:pt x="840" y="265"/>
                  </a:cubicBezTo>
                  <a:cubicBezTo>
                    <a:pt x="913" y="265"/>
                    <a:pt x="950" y="228"/>
                    <a:pt x="950" y="146"/>
                  </a:cubicBezTo>
                  <a:cubicBezTo>
                    <a:pt x="986" y="110"/>
                    <a:pt x="913" y="37"/>
                    <a:pt x="877" y="37"/>
                  </a:cubicBezTo>
                  <a:cubicBezTo>
                    <a:pt x="722" y="37"/>
                    <a:pt x="576" y="0"/>
                    <a:pt x="420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6"/>
            <p:cNvSpPr/>
            <p:nvPr/>
          </p:nvSpPr>
          <p:spPr>
            <a:xfrm flipH="1">
              <a:off x="7190455" y="2371106"/>
              <a:ext cx="76128" cy="20286"/>
            </a:xfrm>
            <a:custGeom>
              <a:avLst/>
              <a:gdLst/>
              <a:ahLst/>
              <a:cxnLst/>
              <a:rect l="l" t="t" r="r" b="b"/>
              <a:pathLst>
                <a:path w="1032" h="275" extrusionOk="0">
                  <a:moveTo>
                    <a:pt x="493" y="1"/>
                  </a:moveTo>
                  <a:cubicBezTo>
                    <a:pt x="384" y="1"/>
                    <a:pt x="229" y="1"/>
                    <a:pt x="74" y="46"/>
                  </a:cubicBezTo>
                  <a:cubicBezTo>
                    <a:pt x="37" y="46"/>
                    <a:pt x="37" y="46"/>
                    <a:pt x="1" y="83"/>
                  </a:cubicBezTo>
                  <a:lnTo>
                    <a:pt x="1" y="156"/>
                  </a:lnTo>
                  <a:cubicBezTo>
                    <a:pt x="1" y="192"/>
                    <a:pt x="37" y="274"/>
                    <a:pt x="119" y="274"/>
                  </a:cubicBezTo>
                  <a:cubicBezTo>
                    <a:pt x="265" y="229"/>
                    <a:pt x="384" y="192"/>
                    <a:pt x="530" y="192"/>
                  </a:cubicBezTo>
                  <a:cubicBezTo>
                    <a:pt x="649" y="229"/>
                    <a:pt x="804" y="229"/>
                    <a:pt x="913" y="229"/>
                  </a:cubicBezTo>
                  <a:cubicBezTo>
                    <a:pt x="950" y="229"/>
                    <a:pt x="1032" y="192"/>
                    <a:pt x="1032" y="156"/>
                  </a:cubicBezTo>
                  <a:cubicBezTo>
                    <a:pt x="1032" y="83"/>
                    <a:pt x="986" y="46"/>
                    <a:pt x="950" y="46"/>
                  </a:cubicBezTo>
                  <a:cubicBezTo>
                    <a:pt x="804" y="1"/>
                    <a:pt x="649" y="1"/>
                    <a:pt x="493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6"/>
            <p:cNvSpPr/>
            <p:nvPr/>
          </p:nvSpPr>
          <p:spPr>
            <a:xfrm flipH="1">
              <a:off x="7185070" y="2371106"/>
              <a:ext cx="78784" cy="17926"/>
            </a:xfrm>
            <a:custGeom>
              <a:avLst/>
              <a:gdLst/>
              <a:ahLst/>
              <a:cxnLst/>
              <a:rect l="l" t="t" r="r" b="b"/>
              <a:pathLst>
                <a:path w="1068" h="243" extrusionOk="0">
                  <a:moveTo>
                    <a:pt x="119" y="1"/>
                  </a:moveTo>
                  <a:cubicBezTo>
                    <a:pt x="37" y="1"/>
                    <a:pt x="0" y="83"/>
                    <a:pt x="0" y="119"/>
                  </a:cubicBezTo>
                  <a:cubicBezTo>
                    <a:pt x="0" y="192"/>
                    <a:pt x="82" y="229"/>
                    <a:pt x="119" y="229"/>
                  </a:cubicBezTo>
                  <a:cubicBezTo>
                    <a:pt x="265" y="229"/>
                    <a:pt x="420" y="192"/>
                    <a:pt x="575" y="192"/>
                  </a:cubicBezTo>
                  <a:cubicBezTo>
                    <a:pt x="685" y="192"/>
                    <a:pt x="840" y="229"/>
                    <a:pt x="949" y="229"/>
                  </a:cubicBezTo>
                  <a:cubicBezTo>
                    <a:pt x="959" y="238"/>
                    <a:pt x="969" y="242"/>
                    <a:pt x="980" y="242"/>
                  </a:cubicBezTo>
                  <a:cubicBezTo>
                    <a:pt x="1022" y="242"/>
                    <a:pt x="1068" y="185"/>
                    <a:pt x="1068" y="156"/>
                  </a:cubicBezTo>
                  <a:cubicBezTo>
                    <a:pt x="1068" y="83"/>
                    <a:pt x="1031" y="46"/>
                    <a:pt x="995" y="46"/>
                  </a:cubicBezTo>
                  <a:cubicBezTo>
                    <a:pt x="840" y="1"/>
                    <a:pt x="685" y="1"/>
                    <a:pt x="493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6"/>
            <p:cNvSpPr/>
            <p:nvPr/>
          </p:nvSpPr>
          <p:spPr>
            <a:xfrm flipH="1">
              <a:off x="7193774" y="2371106"/>
              <a:ext cx="75464" cy="18368"/>
            </a:xfrm>
            <a:custGeom>
              <a:avLst/>
              <a:gdLst/>
              <a:ahLst/>
              <a:cxnLst/>
              <a:rect l="l" t="t" r="r" b="b"/>
              <a:pathLst>
                <a:path w="1023" h="249" extrusionOk="0">
                  <a:moveTo>
                    <a:pt x="493" y="1"/>
                  </a:moveTo>
                  <a:cubicBezTo>
                    <a:pt x="338" y="1"/>
                    <a:pt x="228" y="1"/>
                    <a:pt x="73" y="46"/>
                  </a:cubicBezTo>
                  <a:cubicBezTo>
                    <a:pt x="73" y="46"/>
                    <a:pt x="37" y="46"/>
                    <a:pt x="0" y="83"/>
                  </a:cubicBezTo>
                  <a:lnTo>
                    <a:pt x="0" y="156"/>
                  </a:lnTo>
                  <a:cubicBezTo>
                    <a:pt x="0" y="192"/>
                    <a:pt x="0" y="192"/>
                    <a:pt x="37" y="229"/>
                  </a:cubicBezTo>
                  <a:cubicBezTo>
                    <a:pt x="37" y="229"/>
                    <a:pt x="53" y="249"/>
                    <a:pt x="75" y="249"/>
                  </a:cubicBezTo>
                  <a:cubicBezTo>
                    <a:pt x="86" y="249"/>
                    <a:pt x="98" y="244"/>
                    <a:pt x="110" y="229"/>
                  </a:cubicBezTo>
                  <a:cubicBezTo>
                    <a:pt x="228" y="229"/>
                    <a:pt x="384" y="192"/>
                    <a:pt x="493" y="192"/>
                  </a:cubicBezTo>
                  <a:lnTo>
                    <a:pt x="529" y="192"/>
                  </a:lnTo>
                  <a:cubicBezTo>
                    <a:pt x="648" y="192"/>
                    <a:pt x="758" y="229"/>
                    <a:pt x="876" y="229"/>
                  </a:cubicBezTo>
                  <a:cubicBezTo>
                    <a:pt x="891" y="238"/>
                    <a:pt x="905" y="242"/>
                    <a:pt x="917" y="242"/>
                  </a:cubicBezTo>
                  <a:cubicBezTo>
                    <a:pt x="964" y="242"/>
                    <a:pt x="993" y="185"/>
                    <a:pt x="1022" y="156"/>
                  </a:cubicBezTo>
                  <a:cubicBezTo>
                    <a:pt x="1022" y="83"/>
                    <a:pt x="986" y="46"/>
                    <a:pt x="913" y="46"/>
                  </a:cubicBezTo>
                  <a:cubicBezTo>
                    <a:pt x="758" y="1"/>
                    <a:pt x="612" y="1"/>
                    <a:pt x="493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6"/>
            <p:cNvSpPr/>
            <p:nvPr/>
          </p:nvSpPr>
          <p:spPr>
            <a:xfrm flipH="1">
              <a:off x="7187725" y="2371106"/>
              <a:ext cx="81513" cy="20286"/>
            </a:xfrm>
            <a:custGeom>
              <a:avLst/>
              <a:gdLst/>
              <a:ahLst/>
              <a:cxnLst/>
              <a:rect l="l" t="t" r="r" b="b"/>
              <a:pathLst>
                <a:path w="1105" h="275" extrusionOk="0">
                  <a:moveTo>
                    <a:pt x="456" y="1"/>
                  </a:moveTo>
                  <a:cubicBezTo>
                    <a:pt x="338" y="1"/>
                    <a:pt x="192" y="1"/>
                    <a:pt x="73" y="46"/>
                  </a:cubicBezTo>
                  <a:cubicBezTo>
                    <a:pt x="37" y="46"/>
                    <a:pt x="37" y="46"/>
                    <a:pt x="0" y="83"/>
                  </a:cubicBezTo>
                  <a:lnTo>
                    <a:pt x="0" y="156"/>
                  </a:lnTo>
                  <a:cubicBezTo>
                    <a:pt x="0" y="185"/>
                    <a:pt x="23" y="242"/>
                    <a:pt x="69" y="242"/>
                  </a:cubicBezTo>
                  <a:cubicBezTo>
                    <a:pt x="81" y="242"/>
                    <a:pt x="95" y="238"/>
                    <a:pt x="110" y="229"/>
                  </a:cubicBezTo>
                  <a:cubicBezTo>
                    <a:pt x="228" y="229"/>
                    <a:pt x="384" y="192"/>
                    <a:pt x="493" y="192"/>
                  </a:cubicBezTo>
                  <a:cubicBezTo>
                    <a:pt x="648" y="229"/>
                    <a:pt x="794" y="229"/>
                    <a:pt x="949" y="274"/>
                  </a:cubicBezTo>
                  <a:cubicBezTo>
                    <a:pt x="1022" y="274"/>
                    <a:pt x="1068" y="229"/>
                    <a:pt x="1104" y="192"/>
                  </a:cubicBezTo>
                  <a:cubicBezTo>
                    <a:pt x="1104" y="119"/>
                    <a:pt x="1068" y="83"/>
                    <a:pt x="986" y="46"/>
                  </a:cubicBezTo>
                  <a:cubicBezTo>
                    <a:pt x="840" y="1"/>
                    <a:pt x="648" y="1"/>
                    <a:pt x="456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6"/>
            <p:cNvSpPr/>
            <p:nvPr/>
          </p:nvSpPr>
          <p:spPr>
            <a:xfrm flipH="1">
              <a:off x="6790042" y="2713682"/>
              <a:ext cx="94939" cy="142740"/>
            </a:xfrm>
            <a:custGeom>
              <a:avLst/>
              <a:gdLst/>
              <a:ahLst/>
              <a:cxnLst/>
              <a:rect l="l" t="t" r="r" b="b"/>
              <a:pathLst>
                <a:path w="1287" h="1935" extrusionOk="0">
                  <a:moveTo>
                    <a:pt x="420" y="0"/>
                  </a:moveTo>
                  <a:cubicBezTo>
                    <a:pt x="301" y="0"/>
                    <a:pt x="192" y="37"/>
                    <a:pt x="73" y="110"/>
                  </a:cubicBezTo>
                  <a:cubicBezTo>
                    <a:pt x="0" y="146"/>
                    <a:pt x="0" y="228"/>
                    <a:pt x="37" y="265"/>
                  </a:cubicBezTo>
                  <a:cubicBezTo>
                    <a:pt x="37" y="301"/>
                    <a:pt x="73" y="338"/>
                    <a:pt x="110" y="338"/>
                  </a:cubicBezTo>
                  <a:cubicBezTo>
                    <a:pt x="146" y="338"/>
                    <a:pt x="146" y="338"/>
                    <a:pt x="192" y="301"/>
                  </a:cubicBezTo>
                  <a:cubicBezTo>
                    <a:pt x="192" y="420"/>
                    <a:pt x="228" y="493"/>
                    <a:pt x="228" y="566"/>
                  </a:cubicBezTo>
                  <a:cubicBezTo>
                    <a:pt x="265" y="721"/>
                    <a:pt x="301" y="830"/>
                    <a:pt x="374" y="985"/>
                  </a:cubicBezTo>
                  <a:cubicBezTo>
                    <a:pt x="457" y="1213"/>
                    <a:pt x="566" y="1405"/>
                    <a:pt x="685" y="1633"/>
                  </a:cubicBezTo>
                  <a:lnTo>
                    <a:pt x="721" y="1706"/>
                  </a:lnTo>
                  <a:cubicBezTo>
                    <a:pt x="685" y="1706"/>
                    <a:pt x="685" y="1742"/>
                    <a:pt x="648" y="1788"/>
                  </a:cubicBezTo>
                  <a:lnTo>
                    <a:pt x="648" y="1861"/>
                  </a:lnTo>
                  <a:lnTo>
                    <a:pt x="685" y="1898"/>
                  </a:lnTo>
                  <a:cubicBezTo>
                    <a:pt x="721" y="1934"/>
                    <a:pt x="721" y="1934"/>
                    <a:pt x="758" y="1934"/>
                  </a:cubicBezTo>
                  <a:lnTo>
                    <a:pt x="794" y="1934"/>
                  </a:lnTo>
                  <a:cubicBezTo>
                    <a:pt x="876" y="1898"/>
                    <a:pt x="986" y="1861"/>
                    <a:pt x="1059" y="1825"/>
                  </a:cubicBezTo>
                  <a:cubicBezTo>
                    <a:pt x="1104" y="1742"/>
                    <a:pt x="1177" y="1669"/>
                    <a:pt x="1214" y="1596"/>
                  </a:cubicBezTo>
                  <a:cubicBezTo>
                    <a:pt x="1287" y="1441"/>
                    <a:pt x="1287" y="1213"/>
                    <a:pt x="1250" y="985"/>
                  </a:cubicBezTo>
                  <a:cubicBezTo>
                    <a:pt x="1250" y="876"/>
                    <a:pt x="1214" y="794"/>
                    <a:pt x="1177" y="684"/>
                  </a:cubicBezTo>
                  <a:cubicBezTo>
                    <a:pt x="1141" y="566"/>
                    <a:pt x="1104" y="493"/>
                    <a:pt x="1022" y="374"/>
                  </a:cubicBezTo>
                  <a:cubicBezTo>
                    <a:pt x="949" y="265"/>
                    <a:pt x="794" y="73"/>
                    <a:pt x="566" y="37"/>
                  </a:cubicBezTo>
                  <a:cubicBezTo>
                    <a:pt x="530" y="37"/>
                    <a:pt x="493" y="0"/>
                    <a:pt x="420" y="0"/>
                  </a:cubicBez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6"/>
            <p:cNvSpPr/>
            <p:nvPr/>
          </p:nvSpPr>
          <p:spPr>
            <a:xfrm flipH="1">
              <a:off x="6901728" y="3086429"/>
              <a:ext cx="271981" cy="358805"/>
            </a:xfrm>
            <a:custGeom>
              <a:avLst/>
              <a:gdLst/>
              <a:ahLst/>
              <a:cxnLst/>
              <a:rect l="l" t="t" r="r" b="b"/>
              <a:pathLst>
                <a:path w="3687" h="4864" extrusionOk="0">
                  <a:moveTo>
                    <a:pt x="2090" y="1"/>
                  </a:moveTo>
                  <a:cubicBezTo>
                    <a:pt x="1862" y="37"/>
                    <a:pt x="1634" y="74"/>
                    <a:pt x="1369" y="74"/>
                  </a:cubicBezTo>
                  <a:lnTo>
                    <a:pt x="721" y="74"/>
                  </a:lnTo>
                  <a:cubicBezTo>
                    <a:pt x="685" y="74"/>
                    <a:pt x="639" y="74"/>
                    <a:pt x="639" y="110"/>
                  </a:cubicBezTo>
                  <a:cubicBezTo>
                    <a:pt x="603" y="110"/>
                    <a:pt x="566" y="193"/>
                    <a:pt x="566" y="229"/>
                  </a:cubicBezTo>
                  <a:cubicBezTo>
                    <a:pt x="603" y="339"/>
                    <a:pt x="603" y="421"/>
                    <a:pt x="639" y="494"/>
                  </a:cubicBezTo>
                  <a:cubicBezTo>
                    <a:pt x="685" y="795"/>
                    <a:pt x="685" y="1068"/>
                    <a:pt x="639" y="1333"/>
                  </a:cubicBezTo>
                  <a:cubicBezTo>
                    <a:pt x="603" y="1524"/>
                    <a:pt x="566" y="1753"/>
                    <a:pt x="493" y="1898"/>
                  </a:cubicBezTo>
                  <a:cubicBezTo>
                    <a:pt x="411" y="2054"/>
                    <a:pt x="338" y="2209"/>
                    <a:pt x="229" y="2318"/>
                  </a:cubicBezTo>
                  <a:cubicBezTo>
                    <a:pt x="183" y="2391"/>
                    <a:pt x="110" y="2473"/>
                    <a:pt x="37" y="2546"/>
                  </a:cubicBezTo>
                  <a:lnTo>
                    <a:pt x="1" y="2583"/>
                  </a:lnTo>
                  <a:cubicBezTo>
                    <a:pt x="37" y="2619"/>
                    <a:pt x="37" y="2665"/>
                    <a:pt x="74" y="2738"/>
                  </a:cubicBezTo>
                  <a:cubicBezTo>
                    <a:pt x="74" y="2811"/>
                    <a:pt x="110" y="2893"/>
                    <a:pt x="147" y="2966"/>
                  </a:cubicBezTo>
                  <a:cubicBezTo>
                    <a:pt x="229" y="3121"/>
                    <a:pt x="265" y="3267"/>
                    <a:pt x="338" y="3422"/>
                  </a:cubicBezTo>
                  <a:cubicBezTo>
                    <a:pt x="493" y="3759"/>
                    <a:pt x="603" y="3988"/>
                    <a:pt x="758" y="4179"/>
                  </a:cubicBezTo>
                  <a:cubicBezTo>
                    <a:pt x="950" y="4407"/>
                    <a:pt x="1141" y="4599"/>
                    <a:pt x="1369" y="4717"/>
                  </a:cubicBezTo>
                  <a:cubicBezTo>
                    <a:pt x="1479" y="4790"/>
                    <a:pt x="1634" y="4827"/>
                    <a:pt x="1780" y="4827"/>
                  </a:cubicBezTo>
                  <a:cubicBezTo>
                    <a:pt x="1862" y="4827"/>
                    <a:pt x="1935" y="4863"/>
                    <a:pt x="2008" y="4863"/>
                  </a:cubicBezTo>
                  <a:cubicBezTo>
                    <a:pt x="2090" y="4863"/>
                    <a:pt x="2163" y="4827"/>
                    <a:pt x="2281" y="4827"/>
                  </a:cubicBezTo>
                  <a:cubicBezTo>
                    <a:pt x="2427" y="4790"/>
                    <a:pt x="2583" y="4754"/>
                    <a:pt x="2738" y="4717"/>
                  </a:cubicBezTo>
                  <a:cubicBezTo>
                    <a:pt x="2811" y="4672"/>
                    <a:pt x="2847" y="4635"/>
                    <a:pt x="2920" y="4635"/>
                  </a:cubicBezTo>
                  <a:cubicBezTo>
                    <a:pt x="2966" y="4599"/>
                    <a:pt x="3039" y="4562"/>
                    <a:pt x="3075" y="4489"/>
                  </a:cubicBezTo>
                  <a:cubicBezTo>
                    <a:pt x="3267" y="4334"/>
                    <a:pt x="3422" y="4143"/>
                    <a:pt x="3531" y="3878"/>
                  </a:cubicBezTo>
                  <a:cubicBezTo>
                    <a:pt x="3604" y="3650"/>
                    <a:pt x="3650" y="3385"/>
                    <a:pt x="3650" y="3075"/>
                  </a:cubicBezTo>
                  <a:cubicBezTo>
                    <a:pt x="3686" y="2847"/>
                    <a:pt x="3686" y="2583"/>
                    <a:pt x="3650" y="2245"/>
                  </a:cubicBezTo>
                  <a:cubicBezTo>
                    <a:pt x="3650" y="2209"/>
                    <a:pt x="3650" y="2163"/>
                    <a:pt x="3604" y="2090"/>
                  </a:cubicBezTo>
                  <a:lnTo>
                    <a:pt x="3604" y="2054"/>
                  </a:lnTo>
                  <a:lnTo>
                    <a:pt x="3604" y="2017"/>
                  </a:lnTo>
                  <a:lnTo>
                    <a:pt x="3568" y="1981"/>
                  </a:lnTo>
                  <a:cubicBezTo>
                    <a:pt x="3376" y="1862"/>
                    <a:pt x="3194" y="1789"/>
                    <a:pt x="3039" y="1634"/>
                  </a:cubicBezTo>
                  <a:cubicBezTo>
                    <a:pt x="2847" y="1524"/>
                    <a:pt x="2692" y="1369"/>
                    <a:pt x="2583" y="1214"/>
                  </a:cubicBezTo>
                  <a:cubicBezTo>
                    <a:pt x="2510" y="1105"/>
                    <a:pt x="2427" y="950"/>
                    <a:pt x="2354" y="795"/>
                  </a:cubicBezTo>
                  <a:cubicBezTo>
                    <a:pt x="2318" y="685"/>
                    <a:pt x="2281" y="567"/>
                    <a:pt x="2236" y="457"/>
                  </a:cubicBezTo>
                  <a:lnTo>
                    <a:pt x="2236" y="156"/>
                  </a:lnTo>
                  <a:cubicBezTo>
                    <a:pt x="2236" y="74"/>
                    <a:pt x="2199" y="37"/>
                    <a:pt x="2163" y="37"/>
                  </a:cubicBezTo>
                  <a:cubicBezTo>
                    <a:pt x="2126" y="1"/>
                    <a:pt x="2126" y="1"/>
                    <a:pt x="2090" y="1"/>
                  </a:cubicBez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6"/>
            <p:cNvSpPr/>
            <p:nvPr/>
          </p:nvSpPr>
          <p:spPr>
            <a:xfrm flipH="1">
              <a:off x="6991945" y="3086429"/>
              <a:ext cx="140011" cy="89628"/>
            </a:xfrm>
            <a:custGeom>
              <a:avLst/>
              <a:gdLst/>
              <a:ahLst/>
              <a:cxnLst/>
              <a:rect l="l" t="t" r="r" b="b"/>
              <a:pathLst>
                <a:path w="1898" h="1215" extrusionOk="0">
                  <a:moveTo>
                    <a:pt x="1524" y="1"/>
                  </a:moveTo>
                  <a:cubicBezTo>
                    <a:pt x="1296" y="37"/>
                    <a:pt x="1068" y="74"/>
                    <a:pt x="803" y="74"/>
                  </a:cubicBezTo>
                  <a:lnTo>
                    <a:pt x="73" y="74"/>
                  </a:lnTo>
                  <a:cubicBezTo>
                    <a:pt x="37" y="110"/>
                    <a:pt x="0" y="193"/>
                    <a:pt x="0" y="229"/>
                  </a:cubicBezTo>
                  <a:cubicBezTo>
                    <a:pt x="37" y="339"/>
                    <a:pt x="37" y="421"/>
                    <a:pt x="73" y="494"/>
                  </a:cubicBezTo>
                  <a:cubicBezTo>
                    <a:pt x="73" y="722"/>
                    <a:pt x="119" y="950"/>
                    <a:pt x="73" y="1141"/>
                  </a:cubicBezTo>
                  <a:cubicBezTo>
                    <a:pt x="384" y="1214"/>
                    <a:pt x="721" y="1214"/>
                    <a:pt x="1031" y="1214"/>
                  </a:cubicBezTo>
                  <a:cubicBezTo>
                    <a:pt x="1141" y="1214"/>
                    <a:pt x="1259" y="1214"/>
                    <a:pt x="1405" y="1178"/>
                  </a:cubicBezTo>
                  <a:cubicBezTo>
                    <a:pt x="1487" y="1178"/>
                    <a:pt x="1597" y="1141"/>
                    <a:pt x="1715" y="1105"/>
                  </a:cubicBezTo>
                  <a:cubicBezTo>
                    <a:pt x="1788" y="1105"/>
                    <a:pt x="1861" y="1068"/>
                    <a:pt x="1898" y="1023"/>
                  </a:cubicBezTo>
                  <a:cubicBezTo>
                    <a:pt x="1861" y="950"/>
                    <a:pt x="1825" y="877"/>
                    <a:pt x="1788" y="795"/>
                  </a:cubicBezTo>
                  <a:cubicBezTo>
                    <a:pt x="1752" y="685"/>
                    <a:pt x="1715" y="567"/>
                    <a:pt x="1670" y="457"/>
                  </a:cubicBezTo>
                  <a:lnTo>
                    <a:pt x="1670" y="156"/>
                  </a:lnTo>
                  <a:cubicBezTo>
                    <a:pt x="1670" y="74"/>
                    <a:pt x="1633" y="37"/>
                    <a:pt x="1597" y="37"/>
                  </a:cubicBezTo>
                  <a:cubicBezTo>
                    <a:pt x="1560" y="1"/>
                    <a:pt x="1560" y="1"/>
                    <a:pt x="1524" y="1"/>
                  </a:cubicBez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6"/>
            <p:cNvSpPr/>
            <p:nvPr/>
          </p:nvSpPr>
          <p:spPr>
            <a:xfrm flipH="1">
              <a:off x="7005370" y="3167868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6"/>
            <p:cNvSpPr/>
            <p:nvPr/>
          </p:nvSpPr>
          <p:spPr>
            <a:xfrm flipH="1">
              <a:off x="6800816" y="2469364"/>
              <a:ext cx="605705" cy="684489"/>
            </a:xfrm>
            <a:custGeom>
              <a:avLst/>
              <a:gdLst/>
              <a:ahLst/>
              <a:cxnLst/>
              <a:rect l="l" t="t" r="r" b="b"/>
              <a:pathLst>
                <a:path w="8211" h="9279" extrusionOk="0">
                  <a:moveTo>
                    <a:pt x="3795" y="1"/>
                  </a:moveTo>
                  <a:cubicBezTo>
                    <a:pt x="3613" y="1"/>
                    <a:pt x="3421" y="1"/>
                    <a:pt x="3230" y="37"/>
                  </a:cubicBezTo>
                  <a:cubicBezTo>
                    <a:pt x="2774" y="156"/>
                    <a:pt x="2317" y="384"/>
                    <a:pt x="1898" y="685"/>
                  </a:cubicBezTo>
                  <a:cubicBezTo>
                    <a:pt x="1515" y="995"/>
                    <a:pt x="1177" y="1369"/>
                    <a:pt x="876" y="1825"/>
                  </a:cubicBezTo>
                  <a:cubicBezTo>
                    <a:pt x="602" y="2281"/>
                    <a:pt x="420" y="2774"/>
                    <a:pt x="301" y="3276"/>
                  </a:cubicBezTo>
                  <a:cubicBezTo>
                    <a:pt x="228" y="3768"/>
                    <a:pt x="228" y="4297"/>
                    <a:pt x="338" y="4790"/>
                  </a:cubicBezTo>
                  <a:cubicBezTo>
                    <a:pt x="374" y="5018"/>
                    <a:pt x="493" y="5283"/>
                    <a:pt x="648" y="5511"/>
                  </a:cubicBezTo>
                  <a:cubicBezTo>
                    <a:pt x="721" y="5702"/>
                    <a:pt x="830" y="5857"/>
                    <a:pt x="949" y="6012"/>
                  </a:cubicBezTo>
                  <a:lnTo>
                    <a:pt x="685" y="6012"/>
                  </a:lnTo>
                  <a:cubicBezTo>
                    <a:pt x="529" y="6049"/>
                    <a:pt x="374" y="6122"/>
                    <a:pt x="265" y="6240"/>
                  </a:cubicBezTo>
                  <a:cubicBezTo>
                    <a:pt x="73" y="6468"/>
                    <a:pt x="0" y="6806"/>
                    <a:pt x="37" y="7189"/>
                  </a:cubicBezTo>
                  <a:cubicBezTo>
                    <a:pt x="110" y="7563"/>
                    <a:pt x="265" y="7910"/>
                    <a:pt x="493" y="8138"/>
                  </a:cubicBezTo>
                  <a:cubicBezTo>
                    <a:pt x="602" y="8247"/>
                    <a:pt x="794" y="8329"/>
                    <a:pt x="949" y="8366"/>
                  </a:cubicBezTo>
                  <a:cubicBezTo>
                    <a:pt x="1022" y="8402"/>
                    <a:pt x="1104" y="8402"/>
                    <a:pt x="1177" y="8402"/>
                  </a:cubicBezTo>
                  <a:cubicBezTo>
                    <a:pt x="1287" y="8402"/>
                    <a:pt x="1405" y="8402"/>
                    <a:pt x="1515" y="8366"/>
                  </a:cubicBezTo>
                  <a:cubicBezTo>
                    <a:pt x="1597" y="8329"/>
                    <a:pt x="1706" y="8293"/>
                    <a:pt x="1825" y="8247"/>
                  </a:cubicBezTo>
                  <a:cubicBezTo>
                    <a:pt x="2016" y="8475"/>
                    <a:pt x="2317" y="8667"/>
                    <a:pt x="2701" y="8859"/>
                  </a:cubicBezTo>
                  <a:cubicBezTo>
                    <a:pt x="3038" y="9050"/>
                    <a:pt x="3385" y="9160"/>
                    <a:pt x="3722" y="9205"/>
                  </a:cubicBezTo>
                  <a:cubicBezTo>
                    <a:pt x="3987" y="9242"/>
                    <a:pt x="4215" y="9278"/>
                    <a:pt x="4480" y="9278"/>
                  </a:cubicBezTo>
                  <a:cubicBezTo>
                    <a:pt x="4863" y="9278"/>
                    <a:pt x="5209" y="9242"/>
                    <a:pt x="5547" y="9123"/>
                  </a:cubicBezTo>
                  <a:cubicBezTo>
                    <a:pt x="6158" y="9014"/>
                    <a:pt x="6724" y="8749"/>
                    <a:pt x="7143" y="8366"/>
                  </a:cubicBezTo>
                  <a:cubicBezTo>
                    <a:pt x="7371" y="8174"/>
                    <a:pt x="7563" y="7946"/>
                    <a:pt x="7718" y="7718"/>
                  </a:cubicBezTo>
                  <a:cubicBezTo>
                    <a:pt x="7864" y="7454"/>
                    <a:pt x="7983" y="7189"/>
                    <a:pt x="8056" y="6879"/>
                  </a:cubicBezTo>
                  <a:cubicBezTo>
                    <a:pt x="8211" y="6240"/>
                    <a:pt x="8174" y="5511"/>
                    <a:pt x="7901" y="4680"/>
                  </a:cubicBezTo>
                  <a:cubicBezTo>
                    <a:pt x="7828" y="4334"/>
                    <a:pt x="7673" y="3960"/>
                    <a:pt x="7444" y="3540"/>
                  </a:cubicBezTo>
                  <a:cubicBezTo>
                    <a:pt x="7298" y="3230"/>
                    <a:pt x="7143" y="2892"/>
                    <a:pt x="6879" y="2473"/>
                  </a:cubicBezTo>
                  <a:cubicBezTo>
                    <a:pt x="6724" y="2208"/>
                    <a:pt x="6578" y="1980"/>
                    <a:pt x="6423" y="1716"/>
                  </a:cubicBezTo>
                  <a:lnTo>
                    <a:pt x="6350" y="1560"/>
                  </a:lnTo>
                  <a:lnTo>
                    <a:pt x="6350" y="1451"/>
                  </a:lnTo>
                  <a:cubicBezTo>
                    <a:pt x="6122" y="1104"/>
                    <a:pt x="5848" y="803"/>
                    <a:pt x="5474" y="539"/>
                  </a:cubicBezTo>
                  <a:cubicBezTo>
                    <a:pt x="5246" y="384"/>
                    <a:pt x="4981" y="229"/>
                    <a:pt x="4708" y="156"/>
                  </a:cubicBezTo>
                  <a:cubicBezTo>
                    <a:pt x="4480" y="83"/>
                    <a:pt x="4215" y="1"/>
                    <a:pt x="3950" y="1"/>
                  </a:cubicBez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6"/>
            <p:cNvSpPr/>
            <p:nvPr/>
          </p:nvSpPr>
          <p:spPr>
            <a:xfrm flipH="1">
              <a:off x="6893689" y="2469364"/>
              <a:ext cx="496013" cy="454334"/>
            </a:xfrm>
            <a:custGeom>
              <a:avLst/>
              <a:gdLst/>
              <a:ahLst/>
              <a:cxnLst/>
              <a:rect l="l" t="t" r="r" b="b"/>
              <a:pathLst>
                <a:path w="6724" h="6159" extrusionOk="0">
                  <a:moveTo>
                    <a:pt x="3567" y="1"/>
                  </a:moveTo>
                  <a:cubicBezTo>
                    <a:pt x="3385" y="1"/>
                    <a:pt x="3193" y="1"/>
                    <a:pt x="3002" y="37"/>
                  </a:cubicBezTo>
                  <a:cubicBezTo>
                    <a:pt x="2546" y="156"/>
                    <a:pt x="2089" y="384"/>
                    <a:pt x="1670" y="685"/>
                  </a:cubicBezTo>
                  <a:cubicBezTo>
                    <a:pt x="1287" y="995"/>
                    <a:pt x="949" y="1369"/>
                    <a:pt x="648" y="1825"/>
                  </a:cubicBezTo>
                  <a:cubicBezTo>
                    <a:pt x="374" y="2281"/>
                    <a:pt x="192" y="2774"/>
                    <a:pt x="73" y="3276"/>
                  </a:cubicBezTo>
                  <a:cubicBezTo>
                    <a:pt x="0" y="3768"/>
                    <a:pt x="0" y="4297"/>
                    <a:pt x="110" y="4790"/>
                  </a:cubicBezTo>
                  <a:cubicBezTo>
                    <a:pt x="146" y="5018"/>
                    <a:pt x="265" y="5283"/>
                    <a:pt x="374" y="5511"/>
                  </a:cubicBezTo>
                  <a:lnTo>
                    <a:pt x="420" y="5511"/>
                  </a:lnTo>
                  <a:cubicBezTo>
                    <a:pt x="493" y="5593"/>
                    <a:pt x="566" y="5702"/>
                    <a:pt x="648" y="5784"/>
                  </a:cubicBezTo>
                  <a:cubicBezTo>
                    <a:pt x="721" y="5821"/>
                    <a:pt x="758" y="5894"/>
                    <a:pt x="831" y="5930"/>
                  </a:cubicBezTo>
                  <a:cubicBezTo>
                    <a:pt x="876" y="5967"/>
                    <a:pt x="913" y="6012"/>
                    <a:pt x="986" y="6049"/>
                  </a:cubicBezTo>
                  <a:cubicBezTo>
                    <a:pt x="1022" y="6085"/>
                    <a:pt x="1059" y="6085"/>
                    <a:pt x="1104" y="6085"/>
                  </a:cubicBezTo>
                  <a:cubicBezTo>
                    <a:pt x="1104" y="6122"/>
                    <a:pt x="1141" y="6122"/>
                    <a:pt x="1177" y="6122"/>
                  </a:cubicBezTo>
                  <a:cubicBezTo>
                    <a:pt x="1214" y="6122"/>
                    <a:pt x="1214" y="6122"/>
                    <a:pt x="1250" y="6158"/>
                  </a:cubicBezTo>
                  <a:lnTo>
                    <a:pt x="1405" y="6158"/>
                  </a:lnTo>
                  <a:cubicBezTo>
                    <a:pt x="1442" y="6158"/>
                    <a:pt x="1442" y="6122"/>
                    <a:pt x="1478" y="6122"/>
                  </a:cubicBezTo>
                  <a:cubicBezTo>
                    <a:pt x="1515" y="6122"/>
                    <a:pt x="1560" y="6122"/>
                    <a:pt x="1597" y="6085"/>
                  </a:cubicBezTo>
                  <a:cubicBezTo>
                    <a:pt x="1597" y="6085"/>
                    <a:pt x="1633" y="6085"/>
                    <a:pt x="1670" y="6049"/>
                  </a:cubicBezTo>
                  <a:cubicBezTo>
                    <a:pt x="1670" y="6049"/>
                    <a:pt x="1706" y="6012"/>
                    <a:pt x="1743" y="6012"/>
                  </a:cubicBezTo>
                  <a:cubicBezTo>
                    <a:pt x="1743" y="5967"/>
                    <a:pt x="1788" y="5967"/>
                    <a:pt x="1825" y="5930"/>
                  </a:cubicBezTo>
                  <a:lnTo>
                    <a:pt x="1861" y="5894"/>
                  </a:lnTo>
                  <a:cubicBezTo>
                    <a:pt x="1898" y="5857"/>
                    <a:pt x="1898" y="5821"/>
                    <a:pt x="1898" y="5821"/>
                  </a:cubicBezTo>
                  <a:cubicBezTo>
                    <a:pt x="1934" y="5784"/>
                    <a:pt x="1934" y="5739"/>
                    <a:pt x="1971" y="5702"/>
                  </a:cubicBezTo>
                  <a:cubicBezTo>
                    <a:pt x="1971" y="5666"/>
                    <a:pt x="1971" y="5629"/>
                    <a:pt x="2017" y="5593"/>
                  </a:cubicBezTo>
                  <a:cubicBezTo>
                    <a:pt x="2017" y="5556"/>
                    <a:pt x="2017" y="5474"/>
                    <a:pt x="2053" y="5401"/>
                  </a:cubicBezTo>
                  <a:lnTo>
                    <a:pt x="2053" y="5210"/>
                  </a:lnTo>
                  <a:lnTo>
                    <a:pt x="2053" y="4717"/>
                  </a:lnTo>
                  <a:cubicBezTo>
                    <a:pt x="2017" y="4562"/>
                    <a:pt x="2017" y="4416"/>
                    <a:pt x="2017" y="4261"/>
                  </a:cubicBezTo>
                  <a:cubicBezTo>
                    <a:pt x="2017" y="4106"/>
                    <a:pt x="2053" y="3960"/>
                    <a:pt x="2089" y="3805"/>
                  </a:cubicBezTo>
                  <a:cubicBezTo>
                    <a:pt x="2089" y="3768"/>
                    <a:pt x="2126" y="3686"/>
                    <a:pt x="2126" y="3613"/>
                  </a:cubicBezTo>
                  <a:cubicBezTo>
                    <a:pt x="2162" y="3540"/>
                    <a:pt x="2199" y="3504"/>
                    <a:pt x="2245" y="3422"/>
                  </a:cubicBezTo>
                  <a:cubicBezTo>
                    <a:pt x="2318" y="3312"/>
                    <a:pt x="2391" y="3193"/>
                    <a:pt x="2509" y="3084"/>
                  </a:cubicBezTo>
                  <a:cubicBezTo>
                    <a:pt x="2582" y="3002"/>
                    <a:pt x="2655" y="2965"/>
                    <a:pt x="2737" y="2892"/>
                  </a:cubicBezTo>
                  <a:cubicBezTo>
                    <a:pt x="2810" y="2856"/>
                    <a:pt x="2883" y="2819"/>
                    <a:pt x="3002" y="2774"/>
                  </a:cubicBezTo>
                  <a:cubicBezTo>
                    <a:pt x="3303" y="2591"/>
                    <a:pt x="3686" y="2436"/>
                    <a:pt x="3987" y="2245"/>
                  </a:cubicBezTo>
                  <a:cubicBezTo>
                    <a:pt x="4142" y="2172"/>
                    <a:pt x="4252" y="2053"/>
                    <a:pt x="4407" y="1980"/>
                  </a:cubicBezTo>
                  <a:cubicBezTo>
                    <a:pt x="4525" y="1907"/>
                    <a:pt x="4671" y="1789"/>
                    <a:pt x="4790" y="1679"/>
                  </a:cubicBezTo>
                  <a:cubicBezTo>
                    <a:pt x="4790" y="1633"/>
                    <a:pt x="4826" y="1633"/>
                    <a:pt x="4826" y="1597"/>
                  </a:cubicBezTo>
                  <a:lnTo>
                    <a:pt x="4899" y="1597"/>
                  </a:lnTo>
                  <a:cubicBezTo>
                    <a:pt x="4899" y="1633"/>
                    <a:pt x="4936" y="1633"/>
                    <a:pt x="4936" y="1633"/>
                  </a:cubicBezTo>
                  <a:cubicBezTo>
                    <a:pt x="5018" y="1716"/>
                    <a:pt x="5054" y="1789"/>
                    <a:pt x="5127" y="1862"/>
                  </a:cubicBezTo>
                  <a:cubicBezTo>
                    <a:pt x="5209" y="1907"/>
                    <a:pt x="5282" y="1980"/>
                    <a:pt x="5319" y="2017"/>
                  </a:cubicBezTo>
                  <a:lnTo>
                    <a:pt x="5355" y="2017"/>
                  </a:lnTo>
                  <a:cubicBezTo>
                    <a:pt x="5438" y="2090"/>
                    <a:pt x="5547" y="2172"/>
                    <a:pt x="5666" y="2245"/>
                  </a:cubicBezTo>
                  <a:cubicBezTo>
                    <a:pt x="5775" y="2281"/>
                    <a:pt x="5894" y="2363"/>
                    <a:pt x="6040" y="2400"/>
                  </a:cubicBezTo>
                  <a:cubicBezTo>
                    <a:pt x="6268" y="2473"/>
                    <a:pt x="6496" y="2546"/>
                    <a:pt x="6724" y="2591"/>
                  </a:cubicBezTo>
                  <a:cubicBezTo>
                    <a:pt x="6687" y="2546"/>
                    <a:pt x="6687" y="2509"/>
                    <a:pt x="6651" y="2473"/>
                  </a:cubicBezTo>
                  <a:cubicBezTo>
                    <a:pt x="6496" y="2208"/>
                    <a:pt x="6350" y="1980"/>
                    <a:pt x="6195" y="1716"/>
                  </a:cubicBezTo>
                  <a:lnTo>
                    <a:pt x="6122" y="1560"/>
                  </a:lnTo>
                  <a:lnTo>
                    <a:pt x="6122" y="1451"/>
                  </a:lnTo>
                  <a:cubicBezTo>
                    <a:pt x="5894" y="1104"/>
                    <a:pt x="5620" y="803"/>
                    <a:pt x="5246" y="539"/>
                  </a:cubicBezTo>
                  <a:cubicBezTo>
                    <a:pt x="5018" y="384"/>
                    <a:pt x="4753" y="229"/>
                    <a:pt x="4480" y="156"/>
                  </a:cubicBezTo>
                  <a:cubicBezTo>
                    <a:pt x="4252" y="37"/>
                    <a:pt x="3987" y="1"/>
                    <a:pt x="3722" y="1"/>
                  </a:cubicBezTo>
                  <a:close/>
                </a:path>
              </a:pathLst>
            </a:custGeom>
            <a:solidFill>
              <a:srgbClr val="953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6"/>
            <p:cNvSpPr/>
            <p:nvPr/>
          </p:nvSpPr>
          <p:spPr>
            <a:xfrm flipH="1">
              <a:off x="7025582" y="2589826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53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6"/>
            <p:cNvSpPr/>
            <p:nvPr/>
          </p:nvSpPr>
          <p:spPr>
            <a:xfrm flipH="1">
              <a:off x="6988554" y="3013768"/>
              <a:ext cx="412582" cy="140084"/>
            </a:xfrm>
            <a:custGeom>
              <a:avLst/>
              <a:gdLst/>
              <a:ahLst/>
              <a:cxnLst/>
              <a:rect l="l" t="t" r="r" b="b"/>
              <a:pathLst>
                <a:path w="5593" h="1899" extrusionOk="0">
                  <a:moveTo>
                    <a:pt x="0" y="1"/>
                  </a:moveTo>
                  <a:cubicBezTo>
                    <a:pt x="73" y="302"/>
                    <a:pt x="228" y="566"/>
                    <a:pt x="420" y="758"/>
                  </a:cubicBezTo>
                  <a:cubicBezTo>
                    <a:pt x="529" y="867"/>
                    <a:pt x="685" y="949"/>
                    <a:pt x="876" y="986"/>
                  </a:cubicBezTo>
                  <a:cubicBezTo>
                    <a:pt x="949" y="1022"/>
                    <a:pt x="1031" y="1022"/>
                    <a:pt x="1104" y="1022"/>
                  </a:cubicBezTo>
                  <a:cubicBezTo>
                    <a:pt x="1214" y="1022"/>
                    <a:pt x="1332" y="1022"/>
                    <a:pt x="1442" y="986"/>
                  </a:cubicBezTo>
                  <a:cubicBezTo>
                    <a:pt x="1524" y="949"/>
                    <a:pt x="1633" y="913"/>
                    <a:pt x="1752" y="867"/>
                  </a:cubicBezTo>
                  <a:cubicBezTo>
                    <a:pt x="1943" y="1095"/>
                    <a:pt x="2244" y="1324"/>
                    <a:pt x="2628" y="1479"/>
                  </a:cubicBezTo>
                  <a:cubicBezTo>
                    <a:pt x="2929" y="1670"/>
                    <a:pt x="3312" y="1780"/>
                    <a:pt x="3649" y="1825"/>
                  </a:cubicBezTo>
                  <a:cubicBezTo>
                    <a:pt x="3914" y="1862"/>
                    <a:pt x="4142" y="1898"/>
                    <a:pt x="4407" y="1898"/>
                  </a:cubicBezTo>
                  <a:cubicBezTo>
                    <a:pt x="4790" y="1898"/>
                    <a:pt x="5136" y="1862"/>
                    <a:pt x="5474" y="1780"/>
                  </a:cubicBezTo>
                  <a:cubicBezTo>
                    <a:pt x="5510" y="1743"/>
                    <a:pt x="5547" y="1743"/>
                    <a:pt x="5593" y="1743"/>
                  </a:cubicBezTo>
                  <a:lnTo>
                    <a:pt x="5510" y="1743"/>
                  </a:lnTo>
                  <a:cubicBezTo>
                    <a:pt x="5342" y="1761"/>
                    <a:pt x="5171" y="1771"/>
                    <a:pt x="5000" y="1771"/>
                  </a:cubicBezTo>
                  <a:cubicBezTo>
                    <a:pt x="4828" y="1771"/>
                    <a:pt x="4657" y="1761"/>
                    <a:pt x="4489" y="1743"/>
                  </a:cubicBezTo>
                  <a:cubicBezTo>
                    <a:pt x="4142" y="1707"/>
                    <a:pt x="3804" y="1634"/>
                    <a:pt x="3494" y="1515"/>
                  </a:cubicBezTo>
                  <a:cubicBezTo>
                    <a:pt x="3120" y="1406"/>
                    <a:pt x="2774" y="1251"/>
                    <a:pt x="2436" y="1022"/>
                  </a:cubicBezTo>
                  <a:cubicBezTo>
                    <a:pt x="2281" y="913"/>
                    <a:pt x="2126" y="794"/>
                    <a:pt x="1980" y="639"/>
                  </a:cubicBezTo>
                  <a:cubicBezTo>
                    <a:pt x="1898" y="566"/>
                    <a:pt x="1825" y="493"/>
                    <a:pt x="1752" y="411"/>
                  </a:cubicBezTo>
                  <a:cubicBezTo>
                    <a:pt x="1752" y="375"/>
                    <a:pt x="1715" y="375"/>
                    <a:pt x="1670" y="338"/>
                  </a:cubicBezTo>
                  <a:cubicBezTo>
                    <a:pt x="1670" y="302"/>
                    <a:pt x="1633" y="302"/>
                    <a:pt x="1633" y="265"/>
                  </a:cubicBezTo>
                  <a:lnTo>
                    <a:pt x="1560" y="265"/>
                  </a:lnTo>
                  <a:cubicBezTo>
                    <a:pt x="1487" y="302"/>
                    <a:pt x="1442" y="338"/>
                    <a:pt x="1405" y="375"/>
                  </a:cubicBezTo>
                  <a:cubicBezTo>
                    <a:pt x="1369" y="411"/>
                    <a:pt x="1296" y="457"/>
                    <a:pt x="1259" y="457"/>
                  </a:cubicBezTo>
                  <a:cubicBezTo>
                    <a:pt x="1177" y="493"/>
                    <a:pt x="1068" y="530"/>
                    <a:pt x="986" y="566"/>
                  </a:cubicBezTo>
                  <a:lnTo>
                    <a:pt x="840" y="566"/>
                  </a:lnTo>
                  <a:cubicBezTo>
                    <a:pt x="757" y="566"/>
                    <a:pt x="721" y="566"/>
                    <a:pt x="685" y="530"/>
                  </a:cubicBezTo>
                  <a:cubicBezTo>
                    <a:pt x="612" y="530"/>
                    <a:pt x="529" y="493"/>
                    <a:pt x="456" y="457"/>
                  </a:cubicBezTo>
                  <a:cubicBezTo>
                    <a:pt x="265" y="338"/>
                    <a:pt x="155" y="183"/>
                    <a:pt x="37" y="3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53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6"/>
            <p:cNvSpPr/>
            <p:nvPr/>
          </p:nvSpPr>
          <p:spPr>
            <a:xfrm flipH="1">
              <a:off x="6994600" y="2618079"/>
              <a:ext cx="2803" cy="74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3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53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6"/>
            <p:cNvSpPr/>
            <p:nvPr/>
          </p:nvSpPr>
          <p:spPr>
            <a:xfrm flipH="1">
              <a:off x="6994600" y="2618079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53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6"/>
            <p:cNvSpPr/>
            <p:nvPr/>
          </p:nvSpPr>
          <p:spPr>
            <a:xfrm flipH="1">
              <a:off x="7308188" y="2949147"/>
              <a:ext cx="45146" cy="89628"/>
            </a:xfrm>
            <a:custGeom>
              <a:avLst/>
              <a:gdLst/>
              <a:ahLst/>
              <a:cxnLst/>
              <a:rect l="l" t="t" r="r" b="b"/>
              <a:pathLst>
                <a:path w="612" h="1215" extrusionOk="0">
                  <a:moveTo>
                    <a:pt x="192" y="1"/>
                  </a:moveTo>
                  <a:cubicBezTo>
                    <a:pt x="155" y="1"/>
                    <a:pt x="109" y="1"/>
                    <a:pt x="109" y="37"/>
                  </a:cubicBezTo>
                  <a:cubicBezTo>
                    <a:pt x="37" y="147"/>
                    <a:pt x="0" y="266"/>
                    <a:pt x="0" y="375"/>
                  </a:cubicBezTo>
                  <a:cubicBezTo>
                    <a:pt x="0" y="494"/>
                    <a:pt x="0" y="603"/>
                    <a:pt x="37" y="722"/>
                  </a:cubicBezTo>
                  <a:cubicBezTo>
                    <a:pt x="73" y="795"/>
                    <a:pt x="155" y="913"/>
                    <a:pt x="192" y="986"/>
                  </a:cubicBezTo>
                  <a:cubicBezTo>
                    <a:pt x="265" y="1105"/>
                    <a:pt x="383" y="1141"/>
                    <a:pt x="493" y="1214"/>
                  </a:cubicBezTo>
                  <a:cubicBezTo>
                    <a:pt x="529" y="1214"/>
                    <a:pt x="566" y="1214"/>
                    <a:pt x="566" y="1178"/>
                  </a:cubicBezTo>
                  <a:cubicBezTo>
                    <a:pt x="611" y="1141"/>
                    <a:pt x="566" y="1105"/>
                    <a:pt x="529" y="1059"/>
                  </a:cubicBezTo>
                  <a:cubicBezTo>
                    <a:pt x="529" y="1059"/>
                    <a:pt x="493" y="1059"/>
                    <a:pt x="493" y="1023"/>
                  </a:cubicBezTo>
                  <a:cubicBezTo>
                    <a:pt x="456" y="1023"/>
                    <a:pt x="420" y="986"/>
                    <a:pt x="383" y="950"/>
                  </a:cubicBezTo>
                  <a:cubicBezTo>
                    <a:pt x="338" y="913"/>
                    <a:pt x="338" y="877"/>
                    <a:pt x="301" y="831"/>
                  </a:cubicBezTo>
                  <a:cubicBezTo>
                    <a:pt x="265" y="795"/>
                    <a:pt x="228" y="722"/>
                    <a:pt x="228" y="649"/>
                  </a:cubicBezTo>
                  <a:cubicBezTo>
                    <a:pt x="192" y="567"/>
                    <a:pt x="192" y="494"/>
                    <a:pt x="192" y="421"/>
                  </a:cubicBezTo>
                  <a:cubicBezTo>
                    <a:pt x="192" y="338"/>
                    <a:pt x="192" y="266"/>
                    <a:pt x="228" y="193"/>
                  </a:cubicBezTo>
                  <a:cubicBezTo>
                    <a:pt x="228" y="147"/>
                    <a:pt x="228" y="147"/>
                    <a:pt x="265" y="110"/>
                  </a:cubicBezTo>
                  <a:lnTo>
                    <a:pt x="265" y="74"/>
                  </a:lnTo>
                  <a:cubicBezTo>
                    <a:pt x="265" y="37"/>
                    <a:pt x="228" y="37"/>
                    <a:pt x="228" y="37"/>
                  </a:cubicBezTo>
                  <a:cubicBezTo>
                    <a:pt x="228" y="1"/>
                    <a:pt x="192" y="1"/>
                    <a:pt x="192" y="1"/>
                  </a:cubicBez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6"/>
            <p:cNvSpPr/>
            <p:nvPr/>
          </p:nvSpPr>
          <p:spPr>
            <a:xfrm flipH="1">
              <a:off x="7339171" y="2954532"/>
              <a:ext cx="45146" cy="20802"/>
            </a:xfrm>
            <a:custGeom>
              <a:avLst/>
              <a:gdLst/>
              <a:ahLst/>
              <a:cxnLst/>
              <a:rect l="l" t="t" r="r" b="b"/>
              <a:pathLst>
                <a:path w="612" h="282" extrusionOk="0">
                  <a:moveTo>
                    <a:pt x="265" y="1"/>
                  </a:moveTo>
                  <a:cubicBezTo>
                    <a:pt x="265" y="1"/>
                    <a:pt x="228" y="37"/>
                    <a:pt x="192" y="37"/>
                  </a:cubicBezTo>
                  <a:cubicBezTo>
                    <a:pt x="192" y="37"/>
                    <a:pt x="155" y="37"/>
                    <a:pt x="155" y="74"/>
                  </a:cubicBezTo>
                  <a:cubicBezTo>
                    <a:pt x="73" y="120"/>
                    <a:pt x="37" y="156"/>
                    <a:pt x="37" y="193"/>
                  </a:cubicBezTo>
                  <a:cubicBezTo>
                    <a:pt x="0" y="193"/>
                    <a:pt x="0" y="229"/>
                    <a:pt x="37" y="265"/>
                  </a:cubicBezTo>
                  <a:cubicBezTo>
                    <a:pt x="49" y="278"/>
                    <a:pt x="62" y="282"/>
                    <a:pt x="74" y="282"/>
                  </a:cubicBezTo>
                  <a:cubicBezTo>
                    <a:pt x="99" y="282"/>
                    <a:pt x="119" y="265"/>
                    <a:pt x="119" y="265"/>
                  </a:cubicBezTo>
                  <a:lnTo>
                    <a:pt x="155" y="229"/>
                  </a:lnTo>
                  <a:cubicBezTo>
                    <a:pt x="155" y="193"/>
                    <a:pt x="192" y="193"/>
                    <a:pt x="192" y="193"/>
                  </a:cubicBezTo>
                  <a:cubicBezTo>
                    <a:pt x="228" y="193"/>
                    <a:pt x="228" y="156"/>
                    <a:pt x="265" y="156"/>
                  </a:cubicBezTo>
                  <a:lnTo>
                    <a:pt x="384" y="156"/>
                  </a:lnTo>
                  <a:cubicBezTo>
                    <a:pt x="420" y="193"/>
                    <a:pt x="457" y="193"/>
                    <a:pt x="493" y="229"/>
                  </a:cubicBezTo>
                  <a:cubicBezTo>
                    <a:pt x="529" y="229"/>
                    <a:pt x="575" y="229"/>
                    <a:pt x="575" y="193"/>
                  </a:cubicBezTo>
                  <a:cubicBezTo>
                    <a:pt x="612" y="156"/>
                    <a:pt x="612" y="120"/>
                    <a:pt x="575" y="74"/>
                  </a:cubicBezTo>
                  <a:cubicBezTo>
                    <a:pt x="529" y="37"/>
                    <a:pt x="493" y="37"/>
                    <a:pt x="457" y="37"/>
                  </a:cubicBezTo>
                  <a:cubicBezTo>
                    <a:pt x="420" y="1"/>
                    <a:pt x="384" y="1"/>
                    <a:pt x="347" y="1"/>
                  </a:cubicBez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6"/>
            <p:cNvSpPr/>
            <p:nvPr/>
          </p:nvSpPr>
          <p:spPr>
            <a:xfrm flipH="1">
              <a:off x="6952184" y="2935058"/>
              <a:ext cx="81513" cy="58645"/>
            </a:xfrm>
            <a:custGeom>
              <a:avLst/>
              <a:gdLst/>
              <a:ahLst/>
              <a:cxnLst/>
              <a:rect l="l" t="t" r="r" b="b"/>
              <a:pathLst>
                <a:path w="1105" h="795" extrusionOk="0">
                  <a:moveTo>
                    <a:pt x="37" y="0"/>
                  </a:moveTo>
                  <a:cubicBezTo>
                    <a:pt x="37" y="37"/>
                    <a:pt x="0" y="37"/>
                    <a:pt x="0" y="73"/>
                  </a:cubicBezTo>
                  <a:cubicBezTo>
                    <a:pt x="0" y="155"/>
                    <a:pt x="0" y="265"/>
                    <a:pt x="37" y="384"/>
                  </a:cubicBezTo>
                  <a:cubicBezTo>
                    <a:pt x="37" y="457"/>
                    <a:pt x="73" y="529"/>
                    <a:pt x="155" y="612"/>
                  </a:cubicBezTo>
                  <a:lnTo>
                    <a:pt x="301" y="758"/>
                  </a:lnTo>
                  <a:cubicBezTo>
                    <a:pt x="383" y="758"/>
                    <a:pt x="456" y="794"/>
                    <a:pt x="529" y="794"/>
                  </a:cubicBezTo>
                  <a:cubicBezTo>
                    <a:pt x="612" y="794"/>
                    <a:pt x="685" y="794"/>
                    <a:pt x="757" y="758"/>
                  </a:cubicBezTo>
                  <a:cubicBezTo>
                    <a:pt x="840" y="721"/>
                    <a:pt x="876" y="685"/>
                    <a:pt x="949" y="612"/>
                  </a:cubicBezTo>
                  <a:cubicBezTo>
                    <a:pt x="1068" y="493"/>
                    <a:pt x="1104" y="265"/>
                    <a:pt x="1104" y="73"/>
                  </a:cubicBezTo>
                  <a:cubicBezTo>
                    <a:pt x="1104" y="37"/>
                    <a:pt x="1068" y="0"/>
                    <a:pt x="1022" y="0"/>
                  </a:cubicBezTo>
                  <a:cubicBezTo>
                    <a:pt x="986" y="0"/>
                    <a:pt x="949" y="37"/>
                    <a:pt x="949" y="73"/>
                  </a:cubicBezTo>
                  <a:lnTo>
                    <a:pt x="949" y="265"/>
                  </a:lnTo>
                  <a:cubicBezTo>
                    <a:pt x="949" y="301"/>
                    <a:pt x="949" y="338"/>
                    <a:pt x="913" y="420"/>
                  </a:cubicBezTo>
                  <a:cubicBezTo>
                    <a:pt x="913" y="457"/>
                    <a:pt x="876" y="457"/>
                    <a:pt x="876" y="493"/>
                  </a:cubicBezTo>
                  <a:cubicBezTo>
                    <a:pt x="840" y="529"/>
                    <a:pt x="794" y="566"/>
                    <a:pt x="794" y="566"/>
                  </a:cubicBezTo>
                  <a:cubicBezTo>
                    <a:pt x="757" y="612"/>
                    <a:pt x="721" y="612"/>
                    <a:pt x="685" y="612"/>
                  </a:cubicBezTo>
                  <a:cubicBezTo>
                    <a:pt x="685" y="648"/>
                    <a:pt x="648" y="648"/>
                    <a:pt x="612" y="648"/>
                  </a:cubicBezTo>
                  <a:lnTo>
                    <a:pt x="493" y="648"/>
                  </a:lnTo>
                  <a:cubicBezTo>
                    <a:pt x="456" y="648"/>
                    <a:pt x="420" y="648"/>
                    <a:pt x="383" y="612"/>
                  </a:cubicBezTo>
                  <a:lnTo>
                    <a:pt x="420" y="612"/>
                  </a:lnTo>
                  <a:cubicBezTo>
                    <a:pt x="383" y="612"/>
                    <a:pt x="338" y="612"/>
                    <a:pt x="301" y="566"/>
                  </a:cubicBezTo>
                  <a:cubicBezTo>
                    <a:pt x="301" y="566"/>
                    <a:pt x="265" y="529"/>
                    <a:pt x="265" y="493"/>
                  </a:cubicBezTo>
                  <a:cubicBezTo>
                    <a:pt x="228" y="457"/>
                    <a:pt x="192" y="457"/>
                    <a:pt x="192" y="420"/>
                  </a:cubicBezTo>
                  <a:cubicBezTo>
                    <a:pt x="192" y="384"/>
                    <a:pt x="155" y="301"/>
                    <a:pt x="155" y="265"/>
                  </a:cubicBezTo>
                  <a:lnTo>
                    <a:pt x="155" y="7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6"/>
            <p:cNvSpPr/>
            <p:nvPr/>
          </p:nvSpPr>
          <p:spPr>
            <a:xfrm flipH="1">
              <a:off x="7103629" y="2840857"/>
              <a:ext cx="59309" cy="70300"/>
            </a:xfrm>
            <a:custGeom>
              <a:avLst/>
              <a:gdLst/>
              <a:ahLst/>
              <a:cxnLst/>
              <a:rect l="l" t="t" r="r" b="b"/>
              <a:pathLst>
                <a:path w="804" h="953" extrusionOk="0">
                  <a:moveTo>
                    <a:pt x="325" y="0"/>
                  </a:moveTo>
                  <a:cubicBezTo>
                    <a:pt x="293" y="0"/>
                    <a:pt x="261" y="6"/>
                    <a:pt x="229" y="18"/>
                  </a:cubicBezTo>
                  <a:cubicBezTo>
                    <a:pt x="83" y="101"/>
                    <a:pt x="1" y="329"/>
                    <a:pt x="119" y="593"/>
                  </a:cubicBezTo>
                  <a:cubicBezTo>
                    <a:pt x="179" y="810"/>
                    <a:pt x="343" y="953"/>
                    <a:pt x="485" y="953"/>
                  </a:cubicBezTo>
                  <a:cubicBezTo>
                    <a:pt x="517" y="953"/>
                    <a:pt x="547" y="946"/>
                    <a:pt x="575" y="931"/>
                  </a:cubicBezTo>
                  <a:cubicBezTo>
                    <a:pt x="767" y="894"/>
                    <a:pt x="804" y="630"/>
                    <a:pt x="721" y="365"/>
                  </a:cubicBezTo>
                  <a:cubicBezTo>
                    <a:pt x="630" y="145"/>
                    <a:pt x="482" y="0"/>
                    <a:pt x="325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6"/>
            <p:cNvSpPr/>
            <p:nvPr/>
          </p:nvSpPr>
          <p:spPr>
            <a:xfrm flipH="1">
              <a:off x="6899071" y="2759786"/>
              <a:ext cx="59235" cy="70153"/>
            </a:xfrm>
            <a:custGeom>
              <a:avLst/>
              <a:gdLst/>
              <a:ahLst/>
              <a:cxnLst/>
              <a:rect l="l" t="t" r="r" b="b"/>
              <a:pathLst>
                <a:path w="803" h="951" extrusionOk="0">
                  <a:moveTo>
                    <a:pt x="332" y="1"/>
                  </a:moveTo>
                  <a:cubicBezTo>
                    <a:pt x="298" y="1"/>
                    <a:pt x="263" y="8"/>
                    <a:pt x="228" y="23"/>
                  </a:cubicBezTo>
                  <a:cubicBezTo>
                    <a:pt x="82" y="59"/>
                    <a:pt x="0" y="324"/>
                    <a:pt x="82" y="588"/>
                  </a:cubicBezTo>
                  <a:cubicBezTo>
                    <a:pt x="175" y="783"/>
                    <a:pt x="355" y="951"/>
                    <a:pt x="502" y="951"/>
                  </a:cubicBezTo>
                  <a:cubicBezTo>
                    <a:pt x="528" y="951"/>
                    <a:pt x="552" y="946"/>
                    <a:pt x="575" y="935"/>
                  </a:cubicBezTo>
                  <a:cubicBezTo>
                    <a:pt x="730" y="853"/>
                    <a:pt x="803" y="625"/>
                    <a:pt x="730" y="360"/>
                  </a:cubicBezTo>
                  <a:cubicBezTo>
                    <a:pt x="633" y="144"/>
                    <a:pt x="487" y="1"/>
                    <a:pt x="332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6"/>
            <p:cNvSpPr/>
            <p:nvPr/>
          </p:nvSpPr>
          <p:spPr>
            <a:xfrm flipH="1">
              <a:off x="6954913" y="2764139"/>
              <a:ext cx="100988" cy="148789"/>
            </a:xfrm>
            <a:custGeom>
              <a:avLst/>
              <a:gdLst/>
              <a:ahLst/>
              <a:cxnLst/>
              <a:rect l="l" t="t" r="r" b="b"/>
              <a:pathLst>
                <a:path w="1369" h="2017" extrusionOk="0">
                  <a:moveTo>
                    <a:pt x="110" y="0"/>
                  </a:moveTo>
                  <a:cubicBezTo>
                    <a:pt x="73" y="0"/>
                    <a:pt x="73" y="0"/>
                    <a:pt x="37" y="37"/>
                  </a:cubicBezTo>
                  <a:lnTo>
                    <a:pt x="0" y="73"/>
                  </a:lnTo>
                  <a:lnTo>
                    <a:pt x="0" y="192"/>
                  </a:lnTo>
                  <a:cubicBezTo>
                    <a:pt x="37" y="228"/>
                    <a:pt x="37" y="265"/>
                    <a:pt x="73" y="301"/>
                  </a:cubicBezTo>
                  <a:lnTo>
                    <a:pt x="73" y="265"/>
                  </a:lnTo>
                  <a:cubicBezTo>
                    <a:pt x="183" y="602"/>
                    <a:pt x="301" y="985"/>
                    <a:pt x="493" y="1332"/>
                  </a:cubicBezTo>
                  <a:cubicBezTo>
                    <a:pt x="514" y="1353"/>
                    <a:pt x="547" y="1374"/>
                    <a:pt x="579" y="1374"/>
                  </a:cubicBezTo>
                  <a:cubicBezTo>
                    <a:pt x="601" y="1374"/>
                    <a:pt x="623" y="1363"/>
                    <a:pt x="639" y="1332"/>
                  </a:cubicBezTo>
                  <a:cubicBezTo>
                    <a:pt x="684" y="1287"/>
                    <a:pt x="721" y="1250"/>
                    <a:pt x="757" y="1214"/>
                  </a:cubicBezTo>
                  <a:cubicBezTo>
                    <a:pt x="794" y="1214"/>
                    <a:pt x="830" y="1177"/>
                    <a:pt x="867" y="1177"/>
                  </a:cubicBezTo>
                  <a:lnTo>
                    <a:pt x="913" y="1141"/>
                  </a:lnTo>
                  <a:lnTo>
                    <a:pt x="949" y="1141"/>
                  </a:lnTo>
                  <a:lnTo>
                    <a:pt x="986" y="1177"/>
                  </a:lnTo>
                  <a:lnTo>
                    <a:pt x="1022" y="1177"/>
                  </a:lnTo>
                  <a:cubicBezTo>
                    <a:pt x="1022" y="1214"/>
                    <a:pt x="1058" y="1214"/>
                    <a:pt x="1058" y="1214"/>
                  </a:cubicBezTo>
                  <a:cubicBezTo>
                    <a:pt x="1058" y="1250"/>
                    <a:pt x="1095" y="1287"/>
                    <a:pt x="1095" y="1287"/>
                  </a:cubicBezTo>
                  <a:cubicBezTo>
                    <a:pt x="1095" y="1332"/>
                    <a:pt x="1141" y="1369"/>
                    <a:pt x="1141" y="1405"/>
                  </a:cubicBezTo>
                  <a:lnTo>
                    <a:pt x="1141" y="1515"/>
                  </a:lnTo>
                  <a:cubicBezTo>
                    <a:pt x="1141" y="1560"/>
                    <a:pt x="1095" y="1597"/>
                    <a:pt x="1095" y="1597"/>
                  </a:cubicBezTo>
                  <a:cubicBezTo>
                    <a:pt x="1095" y="1633"/>
                    <a:pt x="1058" y="1670"/>
                    <a:pt x="1058" y="1706"/>
                  </a:cubicBezTo>
                  <a:cubicBezTo>
                    <a:pt x="1022" y="1706"/>
                    <a:pt x="1022" y="1743"/>
                    <a:pt x="986" y="1743"/>
                  </a:cubicBezTo>
                  <a:cubicBezTo>
                    <a:pt x="949" y="1788"/>
                    <a:pt x="913" y="1788"/>
                    <a:pt x="867" y="1825"/>
                  </a:cubicBezTo>
                  <a:cubicBezTo>
                    <a:pt x="830" y="1861"/>
                    <a:pt x="830" y="1934"/>
                    <a:pt x="830" y="1971"/>
                  </a:cubicBezTo>
                  <a:cubicBezTo>
                    <a:pt x="867" y="1971"/>
                    <a:pt x="867" y="2016"/>
                    <a:pt x="913" y="2016"/>
                  </a:cubicBezTo>
                  <a:lnTo>
                    <a:pt x="986" y="2016"/>
                  </a:lnTo>
                  <a:cubicBezTo>
                    <a:pt x="1058" y="1971"/>
                    <a:pt x="1141" y="1898"/>
                    <a:pt x="1214" y="1861"/>
                  </a:cubicBezTo>
                  <a:cubicBezTo>
                    <a:pt x="1250" y="1788"/>
                    <a:pt x="1287" y="1706"/>
                    <a:pt x="1323" y="1633"/>
                  </a:cubicBezTo>
                  <a:cubicBezTo>
                    <a:pt x="1323" y="1560"/>
                    <a:pt x="1369" y="1478"/>
                    <a:pt x="1323" y="1405"/>
                  </a:cubicBezTo>
                  <a:cubicBezTo>
                    <a:pt x="1323" y="1332"/>
                    <a:pt x="1323" y="1250"/>
                    <a:pt x="1287" y="1177"/>
                  </a:cubicBezTo>
                  <a:cubicBezTo>
                    <a:pt x="1250" y="1141"/>
                    <a:pt x="1214" y="1058"/>
                    <a:pt x="1177" y="1022"/>
                  </a:cubicBezTo>
                  <a:cubicBezTo>
                    <a:pt x="1095" y="985"/>
                    <a:pt x="1022" y="949"/>
                    <a:pt x="949" y="949"/>
                  </a:cubicBezTo>
                  <a:cubicBezTo>
                    <a:pt x="927" y="942"/>
                    <a:pt x="906" y="939"/>
                    <a:pt x="885" y="939"/>
                  </a:cubicBezTo>
                  <a:cubicBezTo>
                    <a:pt x="790" y="939"/>
                    <a:pt x="699" y="999"/>
                    <a:pt x="602" y="1058"/>
                  </a:cubicBezTo>
                  <a:cubicBezTo>
                    <a:pt x="602" y="1022"/>
                    <a:pt x="566" y="949"/>
                    <a:pt x="529" y="913"/>
                  </a:cubicBezTo>
                  <a:lnTo>
                    <a:pt x="529" y="913"/>
                  </a:lnTo>
                  <a:lnTo>
                    <a:pt x="566" y="949"/>
                  </a:lnTo>
                  <a:cubicBezTo>
                    <a:pt x="411" y="648"/>
                    <a:pt x="338" y="338"/>
                    <a:pt x="183" y="73"/>
                  </a:cubicBezTo>
                  <a:cubicBezTo>
                    <a:pt x="183" y="37"/>
                    <a:pt x="146" y="37"/>
                    <a:pt x="146" y="0"/>
                  </a:cubicBezTo>
                  <a:close/>
                </a:path>
              </a:pathLst>
            </a:custGeom>
            <a:solidFill>
              <a:srgbClr val="7E3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6"/>
            <p:cNvSpPr/>
            <p:nvPr/>
          </p:nvSpPr>
          <p:spPr>
            <a:xfrm flipH="1">
              <a:off x="7137268" y="2702174"/>
              <a:ext cx="103717" cy="106447"/>
            </a:xfrm>
            <a:custGeom>
              <a:avLst/>
              <a:gdLst/>
              <a:ahLst/>
              <a:cxnLst/>
              <a:rect l="l" t="t" r="r" b="b"/>
              <a:pathLst>
                <a:path w="1406" h="1443" extrusionOk="0">
                  <a:moveTo>
                    <a:pt x="1214" y="1"/>
                  </a:moveTo>
                  <a:cubicBezTo>
                    <a:pt x="1059" y="1"/>
                    <a:pt x="867" y="74"/>
                    <a:pt x="758" y="156"/>
                  </a:cubicBezTo>
                  <a:cubicBezTo>
                    <a:pt x="685" y="193"/>
                    <a:pt x="603" y="229"/>
                    <a:pt x="530" y="302"/>
                  </a:cubicBezTo>
                  <a:cubicBezTo>
                    <a:pt x="493" y="348"/>
                    <a:pt x="411" y="421"/>
                    <a:pt x="375" y="494"/>
                  </a:cubicBezTo>
                  <a:cubicBezTo>
                    <a:pt x="265" y="612"/>
                    <a:pt x="183" y="758"/>
                    <a:pt x="146" y="877"/>
                  </a:cubicBezTo>
                  <a:cubicBezTo>
                    <a:pt x="73" y="1032"/>
                    <a:pt x="37" y="1178"/>
                    <a:pt x="1" y="1333"/>
                  </a:cubicBezTo>
                  <a:cubicBezTo>
                    <a:pt x="1" y="1369"/>
                    <a:pt x="37" y="1406"/>
                    <a:pt x="73" y="1442"/>
                  </a:cubicBezTo>
                  <a:cubicBezTo>
                    <a:pt x="110" y="1442"/>
                    <a:pt x="146" y="1406"/>
                    <a:pt x="146" y="1369"/>
                  </a:cubicBezTo>
                  <a:cubicBezTo>
                    <a:pt x="146" y="1296"/>
                    <a:pt x="183" y="1214"/>
                    <a:pt x="229" y="1141"/>
                  </a:cubicBezTo>
                  <a:cubicBezTo>
                    <a:pt x="265" y="1068"/>
                    <a:pt x="302" y="950"/>
                    <a:pt x="375" y="877"/>
                  </a:cubicBezTo>
                  <a:cubicBezTo>
                    <a:pt x="457" y="758"/>
                    <a:pt x="530" y="685"/>
                    <a:pt x="639" y="612"/>
                  </a:cubicBezTo>
                  <a:cubicBezTo>
                    <a:pt x="721" y="530"/>
                    <a:pt x="831" y="494"/>
                    <a:pt x="949" y="457"/>
                  </a:cubicBezTo>
                  <a:cubicBezTo>
                    <a:pt x="986" y="421"/>
                    <a:pt x="1022" y="421"/>
                    <a:pt x="1095" y="384"/>
                  </a:cubicBezTo>
                  <a:cubicBezTo>
                    <a:pt x="1141" y="384"/>
                    <a:pt x="1214" y="384"/>
                    <a:pt x="1287" y="348"/>
                  </a:cubicBezTo>
                  <a:cubicBezTo>
                    <a:pt x="1369" y="348"/>
                    <a:pt x="1405" y="266"/>
                    <a:pt x="1405" y="193"/>
                  </a:cubicBezTo>
                  <a:cubicBezTo>
                    <a:pt x="1405" y="74"/>
                    <a:pt x="1323" y="1"/>
                    <a:pt x="1214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6"/>
            <p:cNvSpPr/>
            <p:nvPr/>
          </p:nvSpPr>
          <p:spPr>
            <a:xfrm flipH="1">
              <a:off x="6890957" y="2643676"/>
              <a:ext cx="123265" cy="43818"/>
            </a:xfrm>
            <a:custGeom>
              <a:avLst/>
              <a:gdLst/>
              <a:ahLst/>
              <a:cxnLst/>
              <a:rect l="l" t="t" r="r" b="b"/>
              <a:pathLst>
                <a:path w="1671" h="594" extrusionOk="0">
                  <a:moveTo>
                    <a:pt x="493" y="0"/>
                  </a:moveTo>
                  <a:cubicBezTo>
                    <a:pt x="384" y="0"/>
                    <a:pt x="229" y="37"/>
                    <a:pt x="119" y="110"/>
                  </a:cubicBezTo>
                  <a:lnTo>
                    <a:pt x="74" y="110"/>
                  </a:lnTo>
                  <a:cubicBezTo>
                    <a:pt x="37" y="183"/>
                    <a:pt x="1" y="265"/>
                    <a:pt x="37" y="338"/>
                  </a:cubicBezTo>
                  <a:cubicBezTo>
                    <a:pt x="74" y="374"/>
                    <a:pt x="156" y="411"/>
                    <a:pt x="229" y="411"/>
                  </a:cubicBezTo>
                  <a:cubicBezTo>
                    <a:pt x="265" y="374"/>
                    <a:pt x="348" y="338"/>
                    <a:pt x="384" y="338"/>
                  </a:cubicBezTo>
                  <a:cubicBezTo>
                    <a:pt x="421" y="338"/>
                    <a:pt x="457" y="301"/>
                    <a:pt x="530" y="301"/>
                  </a:cubicBezTo>
                  <a:cubicBezTo>
                    <a:pt x="612" y="265"/>
                    <a:pt x="722" y="265"/>
                    <a:pt x="840" y="265"/>
                  </a:cubicBezTo>
                  <a:cubicBezTo>
                    <a:pt x="913" y="265"/>
                    <a:pt x="1032" y="301"/>
                    <a:pt x="1141" y="338"/>
                  </a:cubicBezTo>
                  <a:cubicBezTo>
                    <a:pt x="1214" y="338"/>
                    <a:pt x="1296" y="374"/>
                    <a:pt x="1369" y="456"/>
                  </a:cubicBezTo>
                  <a:cubicBezTo>
                    <a:pt x="1442" y="493"/>
                    <a:pt x="1488" y="529"/>
                    <a:pt x="1561" y="566"/>
                  </a:cubicBezTo>
                  <a:cubicBezTo>
                    <a:pt x="1561" y="584"/>
                    <a:pt x="1570" y="593"/>
                    <a:pt x="1584" y="593"/>
                  </a:cubicBezTo>
                  <a:cubicBezTo>
                    <a:pt x="1597" y="593"/>
                    <a:pt x="1616" y="584"/>
                    <a:pt x="1634" y="566"/>
                  </a:cubicBezTo>
                  <a:cubicBezTo>
                    <a:pt x="1670" y="529"/>
                    <a:pt x="1634" y="493"/>
                    <a:pt x="1634" y="493"/>
                  </a:cubicBezTo>
                  <a:cubicBezTo>
                    <a:pt x="1524" y="374"/>
                    <a:pt x="1406" y="301"/>
                    <a:pt x="1296" y="228"/>
                  </a:cubicBezTo>
                  <a:cubicBezTo>
                    <a:pt x="1178" y="146"/>
                    <a:pt x="1068" y="73"/>
                    <a:pt x="950" y="37"/>
                  </a:cubicBezTo>
                  <a:cubicBezTo>
                    <a:pt x="877" y="37"/>
                    <a:pt x="804" y="0"/>
                    <a:pt x="722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6"/>
            <p:cNvSpPr/>
            <p:nvPr/>
          </p:nvSpPr>
          <p:spPr>
            <a:xfrm flipH="1">
              <a:off x="6845888" y="2371106"/>
              <a:ext cx="613819" cy="558641"/>
            </a:xfrm>
            <a:custGeom>
              <a:avLst/>
              <a:gdLst/>
              <a:ahLst/>
              <a:cxnLst/>
              <a:rect l="l" t="t" r="r" b="b"/>
              <a:pathLst>
                <a:path w="8321" h="7573" extrusionOk="0">
                  <a:moveTo>
                    <a:pt x="3340" y="1"/>
                  </a:moveTo>
                  <a:cubicBezTo>
                    <a:pt x="3148" y="1"/>
                    <a:pt x="2966" y="1"/>
                    <a:pt x="2774" y="83"/>
                  </a:cubicBezTo>
                  <a:cubicBezTo>
                    <a:pt x="2509" y="119"/>
                    <a:pt x="2236" y="229"/>
                    <a:pt x="1971" y="384"/>
                  </a:cubicBezTo>
                  <a:cubicBezTo>
                    <a:pt x="1515" y="648"/>
                    <a:pt x="1141" y="1031"/>
                    <a:pt x="794" y="1561"/>
                  </a:cubicBezTo>
                  <a:cubicBezTo>
                    <a:pt x="639" y="1789"/>
                    <a:pt x="493" y="2053"/>
                    <a:pt x="375" y="2363"/>
                  </a:cubicBezTo>
                  <a:cubicBezTo>
                    <a:pt x="265" y="2628"/>
                    <a:pt x="183" y="2892"/>
                    <a:pt x="147" y="3194"/>
                  </a:cubicBezTo>
                  <a:cubicBezTo>
                    <a:pt x="37" y="3732"/>
                    <a:pt x="1" y="4261"/>
                    <a:pt x="74" y="4790"/>
                  </a:cubicBezTo>
                  <a:cubicBezTo>
                    <a:pt x="147" y="5137"/>
                    <a:pt x="229" y="5438"/>
                    <a:pt x="375" y="5784"/>
                  </a:cubicBezTo>
                  <a:cubicBezTo>
                    <a:pt x="530" y="6049"/>
                    <a:pt x="685" y="6350"/>
                    <a:pt x="949" y="6660"/>
                  </a:cubicBezTo>
                  <a:cubicBezTo>
                    <a:pt x="1059" y="6961"/>
                    <a:pt x="1250" y="7226"/>
                    <a:pt x="1515" y="7417"/>
                  </a:cubicBezTo>
                  <a:cubicBezTo>
                    <a:pt x="1670" y="7527"/>
                    <a:pt x="1825" y="7572"/>
                    <a:pt x="1971" y="7572"/>
                  </a:cubicBezTo>
                  <a:lnTo>
                    <a:pt x="2236" y="7572"/>
                  </a:lnTo>
                  <a:cubicBezTo>
                    <a:pt x="2318" y="7527"/>
                    <a:pt x="2354" y="7490"/>
                    <a:pt x="2427" y="7454"/>
                  </a:cubicBezTo>
                  <a:cubicBezTo>
                    <a:pt x="2546" y="7417"/>
                    <a:pt x="2619" y="7299"/>
                    <a:pt x="2655" y="7189"/>
                  </a:cubicBezTo>
                  <a:cubicBezTo>
                    <a:pt x="2737" y="7116"/>
                    <a:pt x="2737" y="6961"/>
                    <a:pt x="2774" y="6843"/>
                  </a:cubicBezTo>
                  <a:cubicBezTo>
                    <a:pt x="2774" y="6697"/>
                    <a:pt x="2774" y="6542"/>
                    <a:pt x="2737" y="6432"/>
                  </a:cubicBezTo>
                  <a:cubicBezTo>
                    <a:pt x="2737" y="6277"/>
                    <a:pt x="2692" y="6122"/>
                    <a:pt x="2692" y="6012"/>
                  </a:cubicBezTo>
                  <a:lnTo>
                    <a:pt x="2655" y="5894"/>
                  </a:lnTo>
                  <a:cubicBezTo>
                    <a:pt x="2655" y="5784"/>
                    <a:pt x="2619" y="5666"/>
                    <a:pt x="2582" y="5556"/>
                  </a:cubicBezTo>
                  <a:lnTo>
                    <a:pt x="2582" y="5365"/>
                  </a:lnTo>
                  <a:lnTo>
                    <a:pt x="2582" y="5137"/>
                  </a:lnTo>
                  <a:cubicBezTo>
                    <a:pt x="2619" y="4982"/>
                    <a:pt x="2655" y="4872"/>
                    <a:pt x="2692" y="4790"/>
                  </a:cubicBezTo>
                  <a:cubicBezTo>
                    <a:pt x="2737" y="4681"/>
                    <a:pt x="2774" y="4608"/>
                    <a:pt x="2847" y="4525"/>
                  </a:cubicBezTo>
                  <a:cubicBezTo>
                    <a:pt x="2920" y="4416"/>
                    <a:pt x="3038" y="4297"/>
                    <a:pt x="3148" y="4224"/>
                  </a:cubicBezTo>
                  <a:cubicBezTo>
                    <a:pt x="3303" y="4106"/>
                    <a:pt x="3495" y="3996"/>
                    <a:pt x="3723" y="3878"/>
                  </a:cubicBezTo>
                  <a:cubicBezTo>
                    <a:pt x="3878" y="3805"/>
                    <a:pt x="4060" y="3732"/>
                    <a:pt x="4215" y="3650"/>
                  </a:cubicBezTo>
                  <a:lnTo>
                    <a:pt x="4370" y="3577"/>
                  </a:lnTo>
                  <a:cubicBezTo>
                    <a:pt x="4827" y="3385"/>
                    <a:pt x="5246" y="3157"/>
                    <a:pt x="5584" y="2856"/>
                  </a:cubicBezTo>
                  <a:lnTo>
                    <a:pt x="5775" y="2664"/>
                  </a:lnTo>
                  <a:cubicBezTo>
                    <a:pt x="5930" y="2783"/>
                    <a:pt x="6076" y="2929"/>
                    <a:pt x="6304" y="3048"/>
                  </a:cubicBezTo>
                  <a:cubicBezTo>
                    <a:pt x="6496" y="3121"/>
                    <a:pt x="6688" y="3194"/>
                    <a:pt x="6797" y="3239"/>
                  </a:cubicBezTo>
                  <a:lnTo>
                    <a:pt x="6879" y="3276"/>
                  </a:lnTo>
                  <a:cubicBezTo>
                    <a:pt x="6916" y="3312"/>
                    <a:pt x="6952" y="3312"/>
                    <a:pt x="6989" y="3312"/>
                  </a:cubicBezTo>
                  <a:cubicBezTo>
                    <a:pt x="7071" y="3349"/>
                    <a:pt x="7107" y="3385"/>
                    <a:pt x="7180" y="3385"/>
                  </a:cubicBezTo>
                  <a:cubicBezTo>
                    <a:pt x="7217" y="3422"/>
                    <a:pt x="7253" y="3467"/>
                    <a:pt x="7299" y="3467"/>
                  </a:cubicBezTo>
                  <a:cubicBezTo>
                    <a:pt x="7372" y="3504"/>
                    <a:pt x="7445" y="3577"/>
                    <a:pt x="7527" y="3613"/>
                  </a:cubicBezTo>
                  <a:cubicBezTo>
                    <a:pt x="7636" y="3650"/>
                    <a:pt x="7791" y="3732"/>
                    <a:pt x="7901" y="3732"/>
                  </a:cubicBezTo>
                  <a:lnTo>
                    <a:pt x="8092" y="3732"/>
                  </a:lnTo>
                  <a:cubicBezTo>
                    <a:pt x="8129" y="3732"/>
                    <a:pt x="8165" y="3695"/>
                    <a:pt x="8211" y="3650"/>
                  </a:cubicBezTo>
                  <a:cubicBezTo>
                    <a:pt x="8284" y="3613"/>
                    <a:pt x="8284" y="3540"/>
                    <a:pt x="8321" y="3422"/>
                  </a:cubicBezTo>
                  <a:cubicBezTo>
                    <a:pt x="8321" y="3349"/>
                    <a:pt x="8321" y="3276"/>
                    <a:pt x="8284" y="3194"/>
                  </a:cubicBezTo>
                  <a:cubicBezTo>
                    <a:pt x="8248" y="3084"/>
                    <a:pt x="8211" y="3011"/>
                    <a:pt x="8165" y="2929"/>
                  </a:cubicBezTo>
                  <a:cubicBezTo>
                    <a:pt x="8092" y="2737"/>
                    <a:pt x="7983" y="2591"/>
                    <a:pt x="7828" y="2363"/>
                  </a:cubicBezTo>
                  <a:cubicBezTo>
                    <a:pt x="7481" y="1980"/>
                    <a:pt x="7107" y="1643"/>
                    <a:pt x="6688" y="1369"/>
                  </a:cubicBezTo>
                  <a:cubicBezTo>
                    <a:pt x="6532" y="1296"/>
                    <a:pt x="6387" y="1223"/>
                    <a:pt x="6231" y="1141"/>
                  </a:cubicBezTo>
                  <a:cubicBezTo>
                    <a:pt x="6158" y="1141"/>
                    <a:pt x="6076" y="1104"/>
                    <a:pt x="6003" y="1104"/>
                  </a:cubicBezTo>
                  <a:cubicBezTo>
                    <a:pt x="5967" y="1031"/>
                    <a:pt x="5885" y="913"/>
                    <a:pt x="5812" y="840"/>
                  </a:cubicBezTo>
                  <a:cubicBezTo>
                    <a:pt x="5739" y="767"/>
                    <a:pt x="5620" y="685"/>
                    <a:pt x="5511" y="612"/>
                  </a:cubicBezTo>
                  <a:cubicBezTo>
                    <a:pt x="5392" y="539"/>
                    <a:pt x="5283" y="457"/>
                    <a:pt x="5164" y="420"/>
                  </a:cubicBezTo>
                  <a:cubicBezTo>
                    <a:pt x="4900" y="311"/>
                    <a:pt x="4671" y="192"/>
                    <a:pt x="4370" y="156"/>
                  </a:cubicBezTo>
                  <a:cubicBezTo>
                    <a:pt x="4142" y="83"/>
                    <a:pt x="3878" y="46"/>
                    <a:pt x="3650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6"/>
            <p:cNvSpPr/>
            <p:nvPr/>
          </p:nvSpPr>
          <p:spPr>
            <a:xfrm flipH="1">
              <a:off x="7016806" y="2500346"/>
              <a:ext cx="261211" cy="409188"/>
            </a:xfrm>
            <a:custGeom>
              <a:avLst/>
              <a:gdLst/>
              <a:ahLst/>
              <a:cxnLst/>
              <a:rect l="l" t="t" r="r" b="b"/>
              <a:pathLst>
                <a:path w="3541" h="5547" extrusionOk="0">
                  <a:moveTo>
                    <a:pt x="3504" y="0"/>
                  </a:moveTo>
                  <a:cubicBezTo>
                    <a:pt x="3504" y="73"/>
                    <a:pt x="3467" y="155"/>
                    <a:pt x="3467" y="228"/>
                  </a:cubicBezTo>
                  <a:cubicBezTo>
                    <a:pt x="3467" y="265"/>
                    <a:pt x="3467" y="347"/>
                    <a:pt x="3422" y="383"/>
                  </a:cubicBezTo>
                  <a:cubicBezTo>
                    <a:pt x="3422" y="456"/>
                    <a:pt x="3385" y="493"/>
                    <a:pt x="3385" y="575"/>
                  </a:cubicBezTo>
                  <a:cubicBezTo>
                    <a:pt x="3349" y="611"/>
                    <a:pt x="3312" y="684"/>
                    <a:pt x="3312" y="721"/>
                  </a:cubicBezTo>
                  <a:cubicBezTo>
                    <a:pt x="3276" y="757"/>
                    <a:pt x="3239" y="839"/>
                    <a:pt x="3194" y="876"/>
                  </a:cubicBezTo>
                  <a:cubicBezTo>
                    <a:pt x="3084" y="985"/>
                    <a:pt x="2966" y="1104"/>
                    <a:pt x="2820" y="1213"/>
                  </a:cubicBezTo>
                  <a:cubicBezTo>
                    <a:pt x="2555" y="1405"/>
                    <a:pt x="2281" y="1560"/>
                    <a:pt x="1980" y="1715"/>
                  </a:cubicBezTo>
                  <a:cubicBezTo>
                    <a:pt x="1716" y="1825"/>
                    <a:pt x="1451" y="1943"/>
                    <a:pt x="1187" y="2089"/>
                  </a:cubicBezTo>
                  <a:cubicBezTo>
                    <a:pt x="913" y="2208"/>
                    <a:pt x="648" y="2354"/>
                    <a:pt x="457" y="2582"/>
                  </a:cubicBezTo>
                  <a:cubicBezTo>
                    <a:pt x="347" y="2664"/>
                    <a:pt x="274" y="2773"/>
                    <a:pt x="192" y="2929"/>
                  </a:cubicBezTo>
                  <a:cubicBezTo>
                    <a:pt x="119" y="3038"/>
                    <a:pt x="83" y="3193"/>
                    <a:pt x="46" y="3348"/>
                  </a:cubicBezTo>
                  <a:cubicBezTo>
                    <a:pt x="46" y="3458"/>
                    <a:pt x="1" y="3576"/>
                    <a:pt x="1" y="3686"/>
                  </a:cubicBezTo>
                  <a:cubicBezTo>
                    <a:pt x="46" y="3804"/>
                    <a:pt x="46" y="3914"/>
                    <a:pt x="83" y="4069"/>
                  </a:cubicBezTo>
                  <a:cubicBezTo>
                    <a:pt x="119" y="4297"/>
                    <a:pt x="229" y="4561"/>
                    <a:pt x="274" y="4826"/>
                  </a:cubicBezTo>
                  <a:lnTo>
                    <a:pt x="229" y="4826"/>
                  </a:lnTo>
                  <a:cubicBezTo>
                    <a:pt x="274" y="4908"/>
                    <a:pt x="274" y="5018"/>
                    <a:pt x="274" y="5091"/>
                  </a:cubicBezTo>
                  <a:cubicBezTo>
                    <a:pt x="229" y="5173"/>
                    <a:pt x="229" y="5209"/>
                    <a:pt x="229" y="5246"/>
                  </a:cubicBezTo>
                  <a:cubicBezTo>
                    <a:pt x="229" y="5282"/>
                    <a:pt x="192" y="5319"/>
                    <a:pt x="192" y="5364"/>
                  </a:cubicBezTo>
                  <a:cubicBezTo>
                    <a:pt x="156" y="5401"/>
                    <a:pt x="119" y="5474"/>
                    <a:pt x="119" y="5510"/>
                  </a:cubicBezTo>
                  <a:cubicBezTo>
                    <a:pt x="83" y="5510"/>
                    <a:pt x="119" y="5547"/>
                    <a:pt x="119" y="5547"/>
                  </a:cubicBezTo>
                  <a:lnTo>
                    <a:pt x="156" y="5547"/>
                  </a:lnTo>
                  <a:cubicBezTo>
                    <a:pt x="192" y="5510"/>
                    <a:pt x="192" y="5474"/>
                    <a:pt x="229" y="5437"/>
                  </a:cubicBezTo>
                  <a:cubicBezTo>
                    <a:pt x="229" y="5401"/>
                    <a:pt x="274" y="5364"/>
                    <a:pt x="274" y="5364"/>
                  </a:cubicBezTo>
                  <a:cubicBezTo>
                    <a:pt x="311" y="5282"/>
                    <a:pt x="311" y="5209"/>
                    <a:pt x="347" y="5136"/>
                  </a:cubicBezTo>
                  <a:lnTo>
                    <a:pt x="347" y="4717"/>
                  </a:lnTo>
                  <a:cubicBezTo>
                    <a:pt x="311" y="4406"/>
                    <a:pt x="192" y="4105"/>
                    <a:pt x="156" y="3804"/>
                  </a:cubicBezTo>
                  <a:lnTo>
                    <a:pt x="156" y="3613"/>
                  </a:lnTo>
                  <a:lnTo>
                    <a:pt x="156" y="3421"/>
                  </a:lnTo>
                  <a:cubicBezTo>
                    <a:pt x="192" y="3312"/>
                    <a:pt x="192" y="3193"/>
                    <a:pt x="274" y="3084"/>
                  </a:cubicBezTo>
                  <a:lnTo>
                    <a:pt x="274" y="3084"/>
                  </a:lnTo>
                  <a:lnTo>
                    <a:pt x="229" y="3120"/>
                  </a:lnTo>
                  <a:cubicBezTo>
                    <a:pt x="311" y="3002"/>
                    <a:pt x="347" y="2892"/>
                    <a:pt x="420" y="2773"/>
                  </a:cubicBezTo>
                  <a:cubicBezTo>
                    <a:pt x="539" y="2664"/>
                    <a:pt x="648" y="2545"/>
                    <a:pt x="767" y="2472"/>
                  </a:cubicBezTo>
                  <a:cubicBezTo>
                    <a:pt x="995" y="2281"/>
                    <a:pt x="1260" y="2171"/>
                    <a:pt x="1524" y="2053"/>
                  </a:cubicBezTo>
                  <a:cubicBezTo>
                    <a:pt x="1825" y="1943"/>
                    <a:pt x="2099" y="1825"/>
                    <a:pt x="2364" y="1670"/>
                  </a:cubicBezTo>
                  <a:cubicBezTo>
                    <a:pt x="2510" y="1597"/>
                    <a:pt x="2628" y="1487"/>
                    <a:pt x="2783" y="1405"/>
                  </a:cubicBezTo>
                  <a:cubicBezTo>
                    <a:pt x="2929" y="1296"/>
                    <a:pt x="3048" y="1177"/>
                    <a:pt x="3157" y="1068"/>
                  </a:cubicBezTo>
                  <a:cubicBezTo>
                    <a:pt x="3276" y="949"/>
                    <a:pt x="3349" y="803"/>
                    <a:pt x="3422" y="648"/>
                  </a:cubicBezTo>
                  <a:cubicBezTo>
                    <a:pt x="3504" y="529"/>
                    <a:pt x="3540" y="347"/>
                    <a:pt x="3540" y="192"/>
                  </a:cubicBezTo>
                  <a:lnTo>
                    <a:pt x="3540" y="0"/>
                  </a:ln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6"/>
            <p:cNvSpPr/>
            <p:nvPr/>
          </p:nvSpPr>
          <p:spPr>
            <a:xfrm flipH="1">
              <a:off x="6845885" y="2562237"/>
              <a:ext cx="193197" cy="131970"/>
            </a:xfrm>
            <a:custGeom>
              <a:avLst/>
              <a:gdLst/>
              <a:ahLst/>
              <a:cxnLst/>
              <a:rect l="l" t="t" r="r" b="b"/>
              <a:pathLst>
                <a:path w="2619" h="1789" extrusionOk="0">
                  <a:moveTo>
                    <a:pt x="37" y="0"/>
                  </a:moveTo>
                  <a:cubicBezTo>
                    <a:pt x="0" y="0"/>
                    <a:pt x="0" y="37"/>
                    <a:pt x="0" y="73"/>
                  </a:cubicBezTo>
                  <a:cubicBezTo>
                    <a:pt x="73" y="110"/>
                    <a:pt x="110" y="192"/>
                    <a:pt x="183" y="229"/>
                  </a:cubicBezTo>
                  <a:cubicBezTo>
                    <a:pt x="228" y="301"/>
                    <a:pt x="301" y="338"/>
                    <a:pt x="374" y="374"/>
                  </a:cubicBezTo>
                  <a:cubicBezTo>
                    <a:pt x="529" y="493"/>
                    <a:pt x="685" y="530"/>
                    <a:pt x="830" y="603"/>
                  </a:cubicBezTo>
                  <a:cubicBezTo>
                    <a:pt x="1141" y="721"/>
                    <a:pt x="1478" y="831"/>
                    <a:pt x="1779" y="986"/>
                  </a:cubicBezTo>
                  <a:cubicBezTo>
                    <a:pt x="1934" y="1104"/>
                    <a:pt x="2089" y="1214"/>
                    <a:pt x="2199" y="1332"/>
                  </a:cubicBezTo>
                  <a:lnTo>
                    <a:pt x="2390" y="1515"/>
                  </a:lnTo>
                  <a:cubicBezTo>
                    <a:pt x="2427" y="1597"/>
                    <a:pt x="2463" y="1633"/>
                    <a:pt x="2509" y="1706"/>
                  </a:cubicBezTo>
                  <a:cubicBezTo>
                    <a:pt x="2509" y="1706"/>
                    <a:pt x="2546" y="1743"/>
                    <a:pt x="2546" y="1788"/>
                  </a:cubicBezTo>
                  <a:lnTo>
                    <a:pt x="2582" y="1788"/>
                  </a:lnTo>
                  <a:cubicBezTo>
                    <a:pt x="2619" y="1788"/>
                    <a:pt x="2619" y="1743"/>
                    <a:pt x="2619" y="1743"/>
                  </a:cubicBezTo>
                  <a:cubicBezTo>
                    <a:pt x="2582" y="1706"/>
                    <a:pt x="2546" y="1670"/>
                    <a:pt x="2546" y="1597"/>
                  </a:cubicBezTo>
                  <a:cubicBezTo>
                    <a:pt x="2509" y="1560"/>
                    <a:pt x="2463" y="1515"/>
                    <a:pt x="2427" y="1442"/>
                  </a:cubicBezTo>
                  <a:cubicBezTo>
                    <a:pt x="2354" y="1369"/>
                    <a:pt x="2235" y="1250"/>
                    <a:pt x="2162" y="1177"/>
                  </a:cubicBezTo>
                  <a:cubicBezTo>
                    <a:pt x="2089" y="1104"/>
                    <a:pt x="1971" y="1022"/>
                    <a:pt x="1861" y="949"/>
                  </a:cubicBezTo>
                  <a:cubicBezTo>
                    <a:pt x="1779" y="913"/>
                    <a:pt x="1706" y="876"/>
                    <a:pt x="1633" y="831"/>
                  </a:cubicBezTo>
                  <a:cubicBezTo>
                    <a:pt x="1442" y="721"/>
                    <a:pt x="1214" y="685"/>
                    <a:pt x="1022" y="603"/>
                  </a:cubicBezTo>
                  <a:cubicBezTo>
                    <a:pt x="830" y="530"/>
                    <a:pt x="639" y="457"/>
                    <a:pt x="456" y="338"/>
                  </a:cubicBezTo>
                  <a:cubicBezTo>
                    <a:pt x="411" y="338"/>
                    <a:pt x="374" y="301"/>
                    <a:pt x="338" y="265"/>
                  </a:cubicBezTo>
                  <a:cubicBezTo>
                    <a:pt x="265" y="229"/>
                    <a:pt x="228" y="192"/>
                    <a:pt x="183" y="146"/>
                  </a:cubicBezTo>
                  <a:cubicBezTo>
                    <a:pt x="146" y="110"/>
                    <a:pt x="110" y="73"/>
                    <a:pt x="73" y="0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6"/>
            <p:cNvSpPr/>
            <p:nvPr/>
          </p:nvSpPr>
          <p:spPr>
            <a:xfrm flipH="1">
              <a:off x="7055830" y="2492232"/>
              <a:ext cx="376288" cy="414647"/>
            </a:xfrm>
            <a:custGeom>
              <a:avLst/>
              <a:gdLst/>
              <a:ahLst/>
              <a:cxnLst/>
              <a:rect l="l" t="t" r="r" b="b"/>
              <a:pathLst>
                <a:path w="5101" h="5621" extrusionOk="0">
                  <a:moveTo>
                    <a:pt x="5018" y="1"/>
                  </a:moveTo>
                  <a:cubicBezTo>
                    <a:pt x="4982" y="74"/>
                    <a:pt x="4945" y="110"/>
                    <a:pt x="4909" y="147"/>
                  </a:cubicBezTo>
                  <a:lnTo>
                    <a:pt x="4945" y="147"/>
                  </a:lnTo>
                  <a:lnTo>
                    <a:pt x="4681" y="411"/>
                  </a:lnTo>
                  <a:cubicBezTo>
                    <a:pt x="4526" y="530"/>
                    <a:pt x="4370" y="603"/>
                    <a:pt x="4188" y="685"/>
                  </a:cubicBezTo>
                  <a:lnTo>
                    <a:pt x="4224" y="685"/>
                  </a:lnTo>
                  <a:cubicBezTo>
                    <a:pt x="3650" y="949"/>
                    <a:pt x="3048" y="1059"/>
                    <a:pt x="2473" y="1287"/>
                  </a:cubicBezTo>
                  <a:cubicBezTo>
                    <a:pt x="2363" y="1323"/>
                    <a:pt x="2245" y="1406"/>
                    <a:pt x="2090" y="1479"/>
                  </a:cubicBezTo>
                  <a:cubicBezTo>
                    <a:pt x="1980" y="1552"/>
                    <a:pt x="1862" y="1634"/>
                    <a:pt x="1752" y="1707"/>
                  </a:cubicBezTo>
                  <a:cubicBezTo>
                    <a:pt x="1597" y="1862"/>
                    <a:pt x="1488" y="2008"/>
                    <a:pt x="1406" y="2163"/>
                  </a:cubicBezTo>
                  <a:cubicBezTo>
                    <a:pt x="1296" y="2281"/>
                    <a:pt x="1260" y="2464"/>
                    <a:pt x="1223" y="2619"/>
                  </a:cubicBezTo>
                  <a:cubicBezTo>
                    <a:pt x="1177" y="2737"/>
                    <a:pt x="1177" y="2883"/>
                    <a:pt x="1177" y="3039"/>
                  </a:cubicBezTo>
                  <a:cubicBezTo>
                    <a:pt x="1141" y="3194"/>
                    <a:pt x="1177" y="3303"/>
                    <a:pt x="1177" y="3458"/>
                  </a:cubicBezTo>
                  <a:cubicBezTo>
                    <a:pt x="1177" y="3604"/>
                    <a:pt x="1177" y="3759"/>
                    <a:pt x="1223" y="3914"/>
                  </a:cubicBezTo>
                  <a:lnTo>
                    <a:pt x="1223" y="4179"/>
                  </a:lnTo>
                  <a:lnTo>
                    <a:pt x="1223" y="4407"/>
                  </a:lnTo>
                  <a:cubicBezTo>
                    <a:pt x="1177" y="4516"/>
                    <a:pt x="1177" y="4635"/>
                    <a:pt x="1141" y="4744"/>
                  </a:cubicBezTo>
                  <a:cubicBezTo>
                    <a:pt x="1105" y="4827"/>
                    <a:pt x="1032" y="4936"/>
                    <a:pt x="995" y="5018"/>
                  </a:cubicBezTo>
                  <a:cubicBezTo>
                    <a:pt x="913" y="5091"/>
                    <a:pt x="840" y="5164"/>
                    <a:pt x="767" y="5201"/>
                  </a:cubicBezTo>
                  <a:cubicBezTo>
                    <a:pt x="721" y="5283"/>
                    <a:pt x="648" y="5319"/>
                    <a:pt x="575" y="5356"/>
                  </a:cubicBezTo>
                  <a:cubicBezTo>
                    <a:pt x="493" y="5392"/>
                    <a:pt x="384" y="5429"/>
                    <a:pt x="311" y="5429"/>
                  </a:cubicBezTo>
                  <a:lnTo>
                    <a:pt x="83" y="5429"/>
                  </a:lnTo>
                  <a:cubicBezTo>
                    <a:pt x="37" y="5429"/>
                    <a:pt x="1" y="5474"/>
                    <a:pt x="1" y="5547"/>
                  </a:cubicBezTo>
                  <a:lnTo>
                    <a:pt x="1" y="5584"/>
                  </a:lnTo>
                  <a:cubicBezTo>
                    <a:pt x="37" y="5584"/>
                    <a:pt x="37" y="5620"/>
                    <a:pt x="83" y="5620"/>
                  </a:cubicBezTo>
                  <a:cubicBezTo>
                    <a:pt x="229" y="5620"/>
                    <a:pt x="384" y="5584"/>
                    <a:pt x="539" y="5547"/>
                  </a:cubicBezTo>
                  <a:cubicBezTo>
                    <a:pt x="648" y="5511"/>
                    <a:pt x="803" y="5429"/>
                    <a:pt x="913" y="5356"/>
                  </a:cubicBezTo>
                  <a:cubicBezTo>
                    <a:pt x="949" y="5319"/>
                    <a:pt x="995" y="5283"/>
                    <a:pt x="1068" y="5201"/>
                  </a:cubicBezTo>
                  <a:cubicBezTo>
                    <a:pt x="1105" y="5164"/>
                    <a:pt x="1141" y="5091"/>
                    <a:pt x="1177" y="5055"/>
                  </a:cubicBezTo>
                  <a:cubicBezTo>
                    <a:pt x="1296" y="4936"/>
                    <a:pt x="1333" y="4790"/>
                    <a:pt x="1369" y="4635"/>
                  </a:cubicBezTo>
                  <a:cubicBezTo>
                    <a:pt x="1451" y="4480"/>
                    <a:pt x="1451" y="4334"/>
                    <a:pt x="1451" y="4179"/>
                  </a:cubicBezTo>
                  <a:cubicBezTo>
                    <a:pt x="1451" y="4024"/>
                    <a:pt x="1451" y="3832"/>
                    <a:pt x="1406" y="3686"/>
                  </a:cubicBezTo>
                  <a:cubicBezTo>
                    <a:pt x="1406" y="3422"/>
                    <a:pt x="1369" y="3112"/>
                    <a:pt x="1369" y="2810"/>
                  </a:cubicBezTo>
                  <a:cubicBezTo>
                    <a:pt x="1406" y="2692"/>
                    <a:pt x="1451" y="2546"/>
                    <a:pt x="1488" y="2391"/>
                  </a:cubicBezTo>
                  <a:cubicBezTo>
                    <a:pt x="1524" y="2281"/>
                    <a:pt x="1597" y="2163"/>
                    <a:pt x="1679" y="2053"/>
                  </a:cubicBezTo>
                  <a:cubicBezTo>
                    <a:pt x="1789" y="1935"/>
                    <a:pt x="1862" y="1825"/>
                    <a:pt x="1980" y="1743"/>
                  </a:cubicBezTo>
                  <a:cubicBezTo>
                    <a:pt x="2172" y="1597"/>
                    <a:pt x="2318" y="1515"/>
                    <a:pt x="2509" y="1406"/>
                  </a:cubicBezTo>
                  <a:cubicBezTo>
                    <a:pt x="2737" y="1323"/>
                    <a:pt x="3002" y="1250"/>
                    <a:pt x="3230" y="1141"/>
                  </a:cubicBezTo>
                  <a:cubicBezTo>
                    <a:pt x="3349" y="1095"/>
                    <a:pt x="3458" y="1059"/>
                    <a:pt x="3613" y="1022"/>
                  </a:cubicBezTo>
                  <a:cubicBezTo>
                    <a:pt x="3732" y="986"/>
                    <a:pt x="3841" y="949"/>
                    <a:pt x="3960" y="913"/>
                  </a:cubicBezTo>
                  <a:cubicBezTo>
                    <a:pt x="4069" y="831"/>
                    <a:pt x="4188" y="794"/>
                    <a:pt x="4297" y="758"/>
                  </a:cubicBezTo>
                  <a:cubicBezTo>
                    <a:pt x="4416" y="685"/>
                    <a:pt x="4489" y="639"/>
                    <a:pt x="4599" y="566"/>
                  </a:cubicBezTo>
                  <a:cubicBezTo>
                    <a:pt x="4681" y="493"/>
                    <a:pt x="4790" y="411"/>
                    <a:pt x="4872" y="338"/>
                  </a:cubicBezTo>
                  <a:cubicBezTo>
                    <a:pt x="4945" y="265"/>
                    <a:pt x="5018" y="147"/>
                    <a:pt x="5055" y="37"/>
                  </a:cubicBezTo>
                  <a:cubicBezTo>
                    <a:pt x="5100" y="37"/>
                    <a:pt x="5055" y="1"/>
                    <a:pt x="5055" y="1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6"/>
            <p:cNvSpPr/>
            <p:nvPr/>
          </p:nvSpPr>
          <p:spPr>
            <a:xfrm flipH="1">
              <a:off x="7106291" y="2418907"/>
              <a:ext cx="874956" cy="929471"/>
            </a:xfrm>
            <a:custGeom>
              <a:avLst/>
              <a:gdLst/>
              <a:ahLst/>
              <a:cxnLst/>
              <a:rect l="l" t="t" r="r" b="b"/>
              <a:pathLst>
                <a:path w="11861" h="12600" extrusionOk="0">
                  <a:moveTo>
                    <a:pt x="9807" y="0"/>
                  </a:moveTo>
                  <a:cubicBezTo>
                    <a:pt x="9160" y="37"/>
                    <a:pt x="8476" y="155"/>
                    <a:pt x="7864" y="383"/>
                  </a:cubicBezTo>
                  <a:cubicBezTo>
                    <a:pt x="7217" y="612"/>
                    <a:pt x="6651" y="949"/>
                    <a:pt x="6158" y="1405"/>
                  </a:cubicBezTo>
                  <a:cubicBezTo>
                    <a:pt x="5930" y="1679"/>
                    <a:pt x="5702" y="1943"/>
                    <a:pt x="5511" y="2244"/>
                  </a:cubicBezTo>
                  <a:cubicBezTo>
                    <a:pt x="5319" y="2509"/>
                    <a:pt x="5164" y="2819"/>
                    <a:pt x="5055" y="3120"/>
                  </a:cubicBezTo>
                  <a:cubicBezTo>
                    <a:pt x="4863" y="3613"/>
                    <a:pt x="4708" y="4142"/>
                    <a:pt x="4635" y="4644"/>
                  </a:cubicBezTo>
                  <a:cubicBezTo>
                    <a:pt x="4516" y="5136"/>
                    <a:pt x="4407" y="5665"/>
                    <a:pt x="4288" y="6158"/>
                  </a:cubicBezTo>
                  <a:cubicBezTo>
                    <a:pt x="4142" y="6696"/>
                    <a:pt x="3987" y="7262"/>
                    <a:pt x="3686" y="7755"/>
                  </a:cubicBezTo>
                  <a:cubicBezTo>
                    <a:pt x="3531" y="8065"/>
                    <a:pt x="3339" y="8329"/>
                    <a:pt x="3075" y="8594"/>
                  </a:cubicBezTo>
                  <a:cubicBezTo>
                    <a:pt x="3002" y="8667"/>
                    <a:pt x="2883" y="8785"/>
                    <a:pt x="2810" y="8858"/>
                  </a:cubicBezTo>
                  <a:cubicBezTo>
                    <a:pt x="2692" y="8931"/>
                    <a:pt x="2619" y="8977"/>
                    <a:pt x="2546" y="9050"/>
                  </a:cubicBezTo>
                  <a:cubicBezTo>
                    <a:pt x="2318" y="9205"/>
                    <a:pt x="2126" y="9351"/>
                    <a:pt x="1898" y="9543"/>
                  </a:cubicBezTo>
                  <a:cubicBezTo>
                    <a:pt x="1442" y="9889"/>
                    <a:pt x="986" y="10227"/>
                    <a:pt x="566" y="10683"/>
                  </a:cubicBezTo>
                  <a:cubicBezTo>
                    <a:pt x="457" y="10802"/>
                    <a:pt x="375" y="10947"/>
                    <a:pt x="265" y="11103"/>
                  </a:cubicBezTo>
                  <a:cubicBezTo>
                    <a:pt x="183" y="11258"/>
                    <a:pt x="110" y="11404"/>
                    <a:pt x="74" y="11559"/>
                  </a:cubicBezTo>
                  <a:cubicBezTo>
                    <a:pt x="37" y="11750"/>
                    <a:pt x="1" y="11896"/>
                    <a:pt x="37" y="12051"/>
                  </a:cubicBezTo>
                  <a:cubicBezTo>
                    <a:pt x="37" y="12243"/>
                    <a:pt x="110" y="12398"/>
                    <a:pt x="147" y="12544"/>
                  </a:cubicBezTo>
                  <a:cubicBezTo>
                    <a:pt x="172" y="12570"/>
                    <a:pt x="202" y="12600"/>
                    <a:pt x="230" y="12600"/>
                  </a:cubicBezTo>
                  <a:cubicBezTo>
                    <a:pt x="242" y="12600"/>
                    <a:pt x="254" y="12594"/>
                    <a:pt x="265" y="12580"/>
                  </a:cubicBezTo>
                  <a:cubicBezTo>
                    <a:pt x="302" y="12580"/>
                    <a:pt x="338" y="12544"/>
                    <a:pt x="302" y="12507"/>
                  </a:cubicBezTo>
                  <a:cubicBezTo>
                    <a:pt x="265" y="12434"/>
                    <a:pt x="265" y="12398"/>
                    <a:pt x="229" y="12316"/>
                  </a:cubicBezTo>
                  <a:cubicBezTo>
                    <a:pt x="229" y="12243"/>
                    <a:pt x="183" y="12124"/>
                    <a:pt x="183" y="12051"/>
                  </a:cubicBezTo>
                  <a:cubicBezTo>
                    <a:pt x="183" y="11942"/>
                    <a:pt x="229" y="11823"/>
                    <a:pt x="229" y="11714"/>
                  </a:cubicBezTo>
                  <a:cubicBezTo>
                    <a:pt x="265" y="11559"/>
                    <a:pt x="338" y="11440"/>
                    <a:pt x="375" y="11331"/>
                  </a:cubicBezTo>
                  <a:cubicBezTo>
                    <a:pt x="530" y="11103"/>
                    <a:pt x="685" y="10911"/>
                    <a:pt x="831" y="10719"/>
                  </a:cubicBezTo>
                  <a:lnTo>
                    <a:pt x="867" y="10719"/>
                  </a:lnTo>
                  <a:cubicBezTo>
                    <a:pt x="1059" y="10528"/>
                    <a:pt x="1287" y="10345"/>
                    <a:pt x="1478" y="10154"/>
                  </a:cubicBezTo>
                  <a:cubicBezTo>
                    <a:pt x="1706" y="9999"/>
                    <a:pt x="1935" y="9807"/>
                    <a:pt x="2199" y="9661"/>
                  </a:cubicBezTo>
                  <a:cubicBezTo>
                    <a:pt x="2391" y="9506"/>
                    <a:pt x="2619" y="9351"/>
                    <a:pt x="2810" y="9205"/>
                  </a:cubicBezTo>
                  <a:cubicBezTo>
                    <a:pt x="2883" y="9123"/>
                    <a:pt x="2965" y="9050"/>
                    <a:pt x="3038" y="9013"/>
                  </a:cubicBezTo>
                  <a:cubicBezTo>
                    <a:pt x="3193" y="8895"/>
                    <a:pt x="3303" y="8749"/>
                    <a:pt x="3422" y="8630"/>
                  </a:cubicBezTo>
                  <a:cubicBezTo>
                    <a:pt x="3878" y="8138"/>
                    <a:pt x="4179" y="7490"/>
                    <a:pt x="4370" y="6842"/>
                  </a:cubicBezTo>
                  <a:cubicBezTo>
                    <a:pt x="4562" y="6195"/>
                    <a:pt x="4671" y="5556"/>
                    <a:pt x="4790" y="4872"/>
                  </a:cubicBezTo>
                  <a:cubicBezTo>
                    <a:pt x="4863" y="4562"/>
                    <a:pt x="4936" y="4261"/>
                    <a:pt x="4972" y="3960"/>
                  </a:cubicBezTo>
                  <a:lnTo>
                    <a:pt x="4972" y="3996"/>
                  </a:lnTo>
                  <a:cubicBezTo>
                    <a:pt x="5055" y="3731"/>
                    <a:pt x="5128" y="3503"/>
                    <a:pt x="5200" y="3230"/>
                  </a:cubicBezTo>
                  <a:cubicBezTo>
                    <a:pt x="5319" y="2965"/>
                    <a:pt x="5429" y="2737"/>
                    <a:pt x="5547" y="2473"/>
                  </a:cubicBezTo>
                  <a:cubicBezTo>
                    <a:pt x="5739" y="2172"/>
                    <a:pt x="5967" y="1861"/>
                    <a:pt x="6231" y="1560"/>
                  </a:cubicBezTo>
                  <a:cubicBezTo>
                    <a:pt x="6496" y="1296"/>
                    <a:pt x="6797" y="1068"/>
                    <a:pt x="7107" y="876"/>
                  </a:cubicBezTo>
                  <a:cubicBezTo>
                    <a:pt x="7299" y="767"/>
                    <a:pt x="7481" y="648"/>
                    <a:pt x="7673" y="575"/>
                  </a:cubicBezTo>
                  <a:cubicBezTo>
                    <a:pt x="7901" y="493"/>
                    <a:pt x="8092" y="420"/>
                    <a:pt x="8320" y="347"/>
                  </a:cubicBezTo>
                  <a:cubicBezTo>
                    <a:pt x="8585" y="265"/>
                    <a:pt x="8895" y="192"/>
                    <a:pt x="9196" y="155"/>
                  </a:cubicBezTo>
                  <a:cubicBezTo>
                    <a:pt x="9497" y="119"/>
                    <a:pt x="9807" y="82"/>
                    <a:pt x="10072" y="82"/>
                  </a:cubicBezTo>
                  <a:cubicBezTo>
                    <a:pt x="10674" y="82"/>
                    <a:pt x="11249" y="119"/>
                    <a:pt x="11814" y="192"/>
                  </a:cubicBezTo>
                  <a:cubicBezTo>
                    <a:pt x="11860" y="192"/>
                    <a:pt x="11860" y="192"/>
                    <a:pt x="11860" y="155"/>
                  </a:cubicBezTo>
                  <a:lnTo>
                    <a:pt x="11814" y="119"/>
                  </a:lnTo>
                  <a:cubicBezTo>
                    <a:pt x="11285" y="37"/>
                    <a:pt x="10756" y="0"/>
                    <a:pt x="10181" y="0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6"/>
            <p:cNvSpPr/>
            <p:nvPr/>
          </p:nvSpPr>
          <p:spPr>
            <a:xfrm flipH="1">
              <a:off x="7711996" y="3201506"/>
              <a:ext cx="188476" cy="339257"/>
            </a:xfrm>
            <a:custGeom>
              <a:avLst/>
              <a:gdLst/>
              <a:ahLst/>
              <a:cxnLst/>
              <a:rect l="l" t="t" r="r" b="b"/>
              <a:pathLst>
                <a:path w="2555" h="4599" extrusionOk="0">
                  <a:moveTo>
                    <a:pt x="539" y="1"/>
                  </a:moveTo>
                  <a:cubicBezTo>
                    <a:pt x="347" y="229"/>
                    <a:pt x="228" y="457"/>
                    <a:pt x="155" y="722"/>
                  </a:cubicBezTo>
                  <a:cubicBezTo>
                    <a:pt x="82" y="986"/>
                    <a:pt x="46" y="1251"/>
                    <a:pt x="46" y="1515"/>
                  </a:cubicBezTo>
                  <a:cubicBezTo>
                    <a:pt x="0" y="2090"/>
                    <a:pt x="155" y="2656"/>
                    <a:pt x="420" y="3157"/>
                  </a:cubicBezTo>
                  <a:cubicBezTo>
                    <a:pt x="648" y="3531"/>
                    <a:pt x="913" y="3878"/>
                    <a:pt x="1259" y="4106"/>
                  </a:cubicBezTo>
                  <a:cubicBezTo>
                    <a:pt x="1451" y="4252"/>
                    <a:pt x="1642" y="4334"/>
                    <a:pt x="1825" y="4444"/>
                  </a:cubicBezTo>
                  <a:cubicBezTo>
                    <a:pt x="2016" y="4526"/>
                    <a:pt x="2244" y="4562"/>
                    <a:pt x="2473" y="4599"/>
                  </a:cubicBezTo>
                  <a:cubicBezTo>
                    <a:pt x="2509" y="4599"/>
                    <a:pt x="2555" y="4562"/>
                    <a:pt x="2555" y="4526"/>
                  </a:cubicBezTo>
                  <a:cubicBezTo>
                    <a:pt x="2555" y="4480"/>
                    <a:pt x="2509" y="4444"/>
                    <a:pt x="2473" y="4444"/>
                  </a:cubicBezTo>
                  <a:cubicBezTo>
                    <a:pt x="2363" y="4444"/>
                    <a:pt x="2281" y="4407"/>
                    <a:pt x="2171" y="4407"/>
                  </a:cubicBezTo>
                  <a:cubicBezTo>
                    <a:pt x="1980" y="4334"/>
                    <a:pt x="1788" y="4252"/>
                    <a:pt x="1597" y="4179"/>
                  </a:cubicBezTo>
                  <a:cubicBezTo>
                    <a:pt x="1414" y="4070"/>
                    <a:pt x="1223" y="3915"/>
                    <a:pt x="1068" y="3759"/>
                  </a:cubicBezTo>
                  <a:cubicBezTo>
                    <a:pt x="876" y="3614"/>
                    <a:pt x="730" y="3385"/>
                    <a:pt x="611" y="3194"/>
                  </a:cubicBezTo>
                  <a:cubicBezTo>
                    <a:pt x="539" y="3075"/>
                    <a:pt x="456" y="2929"/>
                    <a:pt x="420" y="2811"/>
                  </a:cubicBezTo>
                  <a:cubicBezTo>
                    <a:pt x="347" y="2656"/>
                    <a:pt x="310" y="2546"/>
                    <a:pt x="274" y="2391"/>
                  </a:cubicBezTo>
                  <a:cubicBezTo>
                    <a:pt x="193" y="2131"/>
                    <a:pt x="122" y="1872"/>
                    <a:pt x="119" y="1577"/>
                  </a:cubicBezTo>
                  <a:lnTo>
                    <a:pt x="119" y="1577"/>
                  </a:lnTo>
                  <a:cubicBezTo>
                    <a:pt x="121" y="1321"/>
                    <a:pt x="156" y="1099"/>
                    <a:pt x="192" y="877"/>
                  </a:cubicBezTo>
                  <a:cubicBezTo>
                    <a:pt x="274" y="649"/>
                    <a:pt x="347" y="457"/>
                    <a:pt x="456" y="266"/>
                  </a:cubicBezTo>
                  <a:lnTo>
                    <a:pt x="420" y="266"/>
                  </a:lnTo>
                  <a:cubicBezTo>
                    <a:pt x="502" y="193"/>
                    <a:pt x="539" y="110"/>
                    <a:pt x="575" y="37"/>
                  </a:cubicBezTo>
                  <a:cubicBezTo>
                    <a:pt x="611" y="37"/>
                    <a:pt x="575" y="1"/>
                    <a:pt x="575" y="1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6"/>
            <p:cNvSpPr/>
            <p:nvPr/>
          </p:nvSpPr>
          <p:spPr>
            <a:xfrm flipH="1">
              <a:off x="7684406" y="3072339"/>
              <a:ext cx="103717" cy="419147"/>
            </a:xfrm>
            <a:custGeom>
              <a:avLst/>
              <a:gdLst/>
              <a:ahLst/>
              <a:cxnLst/>
              <a:rect l="l" t="t" r="r" b="b"/>
              <a:pathLst>
                <a:path w="1406" h="5682" extrusionOk="0">
                  <a:moveTo>
                    <a:pt x="1141" y="0"/>
                  </a:moveTo>
                  <a:lnTo>
                    <a:pt x="1105" y="37"/>
                  </a:lnTo>
                  <a:cubicBezTo>
                    <a:pt x="913" y="265"/>
                    <a:pt x="721" y="530"/>
                    <a:pt x="530" y="840"/>
                  </a:cubicBezTo>
                  <a:cubicBezTo>
                    <a:pt x="384" y="1104"/>
                    <a:pt x="265" y="1405"/>
                    <a:pt x="192" y="1715"/>
                  </a:cubicBezTo>
                  <a:cubicBezTo>
                    <a:pt x="119" y="1861"/>
                    <a:pt x="74" y="2053"/>
                    <a:pt x="74" y="2208"/>
                  </a:cubicBezTo>
                  <a:cubicBezTo>
                    <a:pt x="37" y="2354"/>
                    <a:pt x="1" y="2509"/>
                    <a:pt x="1" y="2701"/>
                  </a:cubicBezTo>
                  <a:cubicBezTo>
                    <a:pt x="1" y="3002"/>
                    <a:pt x="1" y="3312"/>
                    <a:pt x="74" y="3649"/>
                  </a:cubicBezTo>
                  <a:cubicBezTo>
                    <a:pt x="156" y="4033"/>
                    <a:pt x="265" y="4370"/>
                    <a:pt x="457" y="4717"/>
                  </a:cubicBezTo>
                  <a:cubicBezTo>
                    <a:pt x="685" y="5091"/>
                    <a:pt x="950" y="5401"/>
                    <a:pt x="1260" y="5666"/>
                  </a:cubicBezTo>
                  <a:cubicBezTo>
                    <a:pt x="1260" y="5666"/>
                    <a:pt x="1276" y="5682"/>
                    <a:pt x="1298" y="5682"/>
                  </a:cubicBezTo>
                  <a:cubicBezTo>
                    <a:pt x="1308" y="5682"/>
                    <a:pt x="1321" y="5678"/>
                    <a:pt x="1333" y="5666"/>
                  </a:cubicBezTo>
                  <a:lnTo>
                    <a:pt x="1369" y="5666"/>
                  </a:lnTo>
                  <a:cubicBezTo>
                    <a:pt x="1406" y="5629"/>
                    <a:pt x="1406" y="5547"/>
                    <a:pt x="1369" y="5510"/>
                  </a:cubicBezTo>
                  <a:cubicBezTo>
                    <a:pt x="1296" y="5474"/>
                    <a:pt x="1214" y="5401"/>
                    <a:pt x="1178" y="5319"/>
                  </a:cubicBezTo>
                  <a:cubicBezTo>
                    <a:pt x="1105" y="5246"/>
                    <a:pt x="1032" y="5209"/>
                    <a:pt x="986" y="5136"/>
                  </a:cubicBezTo>
                  <a:cubicBezTo>
                    <a:pt x="804" y="4908"/>
                    <a:pt x="648" y="4635"/>
                    <a:pt x="530" y="4407"/>
                  </a:cubicBezTo>
                  <a:lnTo>
                    <a:pt x="493" y="4370"/>
                  </a:lnTo>
                  <a:lnTo>
                    <a:pt x="530" y="4370"/>
                  </a:lnTo>
                  <a:cubicBezTo>
                    <a:pt x="384" y="4106"/>
                    <a:pt x="302" y="3805"/>
                    <a:pt x="229" y="3458"/>
                  </a:cubicBezTo>
                  <a:lnTo>
                    <a:pt x="229" y="3494"/>
                  </a:lnTo>
                  <a:cubicBezTo>
                    <a:pt x="156" y="3120"/>
                    <a:pt x="156" y="2774"/>
                    <a:pt x="192" y="2400"/>
                  </a:cubicBezTo>
                  <a:cubicBezTo>
                    <a:pt x="192" y="2208"/>
                    <a:pt x="229" y="2017"/>
                    <a:pt x="265" y="1861"/>
                  </a:cubicBezTo>
                  <a:cubicBezTo>
                    <a:pt x="302" y="1670"/>
                    <a:pt x="384" y="1487"/>
                    <a:pt x="420" y="1296"/>
                  </a:cubicBezTo>
                  <a:lnTo>
                    <a:pt x="420" y="1332"/>
                  </a:lnTo>
                  <a:cubicBezTo>
                    <a:pt x="493" y="1141"/>
                    <a:pt x="575" y="986"/>
                    <a:pt x="648" y="840"/>
                  </a:cubicBezTo>
                  <a:cubicBezTo>
                    <a:pt x="721" y="685"/>
                    <a:pt x="804" y="530"/>
                    <a:pt x="913" y="384"/>
                  </a:cubicBezTo>
                  <a:lnTo>
                    <a:pt x="913" y="420"/>
                  </a:lnTo>
                  <a:cubicBezTo>
                    <a:pt x="986" y="301"/>
                    <a:pt x="1068" y="192"/>
                    <a:pt x="1178" y="73"/>
                  </a:cubicBezTo>
                  <a:lnTo>
                    <a:pt x="1178" y="37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6"/>
            <p:cNvSpPr/>
            <p:nvPr/>
          </p:nvSpPr>
          <p:spPr>
            <a:xfrm flipH="1">
              <a:off x="7689791" y="3422956"/>
              <a:ext cx="95603" cy="84169"/>
            </a:xfrm>
            <a:custGeom>
              <a:avLst/>
              <a:gdLst/>
              <a:ahLst/>
              <a:cxnLst/>
              <a:rect l="l" t="t" r="r" b="b"/>
              <a:pathLst>
                <a:path w="1296" h="1141" extrusionOk="0">
                  <a:moveTo>
                    <a:pt x="37" y="0"/>
                  </a:moveTo>
                  <a:lnTo>
                    <a:pt x="0" y="37"/>
                  </a:lnTo>
                  <a:lnTo>
                    <a:pt x="0" y="73"/>
                  </a:lnTo>
                  <a:cubicBezTo>
                    <a:pt x="82" y="192"/>
                    <a:pt x="155" y="301"/>
                    <a:pt x="228" y="420"/>
                  </a:cubicBezTo>
                  <a:cubicBezTo>
                    <a:pt x="310" y="529"/>
                    <a:pt x="383" y="648"/>
                    <a:pt x="493" y="721"/>
                  </a:cubicBezTo>
                  <a:cubicBezTo>
                    <a:pt x="611" y="840"/>
                    <a:pt x="721" y="913"/>
                    <a:pt x="840" y="986"/>
                  </a:cubicBezTo>
                  <a:cubicBezTo>
                    <a:pt x="995" y="1022"/>
                    <a:pt x="1104" y="1104"/>
                    <a:pt x="1259" y="1141"/>
                  </a:cubicBezTo>
                  <a:cubicBezTo>
                    <a:pt x="1259" y="1141"/>
                    <a:pt x="1296" y="1141"/>
                    <a:pt x="1296" y="1104"/>
                  </a:cubicBezTo>
                  <a:cubicBezTo>
                    <a:pt x="1296" y="1068"/>
                    <a:pt x="1296" y="1068"/>
                    <a:pt x="1259" y="1068"/>
                  </a:cubicBezTo>
                  <a:cubicBezTo>
                    <a:pt x="1223" y="1022"/>
                    <a:pt x="1141" y="1022"/>
                    <a:pt x="1068" y="986"/>
                  </a:cubicBezTo>
                  <a:lnTo>
                    <a:pt x="1104" y="986"/>
                  </a:lnTo>
                  <a:cubicBezTo>
                    <a:pt x="1031" y="949"/>
                    <a:pt x="949" y="949"/>
                    <a:pt x="876" y="913"/>
                  </a:cubicBezTo>
                  <a:cubicBezTo>
                    <a:pt x="803" y="876"/>
                    <a:pt x="721" y="840"/>
                    <a:pt x="684" y="757"/>
                  </a:cubicBezTo>
                  <a:cubicBezTo>
                    <a:pt x="611" y="721"/>
                    <a:pt x="575" y="684"/>
                    <a:pt x="493" y="612"/>
                  </a:cubicBezTo>
                  <a:cubicBezTo>
                    <a:pt x="420" y="566"/>
                    <a:pt x="383" y="529"/>
                    <a:pt x="347" y="456"/>
                  </a:cubicBezTo>
                  <a:cubicBezTo>
                    <a:pt x="265" y="383"/>
                    <a:pt x="228" y="338"/>
                    <a:pt x="192" y="265"/>
                  </a:cubicBezTo>
                  <a:cubicBezTo>
                    <a:pt x="155" y="192"/>
                    <a:pt x="119" y="110"/>
                    <a:pt x="37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6"/>
            <p:cNvSpPr/>
            <p:nvPr/>
          </p:nvSpPr>
          <p:spPr>
            <a:xfrm flipH="1">
              <a:off x="6615728" y="2867782"/>
              <a:ext cx="177042" cy="467760"/>
            </a:xfrm>
            <a:custGeom>
              <a:avLst/>
              <a:gdLst/>
              <a:ahLst/>
              <a:cxnLst/>
              <a:rect l="l" t="t" r="r" b="b"/>
              <a:pathLst>
                <a:path w="2400" h="6341" extrusionOk="0">
                  <a:moveTo>
                    <a:pt x="37" y="0"/>
                  </a:moveTo>
                  <a:cubicBezTo>
                    <a:pt x="0" y="0"/>
                    <a:pt x="0" y="37"/>
                    <a:pt x="0" y="37"/>
                  </a:cubicBezTo>
                  <a:cubicBezTo>
                    <a:pt x="82" y="228"/>
                    <a:pt x="155" y="420"/>
                    <a:pt x="265" y="611"/>
                  </a:cubicBezTo>
                  <a:cubicBezTo>
                    <a:pt x="383" y="794"/>
                    <a:pt x="493" y="949"/>
                    <a:pt x="648" y="1104"/>
                  </a:cubicBezTo>
                  <a:cubicBezTo>
                    <a:pt x="912" y="1441"/>
                    <a:pt x="1177" y="1706"/>
                    <a:pt x="1451" y="2053"/>
                  </a:cubicBezTo>
                  <a:lnTo>
                    <a:pt x="1451" y="2016"/>
                  </a:lnTo>
                  <a:cubicBezTo>
                    <a:pt x="1633" y="2281"/>
                    <a:pt x="1825" y="2545"/>
                    <a:pt x="1980" y="2846"/>
                  </a:cubicBezTo>
                  <a:cubicBezTo>
                    <a:pt x="2053" y="2928"/>
                    <a:pt x="2089" y="3038"/>
                    <a:pt x="2135" y="3157"/>
                  </a:cubicBezTo>
                  <a:cubicBezTo>
                    <a:pt x="2171" y="3266"/>
                    <a:pt x="2171" y="3385"/>
                    <a:pt x="2208" y="3494"/>
                  </a:cubicBezTo>
                  <a:cubicBezTo>
                    <a:pt x="2244" y="3722"/>
                    <a:pt x="2244" y="3987"/>
                    <a:pt x="2244" y="4215"/>
                  </a:cubicBezTo>
                  <a:cubicBezTo>
                    <a:pt x="2208" y="4443"/>
                    <a:pt x="2171" y="4671"/>
                    <a:pt x="2089" y="4862"/>
                  </a:cubicBezTo>
                  <a:lnTo>
                    <a:pt x="2089" y="4899"/>
                  </a:lnTo>
                  <a:cubicBezTo>
                    <a:pt x="2016" y="5054"/>
                    <a:pt x="1943" y="5246"/>
                    <a:pt x="1825" y="5401"/>
                  </a:cubicBezTo>
                  <a:lnTo>
                    <a:pt x="1487" y="5738"/>
                  </a:lnTo>
                  <a:cubicBezTo>
                    <a:pt x="1369" y="5857"/>
                    <a:pt x="1223" y="5930"/>
                    <a:pt x="1104" y="6003"/>
                  </a:cubicBezTo>
                  <a:cubicBezTo>
                    <a:pt x="1031" y="6003"/>
                    <a:pt x="995" y="6039"/>
                    <a:pt x="912" y="6085"/>
                  </a:cubicBezTo>
                  <a:lnTo>
                    <a:pt x="840" y="6085"/>
                  </a:lnTo>
                  <a:cubicBezTo>
                    <a:pt x="803" y="6121"/>
                    <a:pt x="767" y="6121"/>
                    <a:pt x="721" y="6121"/>
                  </a:cubicBezTo>
                  <a:cubicBezTo>
                    <a:pt x="684" y="6158"/>
                    <a:pt x="648" y="6194"/>
                    <a:pt x="648" y="6267"/>
                  </a:cubicBezTo>
                  <a:cubicBezTo>
                    <a:pt x="648" y="6267"/>
                    <a:pt x="684" y="6313"/>
                    <a:pt x="721" y="6313"/>
                  </a:cubicBezTo>
                  <a:cubicBezTo>
                    <a:pt x="721" y="6331"/>
                    <a:pt x="732" y="6340"/>
                    <a:pt x="748" y="6340"/>
                  </a:cubicBezTo>
                  <a:cubicBezTo>
                    <a:pt x="764" y="6340"/>
                    <a:pt x="785" y="6331"/>
                    <a:pt x="803" y="6313"/>
                  </a:cubicBezTo>
                  <a:cubicBezTo>
                    <a:pt x="840" y="6313"/>
                    <a:pt x="876" y="6313"/>
                    <a:pt x="912" y="6267"/>
                  </a:cubicBezTo>
                  <a:cubicBezTo>
                    <a:pt x="949" y="6267"/>
                    <a:pt x="995" y="6267"/>
                    <a:pt x="1031" y="6231"/>
                  </a:cubicBezTo>
                  <a:cubicBezTo>
                    <a:pt x="1104" y="6194"/>
                    <a:pt x="1177" y="6158"/>
                    <a:pt x="1259" y="6121"/>
                  </a:cubicBezTo>
                  <a:cubicBezTo>
                    <a:pt x="1405" y="6039"/>
                    <a:pt x="1524" y="5966"/>
                    <a:pt x="1633" y="5857"/>
                  </a:cubicBezTo>
                  <a:cubicBezTo>
                    <a:pt x="1861" y="5629"/>
                    <a:pt x="2053" y="5401"/>
                    <a:pt x="2171" y="5091"/>
                  </a:cubicBezTo>
                  <a:cubicBezTo>
                    <a:pt x="2244" y="4945"/>
                    <a:pt x="2281" y="4826"/>
                    <a:pt x="2317" y="4671"/>
                  </a:cubicBezTo>
                  <a:cubicBezTo>
                    <a:pt x="2363" y="4525"/>
                    <a:pt x="2363" y="4333"/>
                    <a:pt x="2363" y="4178"/>
                  </a:cubicBezTo>
                  <a:cubicBezTo>
                    <a:pt x="2399" y="3877"/>
                    <a:pt x="2363" y="3531"/>
                    <a:pt x="2281" y="3230"/>
                  </a:cubicBezTo>
                  <a:cubicBezTo>
                    <a:pt x="2208" y="3038"/>
                    <a:pt x="2135" y="2810"/>
                    <a:pt x="2016" y="2618"/>
                  </a:cubicBezTo>
                  <a:cubicBezTo>
                    <a:pt x="1907" y="2436"/>
                    <a:pt x="1752" y="2244"/>
                    <a:pt x="1597" y="2089"/>
                  </a:cubicBezTo>
                  <a:cubicBezTo>
                    <a:pt x="1332" y="1752"/>
                    <a:pt x="995" y="1441"/>
                    <a:pt x="721" y="1104"/>
                  </a:cubicBezTo>
                  <a:cubicBezTo>
                    <a:pt x="611" y="949"/>
                    <a:pt x="538" y="839"/>
                    <a:pt x="420" y="684"/>
                  </a:cubicBezTo>
                  <a:cubicBezTo>
                    <a:pt x="347" y="566"/>
                    <a:pt x="265" y="420"/>
                    <a:pt x="192" y="265"/>
                  </a:cubicBezTo>
                  <a:cubicBezTo>
                    <a:pt x="155" y="192"/>
                    <a:pt x="119" y="110"/>
                    <a:pt x="82" y="37"/>
                  </a:cubicBezTo>
                  <a:cubicBezTo>
                    <a:pt x="82" y="0"/>
                    <a:pt x="82" y="0"/>
                    <a:pt x="37" y="0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6"/>
            <p:cNvSpPr/>
            <p:nvPr/>
          </p:nvSpPr>
          <p:spPr>
            <a:xfrm flipH="1">
              <a:off x="6697168" y="3077724"/>
              <a:ext cx="86898" cy="226835"/>
            </a:xfrm>
            <a:custGeom>
              <a:avLst/>
              <a:gdLst/>
              <a:ahLst/>
              <a:cxnLst/>
              <a:rect l="l" t="t" r="r" b="b"/>
              <a:pathLst>
                <a:path w="1178" h="3075" extrusionOk="0">
                  <a:moveTo>
                    <a:pt x="877" y="0"/>
                  </a:moveTo>
                  <a:cubicBezTo>
                    <a:pt x="877" y="46"/>
                    <a:pt x="831" y="46"/>
                    <a:pt x="831" y="82"/>
                  </a:cubicBezTo>
                  <a:cubicBezTo>
                    <a:pt x="877" y="155"/>
                    <a:pt x="913" y="274"/>
                    <a:pt x="950" y="384"/>
                  </a:cubicBezTo>
                  <a:cubicBezTo>
                    <a:pt x="986" y="730"/>
                    <a:pt x="1023" y="1031"/>
                    <a:pt x="986" y="1369"/>
                  </a:cubicBezTo>
                  <a:cubicBezTo>
                    <a:pt x="986" y="1487"/>
                    <a:pt x="950" y="1597"/>
                    <a:pt x="950" y="1715"/>
                  </a:cubicBezTo>
                  <a:cubicBezTo>
                    <a:pt x="913" y="1825"/>
                    <a:pt x="877" y="1944"/>
                    <a:pt x="831" y="2053"/>
                  </a:cubicBezTo>
                  <a:cubicBezTo>
                    <a:pt x="794" y="2172"/>
                    <a:pt x="758" y="2281"/>
                    <a:pt x="685" y="2363"/>
                  </a:cubicBezTo>
                  <a:cubicBezTo>
                    <a:pt x="603" y="2436"/>
                    <a:pt x="566" y="2509"/>
                    <a:pt x="493" y="2591"/>
                  </a:cubicBezTo>
                  <a:cubicBezTo>
                    <a:pt x="420" y="2628"/>
                    <a:pt x="338" y="2701"/>
                    <a:pt x="229" y="2737"/>
                  </a:cubicBezTo>
                  <a:cubicBezTo>
                    <a:pt x="192" y="2737"/>
                    <a:pt x="147" y="2783"/>
                    <a:pt x="110" y="2783"/>
                  </a:cubicBezTo>
                  <a:cubicBezTo>
                    <a:pt x="37" y="2819"/>
                    <a:pt x="1" y="2892"/>
                    <a:pt x="1" y="2965"/>
                  </a:cubicBezTo>
                  <a:cubicBezTo>
                    <a:pt x="37" y="3011"/>
                    <a:pt x="37" y="3047"/>
                    <a:pt x="74" y="3047"/>
                  </a:cubicBezTo>
                  <a:cubicBezTo>
                    <a:pt x="92" y="3066"/>
                    <a:pt x="110" y="3075"/>
                    <a:pt x="130" y="3075"/>
                  </a:cubicBezTo>
                  <a:cubicBezTo>
                    <a:pt x="149" y="3075"/>
                    <a:pt x="170" y="3066"/>
                    <a:pt x="192" y="3047"/>
                  </a:cubicBezTo>
                  <a:lnTo>
                    <a:pt x="302" y="3047"/>
                  </a:lnTo>
                  <a:cubicBezTo>
                    <a:pt x="302" y="3047"/>
                    <a:pt x="338" y="3011"/>
                    <a:pt x="375" y="3011"/>
                  </a:cubicBezTo>
                  <a:cubicBezTo>
                    <a:pt x="457" y="2965"/>
                    <a:pt x="493" y="2929"/>
                    <a:pt x="566" y="2892"/>
                  </a:cubicBezTo>
                  <a:cubicBezTo>
                    <a:pt x="685" y="2819"/>
                    <a:pt x="758" y="2737"/>
                    <a:pt x="831" y="2628"/>
                  </a:cubicBezTo>
                  <a:cubicBezTo>
                    <a:pt x="986" y="2400"/>
                    <a:pt x="1105" y="2135"/>
                    <a:pt x="1141" y="1871"/>
                  </a:cubicBezTo>
                  <a:cubicBezTo>
                    <a:pt x="1178" y="1597"/>
                    <a:pt x="1178" y="1332"/>
                    <a:pt x="1141" y="1068"/>
                  </a:cubicBezTo>
                  <a:cubicBezTo>
                    <a:pt x="1141" y="913"/>
                    <a:pt x="1105" y="803"/>
                    <a:pt x="1105" y="648"/>
                  </a:cubicBezTo>
                  <a:cubicBezTo>
                    <a:pt x="1059" y="539"/>
                    <a:pt x="1023" y="420"/>
                    <a:pt x="986" y="274"/>
                  </a:cubicBezTo>
                  <a:cubicBezTo>
                    <a:pt x="986" y="192"/>
                    <a:pt x="950" y="119"/>
                    <a:pt x="913" y="46"/>
                  </a:cubicBezTo>
                  <a:cubicBezTo>
                    <a:pt x="913" y="46"/>
                    <a:pt x="913" y="0"/>
                    <a:pt x="877" y="0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6"/>
            <p:cNvSpPr/>
            <p:nvPr/>
          </p:nvSpPr>
          <p:spPr>
            <a:xfrm flipH="1">
              <a:off x="7069993" y="2455200"/>
              <a:ext cx="271907" cy="120389"/>
            </a:xfrm>
            <a:custGeom>
              <a:avLst/>
              <a:gdLst/>
              <a:ahLst/>
              <a:cxnLst/>
              <a:rect l="l" t="t" r="r" b="b"/>
              <a:pathLst>
                <a:path w="3686" h="1632" extrusionOk="0">
                  <a:moveTo>
                    <a:pt x="3649" y="1"/>
                  </a:moveTo>
                  <a:lnTo>
                    <a:pt x="3604" y="47"/>
                  </a:lnTo>
                  <a:lnTo>
                    <a:pt x="3567" y="83"/>
                  </a:lnTo>
                  <a:cubicBezTo>
                    <a:pt x="3458" y="193"/>
                    <a:pt x="3339" y="275"/>
                    <a:pt x="3230" y="311"/>
                  </a:cubicBezTo>
                  <a:cubicBezTo>
                    <a:pt x="3074" y="384"/>
                    <a:pt x="2965" y="421"/>
                    <a:pt x="2810" y="457"/>
                  </a:cubicBezTo>
                  <a:cubicBezTo>
                    <a:pt x="2691" y="539"/>
                    <a:pt x="2545" y="576"/>
                    <a:pt x="2390" y="576"/>
                  </a:cubicBezTo>
                  <a:cubicBezTo>
                    <a:pt x="1971" y="685"/>
                    <a:pt x="1514" y="731"/>
                    <a:pt x="1095" y="840"/>
                  </a:cubicBezTo>
                  <a:cubicBezTo>
                    <a:pt x="912" y="913"/>
                    <a:pt x="721" y="995"/>
                    <a:pt x="529" y="1068"/>
                  </a:cubicBezTo>
                  <a:cubicBezTo>
                    <a:pt x="411" y="1141"/>
                    <a:pt x="338" y="1187"/>
                    <a:pt x="265" y="1260"/>
                  </a:cubicBezTo>
                  <a:lnTo>
                    <a:pt x="37" y="1488"/>
                  </a:lnTo>
                  <a:cubicBezTo>
                    <a:pt x="0" y="1524"/>
                    <a:pt x="0" y="1561"/>
                    <a:pt x="37" y="1597"/>
                  </a:cubicBezTo>
                  <a:cubicBezTo>
                    <a:pt x="55" y="1620"/>
                    <a:pt x="73" y="1632"/>
                    <a:pt x="91" y="1632"/>
                  </a:cubicBezTo>
                  <a:cubicBezTo>
                    <a:pt x="110" y="1632"/>
                    <a:pt x="128" y="1620"/>
                    <a:pt x="146" y="1597"/>
                  </a:cubicBezTo>
                  <a:cubicBezTo>
                    <a:pt x="183" y="1561"/>
                    <a:pt x="228" y="1488"/>
                    <a:pt x="265" y="1451"/>
                  </a:cubicBezTo>
                  <a:cubicBezTo>
                    <a:pt x="411" y="1369"/>
                    <a:pt x="529" y="1260"/>
                    <a:pt x="684" y="1187"/>
                  </a:cubicBezTo>
                  <a:cubicBezTo>
                    <a:pt x="985" y="1032"/>
                    <a:pt x="1323" y="959"/>
                    <a:pt x="1633" y="877"/>
                  </a:cubicBezTo>
                  <a:lnTo>
                    <a:pt x="1633" y="913"/>
                  </a:lnTo>
                  <a:cubicBezTo>
                    <a:pt x="1971" y="804"/>
                    <a:pt x="2390" y="767"/>
                    <a:pt x="2737" y="649"/>
                  </a:cubicBezTo>
                  <a:cubicBezTo>
                    <a:pt x="2919" y="576"/>
                    <a:pt x="3074" y="503"/>
                    <a:pt x="3266" y="421"/>
                  </a:cubicBezTo>
                  <a:cubicBezTo>
                    <a:pt x="3421" y="348"/>
                    <a:pt x="3567" y="229"/>
                    <a:pt x="3686" y="83"/>
                  </a:cubicBezTo>
                  <a:lnTo>
                    <a:pt x="3686" y="47"/>
                  </a:lnTo>
                  <a:lnTo>
                    <a:pt x="3649" y="1"/>
                  </a:ln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6"/>
            <p:cNvSpPr/>
            <p:nvPr/>
          </p:nvSpPr>
          <p:spPr>
            <a:xfrm flipH="1">
              <a:off x="5800077" y="4297764"/>
              <a:ext cx="423352" cy="218794"/>
            </a:xfrm>
            <a:custGeom>
              <a:avLst/>
              <a:gdLst/>
              <a:ahLst/>
              <a:cxnLst/>
              <a:rect l="l" t="t" r="r" b="b"/>
              <a:pathLst>
                <a:path w="5739" h="2966" extrusionOk="0">
                  <a:moveTo>
                    <a:pt x="2773" y="2701"/>
                  </a:moveTo>
                  <a:lnTo>
                    <a:pt x="2737" y="2738"/>
                  </a:lnTo>
                  <a:lnTo>
                    <a:pt x="2737" y="2701"/>
                  </a:lnTo>
                  <a:close/>
                  <a:moveTo>
                    <a:pt x="4716" y="1"/>
                  </a:moveTo>
                  <a:cubicBezTo>
                    <a:pt x="4525" y="37"/>
                    <a:pt x="4370" y="74"/>
                    <a:pt x="4224" y="110"/>
                  </a:cubicBezTo>
                  <a:cubicBezTo>
                    <a:pt x="4069" y="156"/>
                    <a:pt x="3914" y="229"/>
                    <a:pt x="3722" y="302"/>
                  </a:cubicBezTo>
                  <a:cubicBezTo>
                    <a:pt x="3613" y="338"/>
                    <a:pt x="3494" y="384"/>
                    <a:pt x="3421" y="420"/>
                  </a:cubicBezTo>
                  <a:cubicBezTo>
                    <a:pt x="3193" y="530"/>
                    <a:pt x="2965" y="612"/>
                    <a:pt x="2737" y="685"/>
                  </a:cubicBezTo>
                  <a:lnTo>
                    <a:pt x="2773" y="685"/>
                  </a:lnTo>
                  <a:cubicBezTo>
                    <a:pt x="2627" y="721"/>
                    <a:pt x="2509" y="758"/>
                    <a:pt x="2354" y="794"/>
                  </a:cubicBezTo>
                  <a:cubicBezTo>
                    <a:pt x="2244" y="794"/>
                    <a:pt x="2126" y="840"/>
                    <a:pt x="2016" y="840"/>
                  </a:cubicBezTo>
                  <a:lnTo>
                    <a:pt x="1980" y="840"/>
                  </a:lnTo>
                  <a:cubicBezTo>
                    <a:pt x="1669" y="876"/>
                    <a:pt x="1368" y="913"/>
                    <a:pt x="1067" y="986"/>
                  </a:cubicBezTo>
                  <a:cubicBezTo>
                    <a:pt x="912" y="1022"/>
                    <a:pt x="757" y="1068"/>
                    <a:pt x="648" y="1141"/>
                  </a:cubicBezTo>
                  <a:cubicBezTo>
                    <a:pt x="529" y="1178"/>
                    <a:pt x="420" y="1251"/>
                    <a:pt x="347" y="1333"/>
                  </a:cubicBezTo>
                  <a:cubicBezTo>
                    <a:pt x="228" y="1406"/>
                    <a:pt x="155" y="1561"/>
                    <a:pt x="119" y="1707"/>
                  </a:cubicBezTo>
                  <a:cubicBezTo>
                    <a:pt x="73" y="1789"/>
                    <a:pt x="73" y="1862"/>
                    <a:pt x="73" y="1980"/>
                  </a:cubicBezTo>
                  <a:cubicBezTo>
                    <a:pt x="73" y="2053"/>
                    <a:pt x="119" y="2126"/>
                    <a:pt x="155" y="2208"/>
                  </a:cubicBezTo>
                  <a:cubicBezTo>
                    <a:pt x="192" y="2318"/>
                    <a:pt x="228" y="2391"/>
                    <a:pt x="301" y="2509"/>
                  </a:cubicBezTo>
                  <a:lnTo>
                    <a:pt x="347" y="2546"/>
                  </a:lnTo>
                  <a:cubicBezTo>
                    <a:pt x="265" y="2509"/>
                    <a:pt x="192" y="2509"/>
                    <a:pt x="119" y="2509"/>
                  </a:cubicBezTo>
                  <a:lnTo>
                    <a:pt x="37" y="2509"/>
                  </a:lnTo>
                  <a:cubicBezTo>
                    <a:pt x="0" y="2546"/>
                    <a:pt x="0" y="2582"/>
                    <a:pt x="0" y="2582"/>
                  </a:cubicBezTo>
                  <a:lnTo>
                    <a:pt x="0" y="2665"/>
                  </a:lnTo>
                  <a:cubicBezTo>
                    <a:pt x="37" y="2701"/>
                    <a:pt x="37" y="2701"/>
                    <a:pt x="73" y="2701"/>
                  </a:cubicBezTo>
                  <a:cubicBezTo>
                    <a:pt x="575" y="2810"/>
                    <a:pt x="1104" y="2893"/>
                    <a:pt x="1596" y="2929"/>
                  </a:cubicBezTo>
                  <a:cubicBezTo>
                    <a:pt x="1861" y="2929"/>
                    <a:pt x="2089" y="2966"/>
                    <a:pt x="2317" y="2966"/>
                  </a:cubicBezTo>
                  <a:cubicBezTo>
                    <a:pt x="2700" y="2966"/>
                    <a:pt x="3083" y="2929"/>
                    <a:pt x="3421" y="2893"/>
                  </a:cubicBezTo>
                  <a:cubicBezTo>
                    <a:pt x="4032" y="2774"/>
                    <a:pt x="4561" y="2582"/>
                    <a:pt x="4945" y="2281"/>
                  </a:cubicBezTo>
                  <a:cubicBezTo>
                    <a:pt x="5173" y="2126"/>
                    <a:pt x="5364" y="1935"/>
                    <a:pt x="5474" y="1752"/>
                  </a:cubicBezTo>
                  <a:cubicBezTo>
                    <a:pt x="5629" y="1479"/>
                    <a:pt x="5738" y="1178"/>
                    <a:pt x="5738" y="913"/>
                  </a:cubicBezTo>
                  <a:cubicBezTo>
                    <a:pt x="5738" y="758"/>
                    <a:pt x="5738" y="457"/>
                    <a:pt x="5510" y="229"/>
                  </a:cubicBezTo>
                  <a:cubicBezTo>
                    <a:pt x="5437" y="156"/>
                    <a:pt x="5319" y="74"/>
                    <a:pt x="5173" y="37"/>
                  </a:cubicBezTo>
                  <a:cubicBezTo>
                    <a:pt x="5090" y="1"/>
                    <a:pt x="4981" y="1"/>
                    <a:pt x="4862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6"/>
            <p:cNvSpPr/>
            <p:nvPr/>
          </p:nvSpPr>
          <p:spPr>
            <a:xfrm flipH="1">
              <a:off x="5073978" y="4317313"/>
              <a:ext cx="501398" cy="257817"/>
            </a:xfrm>
            <a:custGeom>
              <a:avLst/>
              <a:gdLst/>
              <a:ahLst/>
              <a:cxnLst/>
              <a:rect l="l" t="t" r="r" b="b"/>
              <a:pathLst>
                <a:path w="6797" h="3495" extrusionOk="0">
                  <a:moveTo>
                    <a:pt x="830" y="0"/>
                  </a:moveTo>
                  <a:cubicBezTo>
                    <a:pt x="684" y="37"/>
                    <a:pt x="566" y="73"/>
                    <a:pt x="456" y="155"/>
                  </a:cubicBezTo>
                  <a:cubicBezTo>
                    <a:pt x="374" y="192"/>
                    <a:pt x="338" y="228"/>
                    <a:pt x="265" y="301"/>
                  </a:cubicBezTo>
                  <a:cubicBezTo>
                    <a:pt x="228" y="383"/>
                    <a:pt x="146" y="420"/>
                    <a:pt x="110" y="529"/>
                  </a:cubicBezTo>
                  <a:cubicBezTo>
                    <a:pt x="37" y="648"/>
                    <a:pt x="0" y="803"/>
                    <a:pt x="0" y="986"/>
                  </a:cubicBezTo>
                  <a:cubicBezTo>
                    <a:pt x="0" y="1068"/>
                    <a:pt x="0" y="1141"/>
                    <a:pt x="37" y="1214"/>
                  </a:cubicBezTo>
                  <a:lnTo>
                    <a:pt x="37" y="1296"/>
                  </a:lnTo>
                  <a:cubicBezTo>
                    <a:pt x="110" y="1369"/>
                    <a:pt x="183" y="1487"/>
                    <a:pt x="228" y="1560"/>
                  </a:cubicBezTo>
                  <a:cubicBezTo>
                    <a:pt x="411" y="1788"/>
                    <a:pt x="566" y="2016"/>
                    <a:pt x="757" y="2244"/>
                  </a:cubicBezTo>
                  <a:cubicBezTo>
                    <a:pt x="912" y="2400"/>
                    <a:pt x="1058" y="2545"/>
                    <a:pt x="1213" y="2664"/>
                  </a:cubicBezTo>
                  <a:cubicBezTo>
                    <a:pt x="1369" y="2774"/>
                    <a:pt x="1515" y="2892"/>
                    <a:pt x="1706" y="3002"/>
                  </a:cubicBezTo>
                  <a:cubicBezTo>
                    <a:pt x="2053" y="3157"/>
                    <a:pt x="2427" y="3266"/>
                    <a:pt x="2883" y="3348"/>
                  </a:cubicBezTo>
                  <a:cubicBezTo>
                    <a:pt x="3303" y="3421"/>
                    <a:pt x="3722" y="3458"/>
                    <a:pt x="4105" y="3458"/>
                  </a:cubicBezTo>
                  <a:lnTo>
                    <a:pt x="4707" y="3458"/>
                  </a:lnTo>
                  <a:lnTo>
                    <a:pt x="4744" y="3494"/>
                  </a:lnTo>
                  <a:lnTo>
                    <a:pt x="5164" y="3494"/>
                  </a:lnTo>
                  <a:cubicBezTo>
                    <a:pt x="5319" y="3494"/>
                    <a:pt x="5428" y="3494"/>
                    <a:pt x="5547" y="3458"/>
                  </a:cubicBezTo>
                  <a:cubicBezTo>
                    <a:pt x="5738" y="3458"/>
                    <a:pt x="5884" y="3421"/>
                    <a:pt x="6039" y="3385"/>
                  </a:cubicBezTo>
                  <a:cubicBezTo>
                    <a:pt x="6194" y="3348"/>
                    <a:pt x="6340" y="3312"/>
                    <a:pt x="6459" y="3230"/>
                  </a:cubicBezTo>
                  <a:cubicBezTo>
                    <a:pt x="6496" y="3193"/>
                    <a:pt x="6569" y="3157"/>
                    <a:pt x="6614" y="3084"/>
                  </a:cubicBezTo>
                  <a:cubicBezTo>
                    <a:pt x="6687" y="3038"/>
                    <a:pt x="6724" y="2965"/>
                    <a:pt x="6760" y="2892"/>
                  </a:cubicBezTo>
                  <a:cubicBezTo>
                    <a:pt x="6797" y="2856"/>
                    <a:pt x="6797" y="2810"/>
                    <a:pt x="6797" y="2737"/>
                  </a:cubicBezTo>
                  <a:lnTo>
                    <a:pt x="6797" y="2545"/>
                  </a:lnTo>
                  <a:cubicBezTo>
                    <a:pt x="6760" y="2509"/>
                    <a:pt x="6760" y="2473"/>
                    <a:pt x="6724" y="2436"/>
                  </a:cubicBezTo>
                  <a:cubicBezTo>
                    <a:pt x="6687" y="2400"/>
                    <a:pt x="6651" y="2317"/>
                    <a:pt x="6569" y="2281"/>
                  </a:cubicBezTo>
                  <a:cubicBezTo>
                    <a:pt x="6496" y="2208"/>
                    <a:pt x="6340" y="2126"/>
                    <a:pt x="6267" y="2089"/>
                  </a:cubicBezTo>
                  <a:cubicBezTo>
                    <a:pt x="6112" y="2016"/>
                    <a:pt x="6003" y="1980"/>
                    <a:pt x="5811" y="1898"/>
                  </a:cubicBezTo>
                  <a:cubicBezTo>
                    <a:pt x="5702" y="1861"/>
                    <a:pt x="5583" y="1825"/>
                    <a:pt x="5474" y="1788"/>
                  </a:cubicBezTo>
                  <a:cubicBezTo>
                    <a:pt x="5355" y="1788"/>
                    <a:pt x="5282" y="1752"/>
                    <a:pt x="5200" y="1715"/>
                  </a:cubicBezTo>
                  <a:cubicBezTo>
                    <a:pt x="4288" y="1442"/>
                    <a:pt x="3494" y="1104"/>
                    <a:pt x="2737" y="757"/>
                  </a:cubicBezTo>
                  <a:cubicBezTo>
                    <a:pt x="2545" y="648"/>
                    <a:pt x="2354" y="529"/>
                    <a:pt x="2199" y="456"/>
                  </a:cubicBezTo>
                  <a:cubicBezTo>
                    <a:pt x="2053" y="383"/>
                    <a:pt x="1898" y="301"/>
                    <a:pt x="1779" y="228"/>
                  </a:cubicBezTo>
                  <a:cubicBezTo>
                    <a:pt x="1597" y="155"/>
                    <a:pt x="1442" y="73"/>
                    <a:pt x="1286" y="37"/>
                  </a:cubicBezTo>
                  <a:cubicBezTo>
                    <a:pt x="1177" y="0"/>
                    <a:pt x="1058" y="0"/>
                    <a:pt x="985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6"/>
            <p:cNvSpPr/>
            <p:nvPr/>
          </p:nvSpPr>
          <p:spPr>
            <a:xfrm flipH="1">
              <a:off x="5345811" y="4379204"/>
              <a:ext cx="232958" cy="170993"/>
            </a:xfrm>
            <a:custGeom>
              <a:avLst/>
              <a:gdLst/>
              <a:ahLst/>
              <a:cxnLst/>
              <a:rect l="l" t="t" r="r" b="b"/>
              <a:pathLst>
                <a:path w="3158" h="2318" extrusionOk="0">
                  <a:moveTo>
                    <a:pt x="83" y="1"/>
                  </a:moveTo>
                  <a:cubicBezTo>
                    <a:pt x="1" y="37"/>
                    <a:pt x="1" y="110"/>
                    <a:pt x="46" y="147"/>
                  </a:cubicBezTo>
                  <a:cubicBezTo>
                    <a:pt x="83" y="192"/>
                    <a:pt x="83" y="229"/>
                    <a:pt x="119" y="302"/>
                  </a:cubicBezTo>
                  <a:cubicBezTo>
                    <a:pt x="274" y="603"/>
                    <a:pt x="311" y="949"/>
                    <a:pt x="457" y="1250"/>
                  </a:cubicBezTo>
                  <a:cubicBezTo>
                    <a:pt x="502" y="1332"/>
                    <a:pt x="539" y="1405"/>
                    <a:pt x="612" y="1478"/>
                  </a:cubicBezTo>
                  <a:cubicBezTo>
                    <a:pt x="648" y="1561"/>
                    <a:pt x="730" y="1634"/>
                    <a:pt x="803" y="1706"/>
                  </a:cubicBezTo>
                  <a:cubicBezTo>
                    <a:pt x="913" y="1789"/>
                    <a:pt x="1031" y="1898"/>
                    <a:pt x="1187" y="1971"/>
                  </a:cubicBezTo>
                  <a:cubicBezTo>
                    <a:pt x="1332" y="2053"/>
                    <a:pt x="1451" y="2090"/>
                    <a:pt x="1597" y="2126"/>
                  </a:cubicBezTo>
                  <a:cubicBezTo>
                    <a:pt x="1789" y="2199"/>
                    <a:pt x="1944" y="2245"/>
                    <a:pt x="2135" y="2281"/>
                  </a:cubicBezTo>
                  <a:cubicBezTo>
                    <a:pt x="2281" y="2318"/>
                    <a:pt x="2473" y="2318"/>
                    <a:pt x="2628" y="2318"/>
                  </a:cubicBezTo>
                  <a:cubicBezTo>
                    <a:pt x="2783" y="2318"/>
                    <a:pt x="2929" y="2318"/>
                    <a:pt x="3084" y="2281"/>
                  </a:cubicBezTo>
                  <a:cubicBezTo>
                    <a:pt x="3084" y="2281"/>
                    <a:pt x="3121" y="2281"/>
                    <a:pt x="3157" y="2245"/>
                  </a:cubicBezTo>
                  <a:lnTo>
                    <a:pt x="3157" y="2163"/>
                  </a:lnTo>
                  <a:cubicBezTo>
                    <a:pt x="3157" y="2133"/>
                    <a:pt x="3133" y="2080"/>
                    <a:pt x="3085" y="2080"/>
                  </a:cubicBezTo>
                  <a:cubicBezTo>
                    <a:pt x="3074" y="2080"/>
                    <a:pt x="3061" y="2083"/>
                    <a:pt x="3048" y="2090"/>
                  </a:cubicBezTo>
                  <a:cubicBezTo>
                    <a:pt x="2944" y="2090"/>
                    <a:pt x="2841" y="2106"/>
                    <a:pt x="2740" y="2106"/>
                  </a:cubicBezTo>
                  <a:cubicBezTo>
                    <a:pt x="2690" y="2106"/>
                    <a:pt x="2640" y="2102"/>
                    <a:pt x="2591" y="2090"/>
                  </a:cubicBezTo>
                  <a:cubicBezTo>
                    <a:pt x="2281" y="2090"/>
                    <a:pt x="2017" y="2053"/>
                    <a:pt x="1716" y="1935"/>
                  </a:cubicBezTo>
                  <a:cubicBezTo>
                    <a:pt x="1524" y="1898"/>
                    <a:pt x="1296" y="1789"/>
                    <a:pt x="1104" y="1670"/>
                  </a:cubicBezTo>
                  <a:cubicBezTo>
                    <a:pt x="995" y="1597"/>
                    <a:pt x="913" y="1515"/>
                    <a:pt x="840" y="1442"/>
                  </a:cubicBezTo>
                  <a:cubicBezTo>
                    <a:pt x="767" y="1369"/>
                    <a:pt x="730" y="1287"/>
                    <a:pt x="648" y="1177"/>
                  </a:cubicBezTo>
                  <a:cubicBezTo>
                    <a:pt x="575" y="1022"/>
                    <a:pt x="539" y="794"/>
                    <a:pt x="457" y="603"/>
                  </a:cubicBezTo>
                  <a:cubicBezTo>
                    <a:pt x="420" y="420"/>
                    <a:pt x="347" y="229"/>
                    <a:pt x="229" y="37"/>
                  </a:cubicBezTo>
                  <a:cubicBezTo>
                    <a:pt x="192" y="1"/>
                    <a:pt x="156" y="1"/>
                    <a:pt x="119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6"/>
            <p:cNvSpPr/>
            <p:nvPr/>
          </p:nvSpPr>
          <p:spPr>
            <a:xfrm flipH="1">
              <a:off x="5474388" y="4429661"/>
              <a:ext cx="56580" cy="79669"/>
            </a:xfrm>
            <a:custGeom>
              <a:avLst/>
              <a:gdLst/>
              <a:ahLst/>
              <a:cxnLst/>
              <a:rect l="l" t="t" r="r" b="b"/>
              <a:pathLst>
                <a:path w="767" h="1080" extrusionOk="0">
                  <a:moveTo>
                    <a:pt x="82" y="1"/>
                  </a:moveTo>
                  <a:lnTo>
                    <a:pt x="37" y="37"/>
                  </a:lnTo>
                  <a:cubicBezTo>
                    <a:pt x="0" y="74"/>
                    <a:pt x="0" y="110"/>
                    <a:pt x="37" y="147"/>
                  </a:cubicBezTo>
                  <a:cubicBezTo>
                    <a:pt x="37" y="229"/>
                    <a:pt x="82" y="302"/>
                    <a:pt x="119" y="375"/>
                  </a:cubicBezTo>
                  <a:cubicBezTo>
                    <a:pt x="119" y="420"/>
                    <a:pt x="82" y="420"/>
                    <a:pt x="82" y="457"/>
                  </a:cubicBezTo>
                  <a:cubicBezTo>
                    <a:pt x="82" y="457"/>
                    <a:pt x="82" y="493"/>
                    <a:pt x="119" y="530"/>
                  </a:cubicBezTo>
                  <a:cubicBezTo>
                    <a:pt x="82" y="566"/>
                    <a:pt x="82" y="648"/>
                    <a:pt x="119" y="685"/>
                  </a:cubicBezTo>
                  <a:cubicBezTo>
                    <a:pt x="155" y="758"/>
                    <a:pt x="228" y="877"/>
                    <a:pt x="310" y="913"/>
                  </a:cubicBezTo>
                  <a:cubicBezTo>
                    <a:pt x="420" y="986"/>
                    <a:pt x="493" y="1059"/>
                    <a:pt x="611" y="1059"/>
                  </a:cubicBezTo>
                  <a:cubicBezTo>
                    <a:pt x="624" y="1074"/>
                    <a:pt x="636" y="1079"/>
                    <a:pt x="647" y="1079"/>
                  </a:cubicBezTo>
                  <a:cubicBezTo>
                    <a:pt x="668" y="1079"/>
                    <a:pt x="684" y="1059"/>
                    <a:pt x="684" y="1059"/>
                  </a:cubicBezTo>
                  <a:cubicBezTo>
                    <a:pt x="721" y="1022"/>
                    <a:pt x="767" y="1022"/>
                    <a:pt x="767" y="986"/>
                  </a:cubicBezTo>
                  <a:cubicBezTo>
                    <a:pt x="767" y="950"/>
                    <a:pt x="767" y="950"/>
                    <a:pt x="721" y="913"/>
                  </a:cubicBezTo>
                  <a:cubicBezTo>
                    <a:pt x="721" y="877"/>
                    <a:pt x="684" y="877"/>
                    <a:pt x="648" y="877"/>
                  </a:cubicBezTo>
                  <a:cubicBezTo>
                    <a:pt x="611" y="831"/>
                    <a:pt x="575" y="831"/>
                    <a:pt x="493" y="794"/>
                  </a:cubicBezTo>
                  <a:lnTo>
                    <a:pt x="493" y="758"/>
                  </a:lnTo>
                  <a:cubicBezTo>
                    <a:pt x="539" y="758"/>
                    <a:pt x="539" y="721"/>
                    <a:pt x="539" y="685"/>
                  </a:cubicBezTo>
                  <a:lnTo>
                    <a:pt x="539" y="603"/>
                  </a:lnTo>
                  <a:cubicBezTo>
                    <a:pt x="456" y="530"/>
                    <a:pt x="383" y="457"/>
                    <a:pt x="347" y="338"/>
                  </a:cubicBezTo>
                  <a:cubicBezTo>
                    <a:pt x="310" y="265"/>
                    <a:pt x="265" y="147"/>
                    <a:pt x="228" y="74"/>
                  </a:cubicBezTo>
                  <a:cubicBezTo>
                    <a:pt x="228" y="1"/>
                    <a:pt x="155" y="1"/>
                    <a:pt x="119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6"/>
            <p:cNvSpPr/>
            <p:nvPr/>
          </p:nvSpPr>
          <p:spPr>
            <a:xfrm flipH="1">
              <a:off x="5320288" y="4381933"/>
              <a:ext cx="241662" cy="176378"/>
            </a:xfrm>
            <a:custGeom>
              <a:avLst/>
              <a:gdLst/>
              <a:ahLst/>
              <a:cxnLst/>
              <a:rect l="l" t="t" r="r" b="b"/>
              <a:pathLst>
                <a:path w="3276" h="2391" extrusionOk="0">
                  <a:moveTo>
                    <a:pt x="83" y="0"/>
                  </a:moveTo>
                  <a:cubicBezTo>
                    <a:pt x="46" y="0"/>
                    <a:pt x="46" y="37"/>
                    <a:pt x="1" y="73"/>
                  </a:cubicBezTo>
                  <a:lnTo>
                    <a:pt x="1" y="155"/>
                  </a:lnTo>
                  <a:cubicBezTo>
                    <a:pt x="46" y="228"/>
                    <a:pt x="46" y="301"/>
                    <a:pt x="83" y="420"/>
                  </a:cubicBezTo>
                  <a:cubicBezTo>
                    <a:pt x="119" y="721"/>
                    <a:pt x="192" y="1067"/>
                    <a:pt x="347" y="1332"/>
                  </a:cubicBezTo>
                  <a:cubicBezTo>
                    <a:pt x="420" y="1478"/>
                    <a:pt x="502" y="1597"/>
                    <a:pt x="648" y="1752"/>
                  </a:cubicBezTo>
                  <a:cubicBezTo>
                    <a:pt x="767" y="1861"/>
                    <a:pt x="913" y="1934"/>
                    <a:pt x="1068" y="2016"/>
                  </a:cubicBezTo>
                  <a:cubicBezTo>
                    <a:pt x="1223" y="2089"/>
                    <a:pt x="1369" y="2162"/>
                    <a:pt x="1524" y="2208"/>
                  </a:cubicBezTo>
                  <a:cubicBezTo>
                    <a:pt x="1716" y="2244"/>
                    <a:pt x="1871" y="2317"/>
                    <a:pt x="2053" y="2317"/>
                  </a:cubicBezTo>
                  <a:cubicBezTo>
                    <a:pt x="2245" y="2354"/>
                    <a:pt x="2436" y="2390"/>
                    <a:pt x="2591" y="2390"/>
                  </a:cubicBezTo>
                  <a:cubicBezTo>
                    <a:pt x="2783" y="2390"/>
                    <a:pt x="2929" y="2390"/>
                    <a:pt x="3084" y="2354"/>
                  </a:cubicBezTo>
                  <a:cubicBezTo>
                    <a:pt x="3121" y="2354"/>
                    <a:pt x="3157" y="2317"/>
                    <a:pt x="3157" y="2317"/>
                  </a:cubicBezTo>
                  <a:cubicBezTo>
                    <a:pt x="3239" y="2317"/>
                    <a:pt x="3276" y="2244"/>
                    <a:pt x="3239" y="2162"/>
                  </a:cubicBezTo>
                  <a:cubicBezTo>
                    <a:pt x="3239" y="2136"/>
                    <a:pt x="3198" y="2111"/>
                    <a:pt x="3148" y="2111"/>
                  </a:cubicBezTo>
                  <a:cubicBezTo>
                    <a:pt x="3128" y="2111"/>
                    <a:pt x="3105" y="2115"/>
                    <a:pt x="3084" y="2126"/>
                  </a:cubicBezTo>
                  <a:lnTo>
                    <a:pt x="3048" y="2126"/>
                  </a:lnTo>
                  <a:cubicBezTo>
                    <a:pt x="2856" y="2162"/>
                    <a:pt x="2664" y="2162"/>
                    <a:pt x="2509" y="2162"/>
                  </a:cubicBezTo>
                  <a:cubicBezTo>
                    <a:pt x="2208" y="2162"/>
                    <a:pt x="1907" y="2089"/>
                    <a:pt x="1597" y="2016"/>
                  </a:cubicBezTo>
                  <a:cubicBezTo>
                    <a:pt x="1369" y="1934"/>
                    <a:pt x="1187" y="1861"/>
                    <a:pt x="995" y="1706"/>
                  </a:cubicBezTo>
                  <a:cubicBezTo>
                    <a:pt x="876" y="1669"/>
                    <a:pt x="803" y="1597"/>
                    <a:pt x="730" y="1524"/>
                  </a:cubicBezTo>
                  <a:cubicBezTo>
                    <a:pt x="648" y="1405"/>
                    <a:pt x="575" y="1332"/>
                    <a:pt x="539" y="1213"/>
                  </a:cubicBezTo>
                  <a:cubicBezTo>
                    <a:pt x="420" y="985"/>
                    <a:pt x="347" y="721"/>
                    <a:pt x="311" y="493"/>
                  </a:cubicBezTo>
                  <a:cubicBezTo>
                    <a:pt x="274" y="338"/>
                    <a:pt x="229" y="228"/>
                    <a:pt x="229" y="73"/>
                  </a:cubicBezTo>
                  <a:cubicBezTo>
                    <a:pt x="192" y="37"/>
                    <a:pt x="192" y="37"/>
                    <a:pt x="156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6"/>
            <p:cNvSpPr/>
            <p:nvPr/>
          </p:nvSpPr>
          <p:spPr>
            <a:xfrm flipH="1">
              <a:off x="5379523" y="4494281"/>
              <a:ext cx="131970" cy="58645"/>
            </a:xfrm>
            <a:custGeom>
              <a:avLst/>
              <a:gdLst/>
              <a:ahLst/>
              <a:cxnLst/>
              <a:rect l="l" t="t" r="r" b="b"/>
              <a:pathLst>
                <a:path w="1789" h="795" extrusionOk="0">
                  <a:moveTo>
                    <a:pt x="119" y="1"/>
                  </a:moveTo>
                  <a:cubicBezTo>
                    <a:pt x="83" y="1"/>
                    <a:pt x="83" y="1"/>
                    <a:pt x="46" y="37"/>
                  </a:cubicBezTo>
                  <a:cubicBezTo>
                    <a:pt x="46" y="74"/>
                    <a:pt x="1" y="74"/>
                    <a:pt x="1" y="110"/>
                  </a:cubicBezTo>
                  <a:cubicBezTo>
                    <a:pt x="1" y="146"/>
                    <a:pt x="46" y="183"/>
                    <a:pt x="46" y="183"/>
                  </a:cubicBezTo>
                  <a:cubicBezTo>
                    <a:pt x="275" y="411"/>
                    <a:pt x="539" y="530"/>
                    <a:pt x="804" y="603"/>
                  </a:cubicBezTo>
                  <a:cubicBezTo>
                    <a:pt x="1068" y="721"/>
                    <a:pt x="1369" y="758"/>
                    <a:pt x="1679" y="794"/>
                  </a:cubicBezTo>
                  <a:cubicBezTo>
                    <a:pt x="1716" y="794"/>
                    <a:pt x="1789" y="758"/>
                    <a:pt x="1789" y="721"/>
                  </a:cubicBezTo>
                  <a:cubicBezTo>
                    <a:pt x="1789" y="639"/>
                    <a:pt x="1752" y="566"/>
                    <a:pt x="1716" y="566"/>
                  </a:cubicBezTo>
                  <a:cubicBezTo>
                    <a:pt x="1415" y="530"/>
                    <a:pt x="1141" y="493"/>
                    <a:pt x="840" y="411"/>
                  </a:cubicBezTo>
                  <a:cubicBezTo>
                    <a:pt x="685" y="338"/>
                    <a:pt x="576" y="302"/>
                    <a:pt x="420" y="183"/>
                  </a:cubicBezTo>
                  <a:cubicBezTo>
                    <a:pt x="347" y="146"/>
                    <a:pt x="275" y="110"/>
                    <a:pt x="192" y="37"/>
                  </a:cubicBezTo>
                  <a:cubicBezTo>
                    <a:pt x="192" y="1"/>
                    <a:pt x="156" y="1"/>
                    <a:pt x="119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6"/>
            <p:cNvSpPr/>
            <p:nvPr/>
          </p:nvSpPr>
          <p:spPr>
            <a:xfrm flipH="1">
              <a:off x="5368088" y="4511100"/>
              <a:ext cx="120536" cy="44482"/>
            </a:xfrm>
            <a:custGeom>
              <a:avLst/>
              <a:gdLst/>
              <a:ahLst/>
              <a:cxnLst/>
              <a:rect l="l" t="t" r="r" b="b"/>
              <a:pathLst>
                <a:path w="1634" h="603" extrusionOk="0">
                  <a:moveTo>
                    <a:pt x="110" y="1"/>
                  </a:moveTo>
                  <a:cubicBezTo>
                    <a:pt x="74" y="1"/>
                    <a:pt x="74" y="1"/>
                    <a:pt x="37" y="37"/>
                  </a:cubicBezTo>
                  <a:cubicBezTo>
                    <a:pt x="1" y="74"/>
                    <a:pt x="1" y="147"/>
                    <a:pt x="74" y="183"/>
                  </a:cubicBezTo>
                  <a:cubicBezTo>
                    <a:pt x="147" y="265"/>
                    <a:pt x="266" y="302"/>
                    <a:pt x="375" y="375"/>
                  </a:cubicBezTo>
                  <a:cubicBezTo>
                    <a:pt x="494" y="411"/>
                    <a:pt x="603" y="457"/>
                    <a:pt x="758" y="493"/>
                  </a:cubicBezTo>
                  <a:cubicBezTo>
                    <a:pt x="986" y="566"/>
                    <a:pt x="1251" y="603"/>
                    <a:pt x="1515" y="603"/>
                  </a:cubicBezTo>
                  <a:lnTo>
                    <a:pt x="1597" y="603"/>
                  </a:lnTo>
                  <a:cubicBezTo>
                    <a:pt x="1597" y="566"/>
                    <a:pt x="1634" y="566"/>
                    <a:pt x="1634" y="530"/>
                  </a:cubicBezTo>
                  <a:lnTo>
                    <a:pt x="1634" y="457"/>
                  </a:lnTo>
                  <a:cubicBezTo>
                    <a:pt x="1597" y="411"/>
                    <a:pt x="1561" y="375"/>
                    <a:pt x="1561" y="375"/>
                  </a:cubicBezTo>
                  <a:cubicBezTo>
                    <a:pt x="1251" y="375"/>
                    <a:pt x="950" y="338"/>
                    <a:pt x="685" y="265"/>
                  </a:cubicBezTo>
                  <a:cubicBezTo>
                    <a:pt x="530" y="183"/>
                    <a:pt x="375" y="147"/>
                    <a:pt x="266" y="74"/>
                  </a:cubicBezTo>
                  <a:cubicBezTo>
                    <a:pt x="229" y="37"/>
                    <a:pt x="229" y="37"/>
                    <a:pt x="193" y="37"/>
                  </a:cubicBezTo>
                  <a:cubicBezTo>
                    <a:pt x="193" y="1"/>
                    <a:pt x="147" y="1"/>
                    <a:pt x="110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6"/>
            <p:cNvSpPr/>
            <p:nvPr/>
          </p:nvSpPr>
          <p:spPr>
            <a:xfrm flipH="1">
              <a:off x="5353925" y="4519214"/>
              <a:ext cx="115151" cy="42416"/>
            </a:xfrm>
            <a:custGeom>
              <a:avLst/>
              <a:gdLst/>
              <a:ahLst/>
              <a:cxnLst/>
              <a:rect l="l" t="t" r="r" b="b"/>
              <a:pathLst>
                <a:path w="1561" h="575" extrusionOk="0">
                  <a:moveTo>
                    <a:pt x="74" y="0"/>
                  </a:moveTo>
                  <a:cubicBezTo>
                    <a:pt x="74" y="37"/>
                    <a:pt x="37" y="37"/>
                    <a:pt x="37" y="73"/>
                  </a:cubicBezTo>
                  <a:cubicBezTo>
                    <a:pt x="37" y="73"/>
                    <a:pt x="1" y="119"/>
                    <a:pt x="37" y="155"/>
                  </a:cubicBezTo>
                  <a:cubicBezTo>
                    <a:pt x="37" y="192"/>
                    <a:pt x="74" y="192"/>
                    <a:pt x="74" y="228"/>
                  </a:cubicBezTo>
                  <a:cubicBezTo>
                    <a:pt x="493" y="456"/>
                    <a:pt x="986" y="529"/>
                    <a:pt x="1442" y="575"/>
                  </a:cubicBezTo>
                  <a:cubicBezTo>
                    <a:pt x="1478" y="575"/>
                    <a:pt x="1524" y="575"/>
                    <a:pt x="1524" y="529"/>
                  </a:cubicBezTo>
                  <a:cubicBezTo>
                    <a:pt x="1524" y="493"/>
                    <a:pt x="1561" y="493"/>
                    <a:pt x="1561" y="456"/>
                  </a:cubicBezTo>
                  <a:cubicBezTo>
                    <a:pt x="1561" y="420"/>
                    <a:pt x="1524" y="383"/>
                    <a:pt x="1524" y="383"/>
                  </a:cubicBezTo>
                  <a:cubicBezTo>
                    <a:pt x="1478" y="347"/>
                    <a:pt x="1442" y="347"/>
                    <a:pt x="1442" y="347"/>
                  </a:cubicBezTo>
                  <a:cubicBezTo>
                    <a:pt x="1177" y="347"/>
                    <a:pt x="876" y="301"/>
                    <a:pt x="648" y="228"/>
                  </a:cubicBezTo>
                  <a:cubicBezTo>
                    <a:pt x="457" y="155"/>
                    <a:pt x="302" y="119"/>
                    <a:pt x="192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6"/>
            <p:cNvSpPr/>
            <p:nvPr/>
          </p:nvSpPr>
          <p:spPr>
            <a:xfrm flipH="1">
              <a:off x="5457569" y="4451865"/>
              <a:ext cx="95603" cy="89628"/>
            </a:xfrm>
            <a:custGeom>
              <a:avLst/>
              <a:gdLst/>
              <a:ahLst/>
              <a:cxnLst/>
              <a:rect l="l" t="t" r="r" b="b"/>
              <a:pathLst>
                <a:path w="1296" h="1215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119"/>
                    <a:pt x="73" y="192"/>
                    <a:pt x="110" y="265"/>
                  </a:cubicBezTo>
                  <a:cubicBezTo>
                    <a:pt x="155" y="384"/>
                    <a:pt x="192" y="457"/>
                    <a:pt x="265" y="493"/>
                  </a:cubicBezTo>
                  <a:cubicBezTo>
                    <a:pt x="301" y="576"/>
                    <a:pt x="383" y="649"/>
                    <a:pt x="456" y="721"/>
                  </a:cubicBezTo>
                  <a:lnTo>
                    <a:pt x="493" y="758"/>
                  </a:lnTo>
                  <a:lnTo>
                    <a:pt x="529" y="804"/>
                  </a:lnTo>
                  <a:cubicBezTo>
                    <a:pt x="611" y="877"/>
                    <a:pt x="757" y="986"/>
                    <a:pt x="949" y="1068"/>
                  </a:cubicBezTo>
                  <a:cubicBezTo>
                    <a:pt x="1068" y="1141"/>
                    <a:pt x="1177" y="1178"/>
                    <a:pt x="1296" y="1214"/>
                  </a:cubicBezTo>
                  <a:cubicBezTo>
                    <a:pt x="1214" y="1068"/>
                    <a:pt x="1141" y="877"/>
                    <a:pt x="1022" y="721"/>
                  </a:cubicBezTo>
                  <a:cubicBezTo>
                    <a:pt x="949" y="649"/>
                    <a:pt x="876" y="576"/>
                    <a:pt x="840" y="493"/>
                  </a:cubicBezTo>
                  <a:cubicBezTo>
                    <a:pt x="757" y="457"/>
                    <a:pt x="684" y="384"/>
                    <a:pt x="611" y="302"/>
                  </a:cubicBezTo>
                  <a:cubicBezTo>
                    <a:pt x="529" y="265"/>
                    <a:pt x="456" y="229"/>
                    <a:pt x="420" y="192"/>
                  </a:cubicBezTo>
                  <a:cubicBezTo>
                    <a:pt x="338" y="156"/>
                    <a:pt x="265" y="119"/>
                    <a:pt x="192" y="74"/>
                  </a:cubicBezTo>
                  <a:lnTo>
                    <a:pt x="228" y="74"/>
                  </a:lnTo>
                  <a:cubicBezTo>
                    <a:pt x="155" y="74"/>
                    <a:pt x="110" y="37"/>
                    <a:pt x="37" y="3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6"/>
            <p:cNvSpPr/>
            <p:nvPr/>
          </p:nvSpPr>
          <p:spPr>
            <a:xfrm flipH="1">
              <a:off x="5073975" y="4460643"/>
              <a:ext cx="109102" cy="114487"/>
            </a:xfrm>
            <a:custGeom>
              <a:avLst/>
              <a:gdLst/>
              <a:ahLst/>
              <a:cxnLst/>
              <a:rect l="l" t="t" r="r" b="b"/>
              <a:pathLst>
                <a:path w="1479" h="1552" extrusionOk="0">
                  <a:moveTo>
                    <a:pt x="648" y="0"/>
                  </a:moveTo>
                  <a:cubicBezTo>
                    <a:pt x="612" y="37"/>
                    <a:pt x="566" y="37"/>
                    <a:pt x="530" y="73"/>
                  </a:cubicBezTo>
                  <a:cubicBezTo>
                    <a:pt x="457" y="146"/>
                    <a:pt x="384" y="183"/>
                    <a:pt x="338" y="301"/>
                  </a:cubicBezTo>
                  <a:cubicBezTo>
                    <a:pt x="265" y="374"/>
                    <a:pt x="192" y="530"/>
                    <a:pt x="156" y="639"/>
                  </a:cubicBezTo>
                  <a:cubicBezTo>
                    <a:pt x="74" y="794"/>
                    <a:pt x="37" y="949"/>
                    <a:pt x="1" y="1095"/>
                  </a:cubicBezTo>
                  <a:lnTo>
                    <a:pt x="1" y="1515"/>
                  </a:lnTo>
                  <a:lnTo>
                    <a:pt x="1" y="1551"/>
                  </a:lnTo>
                  <a:cubicBezTo>
                    <a:pt x="74" y="1551"/>
                    <a:pt x="156" y="1551"/>
                    <a:pt x="229" y="1515"/>
                  </a:cubicBezTo>
                  <a:cubicBezTo>
                    <a:pt x="420" y="1515"/>
                    <a:pt x="566" y="1478"/>
                    <a:pt x="721" y="1442"/>
                  </a:cubicBezTo>
                  <a:cubicBezTo>
                    <a:pt x="876" y="1405"/>
                    <a:pt x="1022" y="1369"/>
                    <a:pt x="1141" y="1287"/>
                  </a:cubicBezTo>
                  <a:cubicBezTo>
                    <a:pt x="1178" y="1250"/>
                    <a:pt x="1251" y="1214"/>
                    <a:pt x="1296" y="1141"/>
                  </a:cubicBezTo>
                  <a:cubicBezTo>
                    <a:pt x="1369" y="1095"/>
                    <a:pt x="1406" y="1022"/>
                    <a:pt x="1442" y="949"/>
                  </a:cubicBezTo>
                  <a:cubicBezTo>
                    <a:pt x="1479" y="913"/>
                    <a:pt x="1479" y="867"/>
                    <a:pt x="1479" y="794"/>
                  </a:cubicBezTo>
                  <a:lnTo>
                    <a:pt x="1479" y="602"/>
                  </a:lnTo>
                  <a:cubicBezTo>
                    <a:pt x="1442" y="566"/>
                    <a:pt x="1442" y="530"/>
                    <a:pt x="1406" y="493"/>
                  </a:cubicBezTo>
                  <a:cubicBezTo>
                    <a:pt x="1369" y="457"/>
                    <a:pt x="1333" y="374"/>
                    <a:pt x="1296" y="338"/>
                  </a:cubicBezTo>
                  <a:cubicBezTo>
                    <a:pt x="1178" y="265"/>
                    <a:pt x="1022" y="183"/>
                    <a:pt x="949" y="146"/>
                  </a:cubicBezTo>
                  <a:cubicBezTo>
                    <a:pt x="840" y="110"/>
                    <a:pt x="758" y="73"/>
                    <a:pt x="64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6"/>
            <p:cNvSpPr/>
            <p:nvPr/>
          </p:nvSpPr>
          <p:spPr>
            <a:xfrm flipH="1">
              <a:off x="5800074" y="4297764"/>
              <a:ext cx="106447" cy="170993"/>
            </a:xfrm>
            <a:custGeom>
              <a:avLst/>
              <a:gdLst/>
              <a:ahLst/>
              <a:cxnLst/>
              <a:rect l="l" t="t" r="r" b="b"/>
              <a:pathLst>
                <a:path w="1443" h="2318" extrusionOk="0">
                  <a:moveTo>
                    <a:pt x="420" y="1"/>
                  </a:moveTo>
                  <a:cubicBezTo>
                    <a:pt x="302" y="1"/>
                    <a:pt x="192" y="37"/>
                    <a:pt x="74" y="74"/>
                  </a:cubicBezTo>
                  <a:cubicBezTo>
                    <a:pt x="74" y="156"/>
                    <a:pt x="37" y="265"/>
                    <a:pt x="1" y="384"/>
                  </a:cubicBezTo>
                  <a:cubicBezTo>
                    <a:pt x="1" y="566"/>
                    <a:pt x="1" y="794"/>
                    <a:pt x="37" y="986"/>
                  </a:cubicBezTo>
                  <a:cubicBezTo>
                    <a:pt x="37" y="1214"/>
                    <a:pt x="110" y="1406"/>
                    <a:pt x="192" y="1634"/>
                  </a:cubicBezTo>
                  <a:lnTo>
                    <a:pt x="192" y="1597"/>
                  </a:lnTo>
                  <a:cubicBezTo>
                    <a:pt x="229" y="1707"/>
                    <a:pt x="265" y="1789"/>
                    <a:pt x="338" y="1898"/>
                  </a:cubicBezTo>
                  <a:cubicBezTo>
                    <a:pt x="384" y="1980"/>
                    <a:pt x="420" y="2053"/>
                    <a:pt x="493" y="2126"/>
                  </a:cubicBezTo>
                  <a:cubicBezTo>
                    <a:pt x="530" y="2208"/>
                    <a:pt x="612" y="2245"/>
                    <a:pt x="649" y="2318"/>
                  </a:cubicBezTo>
                  <a:cubicBezTo>
                    <a:pt x="877" y="2163"/>
                    <a:pt x="1068" y="1935"/>
                    <a:pt x="1178" y="1752"/>
                  </a:cubicBezTo>
                  <a:cubicBezTo>
                    <a:pt x="1333" y="1479"/>
                    <a:pt x="1442" y="1214"/>
                    <a:pt x="1442" y="913"/>
                  </a:cubicBezTo>
                  <a:cubicBezTo>
                    <a:pt x="1442" y="758"/>
                    <a:pt x="1442" y="457"/>
                    <a:pt x="1214" y="229"/>
                  </a:cubicBezTo>
                  <a:cubicBezTo>
                    <a:pt x="1141" y="156"/>
                    <a:pt x="1023" y="74"/>
                    <a:pt x="877" y="37"/>
                  </a:cubicBezTo>
                  <a:cubicBezTo>
                    <a:pt x="794" y="1"/>
                    <a:pt x="685" y="1"/>
                    <a:pt x="56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6"/>
            <p:cNvSpPr/>
            <p:nvPr/>
          </p:nvSpPr>
          <p:spPr>
            <a:xfrm flipH="1">
              <a:off x="5906447" y="4326017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6"/>
            <p:cNvSpPr/>
            <p:nvPr/>
          </p:nvSpPr>
          <p:spPr>
            <a:xfrm flipH="1">
              <a:off x="5906447" y="4326017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6"/>
            <p:cNvSpPr/>
            <p:nvPr/>
          </p:nvSpPr>
          <p:spPr>
            <a:xfrm flipH="1">
              <a:off x="5870079" y="4454594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6"/>
            <p:cNvSpPr/>
            <p:nvPr/>
          </p:nvSpPr>
          <p:spPr>
            <a:xfrm flipH="1">
              <a:off x="5870079" y="4454594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6"/>
            <p:cNvSpPr/>
            <p:nvPr/>
          </p:nvSpPr>
          <p:spPr>
            <a:xfrm flipH="1">
              <a:off x="6029568" y="3540689"/>
              <a:ext cx="314323" cy="269251"/>
            </a:xfrm>
            <a:custGeom>
              <a:avLst/>
              <a:gdLst/>
              <a:ahLst/>
              <a:cxnLst/>
              <a:rect l="l" t="t" r="r" b="b"/>
              <a:pathLst>
                <a:path w="4261" h="3650" extrusionOk="0">
                  <a:moveTo>
                    <a:pt x="3686" y="1"/>
                  </a:moveTo>
                  <a:cubicBezTo>
                    <a:pt x="3576" y="1"/>
                    <a:pt x="3421" y="1"/>
                    <a:pt x="3302" y="37"/>
                  </a:cubicBezTo>
                  <a:cubicBezTo>
                    <a:pt x="3193" y="37"/>
                    <a:pt x="3074" y="74"/>
                    <a:pt x="2928" y="110"/>
                  </a:cubicBezTo>
                  <a:lnTo>
                    <a:pt x="2928" y="156"/>
                  </a:lnTo>
                  <a:lnTo>
                    <a:pt x="2928" y="192"/>
                  </a:lnTo>
                  <a:lnTo>
                    <a:pt x="2892" y="229"/>
                  </a:lnTo>
                  <a:cubicBezTo>
                    <a:pt x="2773" y="338"/>
                    <a:pt x="2618" y="457"/>
                    <a:pt x="2509" y="530"/>
                  </a:cubicBezTo>
                  <a:cubicBezTo>
                    <a:pt x="2390" y="612"/>
                    <a:pt x="2317" y="685"/>
                    <a:pt x="2208" y="721"/>
                  </a:cubicBezTo>
                  <a:lnTo>
                    <a:pt x="2208" y="758"/>
                  </a:lnTo>
                  <a:cubicBezTo>
                    <a:pt x="2089" y="840"/>
                    <a:pt x="1934" y="877"/>
                    <a:pt x="1788" y="950"/>
                  </a:cubicBezTo>
                  <a:lnTo>
                    <a:pt x="1670" y="1022"/>
                  </a:lnTo>
                  <a:cubicBezTo>
                    <a:pt x="1478" y="1141"/>
                    <a:pt x="1250" y="1251"/>
                    <a:pt x="1022" y="1406"/>
                  </a:cubicBezTo>
                  <a:cubicBezTo>
                    <a:pt x="757" y="1561"/>
                    <a:pt x="566" y="1670"/>
                    <a:pt x="420" y="1825"/>
                  </a:cubicBezTo>
                  <a:cubicBezTo>
                    <a:pt x="228" y="2017"/>
                    <a:pt x="110" y="2163"/>
                    <a:pt x="37" y="2354"/>
                  </a:cubicBezTo>
                  <a:cubicBezTo>
                    <a:pt x="0" y="2391"/>
                    <a:pt x="0" y="2436"/>
                    <a:pt x="0" y="2509"/>
                  </a:cubicBezTo>
                  <a:lnTo>
                    <a:pt x="0" y="2665"/>
                  </a:lnTo>
                  <a:cubicBezTo>
                    <a:pt x="0" y="2774"/>
                    <a:pt x="0" y="2847"/>
                    <a:pt x="73" y="2966"/>
                  </a:cubicBezTo>
                  <a:cubicBezTo>
                    <a:pt x="110" y="3039"/>
                    <a:pt x="155" y="3075"/>
                    <a:pt x="192" y="3157"/>
                  </a:cubicBezTo>
                  <a:cubicBezTo>
                    <a:pt x="228" y="3230"/>
                    <a:pt x="265" y="3303"/>
                    <a:pt x="338" y="3349"/>
                  </a:cubicBezTo>
                  <a:cubicBezTo>
                    <a:pt x="456" y="3458"/>
                    <a:pt x="566" y="3531"/>
                    <a:pt x="684" y="3613"/>
                  </a:cubicBezTo>
                  <a:cubicBezTo>
                    <a:pt x="794" y="3613"/>
                    <a:pt x="876" y="3650"/>
                    <a:pt x="985" y="3650"/>
                  </a:cubicBezTo>
                  <a:lnTo>
                    <a:pt x="1067" y="3650"/>
                  </a:lnTo>
                  <a:cubicBezTo>
                    <a:pt x="1177" y="3650"/>
                    <a:pt x="1295" y="3613"/>
                    <a:pt x="1441" y="3531"/>
                  </a:cubicBezTo>
                  <a:cubicBezTo>
                    <a:pt x="1560" y="3495"/>
                    <a:pt x="1670" y="3422"/>
                    <a:pt x="1825" y="3349"/>
                  </a:cubicBezTo>
                  <a:cubicBezTo>
                    <a:pt x="1898" y="3267"/>
                    <a:pt x="2016" y="3194"/>
                    <a:pt x="2162" y="3075"/>
                  </a:cubicBezTo>
                  <a:cubicBezTo>
                    <a:pt x="2354" y="2893"/>
                    <a:pt x="2509" y="2701"/>
                    <a:pt x="2737" y="2436"/>
                  </a:cubicBezTo>
                  <a:cubicBezTo>
                    <a:pt x="2965" y="2163"/>
                    <a:pt x="3157" y="1862"/>
                    <a:pt x="3385" y="1561"/>
                  </a:cubicBezTo>
                  <a:cubicBezTo>
                    <a:pt x="3613" y="1214"/>
                    <a:pt x="3841" y="877"/>
                    <a:pt x="4032" y="493"/>
                  </a:cubicBezTo>
                  <a:cubicBezTo>
                    <a:pt x="4105" y="338"/>
                    <a:pt x="4178" y="192"/>
                    <a:pt x="4260" y="37"/>
                  </a:cubicBezTo>
                  <a:cubicBezTo>
                    <a:pt x="4069" y="37"/>
                    <a:pt x="3877" y="1"/>
                    <a:pt x="3686" y="1"/>
                  </a:cubicBez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6"/>
            <p:cNvSpPr/>
            <p:nvPr/>
          </p:nvSpPr>
          <p:spPr>
            <a:xfrm flipH="1">
              <a:off x="6001980" y="2805817"/>
              <a:ext cx="498742" cy="431466"/>
            </a:xfrm>
            <a:custGeom>
              <a:avLst/>
              <a:gdLst/>
              <a:ahLst/>
              <a:cxnLst/>
              <a:rect l="l" t="t" r="r" b="b"/>
              <a:pathLst>
                <a:path w="6761" h="5849" extrusionOk="0">
                  <a:moveTo>
                    <a:pt x="6569" y="1"/>
                  </a:moveTo>
                  <a:cubicBezTo>
                    <a:pt x="6569" y="1"/>
                    <a:pt x="6532" y="1"/>
                    <a:pt x="6532" y="37"/>
                  </a:cubicBezTo>
                  <a:lnTo>
                    <a:pt x="6040" y="685"/>
                  </a:lnTo>
                  <a:lnTo>
                    <a:pt x="5283" y="1752"/>
                  </a:lnTo>
                  <a:lnTo>
                    <a:pt x="5200" y="1862"/>
                  </a:lnTo>
                  <a:lnTo>
                    <a:pt x="5091" y="1980"/>
                  </a:lnTo>
                  <a:lnTo>
                    <a:pt x="3193" y="2090"/>
                  </a:lnTo>
                  <a:lnTo>
                    <a:pt x="2737" y="2090"/>
                  </a:lnTo>
                  <a:lnTo>
                    <a:pt x="2126" y="2136"/>
                  </a:lnTo>
                  <a:lnTo>
                    <a:pt x="1971" y="2136"/>
                  </a:lnTo>
                  <a:lnTo>
                    <a:pt x="1670" y="2172"/>
                  </a:lnTo>
                  <a:lnTo>
                    <a:pt x="1369" y="2172"/>
                  </a:lnTo>
                  <a:lnTo>
                    <a:pt x="721" y="2209"/>
                  </a:lnTo>
                  <a:lnTo>
                    <a:pt x="110" y="2209"/>
                  </a:lnTo>
                  <a:cubicBezTo>
                    <a:pt x="73" y="2245"/>
                    <a:pt x="37" y="2281"/>
                    <a:pt x="37" y="2318"/>
                  </a:cubicBezTo>
                  <a:cubicBezTo>
                    <a:pt x="0" y="2318"/>
                    <a:pt x="0" y="2364"/>
                    <a:pt x="0" y="2400"/>
                  </a:cubicBezTo>
                  <a:cubicBezTo>
                    <a:pt x="37" y="2592"/>
                    <a:pt x="73" y="2774"/>
                    <a:pt x="73" y="2966"/>
                  </a:cubicBezTo>
                  <a:cubicBezTo>
                    <a:pt x="110" y="3230"/>
                    <a:pt x="110" y="3458"/>
                    <a:pt x="183" y="3732"/>
                  </a:cubicBezTo>
                  <a:cubicBezTo>
                    <a:pt x="265" y="4033"/>
                    <a:pt x="457" y="4334"/>
                    <a:pt x="685" y="4644"/>
                  </a:cubicBezTo>
                  <a:cubicBezTo>
                    <a:pt x="867" y="4872"/>
                    <a:pt x="1095" y="5055"/>
                    <a:pt x="1369" y="5246"/>
                  </a:cubicBezTo>
                  <a:cubicBezTo>
                    <a:pt x="1633" y="5401"/>
                    <a:pt x="1934" y="5511"/>
                    <a:pt x="2236" y="5630"/>
                  </a:cubicBezTo>
                  <a:cubicBezTo>
                    <a:pt x="2546" y="5702"/>
                    <a:pt x="2847" y="5785"/>
                    <a:pt x="3193" y="5821"/>
                  </a:cubicBezTo>
                  <a:cubicBezTo>
                    <a:pt x="3344" y="5839"/>
                    <a:pt x="3494" y="5848"/>
                    <a:pt x="3651" y="5848"/>
                  </a:cubicBezTo>
                  <a:cubicBezTo>
                    <a:pt x="3807" y="5848"/>
                    <a:pt x="3969" y="5839"/>
                    <a:pt x="4142" y="5821"/>
                  </a:cubicBezTo>
                  <a:cubicBezTo>
                    <a:pt x="4443" y="5821"/>
                    <a:pt x="4744" y="5739"/>
                    <a:pt x="5018" y="5702"/>
                  </a:cubicBezTo>
                  <a:lnTo>
                    <a:pt x="5054" y="5666"/>
                  </a:lnTo>
                  <a:cubicBezTo>
                    <a:pt x="5283" y="5593"/>
                    <a:pt x="5511" y="5474"/>
                    <a:pt x="5702" y="5283"/>
                  </a:cubicBezTo>
                  <a:cubicBezTo>
                    <a:pt x="5885" y="5137"/>
                    <a:pt x="6040" y="4909"/>
                    <a:pt x="6195" y="4644"/>
                  </a:cubicBezTo>
                  <a:cubicBezTo>
                    <a:pt x="6304" y="4416"/>
                    <a:pt x="6423" y="4143"/>
                    <a:pt x="6496" y="3841"/>
                  </a:cubicBezTo>
                  <a:cubicBezTo>
                    <a:pt x="6569" y="3577"/>
                    <a:pt x="6614" y="3276"/>
                    <a:pt x="6651" y="2929"/>
                  </a:cubicBezTo>
                  <a:cubicBezTo>
                    <a:pt x="6687" y="2665"/>
                    <a:pt x="6724" y="2400"/>
                    <a:pt x="6760" y="2053"/>
                  </a:cubicBezTo>
                  <a:lnTo>
                    <a:pt x="6760" y="1369"/>
                  </a:lnTo>
                  <a:cubicBezTo>
                    <a:pt x="6760" y="995"/>
                    <a:pt x="6760" y="612"/>
                    <a:pt x="6724" y="156"/>
                  </a:cubicBezTo>
                  <a:lnTo>
                    <a:pt x="6724" y="119"/>
                  </a:lnTo>
                  <a:cubicBezTo>
                    <a:pt x="6724" y="83"/>
                    <a:pt x="6724" y="37"/>
                    <a:pt x="668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6"/>
            <p:cNvSpPr/>
            <p:nvPr/>
          </p:nvSpPr>
          <p:spPr>
            <a:xfrm flipH="1">
              <a:off x="6069253" y="3540689"/>
              <a:ext cx="14237" cy="8188"/>
            </a:xfrm>
            <a:custGeom>
              <a:avLst/>
              <a:gdLst/>
              <a:ahLst/>
              <a:cxnLst/>
              <a:rect l="l" t="t" r="r" b="b"/>
              <a:pathLst>
                <a:path w="193" h="111" extrusionOk="0">
                  <a:moveTo>
                    <a:pt x="192" y="1"/>
                  </a:moveTo>
                  <a:cubicBezTo>
                    <a:pt x="119" y="37"/>
                    <a:pt x="46" y="74"/>
                    <a:pt x="1" y="110"/>
                  </a:cubicBezTo>
                  <a:cubicBezTo>
                    <a:pt x="83" y="74"/>
                    <a:pt x="119" y="37"/>
                    <a:pt x="192" y="37"/>
                  </a:cubicBezTo>
                  <a:lnTo>
                    <a:pt x="192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6"/>
            <p:cNvSpPr/>
            <p:nvPr/>
          </p:nvSpPr>
          <p:spPr>
            <a:xfrm flipH="1">
              <a:off x="6038345" y="2959917"/>
              <a:ext cx="89554" cy="572141"/>
            </a:xfrm>
            <a:custGeom>
              <a:avLst/>
              <a:gdLst/>
              <a:ahLst/>
              <a:cxnLst/>
              <a:rect l="l" t="t" r="r" b="b"/>
              <a:pathLst>
                <a:path w="1214" h="7756" extrusionOk="0">
                  <a:moveTo>
                    <a:pt x="301" y="1"/>
                  </a:moveTo>
                  <a:lnTo>
                    <a:pt x="146" y="192"/>
                  </a:lnTo>
                  <a:lnTo>
                    <a:pt x="73" y="192"/>
                  </a:lnTo>
                  <a:cubicBezTo>
                    <a:pt x="37" y="229"/>
                    <a:pt x="37" y="275"/>
                    <a:pt x="0" y="275"/>
                  </a:cubicBezTo>
                  <a:cubicBezTo>
                    <a:pt x="37" y="457"/>
                    <a:pt x="37" y="612"/>
                    <a:pt x="73" y="804"/>
                  </a:cubicBezTo>
                  <a:cubicBezTo>
                    <a:pt x="73" y="1105"/>
                    <a:pt x="110" y="1415"/>
                    <a:pt x="110" y="1716"/>
                  </a:cubicBezTo>
                  <a:lnTo>
                    <a:pt x="110" y="2628"/>
                  </a:lnTo>
                  <a:cubicBezTo>
                    <a:pt x="110" y="2966"/>
                    <a:pt x="146" y="3276"/>
                    <a:pt x="192" y="3577"/>
                  </a:cubicBezTo>
                  <a:cubicBezTo>
                    <a:pt x="229" y="4526"/>
                    <a:pt x="338" y="5474"/>
                    <a:pt x="420" y="6432"/>
                  </a:cubicBezTo>
                  <a:cubicBezTo>
                    <a:pt x="457" y="6889"/>
                    <a:pt x="493" y="7299"/>
                    <a:pt x="530" y="7755"/>
                  </a:cubicBezTo>
                  <a:cubicBezTo>
                    <a:pt x="758" y="7609"/>
                    <a:pt x="986" y="7454"/>
                    <a:pt x="1214" y="7345"/>
                  </a:cubicBezTo>
                  <a:lnTo>
                    <a:pt x="1214" y="7263"/>
                  </a:lnTo>
                  <a:cubicBezTo>
                    <a:pt x="1141" y="6843"/>
                    <a:pt x="1104" y="6432"/>
                    <a:pt x="1022" y="6013"/>
                  </a:cubicBezTo>
                  <a:cubicBezTo>
                    <a:pt x="913" y="5100"/>
                    <a:pt x="794" y="4152"/>
                    <a:pt x="685" y="3194"/>
                  </a:cubicBezTo>
                  <a:cubicBezTo>
                    <a:pt x="685" y="2966"/>
                    <a:pt x="648" y="2701"/>
                    <a:pt x="603" y="2473"/>
                  </a:cubicBezTo>
                  <a:cubicBezTo>
                    <a:pt x="603" y="2245"/>
                    <a:pt x="566" y="2017"/>
                    <a:pt x="530" y="1789"/>
                  </a:cubicBezTo>
                  <a:cubicBezTo>
                    <a:pt x="493" y="1333"/>
                    <a:pt x="493" y="877"/>
                    <a:pt x="420" y="421"/>
                  </a:cubicBezTo>
                  <a:cubicBezTo>
                    <a:pt x="374" y="311"/>
                    <a:pt x="374" y="156"/>
                    <a:pt x="338" y="47"/>
                  </a:cubicBezTo>
                  <a:cubicBezTo>
                    <a:pt x="301" y="4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6"/>
            <p:cNvSpPr/>
            <p:nvPr/>
          </p:nvSpPr>
          <p:spPr>
            <a:xfrm flipH="1">
              <a:off x="5934701" y="2800432"/>
              <a:ext cx="173649" cy="714807"/>
            </a:xfrm>
            <a:custGeom>
              <a:avLst/>
              <a:gdLst/>
              <a:ahLst/>
              <a:cxnLst/>
              <a:rect l="l" t="t" r="r" b="b"/>
              <a:pathLst>
                <a:path w="2354" h="9690" extrusionOk="0">
                  <a:moveTo>
                    <a:pt x="1633" y="1"/>
                  </a:moveTo>
                  <a:cubicBezTo>
                    <a:pt x="1596" y="1"/>
                    <a:pt x="1596" y="1"/>
                    <a:pt x="1560" y="37"/>
                  </a:cubicBezTo>
                  <a:lnTo>
                    <a:pt x="1523" y="74"/>
                  </a:lnTo>
                  <a:lnTo>
                    <a:pt x="566" y="1406"/>
                  </a:lnTo>
                  <a:lnTo>
                    <a:pt x="0" y="2209"/>
                  </a:lnTo>
                  <a:cubicBezTo>
                    <a:pt x="36" y="2510"/>
                    <a:pt x="73" y="2811"/>
                    <a:pt x="73" y="3121"/>
                  </a:cubicBezTo>
                  <a:cubicBezTo>
                    <a:pt x="155" y="4033"/>
                    <a:pt x="228" y="4945"/>
                    <a:pt x="301" y="5858"/>
                  </a:cubicBezTo>
                  <a:cubicBezTo>
                    <a:pt x="383" y="6350"/>
                    <a:pt x="420" y="6843"/>
                    <a:pt x="456" y="7335"/>
                  </a:cubicBezTo>
                  <a:cubicBezTo>
                    <a:pt x="529" y="8138"/>
                    <a:pt x="566" y="8895"/>
                    <a:pt x="648" y="9689"/>
                  </a:cubicBezTo>
                  <a:cubicBezTo>
                    <a:pt x="985" y="9507"/>
                    <a:pt x="1295" y="9279"/>
                    <a:pt x="1633" y="9087"/>
                  </a:cubicBezTo>
                  <a:lnTo>
                    <a:pt x="2244" y="8704"/>
                  </a:lnTo>
                  <a:lnTo>
                    <a:pt x="2281" y="8704"/>
                  </a:lnTo>
                  <a:cubicBezTo>
                    <a:pt x="2317" y="8667"/>
                    <a:pt x="2317" y="8631"/>
                    <a:pt x="2317" y="8594"/>
                  </a:cubicBezTo>
                  <a:lnTo>
                    <a:pt x="2354" y="8549"/>
                  </a:lnTo>
                  <a:cubicBezTo>
                    <a:pt x="2281" y="7792"/>
                    <a:pt x="2244" y="6998"/>
                    <a:pt x="2162" y="6232"/>
                  </a:cubicBezTo>
                  <a:lnTo>
                    <a:pt x="2053" y="4526"/>
                  </a:lnTo>
                  <a:lnTo>
                    <a:pt x="1898" y="2318"/>
                  </a:lnTo>
                  <a:lnTo>
                    <a:pt x="1752" y="110"/>
                  </a:lnTo>
                  <a:cubicBezTo>
                    <a:pt x="1752" y="37"/>
                    <a:pt x="1706" y="1"/>
                    <a:pt x="1633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6"/>
            <p:cNvSpPr/>
            <p:nvPr/>
          </p:nvSpPr>
          <p:spPr>
            <a:xfrm flipH="1">
              <a:off x="6074642" y="2974081"/>
              <a:ext cx="459719" cy="594935"/>
            </a:xfrm>
            <a:custGeom>
              <a:avLst/>
              <a:gdLst/>
              <a:ahLst/>
              <a:cxnLst/>
              <a:rect l="l" t="t" r="r" b="b"/>
              <a:pathLst>
                <a:path w="6232" h="8065" extrusionOk="0">
                  <a:moveTo>
                    <a:pt x="5583" y="0"/>
                  </a:moveTo>
                  <a:cubicBezTo>
                    <a:pt x="4480" y="83"/>
                    <a:pt x="3376" y="119"/>
                    <a:pt x="2281" y="156"/>
                  </a:cubicBezTo>
                  <a:lnTo>
                    <a:pt x="1934" y="192"/>
                  </a:lnTo>
                  <a:lnTo>
                    <a:pt x="228" y="265"/>
                  </a:lnTo>
                  <a:lnTo>
                    <a:pt x="110" y="265"/>
                  </a:lnTo>
                  <a:cubicBezTo>
                    <a:pt x="37" y="311"/>
                    <a:pt x="0" y="347"/>
                    <a:pt x="0" y="384"/>
                  </a:cubicBezTo>
                  <a:lnTo>
                    <a:pt x="0" y="420"/>
                  </a:lnTo>
                  <a:cubicBezTo>
                    <a:pt x="37" y="457"/>
                    <a:pt x="37" y="457"/>
                    <a:pt x="37" y="493"/>
                  </a:cubicBezTo>
                  <a:cubicBezTo>
                    <a:pt x="37" y="803"/>
                    <a:pt x="73" y="1104"/>
                    <a:pt x="73" y="1451"/>
                  </a:cubicBezTo>
                  <a:cubicBezTo>
                    <a:pt x="146" y="2436"/>
                    <a:pt x="228" y="3421"/>
                    <a:pt x="301" y="4416"/>
                  </a:cubicBezTo>
                  <a:lnTo>
                    <a:pt x="301" y="4680"/>
                  </a:lnTo>
                  <a:lnTo>
                    <a:pt x="338" y="4945"/>
                  </a:lnTo>
                  <a:lnTo>
                    <a:pt x="338" y="5137"/>
                  </a:lnTo>
                  <a:lnTo>
                    <a:pt x="338" y="5328"/>
                  </a:lnTo>
                  <a:lnTo>
                    <a:pt x="374" y="5739"/>
                  </a:lnTo>
                  <a:lnTo>
                    <a:pt x="456" y="6806"/>
                  </a:lnTo>
                  <a:lnTo>
                    <a:pt x="529" y="7873"/>
                  </a:lnTo>
                  <a:cubicBezTo>
                    <a:pt x="529" y="7910"/>
                    <a:pt x="529" y="7946"/>
                    <a:pt x="566" y="7946"/>
                  </a:cubicBezTo>
                  <a:cubicBezTo>
                    <a:pt x="566" y="7983"/>
                    <a:pt x="602" y="8065"/>
                    <a:pt x="639" y="8065"/>
                  </a:cubicBezTo>
                  <a:lnTo>
                    <a:pt x="685" y="8019"/>
                  </a:lnTo>
                  <a:lnTo>
                    <a:pt x="721" y="8019"/>
                  </a:lnTo>
                  <a:lnTo>
                    <a:pt x="1971" y="7983"/>
                  </a:lnTo>
                  <a:lnTo>
                    <a:pt x="3075" y="7946"/>
                  </a:lnTo>
                  <a:lnTo>
                    <a:pt x="3567" y="7910"/>
                  </a:lnTo>
                  <a:lnTo>
                    <a:pt x="4407" y="7873"/>
                  </a:lnTo>
                  <a:lnTo>
                    <a:pt x="5246" y="7837"/>
                  </a:lnTo>
                  <a:lnTo>
                    <a:pt x="5583" y="7837"/>
                  </a:lnTo>
                  <a:cubicBezTo>
                    <a:pt x="5702" y="7755"/>
                    <a:pt x="5811" y="7682"/>
                    <a:pt x="5930" y="7645"/>
                  </a:cubicBezTo>
                  <a:cubicBezTo>
                    <a:pt x="5967" y="7609"/>
                    <a:pt x="6003" y="7563"/>
                    <a:pt x="6040" y="7563"/>
                  </a:cubicBezTo>
                  <a:cubicBezTo>
                    <a:pt x="6113" y="7527"/>
                    <a:pt x="6158" y="7490"/>
                    <a:pt x="6231" y="7454"/>
                  </a:cubicBezTo>
                  <a:cubicBezTo>
                    <a:pt x="6158" y="6651"/>
                    <a:pt x="6076" y="5894"/>
                    <a:pt x="6003" y="5100"/>
                  </a:cubicBezTo>
                  <a:lnTo>
                    <a:pt x="6003" y="4790"/>
                  </a:lnTo>
                  <a:cubicBezTo>
                    <a:pt x="5848" y="3193"/>
                    <a:pt x="5702" y="1597"/>
                    <a:pt x="5583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6"/>
            <p:cNvSpPr/>
            <p:nvPr/>
          </p:nvSpPr>
          <p:spPr>
            <a:xfrm flipH="1">
              <a:off x="6074638" y="3543418"/>
              <a:ext cx="8852" cy="5459"/>
            </a:xfrm>
            <a:custGeom>
              <a:avLst/>
              <a:gdLst/>
              <a:ahLst/>
              <a:cxnLst/>
              <a:rect l="l" t="t" r="r" b="b"/>
              <a:pathLst>
                <a:path w="120" h="74" extrusionOk="0">
                  <a:moveTo>
                    <a:pt x="119" y="0"/>
                  </a:moveTo>
                  <a:lnTo>
                    <a:pt x="119" y="0"/>
                  </a:lnTo>
                  <a:cubicBezTo>
                    <a:pt x="83" y="37"/>
                    <a:pt x="46" y="37"/>
                    <a:pt x="1" y="73"/>
                  </a:cubicBezTo>
                  <a:cubicBezTo>
                    <a:pt x="46" y="73"/>
                    <a:pt x="83" y="37"/>
                    <a:pt x="119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6"/>
            <p:cNvSpPr/>
            <p:nvPr/>
          </p:nvSpPr>
          <p:spPr>
            <a:xfrm flipH="1">
              <a:off x="6489879" y="3005063"/>
              <a:ext cx="41826" cy="547134"/>
            </a:xfrm>
            <a:custGeom>
              <a:avLst/>
              <a:gdLst/>
              <a:ahLst/>
              <a:cxnLst/>
              <a:rect l="l" t="t" r="r" b="b"/>
              <a:pathLst>
                <a:path w="567" h="7417" extrusionOk="0">
                  <a:moveTo>
                    <a:pt x="37" y="0"/>
                  </a:moveTo>
                  <a:cubicBezTo>
                    <a:pt x="1" y="0"/>
                    <a:pt x="1" y="0"/>
                    <a:pt x="1" y="37"/>
                  </a:cubicBezTo>
                  <a:lnTo>
                    <a:pt x="1" y="301"/>
                  </a:lnTo>
                  <a:lnTo>
                    <a:pt x="1" y="611"/>
                  </a:lnTo>
                  <a:cubicBezTo>
                    <a:pt x="1" y="721"/>
                    <a:pt x="1" y="839"/>
                    <a:pt x="37" y="912"/>
                  </a:cubicBezTo>
                  <a:lnTo>
                    <a:pt x="37" y="1259"/>
                  </a:lnTo>
                  <a:cubicBezTo>
                    <a:pt x="74" y="1560"/>
                    <a:pt x="74" y="1898"/>
                    <a:pt x="110" y="2208"/>
                  </a:cubicBezTo>
                  <a:cubicBezTo>
                    <a:pt x="110" y="2545"/>
                    <a:pt x="147" y="2892"/>
                    <a:pt x="192" y="3230"/>
                  </a:cubicBezTo>
                  <a:cubicBezTo>
                    <a:pt x="192" y="3540"/>
                    <a:pt x="229" y="3877"/>
                    <a:pt x="229" y="4178"/>
                  </a:cubicBezTo>
                  <a:cubicBezTo>
                    <a:pt x="265" y="4452"/>
                    <a:pt x="265" y="4680"/>
                    <a:pt x="302" y="4908"/>
                  </a:cubicBezTo>
                  <a:cubicBezTo>
                    <a:pt x="302" y="5136"/>
                    <a:pt x="302" y="5364"/>
                    <a:pt x="338" y="5592"/>
                  </a:cubicBezTo>
                  <a:cubicBezTo>
                    <a:pt x="338" y="5857"/>
                    <a:pt x="375" y="6121"/>
                    <a:pt x="375" y="6349"/>
                  </a:cubicBezTo>
                  <a:cubicBezTo>
                    <a:pt x="420" y="6505"/>
                    <a:pt x="420" y="6651"/>
                    <a:pt x="420" y="6806"/>
                  </a:cubicBezTo>
                  <a:cubicBezTo>
                    <a:pt x="457" y="6842"/>
                    <a:pt x="457" y="6915"/>
                    <a:pt x="457" y="6961"/>
                  </a:cubicBezTo>
                  <a:lnTo>
                    <a:pt x="457" y="7070"/>
                  </a:lnTo>
                  <a:lnTo>
                    <a:pt x="457" y="7143"/>
                  </a:lnTo>
                  <a:lnTo>
                    <a:pt x="457" y="7225"/>
                  </a:lnTo>
                  <a:cubicBezTo>
                    <a:pt x="493" y="7298"/>
                    <a:pt x="493" y="7335"/>
                    <a:pt x="493" y="7371"/>
                  </a:cubicBezTo>
                  <a:cubicBezTo>
                    <a:pt x="493" y="7371"/>
                    <a:pt x="493" y="7417"/>
                    <a:pt x="530" y="7417"/>
                  </a:cubicBezTo>
                  <a:lnTo>
                    <a:pt x="566" y="7371"/>
                  </a:lnTo>
                  <a:cubicBezTo>
                    <a:pt x="566" y="7298"/>
                    <a:pt x="530" y="7262"/>
                    <a:pt x="530" y="7189"/>
                  </a:cubicBezTo>
                  <a:lnTo>
                    <a:pt x="530" y="7107"/>
                  </a:lnTo>
                  <a:lnTo>
                    <a:pt x="530" y="7070"/>
                  </a:lnTo>
                  <a:lnTo>
                    <a:pt x="530" y="6961"/>
                  </a:lnTo>
                  <a:cubicBezTo>
                    <a:pt x="530" y="6651"/>
                    <a:pt x="493" y="6313"/>
                    <a:pt x="493" y="5966"/>
                  </a:cubicBezTo>
                  <a:cubicBezTo>
                    <a:pt x="457" y="5702"/>
                    <a:pt x="457" y="5437"/>
                    <a:pt x="420" y="5173"/>
                  </a:cubicBezTo>
                  <a:cubicBezTo>
                    <a:pt x="420" y="4862"/>
                    <a:pt x="375" y="4598"/>
                    <a:pt x="375" y="4297"/>
                  </a:cubicBezTo>
                  <a:cubicBezTo>
                    <a:pt x="338" y="3996"/>
                    <a:pt x="338" y="3686"/>
                    <a:pt x="302" y="3348"/>
                  </a:cubicBezTo>
                  <a:cubicBezTo>
                    <a:pt x="302" y="3038"/>
                    <a:pt x="265" y="2700"/>
                    <a:pt x="265" y="2354"/>
                  </a:cubicBezTo>
                  <a:cubicBezTo>
                    <a:pt x="229" y="2016"/>
                    <a:pt x="192" y="1715"/>
                    <a:pt x="192" y="1369"/>
                  </a:cubicBezTo>
                  <a:cubicBezTo>
                    <a:pt x="147" y="1177"/>
                    <a:pt x="147" y="985"/>
                    <a:pt x="147" y="803"/>
                  </a:cubicBezTo>
                  <a:cubicBezTo>
                    <a:pt x="110" y="684"/>
                    <a:pt x="110" y="611"/>
                    <a:pt x="110" y="493"/>
                  </a:cubicBezTo>
                  <a:cubicBezTo>
                    <a:pt x="110" y="383"/>
                    <a:pt x="74" y="301"/>
                    <a:pt x="74" y="192"/>
                  </a:cubicBezTo>
                  <a:lnTo>
                    <a:pt x="74" y="37"/>
                  </a:lnTo>
                  <a:cubicBezTo>
                    <a:pt x="74" y="0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E05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6"/>
            <p:cNvSpPr/>
            <p:nvPr/>
          </p:nvSpPr>
          <p:spPr>
            <a:xfrm flipH="1">
              <a:off x="5937356" y="2817251"/>
              <a:ext cx="45219" cy="608434"/>
            </a:xfrm>
            <a:custGeom>
              <a:avLst/>
              <a:gdLst/>
              <a:ahLst/>
              <a:cxnLst/>
              <a:rect l="l" t="t" r="r" b="b"/>
              <a:pathLst>
                <a:path w="613" h="8248" extrusionOk="0">
                  <a:moveTo>
                    <a:pt x="1" y="1"/>
                  </a:moveTo>
                  <a:lnTo>
                    <a:pt x="1" y="37"/>
                  </a:lnTo>
                  <a:cubicBezTo>
                    <a:pt x="1" y="338"/>
                    <a:pt x="47" y="649"/>
                    <a:pt x="47" y="986"/>
                  </a:cubicBezTo>
                  <a:cubicBezTo>
                    <a:pt x="83" y="1251"/>
                    <a:pt x="83" y="1561"/>
                    <a:pt x="120" y="1862"/>
                  </a:cubicBezTo>
                  <a:cubicBezTo>
                    <a:pt x="120" y="2163"/>
                    <a:pt x="156" y="2473"/>
                    <a:pt x="156" y="2811"/>
                  </a:cubicBezTo>
                  <a:cubicBezTo>
                    <a:pt x="193" y="3157"/>
                    <a:pt x="229" y="3495"/>
                    <a:pt x="229" y="3842"/>
                  </a:cubicBezTo>
                  <a:cubicBezTo>
                    <a:pt x="275" y="4489"/>
                    <a:pt x="348" y="5173"/>
                    <a:pt x="384" y="5812"/>
                  </a:cubicBezTo>
                  <a:cubicBezTo>
                    <a:pt x="384" y="6086"/>
                    <a:pt x="421" y="6387"/>
                    <a:pt x="421" y="6651"/>
                  </a:cubicBezTo>
                  <a:cubicBezTo>
                    <a:pt x="457" y="6843"/>
                    <a:pt x="457" y="7034"/>
                    <a:pt x="457" y="7180"/>
                  </a:cubicBezTo>
                  <a:cubicBezTo>
                    <a:pt x="503" y="7336"/>
                    <a:pt x="503" y="7491"/>
                    <a:pt x="503" y="7637"/>
                  </a:cubicBezTo>
                  <a:cubicBezTo>
                    <a:pt x="503" y="7828"/>
                    <a:pt x="539" y="8020"/>
                    <a:pt x="539" y="8211"/>
                  </a:cubicBezTo>
                  <a:cubicBezTo>
                    <a:pt x="539" y="8248"/>
                    <a:pt x="576" y="8248"/>
                    <a:pt x="576" y="8248"/>
                  </a:cubicBezTo>
                  <a:cubicBezTo>
                    <a:pt x="612" y="8248"/>
                    <a:pt x="612" y="8211"/>
                    <a:pt x="612" y="8211"/>
                  </a:cubicBezTo>
                  <a:cubicBezTo>
                    <a:pt x="612" y="7983"/>
                    <a:pt x="576" y="7755"/>
                    <a:pt x="576" y="7527"/>
                  </a:cubicBezTo>
                  <a:cubicBezTo>
                    <a:pt x="576" y="7454"/>
                    <a:pt x="576" y="7408"/>
                    <a:pt x="539" y="7336"/>
                  </a:cubicBezTo>
                  <a:lnTo>
                    <a:pt x="539" y="7071"/>
                  </a:lnTo>
                  <a:cubicBezTo>
                    <a:pt x="539" y="6879"/>
                    <a:pt x="503" y="6724"/>
                    <a:pt x="503" y="6542"/>
                  </a:cubicBezTo>
                  <a:cubicBezTo>
                    <a:pt x="503" y="6268"/>
                    <a:pt x="457" y="6004"/>
                    <a:pt x="457" y="5703"/>
                  </a:cubicBezTo>
                  <a:cubicBezTo>
                    <a:pt x="421" y="5438"/>
                    <a:pt x="421" y="5128"/>
                    <a:pt x="384" y="4827"/>
                  </a:cubicBezTo>
                  <a:cubicBezTo>
                    <a:pt x="348" y="4106"/>
                    <a:pt x="311" y="3385"/>
                    <a:pt x="229" y="2701"/>
                  </a:cubicBezTo>
                  <a:cubicBezTo>
                    <a:pt x="229" y="2355"/>
                    <a:pt x="193" y="2054"/>
                    <a:pt x="193" y="1752"/>
                  </a:cubicBezTo>
                  <a:cubicBezTo>
                    <a:pt x="156" y="1442"/>
                    <a:pt x="120" y="1178"/>
                    <a:pt x="120" y="877"/>
                  </a:cubicBezTo>
                  <a:cubicBezTo>
                    <a:pt x="83" y="612"/>
                    <a:pt x="83" y="302"/>
                    <a:pt x="47" y="1"/>
                  </a:cubicBezTo>
                  <a:close/>
                </a:path>
              </a:pathLst>
            </a:custGeom>
            <a:solidFill>
              <a:srgbClr val="E05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6"/>
            <p:cNvSpPr/>
            <p:nvPr/>
          </p:nvSpPr>
          <p:spPr>
            <a:xfrm flipH="1">
              <a:off x="5993273" y="3271511"/>
              <a:ext cx="170993" cy="331216"/>
            </a:xfrm>
            <a:custGeom>
              <a:avLst/>
              <a:gdLst/>
              <a:ahLst/>
              <a:cxnLst/>
              <a:rect l="l" t="t" r="r" b="b"/>
              <a:pathLst>
                <a:path w="2318" h="4490" extrusionOk="0">
                  <a:moveTo>
                    <a:pt x="1707" y="1"/>
                  </a:moveTo>
                  <a:cubicBezTo>
                    <a:pt x="1670" y="1"/>
                    <a:pt x="1634" y="37"/>
                    <a:pt x="1597" y="37"/>
                  </a:cubicBezTo>
                  <a:cubicBezTo>
                    <a:pt x="1552" y="37"/>
                    <a:pt x="1515" y="74"/>
                    <a:pt x="1479" y="110"/>
                  </a:cubicBezTo>
                  <a:cubicBezTo>
                    <a:pt x="1442" y="156"/>
                    <a:pt x="1406" y="229"/>
                    <a:pt x="1369" y="265"/>
                  </a:cubicBezTo>
                  <a:cubicBezTo>
                    <a:pt x="1369" y="338"/>
                    <a:pt x="1324" y="420"/>
                    <a:pt x="1324" y="457"/>
                  </a:cubicBezTo>
                  <a:cubicBezTo>
                    <a:pt x="1251" y="420"/>
                    <a:pt x="1178" y="338"/>
                    <a:pt x="1096" y="302"/>
                  </a:cubicBezTo>
                  <a:cubicBezTo>
                    <a:pt x="1023" y="265"/>
                    <a:pt x="986" y="229"/>
                    <a:pt x="950" y="229"/>
                  </a:cubicBezTo>
                  <a:lnTo>
                    <a:pt x="758" y="229"/>
                  </a:lnTo>
                  <a:cubicBezTo>
                    <a:pt x="685" y="229"/>
                    <a:pt x="603" y="265"/>
                    <a:pt x="566" y="384"/>
                  </a:cubicBezTo>
                  <a:cubicBezTo>
                    <a:pt x="530" y="420"/>
                    <a:pt x="493" y="530"/>
                    <a:pt x="493" y="648"/>
                  </a:cubicBezTo>
                  <a:cubicBezTo>
                    <a:pt x="530" y="758"/>
                    <a:pt x="530" y="876"/>
                    <a:pt x="566" y="986"/>
                  </a:cubicBezTo>
                  <a:lnTo>
                    <a:pt x="566" y="1022"/>
                  </a:lnTo>
                  <a:cubicBezTo>
                    <a:pt x="530" y="986"/>
                    <a:pt x="457" y="949"/>
                    <a:pt x="411" y="949"/>
                  </a:cubicBezTo>
                  <a:lnTo>
                    <a:pt x="302" y="949"/>
                  </a:lnTo>
                  <a:cubicBezTo>
                    <a:pt x="229" y="949"/>
                    <a:pt x="183" y="986"/>
                    <a:pt x="147" y="986"/>
                  </a:cubicBezTo>
                  <a:cubicBezTo>
                    <a:pt x="74" y="1068"/>
                    <a:pt x="37" y="1141"/>
                    <a:pt x="37" y="1214"/>
                  </a:cubicBezTo>
                  <a:cubicBezTo>
                    <a:pt x="1" y="1333"/>
                    <a:pt x="1" y="1479"/>
                    <a:pt x="1" y="1597"/>
                  </a:cubicBezTo>
                  <a:cubicBezTo>
                    <a:pt x="37" y="1752"/>
                    <a:pt x="74" y="1935"/>
                    <a:pt x="183" y="2126"/>
                  </a:cubicBezTo>
                  <a:cubicBezTo>
                    <a:pt x="183" y="2163"/>
                    <a:pt x="229" y="2245"/>
                    <a:pt x="265" y="2281"/>
                  </a:cubicBezTo>
                  <a:cubicBezTo>
                    <a:pt x="302" y="2391"/>
                    <a:pt x="338" y="2509"/>
                    <a:pt x="375" y="2619"/>
                  </a:cubicBezTo>
                  <a:cubicBezTo>
                    <a:pt x="411" y="2737"/>
                    <a:pt x="457" y="2847"/>
                    <a:pt x="457" y="2966"/>
                  </a:cubicBezTo>
                  <a:lnTo>
                    <a:pt x="457" y="3303"/>
                  </a:lnTo>
                  <a:cubicBezTo>
                    <a:pt x="411" y="3385"/>
                    <a:pt x="411" y="3422"/>
                    <a:pt x="411" y="3495"/>
                  </a:cubicBezTo>
                  <a:lnTo>
                    <a:pt x="411" y="3531"/>
                  </a:lnTo>
                  <a:lnTo>
                    <a:pt x="457" y="3577"/>
                  </a:lnTo>
                  <a:lnTo>
                    <a:pt x="457" y="3613"/>
                  </a:lnTo>
                  <a:lnTo>
                    <a:pt x="457" y="3650"/>
                  </a:lnTo>
                  <a:lnTo>
                    <a:pt x="457" y="3759"/>
                  </a:lnTo>
                  <a:lnTo>
                    <a:pt x="457" y="3805"/>
                  </a:lnTo>
                  <a:lnTo>
                    <a:pt x="493" y="3805"/>
                  </a:lnTo>
                  <a:cubicBezTo>
                    <a:pt x="493" y="3841"/>
                    <a:pt x="493" y="3841"/>
                    <a:pt x="457" y="3841"/>
                  </a:cubicBezTo>
                  <a:lnTo>
                    <a:pt x="457" y="3878"/>
                  </a:lnTo>
                  <a:cubicBezTo>
                    <a:pt x="530" y="3914"/>
                    <a:pt x="566" y="3987"/>
                    <a:pt x="639" y="4033"/>
                  </a:cubicBezTo>
                  <a:cubicBezTo>
                    <a:pt x="685" y="4106"/>
                    <a:pt x="758" y="4142"/>
                    <a:pt x="831" y="4215"/>
                  </a:cubicBezTo>
                  <a:cubicBezTo>
                    <a:pt x="913" y="4261"/>
                    <a:pt x="986" y="4297"/>
                    <a:pt x="1023" y="4334"/>
                  </a:cubicBezTo>
                  <a:cubicBezTo>
                    <a:pt x="1096" y="4370"/>
                    <a:pt x="1178" y="4407"/>
                    <a:pt x="1251" y="4407"/>
                  </a:cubicBezTo>
                  <a:cubicBezTo>
                    <a:pt x="1324" y="4443"/>
                    <a:pt x="1369" y="4443"/>
                    <a:pt x="1406" y="4489"/>
                  </a:cubicBezTo>
                  <a:cubicBezTo>
                    <a:pt x="1479" y="4370"/>
                    <a:pt x="1515" y="4261"/>
                    <a:pt x="1597" y="4142"/>
                  </a:cubicBezTo>
                  <a:cubicBezTo>
                    <a:pt x="1780" y="3759"/>
                    <a:pt x="1935" y="3422"/>
                    <a:pt x="2053" y="3039"/>
                  </a:cubicBezTo>
                  <a:cubicBezTo>
                    <a:pt x="2163" y="2665"/>
                    <a:pt x="2236" y="2281"/>
                    <a:pt x="2281" y="1898"/>
                  </a:cubicBezTo>
                  <a:cubicBezTo>
                    <a:pt x="2318" y="1442"/>
                    <a:pt x="2281" y="1068"/>
                    <a:pt x="2199" y="685"/>
                  </a:cubicBezTo>
                  <a:cubicBezTo>
                    <a:pt x="2163" y="612"/>
                    <a:pt x="2126" y="530"/>
                    <a:pt x="2090" y="457"/>
                  </a:cubicBezTo>
                  <a:cubicBezTo>
                    <a:pt x="2090" y="384"/>
                    <a:pt x="2053" y="302"/>
                    <a:pt x="2008" y="229"/>
                  </a:cubicBezTo>
                  <a:cubicBezTo>
                    <a:pt x="1935" y="156"/>
                    <a:pt x="1862" y="37"/>
                    <a:pt x="1743" y="37"/>
                  </a:cubicBezTo>
                  <a:lnTo>
                    <a:pt x="1707" y="1"/>
                  </a:ln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6"/>
            <p:cNvSpPr/>
            <p:nvPr/>
          </p:nvSpPr>
          <p:spPr>
            <a:xfrm flipH="1">
              <a:off x="6071982" y="3596531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6"/>
            <p:cNvSpPr/>
            <p:nvPr/>
          </p:nvSpPr>
          <p:spPr>
            <a:xfrm flipH="1">
              <a:off x="6071982" y="3596531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6"/>
            <p:cNvSpPr/>
            <p:nvPr/>
          </p:nvSpPr>
          <p:spPr>
            <a:xfrm flipH="1">
              <a:off x="6088802" y="3341517"/>
              <a:ext cx="75464" cy="235613"/>
            </a:xfrm>
            <a:custGeom>
              <a:avLst/>
              <a:gdLst/>
              <a:ahLst/>
              <a:cxnLst/>
              <a:rect l="l" t="t" r="r" b="b"/>
              <a:pathLst>
                <a:path w="1023" h="3194" extrusionOk="0">
                  <a:moveTo>
                    <a:pt x="265" y="0"/>
                  </a:moveTo>
                  <a:cubicBezTo>
                    <a:pt x="183" y="0"/>
                    <a:pt x="147" y="37"/>
                    <a:pt x="110" y="73"/>
                  </a:cubicBezTo>
                  <a:cubicBezTo>
                    <a:pt x="74" y="119"/>
                    <a:pt x="37" y="156"/>
                    <a:pt x="37" y="192"/>
                  </a:cubicBezTo>
                  <a:cubicBezTo>
                    <a:pt x="1" y="301"/>
                    <a:pt x="1" y="420"/>
                    <a:pt x="1" y="530"/>
                  </a:cubicBezTo>
                  <a:cubicBezTo>
                    <a:pt x="1" y="648"/>
                    <a:pt x="37" y="758"/>
                    <a:pt x="37" y="876"/>
                  </a:cubicBezTo>
                  <a:cubicBezTo>
                    <a:pt x="110" y="1068"/>
                    <a:pt x="183" y="1259"/>
                    <a:pt x="265" y="1405"/>
                  </a:cubicBezTo>
                  <a:cubicBezTo>
                    <a:pt x="265" y="1487"/>
                    <a:pt x="302" y="1560"/>
                    <a:pt x="338" y="1670"/>
                  </a:cubicBezTo>
                  <a:cubicBezTo>
                    <a:pt x="375" y="1752"/>
                    <a:pt x="375" y="1825"/>
                    <a:pt x="411" y="1944"/>
                  </a:cubicBezTo>
                  <a:lnTo>
                    <a:pt x="411" y="2582"/>
                  </a:lnTo>
                  <a:lnTo>
                    <a:pt x="457" y="2582"/>
                  </a:lnTo>
                  <a:lnTo>
                    <a:pt x="457" y="2664"/>
                  </a:lnTo>
                  <a:lnTo>
                    <a:pt x="457" y="2701"/>
                  </a:lnTo>
                  <a:cubicBezTo>
                    <a:pt x="457" y="2737"/>
                    <a:pt x="457" y="2774"/>
                    <a:pt x="493" y="2856"/>
                  </a:cubicBezTo>
                  <a:lnTo>
                    <a:pt x="493" y="2892"/>
                  </a:lnTo>
                  <a:cubicBezTo>
                    <a:pt x="530" y="3002"/>
                    <a:pt x="566" y="3120"/>
                    <a:pt x="639" y="3193"/>
                  </a:cubicBezTo>
                  <a:lnTo>
                    <a:pt x="685" y="3193"/>
                  </a:lnTo>
                  <a:cubicBezTo>
                    <a:pt x="722" y="3193"/>
                    <a:pt x="722" y="3193"/>
                    <a:pt x="685" y="3157"/>
                  </a:cubicBezTo>
                  <a:cubicBezTo>
                    <a:pt x="685" y="3120"/>
                    <a:pt x="639" y="3038"/>
                    <a:pt x="603" y="3002"/>
                  </a:cubicBezTo>
                  <a:cubicBezTo>
                    <a:pt x="603" y="2929"/>
                    <a:pt x="566" y="2892"/>
                    <a:pt x="566" y="2856"/>
                  </a:cubicBezTo>
                  <a:cubicBezTo>
                    <a:pt x="530" y="2810"/>
                    <a:pt x="530" y="2737"/>
                    <a:pt x="530" y="2701"/>
                  </a:cubicBezTo>
                  <a:cubicBezTo>
                    <a:pt x="493" y="2509"/>
                    <a:pt x="530" y="2318"/>
                    <a:pt x="530" y="2126"/>
                  </a:cubicBezTo>
                  <a:cubicBezTo>
                    <a:pt x="530" y="2090"/>
                    <a:pt x="493" y="2053"/>
                    <a:pt x="493" y="1980"/>
                  </a:cubicBezTo>
                  <a:lnTo>
                    <a:pt x="493" y="1825"/>
                  </a:lnTo>
                  <a:cubicBezTo>
                    <a:pt x="493" y="1716"/>
                    <a:pt x="457" y="1633"/>
                    <a:pt x="411" y="1524"/>
                  </a:cubicBezTo>
                  <a:cubicBezTo>
                    <a:pt x="375" y="1405"/>
                    <a:pt x="338" y="1332"/>
                    <a:pt x="302" y="1214"/>
                  </a:cubicBezTo>
                  <a:cubicBezTo>
                    <a:pt x="265" y="1141"/>
                    <a:pt x="229" y="1031"/>
                    <a:pt x="183" y="913"/>
                  </a:cubicBezTo>
                  <a:cubicBezTo>
                    <a:pt x="147" y="803"/>
                    <a:pt x="110" y="685"/>
                    <a:pt x="110" y="575"/>
                  </a:cubicBezTo>
                  <a:cubicBezTo>
                    <a:pt x="74" y="493"/>
                    <a:pt x="74" y="420"/>
                    <a:pt x="74" y="347"/>
                  </a:cubicBezTo>
                  <a:cubicBezTo>
                    <a:pt x="110" y="301"/>
                    <a:pt x="110" y="265"/>
                    <a:pt x="110" y="229"/>
                  </a:cubicBezTo>
                  <a:lnTo>
                    <a:pt x="147" y="192"/>
                  </a:lnTo>
                  <a:lnTo>
                    <a:pt x="183" y="156"/>
                  </a:lnTo>
                  <a:lnTo>
                    <a:pt x="229" y="119"/>
                  </a:lnTo>
                  <a:lnTo>
                    <a:pt x="411" y="119"/>
                  </a:lnTo>
                  <a:cubicBezTo>
                    <a:pt x="457" y="119"/>
                    <a:pt x="457" y="156"/>
                    <a:pt x="493" y="156"/>
                  </a:cubicBezTo>
                  <a:cubicBezTo>
                    <a:pt x="530" y="192"/>
                    <a:pt x="530" y="229"/>
                    <a:pt x="566" y="265"/>
                  </a:cubicBezTo>
                  <a:cubicBezTo>
                    <a:pt x="639" y="347"/>
                    <a:pt x="685" y="420"/>
                    <a:pt x="722" y="530"/>
                  </a:cubicBezTo>
                  <a:cubicBezTo>
                    <a:pt x="758" y="612"/>
                    <a:pt x="794" y="721"/>
                    <a:pt x="831" y="803"/>
                  </a:cubicBezTo>
                  <a:cubicBezTo>
                    <a:pt x="831" y="876"/>
                    <a:pt x="867" y="949"/>
                    <a:pt x="913" y="1031"/>
                  </a:cubicBezTo>
                  <a:cubicBezTo>
                    <a:pt x="913" y="1141"/>
                    <a:pt x="950" y="1214"/>
                    <a:pt x="950" y="1332"/>
                  </a:cubicBezTo>
                  <a:cubicBezTo>
                    <a:pt x="950" y="1369"/>
                    <a:pt x="950" y="1405"/>
                    <a:pt x="986" y="1442"/>
                  </a:cubicBezTo>
                  <a:lnTo>
                    <a:pt x="986" y="1487"/>
                  </a:lnTo>
                  <a:cubicBezTo>
                    <a:pt x="1023" y="1487"/>
                    <a:pt x="1023" y="1487"/>
                    <a:pt x="1023" y="1442"/>
                  </a:cubicBezTo>
                  <a:cubicBezTo>
                    <a:pt x="1023" y="1369"/>
                    <a:pt x="1023" y="1259"/>
                    <a:pt x="986" y="1141"/>
                  </a:cubicBezTo>
                  <a:cubicBezTo>
                    <a:pt x="986" y="1031"/>
                    <a:pt x="950" y="913"/>
                    <a:pt x="913" y="803"/>
                  </a:cubicBezTo>
                  <a:cubicBezTo>
                    <a:pt x="867" y="685"/>
                    <a:pt x="831" y="575"/>
                    <a:pt x="794" y="457"/>
                  </a:cubicBezTo>
                  <a:cubicBezTo>
                    <a:pt x="758" y="347"/>
                    <a:pt x="685" y="229"/>
                    <a:pt x="566" y="119"/>
                  </a:cubicBezTo>
                  <a:cubicBezTo>
                    <a:pt x="566" y="119"/>
                    <a:pt x="530" y="73"/>
                    <a:pt x="493" y="73"/>
                  </a:cubicBezTo>
                  <a:cubicBezTo>
                    <a:pt x="493" y="37"/>
                    <a:pt x="457" y="37"/>
                    <a:pt x="457" y="37"/>
                  </a:cubicBezTo>
                  <a:cubicBezTo>
                    <a:pt x="411" y="0"/>
                    <a:pt x="375" y="0"/>
                    <a:pt x="338" y="0"/>
                  </a:cubicBez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6"/>
            <p:cNvSpPr/>
            <p:nvPr/>
          </p:nvSpPr>
          <p:spPr>
            <a:xfrm flipH="1">
              <a:off x="6038345" y="3282945"/>
              <a:ext cx="89554" cy="134699"/>
            </a:xfrm>
            <a:custGeom>
              <a:avLst/>
              <a:gdLst/>
              <a:ahLst/>
              <a:cxnLst/>
              <a:rect l="l" t="t" r="r" b="b"/>
              <a:pathLst>
                <a:path w="1214" h="1826" extrusionOk="0">
                  <a:moveTo>
                    <a:pt x="265" y="1"/>
                  </a:moveTo>
                  <a:cubicBezTo>
                    <a:pt x="192" y="37"/>
                    <a:pt x="146" y="37"/>
                    <a:pt x="110" y="74"/>
                  </a:cubicBezTo>
                  <a:cubicBezTo>
                    <a:pt x="110" y="110"/>
                    <a:pt x="73" y="110"/>
                    <a:pt x="73" y="147"/>
                  </a:cubicBezTo>
                  <a:cubicBezTo>
                    <a:pt x="37" y="147"/>
                    <a:pt x="37" y="183"/>
                    <a:pt x="37" y="183"/>
                  </a:cubicBezTo>
                  <a:cubicBezTo>
                    <a:pt x="0" y="265"/>
                    <a:pt x="0" y="302"/>
                    <a:pt x="0" y="375"/>
                  </a:cubicBezTo>
                  <a:lnTo>
                    <a:pt x="0" y="530"/>
                  </a:lnTo>
                  <a:cubicBezTo>
                    <a:pt x="0" y="603"/>
                    <a:pt x="37" y="685"/>
                    <a:pt x="37" y="721"/>
                  </a:cubicBezTo>
                  <a:cubicBezTo>
                    <a:pt x="37" y="831"/>
                    <a:pt x="73" y="950"/>
                    <a:pt x="110" y="1059"/>
                  </a:cubicBezTo>
                  <a:cubicBezTo>
                    <a:pt x="110" y="1095"/>
                    <a:pt x="146" y="1095"/>
                    <a:pt x="146" y="1095"/>
                  </a:cubicBezTo>
                  <a:cubicBezTo>
                    <a:pt x="192" y="1095"/>
                    <a:pt x="192" y="1059"/>
                    <a:pt x="192" y="1023"/>
                  </a:cubicBezTo>
                  <a:cubicBezTo>
                    <a:pt x="146" y="867"/>
                    <a:pt x="110" y="721"/>
                    <a:pt x="73" y="566"/>
                  </a:cubicBezTo>
                  <a:lnTo>
                    <a:pt x="73" y="338"/>
                  </a:lnTo>
                  <a:cubicBezTo>
                    <a:pt x="73" y="302"/>
                    <a:pt x="110" y="265"/>
                    <a:pt x="110" y="229"/>
                  </a:cubicBezTo>
                  <a:cubicBezTo>
                    <a:pt x="110" y="229"/>
                    <a:pt x="110" y="183"/>
                    <a:pt x="146" y="183"/>
                  </a:cubicBezTo>
                  <a:lnTo>
                    <a:pt x="192" y="147"/>
                  </a:lnTo>
                  <a:cubicBezTo>
                    <a:pt x="192" y="110"/>
                    <a:pt x="229" y="110"/>
                    <a:pt x="229" y="110"/>
                  </a:cubicBezTo>
                  <a:cubicBezTo>
                    <a:pt x="265" y="110"/>
                    <a:pt x="301" y="74"/>
                    <a:pt x="301" y="74"/>
                  </a:cubicBezTo>
                  <a:lnTo>
                    <a:pt x="420" y="74"/>
                  </a:lnTo>
                  <a:cubicBezTo>
                    <a:pt x="457" y="110"/>
                    <a:pt x="493" y="110"/>
                    <a:pt x="493" y="110"/>
                  </a:cubicBezTo>
                  <a:cubicBezTo>
                    <a:pt x="530" y="110"/>
                    <a:pt x="566" y="147"/>
                    <a:pt x="603" y="183"/>
                  </a:cubicBezTo>
                  <a:cubicBezTo>
                    <a:pt x="648" y="183"/>
                    <a:pt x="685" y="265"/>
                    <a:pt x="721" y="302"/>
                  </a:cubicBezTo>
                  <a:cubicBezTo>
                    <a:pt x="794" y="375"/>
                    <a:pt x="831" y="493"/>
                    <a:pt x="876" y="566"/>
                  </a:cubicBezTo>
                  <a:cubicBezTo>
                    <a:pt x="913" y="685"/>
                    <a:pt x="949" y="831"/>
                    <a:pt x="986" y="950"/>
                  </a:cubicBezTo>
                  <a:cubicBezTo>
                    <a:pt x="1059" y="1095"/>
                    <a:pt x="1104" y="1287"/>
                    <a:pt x="1104" y="1479"/>
                  </a:cubicBezTo>
                  <a:cubicBezTo>
                    <a:pt x="1141" y="1552"/>
                    <a:pt x="1141" y="1670"/>
                    <a:pt x="1141" y="1780"/>
                  </a:cubicBezTo>
                  <a:cubicBezTo>
                    <a:pt x="1141" y="1825"/>
                    <a:pt x="1177" y="1825"/>
                    <a:pt x="1177" y="1825"/>
                  </a:cubicBezTo>
                  <a:cubicBezTo>
                    <a:pt x="1214" y="1825"/>
                    <a:pt x="1214" y="1825"/>
                    <a:pt x="1214" y="1780"/>
                  </a:cubicBezTo>
                  <a:cubicBezTo>
                    <a:pt x="1214" y="1597"/>
                    <a:pt x="1177" y="1369"/>
                    <a:pt x="1141" y="1178"/>
                  </a:cubicBezTo>
                  <a:cubicBezTo>
                    <a:pt x="1141" y="1059"/>
                    <a:pt x="1104" y="950"/>
                    <a:pt x="1059" y="831"/>
                  </a:cubicBezTo>
                  <a:cubicBezTo>
                    <a:pt x="1059" y="758"/>
                    <a:pt x="1022" y="685"/>
                    <a:pt x="986" y="603"/>
                  </a:cubicBezTo>
                  <a:cubicBezTo>
                    <a:pt x="986" y="530"/>
                    <a:pt x="949" y="457"/>
                    <a:pt x="913" y="411"/>
                  </a:cubicBezTo>
                  <a:cubicBezTo>
                    <a:pt x="876" y="338"/>
                    <a:pt x="831" y="265"/>
                    <a:pt x="794" y="229"/>
                  </a:cubicBezTo>
                  <a:cubicBezTo>
                    <a:pt x="721" y="147"/>
                    <a:pt x="685" y="110"/>
                    <a:pt x="648" y="74"/>
                  </a:cubicBezTo>
                  <a:cubicBezTo>
                    <a:pt x="566" y="37"/>
                    <a:pt x="493" y="1"/>
                    <a:pt x="420" y="1"/>
                  </a:cubicBez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6"/>
            <p:cNvSpPr/>
            <p:nvPr/>
          </p:nvSpPr>
          <p:spPr>
            <a:xfrm flipH="1">
              <a:off x="6113662" y="3501666"/>
              <a:ext cx="20286" cy="75464"/>
            </a:xfrm>
            <a:custGeom>
              <a:avLst/>
              <a:gdLst/>
              <a:ahLst/>
              <a:cxnLst/>
              <a:rect l="l" t="t" r="r" b="b"/>
              <a:pathLst>
                <a:path w="275" h="1023" extrusionOk="0">
                  <a:moveTo>
                    <a:pt x="0" y="1"/>
                  </a:moveTo>
                  <a:lnTo>
                    <a:pt x="0" y="37"/>
                  </a:lnTo>
                  <a:lnTo>
                    <a:pt x="0" y="110"/>
                  </a:lnTo>
                  <a:lnTo>
                    <a:pt x="0" y="338"/>
                  </a:lnTo>
                  <a:cubicBezTo>
                    <a:pt x="0" y="411"/>
                    <a:pt x="46" y="530"/>
                    <a:pt x="46" y="603"/>
                  </a:cubicBezTo>
                  <a:cubicBezTo>
                    <a:pt x="46" y="685"/>
                    <a:pt x="82" y="758"/>
                    <a:pt x="119" y="831"/>
                  </a:cubicBezTo>
                  <a:cubicBezTo>
                    <a:pt x="119" y="831"/>
                    <a:pt x="119" y="867"/>
                    <a:pt x="155" y="913"/>
                  </a:cubicBezTo>
                  <a:lnTo>
                    <a:pt x="155" y="949"/>
                  </a:lnTo>
                  <a:lnTo>
                    <a:pt x="192" y="986"/>
                  </a:lnTo>
                  <a:lnTo>
                    <a:pt x="228" y="1022"/>
                  </a:lnTo>
                  <a:lnTo>
                    <a:pt x="274" y="1022"/>
                  </a:lnTo>
                  <a:lnTo>
                    <a:pt x="274" y="986"/>
                  </a:lnTo>
                  <a:cubicBezTo>
                    <a:pt x="228" y="949"/>
                    <a:pt x="228" y="949"/>
                    <a:pt x="228" y="913"/>
                  </a:cubicBezTo>
                  <a:cubicBezTo>
                    <a:pt x="192" y="867"/>
                    <a:pt x="192" y="831"/>
                    <a:pt x="155" y="794"/>
                  </a:cubicBezTo>
                  <a:cubicBezTo>
                    <a:pt x="155" y="758"/>
                    <a:pt x="155" y="721"/>
                    <a:pt x="119" y="685"/>
                  </a:cubicBezTo>
                  <a:lnTo>
                    <a:pt x="119" y="639"/>
                  </a:lnTo>
                  <a:lnTo>
                    <a:pt x="119" y="566"/>
                  </a:lnTo>
                  <a:cubicBezTo>
                    <a:pt x="119" y="530"/>
                    <a:pt x="82" y="493"/>
                    <a:pt x="82" y="457"/>
                  </a:cubicBezTo>
                  <a:lnTo>
                    <a:pt x="82" y="229"/>
                  </a:lnTo>
                  <a:lnTo>
                    <a:pt x="82" y="37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6"/>
            <p:cNvSpPr/>
            <p:nvPr/>
          </p:nvSpPr>
          <p:spPr>
            <a:xfrm flipH="1">
              <a:off x="6122440" y="3571671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6"/>
            <p:cNvSpPr/>
            <p:nvPr/>
          </p:nvSpPr>
          <p:spPr>
            <a:xfrm flipH="1">
              <a:off x="6125169" y="3552123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6"/>
            <p:cNvSpPr/>
            <p:nvPr/>
          </p:nvSpPr>
          <p:spPr>
            <a:xfrm flipH="1">
              <a:off x="6125169" y="3552123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6"/>
            <p:cNvSpPr/>
            <p:nvPr/>
          </p:nvSpPr>
          <p:spPr>
            <a:xfrm flipH="1">
              <a:off x="6290710" y="3206891"/>
              <a:ext cx="647457" cy="841318"/>
            </a:xfrm>
            <a:custGeom>
              <a:avLst/>
              <a:gdLst/>
              <a:ahLst/>
              <a:cxnLst/>
              <a:rect l="l" t="t" r="r" b="b"/>
              <a:pathLst>
                <a:path w="8777" h="11405" extrusionOk="0">
                  <a:moveTo>
                    <a:pt x="530" y="1"/>
                  </a:moveTo>
                  <a:cubicBezTo>
                    <a:pt x="375" y="1"/>
                    <a:pt x="229" y="37"/>
                    <a:pt x="110" y="74"/>
                  </a:cubicBezTo>
                  <a:cubicBezTo>
                    <a:pt x="37" y="74"/>
                    <a:pt x="1" y="156"/>
                    <a:pt x="37" y="193"/>
                  </a:cubicBezTo>
                  <a:cubicBezTo>
                    <a:pt x="37" y="265"/>
                    <a:pt x="74" y="265"/>
                    <a:pt x="110" y="265"/>
                  </a:cubicBezTo>
                  <a:lnTo>
                    <a:pt x="147" y="265"/>
                  </a:lnTo>
                  <a:cubicBezTo>
                    <a:pt x="229" y="265"/>
                    <a:pt x="265" y="229"/>
                    <a:pt x="338" y="229"/>
                  </a:cubicBezTo>
                  <a:lnTo>
                    <a:pt x="375" y="229"/>
                  </a:lnTo>
                  <a:cubicBezTo>
                    <a:pt x="338" y="302"/>
                    <a:pt x="338" y="384"/>
                    <a:pt x="375" y="457"/>
                  </a:cubicBezTo>
                  <a:cubicBezTo>
                    <a:pt x="375" y="612"/>
                    <a:pt x="411" y="722"/>
                    <a:pt x="411" y="804"/>
                  </a:cubicBezTo>
                  <a:cubicBezTo>
                    <a:pt x="457" y="986"/>
                    <a:pt x="530" y="1141"/>
                    <a:pt x="566" y="1333"/>
                  </a:cubicBezTo>
                  <a:lnTo>
                    <a:pt x="603" y="1488"/>
                  </a:lnTo>
                  <a:lnTo>
                    <a:pt x="685" y="1716"/>
                  </a:lnTo>
                  <a:cubicBezTo>
                    <a:pt x="794" y="2054"/>
                    <a:pt x="913" y="2437"/>
                    <a:pt x="1022" y="2811"/>
                  </a:cubicBezTo>
                  <a:cubicBezTo>
                    <a:pt x="1141" y="3267"/>
                    <a:pt x="1251" y="3723"/>
                    <a:pt x="1369" y="4225"/>
                  </a:cubicBezTo>
                  <a:lnTo>
                    <a:pt x="1479" y="4754"/>
                  </a:lnTo>
                  <a:cubicBezTo>
                    <a:pt x="1552" y="5018"/>
                    <a:pt x="1597" y="5283"/>
                    <a:pt x="1670" y="5593"/>
                  </a:cubicBezTo>
                  <a:cubicBezTo>
                    <a:pt x="1780" y="6122"/>
                    <a:pt x="1898" y="6542"/>
                    <a:pt x="2008" y="6961"/>
                  </a:cubicBezTo>
                  <a:cubicBezTo>
                    <a:pt x="2126" y="7299"/>
                    <a:pt x="2199" y="7646"/>
                    <a:pt x="2318" y="8020"/>
                  </a:cubicBezTo>
                  <a:cubicBezTo>
                    <a:pt x="2509" y="8558"/>
                    <a:pt x="2692" y="9124"/>
                    <a:pt x="2920" y="9653"/>
                  </a:cubicBezTo>
                  <a:cubicBezTo>
                    <a:pt x="3075" y="9926"/>
                    <a:pt x="3230" y="10191"/>
                    <a:pt x="3376" y="10419"/>
                  </a:cubicBezTo>
                  <a:cubicBezTo>
                    <a:pt x="3458" y="10528"/>
                    <a:pt x="3568" y="10647"/>
                    <a:pt x="3650" y="10757"/>
                  </a:cubicBezTo>
                  <a:cubicBezTo>
                    <a:pt x="3759" y="10875"/>
                    <a:pt x="3832" y="10948"/>
                    <a:pt x="3987" y="11021"/>
                  </a:cubicBezTo>
                  <a:cubicBezTo>
                    <a:pt x="4179" y="11213"/>
                    <a:pt x="4443" y="11331"/>
                    <a:pt x="4708" y="11404"/>
                  </a:cubicBezTo>
                  <a:lnTo>
                    <a:pt x="5091" y="11404"/>
                  </a:lnTo>
                  <a:cubicBezTo>
                    <a:pt x="5201" y="11404"/>
                    <a:pt x="5356" y="11404"/>
                    <a:pt x="5474" y="11368"/>
                  </a:cubicBezTo>
                  <a:cubicBezTo>
                    <a:pt x="5739" y="11295"/>
                    <a:pt x="5967" y="11140"/>
                    <a:pt x="6232" y="10948"/>
                  </a:cubicBezTo>
                  <a:cubicBezTo>
                    <a:pt x="6460" y="10793"/>
                    <a:pt x="6688" y="10611"/>
                    <a:pt x="6952" y="10337"/>
                  </a:cubicBezTo>
                  <a:cubicBezTo>
                    <a:pt x="7144" y="10154"/>
                    <a:pt x="7335" y="9881"/>
                    <a:pt x="7563" y="9616"/>
                  </a:cubicBezTo>
                  <a:cubicBezTo>
                    <a:pt x="7755" y="9352"/>
                    <a:pt x="7937" y="9124"/>
                    <a:pt x="8093" y="8859"/>
                  </a:cubicBezTo>
                  <a:cubicBezTo>
                    <a:pt x="8248" y="8631"/>
                    <a:pt x="8357" y="8439"/>
                    <a:pt x="8476" y="8211"/>
                  </a:cubicBezTo>
                  <a:cubicBezTo>
                    <a:pt x="8549" y="8102"/>
                    <a:pt x="8585" y="7947"/>
                    <a:pt x="8622" y="7828"/>
                  </a:cubicBezTo>
                  <a:cubicBezTo>
                    <a:pt x="8704" y="7682"/>
                    <a:pt x="8704" y="7564"/>
                    <a:pt x="8740" y="7418"/>
                  </a:cubicBezTo>
                  <a:cubicBezTo>
                    <a:pt x="8777" y="7226"/>
                    <a:pt x="8777" y="6916"/>
                    <a:pt x="8622" y="6651"/>
                  </a:cubicBezTo>
                  <a:cubicBezTo>
                    <a:pt x="8549" y="6542"/>
                    <a:pt x="8476" y="6460"/>
                    <a:pt x="8357" y="6350"/>
                  </a:cubicBezTo>
                  <a:cubicBezTo>
                    <a:pt x="8284" y="6277"/>
                    <a:pt x="8129" y="6195"/>
                    <a:pt x="7983" y="6159"/>
                  </a:cubicBezTo>
                  <a:cubicBezTo>
                    <a:pt x="7864" y="6122"/>
                    <a:pt x="7709" y="6086"/>
                    <a:pt x="7563" y="6086"/>
                  </a:cubicBezTo>
                  <a:lnTo>
                    <a:pt x="7481" y="6086"/>
                  </a:lnTo>
                  <a:cubicBezTo>
                    <a:pt x="7372" y="6086"/>
                    <a:pt x="7217" y="6086"/>
                    <a:pt x="7107" y="6122"/>
                  </a:cubicBezTo>
                  <a:cubicBezTo>
                    <a:pt x="6843" y="6195"/>
                    <a:pt x="6569" y="6314"/>
                    <a:pt x="6305" y="6505"/>
                  </a:cubicBezTo>
                  <a:cubicBezTo>
                    <a:pt x="6076" y="6651"/>
                    <a:pt x="5885" y="6879"/>
                    <a:pt x="5657" y="7144"/>
                  </a:cubicBezTo>
                  <a:cubicBezTo>
                    <a:pt x="5547" y="7336"/>
                    <a:pt x="5392" y="7527"/>
                    <a:pt x="5283" y="7755"/>
                  </a:cubicBezTo>
                  <a:cubicBezTo>
                    <a:pt x="5201" y="7564"/>
                    <a:pt x="5128" y="7372"/>
                    <a:pt x="5091" y="7226"/>
                  </a:cubicBezTo>
                  <a:cubicBezTo>
                    <a:pt x="5055" y="7034"/>
                    <a:pt x="4973" y="6843"/>
                    <a:pt x="4900" y="6578"/>
                  </a:cubicBezTo>
                  <a:cubicBezTo>
                    <a:pt x="4790" y="6195"/>
                    <a:pt x="4708" y="5776"/>
                    <a:pt x="4599" y="5365"/>
                  </a:cubicBezTo>
                  <a:lnTo>
                    <a:pt x="4599" y="5283"/>
                  </a:lnTo>
                  <a:cubicBezTo>
                    <a:pt x="4480" y="4827"/>
                    <a:pt x="4370" y="4407"/>
                    <a:pt x="4252" y="3997"/>
                  </a:cubicBezTo>
                  <a:cubicBezTo>
                    <a:pt x="4106" y="3541"/>
                    <a:pt x="3987" y="3121"/>
                    <a:pt x="3796" y="2738"/>
                  </a:cubicBezTo>
                  <a:cubicBezTo>
                    <a:pt x="3568" y="2126"/>
                    <a:pt x="3267" y="1442"/>
                    <a:pt x="2738" y="913"/>
                  </a:cubicBezTo>
                  <a:cubicBezTo>
                    <a:pt x="2619" y="804"/>
                    <a:pt x="2509" y="685"/>
                    <a:pt x="2354" y="576"/>
                  </a:cubicBezTo>
                  <a:cubicBezTo>
                    <a:pt x="2199" y="494"/>
                    <a:pt x="2053" y="421"/>
                    <a:pt x="1862" y="348"/>
                  </a:cubicBezTo>
                  <a:cubicBezTo>
                    <a:pt x="1479" y="156"/>
                    <a:pt x="1095" y="37"/>
                    <a:pt x="758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6"/>
            <p:cNvSpPr/>
            <p:nvPr/>
          </p:nvSpPr>
          <p:spPr>
            <a:xfrm flipH="1">
              <a:off x="6882251" y="3212276"/>
              <a:ext cx="50531" cy="16893"/>
            </a:xfrm>
            <a:custGeom>
              <a:avLst/>
              <a:gdLst/>
              <a:ahLst/>
              <a:cxnLst/>
              <a:rect l="l" t="t" r="r" b="b"/>
              <a:pathLst>
                <a:path w="685" h="229" extrusionOk="0">
                  <a:moveTo>
                    <a:pt x="156" y="1"/>
                  </a:moveTo>
                  <a:cubicBezTo>
                    <a:pt x="74" y="1"/>
                    <a:pt x="37" y="47"/>
                    <a:pt x="37" y="120"/>
                  </a:cubicBezTo>
                  <a:cubicBezTo>
                    <a:pt x="1" y="156"/>
                    <a:pt x="74" y="229"/>
                    <a:pt x="110" y="229"/>
                  </a:cubicBezTo>
                  <a:lnTo>
                    <a:pt x="566" y="229"/>
                  </a:lnTo>
                  <a:cubicBezTo>
                    <a:pt x="612" y="229"/>
                    <a:pt x="612" y="229"/>
                    <a:pt x="648" y="192"/>
                  </a:cubicBezTo>
                  <a:cubicBezTo>
                    <a:pt x="685" y="192"/>
                    <a:pt x="685" y="156"/>
                    <a:pt x="685" y="156"/>
                  </a:cubicBezTo>
                  <a:cubicBezTo>
                    <a:pt x="685" y="120"/>
                    <a:pt x="685" y="83"/>
                    <a:pt x="648" y="47"/>
                  </a:cubicBezTo>
                  <a:lnTo>
                    <a:pt x="612" y="1"/>
                  </a:lnTo>
                  <a:lnTo>
                    <a:pt x="566" y="1"/>
                  </a:lnTo>
                  <a:cubicBezTo>
                    <a:pt x="512" y="24"/>
                    <a:pt x="445" y="35"/>
                    <a:pt x="375" y="35"/>
                  </a:cubicBezTo>
                  <a:cubicBezTo>
                    <a:pt x="304" y="35"/>
                    <a:pt x="229" y="24"/>
                    <a:pt x="156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6"/>
            <p:cNvSpPr/>
            <p:nvPr/>
          </p:nvSpPr>
          <p:spPr>
            <a:xfrm flipH="1">
              <a:off x="6882251" y="3209620"/>
              <a:ext cx="55916" cy="16893"/>
            </a:xfrm>
            <a:custGeom>
              <a:avLst/>
              <a:gdLst/>
              <a:ahLst/>
              <a:cxnLst/>
              <a:rect l="l" t="t" r="r" b="b"/>
              <a:pathLst>
                <a:path w="758" h="229" extrusionOk="0">
                  <a:moveTo>
                    <a:pt x="110" y="0"/>
                  </a:moveTo>
                  <a:cubicBezTo>
                    <a:pt x="74" y="0"/>
                    <a:pt x="1" y="37"/>
                    <a:pt x="1" y="119"/>
                  </a:cubicBezTo>
                  <a:cubicBezTo>
                    <a:pt x="1" y="156"/>
                    <a:pt x="37" y="228"/>
                    <a:pt x="110" y="228"/>
                  </a:cubicBezTo>
                  <a:lnTo>
                    <a:pt x="639" y="228"/>
                  </a:lnTo>
                  <a:cubicBezTo>
                    <a:pt x="685" y="228"/>
                    <a:pt x="685" y="228"/>
                    <a:pt x="721" y="192"/>
                  </a:cubicBezTo>
                  <a:cubicBezTo>
                    <a:pt x="758" y="192"/>
                    <a:pt x="758" y="156"/>
                    <a:pt x="758" y="119"/>
                  </a:cubicBezTo>
                  <a:cubicBezTo>
                    <a:pt x="758" y="83"/>
                    <a:pt x="758" y="83"/>
                    <a:pt x="721" y="37"/>
                  </a:cubicBezTo>
                  <a:cubicBezTo>
                    <a:pt x="721" y="0"/>
                    <a:pt x="685" y="0"/>
                    <a:pt x="639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6"/>
            <p:cNvSpPr/>
            <p:nvPr/>
          </p:nvSpPr>
          <p:spPr>
            <a:xfrm flipH="1">
              <a:off x="6882251" y="3206891"/>
              <a:ext cx="55916" cy="19622"/>
            </a:xfrm>
            <a:custGeom>
              <a:avLst/>
              <a:gdLst/>
              <a:ahLst/>
              <a:cxnLst/>
              <a:rect l="l" t="t" r="r" b="b"/>
              <a:pathLst>
                <a:path w="758" h="266" extrusionOk="0">
                  <a:moveTo>
                    <a:pt x="566" y="1"/>
                  </a:moveTo>
                  <a:cubicBezTo>
                    <a:pt x="411" y="1"/>
                    <a:pt x="265" y="37"/>
                    <a:pt x="74" y="37"/>
                  </a:cubicBezTo>
                  <a:cubicBezTo>
                    <a:pt x="37" y="37"/>
                    <a:pt x="37" y="74"/>
                    <a:pt x="1" y="74"/>
                  </a:cubicBezTo>
                  <a:lnTo>
                    <a:pt x="1" y="156"/>
                  </a:lnTo>
                  <a:cubicBezTo>
                    <a:pt x="1" y="193"/>
                    <a:pt x="1" y="229"/>
                    <a:pt x="37" y="229"/>
                  </a:cubicBezTo>
                  <a:cubicBezTo>
                    <a:pt x="74" y="265"/>
                    <a:pt x="74" y="265"/>
                    <a:pt x="110" y="265"/>
                  </a:cubicBezTo>
                  <a:cubicBezTo>
                    <a:pt x="229" y="229"/>
                    <a:pt x="338" y="229"/>
                    <a:pt x="457" y="229"/>
                  </a:cubicBezTo>
                  <a:lnTo>
                    <a:pt x="603" y="229"/>
                  </a:lnTo>
                  <a:cubicBezTo>
                    <a:pt x="685" y="229"/>
                    <a:pt x="721" y="193"/>
                    <a:pt x="721" y="120"/>
                  </a:cubicBezTo>
                  <a:cubicBezTo>
                    <a:pt x="758" y="74"/>
                    <a:pt x="685" y="1"/>
                    <a:pt x="639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6"/>
            <p:cNvSpPr/>
            <p:nvPr/>
          </p:nvSpPr>
          <p:spPr>
            <a:xfrm flipH="1">
              <a:off x="6876866" y="3206891"/>
              <a:ext cx="44482" cy="16893"/>
            </a:xfrm>
            <a:custGeom>
              <a:avLst/>
              <a:gdLst/>
              <a:ahLst/>
              <a:cxnLst/>
              <a:rect l="l" t="t" r="r" b="b"/>
              <a:pathLst>
                <a:path w="603" h="229" extrusionOk="0">
                  <a:moveTo>
                    <a:pt x="110" y="1"/>
                  </a:moveTo>
                  <a:cubicBezTo>
                    <a:pt x="74" y="1"/>
                    <a:pt x="74" y="37"/>
                    <a:pt x="37" y="37"/>
                  </a:cubicBezTo>
                  <a:cubicBezTo>
                    <a:pt x="37" y="74"/>
                    <a:pt x="1" y="74"/>
                    <a:pt x="1" y="120"/>
                  </a:cubicBezTo>
                  <a:cubicBezTo>
                    <a:pt x="1" y="156"/>
                    <a:pt x="1" y="193"/>
                    <a:pt x="37" y="193"/>
                  </a:cubicBezTo>
                  <a:cubicBezTo>
                    <a:pt x="37" y="229"/>
                    <a:pt x="74" y="229"/>
                    <a:pt x="110" y="229"/>
                  </a:cubicBezTo>
                  <a:lnTo>
                    <a:pt x="493" y="229"/>
                  </a:lnTo>
                  <a:cubicBezTo>
                    <a:pt x="530" y="229"/>
                    <a:pt x="603" y="193"/>
                    <a:pt x="603" y="156"/>
                  </a:cubicBezTo>
                  <a:cubicBezTo>
                    <a:pt x="603" y="74"/>
                    <a:pt x="566" y="37"/>
                    <a:pt x="493" y="37"/>
                  </a:cubicBezTo>
                  <a:cubicBezTo>
                    <a:pt x="411" y="1"/>
                    <a:pt x="338" y="1"/>
                    <a:pt x="265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6"/>
            <p:cNvSpPr/>
            <p:nvPr/>
          </p:nvSpPr>
          <p:spPr>
            <a:xfrm flipH="1">
              <a:off x="6879522" y="3206891"/>
              <a:ext cx="61965" cy="16893"/>
            </a:xfrm>
            <a:custGeom>
              <a:avLst/>
              <a:gdLst/>
              <a:ahLst/>
              <a:cxnLst/>
              <a:rect l="l" t="t" r="r" b="b"/>
              <a:pathLst>
                <a:path w="840" h="229" extrusionOk="0">
                  <a:moveTo>
                    <a:pt x="119" y="1"/>
                  </a:moveTo>
                  <a:cubicBezTo>
                    <a:pt x="46" y="1"/>
                    <a:pt x="0" y="74"/>
                    <a:pt x="46" y="120"/>
                  </a:cubicBezTo>
                  <a:cubicBezTo>
                    <a:pt x="46" y="156"/>
                    <a:pt x="46" y="193"/>
                    <a:pt x="82" y="193"/>
                  </a:cubicBezTo>
                  <a:cubicBezTo>
                    <a:pt x="119" y="229"/>
                    <a:pt x="119" y="229"/>
                    <a:pt x="155" y="229"/>
                  </a:cubicBezTo>
                  <a:cubicBezTo>
                    <a:pt x="192" y="229"/>
                    <a:pt x="274" y="229"/>
                    <a:pt x="310" y="193"/>
                  </a:cubicBezTo>
                  <a:cubicBezTo>
                    <a:pt x="456" y="193"/>
                    <a:pt x="575" y="229"/>
                    <a:pt x="730" y="229"/>
                  </a:cubicBezTo>
                  <a:cubicBezTo>
                    <a:pt x="766" y="229"/>
                    <a:pt x="803" y="193"/>
                    <a:pt x="839" y="120"/>
                  </a:cubicBezTo>
                  <a:cubicBezTo>
                    <a:pt x="839" y="74"/>
                    <a:pt x="803" y="1"/>
                    <a:pt x="730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6"/>
            <p:cNvSpPr/>
            <p:nvPr/>
          </p:nvSpPr>
          <p:spPr>
            <a:xfrm flipH="1">
              <a:off x="6357983" y="3655766"/>
              <a:ext cx="232884" cy="224179"/>
            </a:xfrm>
            <a:custGeom>
              <a:avLst/>
              <a:gdLst/>
              <a:ahLst/>
              <a:cxnLst/>
              <a:rect l="l" t="t" r="r" b="b"/>
              <a:pathLst>
                <a:path w="3157" h="3039" extrusionOk="0">
                  <a:moveTo>
                    <a:pt x="2591" y="1"/>
                  </a:moveTo>
                  <a:cubicBezTo>
                    <a:pt x="2399" y="1"/>
                    <a:pt x="2208" y="74"/>
                    <a:pt x="2053" y="147"/>
                  </a:cubicBezTo>
                  <a:cubicBezTo>
                    <a:pt x="1861" y="229"/>
                    <a:pt x="1679" y="338"/>
                    <a:pt x="1524" y="457"/>
                  </a:cubicBezTo>
                  <a:cubicBezTo>
                    <a:pt x="1368" y="566"/>
                    <a:pt x="1222" y="685"/>
                    <a:pt x="1104" y="831"/>
                  </a:cubicBezTo>
                  <a:cubicBezTo>
                    <a:pt x="538" y="1442"/>
                    <a:pt x="192" y="2199"/>
                    <a:pt x="0" y="3002"/>
                  </a:cubicBezTo>
                  <a:lnTo>
                    <a:pt x="0" y="3039"/>
                  </a:lnTo>
                  <a:cubicBezTo>
                    <a:pt x="37" y="3039"/>
                    <a:pt x="37" y="3039"/>
                    <a:pt x="82" y="3002"/>
                  </a:cubicBezTo>
                  <a:cubicBezTo>
                    <a:pt x="119" y="2847"/>
                    <a:pt x="155" y="2701"/>
                    <a:pt x="228" y="2509"/>
                  </a:cubicBezTo>
                  <a:cubicBezTo>
                    <a:pt x="265" y="2354"/>
                    <a:pt x="347" y="2199"/>
                    <a:pt x="420" y="2017"/>
                  </a:cubicBezTo>
                  <a:cubicBezTo>
                    <a:pt x="538" y="1862"/>
                    <a:pt x="611" y="1670"/>
                    <a:pt x="721" y="1515"/>
                  </a:cubicBezTo>
                  <a:cubicBezTo>
                    <a:pt x="839" y="1333"/>
                    <a:pt x="994" y="1141"/>
                    <a:pt x="1104" y="986"/>
                  </a:cubicBezTo>
                  <a:cubicBezTo>
                    <a:pt x="1222" y="913"/>
                    <a:pt x="1295" y="794"/>
                    <a:pt x="1405" y="685"/>
                  </a:cubicBezTo>
                  <a:cubicBezTo>
                    <a:pt x="1560" y="566"/>
                    <a:pt x="1679" y="493"/>
                    <a:pt x="1788" y="375"/>
                  </a:cubicBezTo>
                  <a:lnTo>
                    <a:pt x="1788" y="420"/>
                  </a:lnTo>
                  <a:cubicBezTo>
                    <a:pt x="1861" y="338"/>
                    <a:pt x="1943" y="302"/>
                    <a:pt x="2053" y="265"/>
                  </a:cubicBezTo>
                  <a:cubicBezTo>
                    <a:pt x="2135" y="229"/>
                    <a:pt x="2244" y="192"/>
                    <a:pt x="2317" y="147"/>
                  </a:cubicBezTo>
                  <a:cubicBezTo>
                    <a:pt x="2399" y="110"/>
                    <a:pt x="2472" y="110"/>
                    <a:pt x="2509" y="74"/>
                  </a:cubicBezTo>
                  <a:lnTo>
                    <a:pt x="3047" y="74"/>
                  </a:lnTo>
                  <a:cubicBezTo>
                    <a:pt x="3084" y="74"/>
                    <a:pt x="3084" y="110"/>
                    <a:pt x="3120" y="110"/>
                  </a:cubicBezTo>
                  <a:cubicBezTo>
                    <a:pt x="3120" y="110"/>
                    <a:pt x="3156" y="110"/>
                    <a:pt x="3156" y="74"/>
                  </a:cubicBezTo>
                  <a:cubicBezTo>
                    <a:pt x="3156" y="74"/>
                    <a:pt x="3156" y="37"/>
                    <a:pt x="3120" y="37"/>
                  </a:cubicBezTo>
                  <a:cubicBezTo>
                    <a:pt x="3047" y="1"/>
                    <a:pt x="2965" y="1"/>
                    <a:pt x="2855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6"/>
            <p:cNvSpPr/>
            <p:nvPr/>
          </p:nvSpPr>
          <p:spPr>
            <a:xfrm flipH="1">
              <a:off x="5463627" y="3680699"/>
              <a:ext cx="1320438" cy="749035"/>
            </a:xfrm>
            <a:custGeom>
              <a:avLst/>
              <a:gdLst/>
              <a:ahLst/>
              <a:cxnLst/>
              <a:rect l="l" t="t" r="r" b="b"/>
              <a:pathLst>
                <a:path w="17900" h="10154" extrusionOk="0">
                  <a:moveTo>
                    <a:pt x="8667" y="0"/>
                  </a:moveTo>
                  <a:cubicBezTo>
                    <a:pt x="8549" y="0"/>
                    <a:pt x="8357" y="0"/>
                    <a:pt x="8211" y="37"/>
                  </a:cubicBezTo>
                  <a:cubicBezTo>
                    <a:pt x="7527" y="119"/>
                    <a:pt x="6806" y="347"/>
                    <a:pt x="6077" y="721"/>
                  </a:cubicBezTo>
                  <a:cubicBezTo>
                    <a:pt x="5392" y="1068"/>
                    <a:pt x="4754" y="1560"/>
                    <a:pt x="4106" y="2135"/>
                  </a:cubicBezTo>
                  <a:cubicBezTo>
                    <a:pt x="3613" y="2545"/>
                    <a:pt x="3194" y="3047"/>
                    <a:pt x="2774" y="3576"/>
                  </a:cubicBezTo>
                  <a:cubicBezTo>
                    <a:pt x="2656" y="3768"/>
                    <a:pt x="2510" y="3959"/>
                    <a:pt x="2391" y="4142"/>
                  </a:cubicBezTo>
                  <a:lnTo>
                    <a:pt x="2354" y="4142"/>
                  </a:lnTo>
                  <a:cubicBezTo>
                    <a:pt x="2318" y="4142"/>
                    <a:pt x="2318" y="4142"/>
                    <a:pt x="2281" y="4188"/>
                  </a:cubicBezTo>
                  <a:cubicBezTo>
                    <a:pt x="2163" y="4297"/>
                    <a:pt x="2017" y="4416"/>
                    <a:pt x="1898" y="4525"/>
                  </a:cubicBezTo>
                  <a:lnTo>
                    <a:pt x="1898" y="4562"/>
                  </a:lnTo>
                  <a:lnTo>
                    <a:pt x="1789" y="4680"/>
                  </a:lnTo>
                  <a:cubicBezTo>
                    <a:pt x="1597" y="4872"/>
                    <a:pt x="1369" y="5054"/>
                    <a:pt x="1178" y="5282"/>
                  </a:cubicBezTo>
                  <a:cubicBezTo>
                    <a:pt x="950" y="5510"/>
                    <a:pt x="758" y="5738"/>
                    <a:pt x="603" y="5966"/>
                  </a:cubicBezTo>
                  <a:cubicBezTo>
                    <a:pt x="420" y="6240"/>
                    <a:pt x="265" y="6468"/>
                    <a:pt x="192" y="6696"/>
                  </a:cubicBezTo>
                  <a:cubicBezTo>
                    <a:pt x="74" y="6961"/>
                    <a:pt x="1" y="7189"/>
                    <a:pt x="37" y="7417"/>
                  </a:cubicBezTo>
                  <a:cubicBezTo>
                    <a:pt x="37" y="7682"/>
                    <a:pt x="110" y="7910"/>
                    <a:pt x="265" y="8101"/>
                  </a:cubicBezTo>
                  <a:cubicBezTo>
                    <a:pt x="338" y="8211"/>
                    <a:pt x="457" y="8329"/>
                    <a:pt x="566" y="8402"/>
                  </a:cubicBezTo>
                  <a:cubicBezTo>
                    <a:pt x="722" y="8521"/>
                    <a:pt x="877" y="8630"/>
                    <a:pt x="1023" y="8703"/>
                  </a:cubicBezTo>
                  <a:cubicBezTo>
                    <a:pt x="1333" y="8858"/>
                    <a:pt x="1670" y="8977"/>
                    <a:pt x="2053" y="9013"/>
                  </a:cubicBezTo>
                  <a:cubicBezTo>
                    <a:pt x="2199" y="9050"/>
                    <a:pt x="2391" y="9050"/>
                    <a:pt x="2583" y="9050"/>
                  </a:cubicBezTo>
                  <a:cubicBezTo>
                    <a:pt x="3075" y="9050"/>
                    <a:pt x="3613" y="8977"/>
                    <a:pt x="4143" y="8785"/>
                  </a:cubicBezTo>
                  <a:cubicBezTo>
                    <a:pt x="4480" y="8667"/>
                    <a:pt x="4827" y="8475"/>
                    <a:pt x="5128" y="8329"/>
                  </a:cubicBezTo>
                  <a:cubicBezTo>
                    <a:pt x="5438" y="8138"/>
                    <a:pt x="5739" y="7946"/>
                    <a:pt x="6004" y="7718"/>
                  </a:cubicBezTo>
                  <a:lnTo>
                    <a:pt x="6195" y="7526"/>
                  </a:lnTo>
                  <a:lnTo>
                    <a:pt x="6305" y="7453"/>
                  </a:lnTo>
                  <a:lnTo>
                    <a:pt x="6423" y="7335"/>
                  </a:lnTo>
                  <a:lnTo>
                    <a:pt x="6651" y="7152"/>
                  </a:lnTo>
                  <a:cubicBezTo>
                    <a:pt x="6916" y="6924"/>
                    <a:pt x="7107" y="6696"/>
                    <a:pt x="7299" y="6505"/>
                  </a:cubicBezTo>
                  <a:cubicBezTo>
                    <a:pt x="7564" y="6277"/>
                    <a:pt x="7755" y="6049"/>
                    <a:pt x="7901" y="5821"/>
                  </a:cubicBezTo>
                  <a:cubicBezTo>
                    <a:pt x="8093" y="5592"/>
                    <a:pt x="8211" y="5364"/>
                    <a:pt x="8321" y="5136"/>
                  </a:cubicBezTo>
                  <a:lnTo>
                    <a:pt x="8740" y="5556"/>
                  </a:lnTo>
                  <a:cubicBezTo>
                    <a:pt x="8932" y="5702"/>
                    <a:pt x="9124" y="5857"/>
                    <a:pt x="9315" y="6049"/>
                  </a:cubicBezTo>
                  <a:cubicBezTo>
                    <a:pt x="9653" y="6313"/>
                    <a:pt x="10036" y="6614"/>
                    <a:pt x="10492" y="6961"/>
                  </a:cubicBezTo>
                  <a:cubicBezTo>
                    <a:pt x="10912" y="7262"/>
                    <a:pt x="11322" y="7526"/>
                    <a:pt x="11742" y="7791"/>
                  </a:cubicBezTo>
                  <a:lnTo>
                    <a:pt x="11970" y="7946"/>
                  </a:lnTo>
                  <a:lnTo>
                    <a:pt x="12353" y="8211"/>
                  </a:lnTo>
                  <a:lnTo>
                    <a:pt x="12581" y="8366"/>
                  </a:lnTo>
                  <a:lnTo>
                    <a:pt x="12773" y="8521"/>
                  </a:lnTo>
                  <a:lnTo>
                    <a:pt x="12964" y="8630"/>
                  </a:lnTo>
                  <a:cubicBezTo>
                    <a:pt x="13457" y="8977"/>
                    <a:pt x="13876" y="9241"/>
                    <a:pt x="14214" y="9433"/>
                  </a:cubicBezTo>
                  <a:lnTo>
                    <a:pt x="14898" y="9771"/>
                  </a:lnTo>
                  <a:cubicBezTo>
                    <a:pt x="15090" y="9844"/>
                    <a:pt x="15318" y="9962"/>
                    <a:pt x="15546" y="10035"/>
                  </a:cubicBezTo>
                  <a:cubicBezTo>
                    <a:pt x="15774" y="10117"/>
                    <a:pt x="16002" y="10154"/>
                    <a:pt x="16230" y="10154"/>
                  </a:cubicBezTo>
                  <a:cubicBezTo>
                    <a:pt x="16340" y="10154"/>
                    <a:pt x="16495" y="10117"/>
                    <a:pt x="16613" y="10117"/>
                  </a:cubicBezTo>
                  <a:cubicBezTo>
                    <a:pt x="16914" y="10035"/>
                    <a:pt x="17215" y="9889"/>
                    <a:pt x="17407" y="9698"/>
                  </a:cubicBezTo>
                  <a:cubicBezTo>
                    <a:pt x="17635" y="9470"/>
                    <a:pt x="17754" y="9205"/>
                    <a:pt x="17827" y="8895"/>
                  </a:cubicBezTo>
                  <a:cubicBezTo>
                    <a:pt x="17900" y="8594"/>
                    <a:pt x="17863" y="8247"/>
                    <a:pt x="17754" y="7910"/>
                  </a:cubicBezTo>
                  <a:cubicBezTo>
                    <a:pt x="17708" y="7755"/>
                    <a:pt x="17635" y="7563"/>
                    <a:pt x="17526" y="7417"/>
                  </a:cubicBezTo>
                  <a:cubicBezTo>
                    <a:pt x="17480" y="7298"/>
                    <a:pt x="17407" y="7225"/>
                    <a:pt x="17334" y="7152"/>
                  </a:cubicBezTo>
                  <a:cubicBezTo>
                    <a:pt x="17297" y="7034"/>
                    <a:pt x="17215" y="6924"/>
                    <a:pt x="17142" y="6842"/>
                  </a:cubicBezTo>
                  <a:cubicBezTo>
                    <a:pt x="16841" y="6468"/>
                    <a:pt x="16531" y="6122"/>
                    <a:pt x="16194" y="5738"/>
                  </a:cubicBezTo>
                  <a:cubicBezTo>
                    <a:pt x="15655" y="5173"/>
                    <a:pt x="15090" y="4598"/>
                    <a:pt x="14597" y="4105"/>
                  </a:cubicBezTo>
                  <a:lnTo>
                    <a:pt x="14141" y="3649"/>
                  </a:lnTo>
                  <a:cubicBezTo>
                    <a:pt x="13876" y="3421"/>
                    <a:pt x="13603" y="3157"/>
                    <a:pt x="13265" y="2774"/>
                  </a:cubicBezTo>
                  <a:lnTo>
                    <a:pt x="12389" y="1907"/>
                  </a:lnTo>
                  <a:cubicBezTo>
                    <a:pt x="12052" y="1597"/>
                    <a:pt x="11742" y="1332"/>
                    <a:pt x="11441" y="1104"/>
                  </a:cubicBezTo>
                  <a:cubicBezTo>
                    <a:pt x="11094" y="803"/>
                    <a:pt x="10756" y="611"/>
                    <a:pt x="10410" y="420"/>
                  </a:cubicBezTo>
                  <a:cubicBezTo>
                    <a:pt x="10036" y="228"/>
                    <a:pt x="9653" y="119"/>
                    <a:pt x="9315" y="37"/>
                  </a:cubicBezTo>
                  <a:cubicBezTo>
                    <a:pt x="9124" y="37"/>
                    <a:pt x="8895" y="0"/>
                    <a:pt x="8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6"/>
            <p:cNvSpPr/>
            <p:nvPr/>
          </p:nvSpPr>
          <p:spPr>
            <a:xfrm flipH="1">
              <a:off x="6598914" y="3165212"/>
              <a:ext cx="790788" cy="1098988"/>
            </a:xfrm>
            <a:custGeom>
              <a:avLst/>
              <a:gdLst/>
              <a:ahLst/>
              <a:cxnLst/>
              <a:rect l="l" t="t" r="r" b="b"/>
              <a:pathLst>
                <a:path w="10720" h="14898" extrusionOk="0">
                  <a:moveTo>
                    <a:pt x="1670" y="0"/>
                  </a:moveTo>
                  <a:cubicBezTo>
                    <a:pt x="1515" y="0"/>
                    <a:pt x="1405" y="37"/>
                    <a:pt x="1287" y="110"/>
                  </a:cubicBezTo>
                  <a:cubicBezTo>
                    <a:pt x="1214" y="110"/>
                    <a:pt x="1141" y="183"/>
                    <a:pt x="1104" y="183"/>
                  </a:cubicBezTo>
                  <a:cubicBezTo>
                    <a:pt x="1022" y="265"/>
                    <a:pt x="949" y="301"/>
                    <a:pt x="913" y="338"/>
                  </a:cubicBezTo>
                  <a:cubicBezTo>
                    <a:pt x="794" y="456"/>
                    <a:pt x="685" y="529"/>
                    <a:pt x="602" y="639"/>
                  </a:cubicBezTo>
                  <a:cubicBezTo>
                    <a:pt x="265" y="1059"/>
                    <a:pt x="110" y="1633"/>
                    <a:pt x="37" y="2317"/>
                  </a:cubicBezTo>
                  <a:cubicBezTo>
                    <a:pt x="0" y="2965"/>
                    <a:pt x="73" y="3567"/>
                    <a:pt x="110" y="4215"/>
                  </a:cubicBezTo>
                  <a:lnTo>
                    <a:pt x="146" y="4443"/>
                  </a:lnTo>
                  <a:cubicBezTo>
                    <a:pt x="192" y="4635"/>
                    <a:pt x="192" y="4863"/>
                    <a:pt x="228" y="5054"/>
                  </a:cubicBezTo>
                  <a:cubicBezTo>
                    <a:pt x="228" y="5246"/>
                    <a:pt x="228" y="5392"/>
                    <a:pt x="265" y="5583"/>
                  </a:cubicBezTo>
                  <a:lnTo>
                    <a:pt x="265" y="5620"/>
                  </a:lnTo>
                  <a:cubicBezTo>
                    <a:pt x="265" y="5884"/>
                    <a:pt x="265" y="6112"/>
                    <a:pt x="301" y="6386"/>
                  </a:cubicBezTo>
                  <a:cubicBezTo>
                    <a:pt x="301" y="6879"/>
                    <a:pt x="338" y="7335"/>
                    <a:pt x="338" y="7828"/>
                  </a:cubicBezTo>
                  <a:cubicBezTo>
                    <a:pt x="338" y="8357"/>
                    <a:pt x="374" y="8895"/>
                    <a:pt x="374" y="9424"/>
                  </a:cubicBezTo>
                  <a:cubicBezTo>
                    <a:pt x="420" y="9807"/>
                    <a:pt x="420" y="10181"/>
                    <a:pt x="457" y="10564"/>
                  </a:cubicBezTo>
                  <a:cubicBezTo>
                    <a:pt x="530" y="10984"/>
                    <a:pt x="566" y="11322"/>
                    <a:pt x="685" y="11668"/>
                  </a:cubicBezTo>
                  <a:cubicBezTo>
                    <a:pt x="758" y="12042"/>
                    <a:pt x="913" y="12389"/>
                    <a:pt x="1059" y="12690"/>
                  </a:cubicBezTo>
                  <a:cubicBezTo>
                    <a:pt x="1250" y="13000"/>
                    <a:pt x="1442" y="13265"/>
                    <a:pt x="1706" y="13493"/>
                  </a:cubicBezTo>
                  <a:cubicBezTo>
                    <a:pt x="2162" y="13867"/>
                    <a:pt x="2701" y="14177"/>
                    <a:pt x="3385" y="14441"/>
                  </a:cubicBezTo>
                  <a:cubicBezTo>
                    <a:pt x="4024" y="14670"/>
                    <a:pt x="4708" y="14825"/>
                    <a:pt x="5474" y="14861"/>
                  </a:cubicBezTo>
                  <a:cubicBezTo>
                    <a:pt x="5666" y="14861"/>
                    <a:pt x="5848" y="14898"/>
                    <a:pt x="6040" y="14898"/>
                  </a:cubicBezTo>
                  <a:cubicBezTo>
                    <a:pt x="6532" y="14898"/>
                    <a:pt x="7070" y="14825"/>
                    <a:pt x="7527" y="14706"/>
                  </a:cubicBezTo>
                  <a:cubicBezTo>
                    <a:pt x="7864" y="14670"/>
                    <a:pt x="8174" y="14551"/>
                    <a:pt x="8475" y="14441"/>
                  </a:cubicBezTo>
                  <a:cubicBezTo>
                    <a:pt x="8776" y="14286"/>
                    <a:pt x="9041" y="14140"/>
                    <a:pt x="9269" y="13985"/>
                  </a:cubicBezTo>
                  <a:cubicBezTo>
                    <a:pt x="9579" y="13721"/>
                    <a:pt x="9880" y="13456"/>
                    <a:pt x="10108" y="13146"/>
                  </a:cubicBezTo>
                  <a:cubicBezTo>
                    <a:pt x="10300" y="12845"/>
                    <a:pt x="10455" y="12544"/>
                    <a:pt x="10528" y="12197"/>
                  </a:cubicBezTo>
                  <a:cubicBezTo>
                    <a:pt x="10720" y="11586"/>
                    <a:pt x="10720" y="10865"/>
                    <a:pt x="10528" y="10108"/>
                  </a:cubicBezTo>
                  <a:cubicBezTo>
                    <a:pt x="10455" y="9844"/>
                    <a:pt x="10373" y="9579"/>
                    <a:pt x="10263" y="9269"/>
                  </a:cubicBezTo>
                  <a:cubicBezTo>
                    <a:pt x="10181" y="9041"/>
                    <a:pt x="10108" y="8849"/>
                    <a:pt x="9999" y="8667"/>
                  </a:cubicBezTo>
                  <a:cubicBezTo>
                    <a:pt x="9953" y="8548"/>
                    <a:pt x="9917" y="8439"/>
                    <a:pt x="9880" y="8357"/>
                  </a:cubicBezTo>
                  <a:cubicBezTo>
                    <a:pt x="9579" y="7599"/>
                    <a:pt x="9269" y="6724"/>
                    <a:pt x="8932" y="5656"/>
                  </a:cubicBezTo>
                  <a:cubicBezTo>
                    <a:pt x="8813" y="5246"/>
                    <a:pt x="8703" y="4790"/>
                    <a:pt x="8585" y="4370"/>
                  </a:cubicBezTo>
                  <a:lnTo>
                    <a:pt x="8548" y="4251"/>
                  </a:lnTo>
                  <a:lnTo>
                    <a:pt x="8512" y="4106"/>
                  </a:lnTo>
                  <a:cubicBezTo>
                    <a:pt x="8402" y="3759"/>
                    <a:pt x="8320" y="3421"/>
                    <a:pt x="8211" y="3075"/>
                  </a:cubicBezTo>
                  <a:cubicBezTo>
                    <a:pt x="7901" y="2007"/>
                    <a:pt x="7372" y="758"/>
                    <a:pt x="6195" y="566"/>
                  </a:cubicBezTo>
                  <a:lnTo>
                    <a:pt x="6122" y="566"/>
                  </a:lnTo>
                  <a:cubicBezTo>
                    <a:pt x="6122" y="602"/>
                    <a:pt x="6076" y="602"/>
                    <a:pt x="6076" y="639"/>
                  </a:cubicBezTo>
                  <a:cubicBezTo>
                    <a:pt x="6040" y="639"/>
                    <a:pt x="6040" y="685"/>
                    <a:pt x="6040" y="721"/>
                  </a:cubicBezTo>
                  <a:cubicBezTo>
                    <a:pt x="6076" y="794"/>
                    <a:pt x="6122" y="913"/>
                    <a:pt x="6122" y="986"/>
                  </a:cubicBezTo>
                  <a:cubicBezTo>
                    <a:pt x="6158" y="1214"/>
                    <a:pt x="6158" y="1442"/>
                    <a:pt x="6122" y="1670"/>
                  </a:cubicBezTo>
                  <a:cubicBezTo>
                    <a:pt x="6076" y="1825"/>
                    <a:pt x="6040" y="1971"/>
                    <a:pt x="6003" y="2126"/>
                  </a:cubicBezTo>
                  <a:cubicBezTo>
                    <a:pt x="5967" y="2199"/>
                    <a:pt x="5930" y="2281"/>
                    <a:pt x="5848" y="2354"/>
                  </a:cubicBezTo>
                  <a:cubicBezTo>
                    <a:pt x="5812" y="2427"/>
                    <a:pt x="5739" y="2463"/>
                    <a:pt x="5666" y="2546"/>
                  </a:cubicBezTo>
                  <a:cubicBezTo>
                    <a:pt x="5620" y="2582"/>
                    <a:pt x="5547" y="2619"/>
                    <a:pt x="5474" y="2655"/>
                  </a:cubicBezTo>
                  <a:cubicBezTo>
                    <a:pt x="5392" y="2691"/>
                    <a:pt x="5319" y="2691"/>
                    <a:pt x="5246" y="2737"/>
                  </a:cubicBezTo>
                  <a:lnTo>
                    <a:pt x="5018" y="2737"/>
                  </a:lnTo>
                  <a:cubicBezTo>
                    <a:pt x="4936" y="2691"/>
                    <a:pt x="4826" y="2655"/>
                    <a:pt x="4753" y="2619"/>
                  </a:cubicBezTo>
                  <a:cubicBezTo>
                    <a:pt x="4598" y="2582"/>
                    <a:pt x="4480" y="2509"/>
                    <a:pt x="4334" y="2390"/>
                  </a:cubicBezTo>
                  <a:cubicBezTo>
                    <a:pt x="4142" y="2235"/>
                    <a:pt x="3987" y="2089"/>
                    <a:pt x="3795" y="1861"/>
                  </a:cubicBezTo>
                  <a:cubicBezTo>
                    <a:pt x="3649" y="1670"/>
                    <a:pt x="3531" y="1478"/>
                    <a:pt x="3458" y="1250"/>
                  </a:cubicBezTo>
                  <a:lnTo>
                    <a:pt x="3421" y="1214"/>
                  </a:lnTo>
                  <a:lnTo>
                    <a:pt x="3421" y="1177"/>
                  </a:lnTo>
                  <a:lnTo>
                    <a:pt x="3385" y="1095"/>
                  </a:lnTo>
                  <a:lnTo>
                    <a:pt x="3385" y="1022"/>
                  </a:lnTo>
                  <a:cubicBezTo>
                    <a:pt x="3339" y="1022"/>
                    <a:pt x="3339" y="986"/>
                    <a:pt x="3339" y="986"/>
                  </a:cubicBezTo>
                  <a:cubicBezTo>
                    <a:pt x="3339" y="913"/>
                    <a:pt x="3303" y="867"/>
                    <a:pt x="3303" y="830"/>
                  </a:cubicBezTo>
                  <a:cubicBezTo>
                    <a:pt x="3266" y="758"/>
                    <a:pt x="3230" y="685"/>
                    <a:pt x="3193" y="639"/>
                  </a:cubicBezTo>
                  <a:cubicBezTo>
                    <a:pt x="3111" y="529"/>
                    <a:pt x="3038" y="411"/>
                    <a:pt x="2929" y="338"/>
                  </a:cubicBezTo>
                  <a:cubicBezTo>
                    <a:pt x="2810" y="265"/>
                    <a:pt x="2701" y="183"/>
                    <a:pt x="2509" y="110"/>
                  </a:cubicBezTo>
                  <a:cubicBezTo>
                    <a:pt x="2391" y="73"/>
                    <a:pt x="2245" y="37"/>
                    <a:pt x="2089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6"/>
            <p:cNvSpPr/>
            <p:nvPr/>
          </p:nvSpPr>
          <p:spPr>
            <a:xfrm flipH="1">
              <a:off x="7131883" y="3173253"/>
              <a:ext cx="112495" cy="53260"/>
            </a:xfrm>
            <a:custGeom>
              <a:avLst/>
              <a:gdLst/>
              <a:ahLst/>
              <a:cxnLst/>
              <a:rect l="l" t="t" r="r" b="b"/>
              <a:pathLst>
                <a:path w="1525" h="722" extrusionOk="0">
                  <a:moveTo>
                    <a:pt x="119" y="1"/>
                  </a:moveTo>
                  <a:cubicBezTo>
                    <a:pt x="83" y="1"/>
                    <a:pt x="47" y="37"/>
                    <a:pt x="1" y="74"/>
                  </a:cubicBezTo>
                  <a:cubicBezTo>
                    <a:pt x="1" y="156"/>
                    <a:pt x="47" y="192"/>
                    <a:pt x="119" y="192"/>
                  </a:cubicBezTo>
                  <a:cubicBezTo>
                    <a:pt x="156" y="192"/>
                    <a:pt x="229" y="229"/>
                    <a:pt x="275" y="229"/>
                  </a:cubicBezTo>
                  <a:cubicBezTo>
                    <a:pt x="649" y="347"/>
                    <a:pt x="959" y="612"/>
                    <a:pt x="1369" y="721"/>
                  </a:cubicBezTo>
                  <a:lnTo>
                    <a:pt x="1451" y="721"/>
                  </a:lnTo>
                  <a:cubicBezTo>
                    <a:pt x="1451" y="721"/>
                    <a:pt x="1488" y="685"/>
                    <a:pt x="1488" y="649"/>
                  </a:cubicBezTo>
                  <a:cubicBezTo>
                    <a:pt x="1524" y="649"/>
                    <a:pt x="1524" y="612"/>
                    <a:pt x="1488" y="576"/>
                  </a:cubicBezTo>
                  <a:cubicBezTo>
                    <a:pt x="1488" y="576"/>
                    <a:pt x="1488" y="530"/>
                    <a:pt x="1451" y="530"/>
                  </a:cubicBezTo>
                  <a:cubicBezTo>
                    <a:pt x="1223" y="457"/>
                    <a:pt x="1032" y="347"/>
                    <a:pt x="804" y="229"/>
                  </a:cubicBezTo>
                  <a:cubicBezTo>
                    <a:pt x="731" y="156"/>
                    <a:pt x="612" y="119"/>
                    <a:pt x="503" y="74"/>
                  </a:cubicBezTo>
                  <a:cubicBezTo>
                    <a:pt x="384" y="37"/>
                    <a:pt x="275" y="1"/>
                    <a:pt x="156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6"/>
            <p:cNvSpPr/>
            <p:nvPr/>
          </p:nvSpPr>
          <p:spPr>
            <a:xfrm flipH="1">
              <a:off x="7148702" y="3187416"/>
              <a:ext cx="45146" cy="33048"/>
            </a:xfrm>
            <a:custGeom>
              <a:avLst/>
              <a:gdLst/>
              <a:ahLst/>
              <a:cxnLst/>
              <a:rect l="l" t="t" r="r" b="b"/>
              <a:pathLst>
                <a:path w="612" h="448" extrusionOk="0">
                  <a:moveTo>
                    <a:pt x="82" y="0"/>
                  </a:moveTo>
                  <a:lnTo>
                    <a:pt x="46" y="37"/>
                  </a:lnTo>
                  <a:cubicBezTo>
                    <a:pt x="0" y="73"/>
                    <a:pt x="0" y="110"/>
                    <a:pt x="46" y="155"/>
                  </a:cubicBezTo>
                  <a:lnTo>
                    <a:pt x="82" y="192"/>
                  </a:lnTo>
                  <a:cubicBezTo>
                    <a:pt x="119" y="192"/>
                    <a:pt x="119" y="228"/>
                    <a:pt x="155" y="228"/>
                  </a:cubicBezTo>
                  <a:cubicBezTo>
                    <a:pt x="228" y="301"/>
                    <a:pt x="347" y="338"/>
                    <a:pt x="456" y="420"/>
                  </a:cubicBezTo>
                  <a:cubicBezTo>
                    <a:pt x="479" y="438"/>
                    <a:pt x="509" y="447"/>
                    <a:pt x="537" y="447"/>
                  </a:cubicBezTo>
                  <a:cubicBezTo>
                    <a:pt x="566" y="447"/>
                    <a:pt x="593" y="438"/>
                    <a:pt x="611" y="420"/>
                  </a:cubicBezTo>
                  <a:cubicBezTo>
                    <a:pt x="611" y="338"/>
                    <a:pt x="611" y="301"/>
                    <a:pt x="575" y="265"/>
                  </a:cubicBezTo>
                  <a:cubicBezTo>
                    <a:pt x="456" y="155"/>
                    <a:pt x="310" y="73"/>
                    <a:pt x="155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6"/>
            <p:cNvSpPr/>
            <p:nvPr/>
          </p:nvSpPr>
          <p:spPr>
            <a:xfrm flipH="1">
              <a:off x="7143317" y="3187416"/>
              <a:ext cx="47211" cy="36367"/>
            </a:xfrm>
            <a:custGeom>
              <a:avLst/>
              <a:gdLst/>
              <a:ahLst/>
              <a:cxnLst/>
              <a:rect l="l" t="t" r="r" b="b"/>
              <a:pathLst>
                <a:path w="640" h="493" extrusionOk="0">
                  <a:moveTo>
                    <a:pt x="110" y="0"/>
                  </a:moveTo>
                  <a:cubicBezTo>
                    <a:pt x="74" y="0"/>
                    <a:pt x="37" y="37"/>
                    <a:pt x="37" y="37"/>
                  </a:cubicBezTo>
                  <a:cubicBezTo>
                    <a:pt x="1" y="73"/>
                    <a:pt x="1" y="155"/>
                    <a:pt x="37" y="192"/>
                  </a:cubicBezTo>
                  <a:cubicBezTo>
                    <a:pt x="183" y="301"/>
                    <a:pt x="338" y="384"/>
                    <a:pt x="493" y="457"/>
                  </a:cubicBezTo>
                  <a:cubicBezTo>
                    <a:pt x="493" y="493"/>
                    <a:pt x="530" y="493"/>
                    <a:pt x="566" y="493"/>
                  </a:cubicBezTo>
                  <a:cubicBezTo>
                    <a:pt x="566" y="493"/>
                    <a:pt x="603" y="493"/>
                    <a:pt x="639" y="457"/>
                  </a:cubicBezTo>
                  <a:cubicBezTo>
                    <a:pt x="639" y="420"/>
                    <a:pt x="639" y="338"/>
                    <a:pt x="603" y="301"/>
                  </a:cubicBezTo>
                  <a:cubicBezTo>
                    <a:pt x="457" y="192"/>
                    <a:pt x="338" y="110"/>
                    <a:pt x="183" y="37"/>
                  </a:cubicBezTo>
                  <a:cubicBezTo>
                    <a:pt x="147" y="0"/>
                    <a:pt x="147" y="0"/>
                    <a:pt x="110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6"/>
            <p:cNvSpPr/>
            <p:nvPr/>
          </p:nvSpPr>
          <p:spPr>
            <a:xfrm flipH="1">
              <a:off x="7137268" y="3192801"/>
              <a:ext cx="47875" cy="33712"/>
            </a:xfrm>
            <a:custGeom>
              <a:avLst/>
              <a:gdLst/>
              <a:ahLst/>
              <a:cxnLst/>
              <a:rect l="l" t="t" r="r" b="b"/>
              <a:pathLst>
                <a:path w="649" h="457" extrusionOk="0">
                  <a:moveTo>
                    <a:pt x="156" y="0"/>
                  </a:moveTo>
                  <a:cubicBezTo>
                    <a:pt x="110" y="0"/>
                    <a:pt x="74" y="0"/>
                    <a:pt x="37" y="37"/>
                  </a:cubicBezTo>
                  <a:cubicBezTo>
                    <a:pt x="1" y="82"/>
                    <a:pt x="37" y="155"/>
                    <a:pt x="74" y="192"/>
                  </a:cubicBezTo>
                  <a:cubicBezTo>
                    <a:pt x="192" y="265"/>
                    <a:pt x="338" y="347"/>
                    <a:pt x="457" y="420"/>
                  </a:cubicBezTo>
                  <a:cubicBezTo>
                    <a:pt x="493" y="456"/>
                    <a:pt x="493" y="456"/>
                    <a:pt x="530" y="456"/>
                  </a:cubicBezTo>
                  <a:cubicBezTo>
                    <a:pt x="566" y="456"/>
                    <a:pt x="612" y="420"/>
                    <a:pt x="612" y="420"/>
                  </a:cubicBezTo>
                  <a:cubicBezTo>
                    <a:pt x="648" y="384"/>
                    <a:pt x="648" y="311"/>
                    <a:pt x="612" y="265"/>
                  </a:cubicBezTo>
                  <a:cubicBezTo>
                    <a:pt x="457" y="192"/>
                    <a:pt x="338" y="119"/>
                    <a:pt x="192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6"/>
            <p:cNvSpPr/>
            <p:nvPr/>
          </p:nvSpPr>
          <p:spPr>
            <a:xfrm flipH="1">
              <a:off x="7129227" y="3215669"/>
              <a:ext cx="24933" cy="55916"/>
            </a:xfrm>
            <a:custGeom>
              <a:avLst/>
              <a:gdLst/>
              <a:ahLst/>
              <a:cxnLst/>
              <a:rect l="l" t="t" r="r" b="b"/>
              <a:pathLst>
                <a:path w="338" h="758" extrusionOk="0">
                  <a:moveTo>
                    <a:pt x="110" y="1"/>
                  </a:moveTo>
                  <a:cubicBezTo>
                    <a:pt x="73" y="1"/>
                    <a:pt x="37" y="37"/>
                    <a:pt x="37" y="110"/>
                  </a:cubicBezTo>
                  <a:cubicBezTo>
                    <a:pt x="0" y="183"/>
                    <a:pt x="0" y="302"/>
                    <a:pt x="37" y="411"/>
                  </a:cubicBezTo>
                  <a:cubicBezTo>
                    <a:pt x="37" y="493"/>
                    <a:pt x="73" y="603"/>
                    <a:pt x="110" y="685"/>
                  </a:cubicBezTo>
                  <a:cubicBezTo>
                    <a:pt x="146" y="758"/>
                    <a:pt x="192" y="758"/>
                    <a:pt x="265" y="758"/>
                  </a:cubicBezTo>
                  <a:cubicBezTo>
                    <a:pt x="301" y="721"/>
                    <a:pt x="338" y="685"/>
                    <a:pt x="301" y="603"/>
                  </a:cubicBezTo>
                  <a:cubicBezTo>
                    <a:pt x="301" y="530"/>
                    <a:pt x="265" y="457"/>
                    <a:pt x="228" y="338"/>
                  </a:cubicBezTo>
                  <a:lnTo>
                    <a:pt x="228" y="183"/>
                  </a:lnTo>
                  <a:lnTo>
                    <a:pt x="228" y="146"/>
                  </a:lnTo>
                  <a:cubicBezTo>
                    <a:pt x="228" y="74"/>
                    <a:pt x="192" y="37"/>
                    <a:pt x="146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6"/>
            <p:cNvSpPr/>
            <p:nvPr/>
          </p:nvSpPr>
          <p:spPr>
            <a:xfrm flipH="1">
              <a:off x="7129227" y="3215669"/>
              <a:ext cx="22278" cy="54367"/>
            </a:xfrm>
            <a:custGeom>
              <a:avLst/>
              <a:gdLst/>
              <a:ahLst/>
              <a:cxnLst/>
              <a:rect l="l" t="t" r="r" b="b"/>
              <a:pathLst>
                <a:path w="302" h="737" extrusionOk="0">
                  <a:moveTo>
                    <a:pt x="110" y="1"/>
                  </a:moveTo>
                  <a:cubicBezTo>
                    <a:pt x="37" y="37"/>
                    <a:pt x="1" y="74"/>
                    <a:pt x="1" y="110"/>
                  </a:cubicBezTo>
                  <a:cubicBezTo>
                    <a:pt x="1" y="302"/>
                    <a:pt x="37" y="493"/>
                    <a:pt x="74" y="685"/>
                  </a:cubicBezTo>
                  <a:cubicBezTo>
                    <a:pt x="100" y="711"/>
                    <a:pt x="148" y="736"/>
                    <a:pt x="187" y="736"/>
                  </a:cubicBezTo>
                  <a:cubicBezTo>
                    <a:pt x="204" y="736"/>
                    <a:pt x="218" y="732"/>
                    <a:pt x="229" y="721"/>
                  </a:cubicBezTo>
                  <a:cubicBezTo>
                    <a:pt x="265" y="721"/>
                    <a:pt x="265" y="721"/>
                    <a:pt x="302" y="685"/>
                  </a:cubicBezTo>
                  <a:lnTo>
                    <a:pt x="302" y="603"/>
                  </a:lnTo>
                  <a:cubicBezTo>
                    <a:pt x="265" y="530"/>
                    <a:pt x="265" y="493"/>
                    <a:pt x="265" y="411"/>
                  </a:cubicBezTo>
                  <a:lnTo>
                    <a:pt x="265" y="457"/>
                  </a:lnTo>
                  <a:cubicBezTo>
                    <a:pt x="229" y="338"/>
                    <a:pt x="229" y="229"/>
                    <a:pt x="229" y="110"/>
                  </a:cubicBezTo>
                  <a:cubicBezTo>
                    <a:pt x="192" y="74"/>
                    <a:pt x="156" y="1"/>
                    <a:pt x="110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6"/>
            <p:cNvSpPr/>
            <p:nvPr/>
          </p:nvSpPr>
          <p:spPr>
            <a:xfrm flipH="1">
              <a:off x="7129227" y="3215669"/>
              <a:ext cx="19548" cy="44482"/>
            </a:xfrm>
            <a:custGeom>
              <a:avLst/>
              <a:gdLst/>
              <a:ahLst/>
              <a:cxnLst/>
              <a:rect l="l" t="t" r="r" b="b"/>
              <a:pathLst>
                <a:path w="265" h="603" extrusionOk="0">
                  <a:moveTo>
                    <a:pt x="119" y="1"/>
                  </a:moveTo>
                  <a:cubicBezTo>
                    <a:pt x="37" y="1"/>
                    <a:pt x="0" y="37"/>
                    <a:pt x="0" y="110"/>
                  </a:cubicBezTo>
                  <a:cubicBezTo>
                    <a:pt x="0" y="265"/>
                    <a:pt x="0" y="375"/>
                    <a:pt x="37" y="530"/>
                  </a:cubicBezTo>
                  <a:cubicBezTo>
                    <a:pt x="37" y="530"/>
                    <a:pt x="37" y="566"/>
                    <a:pt x="73" y="603"/>
                  </a:cubicBezTo>
                  <a:lnTo>
                    <a:pt x="155" y="603"/>
                  </a:lnTo>
                  <a:cubicBezTo>
                    <a:pt x="192" y="603"/>
                    <a:pt x="192" y="603"/>
                    <a:pt x="228" y="566"/>
                  </a:cubicBezTo>
                  <a:cubicBezTo>
                    <a:pt x="228" y="566"/>
                    <a:pt x="265" y="530"/>
                    <a:pt x="265" y="493"/>
                  </a:cubicBezTo>
                  <a:cubicBezTo>
                    <a:pt x="228" y="375"/>
                    <a:pt x="228" y="229"/>
                    <a:pt x="228" y="110"/>
                  </a:cubicBezTo>
                  <a:cubicBezTo>
                    <a:pt x="192" y="37"/>
                    <a:pt x="155" y="1"/>
                    <a:pt x="119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6"/>
            <p:cNvSpPr/>
            <p:nvPr/>
          </p:nvSpPr>
          <p:spPr>
            <a:xfrm flipH="1">
              <a:off x="7086810" y="3215669"/>
              <a:ext cx="61965" cy="127692"/>
            </a:xfrm>
            <a:custGeom>
              <a:avLst/>
              <a:gdLst/>
              <a:ahLst/>
              <a:cxnLst/>
              <a:rect l="l" t="t" r="r" b="b"/>
              <a:pathLst>
                <a:path w="840" h="1731" extrusionOk="0">
                  <a:moveTo>
                    <a:pt x="73" y="1"/>
                  </a:moveTo>
                  <a:cubicBezTo>
                    <a:pt x="37" y="1"/>
                    <a:pt x="0" y="37"/>
                    <a:pt x="0" y="110"/>
                  </a:cubicBezTo>
                  <a:cubicBezTo>
                    <a:pt x="0" y="375"/>
                    <a:pt x="73" y="685"/>
                    <a:pt x="192" y="949"/>
                  </a:cubicBezTo>
                  <a:cubicBezTo>
                    <a:pt x="301" y="1214"/>
                    <a:pt x="456" y="1478"/>
                    <a:pt x="648" y="1706"/>
                  </a:cubicBezTo>
                  <a:cubicBezTo>
                    <a:pt x="678" y="1722"/>
                    <a:pt x="710" y="1730"/>
                    <a:pt x="740" y="1730"/>
                  </a:cubicBezTo>
                  <a:cubicBezTo>
                    <a:pt x="781" y="1730"/>
                    <a:pt x="818" y="1713"/>
                    <a:pt x="840" y="1670"/>
                  </a:cubicBezTo>
                  <a:lnTo>
                    <a:pt x="840" y="1597"/>
                  </a:lnTo>
                  <a:cubicBezTo>
                    <a:pt x="840" y="1597"/>
                    <a:pt x="840" y="1551"/>
                    <a:pt x="803" y="1515"/>
                  </a:cubicBezTo>
                  <a:cubicBezTo>
                    <a:pt x="803" y="1515"/>
                    <a:pt x="758" y="1478"/>
                    <a:pt x="721" y="1442"/>
                  </a:cubicBezTo>
                  <a:cubicBezTo>
                    <a:pt x="612" y="1323"/>
                    <a:pt x="529" y="1177"/>
                    <a:pt x="456" y="1022"/>
                  </a:cubicBezTo>
                  <a:cubicBezTo>
                    <a:pt x="347" y="831"/>
                    <a:pt x="301" y="639"/>
                    <a:pt x="265" y="457"/>
                  </a:cubicBezTo>
                  <a:cubicBezTo>
                    <a:pt x="228" y="338"/>
                    <a:pt x="228" y="183"/>
                    <a:pt x="228" y="74"/>
                  </a:cubicBezTo>
                  <a:cubicBezTo>
                    <a:pt x="192" y="37"/>
                    <a:pt x="155" y="1"/>
                    <a:pt x="119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6"/>
            <p:cNvSpPr/>
            <p:nvPr/>
          </p:nvSpPr>
          <p:spPr>
            <a:xfrm flipH="1">
              <a:off x="6593524" y="3406137"/>
              <a:ext cx="190541" cy="833868"/>
            </a:xfrm>
            <a:custGeom>
              <a:avLst/>
              <a:gdLst/>
              <a:ahLst/>
              <a:cxnLst/>
              <a:rect l="l" t="t" r="r" b="b"/>
              <a:pathLst>
                <a:path w="2583" h="11304" extrusionOk="0">
                  <a:moveTo>
                    <a:pt x="74" y="0"/>
                  </a:moveTo>
                  <a:cubicBezTo>
                    <a:pt x="37" y="0"/>
                    <a:pt x="37" y="37"/>
                    <a:pt x="37" y="37"/>
                  </a:cubicBezTo>
                  <a:cubicBezTo>
                    <a:pt x="265" y="949"/>
                    <a:pt x="493" y="1861"/>
                    <a:pt x="722" y="2737"/>
                  </a:cubicBezTo>
                  <a:cubicBezTo>
                    <a:pt x="831" y="3193"/>
                    <a:pt x="950" y="3649"/>
                    <a:pt x="1105" y="4069"/>
                  </a:cubicBezTo>
                  <a:cubicBezTo>
                    <a:pt x="1178" y="4297"/>
                    <a:pt x="1251" y="4525"/>
                    <a:pt x="1333" y="4753"/>
                  </a:cubicBezTo>
                  <a:cubicBezTo>
                    <a:pt x="1406" y="4945"/>
                    <a:pt x="1479" y="5173"/>
                    <a:pt x="1597" y="5355"/>
                  </a:cubicBezTo>
                  <a:cubicBezTo>
                    <a:pt x="1862" y="6039"/>
                    <a:pt x="2126" y="6769"/>
                    <a:pt x="2245" y="7526"/>
                  </a:cubicBezTo>
                  <a:cubicBezTo>
                    <a:pt x="2281" y="7827"/>
                    <a:pt x="2281" y="8174"/>
                    <a:pt x="2245" y="8475"/>
                  </a:cubicBezTo>
                  <a:cubicBezTo>
                    <a:pt x="2199" y="8776"/>
                    <a:pt x="2126" y="9050"/>
                    <a:pt x="2017" y="9314"/>
                  </a:cubicBezTo>
                  <a:cubicBezTo>
                    <a:pt x="1898" y="9543"/>
                    <a:pt x="1789" y="9771"/>
                    <a:pt x="1597" y="9999"/>
                  </a:cubicBezTo>
                  <a:lnTo>
                    <a:pt x="1634" y="9962"/>
                  </a:lnTo>
                  <a:lnTo>
                    <a:pt x="1634" y="9962"/>
                  </a:lnTo>
                  <a:cubicBezTo>
                    <a:pt x="1442" y="10190"/>
                    <a:pt x="1251" y="10373"/>
                    <a:pt x="1059" y="10564"/>
                  </a:cubicBezTo>
                  <a:cubicBezTo>
                    <a:pt x="913" y="10683"/>
                    <a:pt x="758" y="10756"/>
                    <a:pt x="649" y="10829"/>
                  </a:cubicBezTo>
                  <a:cubicBezTo>
                    <a:pt x="493" y="10911"/>
                    <a:pt x="338" y="10984"/>
                    <a:pt x="192" y="11057"/>
                  </a:cubicBezTo>
                  <a:cubicBezTo>
                    <a:pt x="147" y="11057"/>
                    <a:pt x="110" y="11102"/>
                    <a:pt x="74" y="11102"/>
                  </a:cubicBezTo>
                  <a:lnTo>
                    <a:pt x="37" y="11139"/>
                  </a:lnTo>
                  <a:cubicBezTo>
                    <a:pt x="1" y="11175"/>
                    <a:pt x="1" y="11212"/>
                    <a:pt x="1" y="11212"/>
                  </a:cubicBezTo>
                  <a:cubicBezTo>
                    <a:pt x="27" y="11265"/>
                    <a:pt x="54" y="11303"/>
                    <a:pt x="94" y="11303"/>
                  </a:cubicBezTo>
                  <a:cubicBezTo>
                    <a:pt x="109" y="11303"/>
                    <a:pt x="127" y="11298"/>
                    <a:pt x="147" y="11285"/>
                  </a:cubicBezTo>
                  <a:cubicBezTo>
                    <a:pt x="493" y="11212"/>
                    <a:pt x="794" y="11020"/>
                    <a:pt x="1105" y="10829"/>
                  </a:cubicBezTo>
                  <a:cubicBezTo>
                    <a:pt x="1369" y="10646"/>
                    <a:pt x="1634" y="10418"/>
                    <a:pt x="1862" y="10108"/>
                  </a:cubicBezTo>
                  <a:cubicBezTo>
                    <a:pt x="2090" y="9844"/>
                    <a:pt x="2245" y="9506"/>
                    <a:pt x="2354" y="9159"/>
                  </a:cubicBezTo>
                  <a:cubicBezTo>
                    <a:pt x="2510" y="8740"/>
                    <a:pt x="2583" y="8284"/>
                    <a:pt x="2546" y="7864"/>
                  </a:cubicBezTo>
                  <a:cubicBezTo>
                    <a:pt x="2546" y="7636"/>
                    <a:pt x="2510" y="7408"/>
                    <a:pt x="2473" y="7225"/>
                  </a:cubicBezTo>
                  <a:cubicBezTo>
                    <a:pt x="2427" y="6997"/>
                    <a:pt x="2391" y="6806"/>
                    <a:pt x="2318" y="6578"/>
                  </a:cubicBezTo>
                  <a:cubicBezTo>
                    <a:pt x="2199" y="6158"/>
                    <a:pt x="2017" y="5775"/>
                    <a:pt x="1862" y="5355"/>
                  </a:cubicBezTo>
                  <a:cubicBezTo>
                    <a:pt x="1670" y="4945"/>
                    <a:pt x="1515" y="4525"/>
                    <a:pt x="1369" y="4105"/>
                  </a:cubicBezTo>
                  <a:cubicBezTo>
                    <a:pt x="1178" y="3649"/>
                    <a:pt x="1023" y="3230"/>
                    <a:pt x="913" y="2774"/>
                  </a:cubicBezTo>
                  <a:cubicBezTo>
                    <a:pt x="685" y="2162"/>
                    <a:pt x="530" y="1560"/>
                    <a:pt x="338" y="912"/>
                  </a:cubicBezTo>
                  <a:cubicBezTo>
                    <a:pt x="338" y="876"/>
                    <a:pt x="302" y="840"/>
                    <a:pt x="302" y="757"/>
                  </a:cubicBezTo>
                  <a:cubicBezTo>
                    <a:pt x="265" y="721"/>
                    <a:pt x="265" y="721"/>
                    <a:pt x="265" y="684"/>
                  </a:cubicBezTo>
                  <a:cubicBezTo>
                    <a:pt x="229" y="566"/>
                    <a:pt x="229" y="493"/>
                    <a:pt x="192" y="383"/>
                  </a:cubicBezTo>
                  <a:cubicBezTo>
                    <a:pt x="147" y="265"/>
                    <a:pt x="110" y="155"/>
                    <a:pt x="74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6"/>
            <p:cNvSpPr/>
            <p:nvPr/>
          </p:nvSpPr>
          <p:spPr>
            <a:xfrm flipH="1">
              <a:off x="6769828" y="4221710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6"/>
            <p:cNvSpPr/>
            <p:nvPr/>
          </p:nvSpPr>
          <p:spPr>
            <a:xfrm flipH="1">
              <a:off x="6935366" y="3209620"/>
              <a:ext cx="201975" cy="161330"/>
            </a:xfrm>
            <a:custGeom>
              <a:avLst/>
              <a:gdLst/>
              <a:ahLst/>
              <a:cxnLst/>
              <a:rect l="l" t="t" r="r" b="b"/>
              <a:pathLst>
                <a:path w="2738" h="2187" extrusionOk="0">
                  <a:moveTo>
                    <a:pt x="2655" y="0"/>
                  </a:moveTo>
                  <a:cubicBezTo>
                    <a:pt x="2619" y="0"/>
                    <a:pt x="2619" y="0"/>
                    <a:pt x="2619" y="37"/>
                  </a:cubicBezTo>
                  <a:cubicBezTo>
                    <a:pt x="2619" y="192"/>
                    <a:pt x="2655" y="347"/>
                    <a:pt x="2655" y="457"/>
                  </a:cubicBezTo>
                  <a:cubicBezTo>
                    <a:pt x="2655" y="612"/>
                    <a:pt x="2619" y="721"/>
                    <a:pt x="2619" y="840"/>
                  </a:cubicBezTo>
                  <a:cubicBezTo>
                    <a:pt x="2582" y="1031"/>
                    <a:pt x="2546" y="1177"/>
                    <a:pt x="2473" y="1369"/>
                  </a:cubicBezTo>
                  <a:cubicBezTo>
                    <a:pt x="2427" y="1451"/>
                    <a:pt x="2391" y="1560"/>
                    <a:pt x="2318" y="1633"/>
                  </a:cubicBezTo>
                  <a:cubicBezTo>
                    <a:pt x="2281" y="1715"/>
                    <a:pt x="2199" y="1752"/>
                    <a:pt x="2162" y="1788"/>
                  </a:cubicBezTo>
                  <a:cubicBezTo>
                    <a:pt x="2126" y="1825"/>
                    <a:pt x="2053" y="1861"/>
                    <a:pt x="1971" y="1907"/>
                  </a:cubicBezTo>
                  <a:cubicBezTo>
                    <a:pt x="1934" y="1907"/>
                    <a:pt x="1861" y="1944"/>
                    <a:pt x="1788" y="1944"/>
                  </a:cubicBezTo>
                  <a:cubicBezTo>
                    <a:pt x="1749" y="1956"/>
                    <a:pt x="1714" y="1960"/>
                    <a:pt x="1682" y="1960"/>
                  </a:cubicBezTo>
                  <a:cubicBezTo>
                    <a:pt x="1616" y="1960"/>
                    <a:pt x="1557" y="1944"/>
                    <a:pt x="1478" y="1944"/>
                  </a:cubicBezTo>
                  <a:cubicBezTo>
                    <a:pt x="1369" y="1944"/>
                    <a:pt x="1250" y="1907"/>
                    <a:pt x="1141" y="1861"/>
                  </a:cubicBezTo>
                  <a:cubicBezTo>
                    <a:pt x="1022" y="1788"/>
                    <a:pt x="949" y="1752"/>
                    <a:pt x="831" y="1679"/>
                  </a:cubicBezTo>
                  <a:cubicBezTo>
                    <a:pt x="721" y="1597"/>
                    <a:pt x="648" y="1487"/>
                    <a:pt x="530" y="1369"/>
                  </a:cubicBezTo>
                  <a:lnTo>
                    <a:pt x="566" y="1369"/>
                  </a:lnTo>
                  <a:cubicBezTo>
                    <a:pt x="457" y="1223"/>
                    <a:pt x="338" y="1068"/>
                    <a:pt x="265" y="913"/>
                  </a:cubicBezTo>
                  <a:lnTo>
                    <a:pt x="265" y="876"/>
                  </a:lnTo>
                  <a:cubicBezTo>
                    <a:pt x="192" y="685"/>
                    <a:pt x="110" y="457"/>
                    <a:pt x="110" y="228"/>
                  </a:cubicBezTo>
                  <a:lnTo>
                    <a:pt x="110" y="265"/>
                  </a:lnTo>
                  <a:cubicBezTo>
                    <a:pt x="73" y="192"/>
                    <a:pt x="73" y="156"/>
                    <a:pt x="73" y="119"/>
                  </a:cubicBezTo>
                  <a:cubicBezTo>
                    <a:pt x="73" y="83"/>
                    <a:pt x="73" y="37"/>
                    <a:pt x="37" y="37"/>
                  </a:cubicBezTo>
                  <a:cubicBezTo>
                    <a:pt x="0" y="37"/>
                    <a:pt x="0" y="83"/>
                    <a:pt x="0" y="119"/>
                  </a:cubicBezTo>
                  <a:cubicBezTo>
                    <a:pt x="0" y="420"/>
                    <a:pt x="73" y="721"/>
                    <a:pt x="192" y="995"/>
                  </a:cubicBezTo>
                  <a:cubicBezTo>
                    <a:pt x="265" y="1141"/>
                    <a:pt x="338" y="1296"/>
                    <a:pt x="420" y="1405"/>
                  </a:cubicBezTo>
                  <a:cubicBezTo>
                    <a:pt x="493" y="1560"/>
                    <a:pt x="603" y="1679"/>
                    <a:pt x="721" y="1788"/>
                  </a:cubicBezTo>
                  <a:cubicBezTo>
                    <a:pt x="831" y="1861"/>
                    <a:pt x="949" y="1980"/>
                    <a:pt x="1104" y="2053"/>
                  </a:cubicBezTo>
                  <a:cubicBezTo>
                    <a:pt x="1177" y="2053"/>
                    <a:pt x="1250" y="2089"/>
                    <a:pt x="1332" y="2135"/>
                  </a:cubicBezTo>
                  <a:cubicBezTo>
                    <a:pt x="1405" y="2135"/>
                    <a:pt x="1478" y="2172"/>
                    <a:pt x="1560" y="2172"/>
                  </a:cubicBezTo>
                  <a:cubicBezTo>
                    <a:pt x="1603" y="2182"/>
                    <a:pt x="1647" y="2187"/>
                    <a:pt x="1691" y="2187"/>
                  </a:cubicBezTo>
                  <a:cubicBezTo>
                    <a:pt x="1797" y="2187"/>
                    <a:pt x="1907" y="2161"/>
                    <a:pt x="2017" y="2135"/>
                  </a:cubicBezTo>
                  <a:cubicBezTo>
                    <a:pt x="2126" y="2089"/>
                    <a:pt x="2245" y="2017"/>
                    <a:pt x="2318" y="1944"/>
                  </a:cubicBezTo>
                  <a:cubicBezTo>
                    <a:pt x="2391" y="1907"/>
                    <a:pt x="2427" y="1825"/>
                    <a:pt x="2473" y="1752"/>
                  </a:cubicBezTo>
                  <a:cubicBezTo>
                    <a:pt x="2509" y="1715"/>
                    <a:pt x="2546" y="1633"/>
                    <a:pt x="2582" y="1560"/>
                  </a:cubicBezTo>
                  <a:cubicBezTo>
                    <a:pt x="2619" y="1405"/>
                    <a:pt x="2655" y="1259"/>
                    <a:pt x="2701" y="1104"/>
                  </a:cubicBezTo>
                  <a:cubicBezTo>
                    <a:pt x="2737" y="949"/>
                    <a:pt x="2737" y="767"/>
                    <a:pt x="2737" y="612"/>
                  </a:cubicBezTo>
                  <a:cubicBezTo>
                    <a:pt x="2737" y="420"/>
                    <a:pt x="2737" y="228"/>
                    <a:pt x="2701" y="37"/>
                  </a:cubicBezTo>
                  <a:cubicBezTo>
                    <a:pt x="2701" y="0"/>
                    <a:pt x="2655" y="0"/>
                    <a:pt x="2655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6"/>
            <p:cNvSpPr/>
            <p:nvPr/>
          </p:nvSpPr>
          <p:spPr>
            <a:xfrm flipH="1">
              <a:off x="7131883" y="3173253"/>
              <a:ext cx="75464" cy="47875"/>
            </a:xfrm>
            <a:custGeom>
              <a:avLst/>
              <a:gdLst/>
              <a:ahLst/>
              <a:cxnLst/>
              <a:rect l="l" t="t" r="r" b="b"/>
              <a:pathLst>
                <a:path w="1023" h="649" extrusionOk="0">
                  <a:moveTo>
                    <a:pt x="1" y="1"/>
                  </a:moveTo>
                  <a:cubicBezTo>
                    <a:pt x="1" y="37"/>
                    <a:pt x="1" y="37"/>
                    <a:pt x="37" y="74"/>
                  </a:cubicBezTo>
                  <a:cubicBezTo>
                    <a:pt x="183" y="119"/>
                    <a:pt x="338" y="192"/>
                    <a:pt x="493" y="302"/>
                  </a:cubicBezTo>
                  <a:cubicBezTo>
                    <a:pt x="639" y="384"/>
                    <a:pt x="794" y="493"/>
                    <a:pt x="913" y="576"/>
                  </a:cubicBezTo>
                  <a:lnTo>
                    <a:pt x="949" y="612"/>
                  </a:lnTo>
                  <a:lnTo>
                    <a:pt x="986" y="649"/>
                  </a:lnTo>
                  <a:lnTo>
                    <a:pt x="1022" y="612"/>
                  </a:lnTo>
                  <a:lnTo>
                    <a:pt x="1022" y="576"/>
                  </a:lnTo>
                  <a:cubicBezTo>
                    <a:pt x="949" y="493"/>
                    <a:pt x="867" y="457"/>
                    <a:pt x="794" y="384"/>
                  </a:cubicBezTo>
                  <a:cubicBezTo>
                    <a:pt x="721" y="347"/>
                    <a:pt x="639" y="302"/>
                    <a:pt x="566" y="265"/>
                  </a:cubicBezTo>
                  <a:cubicBezTo>
                    <a:pt x="411" y="156"/>
                    <a:pt x="229" y="74"/>
                    <a:pt x="74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6"/>
            <p:cNvSpPr/>
            <p:nvPr/>
          </p:nvSpPr>
          <p:spPr>
            <a:xfrm flipH="1">
              <a:off x="7187729" y="3165212"/>
              <a:ext cx="597664" cy="709348"/>
            </a:xfrm>
            <a:custGeom>
              <a:avLst/>
              <a:gdLst/>
              <a:ahLst/>
              <a:cxnLst/>
              <a:rect l="l" t="t" r="r" b="b"/>
              <a:pathLst>
                <a:path w="8102" h="9616" extrusionOk="0">
                  <a:moveTo>
                    <a:pt x="7152" y="0"/>
                  </a:moveTo>
                  <a:cubicBezTo>
                    <a:pt x="6961" y="0"/>
                    <a:pt x="6769" y="0"/>
                    <a:pt x="6578" y="37"/>
                  </a:cubicBezTo>
                  <a:cubicBezTo>
                    <a:pt x="6277" y="110"/>
                    <a:pt x="5966" y="183"/>
                    <a:pt x="5665" y="338"/>
                  </a:cubicBezTo>
                  <a:cubicBezTo>
                    <a:pt x="5364" y="456"/>
                    <a:pt x="5054" y="602"/>
                    <a:pt x="4753" y="830"/>
                  </a:cubicBezTo>
                  <a:cubicBezTo>
                    <a:pt x="4489" y="986"/>
                    <a:pt x="4224" y="1214"/>
                    <a:pt x="3914" y="1442"/>
                  </a:cubicBezTo>
                  <a:cubicBezTo>
                    <a:pt x="3421" y="1861"/>
                    <a:pt x="2929" y="2354"/>
                    <a:pt x="2436" y="2965"/>
                  </a:cubicBezTo>
                  <a:cubicBezTo>
                    <a:pt x="2053" y="3458"/>
                    <a:pt x="1679" y="3950"/>
                    <a:pt x="1369" y="4480"/>
                  </a:cubicBezTo>
                  <a:cubicBezTo>
                    <a:pt x="1141" y="4790"/>
                    <a:pt x="949" y="5164"/>
                    <a:pt x="767" y="5583"/>
                  </a:cubicBezTo>
                  <a:cubicBezTo>
                    <a:pt x="493" y="6112"/>
                    <a:pt x="310" y="6569"/>
                    <a:pt x="155" y="7025"/>
                  </a:cubicBezTo>
                  <a:cubicBezTo>
                    <a:pt x="82" y="7335"/>
                    <a:pt x="37" y="7563"/>
                    <a:pt x="0" y="7791"/>
                  </a:cubicBezTo>
                  <a:cubicBezTo>
                    <a:pt x="0" y="8056"/>
                    <a:pt x="0" y="8284"/>
                    <a:pt x="37" y="8475"/>
                  </a:cubicBezTo>
                  <a:cubicBezTo>
                    <a:pt x="82" y="8703"/>
                    <a:pt x="155" y="8895"/>
                    <a:pt x="265" y="9077"/>
                  </a:cubicBezTo>
                  <a:cubicBezTo>
                    <a:pt x="383" y="9232"/>
                    <a:pt x="575" y="9388"/>
                    <a:pt x="803" y="9460"/>
                  </a:cubicBezTo>
                  <a:cubicBezTo>
                    <a:pt x="913" y="9533"/>
                    <a:pt x="1068" y="9579"/>
                    <a:pt x="1177" y="9579"/>
                  </a:cubicBezTo>
                  <a:cubicBezTo>
                    <a:pt x="1332" y="9616"/>
                    <a:pt x="1451" y="9616"/>
                    <a:pt x="1597" y="9616"/>
                  </a:cubicBezTo>
                  <a:lnTo>
                    <a:pt x="1715" y="9616"/>
                  </a:lnTo>
                  <a:cubicBezTo>
                    <a:pt x="1943" y="9616"/>
                    <a:pt x="2208" y="9616"/>
                    <a:pt x="2473" y="9533"/>
                  </a:cubicBezTo>
                  <a:cubicBezTo>
                    <a:pt x="3047" y="9388"/>
                    <a:pt x="3576" y="9123"/>
                    <a:pt x="4188" y="8703"/>
                  </a:cubicBezTo>
                  <a:cubicBezTo>
                    <a:pt x="4680" y="8357"/>
                    <a:pt x="5209" y="7901"/>
                    <a:pt x="5702" y="7371"/>
                  </a:cubicBezTo>
                  <a:cubicBezTo>
                    <a:pt x="6158" y="6915"/>
                    <a:pt x="6541" y="6423"/>
                    <a:pt x="6924" y="5884"/>
                  </a:cubicBezTo>
                  <a:cubicBezTo>
                    <a:pt x="7070" y="5620"/>
                    <a:pt x="7225" y="5428"/>
                    <a:pt x="7335" y="5200"/>
                  </a:cubicBezTo>
                  <a:cubicBezTo>
                    <a:pt x="7490" y="4972"/>
                    <a:pt x="7609" y="4671"/>
                    <a:pt x="7718" y="4370"/>
                  </a:cubicBezTo>
                  <a:cubicBezTo>
                    <a:pt x="7837" y="4060"/>
                    <a:pt x="7910" y="3722"/>
                    <a:pt x="7983" y="3376"/>
                  </a:cubicBezTo>
                  <a:cubicBezTo>
                    <a:pt x="8065" y="3038"/>
                    <a:pt x="8101" y="2691"/>
                    <a:pt x="8101" y="2354"/>
                  </a:cubicBezTo>
                  <a:cubicBezTo>
                    <a:pt x="8101" y="1898"/>
                    <a:pt x="8065" y="1515"/>
                    <a:pt x="7983" y="1141"/>
                  </a:cubicBezTo>
                  <a:cubicBezTo>
                    <a:pt x="7946" y="949"/>
                    <a:pt x="7910" y="758"/>
                    <a:pt x="7837" y="566"/>
                  </a:cubicBezTo>
                  <a:cubicBezTo>
                    <a:pt x="7755" y="411"/>
                    <a:pt x="7682" y="265"/>
                    <a:pt x="7609" y="110"/>
                  </a:cubicBezTo>
                  <a:cubicBezTo>
                    <a:pt x="7609" y="37"/>
                    <a:pt x="7526" y="0"/>
                    <a:pt x="7490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6"/>
            <p:cNvSpPr/>
            <p:nvPr/>
          </p:nvSpPr>
          <p:spPr>
            <a:xfrm flipH="1">
              <a:off x="7224096" y="3507051"/>
              <a:ext cx="521610" cy="370239"/>
            </a:xfrm>
            <a:custGeom>
              <a:avLst/>
              <a:gdLst/>
              <a:ahLst/>
              <a:cxnLst/>
              <a:rect l="l" t="t" r="r" b="b"/>
              <a:pathLst>
                <a:path w="7071" h="5019" extrusionOk="0">
                  <a:moveTo>
                    <a:pt x="7025" y="1"/>
                  </a:moveTo>
                  <a:cubicBezTo>
                    <a:pt x="6988" y="1"/>
                    <a:pt x="6988" y="1"/>
                    <a:pt x="6988" y="37"/>
                  </a:cubicBezTo>
                  <a:cubicBezTo>
                    <a:pt x="6952" y="110"/>
                    <a:pt x="6915" y="192"/>
                    <a:pt x="6879" y="302"/>
                  </a:cubicBezTo>
                  <a:cubicBezTo>
                    <a:pt x="6797" y="384"/>
                    <a:pt x="6760" y="493"/>
                    <a:pt x="6724" y="566"/>
                  </a:cubicBezTo>
                  <a:cubicBezTo>
                    <a:pt x="6496" y="986"/>
                    <a:pt x="6268" y="1333"/>
                    <a:pt x="5967" y="1707"/>
                  </a:cubicBezTo>
                  <a:cubicBezTo>
                    <a:pt x="5812" y="1862"/>
                    <a:pt x="5702" y="2053"/>
                    <a:pt x="5547" y="2208"/>
                  </a:cubicBezTo>
                  <a:cubicBezTo>
                    <a:pt x="5392" y="2354"/>
                    <a:pt x="5246" y="2546"/>
                    <a:pt x="5091" y="2701"/>
                  </a:cubicBezTo>
                  <a:cubicBezTo>
                    <a:pt x="4516" y="3303"/>
                    <a:pt x="3914" y="3878"/>
                    <a:pt x="3193" y="4297"/>
                  </a:cubicBezTo>
                  <a:cubicBezTo>
                    <a:pt x="2847" y="4525"/>
                    <a:pt x="2509" y="4671"/>
                    <a:pt x="2126" y="4790"/>
                  </a:cubicBezTo>
                  <a:cubicBezTo>
                    <a:pt x="1825" y="4863"/>
                    <a:pt x="1551" y="4945"/>
                    <a:pt x="1250" y="4945"/>
                  </a:cubicBezTo>
                  <a:cubicBezTo>
                    <a:pt x="1059" y="4945"/>
                    <a:pt x="831" y="4899"/>
                    <a:pt x="603" y="4863"/>
                  </a:cubicBezTo>
                  <a:cubicBezTo>
                    <a:pt x="457" y="4826"/>
                    <a:pt x="265" y="4790"/>
                    <a:pt x="110" y="4671"/>
                  </a:cubicBezTo>
                  <a:cubicBezTo>
                    <a:pt x="110" y="4671"/>
                    <a:pt x="73" y="4671"/>
                    <a:pt x="37" y="4635"/>
                  </a:cubicBezTo>
                  <a:cubicBezTo>
                    <a:pt x="37" y="4635"/>
                    <a:pt x="0" y="4635"/>
                    <a:pt x="0" y="4671"/>
                  </a:cubicBezTo>
                  <a:lnTo>
                    <a:pt x="0" y="4717"/>
                  </a:lnTo>
                  <a:cubicBezTo>
                    <a:pt x="73" y="4754"/>
                    <a:pt x="146" y="4790"/>
                    <a:pt x="229" y="4826"/>
                  </a:cubicBezTo>
                  <a:cubicBezTo>
                    <a:pt x="338" y="4863"/>
                    <a:pt x="411" y="4899"/>
                    <a:pt x="530" y="4945"/>
                  </a:cubicBezTo>
                  <a:cubicBezTo>
                    <a:pt x="685" y="4982"/>
                    <a:pt x="867" y="5018"/>
                    <a:pt x="1059" y="5018"/>
                  </a:cubicBezTo>
                  <a:cubicBezTo>
                    <a:pt x="1250" y="5018"/>
                    <a:pt x="1442" y="5018"/>
                    <a:pt x="1633" y="4982"/>
                  </a:cubicBezTo>
                  <a:cubicBezTo>
                    <a:pt x="1825" y="4982"/>
                    <a:pt x="2007" y="4945"/>
                    <a:pt x="2199" y="4863"/>
                  </a:cubicBezTo>
                  <a:cubicBezTo>
                    <a:pt x="2582" y="4754"/>
                    <a:pt x="2920" y="4598"/>
                    <a:pt x="3266" y="4407"/>
                  </a:cubicBezTo>
                  <a:cubicBezTo>
                    <a:pt x="3650" y="4179"/>
                    <a:pt x="3951" y="3951"/>
                    <a:pt x="4288" y="3686"/>
                  </a:cubicBezTo>
                  <a:cubicBezTo>
                    <a:pt x="4863" y="3194"/>
                    <a:pt x="5356" y="2664"/>
                    <a:pt x="5812" y="2053"/>
                  </a:cubicBezTo>
                  <a:cubicBezTo>
                    <a:pt x="6076" y="1752"/>
                    <a:pt x="6304" y="1442"/>
                    <a:pt x="6496" y="1104"/>
                  </a:cubicBezTo>
                  <a:cubicBezTo>
                    <a:pt x="6614" y="949"/>
                    <a:pt x="6724" y="758"/>
                    <a:pt x="6797" y="612"/>
                  </a:cubicBezTo>
                  <a:cubicBezTo>
                    <a:pt x="6843" y="530"/>
                    <a:pt x="6879" y="420"/>
                    <a:pt x="6915" y="338"/>
                  </a:cubicBezTo>
                  <a:cubicBezTo>
                    <a:pt x="6952" y="229"/>
                    <a:pt x="6988" y="156"/>
                    <a:pt x="7025" y="37"/>
                  </a:cubicBezTo>
                  <a:cubicBezTo>
                    <a:pt x="7071" y="37"/>
                    <a:pt x="7025" y="1"/>
                    <a:pt x="7025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6"/>
            <p:cNvSpPr/>
            <p:nvPr/>
          </p:nvSpPr>
          <p:spPr>
            <a:xfrm flipH="1">
              <a:off x="7151434" y="3060905"/>
              <a:ext cx="386984" cy="300234"/>
            </a:xfrm>
            <a:custGeom>
              <a:avLst/>
              <a:gdLst/>
              <a:ahLst/>
              <a:cxnLst/>
              <a:rect l="l" t="t" r="r" b="b"/>
              <a:pathLst>
                <a:path w="5246" h="4070" extrusionOk="0">
                  <a:moveTo>
                    <a:pt x="3804" y="1031"/>
                  </a:moveTo>
                  <a:cubicBezTo>
                    <a:pt x="3841" y="1068"/>
                    <a:pt x="3914" y="1104"/>
                    <a:pt x="3950" y="1141"/>
                  </a:cubicBezTo>
                  <a:lnTo>
                    <a:pt x="3914" y="1186"/>
                  </a:lnTo>
                  <a:lnTo>
                    <a:pt x="3877" y="1223"/>
                  </a:lnTo>
                  <a:cubicBezTo>
                    <a:pt x="3804" y="1296"/>
                    <a:pt x="3759" y="1332"/>
                    <a:pt x="3722" y="1414"/>
                  </a:cubicBezTo>
                  <a:lnTo>
                    <a:pt x="3613" y="1414"/>
                  </a:lnTo>
                  <a:lnTo>
                    <a:pt x="3576" y="1369"/>
                  </a:lnTo>
                  <a:lnTo>
                    <a:pt x="3576" y="1332"/>
                  </a:lnTo>
                  <a:lnTo>
                    <a:pt x="3576" y="1296"/>
                  </a:lnTo>
                  <a:lnTo>
                    <a:pt x="3576" y="1259"/>
                  </a:lnTo>
                  <a:cubicBezTo>
                    <a:pt x="3649" y="1186"/>
                    <a:pt x="3722" y="1104"/>
                    <a:pt x="3804" y="1031"/>
                  </a:cubicBezTo>
                  <a:close/>
                  <a:moveTo>
                    <a:pt x="4178" y="1223"/>
                  </a:moveTo>
                  <a:cubicBezTo>
                    <a:pt x="4261" y="1259"/>
                    <a:pt x="4334" y="1259"/>
                    <a:pt x="4407" y="1259"/>
                  </a:cubicBezTo>
                  <a:lnTo>
                    <a:pt x="4443" y="1259"/>
                  </a:lnTo>
                  <a:cubicBezTo>
                    <a:pt x="4443" y="1259"/>
                    <a:pt x="4443" y="1296"/>
                    <a:pt x="4407" y="1332"/>
                  </a:cubicBezTo>
                  <a:lnTo>
                    <a:pt x="4407" y="1414"/>
                  </a:lnTo>
                  <a:cubicBezTo>
                    <a:pt x="4370" y="1451"/>
                    <a:pt x="4334" y="1560"/>
                    <a:pt x="4334" y="1642"/>
                  </a:cubicBezTo>
                  <a:cubicBezTo>
                    <a:pt x="4297" y="1642"/>
                    <a:pt x="4297" y="1642"/>
                    <a:pt x="4261" y="1679"/>
                  </a:cubicBezTo>
                  <a:cubicBezTo>
                    <a:pt x="4178" y="1752"/>
                    <a:pt x="4105" y="1788"/>
                    <a:pt x="4033" y="1825"/>
                  </a:cubicBezTo>
                  <a:cubicBezTo>
                    <a:pt x="3987" y="1870"/>
                    <a:pt x="3950" y="1870"/>
                    <a:pt x="3914" y="1870"/>
                  </a:cubicBezTo>
                  <a:lnTo>
                    <a:pt x="3759" y="1870"/>
                  </a:lnTo>
                  <a:lnTo>
                    <a:pt x="3759" y="1825"/>
                  </a:lnTo>
                  <a:lnTo>
                    <a:pt x="3759" y="1788"/>
                  </a:lnTo>
                  <a:lnTo>
                    <a:pt x="3759" y="1752"/>
                  </a:lnTo>
                  <a:cubicBezTo>
                    <a:pt x="3759" y="1715"/>
                    <a:pt x="3804" y="1679"/>
                    <a:pt x="3841" y="1642"/>
                  </a:cubicBezTo>
                  <a:cubicBezTo>
                    <a:pt x="3877" y="1524"/>
                    <a:pt x="3950" y="1451"/>
                    <a:pt x="4033" y="1414"/>
                  </a:cubicBezTo>
                  <a:cubicBezTo>
                    <a:pt x="4033" y="1369"/>
                    <a:pt x="4069" y="1369"/>
                    <a:pt x="4069" y="1332"/>
                  </a:cubicBezTo>
                  <a:cubicBezTo>
                    <a:pt x="4105" y="1296"/>
                    <a:pt x="4142" y="1259"/>
                    <a:pt x="4178" y="1223"/>
                  </a:cubicBezTo>
                  <a:close/>
                  <a:moveTo>
                    <a:pt x="3804" y="0"/>
                  </a:moveTo>
                  <a:cubicBezTo>
                    <a:pt x="3686" y="0"/>
                    <a:pt x="3613" y="46"/>
                    <a:pt x="3494" y="82"/>
                  </a:cubicBezTo>
                  <a:cubicBezTo>
                    <a:pt x="3303" y="155"/>
                    <a:pt x="3120" y="274"/>
                    <a:pt x="2965" y="347"/>
                  </a:cubicBezTo>
                  <a:cubicBezTo>
                    <a:pt x="2810" y="456"/>
                    <a:pt x="2618" y="575"/>
                    <a:pt x="2436" y="685"/>
                  </a:cubicBezTo>
                  <a:cubicBezTo>
                    <a:pt x="2089" y="913"/>
                    <a:pt x="1788" y="1186"/>
                    <a:pt x="1442" y="1451"/>
                  </a:cubicBezTo>
                  <a:cubicBezTo>
                    <a:pt x="1177" y="1679"/>
                    <a:pt x="913" y="1943"/>
                    <a:pt x="684" y="2208"/>
                  </a:cubicBezTo>
                  <a:cubicBezTo>
                    <a:pt x="612" y="2281"/>
                    <a:pt x="529" y="2363"/>
                    <a:pt x="493" y="2436"/>
                  </a:cubicBezTo>
                  <a:cubicBezTo>
                    <a:pt x="456" y="2473"/>
                    <a:pt x="456" y="2473"/>
                    <a:pt x="456" y="2509"/>
                  </a:cubicBezTo>
                  <a:cubicBezTo>
                    <a:pt x="301" y="2701"/>
                    <a:pt x="155" y="2892"/>
                    <a:pt x="37" y="3084"/>
                  </a:cubicBezTo>
                  <a:cubicBezTo>
                    <a:pt x="0" y="3120"/>
                    <a:pt x="0" y="3193"/>
                    <a:pt x="73" y="3239"/>
                  </a:cubicBezTo>
                  <a:lnTo>
                    <a:pt x="110" y="3239"/>
                  </a:lnTo>
                  <a:cubicBezTo>
                    <a:pt x="155" y="3239"/>
                    <a:pt x="192" y="3239"/>
                    <a:pt x="228" y="3193"/>
                  </a:cubicBezTo>
                  <a:cubicBezTo>
                    <a:pt x="265" y="3120"/>
                    <a:pt x="338" y="3047"/>
                    <a:pt x="383" y="2965"/>
                  </a:cubicBezTo>
                  <a:cubicBezTo>
                    <a:pt x="383" y="3047"/>
                    <a:pt x="420" y="3120"/>
                    <a:pt x="456" y="3193"/>
                  </a:cubicBezTo>
                  <a:cubicBezTo>
                    <a:pt x="493" y="3275"/>
                    <a:pt x="529" y="3348"/>
                    <a:pt x="612" y="3421"/>
                  </a:cubicBezTo>
                  <a:cubicBezTo>
                    <a:pt x="684" y="3503"/>
                    <a:pt x="794" y="3540"/>
                    <a:pt x="913" y="3576"/>
                  </a:cubicBezTo>
                  <a:cubicBezTo>
                    <a:pt x="986" y="3613"/>
                    <a:pt x="1104" y="3649"/>
                    <a:pt x="1214" y="3649"/>
                  </a:cubicBezTo>
                  <a:lnTo>
                    <a:pt x="1250" y="3649"/>
                  </a:lnTo>
                  <a:cubicBezTo>
                    <a:pt x="1332" y="3649"/>
                    <a:pt x="1405" y="3649"/>
                    <a:pt x="1478" y="3613"/>
                  </a:cubicBezTo>
                  <a:lnTo>
                    <a:pt x="1478" y="3613"/>
                  </a:lnTo>
                  <a:cubicBezTo>
                    <a:pt x="1442" y="3731"/>
                    <a:pt x="1369" y="3804"/>
                    <a:pt x="1332" y="3923"/>
                  </a:cubicBezTo>
                  <a:lnTo>
                    <a:pt x="1332" y="3996"/>
                  </a:lnTo>
                  <a:cubicBezTo>
                    <a:pt x="1332" y="4033"/>
                    <a:pt x="1369" y="4033"/>
                    <a:pt x="1369" y="4069"/>
                  </a:cubicBezTo>
                  <a:lnTo>
                    <a:pt x="1405" y="4069"/>
                  </a:lnTo>
                  <a:cubicBezTo>
                    <a:pt x="1478" y="4069"/>
                    <a:pt x="1524" y="4033"/>
                    <a:pt x="1524" y="3996"/>
                  </a:cubicBezTo>
                  <a:cubicBezTo>
                    <a:pt x="1633" y="3804"/>
                    <a:pt x="1752" y="3613"/>
                    <a:pt x="1861" y="3385"/>
                  </a:cubicBezTo>
                  <a:cubicBezTo>
                    <a:pt x="1934" y="3348"/>
                    <a:pt x="2016" y="3275"/>
                    <a:pt x="2053" y="3157"/>
                  </a:cubicBezTo>
                  <a:lnTo>
                    <a:pt x="2053" y="3084"/>
                  </a:lnTo>
                  <a:cubicBezTo>
                    <a:pt x="2436" y="2555"/>
                    <a:pt x="2847" y="2016"/>
                    <a:pt x="3385" y="1451"/>
                  </a:cubicBezTo>
                  <a:cubicBezTo>
                    <a:pt x="3385" y="1487"/>
                    <a:pt x="3421" y="1524"/>
                    <a:pt x="3458" y="1560"/>
                  </a:cubicBezTo>
                  <a:cubicBezTo>
                    <a:pt x="3458" y="1560"/>
                    <a:pt x="3494" y="1597"/>
                    <a:pt x="3576" y="1597"/>
                  </a:cubicBezTo>
                  <a:cubicBezTo>
                    <a:pt x="3531" y="1679"/>
                    <a:pt x="3531" y="1715"/>
                    <a:pt x="3531" y="1752"/>
                  </a:cubicBezTo>
                  <a:lnTo>
                    <a:pt x="3531" y="1870"/>
                  </a:lnTo>
                  <a:cubicBezTo>
                    <a:pt x="3531" y="1907"/>
                    <a:pt x="3576" y="1943"/>
                    <a:pt x="3576" y="1980"/>
                  </a:cubicBezTo>
                  <a:cubicBezTo>
                    <a:pt x="3613" y="2016"/>
                    <a:pt x="3649" y="2053"/>
                    <a:pt x="3686" y="2053"/>
                  </a:cubicBezTo>
                  <a:cubicBezTo>
                    <a:pt x="3722" y="2099"/>
                    <a:pt x="3759" y="2099"/>
                    <a:pt x="3841" y="2099"/>
                  </a:cubicBezTo>
                  <a:lnTo>
                    <a:pt x="3950" y="2099"/>
                  </a:lnTo>
                  <a:cubicBezTo>
                    <a:pt x="4069" y="2053"/>
                    <a:pt x="4178" y="2016"/>
                    <a:pt x="4215" y="1980"/>
                  </a:cubicBezTo>
                  <a:lnTo>
                    <a:pt x="4261" y="1943"/>
                  </a:lnTo>
                  <a:cubicBezTo>
                    <a:pt x="4261" y="2016"/>
                    <a:pt x="4297" y="2053"/>
                    <a:pt x="4297" y="2135"/>
                  </a:cubicBezTo>
                  <a:cubicBezTo>
                    <a:pt x="4334" y="2244"/>
                    <a:pt x="4489" y="2281"/>
                    <a:pt x="4562" y="2281"/>
                  </a:cubicBezTo>
                  <a:cubicBezTo>
                    <a:pt x="4717" y="2281"/>
                    <a:pt x="4826" y="2208"/>
                    <a:pt x="4863" y="2135"/>
                  </a:cubicBezTo>
                  <a:cubicBezTo>
                    <a:pt x="4981" y="2053"/>
                    <a:pt x="5018" y="1943"/>
                    <a:pt x="5091" y="1788"/>
                  </a:cubicBezTo>
                  <a:cubicBezTo>
                    <a:pt x="5127" y="1679"/>
                    <a:pt x="5173" y="1524"/>
                    <a:pt x="5209" y="1414"/>
                  </a:cubicBezTo>
                  <a:cubicBezTo>
                    <a:pt x="5246" y="1332"/>
                    <a:pt x="5246" y="1296"/>
                    <a:pt x="5246" y="1259"/>
                  </a:cubicBezTo>
                  <a:lnTo>
                    <a:pt x="5246" y="1068"/>
                  </a:lnTo>
                  <a:cubicBezTo>
                    <a:pt x="5246" y="876"/>
                    <a:pt x="5173" y="730"/>
                    <a:pt x="5054" y="575"/>
                  </a:cubicBezTo>
                  <a:cubicBezTo>
                    <a:pt x="4981" y="502"/>
                    <a:pt x="4899" y="456"/>
                    <a:pt x="4863" y="383"/>
                  </a:cubicBezTo>
                  <a:cubicBezTo>
                    <a:pt x="4790" y="347"/>
                    <a:pt x="4753" y="310"/>
                    <a:pt x="4635" y="228"/>
                  </a:cubicBezTo>
                  <a:cubicBezTo>
                    <a:pt x="4562" y="192"/>
                    <a:pt x="4489" y="155"/>
                    <a:pt x="4407" y="119"/>
                  </a:cubicBezTo>
                  <a:cubicBezTo>
                    <a:pt x="4297" y="82"/>
                    <a:pt x="4215" y="46"/>
                    <a:pt x="4105" y="0"/>
                  </a:cubicBez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6"/>
            <p:cNvSpPr/>
            <p:nvPr/>
          </p:nvSpPr>
          <p:spPr>
            <a:xfrm flipH="1">
              <a:off x="7201889" y="3134230"/>
              <a:ext cx="64694" cy="69415"/>
            </a:xfrm>
            <a:custGeom>
              <a:avLst/>
              <a:gdLst/>
              <a:ahLst/>
              <a:cxnLst/>
              <a:rect l="l" t="t" r="r" b="b"/>
              <a:pathLst>
                <a:path w="877" h="941" extrusionOk="0">
                  <a:moveTo>
                    <a:pt x="612" y="1"/>
                  </a:moveTo>
                  <a:cubicBezTo>
                    <a:pt x="530" y="74"/>
                    <a:pt x="457" y="110"/>
                    <a:pt x="384" y="192"/>
                  </a:cubicBezTo>
                  <a:lnTo>
                    <a:pt x="348" y="229"/>
                  </a:lnTo>
                  <a:cubicBezTo>
                    <a:pt x="265" y="302"/>
                    <a:pt x="229" y="338"/>
                    <a:pt x="192" y="457"/>
                  </a:cubicBezTo>
                  <a:lnTo>
                    <a:pt x="156" y="493"/>
                  </a:lnTo>
                  <a:cubicBezTo>
                    <a:pt x="119" y="566"/>
                    <a:pt x="74" y="603"/>
                    <a:pt x="37" y="685"/>
                  </a:cubicBezTo>
                  <a:lnTo>
                    <a:pt x="37" y="721"/>
                  </a:lnTo>
                  <a:cubicBezTo>
                    <a:pt x="1" y="758"/>
                    <a:pt x="1" y="794"/>
                    <a:pt x="37" y="831"/>
                  </a:cubicBezTo>
                  <a:cubicBezTo>
                    <a:pt x="37" y="876"/>
                    <a:pt x="74" y="913"/>
                    <a:pt x="74" y="913"/>
                  </a:cubicBezTo>
                  <a:cubicBezTo>
                    <a:pt x="115" y="931"/>
                    <a:pt x="145" y="940"/>
                    <a:pt x="168" y="940"/>
                  </a:cubicBezTo>
                  <a:cubicBezTo>
                    <a:pt x="192" y="940"/>
                    <a:pt x="211" y="931"/>
                    <a:pt x="229" y="913"/>
                  </a:cubicBezTo>
                  <a:lnTo>
                    <a:pt x="265" y="876"/>
                  </a:lnTo>
                  <a:cubicBezTo>
                    <a:pt x="302" y="831"/>
                    <a:pt x="348" y="831"/>
                    <a:pt x="384" y="794"/>
                  </a:cubicBezTo>
                  <a:cubicBezTo>
                    <a:pt x="384" y="813"/>
                    <a:pt x="393" y="822"/>
                    <a:pt x="402" y="822"/>
                  </a:cubicBezTo>
                  <a:cubicBezTo>
                    <a:pt x="411" y="822"/>
                    <a:pt x="420" y="813"/>
                    <a:pt x="420" y="794"/>
                  </a:cubicBezTo>
                  <a:cubicBezTo>
                    <a:pt x="530" y="794"/>
                    <a:pt x="612" y="721"/>
                    <a:pt x="685" y="648"/>
                  </a:cubicBezTo>
                  <a:cubicBezTo>
                    <a:pt x="758" y="566"/>
                    <a:pt x="804" y="457"/>
                    <a:pt x="840" y="375"/>
                  </a:cubicBezTo>
                  <a:cubicBezTo>
                    <a:pt x="877" y="338"/>
                    <a:pt x="840" y="302"/>
                    <a:pt x="840" y="265"/>
                  </a:cubicBezTo>
                  <a:cubicBezTo>
                    <a:pt x="840" y="229"/>
                    <a:pt x="804" y="192"/>
                    <a:pt x="758" y="147"/>
                  </a:cubicBezTo>
                  <a:lnTo>
                    <a:pt x="758" y="110"/>
                  </a:lnTo>
                  <a:cubicBezTo>
                    <a:pt x="758" y="74"/>
                    <a:pt x="722" y="37"/>
                    <a:pt x="685" y="1"/>
                  </a:cubicBez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6"/>
            <p:cNvSpPr/>
            <p:nvPr/>
          </p:nvSpPr>
          <p:spPr>
            <a:xfrm flipH="1">
              <a:off x="7215978" y="3170597"/>
              <a:ext cx="36441" cy="32753"/>
            </a:xfrm>
            <a:custGeom>
              <a:avLst/>
              <a:gdLst/>
              <a:ahLst/>
              <a:cxnLst/>
              <a:rect l="l" t="t" r="r" b="b"/>
              <a:pathLst>
                <a:path w="494" h="444" extrusionOk="0">
                  <a:moveTo>
                    <a:pt x="384" y="0"/>
                  </a:moveTo>
                  <a:cubicBezTo>
                    <a:pt x="384" y="0"/>
                    <a:pt x="338" y="0"/>
                    <a:pt x="301" y="37"/>
                  </a:cubicBezTo>
                  <a:cubicBezTo>
                    <a:pt x="265" y="73"/>
                    <a:pt x="228" y="110"/>
                    <a:pt x="192" y="155"/>
                  </a:cubicBezTo>
                  <a:cubicBezTo>
                    <a:pt x="156" y="192"/>
                    <a:pt x="110" y="228"/>
                    <a:pt x="37" y="228"/>
                  </a:cubicBezTo>
                  <a:cubicBezTo>
                    <a:pt x="0" y="265"/>
                    <a:pt x="0" y="338"/>
                    <a:pt x="0" y="383"/>
                  </a:cubicBezTo>
                  <a:cubicBezTo>
                    <a:pt x="22" y="426"/>
                    <a:pt x="56" y="444"/>
                    <a:pt x="89" y="444"/>
                  </a:cubicBezTo>
                  <a:cubicBezTo>
                    <a:pt x="113" y="444"/>
                    <a:pt x="137" y="435"/>
                    <a:pt x="156" y="420"/>
                  </a:cubicBezTo>
                  <a:cubicBezTo>
                    <a:pt x="265" y="383"/>
                    <a:pt x="384" y="301"/>
                    <a:pt x="457" y="192"/>
                  </a:cubicBezTo>
                  <a:cubicBezTo>
                    <a:pt x="493" y="155"/>
                    <a:pt x="493" y="155"/>
                    <a:pt x="493" y="110"/>
                  </a:cubicBezTo>
                  <a:cubicBezTo>
                    <a:pt x="493" y="73"/>
                    <a:pt x="493" y="37"/>
                    <a:pt x="457" y="37"/>
                  </a:cubicBezTo>
                  <a:cubicBezTo>
                    <a:pt x="457" y="0"/>
                    <a:pt x="420" y="0"/>
                    <a:pt x="384" y="0"/>
                  </a:cubicBez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6"/>
            <p:cNvSpPr/>
            <p:nvPr/>
          </p:nvSpPr>
          <p:spPr>
            <a:xfrm flipH="1">
              <a:off x="7240912" y="3131574"/>
              <a:ext cx="39761" cy="36367"/>
            </a:xfrm>
            <a:custGeom>
              <a:avLst/>
              <a:gdLst/>
              <a:ahLst/>
              <a:cxnLst/>
              <a:rect l="l" t="t" r="r" b="b"/>
              <a:pathLst>
                <a:path w="539" h="493" extrusionOk="0">
                  <a:moveTo>
                    <a:pt x="347" y="0"/>
                  </a:moveTo>
                  <a:cubicBezTo>
                    <a:pt x="310" y="0"/>
                    <a:pt x="265" y="37"/>
                    <a:pt x="228" y="37"/>
                  </a:cubicBezTo>
                  <a:cubicBezTo>
                    <a:pt x="192" y="73"/>
                    <a:pt x="192" y="73"/>
                    <a:pt x="155" y="110"/>
                  </a:cubicBezTo>
                  <a:cubicBezTo>
                    <a:pt x="82" y="146"/>
                    <a:pt x="37" y="183"/>
                    <a:pt x="0" y="265"/>
                  </a:cubicBezTo>
                  <a:cubicBezTo>
                    <a:pt x="0" y="338"/>
                    <a:pt x="0" y="411"/>
                    <a:pt x="37" y="456"/>
                  </a:cubicBezTo>
                  <a:cubicBezTo>
                    <a:pt x="82" y="456"/>
                    <a:pt x="119" y="493"/>
                    <a:pt x="119" y="493"/>
                  </a:cubicBezTo>
                  <a:lnTo>
                    <a:pt x="310" y="493"/>
                  </a:lnTo>
                  <a:cubicBezTo>
                    <a:pt x="310" y="493"/>
                    <a:pt x="347" y="493"/>
                    <a:pt x="383" y="456"/>
                  </a:cubicBezTo>
                  <a:cubicBezTo>
                    <a:pt x="383" y="456"/>
                    <a:pt x="420" y="411"/>
                    <a:pt x="456" y="374"/>
                  </a:cubicBezTo>
                  <a:cubicBezTo>
                    <a:pt x="456" y="338"/>
                    <a:pt x="456" y="338"/>
                    <a:pt x="493" y="301"/>
                  </a:cubicBezTo>
                  <a:lnTo>
                    <a:pt x="493" y="183"/>
                  </a:lnTo>
                  <a:cubicBezTo>
                    <a:pt x="493" y="146"/>
                    <a:pt x="539" y="146"/>
                    <a:pt x="539" y="110"/>
                  </a:cubicBezTo>
                  <a:cubicBezTo>
                    <a:pt x="539" y="73"/>
                    <a:pt x="493" y="73"/>
                    <a:pt x="493" y="37"/>
                  </a:cubicBezTo>
                  <a:lnTo>
                    <a:pt x="456" y="37"/>
                  </a:lnTo>
                  <a:cubicBezTo>
                    <a:pt x="420" y="0"/>
                    <a:pt x="383" y="0"/>
                    <a:pt x="383" y="0"/>
                  </a:cubicBezTo>
                  <a:close/>
                </a:path>
              </a:pathLst>
            </a:custGeom>
            <a:solidFill>
              <a:srgbClr val="A14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6"/>
            <p:cNvSpPr/>
            <p:nvPr/>
          </p:nvSpPr>
          <p:spPr>
            <a:xfrm flipH="1">
              <a:off x="7179684" y="3125525"/>
              <a:ext cx="81513" cy="28327"/>
            </a:xfrm>
            <a:custGeom>
              <a:avLst/>
              <a:gdLst/>
              <a:ahLst/>
              <a:cxnLst/>
              <a:rect l="l" t="t" r="r" b="b"/>
              <a:pathLst>
                <a:path w="1105" h="384" extrusionOk="0">
                  <a:moveTo>
                    <a:pt x="83" y="0"/>
                  </a:moveTo>
                  <a:cubicBezTo>
                    <a:pt x="46" y="0"/>
                    <a:pt x="46" y="0"/>
                    <a:pt x="1" y="37"/>
                  </a:cubicBezTo>
                  <a:cubicBezTo>
                    <a:pt x="1" y="82"/>
                    <a:pt x="1" y="119"/>
                    <a:pt x="46" y="155"/>
                  </a:cubicBezTo>
                  <a:cubicBezTo>
                    <a:pt x="119" y="192"/>
                    <a:pt x="156" y="228"/>
                    <a:pt x="275" y="265"/>
                  </a:cubicBezTo>
                  <a:cubicBezTo>
                    <a:pt x="347" y="310"/>
                    <a:pt x="420" y="347"/>
                    <a:pt x="539" y="347"/>
                  </a:cubicBezTo>
                  <a:cubicBezTo>
                    <a:pt x="685" y="383"/>
                    <a:pt x="877" y="383"/>
                    <a:pt x="1068" y="383"/>
                  </a:cubicBezTo>
                  <a:lnTo>
                    <a:pt x="1105" y="347"/>
                  </a:lnTo>
                  <a:cubicBezTo>
                    <a:pt x="1105" y="310"/>
                    <a:pt x="1068" y="310"/>
                    <a:pt x="1068" y="310"/>
                  </a:cubicBezTo>
                  <a:lnTo>
                    <a:pt x="959" y="310"/>
                  </a:lnTo>
                  <a:cubicBezTo>
                    <a:pt x="840" y="310"/>
                    <a:pt x="767" y="265"/>
                    <a:pt x="649" y="265"/>
                  </a:cubicBezTo>
                  <a:cubicBezTo>
                    <a:pt x="503" y="228"/>
                    <a:pt x="384" y="192"/>
                    <a:pt x="275" y="119"/>
                  </a:cubicBezTo>
                  <a:cubicBezTo>
                    <a:pt x="192" y="82"/>
                    <a:pt x="156" y="37"/>
                    <a:pt x="119" y="0"/>
                  </a:cubicBez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6"/>
            <p:cNvSpPr/>
            <p:nvPr/>
          </p:nvSpPr>
          <p:spPr>
            <a:xfrm flipH="1">
              <a:off x="7204544" y="3148393"/>
              <a:ext cx="19622" cy="67350"/>
            </a:xfrm>
            <a:custGeom>
              <a:avLst/>
              <a:gdLst/>
              <a:ahLst/>
              <a:cxnLst/>
              <a:rect l="l" t="t" r="r" b="b"/>
              <a:pathLst>
                <a:path w="266" h="913" extrusionOk="0">
                  <a:moveTo>
                    <a:pt x="183" y="0"/>
                  </a:moveTo>
                  <a:cubicBezTo>
                    <a:pt x="183" y="37"/>
                    <a:pt x="147" y="37"/>
                    <a:pt x="147" y="73"/>
                  </a:cubicBezTo>
                  <a:cubicBezTo>
                    <a:pt x="110" y="110"/>
                    <a:pt x="110" y="146"/>
                    <a:pt x="74" y="183"/>
                  </a:cubicBezTo>
                  <a:cubicBezTo>
                    <a:pt x="74" y="265"/>
                    <a:pt x="37" y="338"/>
                    <a:pt x="37" y="374"/>
                  </a:cubicBezTo>
                  <a:cubicBezTo>
                    <a:pt x="1" y="456"/>
                    <a:pt x="1" y="529"/>
                    <a:pt x="1" y="602"/>
                  </a:cubicBezTo>
                  <a:lnTo>
                    <a:pt x="1" y="721"/>
                  </a:lnTo>
                  <a:lnTo>
                    <a:pt x="1" y="867"/>
                  </a:lnTo>
                  <a:lnTo>
                    <a:pt x="37" y="867"/>
                  </a:lnTo>
                  <a:lnTo>
                    <a:pt x="37" y="913"/>
                  </a:lnTo>
                  <a:cubicBezTo>
                    <a:pt x="74" y="867"/>
                    <a:pt x="74" y="867"/>
                    <a:pt x="74" y="830"/>
                  </a:cubicBezTo>
                  <a:lnTo>
                    <a:pt x="74" y="757"/>
                  </a:lnTo>
                  <a:lnTo>
                    <a:pt x="74" y="602"/>
                  </a:lnTo>
                  <a:lnTo>
                    <a:pt x="74" y="456"/>
                  </a:lnTo>
                  <a:cubicBezTo>
                    <a:pt x="74" y="374"/>
                    <a:pt x="110" y="338"/>
                    <a:pt x="110" y="301"/>
                  </a:cubicBezTo>
                  <a:cubicBezTo>
                    <a:pt x="147" y="265"/>
                    <a:pt x="147" y="228"/>
                    <a:pt x="183" y="183"/>
                  </a:cubicBezTo>
                  <a:cubicBezTo>
                    <a:pt x="183" y="146"/>
                    <a:pt x="229" y="73"/>
                    <a:pt x="229" y="37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6"/>
            <p:cNvSpPr/>
            <p:nvPr/>
          </p:nvSpPr>
          <p:spPr>
            <a:xfrm flipH="1">
              <a:off x="7235527" y="3139615"/>
              <a:ext cx="42490" cy="45146"/>
            </a:xfrm>
            <a:custGeom>
              <a:avLst/>
              <a:gdLst/>
              <a:ahLst/>
              <a:cxnLst/>
              <a:rect l="l" t="t" r="r" b="b"/>
              <a:pathLst>
                <a:path w="576" h="612" extrusionOk="0">
                  <a:moveTo>
                    <a:pt x="539" y="1"/>
                  </a:moveTo>
                  <a:lnTo>
                    <a:pt x="503" y="37"/>
                  </a:lnTo>
                  <a:cubicBezTo>
                    <a:pt x="503" y="37"/>
                    <a:pt x="457" y="37"/>
                    <a:pt x="420" y="74"/>
                  </a:cubicBezTo>
                  <a:cubicBezTo>
                    <a:pt x="420" y="74"/>
                    <a:pt x="384" y="119"/>
                    <a:pt x="347" y="119"/>
                  </a:cubicBezTo>
                  <a:cubicBezTo>
                    <a:pt x="311" y="156"/>
                    <a:pt x="274" y="192"/>
                    <a:pt x="229" y="229"/>
                  </a:cubicBezTo>
                  <a:cubicBezTo>
                    <a:pt x="119" y="347"/>
                    <a:pt x="83" y="457"/>
                    <a:pt x="1" y="575"/>
                  </a:cubicBezTo>
                  <a:cubicBezTo>
                    <a:pt x="1" y="575"/>
                    <a:pt x="1" y="612"/>
                    <a:pt x="46" y="612"/>
                  </a:cubicBezTo>
                  <a:cubicBezTo>
                    <a:pt x="46" y="612"/>
                    <a:pt x="83" y="612"/>
                    <a:pt x="83" y="575"/>
                  </a:cubicBezTo>
                  <a:cubicBezTo>
                    <a:pt x="119" y="530"/>
                    <a:pt x="119" y="493"/>
                    <a:pt x="156" y="457"/>
                  </a:cubicBezTo>
                  <a:cubicBezTo>
                    <a:pt x="156" y="420"/>
                    <a:pt x="192" y="384"/>
                    <a:pt x="229" y="347"/>
                  </a:cubicBezTo>
                  <a:cubicBezTo>
                    <a:pt x="274" y="302"/>
                    <a:pt x="311" y="265"/>
                    <a:pt x="347" y="229"/>
                  </a:cubicBezTo>
                  <a:cubicBezTo>
                    <a:pt x="384" y="192"/>
                    <a:pt x="457" y="119"/>
                    <a:pt x="539" y="74"/>
                  </a:cubicBezTo>
                  <a:lnTo>
                    <a:pt x="575" y="37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6"/>
            <p:cNvSpPr/>
            <p:nvPr/>
          </p:nvSpPr>
          <p:spPr>
            <a:xfrm flipH="1">
              <a:off x="7249691" y="3125525"/>
              <a:ext cx="148789" cy="180952"/>
            </a:xfrm>
            <a:custGeom>
              <a:avLst/>
              <a:gdLst/>
              <a:ahLst/>
              <a:cxnLst/>
              <a:rect l="l" t="t" r="r" b="b"/>
              <a:pathLst>
                <a:path w="2017" h="2453" extrusionOk="0">
                  <a:moveTo>
                    <a:pt x="1907" y="0"/>
                  </a:moveTo>
                  <a:cubicBezTo>
                    <a:pt x="1907" y="0"/>
                    <a:pt x="1862" y="0"/>
                    <a:pt x="1862" y="37"/>
                  </a:cubicBezTo>
                  <a:cubicBezTo>
                    <a:pt x="1488" y="383"/>
                    <a:pt x="1141" y="721"/>
                    <a:pt x="840" y="1140"/>
                  </a:cubicBezTo>
                  <a:cubicBezTo>
                    <a:pt x="685" y="1332"/>
                    <a:pt x="539" y="1524"/>
                    <a:pt x="384" y="1752"/>
                  </a:cubicBezTo>
                  <a:cubicBezTo>
                    <a:pt x="347" y="1825"/>
                    <a:pt x="265" y="1943"/>
                    <a:pt x="192" y="2053"/>
                  </a:cubicBezTo>
                  <a:cubicBezTo>
                    <a:pt x="156" y="2171"/>
                    <a:pt x="83" y="2281"/>
                    <a:pt x="37" y="2399"/>
                  </a:cubicBezTo>
                  <a:cubicBezTo>
                    <a:pt x="1" y="2399"/>
                    <a:pt x="37" y="2436"/>
                    <a:pt x="37" y="2436"/>
                  </a:cubicBezTo>
                  <a:cubicBezTo>
                    <a:pt x="53" y="2448"/>
                    <a:pt x="63" y="2452"/>
                    <a:pt x="71" y="2452"/>
                  </a:cubicBezTo>
                  <a:cubicBezTo>
                    <a:pt x="87" y="2452"/>
                    <a:pt x="95" y="2436"/>
                    <a:pt x="119" y="2436"/>
                  </a:cubicBezTo>
                  <a:cubicBezTo>
                    <a:pt x="156" y="2363"/>
                    <a:pt x="229" y="2244"/>
                    <a:pt x="265" y="2171"/>
                  </a:cubicBezTo>
                  <a:cubicBezTo>
                    <a:pt x="311" y="2089"/>
                    <a:pt x="384" y="1980"/>
                    <a:pt x="420" y="1907"/>
                  </a:cubicBezTo>
                  <a:cubicBezTo>
                    <a:pt x="877" y="1259"/>
                    <a:pt x="1406" y="684"/>
                    <a:pt x="1980" y="119"/>
                  </a:cubicBezTo>
                  <a:cubicBezTo>
                    <a:pt x="2017" y="119"/>
                    <a:pt x="1980" y="37"/>
                    <a:pt x="1980" y="0"/>
                  </a:cubicBez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6"/>
            <p:cNvSpPr/>
            <p:nvPr/>
          </p:nvSpPr>
          <p:spPr>
            <a:xfrm flipH="1">
              <a:off x="7151434" y="3058176"/>
              <a:ext cx="372895" cy="221524"/>
            </a:xfrm>
            <a:custGeom>
              <a:avLst/>
              <a:gdLst/>
              <a:ahLst/>
              <a:cxnLst/>
              <a:rect l="l" t="t" r="r" b="b"/>
              <a:pathLst>
                <a:path w="5055" h="3003" extrusionOk="0">
                  <a:moveTo>
                    <a:pt x="3759" y="1"/>
                  </a:moveTo>
                  <a:cubicBezTo>
                    <a:pt x="3686" y="1"/>
                    <a:pt x="3568" y="37"/>
                    <a:pt x="3495" y="37"/>
                  </a:cubicBezTo>
                  <a:cubicBezTo>
                    <a:pt x="3303" y="83"/>
                    <a:pt x="3112" y="156"/>
                    <a:pt x="2929" y="229"/>
                  </a:cubicBezTo>
                  <a:cubicBezTo>
                    <a:pt x="2738" y="311"/>
                    <a:pt x="2546" y="420"/>
                    <a:pt x="2355" y="539"/>
                  </a:cubicBezTo>
                  <a:cubicBezTo>
                    <a:pt x="2017" y="722"/>
                    <a:pt x="1670" y="995"/>
                    <a:pt x="1369" y="1296"/>
                  </a:cubicBezTo>
                  <a:cubicBezTo>
                    <a:pt x="1105" y="1524"/>
                    <a:pt x="877" y="1752"/>
                    <a:pt x="649" y="2017"/>
                  </a:cubicBezTo>
                  <a:cubicBezTo>
                    <a:pt x="603" y="2090"/>
                    <a:pt x="530" y="2172"/>
                    <a:pt x="493" y="2209"/>
                  </a:cubicBezTo>
                  <a:cubicBezTo>
                    <a:pt x="421" y="2281"/>
                    <a:pt x="375" y="2364"/>
                    <a:pt x="302" y="2437"/>
                  </a:cubicBezTo>
                  <a:cubicBezTo>
                    <a:pt x="192" y="2592"/>
                    <a:pt x="74" y="2738"/>
                    <a:pt x="1" y="2893"/>
                  </a:cubicBezTo>
                  <a:cubicBezTo>
                    <a:pt x="1" y="2929"/>
                    <a:pt x="1" y="2966"/>
                    <a:pt x="37" y="3002"/>
                  </a:cubicBezTo>
                  <a:lnTo>
                    <a:pt x="110" y="3002"/>
                  </a:lnTo>
                  <a:cubicBezTo>
                    <a:pt x="110" y="3002"/>
                    <a:pt x="147" y="3002"/>
                    <a:pt x="147" y="2966"/>
                  </a:cubicBezTo>
                  <a:cubicBezTo>
                    <a:pt x="192" y="2929"/>
                    <a:pt x="192" y="2893"/>
                    <a:pt x="229" y="2820"/>
                  </a:cubicBezTo>
                  <a:cubicBezTo>
                    <a:pt x="265" y="2774"/>
                    <a:pt x="302" y="2738"/>
                    <a:pt x="338" y="2665"/>
                  </a:cubicBezTo>
                  <a:cubicBezTo>
                    <a:pt x="421" y="2592"/>
                    <a:pt x="457" y="2473"/>
                    <a:pt x="530" y="2400"/>
                  </a:cubicBezTo>
                  <a:cubicBezTo>
                    <a:pt x="603" y="2281"/>
                    <a:pt x="685" y="2209"/>
                    <a:pt x="758" y="2090"/>
                  </a:cubicBezTo>
                  <a:cubicBezTo>
                    <a:pt x="831" y="2017"/>
                    <a:pt x="913" y="1944"/>
                    <a:pt x="986" y="1825"/>
                  </a:cubicBezTo>
                  <a:lnTo>
                    <a:pt x="986" y="1862"/>
                  </a:lnTo>
                  <a:cubicBezTo>
                    <a:pt x="1214" y="1597"/>
                    <a:pt x="1442" y="1369"/>
                    <a:pt x="1670" y="1178"/>
                  </a:cubicBezTo>
                  <a:cubicBezTo>
                    <a:pt x="1935" y="950"/>
                    <a:pt x="2199" y="767"/>
                    <a:pt x="2473" y="612"/>
                  </a:cubicBezTo>
                  <a:cubicBezTo>
                    <a:pt x="2583" y="539"/>
                    <a:pt x="2701" y="457"/>
                    <a:pt x="2847" y="384"/>
                  </a:cubicBezTo>
                  <a:cubicBezTo>
                    <a:pt x="2966" y="311"/>
                    <a:pt x="3112" y="265"/>
                    <a:pt x="3230" y="192"/>
                  </a:cubicBezTo>
                  <a:cubicBezTo>
                    <a:pt x="3385" y="156"/>
                    <a:pt x="3531" y="119"/>
                    <a:pt x="3686" y="119"/>
                  </a:cubicBezTo>
                  <a:cubicBezTo>
                    <a:pt x="3796" y="119"/>
                    <a:pt x="3914" y="119"/>
                    <a:pt x="4024" y="156"/>
                  </a:cubicBezTo>
                  <a:cubicBezTo>
                    <a:pt x="4070" y="156"/>
                    <a:pt x="4106" y="156"/>
                    <a:pt x="4143" y="192"/>
                  </a:cubicBezTo>
                  <a:cubicBezTo>
                    <a:pt x="4216" y="192"/>
                    <a:pt x="4252" y="229"/>
                    <a:pt x="4334" y="229"/>
                  </a:cubicBezTo>
                  <a:lnTo>
                    <a:pt x="4298" y="229"/>
                  </a:lnTo>
                  <a:cubicBezTo>
                    <a:pt x="4371" y="265"/>
                    <a:pt x="4407" y="311"/>
                    <a:pt x="4480" y="347"/>
                  </a:cubicBezTo>
                  <a:cubicBezTo>
                    <a:pt x="4526" y="384"/>
                    <a:pt x="4562" y="420"/>
                    <a:pt x="4599" y="420"/>
                  </a:cubicBezTo>
                  <a:cubicBezTo>
                    <a:pt x="4672" y="539"/>
                    <a:pt x="4754" y="612"/>
                    <a:pt x="4827" y="685"/>
                  </a:cubicBezTo>
                  <a:cubicBezTo>
                    <a:pt x="4863" y="804"/>
                    <a:pt x="4936" y="877"/>
                    <a:pt x="4982" y="995"/>
                  </a:cubicBezTo>
                  <a:cubicBezTo>
                    <a:pt x="4982" y="1068"/>
                    <a:pt x="5018" y="1141"/>
                    <a:pt x="5018" y="1223"/>
                  </a:cubicBezTo>
                  <a:cubicBezTo>
                    <a:pt x="5018" y="1260"/>
                    <a:pt x="5055" y="1260"/>
                    <a:pt x="5055" y="1260"/>
                  </a:cubicBezTo>
                  <a:lnTo>
                    <a:pt x="5055" y="1178"/>
                  </a:lnTo>
                  <a:lnTo>
                    <a:pt x="5055" y="1068"/>
                  </a:lnTo>
                  <a:cubicBezTo>
                    <a:pt x="5018" y="950"/>
                    <a:pt x="4982" y="840"/>
                    <a:pt x="4936" y="722"/>
                  </a:cubicBezTo>
                  <a:cubicBezTo>
                    <a:pt x="4827" y="576"/>
                    <a:pt x="4708" y="420"/>
                    <a:pt x="4599" y="311"/>
                  </a:cubicBezTo>
                  <a:cubicBezTo>
                    <a:pt x="4444" y="192"/>
                    <a:pt x="4252" y="83"/>
                    <a:pt x="4070" y="37"/>
                  </a:cubicBezTo>
                  <a:cubicBezTo>
                    <a:pt x="3951" y="37"/>
                    <a:pt x="3878" y="1"/>
                    <a:pt x="3759" y="1"/>
                  </a:cubicBez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6"/>
            <p:cNvSpPr/>
            <p:nvPr/>
          </p:nvSpPr>
          <p:spPr>
            <a:xfrm flipH="1">
              <a:off x="7341826" y="3103321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6"/>
            <p:cNvSpPr/>
            <p:nvPr/>
          </p:nvSpPr>
          <p:spPr>
            <a:xfrm flipH="1">
              <a:off x="7252345" y="3066954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8D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6"/>
            <p:cNvSpPr/>
            <p:nvPr/>
          </p:nvSpPr>
          <p:spPr>
            <a:xfrm flipH="1">
              <a:off x="7333789" y="3240603"/>
              <a:ext cx="471153" cy="617139"/>
            </a:xfrm>
            <a:custGeom>
              <a:avLst/>
              <a:gdLst/>
              <a:ahLst/>
              <a:cxnLst/>
              <a:rect l="l" t="t" r="r" b="b"/>
              <a:pathLst>
                <a:path w="6387" h="8366" extrusionOk="0">
                  <a:moveTo>
                    <a:pt x="4033" y="0"/>
                  </a:moveTo>
                  <a:cubicBezTo>
                    <a:pt x="3841" y="0"/>
                    <a:pt x="3650" y="37"/>
                    <a:pt x="3458" y="73"/>
                  </a:cubicBezTo>
                  <a:cubicBezTo>
                    <a:pt x="3121" y="155"/>
                    <a:pt x="2774" y="347"/>
                    <a:pt x="2509" y="611"/>
                  </a:cubicBezTo>
                  <a:cubicBezTo>
                    <a:pt x="2354" y="721"/>
                    <a:pt x="2208" y="912"/>
                    <a:pt x="2090" y="1067"/>
                  </a:cubicBezTo>
                  <a:cubicBezTo>
                    <a:pt x="1980" y="1213"/>
                    <a:pt x="1825" y="1368"/>
                    <a:pt x="1716" y="1560"/>
                  </a:cubicBezTo>
                  <a:cubicBezTo>
                    <a:pt x="1488" y="1898"/>
                    <a:pt x="1260" y="2244"/>
                    <a:pt x="1068" y="2664"/>
                  </a:cubicBezTo>
                  <a:cubicBezTo>
                    <a:pt x="876" y="3001"/>
                    <a:pt x="685" y="3385"/>
                    <a:pt x="530" y="3804"/>
                  </a:cubicBezTo>
                  <a:cubicBezTo>
                    <a:pt x="457" y="3996"/>
                    <a:pt x="384" y="4224"/>
                    <a:pt x="347" y="4452"/>
                  </a:cubicBezTo>
                  <a:cubicBezTo>
                    <a:pt x="156" y="5018"/>
                    <a:pt x="74" y="5592"/>
                    <a:pt x="37" y="6121"/>
                  </a:cubicBezTo>
                  <a:cubicBezTo>
                    <a:pt x="1" y="6614"/>
                    <a:pt x="37" y="7034"/>
                    <a:pt x="156" y="7417"/>
                  </a:cubicBezTo>
                  <a:cubicBezTo>
                    <a:pt x="265" y="7791"/>
                    <a:pt x="493" y="8101"/>
                    <a:pt x="803" y="8283"/>
                  </a:cubicBezTo>
                  <a:cubicBezTo>
                    <a:pt x="840" y="8329"/>
                    <a:pt x="840" y="8329"/>
                    <a:pt x="876" y="8366"/>
                  </a:cubicBezTo>
                  <a:lnTo>
                    <a:pt x="913" y="8366"/>
                  </a:lnTo>
                  <a:cubicBezTo>
                    <a:pt x="949" y="8329"/>
                    <a:pt x="986" y="8329"/>
                    <a:pt x="1068" y="8329"/>
                  </a:cubicBezTo>
                  <a:cubicBezTo>
                    <a:pt x="1105" y="8329"/>
                    <a:pt x="1141" y="8329"/>
                    <a:pt x="1214" y="8283"/>
                  </a:cubicBezTo>
                  <a:cubicBezTo>
                    <a:pt x="1296" y="8283"/>
                    <a:pt x="1406" y="8247"/>
                    <a:pt x="1524" y="8210"/>
                  </a:cubicBezTo>
                  <a:cubicBezTo>
                    <a:pt x="1716" y="8174"/>
                    <a:pt x="1862" y="8101"/>
                    <a:pt x="2053" y="8019"/>
                  </a:cubicBezTo>
                  <a:cubicBezTo>
                    <a:pt x="2354" y="7873"/>
                    <a:pt x="2665" y="7681"/>
                    <a:pt x="2966" y="7453"/>
                  </a:cubicBezTo>
                  <a:cubicBezTo>
                    <a:pt x="3230" y="7262"/>
                    <a:pt x="3495" y="6997"/>
                    <a:pt x="3768" y="6687"/>
                  </a:cubicBezTo>
                  <a:cubicBezTo>
                    <a:pt x="3996" y="6459"/>
                    <a:pt x="4225" y="6194"/>
                    <a:pt x="4453" y="5857"/>
                  </a:cubicBezTo>
                  <a:cubicBezTo>
                    <a:pt x="4717" y="5510"/>
                    <a:pt x="4909" y="5209"/>
                    <a:pt x="5091" y="4945"/>
                  </a:cubicBezTo>
                  <a:cubicBezTo>
                    <a:pt x="5210" y="4716"/>
                    <a:pt x="5365" y="4488"/>
                    <a:pt x="5511" y="4260"/>
                  </a:cubicBezTo>
                  <a:cubicBezTo>
                    <a:pt x="5775" y="3804"/>
                    <a:pt x="6086" y="3229"/>
                    <a:pt x="6277" y="2627"/>
                  </a:cubicBezTo>
                  <a:cubicBezTo>
                    <a:pt x="6314" y="2472"/>
                    <a:pt x="6350" y="2317"/>
                    <a:pt x="6350" y="2208"/>
                  </a:cubicBezTo>
                  <a:cubicBezTo>
                    <a:pt x="6387" y="2053"/>
                    <a:pt x="6387" y="1943"/>
                    <a:pt x="6387" y="1788"/>
                  </a:cubicBezTo>
                  <a:cubicBezTo>
                    <a:pt x="6387" y="1633"/>
                    <a:pt x="6387" y="1524"/>
                    <a:pt x="6350" y="1405"/>
                  </a:cubicBezTo>
                  <a:cubicBezTo>
                    <a:pt x="6314" y="1332"/>
                    <a:pt x="6314" y="1259"/>
                    <a:pt x="6277" y="1213"/>
                  </a:cubicBezTo>
                  <a:cubicBezTo>
                    <a:pt x="6277" y="1140"/>
                    <a:pt x="6231" y="1067"/>
                    <a:pt x="6195" y="1031"/>
                  </a:cubicBezTo>
                  <a:cubicBezTo>
                    <a:pt x="6122" y="912"/>
                    <a:pt x="6049" y="803"/>
                    <a:pt x="5930" y="684"/>
                  </a:cubicBezTo>
                  <a:cubicBezTo>
                    <a:pt x="5821" y="611"/>
                    <a:pt x="5702" y="529"/>
                    <a:pt x="5547" y="420"/>
                  </a:cubicBezTo>
                  <a:cubicBezTo>
                    <a:pt x="5401" y="347"/>
                    <a:pt x="5246" y="265"/>
                    <a:pt x="5055" y="192"/>
                  </a:cubicBezTo>
                  <a:cubicBezTo>
                    <a:pt x="4863" y="155"/>
                    <a:pt x="4717" y="73"/>
                    <a:pt x="4526" y="37"/>
                  </a:cubicBezTo>
                  <a:cubicBezTo>
                    <a:pt x="4334" y="0"/>
                    <a:pt x="4179" y="0"/>
                    <a:pt x="4033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6"/>
            <p:cNvSpPr/>
            <p:nvPr/>
          </p:nvSpPr>
          <p:spPr>
            <a:xfrm flipH="1">
              <a:off x="7331059" y="3232488"/>
              <a:ext cx="341986" cy="594271"/>
            </a:xfrm>
            <a:custGeom>
              <a:avLst/>
              <a:gdLst/>
              <a:ahLst/>
              <a:cxnLst/>
              <a:rect l="l" t="t" r="r" b="b"/>
              <a:pathLst>
                <a:path w="4636" h="8056" extrusionOk="0">
                  <a:moveTo>
                    <a:pt x="2354" y="1"/>
                  </a:moveTo>
                  <a:cubicBezTo>
                    <a:pt x="2163" y="1"/>
                    <a:pt x="2017" y="1"/>
                    <a:pt x="1862" y="37"/>
                  </a:cubicBezTo>
                  <a:cubicBezTo>
                    <a:pt x="1670" y="74"/>
                    <a:pt x="1524" y="147"/>
                    <a:pt x="1369" y="229"/>
                  </a:cubicBezTo>
                  <a:cubicBezTo>
                    <a:pt x="1068" y="375"/>
                    <a:pt x="840" y="603"/>
                    <a:pt x="612" y="831"/>
                  </a:cubicBezTo>
                  <a:cubicBezTo>
                    <a:pt x="493" y="913"/>
                    <a:pt x="420" y="1022"/>
                    <a:pt x="338" y="1095"/>
                  </a:cubicBezTo>
                  <a:cubicBezTo>
                    <a:pt x="302" y="1141"/>
                    <a:pt x="265" y="1214"/>
                    <a:pt x="229" y="1250"/>
                  </a:cubicBezTo>
                  <a:lnTo>
                    <a:pt x="192" y="1287"/>
                  </a:lnTo>
                  <a:cubicBezTo>
                    <a:pt x="110" y="1369"/>
                    <a:pt x="74" y="1442"/>
                    <a:pt x="1" y="1551"/>
                  </a:cubicBezTo>
                  <a:lnTo>
                    <a:pt x="37" y="1515"/>
                  </a:lnTo>
                  <a:cubicBezTo>
                    <a:pt x="338" y="1214"/>
                    <a:pt x="648" y="867"/>
                    <a:pt x="986" y="603"/>
                  </a:cubicBezTo>
                  <a:cubicBezTo>
                    <a:pt x="1141" y="493"/>
                    <a:pt x="1296" y="375"/>
                    <a:pt x="1479" y="302"/>
                  </a:cubicBezTo>
                  <a:cubicBezTo>
                    <a:pt x="1597" y="265"/>
                    <a:pt x="1752" y="229"/>
                    <a:pt x="1898" y="183"/>
                  </a:cubicBezTo>
                  <a:lnTo>
                    <a:pt x="2546" y="183"/>
                  </a:lnTo>
                  <a:cubicBezTo>
                    <a:pt x="2774" y="229"/>
                    <a:pt x="3002" y="302"/>
                    <a:pt x="3230" y="375"/>
                  </a:cubicBezTo>
                  <a:cubicBezTo>
                    <a:pt x="3422" y="457"/>
                    <a:pt x="3613" y="566"/>
                    <a:pt x="3759" y="685"/>
                  </a:cubicBezTo>
                  <a:lnTo>
                    <a:pt x="4106" y="1022"/>
                  </a:lnTo>
                  <a:cubicBezTo>
                    <a:pt x="4179" y="1141"/>
                    <a:pt x="4261" y="1250"/>
                    <a:pt x="4298" y="1369"/>
                  </a:cubicBezTo>
                  <a:cubicBezTo>
                    <a:pt x="4371" y="1515"/>
                    <a:pt x="4407" y="1670"/>
                    <a:pt x="4407" y="1779"/>
                  </a:cubicBezTo>
                  <a:cubicBezTo>
                    <a:pt x="4443" y="1971"/>
                    <a:pt x="4443" y="2163"/>
                    <a:pt x="4407" y="2354"/>
                  </a:cubicBezTo>
                  <a:cubicBezTo>
                    <a:pt x="4371" y="2655"/>
                    <a:pt x="4298" y="2920"/>
                    <a:pt x="4179" y="3230"/>
                  </a:cubicBezTo>
                  <a:cubicBezTo>
                    <a:pt x="4033" y="3531"/>
                    <a:pt x="3878" y="3832"/>
                    <a:pt x="3723" y="4142"/>
                  </a:cubicBezTo>
                  <a:cubicBezTo>
                    <a:pt x="3577" y="4407"/>
                    <a:pt x="3422" y="4635"/>
                    <a:pt x="3267" y="4899"/>
                  </a:cubicBezTo>
                  <a:cubicBezTo>
                    <a:pt x="2966" y="5429"/>
                    <a:pt x="2619" y="5930"/>
                    <a:pt x="2245" y="6423"/>
                  </a:cubicBezTo>
                  <a:cubicBezTo>
                    <a:pt x="2090" y="6614"/>
                    <a:pt x="1898" y="6843"/>
                    <a:pt x="1707" y="7025"/>
                  </a:cubicBezTo>
                  <a:cubicBezTo>
                    <a:pt x="1524" y="7217"/>
                    <a:pt x="1333" y="7408"/>
                    <a:pt x="1141" y="7563"/>
                  </a:cubicBezTo>
                  <a:lnTo>
                    <a:pt x="1105" y="7563"/>
                  </a:lnTo>
                  <a:cubicBezTo>
                    <a:pt x="913" y="7755"/>
                    <a:pt x="648" y="7864"/>
                    <a:pt x="420" y="7983"/>
                  </a:cubicBezTo>
                  <a:cubicBezTo>
                    <a:pt x="384" y="7983"/>
                    <a:pt x="384" y="8019"/>
                    <a:pt x="384" y="8019"/>
                  </a:cubicBezTo>
                  <a:cubicBezTo>
                    <a:pt x="420" y="8056"/>
                    <a:pt x="420" y="8056"/>
                    <a:pt x="457" y="8056"/>
                  </a:cubicBezTo>
                  <a:cubicBezTo>
                    <a:pt x="1105" y="7791"/>
                    <a:pt x="1634" y="7335"/>
                    <a:pt x="2126" y="6797"/>
                  </a:cubicBezTo>
                  <a:cubicBezTo>
                    <a:pt x="2619" y="6268"/>
                    <a:pt x="3039" y="5657"/>
                    <a:pt x="3422" y="5055"/>
                  </a:cubicBezTo>
                  <a:cubicBezTo>
                    <a:pt x="3613" y="4744"/>
                    <a:pt x="3805" y="4443"/>
                    <a:pt x="3951" y="4142"/>
                  </a:cubicBezTo>
                  <a:cubicBezTo>
                    <a:pt x="4142" y="3759"/>
                    <a:pt x="4334" y="3376"/>
                    <a:pt x="4489" y="3002"/>
                  </a:cubicBezTo>
                  <a:cubicBezTo>
                    <a:pt x="4599" y="2619"/>
                    <a:pt x="4635" y="2199"/>
                    <a:pt x="4599" y="1779"/>
                  </a:cubicBezTo>
                  <a:cubicBezTo>
                    <a:pt x="4599" y="1707"/>
                    <a:pt x="4562" y="1597"/>
                    <a:pt x="4526" y="1515"/>
                  </a:cubicBezTo>
                  <a:cubicBezTo>
                    <a:pt x="4526" y="1405"/>
                    <a:pt x="4489" y="1323"/>
                    <a:pt x="4407" y="1214"/>
                  </a:cubicBezTo>
                  <a:cubicBezTo>
                    <a:pt x="4371" y="1059"/>
                    <a:pt x="4261" y="949"/>
                    <a:pt x="4142" y="794"/>
                  </a:cubicBezTo>
                  <a:cubicBezTo>
                    <a:pt x="4069" y="685"/>
                    <a:pt x="3914" y="566"/>
                    <a:pt x="3805" y="457"/>
                  </a:cubicBezTo>
                  <a:cubicBezTo>
                    <a:pt x="3650" y="375"/>
                    <a:pt x="3495" y="265"/>
                    <a:pt x="3349" y="229"/>
                  </a:cubicBezTo>
                  <a:cubicBezTo>
                    <a:pt x="3039" y="74"/>
                    <a:pt x="2738" y="1"/>
                    <a:pt x="2391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6"/>
            <p:cNvSpPr/>
            <p:nvPr/>
          </p:nvSpPr>
          <p:spPr>
            <a:xfrm flipH="1">
              <a:off x="7434700" y="3260077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6"/>
            <p:cNvSpPr/>
            <p:nvPr/>
          </p:nvSpPr>
          <p:spPr>
            <a:xfrm flipH="1">
              <a:off x="7364768" y="3470683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6"/>
            <p:cNvSpPr/>
            <p:nvPr/>
          </p:nvSpPr>
          <p:spPr>
            <a:xfrm flipH="1">
              <a:off x="7588802" y="3790392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6"/>
            <p:cNvSpPr/>
            <p:nvPr/>
          </p:nvSpPr>
          <p:spPr>
            <a:xfrm flipH="1">
              <a:off x="7532959" y="3245988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6"/>
            <p:cNvSpPr/>
            <p:nvPr/>
          </p:nvSpPr>
          <p:spPr>
            <a:xfrm flipH="1">
              <a:off x="7434700" y="3260077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6"/>
            <p:cNvSpPr/>
            <p:nvPr/>
          </p:nvSpPr>
          <p:spPr>
            <a:xfrm flipH="1">
              <a:off x="7434700" y="3260077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6"/>
            <p:cNvSpPr/>
            <p:nvPr/>
          </p:nvSpPr>
          <p:spPr>
            <a:xfrm flipH="1">
              <a:off x="7364768" y="3470683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6"/>
            <p:cNvSpPr/>
            <p:nvPr/>
          </p:nvSpPr>
          <p:spPr>
            <a:xfrm flipH="1">
              <a:off x="7364768" y="3470683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6"/>
            <p:cNvSpPr/>
            <p:nvPr/>
          </p:nvSpPr>
          <p:spPr>
            <a:xfrm flipH="1">
              <a:off x="7364768" y="3470683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6"/>
            <p:cNvSpPr/>
            <p:nvPr/>
          </p:nvSpPr>
          <p:spPr>
            <a:xfrm flipH="1">
              <a:off x="7364768" y="3470683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6"/>
            <p:cNvSpPr/>
            <p:nvPr/>
          </p:nvSpPr>
          <p:spPr>
            <a:xfrm flipH="1">
              <a:off x="7507435" y="3706223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6"/>
            <p:cNvSpPr/>
            <p:nvPr/>
          </p:nvSpPr>
          <p:spPr>
            <a:xfrm flipH="1">
              <a:off x="7308188" y="3706223"/>
              <a:ext cx="62038" cy="372895"/>
            </a:xfrm>
            <a:custGeom>
              <a:avLst/>
              <a:gdLst/>
              <a:ahLst/>
              <a:cxnLst/>
              <a:rect l="l" t="t" r="r" b="b"/>
              <a:pathLst>
                <a:path w="841" h="5055" extrusionOk="0">
                  <a:moveTo>
                    <a:pt x="110" y="1"/>
                  </a:moveTo>
                  <a:cubicBezTo>
                    <a:pt x="37" y="1"/>
                    <a:pt x="1" y="37"/>
                    <a:pt x="1" y="74"/>
                  </a:cubicBezTo>
                  <a:cubicBezTo>
                    <a:pt x="37" y="831"/>
                    <a:pt x="1" y="1597"/>
                    <a:pt x="37" y="2355"/>
                  </a:cubicBezTo>
                  <a:cubicBezTo>
                    <a:pt x="37" y="2774"/>
                    <a:pt x="74" y="3157"/>
                    <a:pt x="156" y="3531"/>
                  </a:cubicBezTo>
                  <a:cubicBezTo>
                    <a:pt x="229" y="3915"/>
                    <a:pt x="302" y="4298"/>
                    <a:pt x="457" y="4635"/>
                  </a:cubicBezTo>
                  <a:cubicBezTo>
                    <a:pt x="494" y="4708"/>
                    <a:pt x="530" y="4790"/>
                    <a:pt x="567" y="4827"/>
                  </a:cubicBezTo>
                  <a:cubicBezTo>
                    <a:pt x="612" y="4900"/>
                    <a:pt x="649" y="4982"/>
                    <a:pt x="685" y="5018"/>
                  </a:cubicBezTo>
                  <a:cubicBezTo>
                    <a:pt x="722" y="5055"/>
                    <a:pt x="758" y="5055"/>
                    <a:pt x="795" y="5055"/>
                  </a:cubicBezTo>
                  <a:cubicBezTo>
                    <a:pt x="795" y="5018"/>
                    <a:pt x="840" y="4982"/>
                    <a:pt x="795" y="4982"/>
                  </a:cubicBezTo>
                  <a:cubicBezTo>
                    <a:pt x="795" y="4936"/>
                    <a:pt x="758" y="4900"/>
                    <a:pt x="758" y="4863"/>
                  </a:cubicBezTo>
                  <a:cubicBezTo>
                    <a:pt x="649" y="4599"/>
                    <a:pt x="567" y="4334"/>
                    <a:pt x="457" y="4024"/>
                  </a:cubicBezTo>
                  <a:cubicBezTo>
                    <a:pt x="384" y="3723"/>
                    <a:pt x="338" y="3422"/>
                    <a:pt x="302" y="3075"/>
                  </a:cubicBezTo>
                  <a:lnTo>
                    <a:pt x="302" y="3112"/>
                  </a:lnTo>
                  <a:cubicBezTo>
                    <a:pt x="229" y="2619"/>
                    <a:pt x="193" y="2090"/>
                    <a:pt x="193" y="1561"/>
                  </a:cubicBezTo>
                  <a:lnTo>
                    <a:pt x="193" y="74"/>
                  </a:lnTo>
                  <a:cubicBezTo>
                    <a:pt x="193" y="37"/>
                    <a:pt x="156" y="1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6"/>
            <p:cNvSpPr/>
            <p:nvPr/>
          </p:nvSpPr>
          <p:spPr>
            <a:xfrm flipH="1">
              <a:off x="6161474" y="4064954"/>
              <a:ext cx="1368903" cy="538429"/>
            </a:xfrm>
            <a:custGeom>
              <a:avLst/>
              <a:gdLst/>
              <a:ahLst/>
              <a:cxnLst/>
              <a:rect l="l" t="t" r="r" b="b"/>
              <a:pathLst>
                <a:path w="18557" h="7299" extrusionOk="0">
                  <a:moveTo>
                    <a:pt x="2738" y="0"/>
                  </a:moveTo>
                  <a:cubicBezTo>
                    <a:pt x="2509" y="0"/>
                    <a:pt x="2281" y="0"/>
                    <a:pt x="2053" y="37"/>
                  </a:cubicBezTo>
                  <a:cubicBezTo>
                    <a:pt x="1789" y="37"/>
                    <a:pt x="1597" y="73"/>
                    <a:pt x="1415" y="119"/>
                  </a:cubicBezTo>
                  <a:cubicBezTo>
                    <a:pt x="995" y="228"/>
                    <a:pt x="612" y="456"/>
                    <a:pt x="384" y="721"/>
                  </a:cubicBezTo>
                  <a:cubicBezTo>
                    <a:pt x="347" y="803"/>
                    <a:pt x="274" y="876"/>
                    <a:pt x="229" y="986"/>
                  </a:cubicBezTo>
                  <a:cubicBezTo>
                    <a:pt x="156" y="1068"/>
                    <a:pt x="119" y="1177"/>
                    <a:pt x="119" y="1259"/>
                  </a:cubicBezTo>
                  <a:cubicBezTo>
                    <a:pt x="46" y="1442"/>
                    <a:pt x="1" y="1670"/>
                    <a:pt x="1" y="1943"/>
                  </a:cubicBezTo>
                  <a:cubicBezTo>
                    <a:pt x="1" y="2126"/>
                    <a:pt x="46" y="2354"/>
                    <a:pt x="119" y="2582"/>
                  </a:cubicBezTo>
                  <a:cubicBezTo>
                    <a:pt x="156" y="2774"/>
                    <a:pt x="229" y="3002"/>
                    <a:pt x="347" y="3230"/>
                  </a:cubicBezTo>
                  <a:cubicBezTo>
                    <a:pt x="539" y="3576"/>
                    <a:pt x="804" y="3914"/>
                    <a:pt x="1141" y="4297"/>
                  </a:cubicBezTo>
                  <a:cubicBezTo>
                    <a:pt x="1451" y="4562"/>
                    <a:pt x="1789" y="4863"/>
                    <a:pt x="2208" y="5136"/>
                  </a:cubicBezTo>
                  <a:cubicBezTo>
                    <a:pt x="2592" y="5401"/>
                    <a:pt x="3011" y="5629"/>
                    <a:pt x="3504" y="5857"/>
                  </a:cubicBezTo>
                  <a:cubicBezTo>
                    <a:pt x="4416" y="6313"/>
                    <a:pt x="5401" y="6651"/>
                    <a:pt x="6469" y="6879"/>
                  </a:cubicBezTo>
                  <a:cubicBezTo>
                    <a:pt x="7418" y="7107"/>
                    <a:pt x="8439" y="7225"/>
                    <a:pt x="9580" y="7298"/>
                  </a:cubicBezTo>
                  <a:lnTo>
                    <a:pt x="10875" y="7298"/>
                  </a:lnTo>
                  <a:cubicBezTo>
                    <a:pt x="11486" y="7298"/>
                    <a:pt x="12088" y="7298"/>
                    <a:pt x="12773" y="7262"/>
                  </a:cubicBezTo>
                  <a:cubicBezTo>
                    <a:pt x="13274" y="7225"/>
                    <a:pt x="13767" y="7189"/>
                    <a:pt x="14333" y="7143"/>
                  </a:cubicBezTo>
                  <a:cubicBezTo>
                    <a:pt x="14907" y="7070"/>
                    <a:pt x="15363" y="7034"/>
                    <a:pt x="15820" y="6997"/>
                  </a:cubicBezTo>
                  <a:cubicBezTo>
                    <a:pt x="16239" y="6915"/>
                    <a:pt x="16577" y="6879"/>
                    <a:pt x="16878" y="6769"/>
                  </a:cubicBezTo>
                  <a:cubicBezTo>
                    <a:pt x="17297" y="6651"/>
                    <a:pt x="17644" y="6505"/>
                    <a:pt x="17909" y="6313"/>
                  </a:cubicBezTo>
                  <a:lnTo>
                    <a:pt x="18018" y="6195"/>
                  </a:lnTo>
                  <a:cubicBezTo>
                    <a:pt x="18100" y="6122"/>
                    <a:pt x="18173" y="6049"/>
                    <a:pt x="18210" y="5966"/>
                  </a:cubicBezTo>
                  <a:cubicBezTo>
                    <a:pt x="18246" y="5966"/>
                    <a:pt x="18246" y="5930"/>
                    <a:pt x="18292" y="5930"/>
                  </a:cubicBezTo>
                  <a:cubicBezTo>
                    <a:pt x="18365" y="5775"/>
                    <a:pt x="18438" y="5592"/>
                    <a:pt x="18474" y="5401"/>
                  </a:cubicBezTo>
                  <a:cubicBezTo>
                    <a:pt x="18556" y="5209"/>
                    <a:pt x="18556" y="4981"/>
                    <a:pt x="18520" y="4790"/>
                  </a:cubicBezTo>
                  <a:cubicBezTo>
                    <a:pt x="18474" y="4717"/>
                    <a:pt x="18474" y="4635"/>
                    <a:pt x="18438" y="4598"/>
                  </a:cubicBezTo>
                  <a:lnTo>
                    <a:pt x="18438" y="4525"/>
                  </a:lnTo>
                  <a:cubicBezTo>
                    <a:pt x="18365" y="4407"/>
                    <a:pt x="18292" y="4297"/>
                    <a:pt x="18173" y="4178"/>
                  </a:cubicBezTo>
                  <a:cubicBezTo>
                    <a:pt x="18100" y="4105"/>
                    <a:pt x="17982" y="3996"/>
                    <a:pt x="17872" y="3950"/>
                  </a:cubicBezTo>
                  <a:cubicBezTo>
                    <a:pt x="17754" y="3877"/>
                    <a:pt x="17608" y="3841"/>
                    <a:pt x="17452" y="3804"/>
                  </a:cubicBezTo>
                  <a:cubicBezTo>
                    <a:pt x="17416" y="3768"/>
                    <a:pt x="17334" y="3768"/>
                    <a:pt x="17261" y="3722"/>
                  </a:cubicBezTo>
                  <a:cubicBezTo>
                    <a:pt x="17069" y="3686"/>
                    <a:pt x="16878" y="3649"/>
                    <a:pt x="16695" y="3613"/>
                  </a:cubicBezTo>
                  <a:lnTo>
                    <a:pt x="16577" y="3576"/>
                  </a:lnTo>
                  <a:lnTo>
                    <a:pt x="16276" y="3494"/>
                  </a:lnTo>
                  <a:cubicBezTo>
                    <a:pt x="16084" y="3458"/>
                    <a:pt x="15892" y="3421"/>
                    <a:pt x="15664" y="3385"/>
                  </a:cubicBezTo>
                  <a:cubicBezTo>
                    <a:pt x="14031" y="3038"/>
                    <a:pt x="12316" y="2628"/>
                    <a:pt x="10610" y="2053"/>
                  </a:cubicBezTo>
                  <a:lnTo>
                    <a:pt x="10610" y="2053"/>
                  </a:lnTo>
                  <a:lnTo>
                    <a:pt x="10647" y="2089"/>
                  </a:lnTo>
                  <a:cubicBezTo>
                    <a:pt x="10118" y="1898"/>
                    <a:pt x="9625" y="1715"/>
                    <a:pt x="9087" y="1524"/>
                  </a:cubicBezTo>
                  <a:cubicBezTo>
                    <a:pt x="8594" y="1369"/>
                    <a:pt x="8102" y="1177"/>
                    <a:pt x="7609" y="986"/>
                  </a:cubicBezTo>
                  <a:cubicBezTo>
                    <a:pt x="6733" y="721"/>
                    <a:pt x="5593" y="347"/>
                    <a:pt x="4416" y="155"/>
                  </a:cubicBezTo>
                  <a:cubicBezTo>
                    <a:pt x="3878" y="37"/>
                    <a:pt x="3349" y="0"/>
                    <a:pt x="28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6"/>
            <p:cNvSpPr/>
            <p:nvPr/>
          </p:nvSpPr>
          <p:spPr>
            <a:xfrm flipH="1">
              <a:off x="7543732" y="3759409"/>
              <a:ext cx="350691" cy="291455"/>
            </a:xfrm>
            <a:custGeom>
              <a:avLst/>
              <a:gdLst/>
              <a:ahLst/>
              <a:cxnLst/>
              <a:rect l="l" t="t" r="r" b="b"/>
              <a:pathLst>
                <a:path w="4754" h="3951" extrusionOk="0">
                  <a:moveTo>
                    <a:pt x="37" y="1"/>
                  </a:moveTo>
                  <a:cubicBezTo>
                    <a:pt x="37" y="1"/>
                    <a:pt x="0" y="1"/>
                    <a:pt x="0" y="37"/>
                  </a:cubicBezTo>
                  <a:lnTo>
                    <a:pt x="0" y="74"/>
                  </a:lnTo>
                  <a:cubicBezTo>
                    <a:pt x="0" y="110"/>
                    <a:pt x="0" y="110"/>
                    <a:pt x="37" y="110"/>
                  </a:cubicBezTo>
                  <a:cubicBezTo>
                    <a:pt x="192" y="192"/>
                    <a:pt x="374" y="265"/>
                    <a:pt x="566" y="338"/>
                  </a:cubicBezTo>
                  <a:cubicBezTo>
                    <a:pt x="758" y="457"/>
                    <a:pt x="949" y="566"/>
                    <a:pt x="1059" y="648"/>
                  </a:cubicBezTo>
                  <a:cubicBezTo>
                    <a:pt x="1515" y="913"/>
                    <a:pt x="1898" y="1250"/>
                    <a:pt x="2318" y="1634"/>
                  </a:cubicBezTo>
                  <a:cubicBezTo>
                    <a:pt x="2737" y="2017"/>
                    <a:pt x="3075" y="2354"/>
                    <a:pt x="3421" y="2701"/>
                  </a:cubicBezTo>
                  <a:cubicBezTo>
                    <a:pt x="3613" y="2929"/>
                    <a:pt x="3759" y="3121"/>
                    <a:pt x="3914" y="3267"/>
                  </a:cubicBezTo>
                  <a:cubicBezTo>
                    <a:pt x="3987" y="3385"/>
                    <a:pt x="4069" y="3458"/>
                    <a:pt x="4106" y="3577"/>
                  </a:cubicBezTo>
                  <a:lnTo>
                    <a:pt x="4142" y="3577"/>
                  </a:lnTo>
                  <a:lnTo>
                    <a:pt x="4252" y="3723"/>
                  </a:lnTo>
                  <a:lnTo>
                    <a:pt x="4297" y="3805"/>
                  </a:lnTo>
                  <a:lnTo>
                    <a:pt x="4370" y="3878"/>
                  </a:lnTo>
                  <a:cubicBezTo>
                    <a:pt x="4407" y="3951"/>
                    <a:pt x="4480" y="3951"/>
                    <a:pt x="4525" y="3951"/>
                  </a:cubicBezTo>
                  <a:lnTo>
                    <a:pt x="4598" y="3951"/>
                  </a:lnTo>
                  <a:cubicBezTo>
                    <a:pt x="4671" y="3951"/>
                    <a:pt x="4708" y="3914"/>
                    <a:pt x="4708" y="3841"/>
                  </a:cubicBezTo>
                  <a:cubicBezTo>
                    <a:pt x="4753" y="3805"/>
                    <a:pt x="4753" y="3723"/>
                    <a:pt x="4753" y="3686"/>
                  </a:cubicBezTo>
                  <a:cubicBezTo>
                    <a:pt x="4708" y="3686"/>
                    <a:pt x="4708" y="3650"/>
                    <a:pt x="4708" y="3650"/>
                  </a:cubicBezTo>
                  <a:cubicBezTo>
                    <a:pt x="4708" y="3613"/>
                    <a:pt x="4671" y="3613"/>
                    <a:pt x="4671" y="3577"/>
                  </a:cubicBezTo>
                  <a:cubicBezTo>
                    <a:pt x="4635" y="3531"/>
                    <a:pt x="4635" y="3458"/>
                    <a:pt x="4598" y="3422"/>
                  </a:cubicBezTo>
                  <a:cubicBezTo>
                    <a:pt x="4562" y="3349"/>
                    <a:pt x="4525" y="3267"/>
                    <a:pt x="4443" y="3157"/>
                  </a:cubicBezTo>
                  <a:cubicBezTo>
                    <a:pt x="4334" y="3002"/>
                    <a:pt x="4252" y="2847"/>
                    <a:pt x="4106" y="2701"/>
                  </a:cubicBezTo>
                  <a:cubicBezTo>
                    <a:pt x="3987" y="2546"/>
                    <a:pt x="3841" y="2391"/>
                    <a:pt x="3686" y="2208"/>
                  </a:cubicBezTo>
                  <a:cubicBezTo>
                    <a:pt x="3531" y="2053"/>
                    <a:pt x="3421" y="1898"/>
                    <a:pt x="3266" y="1752"/>
                  </a:cubicBezTo>
                  <a:cubicBezTo>
                    <a:pt x="3111" y="1634"/>
                    <a:pt x="2965" y="1478"/>
                    <a:pt x="2810" y="1369"/>
                  </a:cubicBezTo>
                  <a:cubicBezTo>
                    <a:pt x="2655" y="1250"/>
                    <a:pt x="2473" y="1141"/>
                    <a:pt x="2281" y="986"/>
                  </a:cubicBezTo>
                  <a:cubicBezTo>
                    <a:pt x="1971" y="794"/>
                    <a:pt x="1633" y="612"/>
                    <a:pt x="1214" y="457"/>
                  </a:cubicBezTo>
                  <a:cubicBezTo>
                    <a:pt x="831" y="265"/>
                    <a:pt x="457" y="110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6"/>
            <p:cNvSpPr/>
            <p:nvPr/>
          </p:nvSpPr>
          <p:spPr>
            <a:xfrm flipH="1">
              <a:off x="7372811" y="3885257"/>
              <a:ext cx="252432" cy="121200"/>
            </a:xfrm>
            <a:custGeom>
              <a:avLst/>
              <a:gdLst/>
              <a:ahLst/>
              <a:cxnLst/>
              <a:rect l="l" t="t" r="r" b="b"/>
              <a:pathLst>
                <a:path w="3422" h="1643" extrusionOk="0">
                  <a:moveTo>
                    <a:pt x="37" y="1"/>
                  </a:moveTo>
                  <a:lnTo>
                    <a:pt x="0" y="46"/>
                  </a:lnTo>
                  <a:lnTo>
                    <a:pt x="0" y="83"/>
                  </a:lnTo>
                  <a:lnTo>
                    <a:pt x="37" y="119"/>
                  </a:lnTo>
                  <a:cubicBezTo>
                    <a:pt x="146" y="119"/>
                    <a:pt x="229" y="83"/>
                    <a:pt x="338" y="83"/>
                  </a:cubicBezTo>
                  <a:cubicBezTo>
                    <a:pt x="566" y="83"/>
                    <a:pt x="831" y="119"/>
                    <a:pt x="1059" y="192"/>
                  </a:cubicBezTo>
                  <a:cubicBezTo>
                    <a:pt x="1214" y="229"/>
                    <a:pt x="1369" y="274"/>
                    <a:pt x="1478" y="347"/>
                  </a:cubicBezTo>
                  <a:cubicBezTo>
                    <a:pt x="1633" y="384"/>
                    <a:pt x="1743" y="457"/>
                    <a:pt x="1898" y="539"/>
                  </a:cubicBezTo>
                  <a:cubicBezTo>
                    <a:pt x="2199" y="730"/>
                    <a:pt x="2509" y="958"/>
                    <a:pt x="2810" y="1259"/>
                  </a:cubicBezTo>
                  <a:cubicBezTo>
                    <a:pt x="2883" y="1332"/>
                    <a:pt x="3002" y="1451"/>
                    <a:pt x="3111" y="1561"/>
                  </a:cubicBezTo>
                  <a:cubicBezTo>
                    <a:pt x="3111" y="1597"/>
                    <a:pt x="3157" y="1597"/>
                    <a:pt x="3230" y="1643"/>
                  </a:cubicBezTo>
                  <a:cubicBezTo>
                    <a:pt x="3266" y="1643"/>
                    <a:pt x="3303" y="1597"/>
                    <a:pt x="3339" y="1597"/>
                  </a:cubicBezTo>
                  <a:cubicBezTo>
                    <a:pt x="3385" y="1561"/>
                    <a:pt x="3385" y="1524"/>
                    <a:pt x="3421" y="1488"/>
                  </a:cubicBezTo>
                  <a:cubicBezTo>
                    <a:pt x="3421" y="1415"/>
                    <a:pt x="3385" y="1369"/>
                    <a:pt x="3385" y="1332"/>
                  </a:cubicBezTo>
                  <a:cubicBezTo>
                    <a:pt x="3157" y="1104"/>
                    <a:pt x="2929" y="913"/>
                    <a:pt x="2655" y="730"/>
                  </a:cubicBezTo>
                  <a:cubicBezTo>
                    <a:pt x="2546" y="648"/>
                    <a:pt x="2427" y="575"/>
                    <a:pt x="2281" y="502"/>
                  </a:cubicBezTo>
                  <a:cubicBezTo>
                    <a:pt x="2126" y="420"/>
                    <a:pt x="1971" y="347"/>
                    <a:pt x="1825" y="274"/>
                  </a:cubicBezTo>
                  <a:cubicBezTo>
                    <a:pt x="1560" y="156"/>
                    <a:pt x="1250" y="83"/>
                    <a:pt x="949" y="46"/>
                  </a:cubicBezTo>
                  <a:cubicBezTo>
                    <a:pt x="794" y="1"/>
                    <a:pt x="603" y="1"/>
                    <a:pt x="4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6"/>
            <p:cNvSpPr/>
            <p:nvPr/>
          </p:nvSpPr>
          <p:spPr>
            <a:xfrm flipH="1">
              <a:off x="7812910" y="3593875"/>
              <a:ext cx="162952" cy="165608"/>
            </a:xfrm>
            <a:custGeom>
              <a:avLst/>
              <a:gdLst/>
              <a:ahLst/>
              <a:cxnLst/>
              <a:rect l="l" t="t" r="r" b="b"/>
              <a:pathLst>
                <a:path w="2209" h="2245" extrusionOk="0">
                  <a:moveTo>
                    <a:pt x="74" y="0"/>
                  </a:moveTo>
                  <a:cubicBezTo>
                    <a:pt x="37" y="0"/>
                    <a:pt x="37" y="37"/>
                    <a:pt x="1" y="73"/>
                  </a:cubicBezTo>
                  <a:cubicBezTo>
                    <a:pt x="1" y="156"/>
                    <a:pt x="1" y="229"/>
                    <a:pt x="74" y="265"/>
                  </a:cubicBezTo>
                  <a:lnTo>
                    <a:pt x="758" y="612"/>
                  </a:lnTo>
                  <a:lnTo>
                    <a:pt x="758" y="648"/>
                  </a:lnTo>
                  <a:cubicBezTo>
                    <a:pt x="1022" y="803"/>
                    <a:pt x="1250" y="986"/>
                    <a:pt x="1442" y="1177"/>
                  </a:cubicBezTo>
                  <a:lnTo>
                    <a:pt x="1442" y="1214"/>
                  </a:lnTo>
                  <a:cubicBezTo>
                    <a:pt x="1561" y="1332"/>
                    <a:pt x="1670" y="1487"/>
                    <a:pt x="1789" y="1633"/>
                  </a:cubicBezTo>
                  <a:cubicBezTo>
                    <a:pt x="1898" y="1825"/>
                    <a:pt x="2017" y="2017"/>
                    <a:pt x="2090" y="2172"/>
                  </a:cubicBezTo>
                  <a:lnTo>
                    <a:pt x="2126" y="2208"/>
                  </a:lnTo>
                  <a:cubicBezTo>
                    <a:pt x="2126" y="2245"/>
                    <a:pt x="2163" y="2245"/>
                    <a:pt x="2163" y="2245"/>
                  </a:cubicBezTo>
                  <a:cubicBezTo>
                    <a:pt x="2208" y="2245"/>
                    <a:pt x="2208" y="2245"/>
                    <a:pt x="2208" y="2208"/>
                  </a:cubicBezTo>
                  <a:lnTo>
                    <a:pt x="1862" y="1524"/>
                  </a:lnTo>
                  <a:cubicBezTo>
                    <a:pt x="1706" y="1296"/>
                    <a:pt x="1597" y="1104"/>
                    <a:pt x="1405" y="913"/>
                  </a:cubicBezTo>
                  <a:cubicBezTo>
                    <a:pt x="1250" y="721"/>
                    <a:pt x="1104" y="530"/>
                    <a:pt x="913" y="420"/>
                  </a:cubicBezTo>
                  <a:cubicBezTo>
                    <a:pt x="794" y="301"/>
                    <a:pt x="685" y="265"/>
                    <a:pt x="566" y="192"/>
                  </a:cubicBezTo>
                  <a:cubicBezTo>
                    <a:pt x="457" y="119"/>
                    <a:pt x="338" y="73"/>
                    <a:pt x="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6"/>
            <p:cNvSpPr/>
            <p:nvPr/>
          </p:nvSpPr>
          <p:spPr>
            <a:xfrm flipH="1">
              <a:off x="7496672" y="4064954"/>
              <a:ext cx="868834" cy="434786"/>
            </a:xfrm>
            <a:custGeom>
              <a:avLst/>
              <a:gdLst/>
              <a:ahLst/>
              <a:cxnLst/>
              <a:rect l="l" t="t" r="r" b="b"/>
              <a:pathLst>
                <a:path w="11778" h="5894" extrusionOk="0">
                  <a:moveTo>
                    <a:pt x="8284" y="5018"/>
                  </a:moveTo>
                  <a:lnTo>
                    <a:pt x="8284" y="5018"/>
                  </a:lnTo>
                  <a:cubicBezTo>
                    <a:pt x="8292" y="5020"/>
                    <a:pt x="8300" y="5023"/>
                    <a:pt x="8308" y="5026"/>
                  </a:cubicBezTo>
                  <a:lnTo>
                    <a:pt x="8308" y="5026"/>
                  </a:lnTo>
                  <a:cubicBezTo>
                    <a:pt x="8297" y="5018"/>
                    <a:pt x="8284" y="5018"/>
                    <a:pt x="8284" y="5018"/>
                  </a:cubicBezTo>
                  <a:close/>
                  <a:moveTo>
                    <a:pt x="37" y="0"/>
                  </a:moveTo>
                  <a:cubicBezTo>
                    <a:pt x="37" y="0"/>
                    <a:pt x="1" y="73"/>
                    <a:pt x="37" y="73"/>
                  </a:cubicBezTo>
                  <a:cubicBezTo>
                    <a:pt x="420" y="493"/>
                    <a:pt x="794" y="913"/>
                    <a:pt x="1214" y="1332"/>
                  </a:cubicBezTo>
                  <a:lnTo>
                    <a:pt x="1214" y="1296"/>
                  </a:lnTo>
                  <a:cubicBezTo>
                    <a:pt x="1478" y="1597"/>
                    <a:pt x="1743" y="1861"/>
                    <a:pt x="2053" y="2089"/>
                  </a:cubicBezTo>
                  <a:cubicBezTo>
                    <a:pt x="2354" y="2354"/>
                    <a:pt x="2619" y="2628"/>
                    <a:pt x="2929" y="2856"/>
                  </a:cubicBezTo>
                  <a:cubicBezTo>
                    <a:pt x="3230" y="3084"/>
                    <a:pt x="3531" y="3312"/>
                    <a:pt x="3878" y="3540"/>
                  </a:cubicBezTo>
                  <a:cubicBezTo>
                    <a:pt x="4179" y="3768"/>
                    <a:pt x="4525" y="3950"/>
                    <a:pt x="4899" y="4142"/>
                  </a:cubicBezTo>
                  <a:cubicBezTo>
                    <a:pt x="5438" y="4452"/>
                    <a:pt x="5967" y="4680"/>
                    <a:pt x="6532" y="4908"/>
                  </a:cubicBezTo>
                  <a:cubicBezTo>
                    <a:pt x="7034" y="5136"/>
                    <a:pt x="7527" y="5282"/>
                    <a:pt x="8056" y="5437"/>
                  </a:cubicBezTo>
                  <a:cubicBezTo>
                    <a:pt x="8631" y="5629"/>
                    <a:pt x="9233" y="5775"/>
                    <a:pt x="9844" y="5857"/>
                  </a:cubicBezTo>
                  <a:cubicBezTo>
                    <a:pt x="10108" y="5894"/>
                    <a:pt x="10409" y="5894"/>
                    <a:pt x="10683" y="5894"/>
                  </a:cubicBezTo>
                  <a:cubicBezTo>
                    <a:pt x="10793" y="5857"/>
                    <a:pt x="10911" y="5857"/>
                    <a:pt x="11021" y="5821"/>
                  </a:cubicBezTo>
                  <a:cubicBezTo>
                    <a:pt x="11139" y="5821"/>
                    <a:pt x="11249" y="5775"/>
                    <a:pt x="11367" y="5702"/>
                  </a:cubicBezTo>
                  <a:cubicBezTo>
                    <a:pt x="11440" y="5702"/>
                    <a:pt x="11477" y="5665"/>
                    <a:pt x="11550" y="5629"/>
                  </a:cubicBezTo>
                  <a:lnTo>
                    <a:pt x="11668" y="5510"/>
                  </a:lnTo>
                  <a:cubicBezTo>
                    <a:pt x="11705" y="5510"/>
                    <a:pt x="11705" y="5474"/>
                    <a:pt x="11741" y="5437"/>
                  </a:cubicBezTo>
                  <a:cubicBezTo>
                    <a:pt x="11778" y="5401"/>
                    <a:pt x="11778" y="5364"/>
                    <a:pt x="11778" y="5319"/>
                  </a:cubicBezTo>
                  <a:cubicBezTo>
                    <a:pt x="11778" y="5282"/>
                    <a:pt x="11778" y="5246"/>
                    <a:pt x="11741" y="5173"/>
                  </a:cubicBezTo>
                  <a:cubicBezTo>
                    <a:pt x="11700" y="5126"/>
                    <a:pt x="11643" y="5106"/>
                    <a:pt x="11588" y="5106"/>
                  </a:cubicBezTo>
                  <a:cubicBezTo>
                    <a:pt x="11547" y="5106"/>
                    <a:pt x="11508" y="5117"/>
                    <a:pt x="11477" y="5136"/>
                  </a:cubicBezTo>
                  <a:cubicBezTo>
                    <a:pt x="11440" y="5173"/>
                    <a:pt x="11440" y="5173"/>
                    <a:pt x="11404" y="5173"/>
                  </a:cubicBezTo>
                  <a:cubicBezTo>
                    <a:pt x="11322" y="5246"/>
                    <a:pt x="11212" y="5282"/>
                    <a:pt x="11094" y="5319"/>
                  </a:cubicBezTo>
                  <a:cubicBezTo>
                    <a:pt x="10866" y="5364"/>
                    <a:pt x="10683" y="5364"/>
                    <a:pt x="10455" y="5401"/>
                  </a:cubicBezTo>
                  <a:cubicBezTo>
                    <a:pt x="10108" y="5364"/>
                    <a:pt x="9771" y="5319"/>
                    <a:pt x="9424" y="5282"/>
                  </a:cubicBezTo>
                  <a:cubicBezTo>
                    <a:pt x="9050" y="5211"/>
                    <a:pt x="8649" y="5140"/>
                    <a:pt x="8308" y="5026"/>
                  </a:cubicBezTo>
                  <a:lnTo>
                    <a:pt x="8308" y="5026"/>
                  </a:lnTo>
                  <a:cubicBezTo>
                    <a:pt x="8315" y="5031"/>
                    <a:pt x="8320" y="5040"/>
                    <a:pt x="8320" y="5054"/>
                  </a:cubicBezTo>
                  <a:cubicBezTo>
                    <a:pt x="7791" y="4908"/>
                    <a:pt x="7262" y="4717"/>
                    <a:pt x="6760" y="4562"/>
                  </a:cubicBezTo>
                  <a:cubicBezTo>
                    <a:pt x="6578" y="4489"/>
                    <a:pt x="6386" y="4407"/>
                    <a:pt x="6195" y="4334"/>
                  </a:cubicBezTo>
                  <a:cubicBezTo>
                    <a:pt x="5812" y="4224"/>
                    <a:pt x="5474" y="4069"/>
                    <a:pt x="5127" y="3877"/>
                  </a:cubicBezTo>
                  <a:cubicBezTo>
                    <a:pt x="4863" y="3768"/>
                    <a:pt x="4598" y="3613"/>
                    <a:pt x="4334" y="3458"/>
                  </a:cubicBezTo>
                  <a:lnTo>
                    <a:pt x="4334" y="3458"/>
                  </a:lnTo>
                  <a:lnTo>
                    <a:pt x="4370" y="3494"/>
                  </a:lnTo>
                  <a:cubicBezTo>
                    <a:pt x="4024" y="3312"/>
                    <a:pt x="3723" y="3120"/>
                    <a:pt x="3422" y="2892"/>
                  </a:cubicBezTo>
                  <a:cubicBezTo>
                    <a:pt x="3111" y="2701"/>
                    <a:pt x="2810" y="2473"/>
                    <a:pt x="2509" y="2244"/>
                  </a:cubicBezTo>
                  <a:cubicBezTo>
                    <a:pt x="2245" y="2016"/>
                    <a:pt x="1935" y="1788"/>
                    <a:pt x="1670" y="1524"/>
                  </a:cubicBezTo>
                  <a:cubicBezTo>
                    <a:pt x="1405" y="1296"/>
                    <a:pt x="1141" y="1031"/>
                    <a:pt x="876" y="757"/>
                  </a:cubicBezTo>
                  <a:cubicBezTo>
                    <a:pt x="603" y="529"/>
                    <a:pt x="375" y="265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6"/>
            <p:cNvSpPr/>
            <p:nvPr/>
          </p:nvSpPr>
          <p:spPr>
            <a:xfrm flipH="1">
              <a:off x="7543731" y="4379204"/>
              <a:ext cx="222188" cy="50531"/>
            </a:xfrm>
            <a:custGeom>
              <a:avLst/>
              <a:gdLst/>
              <a:ahLst/>
              <a:cxnLst/>
              <a:rect l="l" t="t" r="r" b="b"/>
              <a:pathLst>
                <a:path w="3012" h="685" extrusionOk="0">
                  <a:moveTo>
                    <a:pt x="46" y="1"/>
                  </a:moveTo>
                  <a:cubicBezTo>
                    <a:pt x="46" y="1"/>
                    <a:pt x="46" y="37"/>
                    <a:pt x="1" y="37"/>
                  </a:cubicBezTo>
                  <a:cubicBezTo>
                    <a:pt x="1" y="74"/>
                    <a:pt x="1" y="74"/>
                    <a:pt x="46" y="74"/>
                  </a:cubicBezTo>
                  <a:cubicBezTo>
                    <a:pt x="274" y="192"/>
                    <a:pt x="503" y="265"/>
                    <a:pt x="731" y="338"/>
                  </a:cubicBezTo>
                  <a:cubicBezTo>
                    <a:pt x="959" y="420"/>
                    <a:pt x="1187" y="493"/>
                    <a:pt x="1451" y="530"/>
                  </a:cubicBezTo>
                  <a:cubicBezTo>
                    <a:pt x="1679" y="566"/>
                    <a:pt x="1944" y="603"/>
                    <a:pt x="2172" y="648"/>
                  </a:cubicBezTo>
                  <a:cubicBezTo>
                    <a:pt x="2327" y="648"/>
                    <a:pt x="2437" y="648"/>
                    <a:pt x="2555" y="685"/>
                  </a:cubicBezTo>
                  <a:lnTo>
                    <a:pt x="2929" y="685"/>
                  </a:lnTo>
                  <a:cubicBezTo>
                    <a:pt x="2966" y="648"/>
                    <a:pt x="3011" y="603"/>
                    <a:pt x="3011" y="566"/>
                  </a:cubicBezTo>
                  <a:cubicBezTo>
                    <a:pt x="3011" y="530"/>
                    <a:pt x="3011" y="530"/>
                    <a:pt x="2966" y="493"/>
                  </a:cubicBezTo>
                  <a:lnTo>
                    <a:pt x="2510" y="493"/>
                  </a:lnTo>
                  <a:cubicBezTo>
                    <a:pt x="2209" y="493"/>
                    <a:pt x="1944" y="493"/>
                    <a:pt x="1679" y="457"/>
                  </a:cubicBezTo>
                  <a:cubicBezTo>
                    <a:pt x="1369" y="420"/>
                    <a:pt x="1105" y="338"/>
                    <a:pt x="840" y="265"/>
                  </a:cubicBezTo>
                  <a:cubicBezTo>
                    <a:pt x="576" y="192"/>
                    <a:pt x="311" y="110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9" name="Google Shape;4419;p55"/>
          <p:cNvSpPr txBox="1">
            <a:spLocks noGrp="1"/>
          </p:cNvSpPr>
          <p:nvPr>
            <p:ph type="title"/>
          </p:nvPr>
        </p:nvSpPr>
        <p:spPr>
          <a:xfrm>
            <a:off x="2363053" y="2266078"/>
            <a:ext cx="4045200" cy="859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Đồng hồ nào ứng với mỗi thời gian đã cho dưới đây ?</a:t>
            </a:r>
            <a:endParaRPr sz="4000" dirty="0"/>
          </a:p>
        </p:txBody>
      </p:sp>
      <p:grpSp>
        <p:nvGrpSpPr>
          <p:cNvPr id="4421" name="Google Shape;4421;p55"/>
          <p:cNvGrpSpPr/>
          <p:nvPr/>
        </p:nvGrpSpPr>
        <p:grpSpPr>
          <a:xfrm>
            <a:off x="5946235" y="3303596"/>
            <a:ext cx="2740700" cy="1392053"/>
            <a:chOff x="5742273" y="3211332"/>
            <a:chExt cx="2740700" cy="1392053"/>
          </a:xfrm>
        </p:grpSpPr>
        <p:sp>
          <p:nvSpPr>
            <p:cNvPr id="4422" name="Google Shape;4422;p55"/>
            <p:cNvSpPr/>
            <p:nvPr/>
          </p:nvSpPr>
          <p:spPr>
            <a:xfrm>
              <a:off x="5746174" y="4344925"/>
              <a:ext cx="875696" cy="258460"/>
            </a:xfrm>
            <a:custGeom>
              <a:avLst/>
              <a:gdLst/>
              <a:ahLst/>
              <a:cxnLst/>
              <a:rect l="l" t="t" r="r" b="b"/>
              <a:pathLst>
                <a:path w="16385" h="4836" extrusionOk="0">
                  <a:moveTo>
                    <a:pt x="8859" y="995"/>
                  </a:moveTo>
                  <a:cubicBezTo>
                    <a:pt x="8895" y="995"/>
                    <a:pt x="8977" y="1032"/>
                    <a:pt x="9014" y="1068"/>
                  </a:cubicBezTo>
                  <a:cubicBezTo>
                    <a:pt x="9050" y="1068"/>
                    <a:pt x="9087" y="1105"/>
                    <a:pt x="9123" y="1105"/>
                  </a:cubicBezTo>
                  <a:lnTo>
                    <a:pt x="9123" y="1141"/>
                  </a:lnTo>
                  <a:lnTo>
                    <a:pt x="9160" y="1187"/>
                  </a:lnTo>
                  <a:lnTo>
                    <a:pt x="9160" y="1223"/>
                  </a:lnTo>
                  <a:cubicBezTo>
                    <a:pt x="9160" y="1223"/>
                    <a:pt x="9123" y="1223"/>
                    <a:pt x="9123" y="1260"/>
                  </a:cubicBezTo>
                  <a:cubicBezTo>
                    <a:pt x="9123" y="1260"/>
                    <a:pt x="9087" y="1296"/>
                    <a:pt x="9050" y="1296"/>
                  </a:cubicBezTo>
                  <a:cubicBezTo>
                    <a:pt x="8932" y="1369"/>
                    <a:pt x="8822" y="1415"/>
                    <a:pt x="8704" y="1451"/>
                  </a:cubicBezTo>
                  <a:cubicBezTo>
                    <a:pt x="8594" y="1488"/>
                    <a:pt x="8476" y="1524"/>
                    <a:pt x="8366" y="1561"/>
                  </a:cubicBezTo>
                  <a:lnTo>
                    <a:pt x="8293" y="1597"/>
                  </a:lnTo>
                  <a:lnTo>
                    <a:pt x="8211" y="1597"/>
                  </a:lnTo>
                  <a:cubicBezTo>
                    <a:pt x="8174" y="1643"/>
                    <a:pt x="8138" y="1643"/>
                    <a:pt x="8101" y="1643"/>
                  </a:cubicBezTo>
                  <a:lnTo>
                    <a:pt x="8065" y="1680"/>
                  </a:lnTo>
                  <a:lnTo>
                    <a:pt x="8019" y="1680"/>
                  </a:lnTo>
                  <a:cubicBezTo>
                    <a:pt x="7682" y="1789"/>
                    <a:pt x="7381" y="1908"/>
                    <a:pt x="7034" y="2017"/>
                  </a:cubicBezTo>
                  <a:lnTo>
                    <a:pt x="6614" y="2136"/>
                  </a:lnTo>
                  <a:cubicBezTo>
                    <a:pt x="6843" y="1981"/>
                    <a:pt x="7071" y="1826"/>
                    <a:pt x="7299" y="1716"/>
                  </a:cubicBezTo>
                  <a:cubicBezTo>
                    <a:pt x="7755" y="1451"/>
                    <a:pt x="8293" y="1187"/>
                    <a:pt x="8859" y="995"/>
                  </a:cubicBezTo>
                  <a:close/>
                  <a:moveTo>
                    <a:pt x="13192" y="1"/>
                  </a:moveTo>
                  <a:cubicBezTo>
                    <a:pt x="12927" y="1"/>
                    <a:pt x="12626" y="1"/>
                    <a:pt x="12280" y="47"/>
                  </a:cubicBezTo>
                  <a:cubicBezTo>
                    <a:pt x="11897" y="83"/>
                    <a:pt x="11523" y="120"/>
                    <a:pt x="11103" y="193"/>
                  </a:cubicBezTo>
                  <a:cubicBezTo>
                    <a:pt x="10647" y="275"/>
                    <a:pt x="10227" y="348"/>
                    <a:pt x="9807" y="457"/>
                  </a:cubicBezTo>
                  <a:cubicBezTo>
                    <a:pt x="9470" y="539"/>
                    <a:pt x="9160" y="649"/>
                    <a:pt x="8822" y="767"/>
                  </a:cubicBezTo>
                  <a:cubicBezTo>
                    <a:pt x="8704" y="731"/>
                    <a:pt x="8594" y="731"/>
                    <a:pt x="8476" y="685"/>
                  </a:cubicBezTo>
                  <a:cubicBezTo>
                    <a:pt x="8366" y="685"/>
                    <a:pt x="8247" y="649"/>
                    <a:pt x="8101" y="612"/>
                  </a:cubicBezTo>
                  <a:lnTo>
                    <a:pt x="8065" y="612"/>
                  </a:lnTo>
                  <a:cubicBezTo>
                    <a:pt x="7226" y="457"/>
                    <a:pt x="6240" y="311"/>
                    <a:pt x="5246" y="193"/>
                  </a:cubicBezTo>
                  <a:cubicBezTo>
                    <a:pt x="4826" y="156"/>
                    <a:pt x="4370" y="83"/>
                    <a:pt x="3914" y="83"/>
                  </a:cubicBezTo>
                  <a:lnTo>
                    <a:pt x="3613" y="83"/>
                  </a:lnTo>
                  <a:cubicBezTo>
                    <a:pt x="3312" y="83"/>
                    <a:pt x="3048" y="83"/>
                    <a:pt x="2737" y="120"/>
                  </a:cubicBezTo>
                  <a:cubicBezTo>
                    <a:pt x="2245" y="193"/>
                    <a:pt x="1752" y="311"/>
                    <a:pt x="1332" y="457"/>
                  </a:cubicBezTo>
                  <a:cubicBezTo>
                    <a:pt x="949" y="612"/>
                    <a:pt x="575" y="840"/>
                    <a:pt x="229" y="1105"/>
                  </a:cubicBezTo>
                  <a:cubicBezTo>
                    <a:pt x="229" y="1141"/>
                    <a:pt x="192" y="1141"/>
                    <a:pt x="156" y="1187"/>
                  </a:cubicBezTo>
                  <a:cubicBezTo>
                    <a:pt x="119" y="1223"/>
                    <a:pt x="83" y="1260"/>
                    <a:pt x="37" y="1296"/>
                  </a:cubicBezTo>
                  <a:cubicBezTo>
                    <a:pt x="1" y="1333"/>
                    <a:pt x="1" y="1369"/>
                    <a:pt x="37" y="1415"/>
                  </a:cubicBezTo>
                  <a:cubicBezTo>
                    <a:pt x="37" y="1451"/>
                    <a:pt x="83" y="1451"/>
                    <a:pt x="83" y="1488"/>
                  </a:cubicBezTo>
                  <a:lnTo>
                    <a:pt x="119" y="1488"/>
                  </a:lnTo>
                  <a:lnTo>
                    <a:pt x="156" y="1524"/>
                  </a:lnTo>
                  <a:lnTo>
                    <a:pt x="192" y="1524"/>
                  </a:lnTo>
                  <a:cubicBezTo>
                    <a:pt x="192" y="1524"/>
                    <a:pt x="229" y="1561"/>
                    <a:pt x="265" y="1561"/>
                  </a:cubicBezTo>
                  <a:lnTo>
                    <a:pt x="347" y="1561"/>
                  </a:lnTo>
                  <a:lnTo>
                    <a:pt x="539" y="1643"/>
                  </a:lnTo>
                  <a:cubicBezTo>
                    <a:pt x="685" y="1680"/>
                    <a:pt x="840" y="1716"/>
                    <a:pt x="995" y="1753"/>
                  </a:cubicBezTo>
                  <a:cubicBezTo>
                    <a:pt x="1259" y="1826"/>
                    <a:pt x="1561" y="1944"/>
                    <a:pt x="1944" y="2017"/>
                  </a:cubicBezTo>
                  <a:cubicBezTo>
                    <a:pt x="2135" y="2054"/>
                    <a:pt x="2318" y="2136"/>
                    <a:pt x="2546" y="2172"/>
                  </a:cubicBezTo>
                  <a:lnTo>
                    <a:pt x="2591" y="2172"/>
                  </a:lnTo>
                  <a:cubicBezTo>
                    <a:pt x="2965" y="2282"/>
                    <a:pt x="3385" y="2400"/>
                    <a:pt x="3768" y="2473"/>
                  </a:cubicBezTo>
                  <a:cubicBezTo>
                    <a:pt x="3960" y="2555"/>
                    <a:pt x="4142" y="2592"/>
                    <a:pt x="4297" y="2628"/>
                  </a:cubicBezTo>
                  <a:lnTo>
                    <a:pt x="4297" y="2701"/>
                  </a:lnTo>
                  <a:cubicBezTo>
                    <a:pt x="4334" y="2783"/>
                    <a:pt x="4334" y="2856"/>
                    <a:pt x="4416" y="2893"/>
                  </a:cubicBezTo>
                  <a:cubicBezTo>
                    <a:pt x="4416" y="2966"/>
                    <a:pt x="4452" y="3011"/>
                    <a:pt x="4525" y="3048"/>
                  </a:cubicBezTo>
                  <a:cubicBezTo>
                    <a:pt x="4562" y="3084"/>
                    <a:pt x="4644" y="3121"/>
                    <a:pt x="4680" y="3121"/>
                  </a:cubicBezTo>
                  <a:cubicBezTo>
                    <a:pt x="4717" y="3157"/>
                    <a:pt x="4790" y="3157"/>
                    <a:pt x="4826" y="3157"/>
                  </a:cubicBezTo>
                  <a:cubicBezTo>
                    <a:pt x="4909" y="3157"/>
                    <a:pt x="4982" y="3121"/>
                    <a:pt x="5055" y="3121"/>
                  </a:cubicBezTo>
                  <a:cubicBezTo>
                    <a:pt x="5100" y="3084"/>
                    <a:pt x="5137" y="3048"/>
                    <a:pt x="5210" y="2966"/>
                  </a:cubicBezTo>
                  <a:cubicBezTo>
                    <a:pt x="5474" y="3084"/>
                    <a:pt x="5784" y="3194"/>
                    <a:pt x="6049" y="3313"/>
                  </a:cubicBezTo>
                  <a:cubicBezTo>
                    <a:pt x="6505" y="3504"/>
                    <a:pt x="6925" y="3650"/>
                    <a:pt x="7381" y="3842"/>
                  </a:cubicBezTo>
                  <a:cubicBezTo>
                    <a:pt x="7755" y="3997"/>
                    <a:pt x="8138" y="4152"/>
                    <a:pt x="8521" y="4298"/>
                  </a:cubicBezTo>
                  <a:cubicBezTo>
                    <a:pt x="8704" y="4380"/>
                    <a:pt x="8895" y="4453"/>
                    <a:pt x="9050" y="4526"/>
                  </a:cubicBezTo>
                  <a:lnTo>
                    <a:pt x="9242" y="4644"/>
                  </a:lnTo>
                  <a:lnTo>
                    <a:pt x="9278" y="4644"/>
                  </a:lnTo>
                  <a:cubicBezTo>
                    <a:pt x="9388" y="4681"/>
                    <a:pt x="9506" y="4717"/>
                    <a:pt x="9579" y="4754"/>
                  </a:cubicBezTo>
                  <a:cubicBezTo>
                    <a:pt x="9616" y="4790"/>
                    <a:pt x="9661" y="4836"/>
                    <a:pt x="9698" y="4836"/>
                  </a:cubicBezTo>
                  <a:cubicBezTo>
                    <a:pt x="9698" y="4836"/>
                    <a:pt x="9734" y="4836"/>
                    <a:pt x="9734" y="4790"/>
                  </a:cubicBezTo>
                  <a:cubicBezTo>
                    <a:pt x="11523" y="3960"/>
                    <a:pt x="13192" y="3048"/>
                    <a:pt x="14788" y="2172"/>
                  </a:cubicBezTo>
                  <a:lnTo>
                    <a:pt x="14944" y="2054"/>
                  </a:lnTo>
                  <a:cubicBezTo>
                    <a:pt x="15135" y="1944"/>
                    <a:pt x="15363" y="1826"/>
                    <a:pt x="15546" y="1716"/>
                  </a:cubicBezTo>
                  <a:cubicBezTo>
                    <a:pt x="15737" y="1643"/>
                    <a:pt x="15892" y="1524"/>
                    <a:pt x="16084" y="1415"/>
                  </a:cubicBezTo>
                  <a:lnTo>
                    <a:pt x="16312" y="1260"/>
                  </a:lnTo>
                  <a:cubicBezTo>
                    <a:pt x="16348" y="1260"/>
                    <a:pt x="16348" y="1223"/>
                    <a:pt x="16385" y="1223"/>
                  </a:cubicBezTo>
                  <a:cubicBezTo>
                    <a:pt x="16385" y="1187"/>
                    <a:pt x="16385" y="1141"/>
                    <a:pt x="16348" y="1141"/>
                  </a:cubicBezTo>
                  <a:cubicBezTo>
                    <a:pt x="16348" y="1105"/>
                    <a:pt x="16312" y="1068"/>
                    <a:pt x="16275" y="1068"/>
                  </a:cubicBezTo>
                  <a:lnTo>
                    <a:pt x="16230" y="1032"/>
                  </a:lnTo>
                  <a:cubicBezTo>
                    <a:pt x="16157" y="913"/>
                    <a:pt x="16002" y="767"/>
                    <a:pt x="15819" y="649"/>
                  </a:cubicBezTo>
                  <a:cubicBezTo>
                    <a:pt x="15701" y="576"/>
                    <a:pt x="15546" y="457"/>
                    <a:pt x="15400" y="384"/>
                  </a:cubicBezTo>
                  <a:cubicBezTo>
                    <a:pt x="15089" y="275"/>
                    <a:pt x="14788" y="156"/>
                    <a:pt x="14369" y="120"/>
                  </a:cubicBezTo>
                  <a:cubicBezTo>
                    <a:pt x="14031" y="47"/>
                    <a:pt x="13612" y="1"/>
                    <a:pt x="13192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55"/>
            <p:cNvSpPr/>
            <p:nvPr/>
          </p:nvSpPr>
          <p:spPr>
            <a:xfrm>
              <a:off x="5750557" y="4402005"/>
              <a:ext cx="261881" cy="79526"/>
            </a:xfrm>
            <a:custGeom>
              <a:avLst/>
              <a:gdLst/>
              <a:ahLst/>
              <a:cxnLst/>
              <a:rect l="l" t="t" r="r" b="b"/>
              <a:pathLst>
                <a:path w="4900" h="1488" extrusionOk="0">
                  <a:moveTo>
                    <a:pt x="110" y="0"/>
                  </a:moveTo>
                  <a:cubicBezTo>
                    <a:pt x="74" y="0"/>
                    <a:pt x="37" y="37"/>
                    <a:pt x="37" y="73"/>
                  </a:cubicBezTo>
                  <a:cubicBezTo>
                    <a:pt x="1" y="155"/>
                    <a:pt x="37" y="192"/>
                    <a:pt x="110" y="192"/>
                  </a:cubicBezTo>
                  <a:cubicBezTo>
                    <a:pt x="1141" y="383"/>
                    <a:pt x="2163" y="493"/>
                    <a:pt x="3194" y="803"/>
                  </a:cubicBezTo>
                  <a:lnTo>
                    <a:pt x="3230" y="803"/>
                  </a:lnTo>
                  <a:cubicBezTo>
                    <a:pt x="3458" y="876"/>
                    <a:pt x="3686" y="949"/>
                    <a:pt x="3914" y="1031"/>
                  </a:cubicBezTo>
                  <a:cubicBezTo>
                    <a:pt x="4179" y="1141"/>
                    <a:pt x="4407" y="1259"/>
                    <a:pt x="4635" y="1369"/>
                  </a:cubicBezTo>
                  <a:cubicBezTo>
                    <a:pt x="4635" y="1405"/>
                    <a:pt x="4671" y="1405"/>
                    <a:pt x="4708" y="1405"/>
                  </a:cubicBezTo>
                  <a:cubicBezTo>
                    <a:pt x="4708" y="1442"/>
                    <a:pt x="4744" y="1442"/>
                    <a:pt x="4790" y="1487"/>
                  </a:cubicBezTo>
                  <a:lnTo>
                    <a:pt x="4827" y="1487"/>
                  </a:lnTo>
                  <a:cubicBezTo>
                    <a:pt x="4827" y="1442"/>
                    <a:pt x="4863" y="1442"/>
                    <a:pt x="4863" y="1442"/>
                  </a:cubicBezTo>
                  <a:cubicBezTo>
                    <a:pt x="4900" y="1369"/>
                    <a:pt x="4900" y="1296"/>
                    <a:pt x="4863" y="1296"/>
                  </a:cubicBezTo>
                  <a:cubicBezTo>
                    <a:pt x="4516" y="1068"/>
                    <a:pt x="4142" y="876"/>
                    <a:pt x="3759" y="758"/>
                  </a:cubicBezTo>
                  <a:cubicBezTo>
                    <a:pt x="3376" y="612"/>
                    <a:pt x="2966" y="493"/>
                    <a:pt x="2582" y="420"/>
                  </a:cubicBezTo>
                  <a:cubicBezTo>
                    <a:pt x="1780" y="228"/>
                    <a:pt x="949" y="119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55"/>
            <p:cNvSpPr/>
            <p:nvPr/>
          </p:nvSpPr>
          <p:spPr>
            <a:xfrm>
              <a:off x="5921209" y="4444923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55"/>
            <p:cNvSpPr/>
            <p:nvPr/>
          </p:nvSpPr>
          <p:spPr>
            <a:xfrm>
              <a:off x="5921209" y="4444923"/>
              <a:ext cx="2031" cy="53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37" y="0"/>
                  </a:moveTo>
                  <a:lnTo>
                    <a:pt x="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55"/>
            <p:cNvSpPr/>
            <p:nvPr/>
          </p:nvSpPr>
          <p:spPr>
            <a:xfrm>
              <a:off x="5756436" y="4391744"/>
              <a:ext cx="221369" cy="59057"/>
            </a:xfrm>
            <a:custGeom>
              <a:avLst/>
              <a:gdLst/>
              <a:ahLst/>
              <a:cxnLst/>
              <a:rect l="l" t="t" r="r" b="b"/>
              <a:pathLst>
                <a:path w="4142" h="1105" extrusionOk="0">
                  <a:moveTo>
                    <a:pt x="912" y="1"/>
                  </a:moveTo>
                  <a:cubicBezTo>
                    <a:pt x="648" y="1"/>
                    <a:pt x="347" y="37"/>
                    <a:pt x="73" y="119"/>
                  </a:cubicBezTo>
                  <a:cubicBezTo>
                    <a:pt x="37" y="119"/>
                    <a:pt x="0" y="192"/>
                    <a:pt x="37" y="229"/>
                  </a:cubicBezTo>
                  <a:cubicBezTo>
                    <a:pt x="37" y="265"/>
                    <a:pt x="73" y="311"/>
                    <a:pt x="73" y="311"/>
                  </a:cubicBezTo>
                  <a:lnTo>
                    <a:pt x="228" y="311"/>
                  </a:lnTo>
                  <a:cubicBezTo>
                    <a:pt x="228" y="265"/>
                    <a:pt x="265" y="265"/>
                    <a:pt x="301" y="265"/>
                  </a:cubicBezTo>
                  <a:cubicBezTo>
                    <a:pt x="301" y="311"/>
                    <a:pt x="347" y="347"/>
                    <a:pt x="383" y="347"/>
                  </a:cubicBezTo>
                  <a:cubicBezTo>
                    <a:pt x="1177" y="420"/>
                    <a:pt x="1980" y="575"/>
                    <a:pt x="2737" y="767"/>
                  </a:cubicBezTo>
                  <a:cubicBezTo>
                    <a:pt x="2773" y="767"/>
                    <a:pt x="2810" y="721"/>
                    <a:pt x="2856" y="685"/>
                  </a:cubicBezTo>
                  <a:cubicBezTo>
                    <a:pt x="2929" y="721"/>
                    <a:pt x="3001" y="721"/>
                    <a:pt x="3084" y="767"/>
                  </a:cubicBezTo>
                  <a:cubicBezTo>
                    <a:pt x="3385" y="840"/>
                    <a:pt x="3686" y="950"/>
                    <a:pt x="3950" y="1105"/>
                  </a:cubicBezTo>
                  <a:cubicBezTo>
                    <a:pt x="4032" y="1105"/>
                    <a:pt x="4105" y="1105"/>
                    <a:pt x="4105" y="1032"/>
                  </a:cubicBezTo>
                  <a:cubicBezTo>
                    <a:pt x="4142" y="995"/>
                    <a:pt x="4105" y="913"/>
                    <a:pt x="4069" y="877"/>
                  </a:cubicBezTo>
                  <a:cubicBezTo>
                    <a:pt x="3458" y="575"/>
                    <a:pt x="2810" y="311"/>
                    <a:pt x="2126" y="156"/>
                  </a:cubicBezTo>
                  <a:cubicBezTo>
                    <a:pt x="1788" y="83"/>
                    <a:pt x="1442" y="1"/>
                    <a:pt x="1104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55"/>
            <p:cNvSpPr/>
            <p:nvPr/>
          </p:nvSpPr>
          <p:spPr>
            <a:xfrm>
              <a:off x="6006562" y="4473196"/>
              <a:ext cx="265729" cy="111700"/>
            </a:xfrm>
            <a:custGeom>
              <a:avLst/>
              <a:gdLst/>
              <a:ahLst/>
              <a:cxnLst/>
              <a:rect l="l" t="t" r="r" b="b"/>
              <a:pathLst>
                <a:path w="4972" h="2090" extrusionOk="0">
                  <a:moveTo>
                    <a:pt x="110" y="0"/>
                  </a:moveTo>
                  <a:cubicBezTo>
                    <a:pt x="37" y="0"/>
                    <a:pt x="0" y="73"/>
                    <a:pt x="0" y="110"/>
                  </a:cubicBezTo>
                  <a:lnTo>
                    <a:pt x="0" y="155"/>
                  </a:lnTo>
                  <a:lnTo>
                    <a:pt x="265" y="155"/>
                  </a:lnTo>
                  <a:cubicBezTo>
                    <a:pt x="529" y="192"/>
                    <a:pt x="794" y="192"/>
                    <a:pt x="1058" y="265"/>
                  </a:cubicBezTo>
                  <a:cubicBezTo>
                    <a:pt x="1405" y="301"/>
                    <a:pt x="1779" y="383"/>
                    <a:pt x="2126" y="529"/>
                  </a:cubicBezTo>
                  <a:cubicBezTo>
                    <a:pt x="2463" y="648"/>
                    <a:pt x="2810" y="757"/>
                    <a:pt x="3111" y="949"/>
                  </a:cubicBezTo>
                  <a:cubicBezTo>
                    <a:pt x="3266" y="1022"/>
                    <a:pt x="3421" y="1104"/>
                    <a:pt x="3531" y="1177"/>
                  </a:cubicBezTo>
                  <a:cubicBezTo>
                    <a:pt x="3604" y="1214"/>
                    <a:pt x="3649" y="1250"/>
                    <a:pt x="3722" y="1296"/>
                  </a:cubicBezTo>
                  <a:cubicBezTo>
                    <a:pt x="4105" y="1524"/>
                    <a:pt x="4443" y="1788"/>
                    <a:pt x="4789" y="2089"/>
                  </a:cubicBezTo>
                  <a:lnTo>
                    <a:pt x="4862" y="2089"/>
                  </a:lnTo>
                  <a:cubicBezTo>
                    <a:pt x="4899" y="2089"/>
                    <a:pt x="4935" y="2053"/>
                    <a:pt x="4935" y="2053"/>
                  </a:cubicBezTo>
                  <a:cubicBezTo>
                    <a:pt x="4972" y="2016"/>
                    <a:pt x="4972" y="1934"/>
                    <a:pt x="4935" y="1898"/>
                  </a:cubicBezTo>
                  <a:cubicBezTo>
                    <a:pt x="4333" y="1369"/>
                    <a:pt x="3649" y="949"/>
                    <a:pt x="2919" y="611"/>
                  </a:cubicBezTo>
                  <a:cubicBezTo>
                    <a:pt x="2545" y="456"/>
                    <a:pt x="2162" y="301"/>
                    <a:pt x="1779" y="192"/>
                  </a:cubicBezTo>
                  <a:cubicBezTo>
                    <a:pt x="1405" y="110"/>
                    <a:pt x="1022" y="37"/>
                    <a:pt x="60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55"/>
            <p:cNvSpPr/>
            <p:nvPr/>
          </p:nvSpPr>
          <p:spPr>
            <a:xfrm>
              <a:off x="6203510" y="4540003"/>
              <a:ext cx="2031" cy="2458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37" y="46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55"/>
            <p:cNvSpPr/>
            <p:nvPr/>
          </p:nvSpPr>
          <p:spPr>
            <a:xfrm>
              <a:off x="6205487" y="4542408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55"/>
            <p:cNvSpPr/>
            <p:nvPr/>
          </p:nvSpPr>
          <p:spPr>
            <a:xfrm>
              <a:off x="6260055" y="4391744"/>
              <a:ext cx="349637" cy="193150"/>
            </a:xfrm>
            <a:custGeom>
              <a:avLst/>
              <a:gdLst/>
              <a:ahLst/>
              <a:cxnLst/>
              <a:rect l="l" t="t" r="r" b="b"/>
              <a:pathLst>
                <a:path w="6542" h="3614" extrusionOk="0">
                  <a:moveTo>
                    <a:pt x="6387" y="1"/>
                  </a:moveTo>
                  <a:cubicBezTo>
                    <a:pt x="6086" y="192"/>
                    <a:pt x="5785" y="384"/>
                    <a:pt x="5474" y="539"/>
                  </a:cubicBezTo>
                  <a:cubicBezTo>
                    <a:pt x="5210" y="721"/>
                    <a:pt x="4909" y="913"/>
                    <a:pt x="4608" y="1068"/>
                  </a:cubicBezTo>
                  <a:cubicBezTo>
                    <a:pt x="4033" y="1406"/>
                    <a:pt x="3422" y="1752"/>
                    <a:pt x="2820" y="2090"/>
                  </a:cubicBezTo>
                  <a:lnTo>
                    <a:pt x="2856" y="2053"/>
                  </a:lnTo>
                  <a:lnTo>
                    <a:pt x="2856" y="2053"/>
                  </a:lnTo>
                  <a:cubicBezTo>
                    <a:pt x="1944" y="2546"/>
                    <a:pt x="1032" y="3002"/>
                    <a:pt x="83" y="3385"/>
                  </a:cubicBezTo>
                  <a:cubicBezTo>
                    <a:pt x="46" y="3422"/>
                    <a:pt x="1" y="3504"/>
                    <a:pt x="46" y="3540"/>
                  </a:cubicBezTo>
                  <a:cubicBezTo>
                    <a:pt x="46" y="3577"/>
                    <a:pt x="83" y="3613"/>
                    <a:pt x="119" y="3613"/>
                  </a:cubicBezTo>
                  <a:cubicBezTo>
                    <a:pt x="1141" y="3048"/>
                    <a:pt x="2136" y="2509"/>
                    <a:pt x="3157" y="1944"/>
                  </a:cubicBezTo>
                  <a:cubicBezTo>
                    <a:pt x="4298" y="1333"/>
                    <a:pt x="5401" y="721"/>
                    <a:pt x="6542" y="83"/>
                  </a:cubicBezTo>
                  <a:lnTo>
                    <a:pt x="6542" y="37"/>
                  </a:lnTo>
                  <a:cubicBezTo>
                    <a:pt x="6505" y="1"/>
                    <a:pt x="6505" y="1"/>
                    <a:pt x="646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55"/>
            <p:cNvSpPr/>
            <p:nvPr/>
          </p:nvSpPr>
          <p:spPr>
            <a:xfrm>
              <a:off x="6052846" y="4405907"/>
              <a:ext cx="510079" cy="167604"/>
            </a:xfrm>
            <a:custGeom>
              <a:avLst/>
              <a:gdLst/>
              <a:ahLst/>
              <a:cxnLst/>
              <a:rect l="l" t="t" r="r" b="b"/>
              <a:pathLst>
                <a:path w="9544" h="3136" extrusionOk="0">
                  <a:moveTo>
                    <a:pt x="9434" y="0"/>
                  </a:moveTo>
                  <a:cubicBezTo>
                    <a:pt x="9397" y="0"/>
                    <a:pt x="9351" y="0"/>
                    <a:pt x="9351" y="46"/>
                  </a:cubicBezTo>
                  <a:cubicBezTo>
                    <a:pt x="8786" y="420"/>
                    <a:pt x="8211" y="803"/>
                    <a:pt x="7609" y="1104"/>
                  </a:cubicBezTo>
                  <a:cubicBezTo>
                    <a:pt x="7417" y="1223"/>
                    <a:pt x="7226" y="1296"/>
                    <a:pt x="7034" y="1369"/>
                  </a:cubicBezTo>
                  <a:cubicBezTo>
                    <a:pt x="6770" y="1487"/>
                    <a:pt x="6469" y="1597"/>
                    <a:pt x="6159" y="1752"/>
                  </a:cubicBezTo>
                  <a:cubicBezTo>
                    <a:pt x="6122" y="1752"/>
                    <a:pt x="6122" y="1788"/>
                    <a:pt x="6086" y="1788"/>
                  </a:cubicBezTo>
                  <a:cubicBezTo>
                    <a:pt x="5821" y="1907"/>
                    <a:pt x="5556" y="2053"/>
                    <a:pt x="5292" y="2172"/>
                  </a:cubicBezTo>
                  <a:cubicBezTo>
                    <a:pt x="5100" y="2244"/>
                    <a:pt x="4945" y="2363"/>
                    <a:pt x="4790" y="2436"/>
                  </a:cubicBezTo>
                  <a:cubicBezTo>
                    <a:pt x="4644" y="2509"/>
                    <a:pt x="4489" y="2591"/>
                    <a:pt x="4334" y="2664"/>
                  </a:cubicBezTo>
                  <a:cubicBezTo>
                    <a:pt x="4261" y="2737"/>
                    <a:pt x="4152" y="2783"/>
                    <a:pt x="4069" y="2819"/>
                  </a:cubicBezTo>
                  <a:lnTo>
                    <a:pt x="3960" y="2819"/>
                  </a:lnTo>
                  <a:cubicBezTo>
                    <a:pt x="3613" y="2281"/>
                    <a:pt x="3048" y="1943"/>
                    <a:pt x="2473" y="1715"/>
                  </a:cubicBezTo>
                  <a:cubicBezTo>
                    <a:pt x="2172" y="1560"/>
                    <a:pt x="1871" y="1487"/>
                    <a:pt x="1524" y="1414"/>
                  </a:cubicBezTo>
                  <a:cubicBezTo>
                    <a:pt x="1223" y="1332"/>
                    <a:pt x="876" y="1259"/>
                    <a:pt x="575" y="1223"/>
                  </a:cubicBezTo>
                  <a:cubicBezTo>
                    <a:pt x="420" y="1223"/>
                    <a:pt x="274" y="1223"/>
                    <a:pt x="119" y="1186"/>
                  </a:cubicBezTo>
                  <a:cubicBezTo>
                    <a:pt x="83" y="1186"/>
                    <a:pt x="1" y="1223"/>
                    <a:pt x="1" y="1296"/>
                  </a:cubicBezTo>
                  <a:cubicBezTo>
                    <a:pt x="1" y="1332"/>
                    <a:pt x="46" y="1414"/>
                    <a:pt x="83" y="1414"/>
                  </a:cubicBezTo>
                  <a:cubicBezTo>
                    <a:pt x="119" y="1451"/>
                    <a:pt x="156" y="1487"/>
                    <a:pt x="229" y="1524"/>
                  </a:cubicBezTo>
                  <a:cubicBezTo>
                    <a:pt x="539" y="1560"/>
                    <a:pt x="876" y="1642"/>
                    <a:pt x="1187" y="1752"/>
                  </a:cubicBezTo>
                  <a:cubicBezTo>
                    <a:pt x="1260" y="1752"/>
                    <a:pt x="1369" y="1788"/>
                    <a:pt x="1451" y="1788"/>
                  </a:cubicBezTo>
                  <a:cubicBezTo>
                    <a:pt x="1597" y="1825"/>
                    <a:pt x="1752" y="1825"/>
                    <a:pt x="1907" y="1870"/>
                  </a:cubicBezTo>
                  <a:cubicBezTo>
                    <a:pt x="1944" y="1907"/>
                    <a:pt x="1980" y="1907"/>
                    <a:pt x="2017" y="1907"/>
                  </a:cubicBezTo>
                  <a:cubicBezTo>
                    <a:pt x="2099" y="1943"/>
                    <a:pt x="2172" y="1980"/>
                    <a:pt x="2281" y="2016"/>
                  </a:cubicBezTo>
                  <a:cubicBezTo>
                    <a:pt x="2400" y="2099"/>
                    <a:pt x="2473" y="2135"/>
                    <a:pt x="2592" y="2208"/>
                  </a:cubicBezTo>
                  <a:cubicBezTo>
                    <a:pt x="2592" y="2208"/>
                    <a:pt x="2628" y="2244"/>
                    <a:pt x="2665" y="2281"/>
                  </a:cubicBezTo>
                  <a:cubicBezTo>
                    <a:pt x="2783" y="2327"/>
                    <a:pt x="2856" y="2363"/>
                    <a:pt x="2966" y="2436"/>
                  </a:cubicBezTo>
                  <a:lnTo>
                    <a:pt x="3011" y="2473"/>
                  </a:lnTo>
                  <a:cubicBezTo>
                    <a:pt x="3084" y="2509"/>
                    <a:pt x="3157" y="2591"/>
                    <a:pt x="3239" y="2664"/>
                  </a:cubicBezTo>
                  <a:cubicBezTo>
                    <a:pt x="3349" y="2783"/>
                    <a:pt x="3504" y="2929"/>
                    <a:pt x="3695" y="3011"/>
                  </a:cubicBezTo>
                  <a:cubicBezTo>
                    <a:pt x="3732" y="3011"/>
                    <a:pt x="3805" y="3047"/>
                    <a:pt x="3841" y="3047"/>
                  </a:cubicBezTo>
                  <a:lnTo>
                    <a:pt x="3923" y="3047"/>
                  </a:lnTo>
                  <a:lnTo>
                    <a:pt x="3923" y="3084"/>
                  </a:lnTo>
                  <a:cubicBezTo>
                    <a:pt x="3923" y="3110"/>
                    <a:pt x="3960" y="3135"/>
                    <a:pt x="4007" y="3135"/>
                  </a:cubicBezTo>
                  <a:cubicBezTo>
                    <a:pt x="4027" y="3135"/>
                    <a:pt x="4048" y="3131"/>
                    <a:pt x="4069" y="3120"/>
                  </a:cubicBezTo>
                  <a:cubicBezTo>
                    <a:pt x="4334" y="3011"/>
                    <a:pt x="4608" y="2929"/>
                    <a:pt x="4872" y="2819"/>
                  </a:cubicBezTo>
                  <a:cubicBezTo>
                    <a:pt x="5018" y="2783"/>
                    <a:pt x="5137" y="2701"/>
                    <a:pt x="5246" y="2664"/>
                  </a:cubicBezTo>
                  <a:cubicBezTo>
                    <a:pt x="5401" y="2591"/>
                    <a:pt x="5593" y="2473"/>
                    <a:pt x="5748" y="2400"/>
                  </a:cubicBezTo>
                  <a:lnTo>
                    <a:pt x="5748" y="2327"/>
                  </a:lnTo>
                  <a:cubicBezTo>
                    <a:pt x="5930" y="2244"/>
                    <a:pt x="6159" y="2135"/>
                    <a:pt x="6350" y="2053"/>
                  </a:cubicBezTo>
                  <a:cubicBezTo>
                    <a:pt x="6578" y="1943"/>
                    <a:pt x="6806" y="1825"/>
                    <a:pt x="7034" y="1679"/>
                  </a:cubicBezTo>
                  <a:cubicBezTo>
                    <a:pt x="7573" y="1369"/>
                    <a:pt x="8138" y="1104"/>
                    <a:pt x="8667" y="803"/>
                  </a:cubicBezTo>
                  <a:cubicBezTo>
                    <a:pt x="8859" y="685"/>
                    <a:pt x="9014" y="575"/>
                    <a:pt x="9206" y="420"/>
                  </a:cubicBezTo>
                  <a:cubicBezTo>
                    <a:pt x="9278" y="347"/>
                    <a:pt x="9397" y="274"/>
                    <a:pt x="9470" y="192"/>
                  </a:cubicBezTo>
                  <a:cubicBezTo>
                    <a:pt x="9507" y="155"/>
                    <a:pt x="9543" y="119"/>
                    <a:pt x="9507" y="46"/>
                  </a:cubicBezTo>
                  <a:cubicBezTo>
                    <a:pt x="9470" y="0"/>
                    <a:pt x="9434" y="0"/>
                    <a:pt x="9434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55"/>
            <p:cNvSpPr/>
            <p:nvPr/>
          </p:nvSpPr>
          <p:spPr>
            <a:xfrm>
              <a:off x="6337605" y="4515578"/>
              <a:ext cx="40511" cy="26883"/>
            </a:xfrm>
            <a:custGeom>
              <a:avLst/>
              <a:gdLst/>
              <a:ahLst/>
              <a:cxnLst/>
              <a:rect l="l" t="t" r="r" b="b"/>
              <a:pathLst>
                <a:path w="758" h="503" extrusionOk="0">
                  <a:moveTo>
                    <a:pt x="648" y="1"/>
                  </a:moveTo>
                  <a:lnTo>
                    <a:pt x="566" y="47"/>
                  </a:lnTo>
                  <a:cubicBezTo>
                    <a:pt x="493" y="83"/>
                    <a:pt x="420" y="120"/>
                    <a:pt x="338" y="156"/>
                  </a:cubicBezTo>
                  <a:cubicBezTo>
                    <a:pt x="301" y="156"/>
                    <a:pt x="301" y="192"/>
                    <a:pt x="265" y="229"/>
                  </a:cubicBezTo>
                  <a:cubicBezTo>
                    <a:pt x="228" y="275"/>
                    <a:pt x="146" y="275"/>
                    <a:pt x="73" y="311"/>
                  </a:cubicBezTo>
                  <a:cubicBezTo>
                    <a:pt x="37" y="348"/>
                    <a:pt x="0" y="384"/>
                    <a:pt x="37" y="457"/>
                  </a:cubicBezTo>
                  <a:cubicBezTo>
                    <a:pt x="37" y="503"/>
                    <a:pt x="73" y="503"/>
                    <a:pt x="110" y="503"/>
                  </a:cubicBezTo>
                  <a:cubicBezTo>
                    <a:pt x="301" y="384"/>
                    <a:pt x="529" y="275"/>
                    <a:pt x="721" y="156"/>
                  </a:cubicBezTo>
                  <a:cubicBezTo>
                    <a:pt x="758" y="156"/>
                    <a:pt x="758" y="120"/>
                    <a:pt x="721" y="83"/>
                  </a:cubicBezTo>
                  <a:cubicBezTo>
                    <a:pt x="721" y="47"/>
                    <a:pt x="685" y="1"/>
                    <a:pt x="648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55"/>
            <p:cNvSpPr/>
            <p:nvPr/>
          </p:nvSpPr>
          <p:spPr>
            <a:xfrm>
              <a:off x="6394151" y="4396126"/>
              <a:ext cx="193150" cy="101492"/>
            </a:xfrm>
            <a:custGeom>
              <a:avLst/>
              <a:gdLst/>
              <a:ahLst/>
              <a:cxnLst/>
              <a:rect l="l" t="t" r="r" b="b"/>
              <a:pathLst>
                <a:path w="3614" h="1899" extrusionOk="0">
                  <a:moveTo>
                    <a:pt x="3385" y="1"/>
                  </a:moveTo>
                  <a:cubicBezTo>
                    <a:pt x="3349" y="37"/>
                    <a:pt x="3349" y="37"/>
                    <a:pt x="3312" y="74"/>
                  </a:cubicBezTo>
                  <a:cubicBezTo>
                    <a:pt x="3294" y="56"/>
                    <a:pt x="3276" y="46"/>
                    <a:pt x="3256" y="46"/>
                  </a:cubicBezTo>
                  <a:cubicBezTo>
                    <a:pt x="3237" y="46"/>
                    <a:pt x="3216" y="56"/>
                    <a:pt x="3194" y="74"/>
                  </a:cubicBezTo>
                  <a:cubicBezTo>
                    <a:pt x="3084" y="110"/>
                    <a:pt x="3011" y="183"/>
                    <a:pt x="2892" y="265"/>
                  </a:cubicBezTo>
                  <a:cubicBezTo>
                    <a:pt x="2892" y="229"/>
                    <a:pt x="2856" y="229"/>
                    <a:pt x="2820" y="229"/>
                  </a:cubicBezTo>
                  <a:cubicBezTo>
                    <a:pt x="2473" y="338"/>
                    <a:pt x="2135" y="530"/>
                    <a:pt x="1825" y="758"/>
                  </a:cubicBezTo>
                  <a:cubicBezTo>
                    <a:pt x="1597" y="831"/>
                    <a:pt x="1369" y="950"/>
                    <a:pt x="1187" y="1059"/>
                  </a:cubicBezTo>
                  <a:lnTo>
                    <a:pt x="1141" y="1096"/>
                  </a:lnTo>
                  <a:cubicBezTo>
                    <a:pt x="767" y="1287"/>
                    <a:pt x="384" y="1479"/>
                    <a:pt x="46" y="1707"/>
                  </a:cubicBezTo>
                  <a:cubicBezTo>
                    <a:pt x="1" y="1707"/>
                    <a:pt x="1" y="1780"/>
                    <a:pt x="1" y="1825"/>
                  </a:cubicBezTo>
                  <a:lnTo>
                    <a:pt x="46" y="1862"/>
                  </a:lnTo>
                  <a:cubicBezTo>
                    <a:pt x="83" y="1898"/>
                    <a:pt x="119" y="1898"/>
                    <a:pt x="119" y="1898"/>
                  </a:cubicBezTo>
                  <a:cubicBezTo>
                    <a:pt x="311" y="1862"/>
                    <a:pt x="457" y="1825"/>
                    <a:pt x="612" y="1743"/>
                  </a:cubicBezTo>
                  <a:cubicBezTo>
                    <a:pt x="803" y="1670"/>
                    <a:pt x="958" y="1597"/>
                    <a:pt x="1141" y="1479"/>
                  </a:cubicBezTo>
                  <a:cubicBezTo>
                    <a:pt x="1415" y="1324"/>
                    <a:pt x="1716" y="1141"/>
                    <a:pt x="1980" y="950"/>
                  </a:cubicBezTo>
                  <a:cubicBezTo>
                    <a:pt x="1980" y="950"/>
                    <a:pt x="2017" y="950"/>
                    <a:pt x="2017" y="913"/>
                  </a:cubicBezTo>
                  <a:cubicBezTo>
                    <a:pt x="2245" y="868"/>
                    <a:pt x="2436" y="758"/>
                    <a:pt x="2628" y="639"/>
                  </a:cubicBezTo>
                  <a:lnTo>
                    <a:pt x="2701" y="639"/>
                  </a:lnTo>
                  <a:cubicBezTo>
                    <a:pt x="2737" y="603"/>
                    <a:pt x="2783" y="603"/>
                    <a:pt x="2783" y="603"/>
                  </a:cubicBezTo>
                  <a:cubicBezTo>
                    <a:pt x="2801" y="621"/>
                    <a:pt x="2829" y="630"/>
                    <a:pt x="2856" y="630"/>
                  </a:cubicBezTo>
                  <a:cubicBezTo>
                    <a:pt x="2883" y="630"/>
                    <a:pt x="2911" y="621"/>
                    <a:pt x="2929" y="603"/>
                  </a:cubicBezTo>
                  <a:cubicBezTo>
                    <a:pt x="3121" y="493"/>
                    <a:pt x="3349" y="338"/>
                    <a:pt x="3540" y="183"/>
                  </a:cubicBezTo>
                  <a:cubicBezTo>
                    <a:pt x="3577" y="183"/>
                    <a:pt x="3577" y="147"/>
                    <a:pt x="3577" y="147"/>
                  </a:cubicBezTo>
                  <a:cubicBezTo>
                    <a:pt x="3613" y="110"/>
                    <a:pt x="3577" y="74"/>
                    <a:pt x="3577" y="37"/>
                  </a:cubicBezTo>
                  <a:cubicBezTo>
                    <a:pt x="3577" y="37"/>
                    <a:pt x="3540" y="1"/>
                    <a:pt x="3504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55"/>
            <p:cNvSpPr/>
            <p:nvPr/>
          </p:nvSpPr>
          <p:spPr>
            <a:xfrm>
              <a:off x="5742273" y="4223068"/>
              <a:ext cx="837216" cy="343758"/>
            </a:xfrm>
            <a:custGeom>
              <a:avLst/>
              <a:gdLst/>
              <a:ahLst/>
              <a:cxnLst/>
              <a:rect l="l" t="t" r="r" b="b"/>
              <a:pathLst>
                <a:path w="15665" h="6432" extrusionOk="0">
                  <a:moveTo>
                    <a:pt x="6122" y="0"/>
                  </a:moveTo>
                  <a:cubicBezTo>
                    <a:pt x="5812" y="0"/>
                    <a:pt x="5511" y="46"/>
                    <a:pt x="5246" y="119"/>
                  </a:cubicBezTo>
                  <a:lnTo>
                    <a:pt x="5173" y="119"/>
                  </a:lnTo>
                  <a:lnTo>
                    <a:pt x="5173" y="155"/>
                  </a:lnTo>
                  <a:lnTo>
                    <a:pt x="4945" y="274"/>
                  </a:lnTo>
                  <a:lnTo>
                    <a:pt x="4899" y="274"/>
                  </a:lnTo>
                  <a:cubicBezTo>
                    <a:pt x="3385" y="1141"/>
                    <a:pt x="1825" y="2016"/>
                    <a:pt x="302" y="2965"/>
                  </a:cubicBezTo>
                  <a:lnTo>
                    <a:pt x="229" y="3047"/>
                  </a:lnTo>
                  <a:lnTo>
                    <a:pt x="37" y="3157"/>
                  </a:lnTo>
                  <a:cubicBezTo>
                    <a:pt x="37" y="3157"/>
                    <a:pt x="1" y="3193"/>
                    <a:pt x="1" y="3239"/>
                  </a:cubicBezTo>
                  <a:cubicBezTo>
                    <a:pt x="1" y="3275"/>
                    <a:pt x="1" y="3275"/>
                    <a:pt x="37" y="3312"/>
                  </a:cubicBezTo>
                  <a:lnTo>
                    <a:pt x="37" y="3348"/>
                  </a:lnTo>
                  <a:cubicBezTo>
                    <a:pt x="74" y="3348"/>
                    <a:pt x="74" y="3385"/>
                    <a:pt x="74" y="3385"/>
                  </a:cubicBezTo>
                  <a:lnTo>
                    <a:pt x="229" y="3385"/>
                  </a:lnTo>
                  <a:cubicBezTo>
                    <a:pt x="530" y="3348"/>
                    <a:pt x="840" y="3312"/>
                    <a:pt x="1141" y="3312"/>
                  </a:cubicBezTo>
                  <a:cubicBezTo>
                    <a:pt x="1369" y="3312"/>
                    <a:pt x="1561" y="3348"/>
                    <a:pt x="1752" y="3348"/>
                  </a:cubicBezTo>
                  <a:cubicBezTo>
                    <a:pt x="1825" y="3348"/>
                    <a:pt x="1862" y="3348"/>
                    <a:pt x="1935" y="3385"/>
                  </a:cubicBezTo>
                  <a:lnTo>
                    <a:pt x="1980" y="3385"/>
                  </a:lnTo>
                  <a:cubicBezTo>
                    <a:pt x="2473" y="3467"/>
                    <a:pt x="2892" y="3576"/>
                    <a:pt x="3303" y="3731"/>
                  </a:cubicBezTo>
                  <a:cubicBezTo>
                    <a:pt x="3723" y="3923"/>
                    <a:pt x="4106" y="4151"/>
                    <a:pt x="4443" y="4416"/>
                  </a:cubicBezTo>
                  <a:cubicBezTo>
                    <a:pt x="4598" y="4525"/>
                    <a:pt x="4717" y="4644"/>
                    <a:pt x="4863" y="4790"/>
                  </a:cubicBezTo>
                  <a:lnTo>
                    <a:pt x="4945" y="4790"/>
                  </a:lnTo>
                  <a:cubicBezTo>
                    <a:pt x="5018" y="4790"/>
                    <a:pt x="5128" y="4790"/>
                    <a:pt x="5210" y="4753"/>
                  </a:cubicBezTo>
                  <a:cubicBezTo>
                    <a:pt x="5356" y="4753"/>
                    <a:pt x="5547" y="4717"/>
                    <a:pt x="5739" y="4717"/>
                  </a:cubicBezTo>
                  <a:lnTo>
                    <a:pt x="5812" y="4717"/>
                  </a:lnTo>
                  <a:cubicBezTo>
                    <a:pt x="6003" y="4753"/>
                    <a:pt x="6195" y="4753"/>
                    <a:pt x="6423" y="4790"/>
                  </a:cubicBezTo>
                  <a:cubicBezTo>
                    <a:pt x="6496" y="4790"/>
                    <a:pt x="6615" y="4835"/>
                    <a:pt x="6724" y="4872"/>
                  </a:cubicBezTo>
                  <a:cubicBezTo>
                    <a:pt x="7144" y="4945"/>
                    <a:pt x="7563" y="5063"/>
                    <a:pt x="7983" y="5246"/>
                  </a:cubicBezTo>
                  <a:cubicBezTo>
                    <a:pt x="8174" y="5328"/>
                    <a:pt x="8320" y="5401"/>
                    <a:pt x="8512" y="5520"/>
                  </a:cubicBezTo>
                  <a:cubicBezTo>
                    <a:pt x="8594" y="5556"/>
                    <a:pt x="8631" y="5556"/>
                    <a:pt x="8704" y="5593"/>
                  </a:cubicBezTo>
                  <a:cubicBezTo>
                    <a:pt x="8777" y="5665"/>
                    <a:pt x="8859" y="5702"/>
                    <a:pt x="8968" y="5748"/>
                  </a:cubicBezTo>
                  <a:cubicBezTo>
                    <a:pt x="9123" y="5857"/>
                    <a:pt x="9315" y="5976"/>
                    <a:pt x="9461" y="6122"/>
                  </a:cubicBezTo>
                  <a:cubicBezTo>
                    <a:pt x="9543" y="6204"/>
                    <a:pt x="9616" y="6240"/>
                    <a:pt x="9652" y="6313"/>
                  </a:cubicBezTo>
                  <a:cubicBezTo>
                    <a:pt x="9689" y="6350"/>
                    <a:pt x="9734" y="6386"/>
                    <a:pt x="9771" y="6432"/>
                  </a:cubicBezTo>
                  <a:lnTo>
                    <a:pt x="9771" y="6386"/>
                  </a:lnTo>
                  <a:cubicBezTo>
                    <a:pt x="10683" y="5894"/>
                    <a:pt x="11632" y="5401"/>
                    <a:pt x="12544" y="4908"/>
                  </a:cubicBezTo>
                  <a:cubicBezTo>
                    <a:pt x="13566" y="4379"/>
                    <a:pt x="14633" y="3804"/>
                    <a:pt x="15664" y="3239"/>
                  </a:cubicBezTo>
                  <a:cubicBezTo>
                    <a:pt x="15582" y="3084"/>
                    <a:pt x="15473" y="2965"/>
                    <a:pt x="15354" y="2819"/>
                  </a:cubicBezTo>
                  <a:cubicBezTo>
                    <a:pt x="15245" y="2701"/>
                    <a:pt x="15126" y="2555"/>
                    <a:pt x="14934" y="2436"/>
                  </a:cubicBezTo>
                  <a:cubicBezTo>
                    <a:pt x="14788" y="2327"/>
                    <a:pt x="14633" y="2208"/>
                    <a:pt x="14442" y="2099"/>
                  </a:cubicBezTo>
                  <a:cubicBezTo>
                    <a:pt x="14296" y="2016"/>
                    <a:pt x="14104" y="1907"/>
                    <a:pt x="13913" y="1788"/>
                  </a:cubicBezTo>
                  <a:cubicBezTo>
                    <a:pt x="13530" y="1642"/>
                    <a:pt x="13155" y="1451"/>
                    <a:pt x="12809" y="1332"/>
                  </a:cubicBezTo>
                  <a:cubicBezTo>
                    <a:pt x="12389" y="1223"/>
                    <a:pt x="12015" y="1141"/>
                    <a:pt x="11596" y="1068"/>
                  </a:cubicBezTo>
                  <a:cubicBezTo>
                    <a:pt x="11367" y="1068"/>
                    <a:pt x="11176" y="1031"/>
                    <a:pt x="10948" y="1031"/>
                  </a:cubicBezTo>
                  <a:cubicBezTo>
                    <a:pt x="10419" y="1031"/>
                    <a:pt x="9880" y="1141"/>
                    <a:pt x="9388" y="1296"/>
                  </a:cubicBezTo>
                  <a:cubicBezTo>
                    <a:pt x="8439" y="502"/>
                    <a:pt x="7226" y="0"/>
                    <a:pt x="612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55"/>
            <p:cNvSpPr/>
            <p:nvPr/>
          </p:nvSpPr>
          <p:spPr>
            <a:xfrm>
              <a:off x="6266416" y="4556572"/>
              <a:ext cx="22500" cy="12239"/>
            </a:xfrm>
            <a:custGeom>
              <a:avLst/>
              <a:gdLst/>
              <a:ahLst/>
              <a:cxnLst/>
              <a:rect l="l" t="t" r="r" b="b"/>
              <a:pathLst>
                <a:path w="421" h="229" extrusionOk="0">
                  <a:moveTo>
                    <a:pt x="420" y="0"/>
                  </a:moveTo>
                  <a:lnTo>
                    <a:pt x="420" y="0"/>
                  </a:lnTo>
                  <a:cubicBezTo>
                    <a:pt x="265" y="73"/>
                    <a:pt x="156" y="146"/>
                    <a:pt x="0" y="228"/>
                  </a:cubicBezTo>
                  <a:lnTo>
                    <a:pt x="73" y="228"/>
                  </a:lnTo>
                  <a:cubicBezTo>
                    <a:pt x="192" y="146"/>
                    <a:pt x="302" y="73"/>
                    <a:pt x="420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55"/>
            <p:cNvSpPr/>
            <p:nvPr/>
          </p:nvSpPr>
          <p:spPr>
            <a:xfrm>
              <a:off x="5742273" y="4223068"/>
              <a:ext cx="497840" cy="252100"/>
            </a:xfrm>
            <a:custGeom>
              <a:avLst/>
              <a:gdLst/>
              <a:ahLst/>
              <a:cxnLst/>
              <a:rect l="l" t="t" r="r" b="b"/>
              <a:pathLst>
                <a:path w="9315" h="4717" extrusionOk="0">
                  <a:moveTo>
                    <a:pt x="6122" y="0"/>
                  </a:moveTo>
                  <a:cubicBezTo>
                    <a:pt x="5812" y="0"/>
                    <a:pt x="5511" y="46"/>
                    <a:pt x="5246" y="119"/>
                  </a:cubicBezTo>
                  <a:lnTo>
                    <a:pt x="5173" y="119"/>
                  </a:lnTo>
                  <a:lnTo>
                    <a:pt x="5173" y="155"/>
                  </a:lnTo>
                  <a:lnTo>
                    <a:pt x="4945" y="274"/>
                  </a:lnTo>
                  <a:cubicBezTo>
                    <a:pt x="3422" y="1141"/>
                    <a:pt x="1825" y="2016"/>
                    <a:pt x="338" y="2965"/>
                  </a:cubicBezTo>
                  <a:lnTo>
                    <a:pt x="229" y="3047"/>
                  </a:lnTo>
                  <a:lnTo>
                    <a:pt x="37" y="3157"/>
                  </a:lnTo>
                  <a:cubicBezTo>
                    <a:pt x="37" y="3157"/>
                    <a:pt x="1" y="3193"/>
                    <a:pt x="1" y="3239"/>
                  </a:cubicBezTo>
                  <a:cubicBezTo>
                    <a:pt x="1" y="3275"/>
                    <a:pt x="1" y="3275"/>
                    <a:pt x="37" y="3312"/>
                  </a:cubicBezTo>
                  <a:lnTo>
                    <a:pt x="37" y="3348"/>
                  </a:lnTo>
                  <a:cubicBezTo>
                    <a:pt x="74" y="3348"/>
                    <a:pt x="74" y="3385"/>
                    <a:pt x="74" y="3385"/>
                  </a:cubicBezTo>
                  <a:lnTo>
                    <a:pt x="229" y="3385"/>
                  </a:lnTo>
                  <a:cubicBezTo>
                    <a:pt x="530" y="3348"/>
                    <a:pt x="840" y="3312"/>
                    <a:pt x="1141" y="3312"/>
                  </a:cubicBezTo>
                  <a:cubicBezTo>
                    <a:pt x="1369" y="3312"/>
                    <a:pt x="1597" y="3348"/>
                    <a:pt x="1825" y="3348"/>
                  </a:cubicBezTo>
                  <a:cubicBezTo>
                    <a:pt x="1862" y="3348"/>
                    <a:pt x="1898" y="3348"/>
                    <a:pt x="1935" y="3385"/>
                  </a:cubicBezTo>
                  <a:lnTo>
                    <a:pt x="1980" y="3385"/>
                  </a:lnTo>
                  <a:cubicBezTo>
                    <a:pt x="2436" y="3421"/>
                    <a:pt x="2892" y="3576"/>
                    <a:pt x="3303" y="3731"/>
                  </a:cubicBezTo>
                  <a:cubicBezTo>
                    <a:pt x="3723" y="3923"/>
                    <a:pt x="4106" y="4151"/>
                    <a:pt x="4443" y="4416"/>
                  </a:cubicBezTo>
                  <a:cubicBezTo>
                    <a:pt x="4562" y="4489"/>
                    <a:pt x="4671" y="4607"/>
                    <a:pt x="4826" y="4717"/>
                  </a:cubicBezTo>
                  <a:cubicBezTo>
                    <a:pt x="4899" y="4644"/>
                    <a:pt x="4945" y="4562"/>
                    <a:pt x="5055" y="4452"/>
                  </a:cubicBezTo>
                  <a:cubicBezTo>
                    <a:pt x="5401" y="4069"/>
                    <a:pt x="5812" y="3695"/>
                    <a:pt x="6268" y="3348"/>
                  </a:cubicBezTo>
                  <a:cubicBezTo>
                    <a:pt x="6542" y="3120"/>
                    <a:pt x="6843" y="2892"/>
                    <a:pt x="7144" y="2664"/>
                  </a:cubicBezTo>
                  <a:cubicBezTo>
                    <a:pt x="7454" y="2436"/>
                    <a:pt x="7791" y="2208"/>
                    <a:pt x="8092" y="1980"/>
                  </a:cubicBezTo>
                  <a:cubicBezTo>
                    <a:pt x="8512" y="1715"/>
                    <a:pt x="8895" y="1487"/>
                    <a:pt x="9315" y="1259"/>
                  </a:cubicBezTo>
                  <a:cubicBezTo>
                    <a:pt x="8403" y="456"/>
                    <a:pt x="7226" y="0"/>
                    <a:pt x="612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55"/>
            <p:cNvSpPr/>
            <p:nvPr/>
          </p:nvSpPr>
          <p:spPr>
            <a:xfrm>
              <a:off x="6006562" y="4278171"/>
              <a:ext cx="572930" cy="288656"/>
            </a:xfrm>
            <a:custGeom>
              <a:avLst/>
              <a:gdLst/>
              <a:ahLst/>
              <a:cxnLst/>
              <a:rect l="l" t="t" r="r" b="b"/>
              <a:pathLst>
                <a:path w="10720" h="5401" extrusionOk="0">
                  <a:moveTo>
                    <a:pt x="6003" y="0"/>
                  </a:moveTo>
                  <a:cubicBezTo>
                    <a:pt x="5620" y="0"/>
                    <a:pt x="5200" y="73"/>
                    <a:pt x="4826" y="155"/>
                  </a:cubicBezTo>
                  <a:cubicBezTo>
                    <a:pt x="4105" y="529"/>
                    <a:pt x="3421" y="949"/>
                    <a:pt x="2737" y="1442"/>
                  </a:cubicBezTo>
                  <a:lnTo>
                    <a:pt x="2773" y="1442"/>
                  </a:lnTo>
                  <a:cubicBezTo>
                    <a:pt x="2281" y="1788"/>
                    <a:pt x="1779" y="2126"/>
                    <a:pt x="1286" y="2509"/>
                  </a:cubicBezTo>
                  <a:cubicBezTo>
                    <a:pt x="830" y="2892"/>
                    <a:pt x="374" y="3303"/>
                    <a:pt x="0" y="3759"/>
                  </a:cubicBezTo>
                  <a:cubicBezTo>
                    <a:pt x="73" y="3759"/>
                    <a:pt x="183" y="3759"/>
                    <a:pt x="265" y="3722"/>
                  </a:cubicBezTo>
                  <a:cubicBezTo>
                    <a:pt x="411" y="3722"/>
                    <a:pt x="602" y="3686"/>
                    <a:pt x="794" y="3686"/>
                  </a:cubicBezTo>
                  <a:lnTo>
                    <a:pt x="867" y="3686"/>
                  </a:lnTo>
                  <a:cubicBezTo>
                    <a:pt x="1058" y="3722"/>
                    <a:pt x="1250" y="3722"/>
                    <a:pt x="1478" y="3759"/>
                  </a:cubicBezTo>
                  <a:cubicBezTo>
                    <a:pt x="1551" y="3759"/>
                    <a:pt x="1670" y="3804"/>
                    <a:pt x="1779" y="3841"/>
                  </a:cubicBezTo>
                  <a:cubicBezTo>
                    <a:pt x="2199" y="3914"/>
                    <a:pt x="2618" y="4032"/>
                    <a:pt x="3038" y="4215"/>
                  </a:cubicBezTo>
                  <a:cubicBezTo>
                    <a:pt x="3229" y="4297"/>
                    <a:pt x="3421" y="4406"/>
                    <a:pt x="3604" y="4489"/>
                  </a:cubicBezTo>
                  <a:cubicBezTo>
                    <a:pt x="3649" y="4525"/>
                    <a:pt x="3722" y="4562"/>
                    <a:pt x="3759" y="4562"/>
                  </a:cubicBezTo>
                  <a:cubicBezTo>
                    <a:pt x="3832" y="4598"/>
                    <a:pt x="3914" y="4671"/>
                    <a:pt x="4023" y="4717"/>
                  </a:cubicBezTo>
                  <a:cubicBezTo>
                    <a:pt x="4178" y="4826"/>
                    <a:pt x="4370" y="4945"/>
                    <a:pt x="4516" y="5091"/>
                  </a:cubicBezTo>
                  <a:cubicBezTo>
                    <a:pt x="4598" y="5173"/>
                    <a:pt x="4671" y="5209"/>
                    <a:pt x="4707" y="5282"/>
                  </a:cubicBezTo>
                  <a:cubicBezTo>
                    <a:pt x="4744" y="5319"/>
                    <a:pt x="4789" y="5355"/>
                    <a:pt x="4826" y="5401"/>
                  </a:cubicBezTo>
                  <a:lnTo>
                    <a:pt x="4826" y="5355"/>
                  </a:lnTo>
                  <a:cubicBezTo>
                    <a:pt x="5738" y="4863"/>
                    <a:pt x="6687" y="4370"/>
                    <a:pt x="7599" y="3877"/>
                  </a:cubicBezTo>
                  <a:cubicBezTo>
                    <a:pt x="8621" y="3348"/>
                    <a:pt x="9688" y="2773"/>
                    <a:pt x="10719" y="2208"/>
                  </a:cubicBezTo>
                  <a:cubicBezTo>
                    <a:pt x="10637" y="2053"/>
                    <a:pt x="10528" y="1934"/>
                    <a:pt x="10409" y="1788"/>
                  </a:cubicBezTo>
                  <a:cubicBezTo>
                    <a:pt x="10300" y="1670"/>
                    <a:pt x="10181" y="1524"/>
                    <a:pt x="9989" y="1405"/>
                  </a:cubicBezTo>
                  <a:cubicBezTo>
                    <a:pt x="9843" y="1296"/>
                    <a:pt x="9688" y="1177"/>
                    <a:pt x="9497" y="1068"/>
                  </a:cubicBezTo>
                  <a:cubicBezTo>
                    <a:pt x="9351" y="985"/>
                    <a:pt x="9159" y="876"/>
                    <a:pt x="8968" y="794"/>
                  </a:cubicBezTo>
                  <a:cubicBezTo>
                    <a:pt x="8621" y="611"/>
                    <a:pt x="8247" y="420"/>
                    <a:pt x="7827" y="301"/>
                  </a:cubicBezTo>
                  <a:cubicBezTo>
                    <a:pt x="7444" y="192"/>
                    <a:pt x="7070" y="110"/>
                    <a:pt x="6651" y="37"/>
                  </a:cubicBezTo>
                  <a:cubicBezTo>
                    <a:pt x="6459" y="37"/>
                    <a:pt x="6231" y="0"/>
                    <a:pt x="600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55"/>
            <p:cNvSpPr/>
            <p:nvPr/>
          </p:nvSpPr>
          <p:spPr>
            <a:xfrm>
              <a:off x="6266416" y="4558496"/>
              <a:ext cx="20523" cy="10315"/>
            </a:xfrm>
            <a:custGeom>
              <a:avLst/>
              <a:gdLst/>
              <a:ahLst/>
              <a:cxnLst/>
              <a:rect l="l" t="t" r="r" b="b"/>
              <a:pathLst>
                <a:path w="384" h="193" extrusionOk="0">
                  <a:moveTo>
                    <a:pt x="384" y="1"/>
                  </a:moveTo>
                  <a:cubicBezTo>
                    <a:pt x="229" y="74"/>
                    <a:pt x="110" y="110"/>
                    <a:pt x="0" y="192"/>
                  </a:cubicBezTo>
                  <a:lnTo>
                    <a:pt x="73" y="192"/>
                  </a:lnTo>
                  <a:cubicBezTo>
                    <a:pt x="156" y="110"/>
                    <a:pt x="265" y="74"/>
                    <a:pt x="38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55"/>
            <p:cNvSpPr/>
            <p:nvPr/>
          </p:nvSpPr>
          <p:spPr>
            <a:xfrm>
              <a:off x="6061130" y="4438562"/>
              <a:ext cx="225805" cy="100958"/>
            </a:xfrm>
            <a:custGeom>
              <a:avLst/>
              <a:gdLst/>
              <a:ahLst/>
              <a:cxnLst/>
              <a:rect l="l" t="t" r="r" b="b"/>
              <a:pathLst>
                <a:path w="4225" h="1889" extrusionOk="0">
                  <a:moveTo>
                    <a:pt x="119" y="1"/>
                  </a:moveTo>
                  <a:cubicBezTo>
                    <a:pt x="74" y="1"/>
                    <a:pt x="37" y="37"/>
                    <a:pt x="1" y="119"/>
                  </a:cubicBezTo>
                  <a:cubicBezTo>
                    <a:pt x="1" y="156"/>
                    <a:pt x="74" y="229"/>
                    <a:pt x="119" y="229"/>
                  </a:cubicBezTo>
                  <a:cubicBezTo>
                    <a:pt x="384" y="229"/>
                    <a:pt x="612" y="265"/>
                    <a:pt x="840" y="302"/>
                  </a:cubicBezTo>
                  <a:cubicBezTo>
                    <a:pt x="1406" y="384"/>
                    <a:pt x="1944" y="530"/>
                    <a:pt x="2437" y="758"/>
                  </a:cubicBezTo>
                  <a:cubicBezTo>
                    <a:pt x="2856" y="949"/>
                    <a:pt x="3267" y="1177"/>
                    <a:pt x="3613" y="1488"/>
                  </a:cubicBezTo>
                  <a:cubicBezTo>
                    <a:pt x="3768" y="1597"/>
                    <a:pt x="3878" y="1716"/>
                    <a:pt x="4033" y="1862"/>
                  </a:cubicBezTo>
                  <a:cubicBezTo>
                    <a:pt x="4051" y="1880"/>
                    <a:pt x="4070" y="1889"/>
                    <a:pt x="4092" y="1889"/>
                  </a:cubicBezTo>
                  <a:cubicBezTo>
                    <a:pt x="4115" y="1889"/>
                    <a:pt x="4143" y="1880"/>
                    <a:pt x="4179" y="1862"/>
                  </a:cubicBezTo>
                  <a:cubicBezTo>
                    <a:pt x="4225" y="1825"/>
                    <a:pt x="4225" y="1752"/>
                    <a:pt x="4179" y="1716"/>
                  </a:cubicBezTo>
                  <a:cubicBezTo>
                    <a:pt x="3650" y="1177"/>
                    <a:pt x="3002" y="758"/>
                    <a:pt x="2318" y="493"/>
                  </a:cubicBezTo>
                  <a:cubicBezTo>
                    <a:pt x="1634" y="192"/>
                    <a:pt x="877" y="37"/>
                    <a:pt x="11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55"/>
            <p:cNvSpPr/>
            <p:nvPr/>
          </p:nvSpPr>
          <p:spPr>
            <a:xfrm>
              <a:off x="6089403" y="4412214"/>
              <a:ext cx="231684" cy="102775"/>
            </a:xfrm>
            <a:custGeom>
              <a:avLst/>
              <a:gdLst/>
              <a:ahLst/>
              <a:cxnLst/>
              <a:rect l="l" t="t" r="r" b="b"/>
              <a:pathLst>
                <a:path w="4335" h="1923" extrusionOk="0">
                  <a:moveTo>
                    <a:pt x="120" y="1"/>
                  </a:moveTo>
                  <a:cubicBezTo>
                    <a:pt x="83" y="37"/>
                    <a:pt x="47" y="37"/>
                    <a:pt x="47" y="74"/>
                  </a:cubicBezTo>
                  <a:cubicBezTo>
                    <a:pt x="47" y="74"/>
                    <a:pt x="1" y="110"/>
                    <a:pt x="47" y="156"/>
                  </a:cubicBezTo>
                  <a:cubicBezTo>
                    <a:pt x="47" y="192"/>
                    <a:pt x="47" y="192"/>
                    <a:pt x="83" y="229"/>
                  </a:cubicBezTo>
                  <a:lnTo>
                    <a:pt x="229" y="229"/>
                  </a:lnTo>
                  <a:cubicBezTo>
                    <a:pt x="342" y="214"/>
                    <a:pt x="454" y="205"/>
                    <a:pt x="568" y="205"/>
                  </a:cubicBezTo>
                  <a:cubicBezTo>
                    <a:pt x="728" y="205"/>
                    <a:pt x="892" y="223"/>
                    <a:pt x="1068" y="265"/>
                  </a:cubicBezTo>
                  <a:cubicBezTo>
                    <a:pt x="1451" y="302"/>
                    <a:pt x="1871" y="457"/>
                    <a:pt x="2245" y="612"/>
                  </a:cubicBezTo>
                  <a:cubicBezTo>
                    <a:pt x="2820" y="877"/>
                    <a:pt x="3349" y="1214"/>
                    <a:pt x="3805" y="1597"/>
                  </a:cubicBezTo>
                  <a:cubicBezTo>
                    <a:pt x="3924" y="1707"/>
                    <a:pt x="4033" y="1789"/>
                    <a:pt x="4152" y="1862"/>
                  </a:cubicBezTo>
                  <a:cubicBezTo>
                    <a:pt x="4173" y="1905"/>
                    <a:pt x="4194" y="1922"/>
                    <a:pt x="4223" y="1922"/>
                  </a:cubicBezTo>
                  <a:cubicBezTo>
                    <a:pt x="4244" y="1922"/>
                    <a:pt x="4267" y="1914"/>
                    <a:pt x="4298" y="1898"/>
                  </a:cubicBezTo>
                  <a:cubicBezTo>
                    <a:pt x="4334" y="1862"/>
                    <a:pt x="4334" y="1789"/>
                    <a:pt x="4298" y="1752"/>
                  </a:cubicBezTo>
                  <a:cubicBezTo>
                    <a:pt x="3732" y="1214"/>
                    <a:pt x="3084" y="758"/>
                    <a:pt x="2364" y="457"/>
                  </a:cubicBezTo>
                  <a:cubicBezTo>
                    <a:pt x="2017" y="265"/>
                    <a:pt x="1643" y="156"/>
                    <a:pt x="1260" y="74"/>
                  </a:cubicBezTo>
                  <a:cubicBezTo>
                    <a:pt x="1068" y="37"/>
                    <a:pt x="877" y="1"/>
                    <a:pt x="685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55"/>
            <p:cNvSpPr/>
            <p:nvPr/>
          </p:nvSpPr>
          <p:spPr>
            <a:xfrm>
              <a:off x="6134298" y="4383940"/>
              <a:ext cx="217468" cy="113998"/>
            </a:xfrm>
            <a:custGeom>
              <a:avLst/>
              <a:gdLst/>
              <a:ahLst/>
              <a:cxnLst/>
              <a:rect l="l" t="t" r="r" b="b"/>
              <a:pathLst>
                <a:path w="4069" h="2133" extrusionOk="0">
                  <a:moveTo>
                    <a:pt x="37" y="1"/>
                  </a:moveTo>
                  <a:lnTo>
                    <a:pt x="37" y="74"/>
                  </a:lnTo>
                  <a:cubicBezTo>
                    <a:pt x="0" y="110"/>
                    <a:pt x="37" y="147"/>
                    <a:pt x="37" y="147"/>
                  </a:cubicBezTo>
                  <a:cubicBezTo>
                    <a:pt x="73" y="183"/>
                    <a:pt x="119" y="183"/>
                    <a:pt x="119" y="183"/>
                  </a:cubicBezTo>
                  <a:cubicBezTo>
                    <a:pt x="155" y="183"/>
                    <a:pt x="155" y="183"/>
                    <a:pt x="155" y="229"/>
                  </a:cubicBezTo>
                  <a:cubicBezTo>
                    <a:pt x="803" y="302"/>
                    <a:pt x="1405" y="493"/>
                    <a:pt x="1980" y="758"/>
                  </a:cubicBezTo>
                  <a:cubicBezTo>
                    <a:pt x="2472" y="950"/>
                    <a:pt x="2929" y="1251"/>
                    <a:pt x="3348" y="1597"/>
                  </a:cubicBezTo>
                  <a:cubicBezTo>
                    <a:pt x="3540" y="1743"/>
                    <a:pt x="3722" y="1898"/>
                    <a:pt x="3877" y="2090"/>
                  </a:cubicBezTo>
                  <a:cubicBezTo>
                    <a:pt x="3898" y="2111"/>
                    <a:pt x="3935" y="2132"/>
                    <a:pt x="3969" y="2132"/>
                  </a:cubicBezTo>
                  <a:cubicBezTo>
                    <a:pt x="3993" y="2132"/>
                    <a:pt x="4017" y="2121"/>
                    <a:pt x="4032" y="2090"/>
                  </a:cubicBezTo>
                  <a:cubicBezTo>
                    <a:pt x="4069" y="2053"/>
                    <a:pt x="4069" y="2008"/>
                    <a:pt x="4032" y="1935"/>
                  </a:cubicBezTo>
                  <a:cubicBezTo>
                    <a:pt x="3540" y="1406"/>
                    <a:pt x="2929" y="950"/>
                    <a:pt x="2244" y="639"/>
                  </a:cubicBezTo>
                  <a:cubicBezTo>
                    <a:pt x="1597" y="302"/>
                    <a:pt x="876" y="110"/>
                    <a:pt x="11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55"/>
            <p:cNvSpPr/>
            <p:nvPr/>
          </p:nvSpPr>
          <p:spPr>
            <a:xfrm>
              <a:off x="6276677" y="4398104"/>
              <a:ext cx="101439" cy="78564"/>
            </a:xfrm>
            <a:custGeom>
              <a:avLst/>
              <a:gdLst/>
              <a:ahLst/>
              <a:cxnLst/>
              <a:rect l="l" t="t" r="r" b="b"/>
              <a:pathLst>
                <a:path w="1898" h="1470" extrusionOk="0">
                  <a:moveTo>
                    <a:pt x="110" y="0"/>
                  </a:moveTo>
                  <a:cubicBezTo>
                    <a:pt x="110" y="0"/>
                    <a:pt x="73" y="0"/>
                    <a:pt x="73" y="37"/>
                  </a:cubicBezTo>
                  <a:cubicBezTo>
                    <a:pt x="37" y="37"/>
                    <a:pt x="37" y="73"/>
                    <a:pt x="37" y="73"/>
                  </a:cubicBezTo>
                  <a:cubicBezTo>
                    <a:pt x="0" y="110"/>
                    <a:pt x="0" y="146"/>
                    <a:pt x="37" y="146"/>
                  </a:cubicBezTo>
                  <a:cubicBezTo>
                    <a:pt x="37" y="192"/>
                    <a:pt x="73" y="228"/>
                    <a:pt x="73" y="228"/>
                  </a:cubicBezTo>
                  <a:lnTo>
                    <a:pt x="110" y="228"/>
                  </a:lnTo>
                  <a:cubicBezTo>
                    <a:pt x="456" y="374"/>
                    <a:pt x="794" y="602"/>
                    <a:pt x="1104" y="831"/>
                  </a:cubicBezTo>
                  <a:cubicBezTo>
                    <a:pt x="1332" y="1022"/>
                    <a:pt x="1514" y="1214"/>
                    <a:pt x="1706" y="1442"/>
                  </a:cubicBezTo>
                  <a:cubicBezTo>
                    <a:pt x="1724" y="1460"/>
                    <a:pt x="1754" y="1469"/>
                    <a:pt x="1784" y="1469"/>
                  </a:cubicBezTo>
                  <a:cubicBezTo>
                    <a:pt x="1813" y="1469"/>
                    <a:pt x="1843" y="1460"/>
                    <a:pt x="1861" y="1442"/>
                  </a:cubicBezTo>
                  <a:cubicBezTo>
                    <a:pt x="1898" y="1405"/>
                    <a:pt x="1898" y="1369"/>
                    <a:pt x="1861" y="1287"/>
                  </a:cubicBezTo>
                  <a:cubicBezTo>
                    <a:pt x="1633" y="1022"/>
                    <a:pt x="1368" y="794"/>
                    <a:pt x="1104" y="566"/>
                  </a:cubicBezTo>
                  <a:cubicBezTo>
                    <a:pt x="794" y="338"/>
                    <a:pt x="493" y="146"/>
                    <a:pt x="146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55"/>
            <p:cNvSpPr/>
            <p:nvPr/>
          </p:nvSpPr>
          <p:spPr>
            <a:xfrm>
              <a:off x="6217673" y="4323012"/>
              <a:ext cx="200900" cy="117045"/>
            </a:xfrm>
            <a:custGeom>
              <a:avLst/>
              <a:gdLst/>
              <a:ahLst/>
              <a:cxnLst/>
              <a:rect l="l" t="t" r="r" b="b"/>
              <a:pathLst>
                <a:path w="3759" h="2190" extrusionOk="0">
                  <a:moveTo>
                    <a:pt x="37" y="0"/>
                  </a:moveTo>
                  <a:cubicBezTo>
                    <a:pt x="37" y="37"/>
                    <a:pt x="0" y="37"/>
                    <a:pt x="0" y="73"/>
                  </a:cubicBezTo>
                  <a:lnTo>
                    <a:pt x="0" y="146"/>
                  </a:lnTo>
                  <a:cubicBezTo>
                    <a:pt x="37" y="183"/>
                    <a:pt x="37" y="183"/>
                    <a:pt x="73" y="183"/>
                  </a:cubicBezTo>
                  <a:cubicBezTo>
                    <a:pt x="529" y="302"/>
                    <a:pt x="985" y="457"/>
                    <a:pt x="1405" y="639"/>
                  </a:cubicBezTo>
                  <a:lnTo>
                    <a:pt x="1369" y="603"/>
                  </a:lnTo>
                  <a:lnTo>
                    <a:pt x="1369" y="603"/>
                  </a:lnTo>
                  <a:cubicBezTo>
                    <a:pt x="1980" y="913"/>
                    <a:pt x="2545" y="1250"/>
                    <a:pt x="3075" y="1670"/>
                  </a:cubicBezTo>
                  <a:cubicBezTo>
                    <a:pt x="3230" y="1825"/>
                    <a:pt x="3421" y="1971"/>
                    <a:pt x="3576" y="2163"/>
                  </a:cubicBezTo>
                  <a:cubicBezTo>
                    <a:pt x="3595" y="2181"/>
                    <a:pt x="3622" y="2190"/>
                    <a:pt x="3649" y="2190"/>
                  </a:cubicBezTo>
                  <a:cubicBezTo>
                    <a:pt x="3677" y="2190"/>
                    <a:pt x="3704" y="2181"/>
                    <a:pt x="3722" y="2163"/>
                  </a:cubicBezTo>
                  <a:cubicBezTo>
                    <a:pt x="3759" y="2126"/>
                    <a:pt x="3759" y="2053"/>
                    <a:pt x="3722" y="2007"/>
                  </a:cubicBezTo>
                  <a:cubicBezTo>
                    <a:pt x="3230" y="1515"/>
                    <a:pt x="2701" y="1095"/>
                    <a:pt x="2089" y="758"/>
                  </a:cubicBezTo>
                  <a:cubicBezTo>
                    <a:pt x="1788" y="566"/>
                    <a:pt x="1442" y="411"/>
                    <a:pt x="1104" y="265"/>
                  </a:cubicBezTo>
                  <a:cubicBezTo>
                    <a:pt x="794" y="146"/>
                    <a:pt x="456" y="37"/>
                    <a:pt x="155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55"/>
            <p:cNvSpPr/>
            <p:nvPr/>
          </p:nvSpPr>
          <p:spPr>
            <a:xfrm>
              <a:off x="6260055" y="4296182"/>
              <a:ext cx="207260" cy="112181"/>
            </a:xfrm>
            <a:custGeom>
              <a:avLst/>
              <a:gdLst/>
              <a:ahLst/>
              <a:cxnLst/>
              <a:rect l="l" t="t" r="r" b="b"/>
              <a:pathLst>
                <a:path w="3878" h="2099" extrusionOk="0">
                  <a:moveTo>
                    <a:pt x="119" y="1"/>
                  </a:moveTo>
                  <a:cubicBezTo>
                    <a:pt x="83" y="1"/>
                    <a:pt x="1" y="1"/>
                    <a:pt x="1" y="83"/>
                  </a:cubicBezTo>
                  <a:cubicBezTo>
                    <a:pt x="1" y="119"/>
                    <a:pt x="1" y="192"/>
                    <a:pt x="83" y="192"/>
                  </a:cubicBezTo>
                  <a:cubicBezTo>
                    <a:pt x="649" y="347"/>
                    <a:pt x="1223" y="539"/>
                    <a:pt x="1752" y="804"/>
                  </a:cubicBezTo>
                  <a:lnTo>
                    <a:pt x="1752" y="767"/>
                  </a:lnTo>
                  <a:cubicBezTo>
                    <a:pt x="2327" y="1032"/>
                    <a:pt x="2856" y="1369"/>
                    <a:pt x="3349" y="1789"/>
                  </a:cubicBezTo>
                  <a:cubicBezTo>
                    <a:pt x="3467" y="1871"/>
                    <a:pt x="3577" y="1944"/>
                    <a:pt x="3650" y="2053"/>
                  </a:cubicBezTo>
                  <a:cubicBezTo>
                    <a:pt x="3696" y="2053"/>
                    <a:pt x="3732" y="2099"/>
                    <a:pt x="3732" y="2099"/>
                  </a:cubicBezTo>
                  <a:cubicBezTo>
                    <a:pt x="3769" y="2099"/>
                    <a:pt x="3805" y="2099"/>
                    <a:pt x="3805" y="2053"/>
                  </a:cubicBezTo>
                  <a:cubicBezTo>
                    <a:pt x="3878" y="2017"/>
                    <a:pt x="3878" y="1944"/>
                    <a:pt x="3842" y="1907"/>
                  </a:cubicBezTo>
                  <a:cubicBezTo>
                    <a:pt x="3577" y="1679"/>
                    <a:pt x="3312" y="1451"/>
                    <a:pt x="3011" y="1223"/>
                  </a:cubicBezTo>
                  <a:cubicBezTo>
                    <a:pt x="2738" y="1032"/>
                    <a:pt x="2437" y="877"/>
                    <a:pt x="2099" y="685"/>
                  </a:cubicBezTo>
                  <a:cubicBezTo>
                    <a:pt x="1488" y="384"/>
                    <a:pt x="804" y="156"/>
                    <a:pt x="156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55"/>
            <p:cNvSpPr/>
            <p:nvPr/>
          </p:nvSpPr>
          <p:spPr>
            <a:xfrm>
              <a:off x="6345408" y="4290356"/>
              <a:ext cx="160923" cy="87329"/>
            </a:xfrm>
            <a:custGeom>
              <a:avLst/>
              <a:gdLst/>
              <a:ahLst/>
              <a:cxnLst/>
              <a:rect l="l" t="t" r="r" b="b"/>
              <a:pathLst>
                <a:path w="3011" h="1634" extrusionOk="0">
                  <a:moveTo>
                    <a:pt x="119" y="0"/>
                  </a:moveTo>
                  <a:cubicBezTo>
                    <a:pt x="82" y="0"/>
                    <a:pt x="0" y="0"/>
                    <a:pt x="0" y="73"/>
                  </a:cubicBezTo>
                  <a:cubicBezTo>
                    <a:pt x="0" y="110"/>
                    <a:pt x="0" y="192"/>
                    <a:pt x="82" y="192"/>
                  </a:cubicBezTo>
                  <a:cubicBezTo>
                    <a:pt x="502" y="301"/>
                    <a:pt x="958" y="456"/>
                    <a:pt x="1332" y="648"/>
                  </a:cubicBezTo>
                  <a:cubicBezTo>
                    <a:pt x="1787" y="839"/>
                    <a:pt x="2242" y="1103"/>
                    <a:pt x="2661" y="1439"/>
                  </a:cubicBezTo>
                  <a:lnTo>
                    <a:pt x="2661" y="1439"/>
                  </a:lnTo>
                  <a:cubicBezTo>
                    <a:pt x="2714" y="1494"/>
                    <a:pt x="2751" y="1536"/>
                    <a:pt x="2819" y="1597"/>
                  </a:cubicBezTo>
                  <a:cubicBezTo>
                    <a:pt x="2819" y="1597"/>
                    <a:pt x="2856" y="1633"/>
                    <a:pt x="2892" y="1633"/>
                  </a:cubicBezTo>
                  <a:cubicBezTo>
                    <a:pt x="2929" y="1633"/>
                    <a:pt x="2929" y="1597"/>
                    <a:pt x="2965" y="1597"/>
                  </a:cubicBezTo>
                  <a:cubicBezTo>
                    <a:pt x="3011" y="1560"/>
                    <a:pt x="3011" y="1478"/>
                    <a:pt x="2965" y="1442"/>
                  </a:cubicBezTo>
                  <a:cubicBezTo>
                    <a:pt x="2591" y="1068"/>
                    <a:pt x="2135" y="757"/>
                    <a:pt x="1642" y="529"/>
                  </a:cubicBezTo>
                  <a:cubicBezTo>
                    <a:pt x="1186" y="301"/>
                    <a:pt x="648" y="110"/>
                    <a:pt x="155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55"/>
            <p:cNvSpPr/>
            <p:nvPr/>
          </p:nvSpPr>
          <p:spPr>
            <a:xfrm>
              <a:off x="5912925" y="4396126"/>
              <a:ext cx="91231" cy="48849"/>
            </a:xfrm>
            <a:custGeom>
              <a:avLst/>
              <a:gdLst/>
              <a:ahLst/>
              <a:cxnLst/>
              <a:rect l="l" t="t" r="r" b="b"/>
              <a:pathLst>
                <a:path w="1707" h="914" extrusionOk="0">
                  <a:moveTo>
                    <a:pt x="110" y="1"/>
                  </a:moveTo>
                  <a:cubicBezTo>
                    <a:pt x="73" y="1"/>
                    <a:pt x="37" y="37"/>
                    <a:pt x="1" y="74"/>
                  </a:cubicBezTo>
                  <a:cubicBezTo>
                    <a:pt x="1" y="147"/>
                    <a:pt x="37" y="183"/>
                    <a:pt x="73" y="229"/>
                  </a:cubicBezTo>
                  <a:cubicBezTo>
                    <a:pt x="338" y="302"/>
                    <a:pt x="612" y="375"/>
                    <a:pt x="876" y="493"/>
                  </a:cubicBezTo>
                  <a:cubicBezTo>
                    <a:pt x="1104" y="603"/>
                    <a:pt x="1332" y="722"/>
                    <a:pt x="1560" y="913"/>
                  </a:cubicBezTo>
                  <a:lnTo>
                    <a:pt x="1633" y="913"/>
                  </a:lnTo>
                  <a:cubicBezTo>
                    <a:pt x="1670" y="913"/>
                    <a:pt x="1706" y="913"/>
                    <a:pt x="1706" y="868"/>
                  </a:cubicBezTo>
                  <a:lnTo>
                    <a:pt x="1706" y="795"/>
                  </a:lnTo>
                  <a:cubicBezTo>
                    <a:pt x="1706" y="758"/>
                    <a:pt x="1706" y="758"/>
                    <a:pt x="1670" y="722"/>
                  </a:cubicBezTo>
                  <a:cubicBezTo>
                    <a:pt x="1250" y="375"/>
                    <a:pt x="685" y="147"/>
                    <a:pt x="156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55"/>
            <p:cNvSpPr/>
            <p:nvPr/>
          </p:nvSpPr>
          <p:spPr>
            <a:xfrm>
              <a:off x="5839811" y="4347383"/>
              <a:ext cx="182889" cy="72418"/>
            </a:xfrm>
            <a:custGeom>
              <a:avLst/>
              <a:gdLst/>
              <a:ahLst/>
              <a:cxnLst/>
              <a:rect l="l" t="t" r="r" b="b"/>
              <a:pathLst>
                <a:path w="3422" h="1355" extrusionOk="0">
                  <a:moveTo>
                    <a:pt x="110" y="1"/>
                  </a:moveTo>
                  <a:cubicBezTo>
                    <a:pt x="37" y="1"/>
                    <a:pt x="0" y="74"/>
                    <a:pt x="0" y="110"/>
                  </a:cubicBezTo>
                  <a:cubicBezTo>
                    <a:pt x="0" y="183"/>
                    <a:pt x="37" y="229"/>
                    <a:pt x="110" y="229"/>
                  </a:cubicBezTo>
                  <a:cubicBezTo>
                    <a:pt x="338" y="229"/>
                    <a:pt x="566" y="265"/>
                    <a:pt x="794" y="302"/>
                  </a:cubicBezTo>
                  <a:cubicBezTo>
                    <a:pt x="1250" y="375"/>
                    <a:pt x="1706" y="493"/>
                    <a:pt x="2126" y="721"/>
                  </a:cubicBezTo>
                  <a:lnTo>
                    <a:pt x="2089" y="685"/>
                  </a:lnTo>
                  <a:lnTo>
                    <a:pt x="2089" y="685"/>
                  </a:lnTo>
                  <a:cubicBezTo>
                    <a:pt x="2509" y="867"/>
                    <a:pt x="2892" y="1095"/>
                    <a:pt x="3230" y="1323"/>
                  </a:cubicBezTo>
                  <a:cubicBezTo>
                    <a:pt x="3261" y="1343"/>
                    <a:pt x="3287" y="1354"/>
                    <a:pt x="3309" y="1354"/>
                  </a:cubicBezTo>
                  <a:cubicBezTo>
                    <a:pt x="3340" y="1354"/>
                    <a:pt x="3364" y="1334"/>
                    <a:pt x="3385" y="1287"/>
                  </a:cubicBezTo>
                  <a:cubicBezTo>
                    <a:pt x="3421" y="1250"/>
                    <a:pt x="3421" y="1177"/>
                    <a:pt x="3348" y="1141"/>
                  </a:cubicBezTo>
                  <a:cubicBezTo>
                    <a:pt x="2892" y="831"/>
                    <a:pt x="2354" y="566"/>
                    <a:pt x="1825" y="338"/>
                  </a:cubicBezTo>
                  <a:cubicBezTo>
                    <a:pt x="1296" y="147"/>
                    <a:pt x="721" y="1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55"/>
            <p:cNvSpPr/>
            <p:nvPr/>
          </p:nvSpPr>
          <p:spPr>
            <a:xfrm>
              <a:off x="5896838" y="4320553"/>
              <a:ext cx="152158" cy="74235"/>
            </a:xfrm>
            <a:custGeom>
              <a:avLst/>
              <a:gdLst/>
              <a:ahLst/>
              <a:cxnLst/>
              <a:rect l="l" t="t" r="r" b="b"/>
              <a:pathLst>
                <a:path w="2847" h="1389" extrusionOk="0">
                  <a:moveTo>
                    <a:pt x="110" y="1"/>
                  </a:moveTo>
                  <a:cubicBezTo>
                    <a:pt x="73" y="1"/>
                    <a:pt x="37" y="1"/>
                    <a:pt x="37" y="46"/>
                  </a:cubicBezTo>
                  <a:cubicBezTo>
                    <a:pt x="0" y="46"/>
                    <a:pt x="0" y="83"/>
                    <a:pt x="0" y="119"/>
                  </a:cubicBezTo>
                  <a:cubicBezTo>
                    <a:pt x="0" y="119"/>
                    <a:pt x="0" y="156"/>
                    <a:pt x="37" y="192"/>
                  </a:cubicBezTo>
                  <a:cubicBezTo>
                    <a:pt x="37" y="192"/>
                    <a:pt x="73" y="229"/>
                    <a:pt x="110" y="229"/>
                  </a:cubicBezTo>
                  <a:lnTo>
                    <a:pt x="229" y="229"/>
                  </a:lnTo>
                  <a:cubicBezTo>
                    <a:pt x="603" y="311"/>
                    <a:pt x="1022" y="421"/>
                    <a:pt x="1405" y="612"/>
                  </a:cubicBezTo>
                  <a:lnTo>
                    <a:pt x="1369" y="612"/>
                  </a:lnTo>
                  <a:cubicBezTo>
                    <a:pt x="1825" y="804"/>
                    <a:pt x="2236" y="1068"/>
                    <a:pt x="2655" y="1369"/>
                  </a:cubicBezTo>
                  <a:cubicBezTo>
                    <a:pt x="2666" y="1383"/>
                    <a:pt x="2681" y="1388"/>
                    <a:pt x="2698" y="1388"/>
                  </a:cubicBezTo>
                  <a:cubicBezTo>
                    <a:pt x="2737" y="1388"/>
                    <a:pt x="2785" y="1358"/>
                    <a:pt x="2810" y="1333"/>
                  </a:cubicBezTo>
                  <a:cubicBezTo>
                    <a:pt x="2847" y="1296"/>
                    <a:pt x="2810" y="1223"/>
                    <a:pt x="2774" y="1187"/>
                  </a:cubicBezTo>
                  <a:cubicBezTo>
                    <a:pt x="2391" y="913"/>
                    <a:pt x="1971" y="649"/>
                    <a:pt x="1515" y="421"/>
                  </a:cubicBezTo>
                  <a:cubicBezTo>
                    <a:pt x="1287" y="348"/>
                    <a:pt x="1059" y="229"/>
                    <a:pt x="831" y="156"/>
                  </a:cubicBezTo>
                  <a:cubicBezTo>
                    <a:pt x="603" y="83"/>
                    <a:pt x="338" y="46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55"/>
            <p:cNvSpPr/>
            <p:nvPr/>
          </p:nvSpPr>
          <p:spPr>
            <a:xfrm>
              <a:off x="5933395" y="4296182"/>
              <a:ext cx="146332" cy="75037"/>
            </a:xfrm>
            <a:custGeom>
              <a:avLst/>
              <a:gdLst/>
              <a:ahLst/>
              <a:cxnLst/>
              <a:rect l="l" t="t" r="r" b="b"/>
              <a:pathLst>
                <a:path w="2738" h="1404" extrusionOk="0">
                  <a:moveTo>
                    <a:pt x="74" y="1"/>
                  </a:moveTo>
                  <a:lnTo>
                    <a:pt x="37" y="46"/>
                  </a:lnTo>
                  <a:cubicBezTo>
                    <a:pt x="1" y="46"/>
                    <a:pt x="1" y="83"/>
                    <a:pt x="1" y="83"/>
                  </a:cubicBezTo>
                  <a:lnTo>
                    <a:pt x="1" y="192"/>
                  </a:lnTo>
                  <a:cubicBezTo>
                    <a:pt x="1" y="192"/>
                    <a:pt x="37" y="229"/>
                    <a:pt x="74" y="229"/>
                  </a:cubicBezTo>
                  <a:cubicBezTo>
                    <a:pt x="530" y="311"/>
                    <a:pt x="986" y="457"/>
                    <a:pt x="1406" y="648"/>
                  </a:cubicBezTo>
                  <a:lnTo>
                    <a:pt x="1369" y="612"/>
                  </a:lnTo>
                  <a:lnTo>
                    <a:pt x="1369" y="612"/>
                  </a:lnTo>
                  <a:cubicBezTo>
                    <a:pt x="1707" y="804"/>
                    <a:pt x="2053" y="995"/>
                    <a:pt x="2354" y="1260"/>
                  </a:cubicBezTo>
                  <a:lnTo>
                    <a:pt x="2354" y="1223"/>
                  </a:lnTo>
                  <a:cubicBezTo>
                    <a:pt x="2391" y="1260"/>
                    <a:pt x="2464" y="1333"/>
                    <a:pt x="2509" y="1369"/>
                  </a:cubicBezTo>
                  <a:cubicBezTo>
                    <a:pt x="2528" y="1392"/>
                    <a:pt x="2555" y="1403"/>
                    <a:pt x="2582" y="1403"/>
                  </a:cubicBezTo>
                  <a:cubicBezTo>
                    <a:pt x="2610" y="1403"/>
                    <a:pt x="2637" y="1392"/>
                    <a:pt x="2655" y="1369"/>
                  </a:cubicBezTo>
                  <a:cubicBezTo>
                    <a:pt x="2692" y="1333"/>
                    <a:pt x="2737" y="1260"/>
                    <a:pt x="2655" y="1223"/>
                  </a:cubicBezTo>
                  <a:cubicBezTo>
                    <a:pt x="2318" y="913"/>
                    <a:pt x="1935" y="648"/>
                    <a:pt x="1479" y="457"/>
                  </a:cubicBezTo>
                  <a:cubicBezTo>
                    <a:pt x="1059" y="229"/>
                    <a:pt x="603" y="119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55"/>
            <p:cNvSpPr/>
            <p:nvPr/>
          </p:nvSpPr>
          <p:spPr>
            <a:xfrm>
              <a:off x="5965569" y="4274269"/>
              <a:ext cx="136071" cy="76587"/>
            </a:xfrm>
            <a:custGeom>
              <a:avLst/>
              <a:gdLst/>
              <a:ahLst/>
              <a:cxnLst/>
              <a:rect l="l" t="t" r="r" b="b"/>
              <a:pathLst>
                <a:path w="2546" h="1433" extrusionOk="0">
                  <a:moveTo>
                    <a:pt x="119" y="0"/>
                  </a:moveTo>
                  <a:cubicBezTo>
                    <a:pt x="83" y="0"/>
                    <a:pt x="37" y="37"/>
                    <a:pt x="1" y="73"/>
                  </a:cubicBezTo>
                  <a:cubicBezTo>
                    <a:pt x="1" y="146"/>
                    <a:pt x="37" y="183"/>
                    <a:pt x="83" y="228"/>
                  </a:cubicBezTo>
                  <a:cubicBezTo>
                    <a:pt x="457" y="338"/>
                    <a:pt x="804" y="456"/>
                    <a:pt x="1141" y="602"/>
                  </a:cubicBezTo>
                  <a:cubicBezTo>
                    <a:pt x="1524" y="757"/>
                    <a:pt x="1862" y="985"/>
                    <a:pt x="2208" y="1250"/>
                  </a:cubicBezTo>
                  <a:cubicBezTo>
                    <a:pt x="2245" y="1287"/>
                    <a:pt x="2281" y="1323"/>
                    <a:pt x="2364" y="1405"/>
                  </a:cubicBezTo>
                  <a:cubicBezTo>
                    <a:pt x="2382" y="1423"/>
                    <a:pt x="2409" y="1432"/>
                    <a:pt x="2437" y="1432"/>
                  </a:cubicBezTo>
                  <a:cubicBezTo>
                    <a:pt x="2464" y="1432"/>
                    <a:pt x="2491" y="1423"/>
                    <a:pt x="2509" y="1405"/>
                  </a:cubicBezTo>
                  <a:cubicBezTo>
                    <a:pt x="2546" y="1369"/>
                    <a:pt x="2546" y="1287"/>
                    <a:pt x="2509" y="1250"/>
                  </a:cubicBezTo>
                  <a:cubicBezTo>
                    <a:pt x="1862" y="602"/>
                    <a:pt x="995" y="265"/>
                    <a:pt x="156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55"/>
            <p:cNvSpPr/>
            <p:nvPr/>
          </p:nvSpPr>
          <p:spPr>
            <a:xfrm>
              <a:off x="6008486" y="4249898"/>
              <a:ext cx="129764" cy="77068"/>
            </a:xfrm>
            <a:custGeom>
              <a:avLst/>
              <a:gdLst/>
              <a:ahLst/>
              <a:cxnLst/>
              <a:rect l="l" t="t" r="r" b="b"/>
              <a:pathLst>
                <a:path w="2428" h="1442" extrusionOk="0">
                  <a:moveTo>
                    <a:pt x="110" y="0"/>
                  </a:moveTo>
                  <a:cubicBezTo>
                    <a:pt x="74" y="0"/>
                    <a:pt x="37" y="37"/>
                    <a:pt x="37" y="73"/>
                  </a:cubicBezTo>
                  <a:cubicBezTo>
                    <a:pt x="1" y="146"/>
                    <a:pt x="37" y="183"/>
                    <a:pt x="110" y="228"/>
                  </a:cubicBezTo>
                  <a:cubicBezTo>
                    <a:pt x="338" y="301"/>
                    <a:pt x="530" y="374"/>
                    <a:pt x="758" y="456"/>
                  </a:cubicBezTo>
                  <a:cubicBezTo>
                    <a:pt x="1250" y="684"/>
                    <a:pt x="1706" y="949"/>
                    <a:pt x="2126" y="1286"/>
                  </a:cubicBezTo>
                  <a:cubicBezTo>
                    <a:pt x="2163" y="1323"/>
                    <a:pt x="2199" y="1368"/>
                    <a:pt x="2245" y="1405"/>
                  </a:cubicBezTo>
                  <a:cubicBezTo>
                    <a:pt x="2281" y="1405"/>
                    <a:pt x="2318" y="1441"/>
                    <a:pt x="2318" y="1441"/>
                  </a:cubicBezTo>
                  <a:cubicBezTo>
                    <a:pt x="2354" y="1441"/>
                    <a:pt x="2391" y="1405"/>
                    <a:pt x="2427" y="1405"/>
                  </a:cubicBezTo>
                  <a:lnTo>
                    <a:pt x="2427" y="1323"/>
                  </a:lnTo>
                  <a:lnTo>
                    <a:pt x="2427" y="1250"/>
                  </a:lnTo>
                  <a:cubicBezTo>
                    <a:pt x="2090" y="949"/>
                    <a:pt x="1743" y="721"/>
                    <a:pt x="1369" y="529"/>
                  </a:cubicBezTo>
                  <a:cubicBezTo>
                    <a:pt x="986" y="301"/>
                    <a:pt x="566" y="146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55"/>
            <p:cNvSpPr/>
            <p:nvPr/>
          </p:nvSpPr>
          <p:spPr>
            <a:xfrm>
              <a:off x="6045043" y="4231352"/>
              <a:ext cx="134147" cy="69265"/>
            </a:xfrm>
            <a:custGeom>
              <a:avLst/>
              <a:gdLst/>
              <a:ahLst/>
              <a:cxnLst/>
              <a:rect l="l" t="t" r="r" b="b"/>
              <a:pathLst>
                <a:path w="2510" h="1296" extrusionOk="0">
                  <a:moveTo>
                    <a:pt x="74" y="0"/>
                  </a:moveTo>
                  <a:cubicBezTo>
                    <a:pt x="37" y="37"/>
                    <a:pt x="37" y="37"/>
                    <a:pt x="1" y="73"/>
                  </a:cubicBezTo>
                  <a:cubicBezTo>
                    <a:pt x="1" y="119"/>
                    <a:pt x="37" y="192"/>
                    <a:pt x="74" y="192"/>
                  </a:cubicBezTo>
                  <a:cubicBezTo>
                    <a:pt x="420" y="265"/>
                    <a:pt x="758" y="384"/>
                    <a:pt x="1105" y="530"/>
                  </a:cubicBezTo>
                  <a:cubicBezTo>
                    <a:pt x="1561" y="721"/>
                    <a:pt x="1971" y="986"/>
                    <a:pt x="2354" y="1296"/>
                  </a:cubicBezTo>
                  <a:lnTo>
                    <a:pt x="2427" y="1296"/>
                  </a:lnTo>
                  <a:cubicBezTo>
                    <a:pt x="2473" y="1296"/>
                    <a:pt x="2473" y="1259"/>
                    <a:pt x="2509" y="1259"/>
                  </a:cubicBezTo>
                  <a:lnTo>
                    <a:pt x="2509" y="1177"/>
                  </a:lnTo>
                  <a:cubicBezTo>
                    <a:pt x="2509" y="1141"/>
                    <a:pt x="2473" y="1104"/>
                    <a:pt x="2473" y="1104"/>
                  </a:cubicBezTo>
                  <a:cubicBezTo>
                    <a:pt x="1789" y="575"/>
                    <a:pt x="986" y="192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55"/>
            <p:cNvSpPr/>
            <p:nvPr/>
          </p:nvSpPr>
          <p:spPr>
            <a:xfrm>
              <a:off x="6120134" y="3245965"/>
              <a:ext cx="918132" cy="894242"/>
            </a:xfrm>
            <a:custGeom>
              <a:avLst/>
              <a:gdLst/>
              <a:ahLst/>
              <a:cxnLst/>
              <a:rect l="l" t="t" r="r" b="b"/>
              <a:pathLst>
                <a:path w="17179" h="16732" extrusionOk="0">
                  <a:moveTo>
                    <a:pt x="12736" y="1"/>
                  </a:moveTo>
                  <a:cubicBezTo>
                    <a:pt x="12654" y="1"/>
                    <a:pt x="12617" y="37"/>
                    <a:pt x="12617" y="119"/>
                  </a:cubicBezTo>
                  <a:cubicBezTo>
                    <a:pt x="12581" y="156"/>
                    <a:pt x="12617" y="229"/>
                    <a:pt x="12699" y="229"/>
                  </a:cubicBezTo>
                  <a:cubicBezTo>
                    <a:pt x="12772" y="265"/>
                    <a:pt x="12809" y="265"/>
                    <a:pt x="12882" y="311"/>
                  </a:cubicBezTo>
                  <a:cubicBezTo>
                    <a:pt x="13000" y="347"/>
                    <a:pt x="13110" y="420"/>
                    <a:pt x="13229" y="493"/>
                  </a:cubicBezTo>
                  <a:cubicBezTo>
                    <a:pt x="13338" y="575"/>
                    <a:pt x="13457" y="648"/>
                    <a:pt x="13530" y="767"/>
                  </a:cubicBezTo>
                  <a:cubicBezTo>
                    <a:pt x="13493" y="767"/>
                    <a:pt x="13457" y="721"/>
                    <a:pt x="13420" y="721"/>
                  </a:cubicBezTo>
                  <a:cubicBezTo>
                    <a:pt x="13302" y="648"/>
                    <a:pt x="13192" y="612"/>
                    <a:pt x="13000" y="539"/>
                  </a:cubicBezTo>
                  <a:cubicBezTo>
                    <a:pt x="12845" y="493"/>
                    <a:pt x="12699" y="457"/>
                    <a:pt x="12544" y="457"/>
                  </a:cubicBezTo>
                  <a:cubicBezTo>
                    <a:pt x="12280" y="384"/>
                    <a:pt x="11970" y="384"/>
                    <a:pt x="11632" y="384"/>
                  </a:cubicBezTo>
                  <a:lnTo>
                    <a:pt x="11559" y="384"/>
                  </a:lnTo>
                  <a:cubicBezTo>
                    <a:pt x="11285" y="384"/>
                    <a:pt x="11021" y="384"/>
                    <a:pt x="10793" y="420"/>
                  </a:cubicBezTo>
                  <a:cubicBezTo>
                    <a:pt x="10036" y="493"/>
                    <a:pt x="9278" y="767"/>
                    <a:pt x="8549" y="1141"/>
                  </a:cubicBezTo>
                  <a:cubicBezTo>
                    <a:pt x="8211" y="1332"/>
                    <a:pt x="7864" y="1561"/>
                    <a:pt x="7527" y="1789"/>
                  </a:cubicBezTo>
                  <a:cubicBezTo>
                    <a:pt x="7262" y="2017"/>
                    <a:pt x="6952" y="2281"/>
                    <a:pt x="6651" y="2628"/>
                  </a:cubicBezTo>
                  <a:cubicBezTo>
                    <a:pt x="6615" y="2664"/>
                    <a:pt x="6578" y="2737"/>
                    <a:pt x="6496" y="2774"/>
                  </a:cubicBezTo>
                  <a:lnTo>
                    <a:pt x="6423" y="2774"/>
                  </a:lnTo>
                  <a:cubicBezTo>
                    <a:pt x="6387" y="2774"/>
                    <a:pt x="6350" y="2819"/>
                    <a:pt x="6350" y="2819"/>
                  </a:cubicBezTo>
                  <a:cubicBezTo>
                    <a:pt x="6350" y="2892"/>
                    <a:pt x="6314" y="2965"/>
                    <a:pt x="6268" y="3048"/>
                  </a:cubicBezTo>
                  <a:cubicBezTo>
                    <a:pt x="6231" y="3121"/>
                    <a:pt x="6195" y="3193"/>
                    <a:pt x="6122" y="3276"/>
                  </a:cubicBezTo>
                  <a:cubicBezTo>
                    <a:pt x="6040" y="3385"/>
                    <a:pt x="5967" y="3504"/>
                    <a:pt x="5930" y="3613"/>
                  </a:cubicBezTo>
                  <a:cubicBezTo>
                    <a:pt x="5894" y="3686"/>
                    <a:pt x="5857" y="3732"/>
                    <a:pt x="5812" y="3805"/>
                  </a:cubicBezTo>
                  <a:cubicBezTo>
                    <a:pt x="5812" y="3878"/>
                    <a:pt x="5775" y="3960"/>
                    <a:pt x="5739" y="3996"/>
                  </a:cubicBezTo>
                  <a:lnTo>
                    <a:pt x="5739" y="4069"/>
                  </a:lnTo>
                  <a:cubicBezTo>
                    <a:pt x="5401" y="4562"/>
                    <a:pt x="4945" y="5055"/>
                    <a:pt x="4562" y="5438"/>
                  </a:cubicBezTo>
                  <a:lnTo>
                    <a:pt x="4370" y="5593"/>
                  </a:lnTo>
                  <a:lnTo>
                    <a:pt x="4033" y="5930"/>
                  </a:lnTo>
                  <a:lnTo>
                    <a:pt x="3878" y="6049"/>
                  </a:lnTo>
                  <a:lnTo>
                    <a:pt x="3723" y="6195"/>
                  </a:lnTo>
                  <a:cubicBezTo>
                    <a:pt x="3385" y="6542"/>
                    <a:pt x="3121" y="6806"/>
                    <a:pt x="2893" y="7071"/>
                  </a:cubicBezTo>
                  <a:cubicBezTo>
                    <a:pt x="2245" y="7718"/>
                    <a:pt x="1789" y="8293"/>
                    <a:pt x="1369" y="8895"/>
                  </a:cubicBezTo>
                  <a:cubicBezTo>
                    <a:pt x="949" y="9543"/>
                    <a:pt x="612" y="10191"/>
                    <a:pt x="420" y="10838"/>
                  </a:cubicBezTo>
                  <a:cubicBezTo>
                    <a:pt x="302" y="11139"/>
                    <a:pt x="229" y="11440"/>
                    <a:pt x="156" y="11751"/>
                  </a:cubicBezTo>
                  <a:cubicBezTo>
                    <a:pt x="74" y="12052"/>
                    <a:pt x="37" y="12398"/>
                    <a:pt x="1" y="12699"/>
                  </a:cubicBezTo>
                  <a:cubicBezTo>
                    <a:pt x="1" y="12964"/>
                    <a:pt x="1" y="13192"/>
                    <a:pt x="37" y="13420"/>
                  </a:cubicBezTo>
                  <a:cubicBezTo>
                    <a:pt x="37" y="13648"/>
                    <a:pt x="74" y="13876"/>
                    <a:pt x="156" y="14104"/>
                  </a:cubicBezTo>
                  <a:cubicBezTo>
                    <a:pt x="192" y="14296"/>
                    <a:pt x="302" y="14524"/>
                    <a:pt x="420" y="14715"/>
                  </a:cubicBezTo>
                  <a:cubicBezTo>
                    <a:pt x="530" y="14907"/>
                    <a:pt x="648" y="15053"/>
                    <a:pt x="840" y="15208"/>
                  </a:cubicBezTo>
                  <a:cubicBezTo>
                    <a:pt x="840" y="15244"/>
                    <a:pt x="876" y="15244"/>
                    <a:pt x="876" y="15244"/>
                  </a:cubicBezTo>
                  <a:cubicBezTo>
                    <a:pt x="949" y="15244"/>
                    <a:pt x="986" y="15208"/>
                    <a:pt x="986" y="15172"/>
                  </a:cubicBezTo>
                  <a:cubicBezTo>
                    <a:pt x="1022" y="15089"/>
                    <a:pt x="1068" y="14980"/>
                    <a:pt x="1068" y="14907"/>
                  </a:cubicBezTo>
                  <a:lnTo>
                    <a:pt x="1068" y="14560"/>
                  </a:lnTo>
                  <a:lnTo>
                    <a:pt x="1068" y="14332"/>
                  </a:lnTo>
                  <a:lnTo>
                    <a:pt x="1068" y="14296"/>
                  </a:lnTo>
                  <a:cubicBezTo>
                    <a:pt x="1022" y="14177"/>
                    <a:pt x="1022" y="14068"/>
                    <a:pt x="1022" y="13949"/>
                  </a:cubicBezTo>
                  <a:lnTo>
                    <a:pt x="1022" y="13949"/>
                  </a:lnTo>
                  <a:cubicBezTo>
                    <a:pt x="1214" y="14451"/>
                    <a:pt x="1442" y="14907"/>
                    <a:pt x="1752" y="15317"/>
                  </a:cubicBezTo>
                  <a:cubicBezTo>
                    <a:pt x="2163" y="15929"/>
                    <a:pt x="2701" y="16385"/>
                    <a:pt x="3230" y="16649"/>
                  </a:cubicBezTo>
                  <a:cubicBezTo>
                    <a:pt x="3267" y="16649"/>
                    <a:pt x="3267" y="16686"/>
                    <a:pt x="3303" y="16686"/>
                  </a:cubicBezTo>
                  <a:cubicBezTo>
                    <a:pt x="3422" y="16731"/>
                    <a:pt x="3577" y="16731"/>
                    <a:pt x="3723" y="16731"/>
                  </a:cubicBezTo>
                  <a:lnTo>
                    <a:pt x="4033" y="16731"/>
                  </a:lnTo>
                  <a:cubicBezTo>
                    <a:pt x="4215" y="16731"/>
                    <a:pt x="4443" y="16686"/>
                    <a:pt x="4671" y="16649"/>
                  </a:cubicBezTo>
                  <a:cubicBezTo>
                    <a:pt x="5128" y="16613"/>
                    <a:pt x="5547" y="16540"/>
                    <a:pt x="6040" y="16421"/>
                  </a:cubicBezTo>
                  <a:cubicBezTo>
                    <a:pt x="6916" y="16230"/>
                    <a:pt x="7828" y="15929"/>
                    <a:pt x="8740" y="15546"/>
                  </a:cubicBezTo>
                  <a:cubicBezTo>
                    <a:pt x="9616" y="15208"/>
                    <a:pt x="10419" y="14788"/>
                    <a:pt x="11176" y="14332"/>
                  </a:cubicBezTo>
                  <a:cubicBezTo>
                    <a:pt x="11897" y="13949"/>
                    <a:pt x="12544" y="13456"/>
                    <a:pt x="13192" y="12927"/>
                  </a:cubicBezTo>
                  <a:cubicBezTo>
                    <a:pt x="13876" y="12353"/>
                    <a:pt x="14442" y="11787"/>
                    <a:pt x="14935" y="11139"/>
                  </a:cubicBezTo>
                  <a:cubicBezTo>
                    <a:pt x="15163" y="10875"/>
                    <a:pt x="15391" y="10574"/>
                    <a:pt x="15546" y="10264"/>
                  </a:cubicBezTo>
                  <a:lnTo>
                    <a:pt x="15582" y="10227"/>
                  </a:lnTo>
                  <a:lnTo>
                    <a:pt x="15619" y="10191"/>
                  </a:lnTo>
                  <a:cubicBezTo>
                    <a:pt x="15737" y="10035"/>
                    <a:pt x="15847" y="9890"/>
                    <a:pt x="15929" y="9734"/>
                  </a:cubicBezTo>
                  <a:cubicBezTo>
                    <a:pt x="16120" y="9470"/>
                    <a:pt x="16303" y="9123"/>
                    <a:pt x="16458" y="8749"/>
                  </a:cubicBezTo>
                  <a:cubicBezTo>
                    <a:pt x="16759" y="8065"/>
                    <a:pt x="16987" y="7299"/>
                    <a:pt x="17106" y="6542"/>
                  </a:cubicBezTo>
                  <a:cubicBezTo>
                    <a:pt x="17142" y="6122"/>
                    <a:pt x="17179" y="5784"/>
                    <a:pt x="17179" y="5438"/>
                  </a:cubicBezTo>
                  <a:cubicBezTo>
                    <a:pt x="17179" y="5100"/>
                    <a:pt x="17142" y="4717"/>
                    <a:pt x="17069" y="4334"/>
                  </a:cubicBezTo>
                  <a:cubicBezTo>
                    <a:pt x="16987" y="3996"/>
                    <a:pt x="16878" y="3613"/>
                    <a:pt x="16723" y="3276"/>
                  </a:cubicBezTo>
                  <a:cubicBezTo>
                    <a:pt x="16577" y="2929"/>
                    <a:pt x="16385" y="2591"/>
                    <a:pt x="16157" y="2318"/>
                  </a:cubicBezTo>
                  <a:cubicBezTo>
                    <a:pt x="15929" y="2053"/>
                    <a:pt x="15701" y="1862"/>
                    <a:pt x="15436" y="1679"/>
                  </a:cubicBezTo>
                  <a:cubicBezTo>
                    <a:pt x="15208" y="1524"/>
                    <a:pt x="14935" y="1405"/>
                    <a:pt x="14670" y="1332"/>
                  </a:cubicBezTo>
                  <a:lnTo>
                    <a:pt x="14524" y="1259"/>
                  </a:lnTo>
                  <a:lnTo>
                    <a:pt x="14442" y="1223"/>
                  </a:lnTo>
                  <a:lnTo>
                    <a:pt x="14405" y="1223"/>
                  </a:lnTo>
                  <a:cubicBezTo>
                    <a:pt x="14296" y="1141"/>
                    <a:pt x="14141" y="1104"/>
                    <a:pt x="13986" y="995"/>
                  </a:cubicBezTo>
                  <a:cubicBezTo>
                    <a:pt x="13949" y="949"/>
                    <a:pt x="13949" y="949"/>
                    <a:pt x="13913" y="913"/>
                  </a:cubicBezTo>
                  <a:cubicBezTo>
                    <a:pt x="13794" y="685"/>
                    <a:pt x="13648" y="539"/>
                    <a:pt x="13457" y="384"/>
                  </a:cubicBezTo>
                  <a:cubicBezTo>
                    <a:pt x="13265" y="229"/>
                    <a:pt x="13037" y="83"/>
                    <a:pt x="12736" y="1"/>
                  </a:cubicBezTo>
                  <a:close/>
                </a:path>
              </a:pathLst>
            </a:custGeom>
            <a:solidFill>
              <a:srgbClr val="E9B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55"/>
            <p:cNvSpPr/>
            <p:nvPr/>
          </p:nvSpPr>
          <p:spPr>
            <a:xfrm>
              <a:off x="6252252" y="3266435"/>
              <a:ext cx="651922" cy="873772"/>
            </a:xfrm>
            <a:custGeom>
              <a:avLst/>
              <a:gdLst/>
              <a:ahLst/>
              <a:cxnLst/>
              <a:rect l="l" t="t" r="r" b="b"/>
              <a:pathLst>
                <a:path w="12198" h="16349" extrusionOk="0">
                  <a:moveTo>
                    <a:pt x="8932" y="1"/>
                  </a:moveTo>
                  <a:cubicBezTo>
                    <a:pt x="8740" y="1"/>
                    <a:pt x="8512" y="1"/>
                    <a:pt x="8321" y="37"/>
                  </a:cubicBezTo>
                  <a:cubicBezTo>
                    <a:pt x="7564" y="110"/>
                    <a:pt x="6806" y="384"/>
                    <a:pt x="6077" y="758"/>
                  </a:cubicBezTo>
                  <a:cubicBezTo>
                    <a:pt x="5739" y="949"/>
                    <a:pt x="5392" y="1178"/>
                    <a:pt x="5055" y="1406"/>
                  </a:cubicBezTo>
                  <a:cubicBezTo>
                    <a:pt x="4790" y="1634"/>
                    <a:pt x="4480" y="1898"/>
                    <a:pt x="4179" y="2245"/>
                  </a:cubicBezTo>
                  <a:cubicBezTo>
                    <a:pt x="4216" y="2436"/>
                    <a:pt x="4252" y="2665"/>
                    <a:pt x="4216" y="2847"/>
                  </a:cubicBezTo>
                  <a:cubicBezTo>
                    <a:pt x="4216" y="3194"/>
                    <a:pt x="4179" y="3531"/>
                    <a:pt x="4106" y="3878"/>
                  </a:cubicBezTo>
                  <a:cubicBezTo>
                    <a:pt x="4024" y="4215"/>
                    <a:pt x="3915" y="4526"/>
                    <a:pt x="3759" y="4827"/>
                  </a:cubicBezTo>
                  <a:cubicBezTo>
                    <a:pt x="3495" y="5474"/>
                    <a:pt x="3112" y="6086"/>
                    <a:pt x="2701" y="6615"/>
                  </a:cubicBezTo>
                  <a:cubicBezTo>
                    <a:pt x="2282" y="7180"/>
                    <a:pt x="1825" y="7755"/>
                    <a:pt x="1406" y="8321"/>
                  </a:cubicBezTo>
                  <a:cubicBezTo>
                    <a:pt x="986" y="8895"/>
                    <a:pt x="603" y="9461"/>
                    <a:pt x="338" y="10109"/>
                  </a:cubicBezTo>
                  <a:cubicBezTo>
                    <a:pt x="265" y="10300"/>
                    <a:pt x="229" y="10455"/>
                    <a:pt x="147" y="10647"/>
                  </a:cubicBezTo>
                  <a:cubicBezTo>
                    <a:pt x="110" y="10829"/>
                    <a:pt x="37" y="10984"/>
                    <a:pt x="37" y="11176"/>
                  </a:cubicBezTo>
                  <a:cubicBezTo>
                    <a:pt x="1" y="11368"/>
                    <a:pt x="1" y="11559"/>
                    <a:pt x="37" y="11742"/>
                  </a:cubicBezTo>
                  <a:cubicBezTo>
                    <a:pt x="37" y="11824"/>
                    <a:pt x="37" y="11897"/>
                    <a:pt x="74" y="11970"/>
                  </a:cubicBezTo>
                  <a:cubicBezTo>
                    <a:pt x="110" y="12015"/>
                    <a:pt x="110" y="12052"/>
                    <a:pt x="147" y="12088"/>
                  </a:cubicBezTo>
                  <a:cubicBezTo>
                    <a:pt x="147" y="12088"/>
                    <a:pt x="147" y="12125"/>
                    <a:pt x="192" y="12125"/>
                  </a:cubicBezTo>
                  <a:lnTo>
                    <a:pt x="229" y="12161"/>
                  </a:lnTo>
                  <a:lnTo>
                    <a:pt x="265" y="12161"/>
                  </a:lnTo>
                  <a:cubicBezTo>
                    <a:pt x="302" y="12125"/>
                    <a:pt x="302" y="12125"/>
                    <a:pt x="338" y="12125"/>
                  </a:cubicBezTo>
                  <a:cubicBezTo>
                    <a:pt x="375" y="12125"/>
                    <a:pt x="421" y="12088"/>
                    <a:pt x="457" y="12052"/>
                  </a:cubicBezTo>
                  <a:cubicBezTo>
                    <a:pt x="530" y="11970"/>
                    <a:pt x="603" y="11897"/>
                    <a:pt x="685" y="11824"/>
                  </a:cubicBezTo>
                  <a:lnTo>
                    <a:pt x="685" y="11787"/>
                  </a:lnTo>
                  <a:cubicBezTo>
                    <a:pt x="722" y="11742"/>
                    <a:pt x="758" y="11669"/>
                    <a:pt x="795" y="11632"/>
                  </a:cubicBezTo>
                  <a:cubicBezTo>
                    <a:pt x="877" y="11513"/>
                    <a:pt x="986" y="11404"/>
                    <a:pt x="1059" y="11285"/>
                  </a:cubicBezTo>
                  <a:cubicBezTo>
                    <a:pt x="1141" y="11212"/>
                    <a:pt x="1214" y="11103"/>
                    <a:pt x="1333" y="11021"/>
                  </a:cubicBezTo>
                  <a:cubicBezTo>
                    <a:pt x="1369" y="10984"/>
                    <a:pt x="1406" y="10948"/>
                    <a:pt x="1442" y="10948"/>
                  </a:cubicBezTo>
                  <a:cubicBezTo>
                    <a:pt x="1479" y="10911"/>
                    <a:pt x="1515" y="10911"/>
                    <a:pt x="1561" y="10911"/>
                  </a:cubicBezTo>
                  <a:cubicBezTo>
                    <a:pt x="1597" y="10911"/>
                    <a:pt x="1634" y="10911"/>
                    <a:pt x="1670" y="10948"/>
                  </a:cubicBezTo>
                  <a:cubicBezTo>
                    <a:pt x="1707" y="10948"/>
                    <a:pt x="1743" y="10984"/>
                    <a:pt x="1743" y="11021"/>
                  </a:cubicBezTo>
                  <a:cubicBezTo>
                    <a:pt x="1789" y="11103"/>
                    <a:pt x="1789" y="11139"/>
                    <a:pt x="1789" y="11212"/>
                  </a:cubicBezTo>
                  <a:lnTo>
                    <a:pt x="1789" y="11477"/>
                  </a:lnTo>
                  <a:cubicBezTo>
                    <a:pt x="1789" y="11596"/>
                    <a:pt x="1743" y="11705"/>
                    <a:pt x="1743" y="11860"/>
                  </a:cubicBezTo>
                  <a:cubicBezTo>
                    <a:pt x="1707" y="11970"/>
                    <a:pt x="1707" y="12088"/>
                    <a:pt x="1670" y="12198"/>
                  </a:cubicBezTo>
                  <a:cubicBezTo>
                    <a:pt x="1597" y="12699"/>
                    <a:pt x="1479" y="13156"/>
                    <a:pt x="1406" y="13648"/>
                  </a:cubicBezTo>
                  <a:cubicBezTo>
                    <a:pt x="1406" y="13876"/>
                    <a:pt x="1369" y="14104"/>
                    <a:pt x="1369" y="14296"/>
                  </a:cubicBezTo>
                  <a:cubicBezTo>
                    <a:pt x="1369" y="14524"/>
                    <a:pt x="1369" y="14752"/>
                    <a:pt x="1406" y="14980"/>
                  </a:cubicBezTo>
                  <a:lnTo>
                    <a:pt x="1406" y="15017"/>
                  </a:lnTo>
                  <a:cubicBezTo>
                    <a:pt x="1442" y="15281"/>
                    <a:pt x="1515" y="15546"/>
                    <a:pt x="1597" y="15847"/>
                  </a:cubicBezTo>
                  <a:cubicBezTo>
                    <a:pt x="1634" y="16002"/>
                    <a:pt x="1707" y="16157"/>
                    <a:pt x="1789" y="16348"/>
                  </a:cubicBezTo>
                  <a:cubicBezTo>
                    <a:pt x="1898" y="16303"/>
                    <a:pt x="2054" y="16303"/>
                    <a:pt x="2199" y="16266"/>
                  </a:cubicBezTo>
                  <a:lnTo>
                    <a:pt x="2355" y="16266"/>
                  </a:lnTo>
                  <a:cubicBezTo>
                    <a:pt x="2619" y="16075"/>
                    <a:pt x="2929" y="15892"/>
                    <a:pt x="3230" y="15737"/>
                  </a:cubicBezTo>
                  <a:cubicBezTo>
                    <a:pt x="3951" y="15318"/>
                    <a:pt x="4754" y="14934"/>
                    <a:pt x="5511" y="14597"/>
                  </a:cubicBezTo>
                  <a:cubicBezTo>
                    <a:pt x="5894" y="14442"/>
                    <a:pt x="6268" y="14296"/>
                    <a:pt x="6651" y="14104"/>
                  </a:cubicBezTo>
                  <a:cubicBezTo>
                    <a:pt x="7034" y="13949"/>
                    <a:pt x="7445" y="13758"/>
                    <a:pt x="7865" y="13566"/>
                  </a:cubicBezTo>
                  <a:cubicBezTo>
                    <a:pt x="8667" y="13229"/>
                    <a:pt x="9461" y="12809"/>
                    <a:pt x="10182" y="12280"/>
                  </a:cubicBezTo>
                  <a:cubicBezTo>
                    <a:pt x="10565" y="11970"/>
                    <a:pt x="10912" y="11632"/>
                    <a:pt x="11213" y="11249"/>
                  </a:cubicBezTo>
                  <a:cubicBezTo>
                    <a:pt x="11322" y="11103"/>
                    <a:pt x="11441" y="10948"/>
                    <a:pt x="11514" y="10793"/>
                  </a:cubicBezTo>
                  <a:cubicBezTo>
                    <a:pt x="11632" y="10601"/>
                    <a:pt x="11705" y="10455"/>
                    <a:pt x="11778" y="10264"/>
                  </a:cubicBezTo>
                  <a:cubicBezTo>
                    <a:pt x="11897" y="10072"/>
                    <a:pt x="11933" y="9844"/>
                    <a:pt x="12006" y="9652"/>
                  </a:cubicBezTo>
                  <a:cubicBezTo>
                    <a:pt x="12088" y="9424"/>
                    <a:pt x="12161" y="9160"/>
                    <a:pt x="12198" y="8932"/>
                  </a:cubicBezTo>
                  <a:lnTo>
                    <a:pt x="12198" y="8512"/>
                  </a:lnTo>
                  <a:cubicBezTo>
                    <a:pt x="12198" y="8476"/>
                    <a:pt x="12161" y="8403"/>
                    <a:pt x="12161" y="8366"/>
                  </a:cubicBezTo>
                  <a:cubicBezTo>
                    <a:pt x="12125" y="8321"/>
                    <a:pt x="12125" y="8321"/>
                    <a:pt x="12125" y="8284"/>
                  </a:cubicBezTo>
                  <a:cubicBezTo>
                    <a:pt x="12088" y="8248"/>
                    <a:pt x="12088" y="8248"/>
                    <a:pt x="12052" y="8248"/>
                  </a:cubicBezTo>
                  <a:cubicBezTo>
                    <a:pt x="12052" y="8211"/>
                    <a:pt x="12006" y="8211"/>
                    <a:pt x="12006" y="8211"/>
                  </a:cubicBezTo>
                  <a:cubicBezTo>
                    <a:pt x="11970" y="8175"/>
                    <a:pt x="11933" y="8175"/>
                    <a:pt x="11933" y="8175"/>
                  </a:cubicBezTo>
                  <a:lnTo>
                    <a:pt x="11860" y="8175"/>
                  </a:lnTo>
                  <a:cubicBezTo>
                    <a:pt x="11824" y="8175"/>
                    <a:pt x="11778" y="8211"/>
                    <a:pt x="11742" y="8211"/>
                  </a:cubicBezTo>
                  <a:cubicBezTo>
                    <a:pt x="11669" y="8248"/>
                    <a:pt x="11632" y="8284"/>
                    <a:pt x="11550" y="8321"/>
                  </a:cubicBezTo>
                  <a:cubicBezTo>
                    <a:pt x="11477" y="8403"/>
                    <a:pt x="11368" y="8476"/>
                    <a:pt x="11286" y="8549"/>
                  </a:cubicBezTo>
                  <a:cubicBezTo>
                    <a:pt x="11213" y="8631"/>
                    <a:pt x="11140" y="8704"/>
                    <a:pt x="11094" y="8777"/>
                  </a:cubicBezTo>
                  <a:cubicBezTo>
                    <a:pt x="11076" y="8800"/>
                    <a:pt x="11058" y="8811"/>
                    <a:pt x="11039" y="8811"/>
                  </a:cubicBezTo>
                  <a:cubicBezTo>
                    <a:pt x="11021" y="8811"/>
                    <a:pt x="11003" y="8800"/>
                    <a:pt x="10985" y="8777"/>
                  </a:cubicBezTo>
                  <a:cubicBezTo>
                    <a:pt x="10948" y="8777"/>
                    <a:pt x="10948" y="8740"/>
                    <a:pt x="10985" y="8704"/>
                  </a:cubicBezTo>
                  <a:cubicBezTo>
                    <a:pt x="11249" y="8321"/>
                    <a:pt x="11441" y="7910"/>
                    <a:pt x="11632" y="7454"/>
                  </a:cubicBezTo>
                  <a:cubicBezTo>
                    <a:pt x="11897" y="6879"/>
                    <a:pt x="12052" y="6268"/>
                    <a:pt x="12125" y="5666"/>
                  </a:cubicBezTo>
                  <a:cubicBezTo>
                    <a:pt x="12198" y="5210"/>
                    <a:pt x="12198" y="4717"/>
                    <a:pt x="12125" y="4215"/>
                  </a:cubicBezTo>
                  <a:lnTo>
                    <a:pt x="12125" y="4215"/>
                  </a:lnTo>
                  <a:lnTo>
                    <a:pt x="12161" y="4261"/>
                  </a:lnTo>
                  <a:cubicBezTo>
                    <a:pt x="12088" y="3878"/>
                    <a:pt x="12006" y="3495"/>
                    <a:pt x="11860" y="3121"/>
                  </a:cubicBezTo>
                  <a:cubicBezTo>
                    <a:pt x="11778" y="2966"/>
                    <a:pt x="11705" y="2810"/>
                    <a:pt x="11632" y="2665"/>
                  </a:cubicBezTo>
                  <a:cubicBezTo>
                    <a:pt x="11514" y="2509"/>
                    <a:pt x="11441" y="2391"/>
                    <a:pt x="11322" y="2245"/>
                  </a:cubicBezTo>
                  <a:cubicBezTo>
                    <a:pt x="11213" y="2126"/>
                    <a:pt x="11094" y="1980"/>
                    <a:pt x="10985" y="1862"/>
                  </a:cubicBezTo>
                  <a:cubicBezTo>
                    <a:pt x="10866" y="1752"/>
                    <a:pt x="10757" y="1670"/>
                    <a:pt x="10638" y="1561"/>
                  </a:cubicBezTo>
                  <a:cubicBezTo>
                    <a:pt x="10410" y="1406"/>
                    <a:pt x="10182" y="1251"/>
                    <a:pt x="9954" y="1068"/>
                  </a:cubicBezTo>
                  <a:cubicBezTo>
                    <a:pt x="9771" y="913"/>
                    <a:pt x="9543" y="758"/>
                    <a:pt x="9352" y="566"/>
                  </a:cubicBezTo>
                  <a:cubicBezTo>
                    <a:pt x="9197" y="384"/>
                    <a:pt x="9041" y="192"/>
                    <a:pt x="8932" y="1"/>
                  </a:cubicBez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55"/>
            <p:cNvSpPr/>
            <p:nvPr/>
          </p:nvSpPr>
          <p:spPr>
            <a:xfrm>
              <a:off x="6869551" y="3711107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55"/>
            <p:cNvSpPr/>
            <p:nvPr/>
          </p:nvSpPr>
          <p:spPr>
            <a:xfrm>
              <a:off x="6270317" y="3806669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55"/>
            <p:cNvSpPr/>
            <p:nvPr/>
          </p:nvSpPr>
          <p:spPr>
            <a:xfrm>
              <a:off x="6254230" y="3893946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55"/>
            <p:cNvSpPr/>
            <p:nvPr/>
          </p:nvSpPr>
          <p:spPr>
            <a:xfrm>
              <a:off x="6260055" y="3912492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55"/>
            <p:cNvSpPr/>
            <p:nvPr/>
          </p:nvSpPr>
          <p:spPr>
            <a:xfrm>
              <a:off x="6820755" y="3349811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55"/>
            <p:cNvSpPr/>
            <p:nvPr/>
          </p:nvSpPr>
          <p:spPr>
            <a:xfrm>
              <a:off x="6820755" y="3349811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55"/>
            <p:cNvSpPr/>
            <p:nvPr/>
          </p:nvSpPr>
          <p:spPr>
            <a:xfrm>
              <a:off x="6896328" y="3705281"/>
              <a:ext cx="53" cy="1977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3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55"/>
            <p:cNvSpPr/>
            <p:nvPr/>
          </p:nvSpPr>
          <p:spPr>
            <a:xfrm>
              <a:off x="6902207" y="3713566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55"/>
            <p:cNvSpPr/>
            <p:nvPr/>
          </p:nvSpPr>
          <p:spPr>
            <a:xfrm>
              <a:off x="6904131" y="3721369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55"/>
            <p:cNvSpPr/>
            <p:nvPr/>
          </p:nvSpPr>
          <p:spPr>
            <a:xfrm>
              <a:off x="6144506" y="3435165"/>
              <a:ext cx="337452" cy="546582"/>
            </a:xfrm>
            <a:custGeom>
              <a:avLst/>
              <a:gdLst/>
              <a:ahLst/>
              <a:cxnLst/>
              <a:rect l="l" t="t" r="r" b="b"/>
              <a:pathLst>
                <a:path w="6314" h="10227" extrusionOk="0">
                  <a:moveTo>
                    <a:pt x="6122" y="0"/>
                  </a:moveTo>
                  <a:cubicBezTo>
                    <a:pt x="6040" y="0"/>
                    <a:pt x="6004" y="37"/>
                    <a:pt x="5967" y="73"/>
                  </a:cubicBezTo>
                  <a:cubicBezTo>
                    <a:pt x="5894" y="265"/>
                    <a:pt x="5775" y="420"/>
                    <a:pt x="5702" y="566"/>
                  </a:cubicBezTo>
                  <a:cubicBezTo>
                    <a:pt x="5629" y="757"/>
                    <a:pt x="5511" y="912"/>
                    <a:pt x="5438" y="1058"/>
                  </a:cubicBezTo>
                  <a:cubicBezTo>
                    <a:pt x="5246" y="1369"/>
                    <a:pt x="5018" y="1670"/>
                    <a:pt x="4827" y="1934"/>
                  </a:cubicBezTo>
                  <a:cubicBezTo>
                    <a:pt x="4635" y="2162"/>
                    <a:pt x="4444" y="2390"/>
                    <a:pt x="4261" y="2618"/>
                  </a:cubicBezTo>
                  <a:cubicBezTo>
                    <a:pt x="4070" y="2846"/>
                    <a:pt x="3878" y="3074"/>
                    <a:pt x="3686" y="3266"/>
                  </a:cubicBezTo>
                  <a:cubicBezTo>
                    <a:pt x="3267" y="3722"/>
                    <a:pt x="2847" y="4142"/>
                    <a:pt x="2473" y="4561"/>
                  </a:cubicBezTo>
                  <a:cubicBezTo>
                    <a:pt x="2281" y="4790"/>
                    <a:pt x="2090" y="5018"/>
                    <a:pt x="1898" y="5209"/>
                  </a:cubicBezTo>
                  <a:cubicBezTo>
                    <a:pt x="1707" y="5437"/>
                    <a:pt x="1524" y="5665"/>
                    <a:pt x="1369" y="5893"/>
                  </a:cubicBezTo>
                  <a:cubicBezTo>
                    <a:pt x="1023" y="6350"/>
                    <a:pt x="721" y="6806"/>
                    <a:pt x="493" y="7335"/>
                  </a:cubicBezTo>
                  <a:cubicBezTo>
                    <a:pt x="302" y="7754"/>
                    <a:pt x="156" y="8211"/>
                    <a:pt x="74" y="8667"/>
                  </a:cubicBezTo>
                  <a:cubicBezTo>
                    <a:pt x="1" y="9159"/>
                    <a:pt x="1" y="9688"/>
                    <a:pt x="37" y="10181"/>
                  </a:cubicBezTo>
                  <a:cubicBezTo>
                    <a:pt x="37" y="10227"/>
                    <a:pt x="74" y="10227"/>
                    <a:pt x="74" y="10227"/>
                  </a:cubicBezTo>
                  <a:cubicBezTo>
                    <a:pt x="110" y="10227"/>
                    <a:pt x="110" y="10227"/>
                    <a:pt x="110" y="10181"/>
                  </a:cubicBezTo>
                  <a:cubicBezTo>
                    <a:pt x="74" y="9807"/>
                    <a:pt x="74" y="9424"/>
                    <a:pt x="110" y="9041"/>
                  </a:cubicBezTo>
                  <a:cubicBezTo>
                    <a:pt x="192" y="8585"/>
                    <a:pt x="302" y="8174"/>
                    <a:pt x="457" y="7754"/>
                  </a:cubicBezTo>
                  <a:cubicBezTo>
                    <a:pt x="685" y="7180"/>
                    <a:pt x="986" y="6651"/>
                    <a:pt x="1369" y="6158"/>
                  </a:cubicBezTo>
                  <a:lnTo>
                    <a:pt x="1369" y="6194"/>
                  </a:lnTo>
                  <a:cubicBezTo>
                    <a:pt x="1707" y="5738"/>
                    <a:pt x="2090" y="5319"/>
                    <a:pt x="2473" y="4899"/>
                  </a:cubicBezTo>
                  <a:cubicBezTo>
                    <a:pt x="2701" y="4707"/>
                    <a:pt x="2893" y="4479"/>
                    <a:pt x="3121" y="4297"/>
                  </a:cubicBezTo>
                  <a:cubicBezTo>
                    <a:pt x="3303" y="4069"/>
                    <a:pt x="3531" y="3877"/>
                    <a:pt x="3723" y="3649"/>
                  </a:cubicBezTo>
                  <a:cubicBezTo>
                    <a:pt x="4142" y="3266"/>
                    <a:pt x="4562" y="2846"/>
                    <a:pt x="4945" y="2390"/>
                  </a:cubicBezTo>
                  <a:cubicBezTo>
                    <a:pt x="5128" y="2162"/>
                    <a:pt x="5319" y="1934"/>
                    <a:pt x="5511" y="1670"/>
                  </a:cubicBezTo>
                  <a:cubicBezTo>
                    <a:pt x="5702" y="1442"/>
                    <a:pt x="5858" y="1213"/>
                    <a:pt x="5967" y="949"/>
                  </a:cubicBezTo>
                  <a:cubicBezTo>
                    <a:pt x="6122" y="721"/>
                    <a:pt x="6195" y="493"/>
                    <a:pt x="6314" y="228"/>
                  </a:cubicBezTo>
                  <a:lnTo>
                    <a:pt x="6314" y="146"/>
                  </a:lnTo>
                  <a:cubicBezTo>
                    <a:pt x="6268" y="73"/>
                    <a:pt x="6268" y="37"/>
                    <a:pt x="6195" y="37"/>
                  </a:cubicBezTo>
                  <a:cubicBezTo>
                    <a:pt x="6195" y="0"/>
                    <a:pt x="6159" y="0"/>
                    <a:pt x="6122" y="0"/>
                  </a:cubicBez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55"/>
            <p:cNvSpPr/>
            <p:nvPr/>
          </p:nvSpPr>
          <p:spPr>
            <a:xfrm>
              <a:off x="6233760" y="3514158"/>
              <a:ext cx="233555" cy="311103"/>
            </a:xfrm>
            <a:custGeom>
              <a:avLst/>
              <a:gdLst/>
              <a:ahLst/>
              <a:cxnLst/>
              <a:rect l="l" t="t" r="r" b="b"/>
              <a:pathLst>
                <a:path w="4370" h="5821" extrusionOk="0">
                  <a:moveTo>
                    <a:pt x="4224" y="0"/>
                  </a:moveTo>
                  <a:cubicBezTo>
                    <a:pt x="4188" y="0"/>
                    <a:pt x="4142" y="37"/>
                    <a:pt x="4105" y="82"/>
                  </a:cubicBezTo>
                  <a:cubicBezTo>
                    <a:pt x="4032" y="228"/>
                    <a:pt x="3959" y="383"/>
                    <a:pt x="3877" y="538"/>
                  </a:cubicBezTo>
                  <a:cubicBezTo>
                    <a:pt x="3804" y="684"/>
                    <a:pt x="3686" y="839"/>
                    <a:pt x="3613" y="994"/>
                  </a:cubicBezTo>
                  <a:cubicBezTo>
                    <a:pt x="3421" y="1295"/>
                    <a:pt x="3230" y="1596"/>
                    <a:pt x="3002" y="1861"/>
                  </a:cubicBezTo>
                  <a:lnTo>
                    <a:pt x="3047" y="1861"/>
                  </a:lnTo>
                  <a:cubicBezTo>
                    <a:pt x="2929" y="2016"/>
                    <a:pt x="2774" y="2171"/>
                    <a:pt x="2664" y="2317"/>
                  </a:cubicBezTo>
                  <a:cubicBezTo>
                    <a:pt x="2509" y="2472"/>
                    <a:pt x="2400" y="2627"/>
                    <a:pt x="2244" y="2773"/>
                  </a:cubicBezTo>
                  <a:cubicBezTo>
                    <a:pt x="1943" y="3083"/>
                    <a:pt x="1679" y="3385"/>
                    <a:pt x="1405" y="3649"/>
                  </a:cubicBezTo>
                  <a:cubicBezTo>
                    <a:pt x="1141" y="3959"/>
                    <a:pt x="876" y="4260"/>
                    <a:pt x="648" y="4561"/>
                  </a:cubicBezTo>
                  <a:cubicBezTo>
                    <a:pt x="420" y="4908"/>
                    <a:pt x="228" y="5246"/>
                    <a:pt x="82" y="5629"/>
                  </a:cubicBezTo>
                  <a:cubicBezTo>
                    <a:pt x="37" y="5665"/>
                    <a:pt x="37" y="5702"/>
                    <a:pt x="0" y="5738"/>
                  </a:cubicBezTo>
                  <a:cubicBezTo>
                    <a:pt x="0" y="5784"/>
                    <a:pt x="0" y="5784"/>
                    <a:pt x="37" y="5820"/>
                  </a:cubicBezTo>
                  <a:cubicBezTo>
                    <a:pt x="37" y="5820"/>
                    <a:pt x="82" y="5820"/>
                    <a:pt x="82" y="5784"/>
                  </a:cubicBezTo>
                  <a:cubicBezTo>
                    <a:pt x="265" y="5364"/>
                    <a:pt x="493" y="4944"/>
                    <a:pt x="767" y="4598"/>
                  </a:cubicBezTo>
                  <a:cubicBezTo>
                    <a:pt x="1031" y="4297"/>
                    <a:pt x="1296" y="3996"/>
                    <a:pt x="1560" y="3686"/>
                  </a:cubicBezTo>
                  <a:cubicBezTo>
                    <a:pt x="1825" y="3421"/>
                    <a:pt x="2135" y="3156"/>
                    <a:pt x="2436" y="2855"/>
                  </a:cubicBezTo>
                  <a:cubicBezTo>
                    <a:pt x="3002" y="2317"/>
                    <a:pt x="3540" y="1633"/>
                    <a:pt x="3959" y="949"/>
                  </a:cubicBezTo>
                  <a:cubicBezTo>
                    <a:pt x="4105" y="721"/>
                    <a:pt x="4224" y="456"/>
                    <a:pt x="4334" y="192"/>
                  </a:cubicBezTo>
                  <a:cubicBezTo>
                    <a:pt x="4370" y="155"/>
                    <a:pt x="4370" y="155"/>
                    <a:pt x="4370" y="119"/>
                  </a:cubicBezTo>
                  <a:cubicBezTo>
                    <a:pt x="4334" y="82"/>
                    <a:pt x="4334" y="37"/>
                    <a:pt x="4297" y="37"/>
                  </a:cubicBezTo>
                  <a:cubicBezTo>
                    <a:pt x="4297" y="0"/>
                    <a:pt x="4261" y="0"/>
                    <a:pt x="4224" y="0"/>
                  </a:cubicBez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55"/>
            <p:cNvSpPr/>
            <p:nvPr/>
          </p:nvSpPr>
          <p:spPr>
            <a:xfrm>
              <a:off x="6276677" y="3947072"/>
              <a:ext cx="85352" cy="199831"/>
            </a:xfrm>
            <a:custGeom>
              <a:avLst/>
              <a:gdLst/>
              <a:ahLst/>
              <a:cxnLst/>
              <a:rect l="l" t="t" r="r" b="b"/>
              <a:pathLst>
                <a:path w="1597" h="3739" extrusionOk="0">
                  <a:moveTo>
                    <a:pt x="228" y="1"/>
                  </a:moveTo>
                  <a:cubicBezTo>
                    <a:pt x="228" y="1"/>
                    <a:pt x="192" y="1"/>
                    <a:pt x="192" y="37"/>
                  </a:cubicBezTo>
                  <a:cubicBezTo>
                    <a:pt x="146" y="192"/>
                    <a:pt x="110" y="338"/>
                    <a:pt x="73" y="494"/>
                  </a:cubicBezTo>
                  <a:cubicBezTo>
                    <a:pt x="37" y="649"/>
                    <a:pt x="37" y="795"/>
                    <a:pt x="37" y="986"/>
                  </a:cubicBezTo>
                  <a:cubicBezTo>
                    <a:pt x="0" y="1287"/>
                    <a:pt x="37" y="1634"/>
                    <a:pt x="110" y="1935"/>
                  </a:cubicBezTo>
                  <a:cubicBezTo>
                    <a:pt x="192" y="2245"/>
                    <a:pt x="301" y="2546"/>
                    <a:pt x="456" y="2847"/>
                  </a:cubicBezTo>
                  <a:cubicBezTo>
                    <a:pt x="566" y="2966"/>
                    <a:pt x="648" y="3112"/>
                    <a:pt x="757" y="3230"/>
                  </a:cubicBezTo>
                  <a:cubicBezTo>
                    <a:pt x="876" y="3340"/>
                    <a:pt x="985" y="3458"/>
                    <a:pt x="1140" y="3568"/>
                  </a:cubicBezTo>
                  <a:cubicBezTo>
                    <a:pt x="1213" y="3613"/>
                    <a:pt x="1286" y="3686"/>
                    <a:pt x="1368" y="3723"/>
                  </a:cubicBezTo>
                  <a:cubicBezTo>
                    <a:pt x="1390" y="3734"/>
                    <a:pt x="1411" y="3738"/>
                    <a:pt x="1432" y="3738"/>
                  </a:cubicBezTo>
                  <a:cubicBezTo>
                    <a:pt x="1482" y="3738"/>
                    <a:pt x="1528" y="3712"/>
                    <a:pt x="1560" y="3686"/>
                  </a:cubicBezTo>
                  <a:cubicBezTo>
                    <a:pt x="1597" y="3613"/>
                    <a:pt x="1560" y="3531"/>
                    <a:pt x="1478" y="3495"/>
                  </a:cubicBezTo>
                  <a:cubicBezTo>
                    <a:pt x="1405" y="3458"/>
                    <a:pt x="1332" y="3385"/>
                    <a:pt x="1250" y="3340"/>
                  </a:cubicBezTo>
                  <a:cubicBezTo>
                    <a:pt x="1058" y="3194"/>
                    <a:pt x="912" y="3039"/>
                    <a:pt x="757" y="2847"/>
                  </a:cubicBezTo>
                  <a:cubicBezTo>
                    <a:pt x="602" y="2656"/>
                    <a:pt x="493" y="2473"/>
                    <a:pt x="420" y="2282"/>
                  </a:cubicBezTo>
                  <a:cubicBezTo>
                    <a:pt x="301" y="2017"/>
                    <a:pt x="228" y="1743"/>
                    <a:pt x="192" y="1479"/>
                  </a:cubicBezTo>
                  <a:lnTo>
                    <a:pt x="192" y="1515"/>
                  </a:lnTo>
                  <a:cubicBezTo>
                    <a:pt x="192" y="1333"/>
                    <a:pt x="146" y="1178"/>
                    <a:pt x="146" y="1023"/>
                  </a:cubicBezTo>
                  <a:cubicBezTo>
                    <a:pt x="146" y="831"/>
                    <a:pt x="146" y="649"/>
                    <a:pt x="192" y="494"/>
                  </a:cubicBezTo>
                  <a:cubicBezTo>
                    <a:pt x="192" y="338"/>
                    <a:pt x="228" y="192"/>
                    <a:pt x="265" y="37"/>
                  </a:cubicBezTo>
                  <a:cubicBezTo>
                    <a:pt x="265" y="37"/>
                    <a:pt x="265" y="1"/>
                    <a:pt x="228" y="1"/>
                  </a:cubicBez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55"/>
            <p:cNvSpPr/>
            <p:nvPr/>
          </p:nvSpPr>
          <p:spPr>
            <a:xfrm>
              <a:off x="6896328" y="3372258"/>
              <a:ext cx="73220" cy="362624"/>
            </a:xfrm>
            <a:custGeom>
              <a:avLst/>
              <a:gdLst/>
              <a:ahLst/>
              <a:cxnLst/>
              <a:rect l="l" t="t" r="r" b="b"/>
              <a:pathLst>
                <a:path w="1370" h="6785" extrusionOk="0">
                  <a:moveTo>
                    <a:pt x="1" y="0"/>
                  </a:moveTo>
                  <a:lnTo>
                    <a:pt x="1" y="37"/>
                  </a:lnTo>
                  <a:cubicBezTo>
                    <a:pt x="74" y="73"/>
                    <a:pt x="147" y="146"/>
                    <a:pt x="229" y="183"/>
                  </a:cubicBezTo>
                  <a:lnTo>
                    <a:pt x="567" y="529"/>
                  </a:lnTo>
                  <a:cubicBezTo>
                    <a:pt x="685" y="685"/>
                    <a:pt x="795" y="867"/>
                    <a:pt x="868" y="1059"/>
                  </a:cubicBezTo>
                  <a:cubicBezTo>
                    <a:pt x="950" y="1214"/>
                    <a:pt x="986" y="1369"/>
                    <a:pt x="1023" y="1515"/>
                  </a:cubicBezTo>
                  <a:cubicBezTo>
                    <a:pt x="1059" y="1706"/>
                    <a:pt x="1096" y="1861"/>
                    <a:pt x="1141" y="2053"/>
                  </a:cubicBezTo>
                  <a:lnTo>
                    <a:pt x="1141" y="2007"/>
                  </a:lnTo>
                  <a:lnTo>
                    <a:pt x="1141" y="2007"/>
                  </a:lnTo>
                  <a:cubicBezTo>
                    <a:pt x="1214" y="2619"/>
                    <a:pt x="1178" y="3230"/>
                    <a:pt x="1096" y="3795"/>
                  </a:cubicBezTo>
                  <a:cubicBezTo>
                    <a:pt x="1059" y="4215"/>
                    <a:pt x="950" y="4598"/>
                    <a:pt x="868" y="4972"/>
                  </a:cubicBezTo>
                  <a:cubicBezTo>
                    <a:pt x="758" y="5319"/>
                    <a:pt x="640" y="5702"/>
                    <a:pt x="494" y="6040"/>
                  </a:cubicBezTo>
                  <a:cubicBezTo>
                    <a:pt x="457" y="6158"/>
                    <a:pt x="412" y="6231"/>
                    <a:pt x="375" y="6341"/>
                  </a:cubicBezTo>
                  <a:cubicBezTo>
                    <a:pt x="339" y="6386"/>
                    <a:pt x="302" y="6423"/>
                    <a:pt x="302" y="6459"/>
                  </a:cubicBezTo>
                  <a:cubicBezTo>
                    <a:pt x="302" y="6496"/>
                    <a:pt x="266" y="6496"/>
                    <a:pt x="266" y="6532"/>
                  </a:cubicBezTo>
                  <a:cubicBezTo>
                    <a:pt x="266" y="6569"/>
                    <a:pt x="229" y="6569"/>
                    <a:pt x="229" y="6614"/>
                  </a:cubicBezTo>
                  <a:cubicBezTo>
                    <a:pt x="183" y="6651"/>
                    <a:pt x="229" y="6724"/>
                    <a:pt x="266" y="6760"/>
                  </a:cubicBezTo>
                  <a:cubicBezTo>
                    <a:pt x="281" y="6775"/>
                    <a:pt x="302" y="6784"/>
                    <a:pt x="324" y="6784"/>
                  </a:cubicBezTo>
                  <a:cubicBezTo>
                    <a:pt x="356" y="6784"/>
                    <a:pt x="390" y="6766"/>
                    <a:pt x="412" y="6724"/>
                  </a:cubicBezTo>
                  <a:cubicBezTo>
                    <a:pt x="494" y="6651"/>
                    <a:pt x="530" y="6532"/>
                    <a:pt x="567" y="6459"/>
                  </a:cubicBezTo>
                  <a:cubicBezTo>
                    <a:pt x="640" y="6341"/>
                    <a:pt x="685" y="6268"/>
                    <a:pt x="722" y="6158"/>
                  </a:cubicBezTo>
                  <a:cubicBezTo>
                    <a:pt x="831" y="5930"/>
                    <a:pt x="913" y="5656"/>
                    <a:pt x="986" y="5428"/>
                  </a:cubicBezTo>
                  <a:cubicBezTo>
                    <a:pt x="1178" y="4863"/>
                    <a:pt x="1251" y="4334"/>
                    <a:pt x="1324" y="3759"/>
                  </a:cubicBezTo>
                  <a:cubicBezTo>
                    <a:pt x="1369" y="3193"/>
                    <a:pt x="1369" y="2619"/>
                    <a:pt x="1287" y="2053"/>
                  </a:cubicBezTo>
                  <a:cubicBezTo>
                    <a:pt x="1251" y="1898"/>
                    <a:pt x="1214" y="1779"/>
                    <a:pt x="1214" y="1633"/>
                  </a:cubicBezTo>
                  <a:cubicBezTo>
                    <a:pt x="1178" y="1515"/>
                    <a:pt x="1141" y="1405"/>
                    <a:pt x="1059" y="1287"/>
                  </a:cubicBezTo>
                  <a:cubicBezTo>
                    <a:pt x="986" y="1059"/>
                    <a:pt x="868" y="830"/>
                    <a:pt x="758" y="602"/>
                  </a:cubicBezTo>
                  <a:cubicBezTo>
                    <a:pt x="640" y="493"/>
                    <a:pt x="567" y="374"/>
                    <a:pt x="457" y="265"/>
                  </a:cubicBezTo>
                  <a:cubicBezTo>
                    <a:pt x="302" y="146"/>
                    <a:pt x="183" y="73"/>
                    <a:pt x="37" y="0"/>
                  </a:cubicBez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55"/>
            <p:cNvSpPr/>
            <p:nvPr/>
          </p:nvSpPr>
          <p:spPr>
            <a:xfrm>
              <a:off x="6869551" y="3575087"/>
              <a:ext cx="121908" cy="245313"/>
            </a:xfrm>
            <a:custGeom>
              <a:avLst/>
              <a:gdLst/>
              <a:ahLst/>
              <a:cxnLst/>
              <a:rect l="l" t="t" r="r" b="b"/>
              <a:pathLst>
                <a:path w="2281" h="4590" extrusionOk="0">
                  <a:moveTo>
                    <a:pt x="2208" y="0"/>
                  </a:moveTo>
                  <a:cubicBezTo>
                    <a:pt x="2208" y="0"/>
                    <a:pt x="2171" y="0"/>
                    <a:pt x="2208" y="37"/>
                  </a:cubicBezTo>
                  <a:lnTo>
                    <a:pt x="2208" y="311"/>
                  </a:lnTo>
                  <a:cubicBezTo>
                    <a:pt x="2208" y="420"/>
                    <a:pt x="2208" y="539"/>
                    <a:pt x="2171" y="648"/>
                  </a:cubicBezTo>
                  <a:cubicBezTo>
                    <a:pt x="2135" y="840"/>
                    <a:pt x="2098" y="1068"/>
                    <a:pt x="2016" y="1296"/>
                  </a:cubicBezTo>
                  <a:cubicBezTo>
                    <a:pt x="1980" y="1524"/>
                    <a:pt x="1870" y="1752"/>
                    <a:pt x="1788" y="1943"/>
                  </a:cubicBezTo>
                  <a:cubicBezTo>
                    <a:pt x="1679" y="2208"/>
                    <a:pt x="1560" y="2473"/>
                    <a:pt x="1414" y="2737"/>
                  </a:cubicBezTo>
                  <a:cubicBezTo>
                    <a:pt x="1259" y="2965"/>
                    <a:pt x="1068" y="3230"/>
                    <a:pt x="913" y="3421"/>
                  </a:cubicBezTo>
                  <a:cubicBezTo>
                    <a:pt x="803" y="3613"/>
                    <a:pt x="648" y="3768"/>
                    <a:pt x="502" y="3914"/>
                  </a:cubicBezTo>
                  <a:cubicBezTo>
                    <a:pt x="420" y="3996"/>
                    <a:pt x="347" y="4033"/>
                    <a:pt x="274" y="4106"/>
                  </a:cubicBezTo>
                  <a:cubicBezTo>
                    <a:pt x="274" y="4142"/>
                    <a:pt x="228" y="4188"/>
                    <a:pt x="192" y="4224"/>
                  </a:cubicBezTo>
                  <a:cubicBezTo>
                    <a:pt x="155" y="4261"/>
                    <a:pt x="119" y="4261"/>
                    <a:pt x="82" y="4297"/>
                  </a:cubicBezTo>
                  <a:lnTo>
                    <a:pt x="46" y="4334"/>
                  </a:lnTo>
                  <a:lnTo>
                    <a:pt x="0" y="4370"/>
                  </a:lnTo>
                  <a:cubicBezTo>
                    <a:pt x="0" y="4416"/>
                    <a:pt x="0" y="4489"/>
                    <a:pt x="46" y="4489"/>
                  </a:cubicBezTo>
                  <a:cubicBezTo>
                    <a:pt x="46" y="4525"/>
                    <a:pt x="82" y="4562"/>
                    <a:pt x="119" y="4562"/>
                  </a:cubicBezTo>
                  <a:cubicBezTo>
                    <a:pt x="137" y="4580"/>
                    <a:pt x="155" y="4589"/>
                    <a:pt x="174" y="4589"/>
                  </a:cubicBezTo>
                  <a:cubicBezTo>
                    <a:pt x="192" y="4589"/>
                    <a:pt x="210" y="4580"/>
                    <a:pt x="228" y="4562"/>
                  </a:cubicBezTo>
                  <a:cubicBezTo>
                    <a:pt x="274" y="4525"/>
                    <a:pt x="310" y="4525"/>
                    <a:pt x="347" y="4489"/>
                  </a:cubicBezTo>
                  <a:cubicBezTo>
                    <a:pt x="383" y="4489"/>
                    <a:pt x="383" y="4452"/>
                    <a:pt x="420" y="4416"/>
                  </a:cubicBezTo>
                  <a:cubicBezTo>
                    <a:pt x="502" y="4370"/>
                    <a:pt x="575" y="4297"/>
                    <a:pt x="611" y="4261"/>
                  </a:cubicBezTo>
                  <a:cubicBezTo>
                    <a:pt x="730" y="4142"/>
                    <a:pt x="840" y="4033"/>
                    <a:pt x="958" y="3877"/>
                  </a:cubicBezTo>
                  <a:cubicBezTo>
                    <a:pt x="1186" y="3613"/>
                    <a:pt x="1369" y="3312"/>
                    <a:pt x="1560" y="3002"/>
                  </a:cubicBezTo>
                  <a:cubicBezTo>
                    <a:pt x="1752" y="2701"/>
                    <a:pt x="1907" y="2363"/>
                    <a:pt x="2016" y="1980"/>
                  </a:cubicBezTo>
                  <a:cubicBezTo>
                    <a:pt x="2053" y="1825"/>
                    <a:pt x="2135" y="1633"/>
                    <a:pt x="2171" y="1487"/>
                  </a:cubicBezTo>
                  <a:cubicBezTo>
                    <a:pt x="2208" y="1296"/>
                    <a:pt x="2244" y="1141"/>
                    <a:pt x="2244" y="949"/>
                  </a:cubicBezTo>
                  <a:cubicBezTo>
                    <a:pt x="2281" y="803"/>
                    <a:pt x="2281" y="648"/>
                    <a:pt x="2281" y="493"/>
                  </a:cubicBezTo>
                  <a:cubicBezTo>
                    <a:pt x="2281" y="347"/>
                    <a:pt x="2281" y="192"/>
                    <a:pt x="2244" y="37"/>
                  </a:cubicBezTo>
                  <a:cubicBezTo>
                    <a:pt x="2244" y="0"/>
                    <a:pt x="2244" y="0"/>
                    <a:pt x="2208" y="0"/>
                  </a:cubicBez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55"/>
            <p:cNvSpPr/>
            <p:nvPr/>
          </p:nvSpPr>
          <p:spPr>
            <a:xfrm>
              <a:off x="6893923" y="3412717"/>
              <a:ext cx="36610" cy="150234"/>
            </a:xfrm>
            <a:custGeom>
              <a:avLst/>
              <a:gdLst/>
              <a:ahLst/>
              <a:cxnLst/>
              <a:rect l="l" t="t" r="r" b="b"/>
              <a:pathLst>
                <a:path w="685" h="2811" extrusionOk="0">
                  <a:moveTo>
                    <a:pt x="46" y="1"/>
                  </a:moveTo>
                  <a:cubicBezTo>
                    <a:pt x="0" y="1"/>
                    <a:pt x="0" y="37"/>
                    <a:pt x="46" y="37"/>
                  </a:cubicBezTo>
                  <a:cubicBezTo>
                    <a:pt x="82" y="110"/>
                    <a:pt x="119" y="192"/>
                    <a:pt x="155" y="229"/>
                  </a:cubicBezTo>
                  <a:cubicBezTo>
                    <a:pt x="192" y="302"/>
                    <a:pt x="228" y="384"/>
                    <a:pt x="274" y="457"/>
                  </a:cubicBezTo>
                  <a:cubicBezTo>
                    <a:pt x="311" y="612"/>
                    <a:pt x="347" y="721"/>
                    <a:pt x="384" y="876"/>
                  </a:cubicBezTo>
                  <a:cubicBezTo>
                    <a:pt x="420" y="1022"/>
                    <a:pt x="457" y="1177"/>
                    <a:pt x="457" y="1332"/>
                  </a:cubicBezTo>
                  <a:cubicBezTo>
                    <a:pt x="539" y="1789"/>
                    <a:pt x="539" y="2281"/>
                    <a:pt x="502" y="2737"/>
                  </a:cubicBezTo>
                  <a:cubicBezTo>
                    <a:pt x="502" y="2774"/>
                    <a:pt x="539" y="2810"/>
                    <a:pt x="575" y="2810"/>
                  </a:cubicBezTo>
                  <a:cubicBezTo>
                    <a:pt x="612" y="2810"/>
                    <a:pt x="612" y="2810"/>
                    <a:pt x="612" y="2774"/>
                  </a:cubicBezTo>
                  <a:cubicBezTo>
                    <a:pt x="648" y="2774"/>
                    <a:pt x="648" y="2737"/>
                    <a:pt x="648" y="2737"/>
                  </a:cubicBezTo>
                  <a:cubicBezTo>
                    <a:pt x="685" y="2245"/>
                    <a:pt x="685" y="1789"/>
                    <a:pt x="612" y="1332"/>
                  </a:cubicBezTo>
                  <a:cubicBezTo>
                    <a:pt x="575" y="1177"/>
                    <a:pt x="539" y="1068"/>
                    <a:pt x="539" y="949"/>
                  </a:cubicBezTo>
                  <a:cubicBezTo>
                    <a:pt x="502" y="840"/>
                    <a:pt x="457" y="721"/>
                    <a:pt x="420" y="612"/>
                  </a:cubicBezTo>
                  <a:cubicBezTo>
                    <a:pt x="347" y="384"/>
                    <a:pt x="228" y="192"/>
                    <a:pt x="82" y="1"/>
                  </a:cubicBez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55"/>
            <p:cNvSpPr/>
            <p:nvPr/>
          </p:nvSpPr>
          <p:spPr>
            <a:xfrm>
              <a:off x="7698389" y="3418543"/>
              <a:ext cx="146332" cy="239968"/>
            </a:xfrm>
            <a:custGeom>
              <a:avLst/>
              <a:gdLst/>
              <a:ahLst/>
              <a:cxnLst/>
              <a:rect l="l" t="t" r="r" b="b"/>
              <a:pathLst>
                <a:path w="2738" h="4490" extrusionOk="0">
                  <a:moveTo>
                    <a:pt x="840" y="1"/>
                  </a:moveTo>
                  <a:cubicBezTo>
                    <a:pt x="731" y="1"/>
                    <a:pt x="576" y="47"/>
                    <a:pt x="457" y="83"/>
                  </a:cubicBezTo>
                  <a:cubicBezTo>
                    <a:pt x="347" y="120"/>
                    <a:pt x="229" y="193"/>
                    <a:pt x="156" y="275"/>
                  </a:cubicBezTo>
                  <a:lnTo>
                    <a:pt x="119" y="275"/>
                  </a:lnTo>
                  <a:cubicBezTo>
                    <a:pt x="119" y="311"/>
                    <a:pt x="83" y="311"/>
                    <a:pt x="83" y="348"/>
                  </a:cubicBezTo>
                  <a:cubicBezTo>
                    <a:pt x="119" y="1068"/>
                    <a:pt x="83" y="1789"/>
                    <a:pt x="46" y="2473"/>
                  </a:cubicBezTo>
                  <a:cubicBezTo>
                    <a:pt x="46" y="3084"/>
                    <a:pt x="1" y="3732"/>
                    <a:pt x="1" y="4380"/>
                  </a:cubicBezTo>
                  <a:cubicBezTo>
                    <a:pt x="1" y="4453"/>
                    <a:pt x="83" y="4489"/>
                    <a:pt x="119" y="4489"/>
                  </a:cubicBezTo>
                  <a:cubicBezTo>
                    <a:pt x="156" y="4489"/>
                    <a:pt x="192" y="4489"/>
                    <a:pt x="192" y="4453"/>
                  </a:cubicBezTo>
                  <a:cubicBezTo>
                    <a:pt x="229" y="4453"/>
                    <a:pt x="229" y="4416"/>
                    <a:pt x="229" y="4380"/>
                  </a:cubicBezTo>
                  <a:lnTo>
                    <a:pt x="229" y="3960"/>
                  </a:lnTo>
                  <a:cubicBezTo>
                    <a:pt x="384" y="3997"/>
                    <a:pt x="539" y="4033"/>
                    <a:pt x="685" y="4033"/>
                  </a:cubicBezTo>
                  <a:cubicBezTo>
                    <a:pt x="913" y="4070"/>
                    <a:pt x="1105" y="4106"/>
                    <a:pt x="1333" y="4106"/>
                  </a:cubicBezTo>
                  <a:lnTo>
                    <a:pt x="1369" y="4106"/>
                  </a:lnTo>
                  <a:cubicBezTo>
                    <a:pt x="1597" y="4106"/>
                    <a:pt x="1825" y="4070"/>
                    <a:pt x="2017" y="3997"/>
                  </a:cubicBezTo>
                  <a:cubicBezTo>
                    <a:pt x="2172" y="3960"/>
                    <a:pt x="2281" y="3878"/>
                    <a:pt x="2400" y="3805"/>
                  </a:cubicBezTo>
                  <a:cubicBezTo>
                    <a:pt x="2437" y="3960"/>
                    <a:pt x="2473" y="4106"/>
                    <a:pt x="2510" y="4298"/>
                  </a:cubicBezTo>
                  <a:cubicBezTo>
                    <a:pt x="2555" y="4334"/>
                    <a:pt x="2592" y="4380"/>
                    <a:pt x="2628" y="4380"/>
                  </a:cubicBezTo>
                  <a:lnTo>
                    <a:pt x="2665" y="4380"/>
                  </a:lnTo>
                  <a:cubicBezTo>
                    <a:pt x="2701" y="4334"/>
                    <a:pt x="2701" y="4334"/>
                    <a:pt x="2738" y="4298"/>
                  </a:cubicBezTo>
                  <a:lnTo>
                    <a:pt x="2738" y="4225"/>
                  </a:lnTo>
                  <a:cubicBezTo>
                    <a:pt x="2555" y="3541"/>
                    <a:pt x="2364" y="2820"/>
                    <a:pt x="2172" y="2099"/>
                  </a:cubicBezTo>
                  <a:cubicBezTo>
                    <a:pt x="2017" y="1488"/>
                    <a:pt x="1871" y="804"/>
                    <a:pt x="1679" y="193"/>
                  </a:cubicBezTo>
                  <a:cubicBezTo>
                    <a:pt x="1679" y="156"/>
                    <a:pt x="1643" y="120"/>
                    <a:pt x="1643" y="120"/>
                  </a:cubicBezTo>
                  <a:cubicBezTo>
                    <a:pt x="1597" y="83"/>
                    <a:pt x="1597" y="83"/>
                    <a:pt x="1561" y="83"/>
                  </a:cubicBezTo>
                  <a:cubicBezTo>
                    <a:pt x="1369" y="1"/>
                    <a:pt x="1187" y="1"/>
                    <a:pt x="995" y="1"/>
                  </a:cubicBezTo>
                  <a:close/>
                </a:path>
              </a:pathLst>
            </a:custGeom>
            <a:solidFill>
              <a:srgbClr val="FF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55"/>
            <p:cNvSpPr/>
            <p:nvPr/>
          </p:nvSpPr>
          <p:spPr>
            <a:xfrm>
              <a:off x="8068448" y="3691118"/>
              <a:ext cx="235586" cy="242747"/>
            </a:xfrm>
            <a:custGeom>
              <a:avLst/>
              <a:gdLst/>
              <a:ahLst/>
              <a:cxnLst/>
              <a:rect l="l" t="t" r="r" b="b"/>
              <a:pathLst>
                <a:path w="4408" h="4542" extrusionOk="0">
                  <a:moveTo>
                    <a:pt x="3385" y="1"/>
                  </a:moveTo>
                  <a:cubicBezTo>
                    <a:pt x="3340" y="1"/>
                    <a:pt x="3303" y="1"/>
                    <a:pt x="3267" y="37"/>
                  </a:cubicBezTo>
                  <a:cubicBezTo>
                    <a:pt x="2738" y="493"/>
                    <a:pt x="2127" y="913"/>
                    <a:pt x="1597" y="1287"/>
                  </a:cubicBezTo>
                  <a:cubicBezTo>
                    <a:pt x="1059" y="1670"/>
                    <a:pt x="530" y="2053"/>
                    <a:pt x="37" y="2427"/>
                  </a:cubicBezTo>
                  <a:cubicBezTo>
                    <a:pt x="1" y="2473"/>
                    <a:pt x="1" y="2546"/>
                    <a:pt x="37" y="2582"/>
                  </a:cubicBezTo>
                  <a:cubicBezTo>
                    <a:pt x="37" y="2619"/>
                    <a:pt x="74" y="2619"/>
                    <a:pt x="110" y="2619"/>
                  </a:cubicBezTo>
                  <a:lnTo>
                    <a:pt x="193" y="2619"/>
                  </a:lnTo>
                  <a:cubicBezTo>
                    <a:pt x="302" y="2509"/>
                    <a:pt x="421" y="2427"/>
                    <a:pt x="530" y="2318"/>
                  </a:cubicBezTo>
                  <a:cubicBezTo>
                    <a:pt x="567" y="2473"/>
                    <a:pt x="649" y="2619"/>
                    <a:pt x="722" y="2737"/>
                  </a:cubicBezTo>
                  <a:cubicBezTo>
                    <a:pt x="795" y="2965"/>
                    <a:pt x="913" y="3111"/>
                    <a:pt x="1059" y="3303"/>
                  </a:cubicBezTo>
                  <a:cubicBezTo>
                    <a:pt x="1214" y="3495"/>
                    <a:pt x="1406" y="3650"/>
                    <a:pt x="1561" y="3759"/>
                  </a:cubicBezTo>
                  <a:cubicBezTo>
                    <a:pt x="1670" y="3878"/>
                    <a:pt x="1825" y="3914"/>
                    <a:pt x="1935" y="3951"/>
                  </a:cubicBezTo>
                  <a:cubicBezTo>
                    <a:pt x="1862" y="4106"/>
                    <a:pt x="1743" y="4215"/>
                    <a:pt x="1670" y="4370"/>
                  </a:cubicBezTo>
                  <a:cubicBezTo>
                    <a:pt x="1634" y="4407"/>
                    <a:pt x="1634" y="4443"/>
                    <a:pt x="1670" y="4480"/>
                  </a:cubicBezTo>
                  <a:lnTo>
                    <a:pt x="1670" y="4525"/>
                  </a:lnTo>
                  <a:cubicBezTo>
                    <a:pt x="1695" y="4525"/>
                    <a:pt x="1703" y="4542"/>
                    <a:pt x="1716" y="4542"/>
                  </a:cubicBezTo>
                  <a:cubicBezTo>
                    <a:pt x="1723" y="4542"/>
                    <a:pt x="1731" y="4538"/>
                    <a:pt x="1743" y="4525"/>
                  </a:cubicBezTo>
                  <a:cubicBezTo>
                    <a:pt x="1789" y="4525"/>
                    <a:pt x="1825" y="4525"/>
                    <a:pt x="1825" y="4480"/>
                  </a:cubicBezTo>
                  <a:cubicBezTo>
                    <a:pt x="2282" y="3914"/>
                    <a:pt x="2738" y="3303"/>
                    <a:pt x="3157" y="2737"/>
                  </a:cubicBezTo>
                  <a:cubicBezTo>
                    <a:pt x="3568" y="2245"/>
                    <a:pt x="3988" y="1706"/>
                    <a:pt x="4371" y="1177"/>
                  </a:cubicBezTo>
                  <a:cubicBezTo>
                    <a:pt x="4407" y="1141"/>
                    <a:pt x="4407" y="1141"/>
                    <a:pt x="4407" y="1104"/>
                  </a:cubicBezTo>
                  <a:lnTo>
                    <a:pt x="4407" y="1022"/>
                  </a:lnTo>
                  <a:cubicBezTo>
                    <a:pt x="4334" y="831"/>
                    <a:pt x="4216" y="685"/>
                    <a:pt x="4106" y="530"/>
                  </a:cubicBezTo>
                  <a:cubicBezTo>
                    <a:pt x="4070" y="493"/>
                    <a:pt x="4070" y="457"/>
                    <a:pt x="4024" y="420"/>
                  </a:cubicBezTo>
                  <a:cubicBezTo>
                    <a:pt x="3915" y="302"/>
                    <a:pt x="3842" y="229"/>
                    <a:pt x="3723" y="146"/>
                  </a:cubicBezTo>
                  <a:cubicBezTo>
                    <a:pt x="3650" y="74"/>
                    <a:pt x="3531" y="37"/>
                    <a:pt x="3385" y="1"/>
                  </a:cubicBezTo>
                  <a:close/>
                </a:path>
              </a:pathLst>
            </a:custGeom>
            <a:solidFill>
              <a:srgbClr val="FF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55"/>
            <p:cNvSpPr/>
            <p:nvPr/>
          </p:nvSpPr>
          <p:spPr>
            <a:xfrm>
              <a:off x="8234717" y="3613621"/>
              <a:ext cx="248252" cy="239915"/>
            </a:xfrm>
            <a:custGeom>
              <a:avLst/>
              <a:gdLst/>
              <a:ahLst/>
              <a:cxnLst/>
              <a:rect l="l" t="t" r="r" b="b"/>
              <a:pathLst>
                <a:path w="4645" h="4489" extrusionOk="0">
                  <a:moveTo>
                    <a:pt x="2327" y="0"/>
                  </a:moveTo>
                  <a:cubicBezTo>
                    <a:pt x="2172" y="0"/>
                    <a:pt x="2017" y="46"/>
                    <a:pt x="1825" y="82"/>
                  </a:cubicBezTo>
                  <a:cubicBezTo>
                    <a:pt x="1679" y="119"/>
                    <a:pt x="1524" y="192"/>
                    <a:pt x="1369" y="310"/>
                  </a:cubicBezTo>
                  <a:cubicBezTo>
                    <a:pt x="1141" y="420"/>
                    <a:pt x="913" y="611"/>
                    <a:pt x="648" y="839"/>
                  </a:cubicBezTo>
                  <a:cubicBezTo>
                    <a:pt x="457" y="994"/>
                    <a:pt x="274" y="1222"/>
                    <a:pt x="46" y="1451"/>
                  </a:cubicBezTo>
                  <a:cubicBezTo>
                    <a:pt x="1" y="1487"/>
                    <a:pt x="1" y="1524"/>
                    <a:pt x="1" y="1560"/>
                  </a:cubicBezTo>
                  <a:lnTo>
                    <a:pt x="1" y="1596"/>
                  </a:lnTo>
                  <a:cubicBezTo>
                    <a:pt x="46" y="1642"/>
                    <a:pt x="83" y="1642"/>
                    <a:pt x="119" y="1679"/>
                  </a:cubicBezTo>
                  <a:cubicBezTo>
                    <a:pt x="156" y="1679"/>
                    <a:pt x="192" y="1715"/>
                    <a:pt x="229" y="1715"/>
                  </a:cubicBezTo>
                  <a:cubicBezTo>
                    <a:pt x="274" y="1752"/>
                    <a:pt x="311" y="1788"/>
                    <a:pt x="347" y="1825"/>
                  </a:cubicBezTo>
                  <a:cubicBezTo>
                    <a:pt x="384" y="1825"/>
                    <a:pt x="384" y="1825"/>
                    <a:pt x="384" y="1870"/>
                  </a:cubicBezTo>
                  <a:cubicBezTo>
                    <a:pt x="539" y="1980"/>
                    <a:pt x="685" y="2098"/>
                    <a:pt x="804" y="2244"/>
                  </a:cubicBezTo>
                  <a:cubicBezTo>
                    <a:pt x="913" y="2399"/>
                    <a:pt x="1032" y="2554"/>
                    <a:pt x="1105" y="2700"/>
                  </a:cubicBezTo>
                  <a:lnTo>
                    <a:pt x="1141" y="2737"/>
                  </a:lnTo>
                  <a:cubicBezTo>
                    <a:pt x="1141" y="2782"/>
                    <a:pt x="1187" y="2819"/>
                    <a:pt x="1187" y="2819"/>
                  </a:cubicBezTo>
                  <a:cubicBezTo>
                    <a:pt x="1187" y="2855"/>
                    <a:pt x="1223" y="2855"/>
                    <a:pt x="1260" y="2855"/>
                  </a:cubicBezTo>
                  <a:cubicBezTo>
                    <a:pt x="1296" y="2855"/>
                    <a:pt x="1296" y="2819"/>
                    <a:pt x="1333" y="2819"/>
                  </a:cubicBezTo>
                  <a:cubicBezTo>
                    <a:pt x="1415" y="2737"/>
                    <a:pt x="1451" y="2664"/>
                    <a:pt x="1524" y="2627"/>
                  </a:cubicBezTo>
                  <a:lnTo>
                    <a:pt x="1524" y="2591"/>
                  </a:lnTo>
                  <a:cubicBezTo>
                    <a:pt x="1597" y="2509"/>
                    <a:pt x="1643" y="2472"/>
                    <a:pt x="1716" y="2399"/>
                  </a:cubicBezTo>
                  <a:cubicBezTo>
                    <a:pt x="1752" y="2363"/>
                    <a:pt x="1789" y="2326"/>
                    <a:pt x="1871" y="2281"/>
                  </a:cubicBezTo>
                  <a:cubicBezTo>
                    <a:pt x="1871" y="2281"/>
                    <a:pt x="1907" y="2281"/>
                    <a:pt x="1944" y="2244"/>
                  </a:cubicBezTo>
                  <a:lnTo>
                    <a:pt x="1980" y="2244"/>
                  </a:lnTo>
                  <a:cubicBezTo>
                    <a:pt x="2017" y="2244"/>
                    <a:pt x="2053" y="2281"/>
                    <a:pt x="2099" y="2281"/>
                  </a:cubicBezTo>
                  <a:cubicBezTo>
                    <a:pt x="2135" y="2281"/>
                    <a:pt x="2172" y="2326"/>
                    <a:pt x="2208" y="2326"/>
                  </a:cubicBezTo>
                  <a:cubicBezTo>
                    <a:pt x="2281" y="2363"/>
                    <a:pt x="2327" y="2399"/>
                    <a:pt x="2364" y="2436"/>
                  </a:cubicBezTo>
                  <a:cubicBezTo>
                    <a:pt x="2437" y="2554"/>
                    <a:pt x="2510" y="2627"/>
                    <a:pt x="2592" y="2737"/>
                  </a:cubicBezTo>
                  <a:lnTo>
                    <a:pt x="2628" y="2782"/>
                  </a:lnTo>
                  <a:lnTo>
                    <a:pt x="2701" y="2892"/>
                  </a:lnTo>
                  <a:cubicBezTo>
                    <a:pt x="2783" y="3011"/>
                    <a:pt x="2856" y="3083"/>
                    <a:pt x="2929" y="3156"/>
                  </a:cubicBezTo>
                  <a:lnTo>
                    <a:pt x="2929" y="3193"/>
                  </a:lnTo>
                  <a:lnTo>
                    <a:pt x="3048" y="3385"/>
                  </a:lnTo>
                  <a:lnTo>
                    <a:pt x="3121" y="3503"/>
                  </a:lnTo>
                  <a:cubicBezTo>
                    <a:pt x="3239" y="3649"/>
                    <a:pt x="3312" y="3768"/>
                    <a:pt x="3422" y="3923"/>
                  </a:cubicBezTo>
                  <a:cubicBezTo>
                    <a:pt x="3467" y="3959"/>
                    <a:pt x="3467" y="3996"/>
                    <a:pt x="3504" y="4069"/>
                  </a:cubicBezTo>
                  <a:cubicBezTo>
                    <a:pt x="3577" y="4187"/>
                    <a:pt x="3650" y="4297"/>
                    <a:pt x="3732" y="4379"/>
                  </a:cubicBezTo>
                  <a:cubicBezTo>
                    <a:pt x="3841" y="4452"/>
                    <a:pt x="3924" y="4488"/>
                    <a:pt x="4033" y="4488"/>
                  </a:cubicBezTo>
                  <a:lnTo>
                    <a:pt x="4069" y="4488"/>
                  </a:lnTo>
                  <a:cubicBezTo>
                    <a:pt x="4188" y="4488"/>
                    <a:pt x="4298" y="4452"/>
                    <a:pt x="4416" y="4333"/>
                  </a:cubicBezTo>
                  <a:cubicBezTo>
                    <a:pt x="4489" y="4297"/>
                    <a:pt x="4526" y="4187"/>
                    <a:pt x="4562" y="4069"/>
                  </a:cubicBezTo>
                  <a:cubicBezTo>
                    <a:pt x="4608" y="3959"/>
                    <a:pt x="4644" y="3841"/>
                    <a:pt x="4644" y="3731"/>
                  </a:cubicBezTo>
                  <a:lnTo>
                    <a:pt x="4644" y="3348"/>
                  </a:lnTo>
                  <a:lnTo>
                    <a:pt x="4608" y="3312"/>
                  </a:lnTo>
                  <a:cubicBezTo>
                    <a:pt x="4644" y="3193"/>
                    <a:pt x="4644" y="3047"/>
                    <a:pt x="4608" y="2892"/>
                  </a:cubicBezTo>
                  <a:cubicBezTo>
                    <a:pt x="4562" y="2591"/>
                    <a:pt x="4489" y="2281"/>
                    <a:pt x="4380" y="1943"/>
                  </a:cubicBezTo>
                  <a:cubicBezTo>
                    <a:pt x="4261" y="1596"/>
                    <a:pt x="4106" y="1295"/>
                    <a:pt x="3924" y="994"/>
                  </a:cubicBezTo>
                  <a:cubicBezTo>
                    <a:pt x="3732" y="730"/>
                    <a:pt x="3504" y="502"/>
                    <a:pt x="3276" y="310"/>
                  </a:cubicBezTo>
                  <a:cubicBezTo>
                    <a:pt x="3121" y="192"/>
                    <a:pt x="3011" y="119"/>
                    <a:pt x="2856" y="82"/>
                  </a:cubicBezTo>
                  <a:cubicBezTo>
                    <a:pt x="2701" y="0"/>
                    <a:pt x="2510" y="0"/>
                    <a:pt x="236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55"/>
            <p:cNvSpPr/>
            <p:nvPr/>
          </p:nvSpPr>
          <p:spPr>
            <a:xfrm>
              <a:off x="7692563" y="3221594"/>
              <a:ext cx="221423" cy="241892"/>
            </a:xfrm>
            <a:custGeom>
              <a:avLst/>
              <a:gdLst/>
              <a:ahLst/>
              <a:cxnLst/>
              <a:rect l="l" t="t" r="r" b="b"/>
              <a:pathLst>
                <a:path w="4143" h="4526" extrusionOk="0">
                  <a:moveTo>
                    <a:pt x="3421" y="0"/>
                  </a:moveTo>
                  <a:cubicBezTo>
                    <a:pt x="3385" y="0"/>
                    <a:pt x="3303" y="37"/>
                    <a:pt x="3266" y="37"/>
                  </a:cubicBezTo>
                  <a:cubicBezTo>
                    <a:pt x="3157" y="83"/>
                    <a:pt x="3075" y="119"/>
                    <a:pt x="2965" y="156"/>
                  </a:cubicBezTo>
                  <a:cubicBezTo>
                    <a:pt x="2810" y="265"/>
                    <a:pt x="2701" y="384"/>
                    <a:pt x="2582" y="493"/>
                  </a:cubicBezTo>
                  <a:cubicBezTo>
                    <a:pt x="2546" y="539"/>
                    <a:pt x="2509" y="575"/>
                    <a:pt x="2473" y="612"/>
                  </a:cubicBezTo>
                  <a:cubicBezTo>
                    <a:pt x="2354" y="685"/>
                    <a:pt x="2281" y="767"/>
                    <a:pt x="2208" y="840"/>
                  </a:cubicBezTo>
                  <a:lnTo>
                    <a:pt x="2162" y="840"/>
                  </a:lnTo>
                  <a:cubicBezTo>
                    <a:pt x="2089" y="913"/>
                    <a:pt x="1980" y="995"/>
                    <a:pt x="1898" y="1068"/>
                  </a:cubicBezTo>
                  <a:cubicBezTo>
                    <a:pt x="1670" y="1223"/>
                    <a:pt x="1478" y="1369"/>
                    <a:pt x="1296" y="1487"/>
                  </a:cubicBezTo>
                  <a:cubicBezTo>
                    <a:pt x="1177" y="1560"/>
                    <a:pt x="1022" y="1633"/>
                    <a:pt x="840" y="1752"/>
                  </a:cubicBezTo>
                  <a:cubicBezTo>
                    <a:pt x="685" y="1825"/>
                    <a:pt x="566" y="1907"/>
                    <a:pt x="493" y="1980"/>
                  </a:cubicBezTo>
                  <a:cubicBezTo>
                    <a:pt x="383" y="2017"/>
                    <a:pt x="301" y="2090"/>
                    <a:pt x="228" y="2172"/>
                  </a:cubicBezTo>
                  <a:cubicBezTo>
                    <a:pt x="192" y="2245"/>
                    <a:pt x="110" y="2318"/>
                    <a:pt x="73" y="2436"/>
                  </a:cubicBezTo>
                  <a:cubicBezTo>
                    <a:pt x="37" y="2509"/>
                    <a:pt x="37" y="2628"/>
                    <a:pt x="0" y="2737"/>
                  </a:cubicBezTo>
                  <a:lnTo>
                    <a:pt x="0" y="3157"/>
                  </a:lnTo>
                  <a:lnTo>
                    <a:pt x="0" y="3193"/>
                  </a:lnTo>
                  <a:lnTo>
                    <a:pt x="0" y="3230"/>
                  </a:lnTo>
                  <a:cubicBezTo>
                    <a:pt x="0" y="3649"/>
                    <a:pt x="37" y="4033"/>
                    <a:pt x="73" y="4416"/>
                  </a:cubicBezTo>
                  <a:cubicBezTo>
                    <a:pt x="73" y="4452"/>
                    <a:pt x="73" y="4452"/>
                    <a:pt x="110" y="4489"/>
                  </a:cubicBezTo>
                  <a:cubicBezTo>
                    <a:pt x="110" y="4525"/>
                    <a:pt x="155" y="4525"/>
                    <a:pt x="192" y="4525"/>
                  </a:cubicBezTo>
                  <a:lnTo>
                    <a:pt x="265" y="4525"/>
                  </a:lnTo>
                  <a:cubicBezTo>
                    <a:pt x="338" y="4489"/>
                    <a:pt x="383" y="4452"/>
                    <a:pt x="456" y="4416"/>
                  </a:cubicBezTo>
                  <a:cubicBezTo>
                    <a:pt x="612" y="4334"/>
                    <a:pt x="794" y="4297"/>
                    <a:pt x="949" y="4261"/>
                  </a:cubicBezTo>
                  <a:lnTo>
                    <a:pt x="1442" y="4261"/>
                  </a:lnTo>
                  <a:cubicBezTo>
                    <a:pt x="1524" y="4297"/>
                    <a:pt x="1633" y="4334"/>
                    <a:pt x="1706" y="4370"/>
                  </a:cubicBezTo>
                  <a:cubicBezTo>
                    <a:pt x="1752" y="4370"/>
                    <a:pt x="1788" y="4370"/>
                    <a:pt x="1788" y="4416"/>
                  </a:cubicBezTo>
                  <a:lnTo>
                    <a:pt x="1861" y="4416"/>
                  </a:lnTo>
                  <a:cubicBezTo>
                    <a:pt x="1898" y="4416"/>
                    <a:pt x="1934" y="4416"/>
                    <a:pt x="1934" y="4370"/>
                  </a:cubicBezTo>
                  <a:cubicBezTo>
                    <a:pt x="1980" y="4334"/>
                    <a:pt x="2016" y="4297"/>
                    <a:pt x="2016" y="4261"/>
                  </a:cubicBezTo>
                  <a:lnTo>
                    <a:pt x="2016" y="4142"/>
                  </a:lnTo>
                  <a:lnTo>
                    <a:pt x="2016" y="3805"/>
                  </a:lnTo>
                  <a:cubicBezTo>
                    <a:pt x="2053" y="3686"/>
                    <a:pt x="2089" y="3613"/>
                    <a:pt x="2126" y="3540"/>
                  </a:cubicBezTo>
                  <a:cubicBezTo>
                    <a:pt x="2162" y="3458"/>
                    <a:pt x="2245" y="3348"/>
                    <a:pt x="2317" y="3275"/>
                  </a:cubicBezTo>
                  <a:cubicBezTo>
                    <a:pt x="2436" y="3157"/>
                    <a:pt x="2546" y="3047"/>
                    <a:pt x="2701" y="2929"/>
                  </a:cubicBezTo>
                  <a:lnTo>
                    <a:pt x="2774" y="2892"/>
                  </a:lnTo>
                  <a:cubicBezTo>
                    <a:pt x="2810" y="2856"/>
                    <a:pt x="2847" y="2819"/>
                    <a:pt x="2929" y="2774"/>
                  </a:cubicBezTo>
                  <a:cubicBezTo>
                    <a:pt x="3002" y="2737"/>
                    <a:pt x="3038" y="2664"/>
                    <a:pt x="3120" y="2628"/>
                  </a:cubicBezTo>
                  <a:cubicBezTo>
                    <a:pt x="3266" y="2473"/>
                    <a:pt x="3421" y="2363"/>
                    <a:pt x="3531" y="2208"/>
                  </a:cubicBezTo>
                  <a:cubicBezTo>
                    <a:pt x="3686" y="2017"/>
                    <a:pt x="3804" y="1861"/>
                    <a:pt x="3877" y="1715"/>
                  </a:cubicBezTo>
                  <a:cubicBezTo>
                    <a:pt x="3987" y="1524"/>
                    <a:pt x="4033" y="1369"/>
                    <a:pt x="4106" y="1177"/>
                  </a:cubicBezTo>
                  <a:cubicBezTo>
                    <a:pt x="4106" y="1104"/>
                    <a:pt x="4106" y="1031"/>
                    <a:pt x="4142" y="913"/>
                  </a:cubicBezTo>
                  <a:cubicBezTo>
                    <a:pt x="4142" y="840"/>
                    <a:pt x="4142" y="767"/>
                    <a:pt x="4106" y="648"/>
                  </a:cubicBezTo>
                  <a:cubicBezTo>
                    <a:pt x="4069" y="493"/>
                    <a:pt x="3987" y="347"/>
                    <a:pt x="3914" y="229"/>
                  </a:cubicBezTo>
                  <a:cubicBezTo>
                    <a:pt x="3877" y="192"/>
                    <a:pt x="3804" y="156"/>
                    <a:pt x="3759" y="119"/>
                  </a:cubicBezTo>
                  <a:cubicBezTo>
                    <a:pt x="3686" y="83"/>
                    <a:pt x="3613" y="37"/>
                    <a:pt x="3531" y="37"/>
                  </a:cubicBezTo>
                  <a:cubicBezTo>
                    <a:pt x="3494" y="0"/>
                    <a:pt x="3458" y="0"/>
                    <a:pt x="342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55"/>
            <p:cNvSpPr/>
            <p:nvPr/>
          </p:nvSpPr>
          <p:spPr>
            <a:xfrm>
              <a:off x="8364911" y="3613621"/>
              <a:ext cx="77068" cy="209665"/>
            </a:xfrm>
            <a:custGeom>
              <a:avLst/>
              <a:gdLst/>
              <a:ahLst/>
              <a:cxnLst/>
              <a:rect l="l" t="t" r="r" b="b"/>
              <a:pathLst>
                <a:path w="1442" h="3923" extrusionOk="0">
                  <a:moveTo>
                    <a:pt x="1" y="0"/>
                  </a:moveTo>
                  <a:cubicBezTo>
                    <a:pt x="803" y="912"/>
                    <a:pt x="876" y="2208"/>
                    <a:pt x="648" y="3385"/>
                  </a:cubicBezTo>
                  <a:cubicBezTo>
                    <a:pt x="721" y="3503"/>
                    <a:pt x="840" y="3649"/>
                    <a:pt x="986" y="3768"/>
                  </a:cubicBezTo>
                  <a:cubicBezTo>
                    <a:pt x="1031" y="3804"/>
                    <a:pt x="1068" y="3877"/>
                    <a:pt x="1104" y="3923"/>
                  </a:cubicBezTo>
                  <a:cubicBezTo>
                    <a:pt x="1259" y="3467"/>
                    <a:pt x="1369" y="3011"/>
                    <a:pt x="1405" y="2509"/>
                  </a:cubicBezTo>
                  <a:cubicBezTo>
                    <a:pt x="1442" y="2135"/>
                    <a:pt x="1442" y="1752"/>
                    <a:pt x="1369" y="1368"/>
                  </a:cubicBezTo>
                  <a:cubicBezTo>
                    <a:pt x="1296" y="1104"/>
                    <a:pt x="1214" y="803"/>
                    <a:pt x="1104" y="538"/>
                  </a:cubicBezTo>
                  <a:cubicBezTo>
                    <a:pt x="1031" y="456"/>
                    <a:pt x="913" y="383"/>
                    <a:pt x="840" y="310"/>
                  </a:cubicBezTo>
                  <a:cubicBezTo>
                    <a:pt x="685" y="192"/>
                    <a:pt x="575" y="119"/>
                    <a:pt x="420" y="82"/>
                  </a:cubicBezTo>
                  <a:cubicBezTo>
                    <a:pt x="265" y="46"/>
                    <a:pt x="156" y="0"/>
                    <a:pt x="1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55"/>
            <p:cNvSpPr/>
            <p:nvPr/>
          </p:nvSpPr>
          <p:spPr>
            <a:xfrm>
              <a:off x="8429741" y="3660387"/>
              <a:ext cx="48849" cy="178987"/>
            </a:xfrm>
            <a:custGeom>
              <a:avLst/>
              <a:gdLst/>
              <a:ahLst/>
              <a:cxnLst/>
              <a:rect l="l" t="t" r="r" b="b"/>
              <a:pathLst>
                <a:path w="914" h="3349" extrusionOk="0">
                  <a:moveTo>
                    <a:pt x="192" y="1"/>
                  </a:moveTo>
                  <a:cubicBezTo>
                    <a:pt x="192" y="13"/>
                    <a:pt x="196" y="25"/>
                    <a:pt x="203" y="38"/>
                  </a:cubicBezTo>
                  <a:lnTo>
                    <a:pt x="203" y="38"/>
                  </a:lnTo>
                  <a:cubicBezTo>
                    <a:pt x="200" y="26"/>
                    <a:pt x="196" y="13"/>
                    <a:pt x="192" y="1"/>
                  </a:cubicBezTo>
                  <a:close/>
                  <a:moveTo>
                    <a:pt x="203" y="38"/>
                  </a:moveTo>
                  <a:cubicBezTo>
                    <a:pt x="229" y="143"/>
                    <a:pt x="234" y="242"/>
                    <a:pt x="275" y="347"/>
                  </a:cubicBezTo>
                  <a:cubicBezTo>
                    <a:pt x="348" y="721"/>
                    <a:pt x="384" y="1141"/>
                    <a:pt x="348" y="1524"/>
                  </a:cubicBezTo>
                  <a:cubicBezTo>
                    <a:pt x="311" y="1907"/>
                    <a:pt x="229" y="2281"/>
                    <a:pt x="156" y="2665"/>
                  </a:cubicBezTo>
                  <a:cubicBezTo>
                    <a:pt x="119" y="2820"/>
                    <a:pt x="83" y="2966"/>
                    <a:pt x="1" y="3121"/>
                  </a:cubicBezTo>
                  <a:cubicBezTo>
                    <a:pt x="83" y="3194"/>
                    <a:pt x="119" y="3230"/>
                    <a:pt x="192" y="3276"/>
                  </a:cubicBezTo>
                  <a:cubicBezTo>
                    <a:pt x="275" y="3312"/>
                    <a:pt x="348" y="3349"/>
                    <a:pt x="457" y="3349"/>
                  </a:cubicBezTo>
                  <a:cubicBezTo>
                    <a:pt x="503" y="3349"/>
                    <a:pt x="539" y="3349"/>
                    <a:pt x="539" y="3312"/>
                  </a:cubicBezTo>
                  <a:cubicBezTo>
                    <a:pt x="612" y="3230"/>
                    <a:pt x="649" y="3121"/>
                    <a:pt x="685" y="3002"/>
                  </a:cubicBezTo>
                  <a:cubicBezTo>
                    <a:pt x="804" y="2665"/>
                    <a:pt x="877" y="2318"/>
                    <a:pt x="913" y="1980"/>
                  </a:cubicBezTo>
                  <a:lnTo>
                    <a:pt x="913" y="1825"/>
                  </a:lnTo>
                  <a:cubicBezTo>
                    <a:pt x="877" y="1561"/>
                    <a:pt x="840" y="1333"/>
                    <a:pt x="731" y="1068"/>
                  </a:cubicBezTo>
                  <a:cubicBezTo>
                    <a:pt x="612" y="721"/>
                    <a:pt x="457" y="420"/>
                    <a:pt x="275" y="119"/>
                  </a:cubicBezTo>
                  <a:cubicBezTo>
                    <a:pt x="244" y="95"/>
                    <a:pt x="217" y="66"/>
                    <a:pt x="203" y="38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55"/>
            <p:cNvSpPr/>
            <p:nvPr/>
          </p:nvSpPr>
          <p:spPr>
            <a:xfrm>
              <a:off x="8470734" y="3800843"/>
              <a:ext cx="10261" cy="28326"/>
            </a:xfrm>
            <a:custGeom>
              <a:avLst/>
              <a:gdLst/>
              <a:ahLst/>
              <a:cxnLst/>
              <a:rect l="l" t="t" r="r" b="b"/>
              <a:pathLst>
                <a:path w="192" h="530" extrusionOk="0">
                  <a:moveTo>
                    <a:pt x="192" y="0"/>
                  </a:moveTo>
                  <a:cubicBezTo>
                    <a:pt x="192" y="14"/>
                    <a:pt x="191" y="28"/>
                    <a:pt x="190" y="42"/>
                  </a:cubicBezTo>
                  <a:lnTo>
                    <a:pt x="190" y="42"/>
                  </a:lnTo>
                  <a:cubicBezTo>
                    <a:pt x="190" y="40"/>
                    <a:pt x="191" y="38"/>
                    <a:pt x="192" y="37"/>
                  </a:cubicBezTo>
                  <a:lnTo>
                    <a:pt x="192" y="0"/>
                  </a:lnTo>
                  <a:close/>
                  <a:moveTo>
                    <a:pt x="190" y="42"/>
                  </a:moveTo>
                  <a:cubicBezTo>
                    <a:pt x="109" y="231"/>
                    <a:pt x="72" y="376"/>
                    <a:pt x="0" y="529"/>
                  </a:cubicBezTo>
                  <a:cubicBezTo>
                    <a:pt x="73" y="456"/>
                    <a:pt x="110" y="338"/>
                    <a:pt x="146" y="228"/>
                  </a:cubicBezTo>
                  <a:cubicBezTo>
                    <a:pt x="146" y="196"/>
                    <a:pt x="181" y="130"/>
                    <a:pt x="190" y="42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55"/>
            <p:cNvSpPr/>
            <p:nvPr/>
          </p:nvSpPr>
          <p:spPr>
            <a:xfrm>
              <a:off x="8316169" y="3613621"/>
              <a:ext cx="81450" cy="173108"/>
            </a:xfrm>
            <a:custGeom>
              <a:avLst/>
              <a:gdLst/>
              <a:ahLst/>
              <a:cxnLst/>
              <a:rect l="l" t="t" r="r" b="b"/>
              <a:pathLst>
                <a:path w="1524" h="3239" extrusionOk="0">
                  <a:moveTo>
                    <a:pt x="721" y="0"/>
                  </a:moveTo>
                  <a:cubicBezTo>
                    <a:pt x="611" y="0"/>
                    <a:pt x="456" y="46"/>
                    <a:pt x="301" y="82"/>
                  </a:cubicBezTo>
                  <a:cubicBezTo>
                    <a:pt x="228" y="119"/>
                    <a:pt x="119" y="155"/>
                    <a:pt x="0" y="228"/>
                  </a:cubicBezTo>
                  <a:cubicBezTo>
                    <a:pt x="155" y="383"/>
                    <a:pt x="301" y="575"/>
                    <a:pt x="420" y="766"/>
                  </a:cubicBezTo>
                  <a:cubicBezTo>
                    <a:pt x="575" y="994"/>
                    <a:pt x="684" y="1259"/>
                    <a:pt x="757" y="1524"/>
                  </a:cubicBezTo>
                  <a:cubicBezTo>
                    <a:pt x="876" y="1870"/>
                    <a:pt x="949" y="2244"/>
                    <a:pt x="986" y="2627"/>
                  </a:cubicBezTo>
                  <a:cubicBezTo>
                    <a:pt x="1031" y="2664"/>
                    <a:pt x="1031" y="2700"/>
                    <a:pt x="1068" y="2737"/>
                  </a:cubicBezTo>
                  <a:lnTo>
                    <a:pt x="1104" y="2782"/>
                  </a:lnTo>
                  <a:lnTo>
                    <a:pt x="1177" y="2892"/>
                  </a:lnTo>
                  <a:cubicBezTo>
                    <a:pt x="1259" y="3011"/>
                    <a:pt x="1332" y="3120"/>
                    <a:pt x="1442" y="3239"/>
                  </a:cubicBezTo>
                  <a:cubicBezTo>
                    <a:pt x="1442" y="3047"/>
                    <a:pt x="1487" y="2892"/>
                    <a:pt x="1487" y="2737"/>
                  </a:cubicBezTo>
                  <a:cubicBezTo>
                    <a:pt x="1524" y="2326"/>
                    <a:pt x="1524" y="1907"/>
                    <a:pt x="1442" y="1524"/>
                  </a:cubicBezTo>
                  <a:cubicBezTo>
                    <a:pt x="1405" y="1259"/>
                    <a:pt x="1332" y="958"/>
                    <a:pt x="1214" y="684"/>
                  </a:cubicBezTo>
                  <a:cubicBezTo>
                    <a:pt x="1104" y="456"/>
                    <a:pt x="949" y="274"/>
                    <a:pt x="803" y="82"/>
                  </a:cubicBezTo>
                  <a:cubicBezTo>
                    <a:pt x="803" y="46"/>
                    <a:pt x="757" y="46"/>
                    <a:pt x="721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55"/>
            <p:cNvSpPr/>
            <p:nvPr/>
          </p:nvSpPr>
          <p:spPr>
            <a:xfrm>
              <a:off x="8380999" y="3650178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55"/>
            <p:cNvSpPr/>
            <p:nvPr/>
          </p:nvSpPr>
          <p:spPr>
            <a:xfrm>
              <a:off x="8380999" y="3650178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55"/>
            <p:cNvSpPr/>
            <p:nvPr/>
          </p:nvSpPr>
          <p:spPr>
            <a:xfrm>
              <a:off x="8275710" y="3628212"/>
              <a:ext cx="83428" cy="115602"/>
            </a:xfrm>
            <a:custGeom>
              <a:avLst/>
              <a:gdLst/>
              <a:ahLst/>
              <a:cxnLst/>
              <a:rect l="l" t="t" r="r" b="b"/>
              <a:pathLst>
                <a:path w="1561" h="2163" extrusionOk="0">
                  <a:moveTo>
                    <a:pt x="648" y="1"/>
                  </a:moveTo>
                  <a:cubicBezTo>
                    <a:pt x="648" y="37"/>
                    <a:pt x="602" y="37"/>
                    <a:pt x="602" y="37"/>
                  </a:cubicBezTo>
                  <a:cubicBezTo>
                    <a:pt x="420" y="147"/>
                    <a:pt x="228" y="265"/>
                    <a:pt x="0" y="457"/>
                  </a:cubicBezTo>
                  <a:cubicBezTo>
                    <a:pt x="146" y="530"/>
                    <a:pt x="265" y="603"/>
                    <a:pt x="374" y="685"/>
                  </a:cubicBezTo>
                  <a:cubicBezTo>
                    <a:pt x="529" y="831"/>
                    <a:pt x="721" y="986"/>
                    <a:pt x="830" y="1178"/>
                  </a:cubicBezTo>
                  <a:cubicBezTo>
                    <a:pt x="985" y="1406"/>
                    <a:pt x="1104" y="1597"/>
                    <a:pt x="1213" y="1825"/>
                  </a:cubicBezTo>
                  <a:cubicBezTo>
                    <a:pt x="1250" y="1898"/>
                    <a:pt x="1250" y="1935"/>
                    <a:pt x="1286" y="1971"/>
                  </a:cubicBezTo>
                  <a:lnTo>
                    <a:pt x="1332" y="2008"/>
                  </a:lnTo>
                  <a:cubicBezTo>
                    <a:pt x="1368" y="2008"/>
                    <a:pt x="1405" y="2053"/>
                    <a:pt x="1441" y="2053"/>
                  </a:cubicBezTo>
                  <a:cubicBezTo>
                    <a:pt x="1478" y="2090"/>
                    <a:pt x="1560" y="2126"/>
                    <a:pt x="1560" y="2163"/>
                  </a:cubicBezTo>
                  <a:lnTo>
                    <a:pt x="1560" y="1935"/>
                  </a:lnTo>
                  <a:cubicBezTo>
                    <a:pt x="1514" y="1743"/>
                    <a:pt x="1478" y="1597"/>
                    <a:pt x="1405" y="1406"/>
                  </a:cubicBezTo>
                  <a:cubicBezTo>
                    <a:pt x="1368" y="1214"/>
                    <a:pt x="1286" y="1022"/>
                    <a:pt x="1213" y="867"/>
                  </a:cubicBezTo>
                  <a:cubicBezTo>
                    <a:pt x="1058" y="566"/>
                    <a:pt x="912" y="338"/>
                    <a:pt x="721" y="74"/>
                  </a:cubicBezTo>
                  <a:cubicBezTo>
                    <a:pt x="684" y="74"/>
                    <a:pt x="648" y="37"/>
                    <a:pt x="648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55"/>
            <p:cNvSpPr/>
            <p:nvPr/>
          </p:nvSpPr>
          <p:spPr>
            <a:xfrm>
              <a:off x="8359086" y="3731577"/>
              <a:ext cx="53" cy="2031"/>
            </a:xfrm>
            <a:custGeom>
              <a:avLst/>
              <a:gdLst/>
              <a:ahLst/>
              <a:cxnLst/>
              <a:rect l="l" t="t" r="r" b="b"/>
              <a:pathLst>
                <a:path w="1" h="38" extrusionOk="0">
                  <a:moveTo>
                    <a:pt x="0" y="1"/>
                  </a:moveTo>
                  <a:lnTo>
                    <a:pt x="0" y="37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55"/>
            <p:cNvSpPr/>
            <p:nvPr/>
          </p:nvSpPr>
          <p:spPr>
            <a:xfrm>
              <a:off x="8253263" y="3658463"/>
              <a:ext cx="83428" cy="85352"/>
            </a:xfrm>
            <a:custGeom>
              <a:avLst/>
              <a:gdLst/>
              <a:ahLst/>
              <a:cxnLst/>
              <a:rect l="l" t="t" r="r" b="b"/>
              <a:pathLst>
                <a:path w="1561" h="1597" extrusionOk="0">
                  <a:moveTo>
                    <a:pt x="301" y="0"/>
                  </a:moveTo>
                  <a:cubicBezTo>
                    <a:pt x="192" y="73"/>
                    <a:pt x="110" y="192"/>
                    <a:pt x="0" y="265"/>
                  </a:cubicBezTo>
                  <a:cubicBezTo>
                    <a:pt x="110" y="301"/>
                    <a:pt x="228" y="383"/>
                    <a:pt x="338" y="456"/>
                  </a:cubicBezTo>
                  <a:cubicBezTo>
                    <a:pt x="530" y="575"/>
                    <a:pt x="685" y="685"/>
                    <a:pt x="794" y="876"/>
                  </a:cubicBezTo>
                  <a:cubicBezTo>
                    <a:pt x="1022" y="1068"/>
                    <a:pt x="1177" y="1332"/>
                    <a:pt x="1332" y="1597"/>
                  </a:cubicBezTo>
                  <a:cubicBezTo>
                    <a:pt x="1332" y="1597"/>
                    <a:pt x="1332" y="1560"/>
                    <a:pt x="1369" y="1560"/>
                  </a:cubicBezTo>
                  <a:cubicBezTo>
                    <a:pt x="1405" y="1524"/>
                    <a:pt x="1442" y="1487"/>
                    <a:pt x="1524" y="1442"/>
                  </a:cubicBezTo>
                  <a:lnTo>
                    <a:pt x="1560" y="1442"/>
                  </a:lnTo>
                  <a:cubicBezTo>
                    <a:pt x="1524" y="1369"/>
                    <a:pt x="1524" y="1332"/>
                    <a:pt x="1478" y="1259"/>
                  </a:cubicBezTo>
                  <a:cubicBezTo>
                    <a:pt x="1369" y="986"/>
                    <a:pt x="1214" y="757"/>
                    <a:pt x="1022" y="529"/>
                  </a:cubicBezTo>
                  <a:cubicBezTo>
                    <a:pt x="913" y="420"/>
                    <a:pt x="758" y="265"/>
                    <a:pt x="612" y="155"/>
                  </a:cubicBezTo>
                  <a:cubicBezTo>
                    <a:pt x="493" y="73"/>
                    <a:pt x="420" y="37"/>
                    <a:pt x="301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55"/>
            <p:cNvSpPr/>
            <p:nvPr/>
          </p:nvSpPr>
          <p:spPr>
            <a:xfrm>
              <a:off x="7842746" y="3223518"/>
              <a:ext cx="62905" cy="18599"/>
            </a:xfrm>
            <a:custGeom>
              <a:avLst/>
              <a:gdLst/>
              <a:ahLst/>
              <a:cxnLst/>
              <a:rect l="l" t="t" r="r" b="b"/>
              <a:pathLst>
                <a:path w="1177" h="348" extrusionOk="0">
                  <a:moveTo>
                    <a:pt x="456" y="1"/>
                  </a:moveTo>
                  <a:cubicBezTo>
                    <a:pt x="347" y="47"/>
                    <a:pt x="265" y="83"/>
                    <a:pt x="155" y="156"/>
                  </a:cubicBezTo>
                  <a:cubicBezTo>
                    <a:pt x="119" y="156"/>
                    <a:pt x="37" y="229"/>
                    <a:pt x="0" y="275"/>
                  </a:cubicBezTo>
                  <a:cubicBezTo>
                    <a:pt x="119" y="229"/>
                    <a:pt x="265" y="229"/>
                    <a:pt x="383" y="229"/>
                  </a:cubicBezTo>
                  <a:lnTo>
                    <a:pt x="538" y="229"/>
                  </a:lnTo>
                  <a:cubicBezTo>
                    <a:pt x="766" y="229"/>
                    <a:pt x="994" y="275"/>
                    <a:pt x="1177" y="348"/>
                  </a:cubicBezTo>
                  <a:cubicBezTo>
                    <a:pt x="1177" y="311"/>
                    <a:pt x="1140" y="229"/>
                    <a:pt x="1104" y="193"/>
                  </a:cubicBezTo>
                  <a:cubicBezTo>
                    <a:pt x="1067" y="156"/>
                    <a:pt x="994" y="120"/>
                    <a:pt x="949" y="83"/>
                  </a:cubicBezTo>
                  <a:cubicBezTo>
                    <a:pt x="876" y="47"/>
                    <a:pt x="803" y="1"/>
                    <a:pt x="721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55"/>
            <p:cNvSpPr/>
            <p:nvPr/>
          </p:nvSpPr>
          <p:spPr>
            <a:xfrm>
              <a:off x="7806136" y="3244041"/>
              <a:ext cx="107852" cy="44894"/>
            </a:xfrm>
            <a:custGeom>
              <a:avLst/>
              <a:gdLst/>
              <a:ahLst/>
              <a:cxnLst/>
              <a:rect l="l" t="t" r="r" b="b"/>
              <a:pathLst>
                <a:path w="2018" h="840" extrusionOk="0">
                  <a:moveTo>
                    <a:pt x="1068" y="0"/>
                  </a:moveTo>
                  <a:cubicBezTo>
                    <a:pt x="877" y="0"/>
                    <a:pt x="685" y="0"/>
                    <a:pt x="494" y="37"/>
                  </a:cubicBezTo>
                  <a:lnTo>
                    <a:pt x="457" y="73"/>
                  </a:lnTo>
                  <a:cubicBezTo>
                    <a:pt x="421" y="119"/>
                    <a:pt x="384" y="155"/>
                    <a:pt x="348" y="192"/>
                  </a:cubicBezTo>
                  <a:cubicBezTo>
                    <a:pt x="229" y="265"/>
                    <a:pt x="156" y="347"/>
                    <a:pt x="83" y="420"/>
                  </a:cubicBezTo>
                  <a:lnTo>
                    <a:pt x="37" y="420"/>
                  </a:lnTo>
                  <a:cubicBezTo>
                    <a:pt x="37" y="456"/>
                    <a:pt x="1" y="456"/>
                    <a:pt x="1" y="493"/>
                  </a:cubicBezTo>
                  <a:cubicBezTo>
                    <a:pt x="83" y="456"/>
                    <a:pt x="192" y="456"/>
                    <a:pt x="311" y="456"/>
                  </a:cubicBezTo>
                  <a:cubicBezTo>
                    <a:pt x="421" y="456"/>
                    <a:pt x="539" y="456"/>
                    <a:pt x="612" y="493"/>
                  </a:cubicBezTo>
                  <a:cubicBezTo>
                    <a:pt x="913" y="493"/>
                    <a:pt x="1178" y="575"/>
                    <a:pt x="1488" y="648"/>
                  </a:cubicBezTo>
                  <a:cubicBezTo>
                    <a:pt x="1597" y="684"/>
                    <a:pt x="1716" y="757"/>
                    <a:pt x="1862" y="803"/>
                  </a:cubicBezTo>
                  <a:cubicBezTo>
                    <a:pt x="1862" y="803"/>
                    <a:pt x="1908" y="839"/>
                    <a:pt x="1944" y="839"/>
                  </a:cubicBezTo>
                  <a:lnTo>
                    <a:pt x="1944" y="757"/>
                  </a:lnTo>
                  <a:cubicBezTo>
                    <a:pt x="1981" y="684"/>
                    <a:pt x="1981" y="611"/>
                    <a:pt x="2017" y="493"/>
                  </a:cubicBezTo>
                  <a:cubicBezTo>
                    <a:pt x="2017" y="420"/>
                    <a:pt x="2017" y="347"/>
                    <a:pt x="1981" y="228"/>
                  </a:cubicBezTo>
                  <a:cubicBezTo>
                    <a:pt x="1981" y="192"/>
                    <a:pt x="1981" y="155"/>
                    <a:pt x="1944" y="119"/>
                  </a:cubicBezTo>
                  <a:lnTo>
                    <a:pt x="1908" y="119"/>
                  </a:lnTo>
                  <a:cubicBezTo>
                    <a:pt x="1679" y="37"/>
                    <a:pt x="1406" y="0"/>
                    <a:pt x="1178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55"/>
            <p:cNvSpPr/>
            <p:nvPr/>
          </p:nvSpPr>
          <p:spPr>
            <a:xfrm>
              <a:off x="7737404" y="3276697"/>
              <a:ext cx="170703" cy="52697"/>
            </a:xfrm>
            <a:custGeom>
              <a:avLst/>
              <a:gdLst/>
              <a:ahLst/>
              <a:cxnLst/>
              <a:rect l="l" t="t" r="r" b="b"/>
              <a:pathLst>
                <a:path w="3194" h="986" extrusionOk="0">
                  <a:moveTo>
                    <a:pt x="1597" y="0"/>
                  </a:moveTo>
                  <a:cubicBezTo>
                    <a:pt x="1406" y="0"/>
                    <a:pt x="1214" y="0"/>
                    <a:pt x="1059" y="37"/>
                  </a:cubicBezTo>
                  <a:cubicBezTo>
                    <a:pt x="867" y="192"/>
                    <a:pt x="639" y="338"/>
                    <a:pt x="457" y="456"/>
                  </a:cubicBezTo>
                  <a:cubicBezTo>
                    <a:pt x="338" y="529"/>
                    <a:pt x="183" y="648"/>
                    <a:pt x="1" y="721"/>
                  </a:cubicBezTo>
                  <a:cubicBezTo>
                    <a:pt x="110" y="684"/>
                    <a:pt x="183" y="684"/>
                    <a:pt x="302" y="648"/>
                  </a:cubicBezTo>
                  <a:cubicBezTo>
                    <a:pt x="566" y="602"/>
                    <a:pt x="794" y="602"/>
                    <a:pt x="1059" y="602"/>
                  </a:cubicBezTo>
                  <a:lnTo>
                    <a:pt x="1287" y="602"/>
                  </a:lnTo>
                  <a:cubicBezTo>
                    <a:pt x="1634" y="602"/>
                    <a:pt x="1935" y="684"/>
                    <a:pt x="2281" y="757"/>
                  </a:cubicBezTo>
                  <a:cubicBezTo>
                    <a:pt x="2391" y="794"/>
                    <a:pt x="2546" y="876"/>
                    <a:pt x="2692" y="913"/>
                  </a:cubicBezTo>
                  <a:cubicBezTo>
                    <a:pt x="2737" y="949"/>
                    <a:pt x="2774" y="986"/>
                    <a:pt x="2810" y="986"/>
                  </a:cubicBezTo>
                  <a:cubicBezTo>
                    <a:pt x="2883" y="913"/>
                    <a:pt x="2965" y="794"/>
                    <a:pt x="3038" y="684"/>
                  </a:cubicBezTo>
                  <a:cubicBezTo>
                    <a:pt x="3075" y="566"/>
                    <a:pt x="3148" y="493"/>
                    <a:pt x="3194" y="374"/>
                  </a:cubicBezTo>
                  <a:cubicBezTo>
                    <a:pt x="3038" y="301"/>
                    <a:pt x="2847" y="228"/>
                    <a:pt x="2692" y="192"/>
                  </a:cubicBezTo>
                  <a:lnTo>
                    <a:pt x="2655" y="192"/>
                  </a:lnTo>
                  <a:cubicBezTo>
                    <a:pt x="2354" y="73"/>
                    <a:pt x="2053" y="37"/>
                    <a:pt x="1707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55"/>
            <p:cNvSpPr/>
            <p:nvPr/>
          </p:nvSpPr>
          <p:spPr>
            <a:xfrm>
              <a:off x="7828583" y="3276697"/>
              <a:ext cx="2031" cy="53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3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55"/>
            <p:cNvSpPr/>
            <p:nvPr/>
          </p:nvSpPr>
          <p:spPr>
            <a:xfrm>
              <a:off x="7879303" y="3286905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55"/>
            <p:cNvSpPr/>
            <p:nvPr/>
          </p:nvSpPr>
          <p:spPr>
            <a:xfrm>
              <a:off x="7879303" y="3286905"/>
              <a:ext cx="1977" cy="53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lnTo>
                    <a:pt x="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55"/>
            <p:cNvSpPr/>
            <p:nvPr/>
          </p:nvSpPr>
          <p:spPr>
            <a:xfrm>
              <a:off x="7694487" y="3315178"/>
              <a:ext cx="189249" cy="52750"/>
            </a:xfrm>
            <a:custGeom>
              <a:avLst/>
              <a:gdLst/>
              <a:ahLst/>
              <a:cxnLst/>
              <a:rect l="l" t="t" r="r" b="b"/>
              <a:pathLst>
                <a:path w="3541" h="987" extrusionOk="0">
                  <a:moveTo>
                    <a:pt x="1862" y="1"/>
                  </a:moveTo>
                  <a:cubicBezTo>
                    <a:pt x="1561" y="1"/>
                    <a:pt x="1260" y="37"/>
                    <a:pt x="950" y="110"/>
                  </a:cubicBezTo>
                  <a:cubicBezTo>
                    <a:pt x="722" y="156"/>
                    <a:pt x="493" y="229"/>
                    <a:pt x="302" y="339"/>
                  </a:cubicBezTo>
                  <a:cubicBezTo>
                    <a:pt x="265" y="384"/>
                    <a:pt x="229" y="421"/>
                    <a:pt x="192" y="421"/>
                  </a:cubicBezTo>
                  <a:cubicBezTo>
                    <a:pt x="156" y="494"/>
                    <a:pt x="74" y="567"/>
                    <a:pt x="37" y="685"/>
                  </a:cubicBezTo>
                  <a:cubicBezTo>
                    <a:pt x="37" y="758"/>
                    <a:pt x="1" y="877"/>
                    <a:pt x="1" y="986"/>
                  </a:cubicBezTo>
                  <a:cubicBezTo>
                    <a:pt x="192" y="877"/>
                    <a:pt x="384" y="795"/>
                    <a:pt x="612" y="758"/>
                  </a:cubicBezTo>
                  <a:cubicBezTo>
                    <a:pt x="758" y="722"/>
                    <a:pt x="913" y="685"/>
                    <a:pt x="1068" y="685"/>
                  </a:cubicBezTo>
                  <a:cubicBezTo>
                    <a:pt x="1214" y="649"/>
                    <a:pt x="1369" y="649"/>
                    <a:pt x="1524" y="649"/>
                  </a:cubicBezTo>
                  <a:cubicBezTo>
                    <a:pt x="1670" y="612"/>
                    <a:pt x="1825" y="612"/>
                    <a:pt x="2017" y="612"/>
                  </a:cubicBezTo>
                  <a:cubicBezTo>
                    <a:pt x="2172" y="612"/>
                    <a:pt x="2318" y="612"/>
                    <a:pt x="2473" y="649"/>
                  </a:cubicBezTo>
                  <a:cubicBezTo>
                    <a:pt x="2701" y="649"/>
                    <a:pt x="2929" y="722"/>
                    <a:pt x="3157" y="795"/>
                  </a:cubicBezTo>
                  <a:lnTo>
                    <a:pt x="3495" y="457"/>
                  </a:lnTo>
                  <a:lnTo>
                    <a:pt x="3540" y="384"/>
                  </a:lnTo>
                  <a:cubicBezTo>
                    <a:pt x="3385" y="302"/>
                    <a:pt x="3230" y="229"/>
                    <a:pt x="3039" y="193"/>
                  </a:cubicBezTo>
                  <a:cubicBezTo>
                    <a:pt x="2701" y="74"/>
                    <a:pt x="2400" y="37"/>
                    <a:pt x="2053" y="37"/>
                  </a:cubicBezTo>
                  <a:cubicBezTo>
                    <a:pt x="1980" y="1"/>
                    <a:pt x="1944" y="1"/>
                    <a:pt x="1862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55"/>
            <p:cNvSpPr/>
            <p:nvPr/>
          </p:nvSpPr>
          <p:spPr>
            <a:xfrm>
              <a:off x="7692563" y="3355690"/>
              <a:ext cx="164343" cy="48795"/>
            </a:xfrm>
            <a:custGeom>
              <a:avLst/>
              <a:gdLst/>
              <a:ahLst/>
              <a:cxnLst/>
              <a:rect l="l" t="t" r="r" b="b"/>
              <a:pathLst>
                <a:path w="3075" h="913" extrusionOk="0">
                  <a:moveTo>
                    <a:pt x="2053" y="0"/>
                  </a:moveTo>
                  <a:cubicBezTo>
                    <a:pt x="1861" y="0"/>
                    <a:pt x="1633" y="0"/>
                    <a:pt x="1442" y="37"/>
                  </a:cubicBezTo>
                  <a:cubicBezTo>
                    <a:pt x="1332" y="37"/>
                    <a:pt x="1177" y="37"/>
                    <a:pt x="1068" y="82"/>
                  </a:cubicBezTo>
                  <a:cubicBezTo>
                    <a:pt x="949" y="82"/>
                    <a:pt x="840" y="119"/>
                    <a:pt x="721" y="119"/>
                  </a:cubicBezTo>
                  <a:cubicBezTo>
                    <a:pt x="493" y="192"/>
                    <a:pt x="301" y="228"/>
                    <a:pt x="155" y="347"/>
                  </a:cubicBezTo>
                  <a:cubicBezTo>
                    <a:pt x="110" y="347"/>
                    <a:pt x="37" y="383"/>
                    <a:pt x="0" y="420"/>
                  </a:cubicBezTo>
                  <a:lnTo>
                    <a:pt x="0" y="648"/>
                  </a:lnTo>
                  <a:lnTo>
                    <a:pt x="0" y="684"/>
                  </a:lnTo>
                  <a:lnTo>
                    <a:pt x="0" y="721"/>
                  </a:lnTo>
                  <a:lnTo>
                    <a:pt x="0" y="912"/>
                  </a:lnTo>
                  <a:cubicBezTo>
                    <a:pt x="155" y="839"/>
                    <a:pt x="301" y="766"/>
                    <a:pt x="493" y="684"/>
                  </a:cubicBezTo>
                  <a:cubicBezTo>
                    <a:pt x="721" y="611"/>
                    <a:pt x="986" y="575"/>
                    <a:pt x="1250" y="538"/>
                  </a:cubicBezTo>
                  <a:cubicBezTo>
                    <a:pt x="1369" y="538"/>
                    <a:pt x="1478" y="493"/>
                    <a:pt x="1597" y="493"/>
                  </a:cubicBezTo>
                  <a:cubicBezTo>
                    <a:pt x="1898" y="493"/>
                    <a:pt x="2162" y="538"/>
                    <a:pt x="2436" y="611"/>
                  </a:cubicBezTo>
                  <a:cubicBezTo>
                    <a:pt x="2509" y="575"/>
                    <a:pt x="2619" y="493"/>
                    <a:pt x="2701" y="420"/>
                  </a:cubicBezTo>
                  <a:lnTo>
                    <a:pt x="2774" y="383"/>
                  </a:lnTo>
                  <a:cubicBezTo>
                    <a:pt x="2810" y="347"/>
                    <a:pt x="2847" y="310"/>
                    <a:pt x="2929" y="265"/>
                  </a:cubicBezTo>
                  <a:cubicBezTo>
                    <a:pt x="2965" y="228"/>
                    <a:pt x="3002" y="192"/>
                    <a:pt x="3075" y="155"/>
                  </a:cubicBezTo>
                  <a:cubicBezTo>
                    <a:pt x="3038" y="155"/>
                    <a:pt x="3038" y="119"/>
                    <a:pt x="3002" y="119"/>
                  </a:cubicBezTo>
                  <a:cubicBezTo>
                    <a:pt x="2737" y="37"/>
                    <a:pt x="2509" y="0"/>
                    <a:pt x="2245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55"/>
            <p:cNvSpPr/>
            <p:nvPr/>
          </p:nvSpPr>
          <p:spPr>
            <a:xfrm>
              <a:off x="7692563" y="3390270"/>
              <a:ext cx="123886" cy="40565"/>
            </a:xfrm>
            <a:custGeom>
              <a:avLst/>
              <a:gdLst/>
              <a:ahLst/>
              <a:cxnLst/>
              <a:rect l="l" t="t" r="r" b="b"/>
              <a:pathLst>
                <a:path w="2318" h="759" extrusionOk="0">
                  <a:moveTo>
                    <a:pt x="1633" y="1"/>
                  </a:moveTo>
                  <a:cubicBezTo>
                    <a:pt x="1369" y="1"/>
                    <a:pt x="1104" y="37"/>
                    <a:pt x="876" y="74"/>
                  </a:cubicBezTo>
                  <a:cubicBezTo>
                    <a:pt x="648" y="156"/>
                    <a:pt x="420" y="229"/>
                    <a:pt x="192" y="348"/>
                  </a:cubicBezTo>
                  <a:cubicBezTo>
                    <a:pt x="110" y="384"/>
                    <a:pt x="73" y="421"/>
                    <a:pt x="0" y="457"/>
                  </a:cubicBezTo>
                  <a:cubicBezTo>
                    <a:pt x="37" y="530"/>
                    <a:pt x="37" y="649"/>
                    <a:pt x="37" y="758"/>
                  </a:cubicBezTo>
                  <a:cubicBezTo>
                    <a:pt x="110" y="722"/>
                    <a:pt x="155" y="649"/>
                    <a:pt x="228" y="649"/>
                  </a:cubicBezTo>
                  <a:cubicBezTo>
                    <a:pt x="338" y="576"/>
                    <a:pt x="420" y="530"/>
                    <a:pt x="529" y="530"/>
                  </a:cubicBezTo>
                  <a:cubicBezTo>
                    <a:pt x="685" y="457"/>
                    <a:pt x="876" y="457"/>
                    <a:pt x="1068" y="457"/>
                  </a:cubicBezTo>
                  <a:lnTo>
                    <a:pt x="1141" y="457"/>
                  </a:lnTo>
                  <a:cubicBezTo>
                    <a:pt x="1332" y="457"/>
                    <a:pt x="1560" y="493"/>
                    <a:pt x="1752" y="576"/>
                  </a:cubicBezTo>
                  <a:cubicBezTo>
                    <a:pt x="1825" y="612"/>
                    <a:pt x="1934" y="649"/>
                    <a:pt x="2016" y="685"/>
                  </a:cubicBezTo>
                  <a:lnTo>
                    <a:pt x="2016" y="649"/>
                  </a:lnTo>
                  <a:cubicBezTo>
                    <a:pt x="2053" y="530"/>
                    <a:pt x="2089" y="457"/>
                    <a:pt x="2126" y="384"/>
                  </a:cubicBezTo>
                  <a:cubicBezTo>
                    <a:pt x="2162" y="302"/>
                    <a:pt x="2245" y="192"/>
                    <a:pt x="2317" y="119"/>
                  </a:cubicBezTo>
                  <a:cubicBezTo>
                    <a:pt x="2126" y="37"/>
                    <a:pt x="1934" y="37"/>
                    <a:pt x="1752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55"/>
            <p:cNvSpPr/>
            <p:nvPr/>
          </p:nvSpPr>
          <p:spPr>
            <a:xfrm>
              <a:off x="7702771" y="3408816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55"/>
            <p:cNvSpPr/>
            <p:nvPr/>
          </p:nvSpPr>
          <p:spPr>
            <a:xfrm>
              <a:off x="8348824" y="3713566"/>
              <a:ext cx="7856" cy="18064"/>
            </a:xfrm>
            <a:custGeom>
              <a:avLst/>
              <a:gdLst/>
              <a:ahLst/>
              <a:cxnLst/>
              <a:rect l="l" t="t" r="r" b="b"/>
              <a:pathLst>
                <a:path w="147" h="338" extrusionOk="0">
                  <a:moveTo>
                    <a:pt x="110" y="0"/>
                  </a:moveTo>
                  <a:cubicBezTo>
                    <a:pt x="73" y="0"/>
                    <a:pt x="37" y="37"/>
                    <a:pt x="37" y="37"/>
                  </a:cubicBezTo>
                  <a:cubicBezTo>
                    <a:pt x="0" y="73"/>
                    <a:pt x="0" y="146"/>
                    <a:pt x="37" y="183"/>
                  </a:cubicBezTo>
                  <a:cubicBezTo>
                    <a:pt x="73" y="228"/>
                    <a:pt x="110" y="301"/>
                    <a:pt x="146" y="338"/>
                  </a:cubicBezTo>
                  <a:cubicBezTo>
                    <a:pt x="146" y="228"/>
                    <a:pt x="110" y="110"/>
                    <a:pt x="110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55"/>
            <p:cNvSpPr/>
            <p:nvPr/>
          </p:nvSpPr>
          <p:spPr>
            <a:xfrm>
              <a:off x="8362987" y="3719391"/>
              <a:ext cx="32708" cy="57079"/>
            </a:xfrm>
            <a:custGeom>
              <a:avLst/>
              <a:gdLst/>
              <a:ahLst/>
              <a:cxnLst/>
              <a:rect l="l" t="t" r="r" b="b"/>
              <a:pathLst>
                <a:path w="612" h="1068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156"/>
                    <a:pt x="73" y="265"/>
                    <a:pt x="73" y="420"/>
                  </a:cubicBezTo>
                  <a:cubicBezTo>
                    <a:pt x="155" y="493"/>
                    <a:pt x="265" y="612"/>
                    <a:pt x="338" y="721"/>
                  </a:cubicBezTo>
                  <a:cubicBezTo>
                    <a:pt x="420" y="840"/>
                    <a:pt x="493" y="949"/>
                    <a:pt x="566" y="1068"/>
                  </a:cubicBezTo>
                  <a:cubicBezTo>
                    <a:pt x="611" y="949"/>
                    <a:pt x="611" y="840"/>
                    <a:pt x="611" y="758"/>
                  </a:cubicBezTo>
                  <a:lnTo>
                    <a:pt x="611" y="721"/>
                  </a:lnTo>
                  <a:cubicBezTo>
                    <a:pt x="456" y="493"/>
                    <a:pt x="228" y="229"/>
                    <a:pt x="0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55"/>
            <p:cNvSpPr/>
            <p:nvPr/>
          </p:nvSpPr>
          <p:spPr>
            <a:xfrm>
              <a:off x="8452188" y="3727675"/>
              <a:ext cx="26402" cy="79045"/>
            </a:xfrm>
            <a:custGeom>
              <a:avLst/>
              <a:gdLst/>
              <a:ahLst/>
              <a:cxnLst/>
              <a:rect l="l" t="t" r="r" b="b"/>
              <a:pathLst>
                <a:path w="494" h="1479" extrusionOk="0">
                  <a:moveTo>
                    <a:pt x="37" y="1"/>
                  </a:moveTo>
                  <a:cubicBezTo>
                    <a:pt x="0" y="37"/>
                    <a:pt x="0" y="110"/>
                    <a:pt x="0" y="147"/>
                  </a:cubicBezTo>
                  <a:cubicBezTo>
                    <a:pt x="37" y="192"/>
                    <a:pt x="83" y="265"/>
                    <a:pt x="119" y="302"/>
                  </a:cubicBezTo>
                  <a:cubicBezTo>
                    <a:pt x="156" y="420"/>
                    <a:pt x="192" y="566"/>
                    <a:pt x="229" y="685"/>
                  </a:cubicBezTo>
                  <a:cubicBezTo>
                    <a:pt x="265" y="831"/>
                    <a:pt x="311" y="1022"/>
                    <a:pt x="347" y="1178"/>
                  </a:cubicBezTo>
                  <a:lnTo>
                    <a:pt x="347" y="1214"/>
                  </a:lnTo>
                  <a:lnTo>
                    <a:pt x="347" y="1479"/>
                  </a:lnTo>
                  <a:cubicBezTo>
                    <a:pt x="420" y="1251"/>
                    <a:pt x="457" y="1059"/>
                    <a:pt x="493" y="831"/>
                  </a:cubicBezTo>
                  <a:lnTo>
                    <a:pt x="493" y="794"/>
                  </a:lnTo>
                  <a:cubicBezTo>
                    <a:pt x="457" y="648"/>
                    <a:pt x="420" y="493"/>
                    <a:pt x="347" y="375"/>
                  </a:cubicBezTo>
                  <a:cubicBezTo>
                    <a:pt x="311" y="265"/>
                    <a:pt x="265" y="147"/>
                    <a:pt x="192" y="37"/>
                  </a:cubicBezTo>
                  <a:cubicBezTo>
                    <a:pt x="192" y="1"/>
                    <a:pt x="156" y="1"/>
                    <a:pt x="119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55"/>
            <p:cNvSpPr/>
            <p:nvPr/>
          </p:nvSpPr>
          <p:spPr>
            <a:xfrm>
              <a:off x="8462450" y="3794483"/>
              <a:ext cx="20523" cy="57079"/>
            </a:xfrm>
            <a:custGeom>
              <a:avLst/>
              <a:gdLst/>
              <a:ahLst/>
              <a:cxnLst/>
              <a:rect l="l" t="t" r="r" b="b"/>
              <a:pathLst>
                <a:path w="384" h="1068" extrusionOk="0">
                  <a:moveTo>
                    <a:pt x="383" y="1"/>
                  </a:moveTo>
                  <a:cubicBezTo>
                    <a:pt x="347" y="83"/>
                    <a:pt x="347" y="119"/>
                    <a:pt x="347" y="156"/>
                  </a:cubicBezTo>
                  <a:cubicBezTo>
                    <a:pt x="228" y="457"/>
                    <a:pt x="119" y="767"/>
                    <a:pt x="0" y="1068"/>
                  </a:cubicBezTo>
                  <a:cubicBezTo>
                    <a:pt x="37" y="1031"/>
                    <a:pt x="119" y="995"/>
                    <a:pt x="155" y="949"/>
                  </a:cubicBezTo>
                  <a:cubicBezTo>
                    <a:pt x="228" y="876"/>
                    <a:pt x="265" y="803"/>
                    <a:pt x="301" y="685"/>
                  </a:cubicBezTo>
                  <a:cubicBezTo>
                    <a:pt x="347" y="575"/>
                    <a:pt x="383" y="457"/>
                    <a:pt x="383" y="347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55"/>
            <p:cNvSpPr/>
            <p:nvPr/>
          </p:nvSpPr>
          <p:spPr>
            <a:xfrm>
              <a:off x="8425840" y="3825215"/>
              <a:ext cx="32762" cy="28326"/>
            </a:xfrm>
            <a:custGeom>
              <a:avLst/>
              <a:gdLst/>
              <a:ahLst/>
              <a:cxnLst/>
              <a:rect l="l" t="t" r="r" b="b"/>
              <a:pathLst>
                <a:path w="613" h="530" extrusionOk="0">
                  <a:moveTo>
                    <a:pt x="119" y="0"/>
                  </a:moveTo>
                  <a:cubicBezTo>
                    <a:pt x="74" y="73"/>
                    <a:pt x="37" y="146"/>
                    <a:pt x="1" y="265"/>
                  </a:cubicBezTo>
                  <a:cubicBezTo>
                    <a:pt x="74" y="301"/>
                    <a:pt x="119" y="374"/>
                    <a:pt x="156" y="420"/>
                  </a:cubicBezTo>
                  <a:cubicBezTo>
                    <a:pt x="265" y="493"/>
                    <a:pt x="384" y="529"/>
                    <a:pt x="493" y="529"/>
                  </a:cubicBezTo>
                  <a:cubicBezTo>
                    <a:pt x="530" y="456"/>
                    <a:pt x="576" y="374"/>
                    <a:pt x="612" y="265"/>
                  </a:cubicBezTo>
                  <a:lnTo>
                    <a:pt x="612" y="265"/>
                  </a:lnTo>
                  <a:lnTo>
                    <a:pt x="576" y="301"/>
                  </a:lnTo>
                  <a:cubicBezTo>
                    <a:pt x="530" y="301"/>
                    <a:pt x="530" y="301"/>
                    <a:pt x="493" y="338"/>
                  </a:cubicBezTo>
                  <a:lnTo>
                    <a:pt x="457" y="338"/>
                  </a:lnTo>
                  <a:cubicBezTo>
                    <a:pt x="421" y="301"/>
                    <a:pt x="421" y="301"/>
                    <a:pt x="384" y="301"/>
                  </a:cubicBezTo>
                  <a:cubicBezTo>
                    <a:pt x="384" y="301"/>
                    <a:pt x="348" y="301"/>
                    <a:pt x="302" y="265"/>
                  </a:cubicBezTo>
                  <a:cubicBezTo>
                    <a:pt x="265" y="228"/>
                    <a:pt x="229" y="192"/>
                    <a:pt x="229" y="146"/>
                  </a:cubicBezTo>
                  <a:lnTo>
                    <a:pt x="229" y="192"/>
                  </a:lnTo>
                  <a:cubicBezTo>
                    <a:pt x="192" y="110"/>
                    <a:pt x="156" y="37"/>
                    <a:pt x="119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55"/>
            <p:cNvSpPr/>
            <p:nvPr/>
          </p:nvSpPr>
          <p:spPr>
            <a:xfrm>
              <a:off x="8399544" y="3768134"/>
              <a:ext cx="26348" cy="61034"/>
            </a:xfrm>
            <a:custGeom>
              <a:avLst/>
              <a:gdLst/>
              <a:ahLst/>
              <a:cxnLst/>
              <a:rect l="l" t="t" r="r" b="b"/>
              <a:pathLst>
                <a:path w="493" h="1142" extrusionOk="0">
                  <a:moveTo>
                    <a:pt x="73" y="1"/>
                  </a:moveTo>
                  <a:cubicBezTo>
                    <a:pt x="37" y="120"/>
                    <a:pt x="37" y="229"/>
                    <a:pt x="0" y="348"/>
                  </a:cubicBezTo>
                  <a:cubicBezTo>
                    <a:pt x="110" y="494"/>
                    <a:pt x="192" y="649"/>
                    <a:pt x="265" y="804"/>
                  </a:cubicBezTo>
                  <a:cubicBezTo>
                    <a:pt x="301" y="950"/>
                    <a:pt x="338" y="1068"/>
                    <a:pt x="420" y="1141"/>
                  </a:cubicBezTo>
                  <a:cubicBezTo>
                    <a:pt x="456" y="1068"/>
                    <a:pt x="493" y="950"/>
                    <a:pt x="493" y="840"/>
                  </a:cubicBezTo>
                  <a:cubicBezTo>
                    <a:pt x="493" y="840"/>
                    <a:pt x="493" y="804"/>
                    <a:pt x="456" y="758"/>
                  </a:cubicBezTo>
                  <a:cubicBezTo>
                    <a:pt x="456" y="722"/>
                    <a:pt x="420" y="685"/>
                    <a:pt x="420" y="612"/>
                  </a:cubicBezTo>
                  <a:cubicBezTo>
                    <a:pt x="383" y="530"/>
                    <a:pt x="338" y="494"/>
                    <a:pt x="301" y="421"/>
                  </a:cubicBezTo>
                  <a:cubicBezTo>
                    <a:pt x="228" y="265"/>
                    <a:pt x="155" y="156"/>
                    <a:pt x="73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55"/>
            <p:cNvSpPr/>
            <p:nvPr/>
          </p:nvSpPr>
          <p:spPr>
            <a:xfrm>
              <a:off x="8470734" y="3790581"/>
              <a:ext cx="53" cy="2031"/>
            </a:xfrm>
            <a:custGeom>
              <a:avLst/>
              <a:gdLst/>
              <a:ahLst/>
              <a:cxnLst/>
              <a:rect l="l" t="t" r="r" b="b"/>
              <a:pathLst>
                <a:path w="1" h="38" extrusionOk="0">
                  <a:moveTo>
                    <a:pt x="0" y="3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55"/>
            <p:cNvSpPr/>
            <p:nvPr/>
          </p:nvSpPr>
          <p:spPr>
            <a:xfrm>
              <a:off x="8413654" y="3811051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55"/>
            <p:cNvSpPr/>
            <p:nvPr/>
          </p:nvSpPr>
          <p:spPr>
            <a:xfrm>
              <a:off x="8413654" y="3811051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55"/>
            <p:cNvSpPr/>
            <p:nvPr/>
          </p:nvSpPr>
          <p:spPr>
            <a:xfrm>
              <a:off x="8425840" y="3806669"/>
              <a:ext cx="2031" cy="6413"/>
            </a:xfrm>
            <a:custGeom>
              <a:avLst/>
              <a:gdLst/>
              <a:ahLst/>
              <a:cxnLst/>
              <a:rect l="l" t="t" r="r" b="b"/>
              <a:pathLst>
                <a:path w="38" h="120" extrusionOk="0">
                  <a:moveTo>
                    <a:pt x="37" y="1"/>
                  </a:moveTo>
                  <a:lnTo>
                    <a:pt x="37" y="1"/>
                  </a:lnTo>
                  <a:cubicBezTo>
                    <a:pt x="37" y="1"/>
                    <a:pt x="1" y="37"/>
                    <a:pt x="1" y="83"/>
                  </a:cubicBezTo>
                  <a:lnTo>
                    <a:pt x="1" y="119"/>
                  </a:lnTo>
                  <a:cubicBezTo>
                    <a:pt x="37" y="83"/>
                    <a:pt x="37" y="37"/>
                    <a:pt x="37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55"/>
            <p:cNvSpPr/>
            <p:nvPr/>
          </p:nvSpPr>
          <p:spPr>
            <a:xfrm>
              <a:off x="8429741" y="3806669"/>
              <a:ext cx="34686" cy="38587"/>
            </a:xfrm>
            <a:custGeom>
              <a:avLst/>
              <a:gdLst/>
              <a:ahLst/>
              <a:cxnLst/>
              <a:rect l="l" t="t" r="r" b="b"/>
              <a:pathLst>
                <a:path w="649" h="722" extrusionOk="0">
                  <a:moveTo>
                    <a:pt x="119" y="1"/>
                  </a:moveTo>
                  <a:cubicBezTo>
                    <a:pt x="83" y="156"/>
                    <a:pt x="46" y="265"/>
                    <a:pt x="1" y="384"/>
                  </a:cubicBezTo>
                  <a:cubicBezTo>
                    <a:pt x="46" y="420"/>
                    <a:pt x="46" y="457"/>
                    <a:pt x="83" y="493"/>
                  </a:cubicBezTo>
                  <a:cubicBezTo>
                    <a:pt x="119" y="493"/>
                    <a:pt x="119" y="539"/>
                    <a:pt x="156" y="575"/>
                  </a:cubicBezTo>
                  <a:cubicBezTo>
                    <a:pt x="156" y="612"/>
                    <a:pt x="192" y="612"/>
                    <a:pt x="192" y="648"/>
                  </a:cubicBezTo>
                  <a:cubicBezTo>
                    <a:pt x="275" y="685"/>
                    <a:pt x="348" y="721"/>
                    <a:pt x="420" y="721"/>
                  </a:cubicBezTo>
                  <a:lnTo>
                    <a:pt x="503" y="721"/>
                  </a:lnTo>
                  <a:cubicBezTo>
                    <a:pt x="576" y="575"/>
                    <a:pt x="612" y="457"/>
                    <a:pt x="649" y="311"/>
                  </a:cubicBezTo>
                  <a:cubicBezTo>
                    <a:pt x="612" y="265"/>
                    <a:pt x="576" y="265"/>
                    <a:pt x="539" y="265"/>
                  </a:cubicBezTo>
                  <a:cubicBezTo>
                    <a:pt x="503" y="265"/>
                    <a:pt x="457" y="311"/>
                    <a:pt x="457" y="347"/>
                  </a:cubicBezTo>
                  <a:cubicBezTo>
                    <a:pt x="384" y="311"/>
                    <a:pt x="348" y="311"/>
                    <a:pt x="275" y="265"/>
                  </a:cubicBezTo>
                  <a:lnTo>
                    <a:pt x="192" y="265"/>
                  </a:lnTo>
                  <a:cubicBezTo>
                    <a:pt x="192" y="192"/>
                    <a:pt x="156" y="156"/>
                    <a:pt x="156" y="119"/>
                  </a:cubicBezTo>
                  <a:lnTo>
                    <a:pt x="156" y="83"/>
                  </a:lnTo>
                  <a:cubicBezTo>
                    <a:pt x="156" y="37"/>
                    <a:pt x="156" y="37"/>
                    <a:pt x="119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55"/>
            <p:cNvSpPr/>
            <p:nvPr/>
          </p:nvSpPr>
          <p:spPr>
            <a:xfrm>
              <a:off x="8387359" y="3766210"/>
              <a:ext cx="8337" cy="14163"/>
            </a:xfrm>
            <a:custGeom>
              <a:avLst/>
              <a:gdLst/>
              <a:ahLst/>
              <a:cxnLst/>
              <a:rect l="l" t="t" r="r" b="b"/>
              <a:pathLst>
                <a:path w="156" h="265" extrusionOk="0">
                  <a:moveTo>
                    <a:pt x="110" y="0"/>
                  </a:moveTo>
                  <a:cubicBezTo>
                    <a:pt x="110" y="0"/>
                    <a:pt x="73" y="0"/>
                    <a:pt x="37" y="37"/>
                  </a:cubicBezTo>
                  <a:cubicBezTo>
                    <a:pt x="37" y="37"/>
                    <a:pt x="0" y="73"/>
                    <a:pt x="0" y="110"/>
                  </a:cubicBezTo>
                  <a:cubicBezTo>
                    <a:pt x="0" y="156"/>
                    <a:pt x="37" y="156"/>
                    <a:pt x="37" y="192"/>
                  </a:cubicBezTo>
                  <a:cubicBezTo>
                    <a:pt x="73" y="228"/>
                    <a:pt x="73" y="228"/>
                    <a:pt x="110" y="265"/>
                  </a:cubicBezTo>
                  <a:cubicBezTo>
                    <a:pt x="110" y="192"/>
                    <a:pt x="155" y="110"/>
                    <a:pt x="155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55"/>
            <p:cNvSpPr/>
            <p:nvPr/>
          </p:nvSpPr>
          <p:spPr>
            <a:xfrm>
              <a:off x="8399544" y="3774494"/>
              <a:ext cx="28326" cy="46390"/>
            </a:xfrm>
            <a:custGeom>
              <a:avLst/>
              <a:gdLst/>
              <a:ahLst/>
              <a:cxnLst/>
              <a:rect l="l" t="t" r="r" b="b"/>
              <a:pathLst>
                <a:path w="530" h="868" extrusionOk="0">
                  <a:moveTo>
                    <a:pt x="37" y="1"/>
                  </a:moveTo>
                  <a:cubicBezTo>
                    <a:pt x="37" y="73"/>
                    <a:pt x="37" y="183"/>
                    <a:pt x="0" y="265"/>
                  </a:cubicBezTo>
                  <a:cubicBezTo>
                    <a:pt x="73" y="338"/>
                    <a:pt x="110" y="375"/>
                    <a:pt x="155" y="457"/>
                  </a:cubicBezTo>
                  <a:cubicBezTo>
                    <a:pt x="265" y="603"/>
                    <a:pt x="383" y="721"/>
                    <a:pt x="456" y="867"/>
                  </a:cubicBezTo>
                  <a:cubicBezTo>
                    <a:pt x="493" y="794"/>
                    <a:pt x="529" y="721"/>
                    <a:pt x="529" y="603"/>
                  </a:cubicBezTo>
                  <a:cubicBezTo>
                    <a:pt x="383" y="411"/>
                    <a:pt x="228" y="183"/>
                    <a:pt x="37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55"/>
            <p:cNvSpPr/>
            <p:nvPr/>
          </p:nvSpPr>
          <p:spPr>
            <a:xfrm>
              <a:off x="8429741" y="3814953"/>
              <a:ext cx="10315" cy="14216"/>
            </a:xfrm>
            <a:custGeom>
              <a:avLst/>
              <a:gdLst/>
              <a:ahLst/>
              <a:cxnLst/>
              <a:rect l="l" t="t" r="r" b="b"/>
              <a:pathLst>
                <a:path w="193" h="266" extrusionOk="0">
                  <a:moveTo>
                    <a:pt x="83" y="1"/>
                  </a:moveTo>
                  <a:cubicBezTo>
                    <a:pt x="46" y="110"/>
                    <a:pt x="46" y="192"/>
                    <a:pt x="1" y="265"/>
                  </a:cubicBezTo>
                  <a:lnTo>
                    <a:pt x="119" y="265"/>
                  </a:lnTo>
                  <a:cubicBezTo>
                    <a:pt x="156" y="229"/>
                    <a:pt x="192" y="156"/>
                    <a:pt x="156" y="110"/>
                  </a:cubicBezTo>
                  <a:cubicBezTo>
                    <a:pt x="119" y="74"/>
                    <a:pt x="119" y="37"/>
                    <a:pt x="83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55"/>
            <p:cNvSpPr/>
            <p:nvPr/>
          </p:nvSpPr>
          <p:spPr>
            <a:xfrm>
              <a:off x="8380999" y="3755948"/>
              <a:ext cx="14697" cy="26402"/>
            </a:xfrm>
            <a:custGeom>
              <a:avLst/>
              <a:gdLst/>
              <a:ahLst/>
              <a:cxnLst/>
              <a:rect l="l" t="t" r="r" b="b"/>
              <a:pathLst>
                <a:path w="275" h="494" extrusionOk="0">
                  <a:moveTo>
                    <a:pt x="119" y="1"/>
                  </a:moveTo>
                  <a:lnTo>
                    <a:pt x="83" y="37"/>
                  </a:lnTo>
                  <a:cubicBezTo>
                    <a:pt x="46" y="74"/>
                    <a:pt x="1" y="119"/>
                    <a:pt x="46" y="192"/>
                  </a:cubicBezTo>
                  <a:cubicBezTo>
                    <a:pt x="83" y="302"/>
                    <a:pt x="156" y="384"/>
                    <a:pt x="229" y="493"/>
                  </a:cubicBezTo>
                  <a:cubicBezTo>
                    <a:pt x="229" y="384"/>
                    <a:pt x="274" y="265"/>
                    <a:pt x="274" y="156"/>
                  </a:cubicBezTo>
                  <a:cubicBezTo>
                    <a:pt x="274" y="119"/>
                    <a:pt x="229" y="119"/>
                    <a:pt x="229" y="74"/>
                  </a:cubicBezTo>
                  <a:cubicBezTo>
                    <a:pt x="192" y="37"/>
                    <a:pt x="156" y="1"/>
                    <a:pt x="119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55"/>
            <p:cNvSpPr/>
            <p:nvPr/>
          </p:nvSpPr>
          <p:spPr>
            <a:xfrm>
              <a:off x="8399544" y="3774494"/>
              <a:ext cx="28326" cy="50773"/>
            </a:xfrm>
            <a:custGeom>
              <a:avLst/>
              <a:gdLst/>
              <a:ahLst/>
              <a:cxnLst/>
              <a:rect l="l" t="t" r="r" b="b"/>
              <a:pathLst>
                <a:path w="530" h="950" extrusionOk="0">
                  <a:moveTo>
                    <a:pt x="37" y="1"/>
                  </a:moveTo>
                  <a:cubicBezTo>
                    <a:pt x="37" y="110"/>
                    <a:pt x="0" y="229"/>
                    <a:pt x="0" y="338"/>
                  </a:cubicBezTo>
                  <a:cubicBezTo>
                    <a:pt x="155" y="530"/>
                    <a:pt x="301" y="758"/>
                    <a:pt x="456" y="949"/>
                  </a:cubicBezTo>
                  <a:cubicBezTo>
                    <a:pt x="456" y="867"/>
                    <a:pt x="493" y="758"/>
                    <a:pt x="529" y="685"/>
                  </a:cubicBezTo>
                  <a:lnTo>
                    <a:pt x="493" y="639"/>
                  </a:lnTo>
                  <a:cubicBezTo>
                    <a:pt x="338" y="457"/>
                    <a:pt x="192" y="229"/>
                    <a:pt x="37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55"/>
            <p:cNvSpPr/>
            <p:nvPr/>
          </p:nvSpPr>
          <p:spPr>
            <a:xfrm>
              <a:off x="8429741" y="3818854"/>
              <a:ext cx="8337" cy="12239"/>
            </a:xfrm>
            <a:custGeom>
              <a:avLst/>
              <a:gdLst/>
              <a:ahLst/>
              <a:cxnLst/>
              <a:rect l="l" t="t" r="r" b="b"/>
              <a:pathLst>
                <a:path w="156" h="229" extrusionOk="0">
                  <a:moveTo>
                    <a:pt x="83" y="1"/>
                  </a:moveTo>
                  <a:cubicBezTo>
                    <a:pt x="46" y="83"/>
                    <a:pt x="1" y="156"/>
                    <a:pt x="1" y="229"/>
                  </a:cubicBezTo>
                  <a:lnTo>
                    <a:pt x="46" y="229"/>
                  </a:lnTo>
                  <a:cubicBezTo>
                    <a:pt x="83" y="229"/>
                    <a:pt x="83" y="229"/>
                    <a:pt x="119" y="192"/>
                  </a:cubicBezTo>
                  <a:cubicBezTo>
                    <a:pt x="119" y="192"/>
                    <a:pt x="156" y="156"/>
                    <a:pt x="156" y="119"/>
                  </a:cubicBezTo>
                  <a:cubicBezTo>
                    <a:pt x="156" y="83"/>
                    <a:pt x="119" y="83"/>
                    <a:pt x="119" y="37"/>
                  </a:cubicBezTo>
                  <a:cubicBezTo>
                    <a:pt x="83" y="37"/>
                    <a:pt x="83" y="1"/>
                    <a:pt x="83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55"/>
            <p:cNvSpPr/>
            <p:nvPr/>
          </p:nvSpPr>
          <p:spPr>
            <a:xfrm>
              <a:off x="8379075" y="3757926"/>
              <a:ext cx="16621" cy="28807"/>
            </a:xfrm>
            <a:custGeom>
              <a:avLst/>
              <a:gdLst/>
              <a:ahLst/>
              <a:cxnLst/>
              <a:rect l="l" t="t" r="r" b="b"/>
              <a:pathLst>
                <a:path w="311" h="539" extrusionOk="0">
                  <a:moveTo>
                    <a:pt x="82" y="0"/>
                  </a:moveTo>
                  <a:cubicBezTo>
                    <a:pt x="0" y="37"/>
                    <a:pt x="0" y="119"/>
                    <a:pt x="37" y="155"/>
                  </a:cubicBezTo>
                  <a:cubicBezTo>
                    <a:pt x="119" y="265"/>
                    <a:pt x="192" y="383"/>
                    <a:pt x="265" y="539"/>
                  </a:cubicBezTo>
                  <a:cubicBezTo>
                    <a:pt x="265" y="420"/>
                    <a:pt x="310" y="311"/>
                    <a:pt x="310" y="192"/>
                  </a:cubicBezTo>
                  <a:cubicBezTo>
                    <a:pt x="265" y="155"/>
                    <a:pt x="228" y="82"/>
                    <a:pt x="228" y="37"/>
                  </a:cubicBezTo>
                  <a:cubicBezTo>
                    <a:pt x="192" y="0"/>
                    <a:pt x="155" y="0"/>
                    <a:pt x="119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55"/>
            <p:cNvSpPr/>
            <p:nvPr/>
          </p:nvSpPr>
          <p:spPr>
            <a:xfrm>
              <a:off x="8399544" y="3778396"/>
              <a:ext cx="28326" cy="48795"/>
            </a:xfrm>
            <a:custGeom>
              <a:avLst/>
              <a:gdLst/>
              <a:ahLst/>
              <a:cxnLst/>
              <a:rect l="l" t="t" r="r" b="b"/>
              <a:pathLst>
                <a:path w="530" h="913" extrusionOk="0">
                  <a:moveTo>
                    <a:pt x="37" y="0"/>
                  </a:moveTo>
                  <a:cubicBezTo>
                    <a:pt x="37" y="110"/>
                    <a:pt x="0" y="192"/>
                    <a:pt x="0" y="302"/>
                  </a:cubicBezTo>
                  <a:cubicBezTo>
                    <a:pt x="155" y="493"/>
                    <a:pt x="301" y="685"/>
                    <a:pt x="456" y="913"/>
                  </a:cubicBezTo>
                  <a:cubicBezTo>
                    <a:pt x="456" y="794"/>
                    <a:pt x="493" y="721"/>
                    <a:pt x="529" y="648"/>
                  </a:cubicBezTo>
                  <a:cubicBezTo>
                    <a:pt x="338" y="420"/>
                    <a:pt x="192" y="229"/>
                    <a:pt x="37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55"/>
            <p:cNvSpPr/>
            <p:nvPr/>
          </p:nvSpPr>
          <p:spPr>
            <a:xfrm>
              <a:off x="8429741" y="3820832"/>
              <a:ext cx="6413" cy="10261"/>
            </a:xfrm>
            <a:custGeom>
              <a:avLst/>
              <a:gdLst/>
              <a:ahLst/>
              <a:cxnLst/>
              <a:rect l="l" t="t" r="r" b="b"/>
              <a:pathLst>
                <a:path w="120" h="192" extrusionOk="0">
                  <a:moveTo>
                    <a:pt x="46" y="0"/>
                  </a:moveTo>
                  <a:cubicBezTo>
                    <a:pt x="46" y="82"/>
                    <a:pt x="1" y="119"/>
                    <a:pt x="1" y="192"/>
                  </a:cubicBezTo>
                  <a:lnTo>
                    <a:pt x="46" y="192"/>
                  </a:lnTo>
                  <a:cubicBezTo>
                    <a:pt x="83" y="192"/>
                    <a:pt x="119" y="155"/>
                    <a:pt x="119" y="119"/>
                  </a:cubicBezTo>
                  <a:cubicBezTo>
                    <a:pt x="119" y="119"/>
                    <a:pt x="119" y="82"/>
                    <a:pt x="83" y="46"/>
                  </a:cubicBezTo>
                  <a:cubicBezTo>
                    <a:pt x="83" y="46"/>
                    <a:pt x="83" y="0"/>
                    <a:pt x="46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55"/>
            <p:cNvSpPr/>
            <p:nvPr/>
          </p:nvSpPr>
          <p:spPr>
            <a:xfrm>
              <a:off x="8379075" y="3759850"/>
              <a:ext cx="16621" cy="26883"/>
            </a:xfrm>
            <a:custGeom>
              <a:avLst/>
              <a:gdLst/>
              <a:ahLst/>
              <a:cxnLst/>
              <a:rect l="l" t="t" r="r" b="b"/>
              <a:pathLst>
                <a:path w="311" h="503" extrusionOk="0">
                  <a:moveTo>
                    <a:pt x="82" y="1"/>
                  </a:moveTo>
                  <a:cubicBezTo>
                    <a:pt x="37" y="46"/>
                    <a:pt x="0" y="119"/>
                    <a:pt x="37" y="156"/>
                  </a:cubicBezTo>
                  <a:cubicBezTo>
                    <a:pt x="119" y="275"/>
                    <a:pt x="192" y="384"/>
                    <a:pt x="265" y="503"/>
                  </a:cubicBezTo>
                  <a:cubicBezTo>
                    <a:pt x="265" y="384"/>
                    <a:pt x="310" y="275"/>
                    <a:pt x="310" y="156"/>
                  </a:cubicBezTo>
                  <a:cubicBezTo>
                    <a:pt x="265" y="119"/>
                    <a:pt x="265" y="83"/>
                    <a:pt x="228" y="46"/>
                  </a:cubicBezTo>
                  <a:cubicBezTo>
                    <a:pt x="192" y="46"/>
                    <a:pt x="192" y="1"/>
                    <a:pt x="155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55"/>
            <p:cNvSpPr/>
            <p:nvPr/>
          </p:nvSpPr>
          <p:spPr>
            <a:xfrm>
              <a:off x="8399544" y="3778396"/>
              <a:ext cx="26348" cy="48795"/>
            </a:xfrm>
            <a:custGeom>
              <a:avLst/>
              <a:gdLst/>
              <a:ahLst/>
              <a:cxnLst/>
              <a:rect l="l" t="t" r="r" b="b"/>
              <a:pathLst>
                <a:path w="493" h="913" extrusionOk="0">
                  <a:moveTo>
                    <a:pt x="37" y="0"/>
                  </a:moveTo>
                  <a:cubicBezTo>
                    <a:pt x="37" y="110"/>
                    <a:pt x="0" y="229"/>
                    <a:pt x="0" y="302"/>
                  </a:cubicBezTo>
                  <a:cubicBezTo>
                    <a:pt x="110" y="530"/>
                    <a:pt x="265" y="721"/>
                    <a:pt x="420" y="913"/>
                  </a:cubicBezTo>
                  <a:cubicBezTo>
                    <a:pt x="456" y="840"/>
                    <a:pt x="493" y="758"/>
                    <a:pt x="493" y="685"/>
                  </a:cubicBezTo>
                  <a:cubicBezTo>
                    <a:pt x="338" y="457"/>
                    <a:pt x="192" y="229"/>
                    <a:pt x="37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55"/>
            <p:cNvSpPr/>
            <p:nvPr/>
          </p:nvSpPr>
          <p:spPr>
            <a:xfrm>
              <a:off x="8427817" y="3823237"/>
              <a:ext cx="10261" cy="16140"/>
            </a:xfrm>
            <a:custGeom>
              <a:avLst/>
              <a:gdLst/>
              <a:ahLst/>
              <a:cxnLst/>
              <a:rect l="l" t="t" r="r" b="b"/>
              <a:pathLst>
                <a:path w="192" h="302" extrusionOk="0">
                  <a:moveTo>
                    <a:pt x="82" y="1"/>
                  </a:moveTo>
                  <a:cubicBezTo>
                    <a:pt x="37" y="74"/>
                    <a:pt x="37" y="147"/>
                    <a:pt x="0" y="229"/>
                  </a:cubicBezTo>
                  <a:cubicBezTo>
                    <a:pt x="0" y="265"/>
                    <a:pt x="37" y="265"/>
                    <a:pt x="82" y="302"/>
                  </a:cubicBezTo>
                  <a:cubicBezTo>
                    <a:pt x="82" y="302"/>
                    <a:pt x="119" y="302"/>
                    <a:pt x="155" y="265"/>
                  </a:cubicBezTo>
                  <a:cubicBezTo>
                    <a:pt x="192" y="265"/>
                    <a:pt x="192" y="229"/>
                    <a:pt x="192" y="229"/>
                  </a:cubicBezTo>
                  <a:lnTo>
                    <a:pt x="192" y="110"/>
                  </a:lnTo>
                  <a:cubicBezTo>
                    <a:pt x="155" y="74"/>
                    <a:pt x="119" y="37"/>
                    <a:pt x="82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55"/>
            <p:cNvSpPr/>
            <p:nvPr/>
          </p:nvSpPr>
          <p:spPr>
            <a:xfrm>
              <a:off x="8389283" y="3776418"/>
              <a:ext cx="3955" cy="10315"/>
            </a:xfrm>
            <a:custGeom>
              <a:avLst/>
              <a:gdLst/>
              <a:ahLst/>
              <a:cxnLst/>
              <a:rect l="l" t="t" r="r" b="b"/>
              <a:pathLst>
                <a:path w="74" h="193" extrusionOk="0">
                  <a:moveTo>
                    <a:pt x="74" y="1"/>
                  </a:moveTo>
                  <a:cubicBezTo>
                    <a:pt x="37" y="37"/>
                    <a:pt x="1" y="110"/>
                    <a:pt x="37" y="147"/>
                  </a:cubicBezTo>
                  <a:lnTo>
                    <a:pt x="74" y="193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55"/>
            <p:cNvSpPr/>
            <p:nvPr/>
          </p:nvSpPr>
          <p:spPr>
            <a:xfrm>
              <a:off x="8399544" y="3778396"/>
              <a:ext cx="26348" cy="50773"/>
            </a:xfrm>
            <a:custGeom>
              <a:avLst/>
              <a:gdLst/>
              <a:ahLst/>
              <a:cxnLst/>
              <a:rect l="l" t="t" r="r" b="b"/>
              <a:pathLst>
                <a:path w="493" h="950" extrusionOk="0">
                  <a:moveTo>
                    <a:pt x="37" y="0"/>
                  </a:moveTo>
                  <a:cubicBezTo>
                    <a:pt x="37" y="110"/>
                    <a:pt x="0" y="229"/>
                    <a:pt x="0" y="302"/>
                  </a:cubicBezTo>
                  <a:cubicBezTo>
                    <a:pt x="110" y="530"/>
                    <a:pt x="265" y="721"/>
                    <a:pt x="420" y="949"/>
                  </a:cubicBezTo>
                  <a:cubicBezTo>
                    <a:pt x="456" y="840"/>
                    <a:pt x="493" y="758"/>
                    <a:pt x="493" y="685"/>
                  </a:cubicBezTo>
                  <a:cubicBezTo>
                    <a:pt x="338" y="457"/>
                    <a:pt x="192" y="229"/>
                    <a:pt x="37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55"/>
            <p:cNvSpPr/>
            <p:nvPr/>
          </p:nvSpPr>
          <p:spPr>
            <a:xfrm>
              <a:off x="8427817" y="3823237"/>
              <a:ext cx="12239" cy="18118"/>
            </a:xfrm>
            <a:custGeom>
              <a:avLst/>
              <a:gdLst/>
              <a:ahLst/>
              <a:cxnLst/>
              <a:rect l="l" t="t" r="r" b="b"/>
              <a:pathLst>
                <a:path w="229" h="339" extrusionOk="0">
                  <a:moveTo>
                    <a:pt x="82" y="1"/>
                  </a:moveTo>
                  <a:cubicBezTo>
                    <a:pt x="37" y="74"/>
                    <a:pt x="37" y="147"/>
                    <a:pt x="0" y="229"/>
                  </a:cubicBezTo>
                  <a:cubicBezTo>
                    <a:pt x="0" y="265"/>
                    <a:pt x="37" y="265"/>
                    <a:pt x="37" y="302"/>
                  </a:cubicBezTo>
                  <a:cubicBezTo>
                    <a:pt x="37" y="302"/>
                    <a:pt x="82" y="338"/>
                    <a:pt x="119" y="338"/>
                  </a:cubicBezTo>
                  <a:lnTo>
                    <a:pt x="192" y="338"/>
                  </a:lnTo>
                  <a:cubicBezTo>
                    <a:pt x="192" y="302"/>
                    <a:pt x="228" y="302"/>
                    <a:pt x="228" y="265"/>
                  </a:cubicBezTo>
                  <a:lnTo>
                    <a:pt x="228" y="183"/>
                  </a:lnTo>
                  <a:cubicBezTo>
                    <a:pt x="192" y="110"/>
                    <a:pt x="119" y="37"/>
                    <a:pt x="82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55"/>
            <p:cNvSpPr/>
            <p:nvPr/>
          </p:nvSpPr>
          <p:spPr>
            <a:xfrm>
              <a:off x="8403446" y="3790581"/>
              <a:ext cx="22447" cy="36610"/>
            </a:xfrm>
            <a:custGeom>
              <a:avLst/>
              <a:gdLst/>
              <a:ahLst/>
              <a:cxnLst/>
              <a:rect l="l" t="t" r="r" b="b"/>
              <a:pathLst>
                <a:path w="420" h="685" extrusionOk="0">
                  <a:moveTo>
                    <a:pt x="119" y="1"/>
                  </a:moveTo>
                  <a:cubicBezTo>
                    <a:pt x="82" y="1"/>
                    <a:pt x="82" y="1"/>
                    <a:pt x="37" y="37"/>
                  </a:cubicBezTo>
                  <a:cubicBezTo>
                    <a:pt x="0" y="37"/>
                    <a:pt x="0" y="110"/>
                    <a:pt x="0" y="156"/>
                  </a:cubicBezTo>
                  <a:cubicBezTo>
                    <a:pt x="119" y="338"/>
                    <a:pt x="228" y="530"/>
                    <a:pt x="347" y="685"/>
                  </a:cubicBezTo>
                  <a:cubicBezTo>
                    <a:pt x="383" y="612"/>
                    <a:pt x="420" y="530"/>
                    <a:pt x="420" y="420"/>
                  </a:cubicBezTo>
                  <a:cubicBezTo>
                    <a:pt x="347" y="302"/>
                    <a:pt x="265" y="192"/>
                    <a:pt x="192" y="74"/>
                  </a:cubicBezTo>
                  <a:cubicBezTo>
                    <a:pt x="192" y="37"/>
                    <a:pt x="155" y="1"/>
                    <a:pt x="119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55"/>
            <p:cNvSpPr/>
            <p:nvPr/>
          </p:nvSpPr>
          <p:spPr>
            <a:xfrm>
              <a:off x="8427817" y="3820832"/>
              <a:ext cx="14163" cy="20523"/>
            </a:xfrm>
            <a:custGeom>
              <a:avLst/>
              <a:gdLst/>
              <a:ahLst/>
              <a:cxnLst/>
              <a:rect l="l" t="t" r="r" b="b"/>
              <a:pathLst>
                <a:path w="265" h="384" extrusionOk="0">
                  <a:moveTo>
                    <a:pt x="82" y="0"/>
                  </a:moveTo>
                  <a:cubicBezTo>
                    <a:pt x="82" y="119"/>
                    <a:pt x="37" y="192"/>
                    <a:pt x="0" y="274"/>
                  </a:cubicBezTo>
                  <a:cubicBezTo>
                    <a:pt x="37" y="310"/>
                    <a:pt x="37" y="310"/>
                    <a:pt x="37" y="347"/>
                  </a:cubicBezTo>
                  <a:cubicBezTo>
                    <a:pt x="82" y="383"/>
                    <a:pt x="82" y="383"/>
                    <a:pt x="119" y="383"/>
                  </a:cubicBezTo>
                  <a:lnTo>
                    <a:pt x="192" y="383"/>
                  </a:lnTo>
                  <a:cubicBezTo>
                    <a:pt x="228" y="383"/>
                    <a:pt x="228" y="347"/>
                    <a:pt x="265" y="310"/>
                  </a:cubicBezTo>
                  <a:cubicBezTo>
                    <a:pt x="265" y="310"/>
                    <a:pt x="265" y="274"/>
                    <a:pt x="228" y="228"/>
                  </a:cubicBezTo>
                  <a:cubicBezTo>
                    <a:pt x="192" y="155"/>
                    <a:pt x="155" y="82"/>
                    <a:pt x="82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55"/>
            <p:cNvSpPr/>
            <p:nvPr/>
          </p:nvSpPr>
          <p:spPr>
            <a:xfrm>
              <a:off x="7296156" y="3611644"/>
              <a:ext cx="906427" cy="628032"/>
            </a:xfrm>
            <a:custGeom>
              <a:avLst/>
              <a:gdLst/>
              <a:ahLst/>
              <a:cxnLst/>
              <a:rect l="l" t="t" r="r" b="b"/>
              <a:pathLst>
                <a:path w="16960" h="11751" extrusionOk="0">
                  <a:moveTo>
                    <a:pt x="9123" y="1"/>
                  </a:moveTo>
                  <a:cubicBezTo>
                    <a:pt x="8521" y="1"/>
                    <a:pt x="7983" y="156"/>
                    <a:pt x="7572" y="384"/>
                  </a:cubicBezTo>
                  <a:cubicBezTo>
                    <a:pt x="7381" y="493"/>
                    <a:pt x="7189" y="648"/>
                    <a:pt x="7034" y="840"/>
                  </a:cubicBezTo>
                  <a:cubicBezTo>
                    <a:pt x="6888" y="1031"/>
                    <a:pt x="6770" y="1223"/>
                    <a:pt x="6697" y="1451"/>
                  </a:cubicBezTo>
                  <a:cubicBezTo>
                    <a:pt x="6615" y="1633"/>
                    <a:pt x="6542" y="1862"/>
                    <a:pt x="6542" y="2135"/>
                  </a:cubicBezTo>
                  <a:cubicBezTo>
                    <a:pt x="6505" y="2363"/>
                    <a:pt x="6505" y="2628"/>
                    <a:pt x="6505" y="2929"/>
                  </a:cubicBezTo>
                  <a:cubicBezTo>
                    <a:pt x="6542" y="3230"/>
                    <a:pt x="6615" y="3577"/>
                    <a:pt x="6697" y="3914"/>
                  </a:cubicBezTo>
                  <a:cubicBezTo>
                    <a:pt x="6770" y="4188"/>
                    <a:pt x="6843" y="4489"/>
                    <a:pt x="6961" y="4753"/>
                  </a:cubicBezTo>
                  <a:cubicBezTo>
                    <a:pt x="6542" y="4644"/>
                    <a:pt x="6085" y="4525"/>
                    <a:pt x="5666" y="4416"/>
                  </a:cubicBezTo>
                  <a:cubicBezTo>
                    <a:pt x="4982" y="4297"/>
                    <a:pt x="4379" y="4224"/>
                    <a:pt x="3805" y="4188"/>
                  </a:cubicBezTo>
                  <a:lnTo>
                    <a:pt x="3422" y="4188"/>
                  </a:lnTo>
                  <a:cubicBezTo>
                    <a:pt x="2892" y="4188"/>
                    <a:pt x="2436" y="4224"/>
                    <a:pt x="1980" y="4334"/>
                  </a:cubicBezTo>
                  <a:cubicBezTo>
                    <a:pt x="1369" y="4489"/>
                    <a:pt x="876" y="4753"/>
                    <a:pt x="457" y="5100"/>
                  </a:cubicBezTo>
                  <a:cubicBezTo>
                    <a:pt x="311" y="5246"/>
                    <a:pt x="156" y="5438"/>
                    <a:pt x="46" y="5593"/>
                  </a:cubicBezTo>
                  <a:cubicBezTo>
                    <a:pt x="1" y="5666"/>
                    <a:pt x="1" y="5739"/>
                    <a:pt x="46" y="5739"/>
                  </a:cubicBezTo>
                  <a:cubicBezTo>
                    <a:pt x="83" y="5784"/>
                    <a:pt x="83" y="5784"/>
                    <a:pt x="119" y="5784"/>
                  </a:cubicBezTo>
                  <a:cubicBezTo>
                    <a:pt x="156" y="5784"/>
                    <a:pt x="192" y="5784"/>
                    <a:pt x="192" y="5739"/>
                  </a:cubicBezTo>
                  <a:cubicBezTo>
                    <a:pt x="274" y="5629"/>
                    <a:pt x="384" y="5511"/>
                    <a:pt x="502" y="5401"/>
                  </a:cubicBezTo>
                  <a:cubicBezTo>
                    <a:pt x="539" y="5365"/>
                    <a:pt x="575" y="5328"/>
                    <a:pt x="612" y="5283"/>
                  </a:cubicBezTo>
                  <a:lnTo>
                    <a:pt x="612" y="5283"/>
                  </a:lnTo>
                  <a:cubicBezTo>
                    <a:pt x="575" y="5365"/>
                    <a:pt x="575" y="5438"/>
                    <a:pt x="575" y="5511"/>
                  </a:cubicBezTo>
                  <a:cubicBezTo>
                    <a:pt x="539" y="5702"/>
                    <a:pt x="612" y="5894"/>
                    <a:pt x="685" y="6049"/>
                  </a:cubicBezTo>
                  <a:cubicBezTo>
                    <a:pt x="767" y="6158"/>
                    <a:pt x="840" y="6277"/>
                    <a:pt x="958" y="6386"/>
                  </a:cubicBezTo>
                  <a:cubicBezTo>
                    <a:pt x="840" y="6697"/>
                    <a:pt x="730" y="7034"/>
                    <a:pt x="685" y="7417"/>
                  </a:cubicBezTo>
                  <a:cubicBezTo>
                    <a:pt x="648" y="7755"/>
                    <a:pt x="648" y="8101"/>
                    <a:pt x="685" y="8475"/>
                  </a:cubicBezTo>
                  <a:cubicBezTo>
                    <a:pt x="730" y="8822"/>
                    <a:pt x="840" y="9205"/>
                    <a:pt x="958" y="9506"/>
                  </a:cubicBezTo>
                  <a:cubicBezTo>
                    <a:pt x="1187" y="10035"/>
                    <a:pt x="1451" y="10455"/>
                    <a:pt x="1825" y="10720"/>
                  </a:cubicBezTo>
                  <a:cubicBezTo>
                    <a:pt x="2053" y="10911"/>
                    <a:pt x="2363" y="11030"/>
                    <a:pt x="2701" y="11176"/>
                  </a:cubicBezTo>
                  <a:cubicBezTo>
                    <a:pt x="3011" y="11258"/>
                    <a:pt x="3349" y="11367"/>
                    <a:pt x="3650" y="11404"/>
                  </a:cubicBezTo>
                  <a:cubicBezTo>
                    <a:pt x="3695" y="11404"/>
                    <a:pt x="3695" y="11404"/>
                    <a:pt x="3732" y="11367"/>
                  </a:cubicBezTo>
                  <a:cubicBezTo>
                    <a:pt x="4224" y="11486"/>
                    <a:pt x="4790" y="11595"/>
                    <a:pt x="5328" y="11668"/>
                  </a:cubicBezTo>
                  <a:cubicBezTo>
                    <a:pt x="5930" y="11714"/>
                    <a:pt x="6578" y="11751"/>
                    <a:pt x="7226" y="11751"/>
                  </a:cubicBezTo>
                  <a:lnTo>
                    <a:pt x="7873" y="11751"/>
                  </a:lnTo>
                  <a:cubicBezTo>
                    <a:pt x="8713" y="11714"/>
                    <a:pt x="9579" y="11632"/>
                    <a:pt x="10419" y="11440"/>
                  </a:cubicBezTo>
                  <a:cubicBezTo>
                    <a:pt x="11258" y="11294"/>
                    <a:pt x="12088" y="11066"/>
                    <a:pt x="12854" y="10756"/>
                  </a:cubicBezTo>
                  <a:cubicBezTo>
                    <a:pt x="13347" y="10574"/>
                    <a:pt x="13803" y="10346"/>
                    <a:pt x="14259" y="10072"/>
                  </a:cubicBezTo>
                  <a:lnTo>
                    <a:pt x="14296" y="10072"/>
                  </a:lnTo>
                  <a:cubicBezTo>
                    <a:pt x="14560" y="9926"/>
                    <a:pt x="14788" y="9771"/>
                    <a:pt x="15017" y="9616"/>
                  </a:cubicBezTo>
                  <a:cubicBezTo>
                    <a:pt x="15172" y="9506"/>
                    <a:pt x="15327" y="9388"/>
                    <a:pt x="15509" y="9278"/>
                  </a:cubicBezTo>
                  <a:cubicBezTo>
                    <a:pt x="15628" y="9205"/>
                    <a:pt x="15737" y="9087"/>
                    <a:pt x="15892" y="8932"/>
                  </a:cubicBezTo>
                  <a:cubicBezTo>
                    <a:pt x="16084" y="8749"/>
                    <a:pt x="16275" y="8521"/>
                    <a:pt x="16421" y="8247"/>
                  </a:cubicBezTo>
                  <a:cubicBezTo>
                    <a:pt x="16540" y="8019"/>
                    <a:pt x="16649" y="7755"/>
                    <a:pt x="16768" y="7454"/>
                  </a:cubicBezTo>
                  <a:cubicBezTo>
                    <a:pt x="16841" y="7189"/>
                    <a:pt x="16878" y="6925"/>
                    <a:pt x="16923" y="6614"/>
                  </a:cubicBezTo>
                  <a:cubicBezTo>
                    <a:pt x="16960" y="6012"/>
                    <a:pt x="16878" y="5438"/>
                    <a:pt x="16695" y="4945"/>
                  </a:cubicBezTo>
                  <a:cubicBezTo>
                    <a:pt x="16577" y="4680"/>
                    <a:pt x="16421" y="4452"/>
                    <a:pt x="16275" y="4261"/>
                  </a:cubicBezTo>
                  <a:cubicBezTo>
                    <a:pt x="16193" y="4142"/>
                    <a:pt x="16084" y="4033"/>
                    <a:pt x="16011" y="3960"/>
                  </a:cubicBezTo>
                  <a:cubicBezTo>
                    <a:pt x="15892" y="3841"/>
                    <a:pt x="15819" y="3768"/>
                    <a:pt x="15664" y="3686"/>
                  </a:cubicBezTo>
                  <a:cubicBezTo>
                    <a:pt x="15436" y="3540"/>
                    <a:pt x="15172" y="3458"/>
                    <a:pt x="14907" y="3385"/>
                  </a:cubicBezTo>
                  <a:cubicBezTo>
                    <a:pt x="14752" y="3349"/>
                    <a:pt x="14597" y="3312"/>
                    <a:pt x="14414" y="3312"/>
                  </a:cubicBezTo>
                  <a:lnTo>
                    <a:pt x="14259" y="3312"/>
                  </a:lnTo>
                  <a:cubicBezTo>
                    <a:pt x="14104" y="3312"/>
                    <a:pt x="13995" y="3312"/>
                    <a:pt x="13840" y="3349"/>
                  </a:cubicBezTo>
                  <a:cubicBezTo>
                    <a:pt x="13612" y="3385"/>
                    <a:pt x="13347" y="3458"/>
                    <a:pt x="13083" y="3577"/>
                  </a:cubicBezTo>
                  <a:cubicBezTo>
                    <a:pt x="12854" y="3650"/>
                    <a:pt x="12626" y="3768"/>
                    <a:pt x="12362" y="3960"/>
                  </a:cubicBezTo>
                  <a:cubicBezTo>
                    <a:pt x="12208" y="4032"/>
                    <a:pt x="12054" y="4141"/>
                    <a:pt x="11909" y="4223"/>
                  </a:cubicBezTo>
                  <a:lnTo>
                    <a:pt x="11909" y="4223"/>
                  </a:lnTo>
                  <a:cubicBezTo>
                    <a:pt x="11942" y="3816"/>
                    <a:pt x="11942" y="3411"/>
                    <a:pt x="11942" y="3084"/>
                  </a:cubicBezTo>
                  <a:cubicBezTo>
                    <a:pt x="11860" y="1789"/>
                    <a:pt x="11523" y="913"/>
                    <a:pt x="10838" y="420"/>
                  </a:cubicBezTo>
                  <a:cubicBezTo>
                    <a:pt x="10647" y="311"/>
                    <a:pt x="10419" y="192"/>
                    <a:pt x="10191" y="119"/>
                  </a:cubicBezTo>
                  <a:cubicBezTo>
                    <a:pt x="9999" y="83"/>
                    <a:pt x="9853" y="83"/>
                    <a:pt x="9734" y="37"/>
                  </a:cubicBezTo>
                  <a:cubicBezTo>
                    <a:pt x="9543" y="37"/>
                    <a:pt x="9397" y="37"/>
                    <a:pt x="9205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55"/>
            <p:cNvSpPr/>
            <p:nvPr/>
          </p:nvSpPr>
          <p:spPr>
            <a:xfrm>
              <a:off x="7505824" y="3788657"/>
              <a:ext cx="564646" cy="119984"/>
            </a:xfrm>
            <a:custGeom>
              <a:avLst/>
              <a:gdLst/>
              <a:ahLst/>
              <a:cxnLst/>
              <a:rect l="l" t="t" r="r" b="b"/>
              <a:pathLst>
                <a:path w="10565" h="2245" extrusionOk="0">
                  <a:moveTo>
                    <a:pt x="9953" y="0"/>
                  </a:moveTo>
                  <a:cubicBezTo>
                    <a:pt x="9762" y="0"/>
                    <a:pt x="9616" y="37"/>
                    <a:pt x="9461" y="73"/>
                  </a:cubicBezTo>
                  <a:cubicBezTo>
                    <a:pt x="9160" y="192"/>
                    <a:pt x="8849" y="338"/>
                    <a:pt x="8585" y="493"/>
                  </a:cubicBezTo>
                  <a:cubicBezTo>
                    <a:pt x="8019" y="830"/>
                    <a:pt x="7527" y="1286"/>
                    <a:pt x="6915" y="1514"/>
                  </a:cubicBezTo>
                  <a:cubicBezTo>
                    <a:pt x="6797" y="1597"/>
                    <a:pt x="6651" y="1633"/>
                    <a:pt x="6496" y="1670"/>
                  </a:cubicBezTo>
                  <a:cubicBezTo>
                    <a:pt x="6341" y="1742"/>
                    <a:pt x="6158" y="1788"/>
                    <a:pt x="6003" y="1825"/>
                  </a:cubicBezTo>
                  <a:cubicBezTo>
                    <a:pt x="5656" y="1898"/>
                    <a:pt x="5319" y="1971"/>
                    <a:pt x="4972" y="2016"/>
                  </a:cubicBezTo>
                  <a:cubicBezTo>
                    <a:pt x="4598" y="2089"/>
                    <a:pt x="4179" y="2089"/>
                    <a:pt x="3759" y="2126"/>
                  </a:cubicBezTo>
                  <a:cubicBezTo>
                    <a:pt x="3376" y="2126"/>
                    <a:pt x="2965" y="2126"/>
                    <a:pt x="2546" y="2089"/>
                  </a:cubicBezTo>
                  <a:cubicBezTo>
                    <a:pt x="2126" y="2089"/>
                    <a:pt x="1706" y="2053"/>
                    <a:pt x="1287" y="2053"/>
                  </a:cubicBezTo>
                  <a:cubicBezTo>
                    <a:pt x="867" y="2016"/>
                    <a:pt x="456" y="1971"/>
                    <a:pt x="37" y="1934"/>
                  </a:cubicBezTo>
                  <a:lnTo>
                    <a:pt x="0" y="1971"/>
                  </a:lnTo>
                  <a:cubicBezTo>
                    <a:pt x="0" y="2016"/>
                    <a:pt x="37" y="2016"/>
                    <a:pt x="37" y="2016"/>
                  </a:cubicBezTo>
                  <a:cubicBezTo>
                    <a:pt x="493" y="2053"/>
                    <a:pt x="949" y="2089"/>
                    <a:pt x="1405" y="2126"/>
                  </a:cubicBezTo>
                  <a:cubicBezTo>
                    <a:pt x="1861" y="2162"/>
                    <a:pt x="2318" y="2199"/>
                    <a:pt x="2774" y="2199"/>
                  </a:cubicBezTo>
                  <a:cubicBezTo>
                    <a:pt x="3230" y="2244"/>
                    <a:pt x="3686" y="2244"/>
                    <a:pt x="4142" y="2244"/>
                  </a:cubicBezTo>
                  <a:cubicBezTo>
                    <a:pt x="4562" y="2199"/>
                    <a:pt x="5018" y="2162"/>
                    <a:pt x="5474" y="2089"/>
                  </a:cubicBezTo>
                  <a:cubicBezTo>
                    <a:pt x="5884" y="2053"/>
                    <a:pt x="6341" y="1934"/>
                    <a:pt x="6760" y="1788"/>
                  </a:cubicBezTo>
                  <a:cubicBezTo>
                    <a:pt x="6915" y="1742"/>
                    <a:pt x="7070" y="1670"/>
                    <a:pt x="7253" y="1597"/>
                  </a:cubicBezTo>
                  <a:cubicBezTo>
                    <a:pt x="7371" y="1514"/>
                    <a:pt x="7527" y="1441"/>
                    <a:pt x="7673" y="1332"/>
                  </a:cubicBezTo>
                  <a:cubicBezTo>
                    <a:pt x="8247" y="985"/>
                    <a:pt x="8740" y="529"/>
                    <a:pt x="9388" y="265"/>
                  </a:cubicBezTo>
                  <a:lnTo>
                    <a:pt x="9351" y="265"/>
                  </a:lnTo>
                  <a:cubicBezTo>
                    <a:pt x="9579" y="192"/>
                    <a:pt x="9807" y="110"/>
                    <a:pt x="10035" y="73"/>
                  </a:cubicBezTo>
                  <a:lnTo>
                    <a:pt x="10564" y="73"/>
                  </a:lnTo>
                  <a:lnTo>
                    <a:pt x="10564" y="37"/>
                  </a:lnTo>
                  <a:lnTo>
                    <a:pt x="10564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55"/>
            <p:cNvSpPr/>
            <p:nvPr/>
          </p:nvSpPr>
          <p:spPr>
            <a:xfrm>
              <a:off x="7641843" y="3618004"/>
              <a:ext cx="97591" cy="274066"/>
            </a:xfrm>
            <a:custGeom>
              <a:avLst/>
              <a:gdLst/>
              <a:ahLst/>
              <a:cxnLst/>
              <a:rect l="l" t="t" r="r" b="b"/>
              <a:pathLst>
                <a:path w="1826" h="5128" extrusionOk="0">
                  <a:moveTo>
                    <a:pt x="1707" y="0"/>
                  </a:moveTo>
                  <a:cubicBezTo>
                    <a:pt x="1597" y="73"/>
                    <a:pt x="1442" y="110"/>
                    <a:pt x="1332" y="192"/>
                  </a:cubicBezTo>
                  <a:cubicBezTo>
                    <a:pt x="1214" y="265"/>
                    <a:pt x="1059" y="338"/>
                    <a:pt x="949" y="456"/>
                  </a:cubicBezTo>
                  <a:cubicBezTo>
                    <a:pt x="685" y="648"/>
                    <a:pt x="457" y="876"/>
                    <a:pt x="302" y="1140"/>
                  </a:cubicBezTo>
                  <a:cubicBezTo>
                    <a:pt x="229" y="1286"/>
                    <a:pt x="147" y="1442"/>
                    <a:pt x="110" y="1597"/>
                  </a:cubicBezTo>
                  <a:cubicBezTo>
                    <a:pt x="37" y="1743"/>
                    <a:pt x="1" y="1898"/>
                    <a:pt x="1" y="2089"/>
                  </a:cubicBezTo>
                  <a:lnTo>
                    <a:pt x="1" y="2618"/>
                  </a:lnTo>
                  <a:cubicBezTo>
                    <a:pt x="1" y="2773"/>
                    <a:pt x="37" y="2965"/>
                    <a:pt x="37" y="3157"/>
                  </a:cubicBezTo>
                  <a:cubicBezTo>
                    <a:pt x="74" y="3531"/>
                    <a:pt x="192" y="3877"/>
                    <a:pt x="302" y="4215"/>
                  </a:cubicBezTo>
                  <a:cubicBezTo>
                    <a:pt x="375" y="4370"/>
                    <a:pt x="457" y="4561"/>
                    <a:pt x="530" y="4707"/>
                  </a:cubicBezTo>
                  <a:cubicBezTo>
                    <a:pt x="603" y="4826"/>
                    <a:pt x="721" y="4981"/>
                    <a:pt x="831" y="5127"/>
                  </a:cubicBezTo>
                  <a:lnTo>
                    <a:pt x="876" y="5127"/>
                  </a:lnTo>
                  <a:lnTo>
                    <a:pt x="876" y="5091"/>
                  </a:lnTo>
                  <a:cubicBezTo>
                    <a:pt x="831" y="5018"/>
                    <a:pt x="794" y="4935"/>
                    <a:pt x="758" y="4899"/>
                  </a:cubicBezTo>
                  <a:cubicBezTo>
                    <a:pt x="721" y="4826"/>
                    <a:pt x="685" y="4753"/>
                    <a:pt x="648" y="4671"/>
                  </a:cubicBezTo>
                  <a:cubicBezTo>
                    <a:pt x="566" y="4561"/>
                    <a:pt x="493" y="4406"/>
                    <a:pt x="420" y="4251"/>
                  </a:cubicBezTo>
                  <a:cubicBezTo>
                    <a:pt x="265" y="3877"/>
                    <a:pt x="192" y="3458"/>
                    <a:pt x="147" y="3038"/>
                  </a:cubicBezTo>
                  <a:cubicBezTo>
                    <a:pt x="110" y="2810"/>
                    <a:pt x="110" y="2618"/>
                    <a:pt x="110" y="2427"/>
                  </a:cubicBezTo>
                  <a:cubicBezTo>
                    <a:pt x="110" y="2244"/>
                    <a:pt x="110" y="2053"/>
                    <a:pt x="147" y="1898"/>
                  </a:cubicBezTo>
                  <a:cubicBezTo>
                    <a:pt x="192" y="1706"/>
                    <a:pt x="229" y="1514"/>
                    <a:pt x="302" y="1369"/>
                  </a:cubicBezTo>
                  <a:cubicBezTo>
                    <a:pt x="375" y="1177"/>
                    <a:pt x="457" y="1022"/>
                    <a:pt x="566" y="912"/>
                  </a:cubicBezTo>
                  <a:cubicBezTo>
                    <a:pt x="721" y="757"/>
                    <a:pt x="876" y="602"/>
                    <a:pt x="1022" y="456"/>
                  </a:cubicBezTo>
                  <a:cubicBezTo>
                    <a:pt x="1141" y="374"/>
                    <a:pt x="1250" y="301"/>
                    <a:pt x="1369" y="265"/>
                  </a:cubicBezTo>
                  <a:cubicBezTo>
                    <a:pt x="1515" y="192"/>
                    <a:pt x="1634" y="110"/>
                    <a:pt x="1743" y="73"/>
                  </a:cubicBezTo>
                  <a:cubicBezTo>
                    <a:pt x="1789" y="73"/>
                    <a:pt x="1789" y="73"/>
                    <a:pt x="1825" y="37"/>
                  </a:cubicBezTo>
                  <a:lnTo>
                    <a:pt x="1825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55"/>
            <p:cNvSpPr/>
            <p:nvPr/>
          </p:nvSpPr>
          <p:spPr>
            <a:xfrm>
              <a:off x="7649646" y="3719391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55"/>
            <p:cNvSpPr/>
            <p:nvPr/>
          </p:nvSpPr>
          <p:spPr>
            <a:xfrm>
              <a:off x="7649646" y="3719391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55"/>
            <p:cNvSpPr/>
            <p:nvPr/>
          </p:nvSpPr>
          <p:spPr>
            <a:xfrm>
              <a:off x="7649646" y="3719391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55"/>
            <p:cNvSpPr/>
            <p:nvPr/>
          </p:nvSpPr>
          <p:spPr>
            <a:xfrm>
              <a:off x="6835400" y="3875935"/>
              <a:ext cx="688478" cy="418367"/>
            </a:xfrm>
            <a:custGeom>
              <a:avLst/>
              <a:gdLst/>
              <a:ahLst/>
              <a:cxnLst/>
              <a:rect l="l" t="t" r="r" b="b"/>
              <a:pathLst>
                <a:path w="12882" h="7828" extrusionOk="0">
                  <a:moveTo>
                    <a:pt x="8549" y="0"/>
                  </a:moveTo>
                  <a:cubicBezTo>
                    <a:pt x="8357" y="0"/>
                    <a:pt x="8211" y="37"/>
                    <a:pt x="8019" y="73"/>
                  </a:cubicBezTo>
                  <a:lnTo>
                    <a:pt x="7937" y="73"/>
                  </a:lnTo>
                  <a:cubicBezTo>
                    <a:pt x="7144" y="228"/>
                    <a:pt x="6304" y="383"/>
                    <a:pt x="5474" y="420"/>
                  </a:cubicBezTo>
                  <a:cubicBezTo>
                    <a:pt x="5201" y="420"/>
                    <a:pt x="4936" y="456"/>
                    <a:pt x="4671" y="456"/>
                  </a:cubicBezTo>
                  <a:cubicBezTo>
                    <a:pt x="4516" y="456"/>
                    <a:pt x="4334" y="420"/>
                    <a:pt x="4179" y="420"/>
                  </a:cubicBezTo>
                  <a:lnTo>
                    <a:pt x="3686" y="420"/>
                  </a:lnTo>
                  <a:cubicBezTo>
                    <a:pt x="3495" y="383"/>
                    <a:pt x="3303" y="383"/>
                    <a:pt x="3075" y="383"/>
                  </a:cubicBezTo>
                  <a:lnTo>
                    <a:pt x="2966" y="383"/>
                  </a:lnTo>
                  <a:cubicBezTo>
                    <a:pt x="2655" y="383"/>
                    <a:pt x="2427" y="383"/>
                    <a:pt x="2199" y="420"/>
                  </a:cubicBezTo>
                  <a:cubicBezTo>
                    <a:pt x="1898" y="493"/>
                    <a:pt x="1634" y="611"/>
                    <a:pt x="1406" y="757"/>
                  </a:cubicBezTo>
                  <a:cubicBezTo>
                    <a:pt x="1177" y="912"/>
                    <a:pt x="949" y="1177"/>
                    <a:pt x="758" y="1441"/>
                  </a:cubicBezTo>
                  <a:cubicBezTo>
                    <a:pt x="566" y="1706"/>
                    <a:pt x="411" y="2016"/>
                    <a:pt x="302" y="2390"/>
                  </a:cubicBezTo>
                  <a:cubicBezTo>
                    <a:pt x="183" y="2700"/>
                    <a:pt x="110" y="3074"/>
                    <a:pt x="74" y="3457"/>
                  </a:cubicBezTo>
                  <a:cubicBezTo>
                    <a:pt x="1" y="3841"/>
                    <a:pt x="1" y="4178"/>
                    <a:pt x="1" y="4561"/>
                  </a:cubicBezTo>
                  <a:cubicBezTo>
                    <a:pt x="37" y="4753"/>
                    <a:pt x="37" y="4899"/>
                    <a:pt x="74" y="5054"/>
                  </a:cubicBezTo>
                  <a:cubicBezTo>
                    <a:pt x="110" y="5246"/>
                    <a:pt x="147" y="5401"/>
                    <a:pt x="229" y="5547"/>
                  </a:cubicBezTo>
                  <a:cubicBezTo>
                    <a:pt x="302" y="5775"/>
                    <a:pt x="457" y="6039"/>
                    <a:pt x="639" y="6231"/>
                  </a:cubicBezTo>
                  <a:cubicBezTo>
                    <a:pt x="831" y="6422"/>
                    <a:pt x="1022" y="6614"/>
                    <a:pt x="1323" y="6769"/>
                  </a:cubicBezTo>
                  <a:cubicBezTo>
                    <a:pt x="1552" y="6915"/>
                    <a:pt x="1825" y="7034"/>
                    <a:pt x="2163" y="7180"/>
                  </a:cubicBezTo>
                  <a:cubicBezTo>
                    <a:pt x="2509" y="7298"/>
                    <a:pt x="2883" y="7408"/>
                    <a:pt x="3303" y="7526"/>
                  </a:cubicBezTo>
                  <a:cubicBezTo>
                    <a:pt x="3303" y="7563"/>
                    <a:pt x="3303" y="7563"/>
                    <a:pt x="3340" y="7599"/>
                  </a:cubicBezTo>
                  <a:cubicBezTo>
                    <a:pt x="3340" y="7636"/>
                    <a:pt x="3376" y="7636"/>
                    <a:pt x="3422" y="7636"/>
                  </a:cubicBezTo>
                  <a:cubicBezTo>
                    <a:pt x="3686" y="7636"/>
                    <a:pt x="3951" y="7681"/>
                    <a:pt x="4215" y="7681"/>
                  </a:cubicBezTo>
                  <a:cubicBezTo>
                    <a:pt x="4480" y="7718"/>
                    <a:pt x="4671" y="7754"/>
                    <a:pt x="4863" y="7754"/>
                  </a:cubicBezTo>
                  <a:lnTo>
                    <a:pt x="4936" y="7754"/>
                  </a:lnTo>
                  <a:cubicBezTo>
                    <a:pt x="5319" y="7754"/>
                    <a:pt x="5775" y="7791"/>
                    <a:pt x="6231" y="7791"/>
                  </a:cubicBezTo>
                  <a:cubicBezTo>
                    <a:pt x="6496" y="7827"/>
                    <a:pt x="6797" y="7827"/>
                    <a:pt x="7071" y="7827"/>
                  </a:cubicBezTo>
                  <a:lnTo>
                    <a:pt x="7636" y="7827"/>
                  </a:lnTo>
                  <a:cubicBezTo>
                    <a:pt x="7864" y="7791"/>
                    <a:pt x="8092" y="7791"/>
                    <a:pt x="8321" y="7791"/>
                  </a:cubicBezTo>
                  <a:cubicBezTo>
                    <a:pt x="8476" y="7754"/>
                    <a:pt x="8585" y="7754"/>
                    <a:pt x="8704" y="7754"/>
                  </a:cubicBezTo>
                  <a:cubicBezTo>
                    <a:pt x="8777" y="7754"/>
                    <a:pt x="8850" y="7718"/>
                    <a:pt x="8932" y="7718"/>
                  </a:cubicBezTo>
                  <a:lnTo>
                    <a:pt x="9196" y="7718"/>
                  </a:lnTo>
                  <a:cubicBezTo>
                    <a:pt x="9762" y="7636"/>
                    <a:pt x="10373" y="7599"/>
                    <a:pt x="10948" y="7453"/>
                  </a:cubicBezTo>
                  <a:cubicBezTo>
                    <a:pt x="11285" y="7335"/>
                    <a:pt x="11586" y="7225"/>
                    <a:pt x="11860" y="7070"/>
                  </a:cubicBezTo>
                  <a:cubicBezTo>
                    <a:pt x="12125" y="6878"/>
                    <a:pt x="12353" y="6687"/>
                    <a:pt x="12499" y="6459"/>
                  </a:cubicBezTo>
                  <a:cubicBezTo>
                    <a:pt x="12772" y="6039"/>
                    <a:pt x="12882" y="5510"/>
                    <a:pt x="12882" y="4862"/>
                  </a:cubicBezTo>
                  <a:cubicBezTo>
                    <a:pt x="12845" y="4333"/>
                    <a:pt x="12727" y="3759"/>
                    <a:pt x="12544" y="3193"/>
                  </a:cubicBezTo>
                  <a:cubicBezTo>
                    <a:pt x="12499" y="3074"/>
                    <a:pt x="12462" y="3001"/>
                    <a:pt x="12426" y="2892"/>
                  </a:cubicBezTo>
                  <a:lnTo>
                    <a:pt x="12389" y="2846"/>
                  </a:lnTo>
                  <a:cubicBezTo>
                    <a:pt x="12389" y="2810"/>
                    <a:pt x="12389" y="2773"/>
                    <a:pt x="12353" y="2773"/>
                  </a:cubicBezTo>
                  <a:cubicBezTo>
                    <a:pt x="12161" y="2281"/>
                    <a:pt x="11897" y="1825"/>
                    <a:pt x="11586" y="1405"/>
                  </a:cubicBezTo>
                  <a:cubicBezTo>
                    <a:pt x="11440" y="1177"/>
                    <a:pt x="11285" y="985"/>
                    <a:pt x="11094" y="839"/>
                  </a:cubicBezTo>
                  <a:cubicBezTo>
                    <a:pt x="10793" y="611"/>
                    <a:pt x="10492" y="383"/>
                    <a:pt x="10109" y="228"/>
                  </a:cubicBezTo>
                  <a:cubicBezTo>
                    <a:pt x="9808" y="109"/>
                    <a:pt x="9461" y="37"/>
                    <a:pt x="9078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55"/>
            <p:cNvSpPr/>
            <p:nvPr/>
          </p:nvSpPr>
          <p:spPr>
            <a:xfrm>
              <a:off x="7471191" y="3981705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55"/>
            <p:cNvSpPr/>
            <p:nvPr/>
          </p:nvSpPr>
          <p:spPr>
            <a:xfrm>
              <a:off x="7471191" y="3981705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55"/>
            <p:cNvSpPr/>
            <p:nvPr/>
          </p:nvSpPr>
          <p:spPr>
            <a:xfrm>
              <a:off x="7471191" y="3981705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55"/>
            <p:cNvSpPr/>
            <p:nvPr/>
          </p:nvSpPr>
          <p:spPr>
            <a:xfrm>
              <a:off x="7471191" y="3981705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55"/>
            <p:cNvSpPr/>
            <p:nvPr/>
          </p:nvSpPr>
          <p:spPr>
            <a:xfrm>
              <a:off x="7471191" y="3981705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55"/>
            <p:cNvSpPr/>
            <p:nvPr/>
          </p:nvSpPr>
          <p:spPr>
            <a:xfrm>
              <a:off x="6329321" y="3827139"/>
              <a:ext cx="400303" cy="456901"/>
            </a:xfrm>
            <a:custGeom>
              <a:avLst/>
              <a:gdLst/>
              <a:ahLst/>
              <a:cxnLst/>
              <a:rect l="l" t="t" r="r" b="b"/>
              <a:pathLst>
                <a:path w="7490" h="8549" extrusionOk="0">
                  <a:moveTo>
                    <a:pt x="6459" y="1"/>
                  </a:moveTo>
                  <a:cubicBezTo>
                    <a:pt x="6158" y="156"/>
                    <a:pt x="5857" y="384"/>
                    <a:pt x="5547" y="685"/>
                  </a:cubicBezTo>
                  <a:cubicBezTo>
                    <a:pt x="5401" y="840"/>
                    <a:pt x="5282" y="1022"/>
                    <a:pt x="5173" y="1141"/>
                  </a:cubicBezTo>
                  <a:cubicBezTo>
                    <a:pt x="5054" y="1296"/>
                    <a:pt x="4945" y="1442"/>
                    <a:pt x="4826" y="1597"/>
                  </a:cubicBezTo>
                  <a:cubicBezTo>
                    <a:pt x="4334" y="2245"/>
                    <a:pt x="3914" y="2929"/>
                    <a:pt x="3494" y="3613"/>
                  </a:cubicBezTo>
                  <a:lnTo>
                    <a:pt x="3385" y="3759"/>
                  </a:lnTo>
                  <a:cubicBezTo>
                    <a:pt x="3002" y="4407"/>
                    <a:pt x="2509" y="5173"/>
                    <a:pt x="1943" y="5857"/>
                  </a:cubicBezTo>
                  <a:cubicBezTo>
                    <a:pt x="1633" y="6232"/>
                    <a:pt x="1296" y="6578"/>
                    <a:pt x="876" y="6879"/>
                  </a:cubicBezTo>
                  <a:cubicBezTo>
                    <a:pt x="803" y="6916"/>
                    <a:pt x="721" y="6952"/>
                    <a:pt x="648" y="7034"/>
                  </a:cubicBezTo>
                  <a:cubicBezTo>
                    <a:pt x="575" y="7071"/>
                    <a:pt x="493" y="7107"/>
                    <a:pt x="456" y="7144"/>
                  </a:cubicBezTo>
                  <a:cubicBezTo>
                    <a:pt x="301" y="7226"/>
                    <a:pt x="192" y="7335"/>
                    <a:pt x="73" y="7527"/>
                  </a:cubicBezTo>
                  <a:cubicBezTo>
                    <a:pt x="37" y="7563"/>
                    <a:pt x="37" y="7600"/>
                    <a:pt x="37" y="7682"/>
                  </a:cubicBezTo>
                  <a:cubicBezTo>
                    <a:pt x="0" y="7719"/>
                    <a:pt x="0" y="7791"/>
                    <a:pt x="37" y="7828"/>
                  </a:cubicBezTo>
                  <a:cubicBezTo>
                    <a:pt x="37" y="7947"/>
                    <a:pt x="73" y="8020"/>
                    <a:pt x="192" y="8093"/>
                  </a:cubicBezTo>
                  <a:cubicBezTo>
                    <a:pt x="265" y="8211"/>
                    <a:pt x="383" y="8248"/>
                    <a:pt x="493" y="8284"/>
                  </a:cubicBezTo>
                  <a:cubicBezTo>
                    <a:pt x="575" y="8321"/>
                    <a:pt x="684" y="8366"/>
                    <a:pt x="840" y="8403"/>
                  </a:cubicBezTo>
                  <a:cubicBezTo>
                    <a:pt x="1068" y="8476"/>
                    <a:pt x="1296" y="8512"/>
                    <a:pt x="1560" y="8512"/>
                  </a:cubicBezTo>
                  <a:cubicBezTo>
                    <a:pt x="1670" y="8512"/>
                    <a:pt x="1752" y="8549"/>
                    <a:pt x="1861" y="8549"/>
                  </a:cubicBezTo>
                  <a:cubicBezTo>
                    <a:pt x="2126" y="8549"/>
                    <a:pt x="2400" y="8512"/>
                    <a:pt x="2664" y="8476"/>
                  </a:cubicBezTo>
                  <a:cubicBezTo>
                    <a:pt x="3038" y="8439"/>
                    <a:pt x="3385" y="8321"/>
                    <a:pt x="3768" y="8211"/>
                  </a:cubicBezTo>
                  <a:cubicBezTo>
                    <a:pt x="4489" y="7947"/>
                    <a:pt x="5173" y="7527"/>
                    <a:pt x="5702" y="7034"/>
                  </a:cubicBezTo>
                  <a:cubicBezTo>
                    <a:pt x="6122" y="6615"/>
                    <a:pt x="6505" y="6122"/>
                    <a:pt x="6806" y="5474"/>
                  </a:cubicBezTo>
                  <a:cubicBezTo>
                    <a:pt x="7070" y="4863"/>
                    <a:pt x="7298" y="4179"/>
                    <a:pt x="7417" y="3495"/>
                  </a:cubicBezTo>
                  <a:cubicBezTo>
                    <a:pt x="7490" y="2847"/>
                    <a:pt x="7490" y="2245"/>
                    <a:pt x="7371" y="1670"/>
                  </a:cubicBezTo>
                  <a:cubicBezTo>
                    <a:pt x="7335" y="1369"/>
                    <a:pt x="7262" y="1105"/>
                    <a:pt x="7143" y="840"/>
                  </a:cubicBezTo>
                  <a:cubicBezTo>
                    <a:pt x="7070" y="721"/>
                    <a:pt x="6997" y="566"/>
                    <a:pt x="6915" y="457"/>
                  </a:cubicBezTo>
                  <a:cubicBezTo>
                    <a:pt x="6842" y="302"/>
                    <a:pt x="6733" y="192"/>
                    <a:pt x="6614" y="37"/>
                  </a:cubicBezTo>
                  <a:lnTo>
                    <a:pt x="6578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55"/>
            <p:cNvSpPr/>
            <p:nvPr/>
          </p:nvSpPr>
          <p:spPr>
            <a:xfrm>
              <a:off x="6613546" y="3825215"/>
              <a:ext cx="65417" cy="56117"/>
            </a:xfrm>
            <a:custGeom>
              <a:avLst/>
              <a:gdLst/>
              <a:ahLst/>
              <a:cxnLst/>
              <a:rect l="l" t="t" r="r" b="b"/>
              <a:pathLst>
                <a:path w="1224" h="1050" extrusionOk="0">
                  <a:moveTo>
                    <a:pt x="1187" y="0"/>
                  </a:moveTo>
                  <a:cubicBezTo>
                    <a:pt x="1068" y="73"/>
                    <a:pt x="959" y="110"/>
                    <a:pt x="840" y="192"/>
                  </a:cubicBezTo>
                  <a:cubicBezTo>
                    <a:pt x="731" y="265"/>
                    <a:pt x="612" y="338"/>
                    <a:pt x="539" y="420"/>
                  </a:cubicBezTo>
                  <a:cubicBezTo>
                    <a:pt x="420" y="493"/>
                    <a:pt x="311" y="566"/>
                    <a:pt x="229" y="684"/>
                  </a:cubicBezTo>
                  <a:cubicBezTo>
                    <a:pt x="156" y="757"/>
                    <a:pt x="83" y="876"/>
                    <a:pt x="1" y="986"/>
                  </a:cubicBezTo>
                  <a:lnTo>
                    <a:pt x="1" y="1022"/>
                  </a:lnTo>
                  <a:cubicBezTo>
                    <a:pt x="24" y="1040"/>
                    <a:pt x="35" y="1049"/>
                    <a:pt x="45" y="1049"/>
                  </a:cubicBezTo>
                  <a:cubicBezTo>
                    <a:pt x="56" y="1049"/>
                    <a:pt x="65" y="1040"/>
                    <a:pt x="83" y="1022"/>
                  </a:cubicBezTo>
                  <a:cubicBezTo>
                    <a:pt x="119" y="986"/>
                    <a:pt x="156" y="913"/>
                    <a:pt x="192" y="876"/>
                  </a:cubicBezTo>
                  <a:cubicBezTo>
                    <a:pt x="229" y="830"/>
                    <a:pt x="311" y="757"/>
                    <a:pt x="347" y="721"/>
                  </a:cubicBezTo>
                  <a:cubicBezTo>
                    <a:pt x="420" y="648"/>
                    <a:pt x="457" y="602"/>
                    <a:pt x="539" y="529"/>
                  </a:cubicBezTo>
                  <a:cubicBezTo>
                    <a:pt x="649" y="420"/>
                    <a:pt x="804" y="338"/>
                    <a:pt x="913" y="228"/>
                  </a:cubicBezTo>
                  <a:cubicBezTo>
                    <a:pt x="1032" y="192"/>
                    <a:pt x="1105" y="110"/>
                    <a:pt x="1223" y="73"/>
                  </a:cubicBezTo>
                  <a:lnTo>
                    <a:pt x="1223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55"/>
            <p:cNvSpPr/>
            <p:nvPr/>
          </p:nvSpPr>
          <p:spPr>
            <a:xfrm>
              <a:off x="6611622" y="3827139"/>
              <a:ext cx="67341" cy="52697"/>
            </a:xfrm>
            <a:custGeom>
              <a:avLst/>
              <a:gdLst/>
              <a:ahLst/>
              <a:cxnLst/>
              <a:rect l="l" t="t" r="r" b="b"/>
              <a:pathLst>
                <a:path w="1260" h="986" extrusionOk="0">
                  <a:moveTo>
                    <a:pt x="1177" y="1"/>
                  </a:moveTo>
                  <a:cubicBezTo>
                    <a:pt x="876" y="156"/>
                    <a:pt x="575" y="384"/>
                    <a:pt x="265" y="685"/>
                  </a:cubicBezTo>
                  <a:cubicBezTo>
                    <a:pt x="172" y="778"/>
                    <a:pt x="105" y="878"/>
                    <a:pt x="37" y="950"/>
                  </a:cubicBezTo>
                  <a:lnTo>
                    <a:pt x="37" y="950"/>
                  </a:lnTo>
                  <a:lnTo>
                    <a:pt x="37" y="950"/>
                  </a:lnTo>
                  <a:lnTo>
                    <a:pt x="0" y="986"/>
                  </a:lnTo>
                  <a:cubicBezTo>
                    <a:pt x="13" y="975"/>
                    <a:pt x="25" y="963"/>
                    <a:pt x="37" y="950"/>
                  </a:cubicBezTo>
                  <a:lnTo>
                    <a:pt x="37" y="950"/>
                  </a:lnTo>
                  <a:lnTo>
                    <a:pt x="37" y="986"/>
                  </a:lnTo>
                  <a:lnTo>
                    <a:pt x="82" y="986"/>
                  </a:lnTo>
                  <a:cubicBezTo>
                    <a:pt x="155" y="950"/>
                    <a:pt x="192" y="877"/>
                    <a:pt x="228" y="840"/>
                  </a:cubicBezTo>
                  <a:cubicBezTo>
                    <a:pt x="265" y="758"/>
                    <a:pt x="347" y="721"/>
                    <a:pt x="383" y="648"/>
                  </a:cubicBezTo>
                  <a:cubicBezTo>
                    <a:pt x="420" y="612"/>
                    <a:pt x="493" y="530"/>
                    <a:pt x="575" y="493"/>
                  </a:cubicBezTo>
                  <a:cubicBezTo>
                    <a:pt x="685" y="384"/>
                    <a:pt x="803" y="302"/>
                    <a:pt x="949" y="192"/>
                  </a:cubicBezTo>
                  <a:cubicBezTo>
                    <a:pt x="1068" y="156"/>
                    <a:pt x="1141" y="74"/>
                    <a:pt x="1259" y="37"/>
                  </a:cubicBezTo>
                  <a:lnTo>
                    <a:pt x="1259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55"/>
            <p:cNvSpPr/>
            <p:nvPr/>
          </p:nvSpPr>
          <p:spPr>
            <a:xfrm>
              <a:off x="6442894" y="3625807"/>
              <a:ext cx="164878" cy="217468"/>
            </a:xfrm>
            <a:custGeom>
              <a:avLst/>
              <a:gdLst/>
              <a:ahLst/>
              <a:cxnLst/>
              <a:rect l="l" t="t" r="r" b="b"/>
              <a:pathLst>
                <a:path w="3085" h="4069" extrusionOk="0">
                  <a:moveTo>
                    <a:pt x="649" y="0"/>
                  </a:moveTo>
                  <a:cubicBezTo>
                    <a:pt x="612" y="0"/>
                    <a:pt x="576" y="46"/>
                    <a:pt x="503" y="46"/>
                  </a:cubicBezTo>
                  <a:cubicBezTo>
                    <a:pt x="421" y="82"/>
                    <a:pt x="348" y="119"/>
                    <a:pt x="311" y="192"/>
                  </a:cubicBezTo>
                  <a:cubicBezTo>
                    <a:pt x="229" y="310"/>
                    <a:pt x="192" y="420"/>
                    <a:pt x="119" y="575"/>
                  </a:cubicBezTo>
                  <a:cubicBezTo>
                    <a:pt x="83" y="648"/>
                    <a:pt x="83" y="730"/>
                    <a:pt x="46" y="803"/>
                  </a:cubicBezTo>
                  <a:cubicBezTo>
                    <a:pt x="46" y="839"/>
                    <a:pt x="1" y="876"/>
                    <a:pt x="1" y="912"/>
                  </a:cubicBezTo>
                  <a:cubicBezTo>
                    <a:pt x="1" y="958"/>
                    <a:pt x="46" y="994"/>
                    <a:pt x="46" y="1031"/>
                  </a:cubicBezTo>
                  <a:cubicBezTo>
                    <a:pt x="46" y="1067"/>
                    <a:pt x="83" y="1104"/>
                    <a:pt x="83" y="1104"/>
                  </a:cubicBezTo>
                  <a:cubicBezTo>
                    <a:pt x="46" y="1186"/>
                    <a:pt x="46" y="1223"/>
                    <a:pt x="1" y="1332"/>
                  </a:cubicBezTo>
                  <a:lnTo>
                    <a:pt x="1" y="1524"/>
                  </a:lnTo>
                  <a:cubicBezTo>
                    <a:pt x="1" y="1597"/>
                    <a:pt x="1" y="1679"/>
                    <a:pt x="46" y="1752"/>
                  </a:cubicBezTo>
                  <a:cubicBezTo>
                    <a:pt x="83" y="2053"/>
                    <a:pt x="275" y="2326"/>
                    <a:pt x="539" y="2591"/>
                  </a:cubicBezTo>
                  <a:cubicBezTo>
                    <a:pt x="649" y="2664"/>
                    <a:pt x="767" y="2783"/>
                    <a:pt x="913" y="2855"/>
                  </a:cubicBezTo>
                  <a:cubicBezTo>
                    <a:pt x="959" y="2892"/>
                    <a:pt x="1032" y="2928"/>
                    <a:pt x="1068" y="2965"/>
                  </a:cubicBezTo>
                  <a:cubicBezTo>
                    <a:pt x="1105" y="2965"/>
                    <a:pt x="1141" y="3011"/>
                    <a:pt x="1187" y="3011"/>
                  </a:cubicBezTo>
                  <a:cubicBezTo>
                    <a:pt x="1223" y="3011"/>
                    <a:pt x="1296" y="3047"/>
                    <a:pt x="1333" y="3047"/>
                  </a:cubicBezTo>
                  <a:cubicBezTo>
                    <a:pt x="1488" y="3120"/>
                    <a:pt x="1679" y="3193"/>
                    <a:pt x="1825" y="3275"/>
                  </a:cubicBezTo>
                  <a:cubicBezTo>
                    <a:pt x="1871" y="3312"/>
                    <a:pt x="1908" y="3348"/>
                    <a:pt x="1944" y="3385"/>
                  </a:cubicBezTo>
                  <a:cubicBezTo>
                    <a:pt x="1944" y="3385"/>
                    <a:pt x="1980" y="3421"/>
                    <a:pt x="1980" y="3467"/>
                  </a:cubicBezTo>
                  <a:lnTo>
                    <a:pt x="1980" y="3503"/>
                  </a:lnTo>
                  <a:cubicBezTo>
                    <a:pt x="2017" y="3503"/>
                    <a:pt x="2017" y="3540"/>
                    <a:pt x="2053" y="3576"/>
                  </a:cubicBezTo>
                  <a:lnTo>
                    <a:pt x="2136" y="3576"/>
                  </a:lnTo>
                  <a:lnTo>
                    <a:pt x="2172" y="3613"/>
                  </a:lnTo>
                  <a:lnTo>
                    <a:pt x="2172" y="3649"/>
                  </a:lnTo>
                  <a:cubicBezTo>
                    <a:pt x="2245" y="3768"/>
                    <a:pt x="2327" y="3841"/>
                    <a:pt x="2400" y="3923"/>
                  </a:cubicBezTo>
                  <a:cubicBezTo>
                    <a:pt x="2437" y="3959"/>
                    <a:pt x="2555" y="4032"/>
                    <a:pt x="2628" y="4032"/>
                  </a:cubicBezTo>
                  <a:lnTo>
                    <a:pt x="2738" y="4032"/>
                  </a:lnTo>
                  <a:lnTo>
                    <a:pt x="2738" y="4069"/>
                  </a:lnTo>
                  <a:lnTo>
                    <a:pt x="2820" y="4069"/>
                  </a:lnTo>
                  <a:cubicBezTo>
                    <a:pt x="2856" y="4069"/>
                    <a:pt x="2893" y="4069"/>
                    <a:pt x="2893" y="4032"/>
                  </a:cubicBezTo>
                  <a:cubicBezTo>
                    <a:pt x="3048" y="3804"/>
                    <a:pt x="3084" y="3613"/>
                    <a:pt x="3048" y="3421"/>
                  </a:cubicBezTo>
                  <a:cubicBezTo>
                    <a:pt x="3048" y="3275"/>
                    <a:pt x="2929" y="3120"/>
                    <a:pt x="2738" y="2965"/>
                  </a:cubicBezTo>
                  <a:cubicBezTo>
                    <a:pt x="2592" y="2855"/>
                    <a:pt x="2437" y="2783"/>
                    <a:pt x="2245" y="2700"/>
                  </a:cubicBezTo>
                  <a:lnTo>
                    <a:pt x="2172" y="2664"/>
                  </a:lnTo>
                  <a:cubicBezTo>
                    <a:pt x="2136" y="2664"/>
                    <a:pt x="2099" y="2627"/>
                    <a:pt x="2053" y="2627"/>
                  </a:cubicBezTo>
                  <a:cubicBezTo>
                    <a:pt x="1908" y="2399"/>
                    <a:pt x="1752" y="2135"/>
                    <a:pt x="1597" y="1825"/>
                  </a:cubicBezTo>
                  <a:cubicBezTo>
                    <a:pt x="1488" y="1597"/>
                    <a:pt x="1369" y="1414"/>
                    <a:pt x="1296" y="1186"/>
                  </a:cubicBezTo>
                  <a:cubicBezTo>
                    <a:pt x="1223" y="1067"/>
                    <a:pt x="1187" y="958"/>
                    <a:pt x="1141" y="839"/>
                  </a:cubicBezTo>
                  <a:cubicBezTo>
                    <a:pt x="1105" y="730"/>
                    <a:pt x="1068" y="611"/>
                    <a:pt x="1068" y="538"/>
                  </a:cubicBezTo>
                  <a:lnTo>
                    <a:pt x="1032" y="456"/>
                  </a:lnTo>
                  <a:cubicBezTo>
                    <a:pt x="1032" y="383"/>
                    <a:pt x="1032" y="310"/>
                    <a:pt x="995" y="274"/>
                  </a:cubicBezTo>
                  <a:cubicBezTo>
                    <a:pt x="959" y="155"/>
                    <a:pt x="877" y="82"/>
                    <a:pt x="804" y="46"/>
                  </a:cubicBezTo>
                  <a:cubicBezTo>
                    <a:pt x="767" y="46"/>
                    <a:pt x="731" y="0"/>
                    <a:pt x="649" y="0"/>
                  </a:cubicBezTo>
                  <a:close/>
                </a:path>
              </a:pathLst>
            </a:custGeom>
            <a:solidFill>
              <a:srgbClr val="FF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55"/>
            <p:cNvSpPr/>
            <p:nvPr/>
          </p:nvSpPr>
          <p:spPr>
            <a:xfrm>
              <a:off x="6469723" y="3625807"/>
              <a:ext cx="138048" cy="201381"/>
            </a:xfrm>
            <a:custGeom>
              <a:avLst/>
              <a:gdLst/>
              <a:ahLst/>
              <a:cxnLst/>
              <a:rect l="l" t="t" r="r" b="b"/>
              <a:pathLst>
                <a:path w="2583" h="3768" extrusionOk="0">
                  <a:moveTo>
                    <a:pt x="147" y="0"/>
                  </a:moveTo>
                  <a:cubicBezTo>
                    <a:pt x="110" y="0"/>
                    <a:pt x="74" y="0"/>
                    <a:pt x="1" y="46"/>
                  </a:cubicBezTo>
                  <a:cubicBezTo>
                    <a:pt x="1" y="347"/>
                    <a:pt x="37" y="611"/>
                    <a:pt x="74" y="912"/>
                  </a:cubicBezTo>
                  <a:lnTo>
                    <a:pt x="74" y="876"/>
                  </a:lnTo>
                  <a:cubicBezTo>
                    <a:pt x="110" y="1067"/>
                    <a:pt x="147" y="1223"/>
                    <a:pt x="183" y="1368"/>
                  </a:cubicBezTo>
                  <a:cubicBezTo>
                    <a:pt x="265" y="1487"/>
                    <a:pt x="302" y="1642"/>
                    <a:pt x="375" y="1788"/>
                  </a:cubicBezTo>
                  <a:cubicBezTo>
                    <a:pt x="411" y="1870"/>
                    <a:pt x="457" y="1980"/>
                    <a:pt x="530" y="2098"/>
                  </a:cubicBezTo>
                  <a:cubicBezTo>
                    <a:pt x="603" y="2171"/>
                    <a:pt x="639" y="2244"/>
                    <a:pt x="721" y="2363"/>
                  </a:cubicBezTo>
                  <a:lnTo>
                    <a:pt x="721" y="2326"/>
                  </a:lnTo>
                  <a:cubicBezTo>
                    <a:pt x="794" y="2399"/>
                    <a:pt x="867" y="2472"/>
                    <a:pt x="949" y="2554"/>
                  </a:cubicBezTo>
                  <a:cubicBezTo>
                    <a:pt x="1022" y="2627"/>
                    <a:pt x="1095" y="2664"/>
                    <a:pt x="1177" y="2737"/>
                  </a:cubicBezTo>
                  <a:cubicBezTo>
                    <a:pt x="1214" y="2783"/>
                    <a:pt x="1250" y="2819"/>
                    <a:pt x="1323" y="2819"/>
                  </a:cubicBezTo>
                  <a:cubicBezTo>
                    <a:pt x="1406" y="2855"/>
                    <a:pt x="1442" y="2892"/>
                    <a:pt x="1515" y="2928"/>
                  </a:cubicBezTo>
                  <a:cubicBezTo>
                    <a:pt x="1634" y="2965"/>
                    <a:pt x="1707" y="3047"/>
                    <a:pt x="1825" y="3084"/>
                  </a:cubicBezTo>
                  <a:cubicBezTo>
                    <a:pt x="1935" y="3120"/>
                    <a:pt x="2008" y="3193"/>
                    <a:pt x="2126" y="3239"/>
                  </a:cubicBezTo>
                  <a:cubicBezTo>
                    <a:pt x="2199" y="3312"/>
                    <a:pt x="2281" y="3348"/>
                    <a:pt x="2318" y="3421"/>
                  </a:cubicBezTo>
                  <a:cubicBezTo>
                    <a:pt x="2391" y="3503"/>
                    <a:pt x="2464" y="3576"/>
                    <a:pt x="2509" y="3649"/>
                  </a:cubicBezTo>
                  <a:cubicBezTo>
                    <a:pt x="2509" y="3695"/>
                    <a:pt x="2509" y="3731"/>
                    <a:pt x="2546" y="3768"/>
                  </a:cubicBezTo>
                  <a:cubicBezTo>
                    <a:pt x="2582" y="3649"/>
                    <a:pt x="2582" y="3540"/>
                    <a:pt x="2546" y="3421"/>
                  </a:cubicBezTo>
                  <a:cubicBezTo>
                    <a:pt x="2546" y="3275"/>
                    <a:pt x="2427" y="3120"/>
                    <a:pt x="2236" y="2965"/>
                  </a:cubicBezTo>
                  <a:cubicBezTo>
                    <a:pt x="2090" y="2855"/>
                    <a:pt x="1935" y="2783"/>
                    <a:pt x="1743" y="2700"/>
                  </a:cubicBezTo>
                  <a:lnTo>
                    <a:pt x="1670" y="2664"/>
                  </a:lnTo>
                  <a:cubicBezTo>
                    <a:pt x="1634" y="2664"/>
                    <a:pt x="1597" y="2627"/>
                    <a:pt x="1551" y="2627"/>
                  </a:cubicBezTo>
                  <a:cubicBezTo>
                    <a:pt x="1406" y="2399"/>
                    <a:pt x="1250" y="2135"/>
                    <a:pt x="1095" y="1825"/>
                  </a:cubicBezTo>
                  <a:cubicBezTo>
                    <a:pt x="986" y="1597"/>
                    <a:pt x="867" y="1414"/>
                    <a:pt x="794" y="1186"/>
                  </a:cubicBezTo>
                  <a:cubicBezTo>
                    <a:pt x="721" y="1067"/>
                    <a:pt x="685" y="958"/>
                    <a:pt x="639" y="839"/>
                  </a:cubicBezTo>
                  <a:cubicBezTo>
                    <a:pt x="603" y="730"/>
                    <a:pt x="566" y="611"/>
                    <a:pt x="566" y="538"/>
                  </a:cubicBezTo>
                  <a:lnTo>
                    <a:pt x="530" y="456"/>
                  </a:lnTo>
                  <a:cubicBezTo>
                    <a:pt x="530" y="383"/>
                    <a:pt x="530" y="310"/>
                    <a:pt x="493" y="274"/>
                  </a:cubicBezTo>
                  <a:cubicBezTo>
                    <a:pt x="457" y="155"/>
                    <a:pt x="375" y="82"/>
                    <a:pt x="302" y="46"/>
                  </a:cubicBezTo>
                  <a:cubicBezTo>
                    <a:pt x="265" y="0"/>
                    <a:pt x="229" y="0"/>
                    <a:pt x="147" y="0"/>
                  </a:cubicBezTo>
                  <a:close/>
                </a:path>
              </a:pathLst>
            </a:custGeom>
            <a:solidFill>
              <a:srgbClr val="EEA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55"/>
            <p:cNvSpPr/>
            <p:nvPr/>
          </p:nvSpPr>
          <p:spPr>
            <a:xfrm>
              <a:off x="6440970" y="3623829"/>
              <a:ext cx="44894" cy="136071"/>
            </a:xfrm>
            <a:custGeom>
              <a:avLst/>
              <a:gdLst/>
              <a:ahLst/>
              <a:cxnLst/>
              <a:rect l="l" t="t" r="r" b="b"/>
              <a:pathLst>
                <a:path w="840" h="2546" extrusionOk="0">
                  <a:moveTo>
                    <a:pt x="575" y="1"/>
                  </a:moveTo>
                  <a:cubicBezTo>
                    <a:pt x="493" y="37"/>
                    <a:pt x="457" y="83"/>
                    <a:pt x="420" y="119"/>
                  </a:cubicBezTo>
                  <a:cubicBezTo>
                    <a:pt x="384" y="156"/>
                    <a:pt x="347" y="192"/>
                    <a:pt x="311" y="229"/>
                  </a:cubicBezTo>
                  <a:cubicBezTo>
                    <a:pt x="228" y="347"/>
                    <a:pt x="155" y="420"/>
                    <a:pt x="119" y="539"/>
                  </a:cubicBezTo>
                  <a:cubicBezTo>
                    <a:pt x="82" y="648"/>
                    <a:pt x="37" y="767"/>
                    <a:pt x="0" y="876"/>
                  </a:cubicBezTo>
                  <a:lnTo>
                    <a:pt x="0" y="1223"/>
                  </a:lnTo>
                  <a:cubicBezTo>
                    <a:pt x="0" y="1488"/>
                    <a:pt x="82" y="1716"/>
                    <a:pt x="228" y="1944"/>
                  </a:cubicBezTo>
                  <a:cubicBezTo>
                    <a:pt x="347" y="2172"/>
                    <a:pt x="539" y="2400"/>
                    <a:pt x="767" y="2546"/>
                  </a:cubicBezTo>
                  <a:cubicBezTo>
                    <a:pt x="803" y="2546"/>
                    <a:pt x="840" y="2546"/>
                    <a:pt x="840" y="2509"/>
                  </a:cubicBezTo>
                  <a:lnTo>
                    <a:pt x="840" y="2473"/>
                  </a:lnTo>
                  <a:cubicBezTo>
                    <a:pt x="803" y="2436"/>
                    <a:pt x="721" y="2400"/>
                    <a:pt x="685" y="2363"/>
                  </a:cubicBezTo>
                  <a:cubicBezTo>
                    <a:pt x="612" y="2281"/>
                    <a:pt x="539" y="2172"/>
                    <a:pt x="457" y="2090"/>
                  </a:cubicBezTo>
                  <a:cubicBezTo>
                    <a:pt x="347" y="1944"/>
                    <a:pt x="265" y="1752"/>
                    <a:pt x="228" y="1597"/>
                  </a:cubicBezTo>
                  <a:cubicBezTo>
                    <a:pt x="155" y="1451"/>
                    <a:pt x="119" y="1296"/>
                    <a:pt x="119" y="1141"/>
                  </a:cubicBezTo>
                  <a:cubicBezTo>
                    <a:pt x="119" y="1031"/>
                    <a:pt x="119" y="913"/>
                    <a:pt x="155" y="803"/>
                  </a:cubicBezTo>
                  <a:cubicBezTo>
                    <a:pt x="155" y="685"/>
                    <a:pt x="192" y="575"/>
                    <a:pt x="265" y="493"/>
                  </a:cubicBezTo>
                  <a:lnTo>
                    <a:pt x="265" y="457"/>
                  </a:lnTo>
                  <a:cubicBezTo>
                    <a:pt x="265" y="457"/>
                    <a:pt x="311" y="420"/>
                    <a:pt x="311" y="384"/>
                  </a:cubicBezTo>
                  <a:cubicBezTo>
                    <a:pt x="347" y="347"/>
                    <a:pt x="384" y="311"/>
                    <a:pt x="420" y="265"/>
                  </a:cubicBezTo>
                  <a:cubicBezTo>
                    <a:pt x="457" y="192"/>
                    <a:pt x="539" y="119"/>
                    <a:pt x="612" y="83"/>
                  </a:cubicBezTo>
                  <a:cubicBezTo>
                    <a:pt x="648" y="83"/>
                    <a:pt x="648" y="37"/>
                    <a:pt x="612" y="1"/>
                  </a:cubicBezTo>
                  <a:close/>
                </a:path>
              </a:pathLst>
            </a:custGeom>
            <a:solidFill>
              <a:srgbClr val="EEA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55"/>
            <p:cNvSpPr/>
            <p:nvPr/>
          </p:nvSpPr>
          <p:spPr>
            <a:xfrm>
              <a:off x="6461439" y="3640398"/>
              <a:ext cx="38587" cy="109776"/>
            </a:xfrm>
            <a:custGeom>
              <a:avLst/>
              <a:gdLst/>
              <a:ahLst/>
              <a:cxnLst/>
              <a:rect l="l" t="t" r="r" b="b"/>
              <a:pathLst>
                <a:path w="722" h="2054" extrusionOk="0">
                  <a:moveTo>
                    <a:pt x="229" y="1"/>
                  </a:moveTo>
                  <a:cubicBezTo>
                    <a:pt x="192" y="74"/>
                    <a:pt x="110" y="110"/>
                    <a:pt x="110" y="183"/>
                  </a:cubicBezTo>
                  <a:cubicBezTo>
                    <a:pt x="74" y="302"/>
                    <a:pt x="37" y="375"/>
                    <a:pt x="37" y="457"/>
                  </a:cubicBezTo>
                  <a:cubicBezTo>
                    <a:pt x="1" y="566"/>
                    <a:pt x="1" y="639"/>
                    <a:pt x="37" y="758"/>
                  </a:cubicBezTo>
                  <a:cubicBezTo>
                    <a:pt x="37" y="867"/>
                    <a:pt x="37" y="950"/>
                    <a:pt x="74" y="1059"/>
                  </a:cubicBezTo>
                  <a:cubicBezTo>
                    <a:pt x="110" y="1287"/>
                    <a:pt x="229" y="1479"/>
                    <a:pt x="302" y="1670"/>
                  </a:cubicBezTo>
                  <a:cubicBezTo>
                    <a:pt x="384" y="1743"/>
                    <a:pt x="420" y="1825"/>
                    <a:pt x="457" y="1862"/>
                  </a:cubicBezTo>
                  <a:cubicBezTo>
                    <a:pt x="530" y="1935"/>
                    <a:pt x="566" y="2008"/>
                    <a:pt x="648" y="2053"/>
                  </a:cubicBezTo>
                  <a:lnTo>
                    <a:pt x="685" y="2053"/>
                  </a:lnTo>
                  <a:lnTo>
                    <a:pt x="721" y="2008"/>
                  </a:lnTo>
                  <a:lnTo>
                    <a:pt x="685" y="1971"/>
                  </a:lnTo>
                  <a:cubicBezTo>
                    <a:pt x="612" y="1935"/>
                    <a:pt x="566" y="1862"/>
                    <a:pt x="530" y="1825"/>
                  </a:cubicBezTo>
                  <a:cubicBezTo>
                    <a:pt x="420" y="1670"/>
                    <a:pt x="338" y="1552"/>
                    <a:pt x="265" y="1406"/>
                  </a:cubicBezTo>
                  <a:cubicBezTo>
                    <a:pt x="229" y="1214"/>
                    <a:pt x="156" y="1023"/>
                    <a:pt x="110" y="831"/>
                  </a:cubicBezTo>
                  <a:lnTo>
                    <a:pt x="110" y="457"/>
                  </a:lnTo>
                  <a:cubicBezTo>
                    <a:pt x="156" y="375"/>
                    <a:pt x="156" y="338"/>
                    <a:pt x="192" y="265"/>
                  </a:cubicBezTo>
                  <a:cubicBezTo>
                    <a:pt x="192" y="183"/>
                    <a:pt x="229" y="147"/>
                    <a:pt x="265" y="110"/>
                  </a:cubicBezTo>
                  <a:lnTo>
                    <a:pt x="302" y="74"/>
                  </a:lnTo>
                  <a:cubicBezTo>
                    <a:pt x="338" y="37"/>
                    <a:pt x="338" y="37"/>
                    <a:pt x="302" y="1"/>
                  </a:cubicBezTo>
                  <a:close/>
                </a:path>
              </a:pathLst>
            </a:custGeom>
            <a:solidFill>
              <a:srgbClr val="EEA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55"/>
            <p:cNvSpPr/>
            <p:nvPr/>
          </p:nvSpPr>
          <p:spPr>
            <a:xfrm>
              <a:off x="6658440" y="3739861"/>
              <a:ext cx="205282" cy="379887"/>
            </a:xfrm>
            <a:custGeom>
              <a:avLst/>
              <a:gdLst/>
              <a:ahLst/>
              <a:cxnLst/>
              <a:rect l="l" t="t" r="r" b="b"/>
              <a:pathLst>
                <a:path w="3841" h="7108" extrusionOk="0">
                  <a:moveTo>
                    <a:pt x="1633" y="1"/>
                  </a:moveTo>
                  <a:cubicBezTo>
                    <a:pt x="1597" y="1"/>
                    <a:pt x="1560" y="37"/>
                    <a:pt x="1560" y="74"/>
                  </a:cubicBezTo>
                  <a:cubicBezTo>
                    <a:pt x="1441" y="110"/>
                    <a:pt x="1369" y="147"/>
                    <a:pt x="1296" y="192"/>
                  </a:cubicBezTo>
                  <a:cubicBezTo>
                    <a:pt x="1213" y="229"/>
                    <a:pt x="1140" y="265"/>
                    <a:pt x="1031" y="302"/>
                  </a:cubicBezTo>
                  <a:lnTo>
                    <a:pt x="1067" y="302"/>
                  </a:lnTo>
                  <a:cubicBezTo>
                    <a:pt x="876" y="375"/>
                    <a:pt x="648" y="457"/>
                    <a:pt x="420" y="493"/>
                  </a:cubicBezTo>
                  <a:lnTo>
                    <a:pt x="301" y="493"/>
                  </a:lnTo>
                  <a:cubicBezTo>
                    <a:pt x="228" y="493"/>
                    <a:pt x="192" y="530"/>
                    <a:pt x="192" y="603"/>
                  </a:cubicBezTo>
                  <a:lnTo>
                    <a:pt x="192" y="649"/>
                  </a:lnTo>
                  <a:cubicBezTo>
                    <a:pt x="265" y="831"/>
                    <a:pt x="301" y="986"/>
                    <a:pt x="301" y="1178"/>
                  </a:cubicBezTo>
                  <a:cubicBezTo>
                    <a:pt x="347" y="1406"/>
                    <a:pt x="347" y="1634"/>
                    <a:pt x="301" y="1898"/>
                  </a:cubicBezTo>
                  <a:cubicBezTo>
                    <a:pt x="265" y="2126"/>
                    <a:pt x="192" y="2391"/>
                    <a:pt x="119" y="2655"/>
                  </a:cubicBezTo>
                  <a:cubicBezTo>
                    <a:pt x="73" y="2701"/>
                    <a:pt x="37" y="2774"/>
                    <a:pt x="37" y="2847"/>
                  </a:cubicBezTo>
                  <a:cubicBezTo>
                    <a:pt x="0" y="2884"/>
                    <a:pt x="0" y="2929"/>
                    <a:pt x="37" y="2966"/>
                  </a:cubicBezTo>
                  <a:cubicBezTo>
                    <a:pt x="0" y="3157"/>
                    <a:pt x="0" y="3340"/>
                    <a:pt x="37" y="3531"/>
                  </a:cubicBezTo>
                  <a:cubicBezTo>
                    <a:pt x="37" y="3650"/>
                    <a:pt x="37" y="3796"/>
                    <a:pt x="73" y="3951"/>
                  </a:cubicBezTo>
                  <a:cubicBezTo>
                    <a:pt x="119" y="4179"/>
                    <a:pt x="155" y="4371"/>
                    <a:pt x="228" y="4599"/>
                  </a:cubicBezTo>
                  <a:cubicBezTo>
                    <a:pt x="265" y="4863"/>
                    <a:pt x="347" y="5128"/>
                    <a:pt x="456" y="5356"/>
                  </a:cubicBezTo>
                  <a:cubicBezTo>
                    <a:pt x="575" y="5620"/>
                    <a:pt x="648" y="5894"/>
                    <a:pt x="803" y="6122"/>
                  </a:cubicBezTo>
                  <a:cubicBezTo>
                    <a:pt x="912" y="6350"/>
                    <a:pt x="1067" y="6533"/>
                    <a:pt x="1213" y="6688"/>
                  </a:cubicBezTo>
                  <a:cubicBezTo>
                    <a:pt x="1405" y="6879"/>
                    <a:pt x="1560" y="6989"/>
                    <a:pt x="1788" y="7071"/>
                  </a:cubicBezTo>
                  <a:cubicBezTo>
                    <a:pt x="1861" y="7071"/>
                    <a:pt x="1943" y="7107"/>
                    <a:pt x="2016" y="7107"/>
                  </a:cubicBezTo>
                  <a:cubicBezTo>
                    <a:pt x="2171" y="7107"/>
                    <a:pt x="2281" y="7071"/>
                    <a:pt x="2399" y="7034"/>
                  </a:cubicBezTo>
                  <a:cubicBezTo>
                    <a:pt x="2627" y="6952"/>
                    <a:pt x="2773" y="6806"/>
                    <a:pt x="2965" y="6615"/>
                  </a:cubicBezTo>
                  <a:cubicBezTo>
                    <a:pt x="3084" y="6423"/>
                    <a:pt x="3230" y="6195"/>
                    <a:pt x="3348" y="5931"/>
                  </a:cubicBezTo>
                  <a:cubicBezTo>
                    <a:pt x="3458" y="5702"/>
                    <a:pt x="3540" y="5438"/>
                    <a:pt x="3613" y="5128"/>
                  </a:cubicBezTo>
                  <a:cubicBezTo>
                    <a:pt x="3649" y="4863"/>
                    <a:pt x="3722" y="4599"/>
                    <a:pt x="3768" y="4252"/>
                  </a:cubicBezTo>
                  <a:cubicBezTo>
                    <a:pt x="3804" y="4024"/>
                    <a:pt x="3804" y="3759"/>
                    <a:pt x="3804" y="3495"/>
                  </a:cubicBezTo>
                  <a:cubicBezTo>
                    <a:pt x="3841" y="3303"/>
                    <a:pt x="3841" y="3075"/>
                    <a:pt x="3804" y="2884"/>
                  </a:cubicBezTo>
                  <a:cubicBezTo>
                    <a:pt x="3768" y="2655"/>
                    <a:pt x="3686" y="2427"/>
                    <a:pt x="3540" y="2245"/>
                  </a:cubicBezTo>
                  <a:cubicBezTo>
                    <a:pt x="3348" y="1971"/>
                    <a:pt x="3038" y="1743"/>
                    <a:pt x="2773" y="1561"/>
                  </a:cubicBezTo>
                  <a:cubicBezTo>
                    <a:pt x="2700" y="1479"/>
                    <a:pt x="2582" y="1442"/>
                    <a:pt x="2509" y="1369"/>
                  </a:cubicBezTo>
                  <a:cubicBezTo>
                    <a:pt x="2317" y="1214"/>
                    <a:pt x="2171" y="1105"/>
                    <a:pt x="2053" y="950"/>
                  </a:cubicBezTo>
                  <a:cubicBezTo>
                    <a:pt x="1980" y="831"/>
                    <a:pt x="1943" y="721"/>
                    <a:pt x="1861" y="603"/>
                  </a:cubicBezTo>
                  <a:cubicBezTo>
                    <a:pt x="1825" y="493"/>
                    <a:pt x="1788" y="375"/>
                    <a:pt x="1788" y="265"/>
                  </a:cubicBezTo>
                  <a:cubicBezTo>
                    <a:pt x="1788" y="192"/>
                    <a:pt x="1752" y="147"/>
                    <a:pt x="1752" y="110"/>
                  </a:cubicBezTo>
                  <a:cubicBezTo>
                    <a:pt x="1752" y="37"/>
                    <a:pt x="1715" y="1"/>
                    <a:pt x="1633" y="1"/>
                  </a:cubicBezTo>
                  <a:close/>
                </a:path>
              </a:pathLst>
            </a:custGeom>
            <a:solidFill>
              <a:srgbClr val="FF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55"/>
            <p:cNvSpPr/>
            <p:nvPr/>
          </p:nvSpPr>
          <p:spPr>
            <a:xfrm>
              <a:off x="6668649" y="3739861"/>
              <a:ext cx="97591" cy="75144"/>
            </a:xfrm>
            <a:custGeom>
              <a:avLst/>
              <a:gdLst/>
              <a:ahLst/>
              <a:cxnLst/>
              <a:rect l="l" t="t" r="r" b="b"/>
              <a:pathLst>
                <a:path w="1826" h="1406" extrusionOk="0">
                  <a:moveTo>
                    <a:pt x="1442" y="1"/>
                  </a:moveTo>
                  <a:cubicBezTo>
                    <a:pt x="1406" y="1"/>
                    <a:pt x="1369" y="37"/>
                    <a:pt x="1333" y="74"/>
                  </a:cubicBezTo>
                  <a:cubicBezTo>
                    <a:pt x="1250" y="110"/>
                    <a:pt x="1178" y="147"/>
                    <a:pt x="1105" y="192"/>
                  </a:cubicBezTo>
                  <a:cubicBezTo>
                    <a:pt x="1022" y="229"/>
                    <a:pt x="913" y="265"/>
                    <a:pt x="840" y="302"/>
                  </a:cubicBezTo>
                  <a:lnTo>
                    <a:pt x="876" y="302"/>
                  </a:lnTo>
                  <a:cubicBezTo>
                    <a:pt x="685" y="375"/>
                    <a:pt x="457" y="457"/>
                    <a:pt x="229" y="493"/>
                  </a:cubicBezTo>
                  <a:lnTo>
                    <a:pt x="110" y="493"/>
                  </a:lnTo>
                  <a:cubicBezTo>
                    <a:pt x="37" y="493"/>
                    <a:pt x="1" y="530"/>
                    <a:pt x="1" y="603"/>
                  </a:cubicBezTo>
                  <a:lnTo>
                    <a:pt x="1" y="649"/>
                  </a:lnTo>
                  <a:cubicBezTo>
                    <a:pt x="74" y="831"/>
                    <a:pt x="110" y="986"/>
                    <a:pt x="110" y="1178"/>
                  </a:cubicBezTo>
                  <a:cubicBezTo>
                    <a:pt x="156" y="1251"/>
                    <a:pt x="156" y="1333"/>
                    <a:pt x="156" y="1406"/>
                  </a:cubicBezTo>
                  <a:cubicBezTo>
                    <a:pt x="384" y="1406"/>
                    <a:pt x="648" y="1369"/>
                    <a:pt x="876" y="1287"/>
                  </a:cubicBezTo>
                  <a:cubicBezTo>
                    <a:pt x="986" y="1251"/>
                    <a:pt x="1105" y="1251"/>
                    <a:pt x="1214" y="1178"/>
                  </a:cubicBezTo>
                  <a:cubicBezTo>
                    <a:pt x="1333" y="1141"/>
                    <a:pt x="1442" y="1105"/>
                    <a:pt x="1561" y="1023"/>
                  </a:cubicBezTo>
                  <a:cubicBezTo>
                    <a:pt x="1634" y="986"/>
                    <a:pt x="1707" y="950"/>
                    <a:pt x="1789" y="913"/>
                  </a:cubicBezTo>
                  <a:cubicBezTo>
                    <a:pt x="1789" y="877"/>
                    <a:pt x="1789" y="877"/>
                    <a:pt x="1825" y="877"/>
                  </a:cubicBezTo>
                  <a:cubicBezTo>
                    <a:pt x="1752" y="758"/>
                    <a:pt x="1707" y="685"/>
                    <a:pt x="1670" y="603"/>
                  </a:cubicBezTo>
                  <a:cubicBezTo>
                    <a:pt x="1634" y="493"/>
                    <a:pt x="1597" y="375"/>
                    <a:pt x="1597" y="265"/>
                  </a:cubicBezTo>
                  <a:cubicBezTo>
                    <a:pt x="1597" y="192"/>
                    <a:pt x="1597" y="147"/>
                    <a:pt x="1561" y="110"/>
                  </a:cubicBezTo>
                  <a:cubicBezTo>
                    <a:pt x="1561" y="37"/>
                    <a:pt x="1524" y="1"/>
                    <a:pt x="1442" y="1"/>
                  </a:cubicBezTo>
                  <a:close/>
                </a:path>
              </a:pathLst>
            </a:custGeom>
            <a:solidFill>
              <a:srgbClr val="EEA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55"/>
            <p:cNvSpPr/>
            <p:nvPr/>
          </p:nvSpPr>
          <p:spPr>
            <a:xfrm>
              <a:off x="6461439" y="3304970"/>
              <a:ext cx="459360" cy="499818"/>
            </a:xfrm>
            <a:custGeom>
              <a:avLst/>
              <a:gdLst/>
              <a:ahLst/>
              <a:cxnLst/>
              <a:rect l="l" t="t" r="r" b="b"/>
              <a:pathLst>
                <a:path w="8595" h="9352" extrusionOk="0">
                  <a:moveTo>
                    <a:pt x="3002" y="0"/>
                  </a:moveTo>
                  <a:cubicBezTo>
                    <a:pt x="2582" y="0"/>
                    <a:pt x="2208" y="73"/>
                    <a:pt x="1862" y="192"/>
                  </a:cubicBezTo>
                  <a:cubicBezTo>
                    <a:pt x="1670" y="265"/>
                    <a:pt x="1524" y="384"/>
                    <a:pt x="1332" y="457"/>
                  </a:cubicBezTo>
                  <a:cubicBezTo>
                    <a:pt x="1296" y="493"/>
                    <a:pt x="1250" y="530"/>
                    <a:pt x="1214" y="530"/>
                  </a:cubicBezTo>
                  <a:cubicBezTo>
                    <a:pt x="1022" y="685"/>
                    <a:pt x="840" y="876"/>
                    <a:pt x="685" y="1068"/>
                  </a:cubicBezTo>
                  <a:cubicBezTo>
                    <a:pt x="493" y="1296"/>
                    <a:pt x="338" y="1560"/>
                    <a:pt x="229" y="1825"/>
                  </a:cubicBezTo>
                  <a:cubicBezTo>
                    <a:pt x="74" y="2245"/>
                    <a:pt x="1" y="2664"/>
                    <a:pt x="1" y="3038"/>
                  </a:cubicBezTo>
                  <a:cubicBezTo>
                    <a:pt x="1" y="3084"/>
                    <a:pt x="37" y="3120"/>
                    <a:pt x="37" y="3157"/>
                  </a:cubicBezTo>
                  <a:lnTo>
                    <a:pt x="74" y="3385"/>
                  </a:lnTo>
                  <a:lnTo>
                    <a:pt x="74" y="3458"/>
                  </a:lnTo>
                  <a:lnTo>
                    <a:pt x="74" y="3540"/>
                  </a:lnTo>
                  <a:lnTo>
                    <a:pt x="74" y="4179"/>
                  </a:lnTo>
                  <a:cubicBezTo>
                    <a:pt x="110" y="4717"/>
                    <a:pt x="156" y="5091"/>
                    <a:pt x="192" y="5438"/>
                  </a:cubicBezTo>
                  <a:cubicBezTo>
                    <a:pt x="229" y="5894"/>
                    <a:pt x="302" y="6277"/>
                    <a:pt x="420" y="6651"/>
                  </a:cubicBezTo>
                  <a:cubicBezTo>
                    <a:pt x="648" y="7454"/>
                    <a:pt x="986" y="8101"/>
                    <a:pt x="1478" y="8557"/>
                  </a:cubicBezTo>
                  <a:cubicBezTo>
                    <a:pt x="1706" y="8786"/>
                    <a:pt x="1980" y="8931"/>
                    <a:pt x="2245" y="9087"/>
                  </a:cubicBezTo>
                  <a:cubicBezTo>
                    <a:pt x="2473" y="9196"/>
                    <a:pt x="2774" y="9278"/>
                    <a:pt x="3038" y="9315"/>
                  </a:cubicBezTo>
                  <a:cubicBezTo>
                    <a:pt x="3193" y="9351"/>
                    <a:pt x="3385" y="9351"/>
                    <a:pt x="3495" y="9351"/>
                  </a:cubicBezTo>
                  <a:cubicBezTo>
                    <a:pt x="3951" y="9351"/>
                    <a:pt x="4370" y="9278"/>
                    <a:pt x="4790" y="9123"/>
                  </a:cubicBezTo>
                  <a:cubicBezTo>
                    <a:pt x="5401" y="8931"/>
                    <a:pt x="5930" y="8594"/>
                    <a:pt x="6386" y="8174"/>
                  </a:cubicBezTo>
                  <a:cubicBezTo>
                    <a:pt x="6651" y="7946"/>
                    <a:pt x="6879" y="7645"/>
                    <a:pt x="7071" y="7335"/>
                  </a:cubicBezTo>
                  <a:cubicBezTo>
                    <a:pt x="7299" y="6997"/>
                    <a:pt x="7408" y="6651"/>
                    <a:pt x="7490" y="6313"/>
                  </a:cubicBezTo>
                  <a:cubicBezTo>
                    <a:pt x="7600" y="6313"/>
                    <a:pt x="7682" y="6313"/>
                    <a:pt x="7791" y="6277"/>
                  </a:cubicBezTo>
                  <a:cubicBezTo>
                    <a:pt x="7983" y="6231"/>
                    <a:pt x="8174" y="6122"/>
                    <a:pt x="8284" y="6003"/>
                  </a:cubicBezTo>
                  <a:cubicBezTo>
                    <a:pt x="8403" y="5857"/>
                    <a:pt x="8476" y="5702"/>
                    <a:pt x="8512" y="5547"/>
                  </a:cubicBezTo>
                  <a:cubicBezTo>
                    <a:pt x="8594" y="5209"/>
                    <a:pt x="8549" y="4826"/>
                    <a:pt x="8403" y="4489"/>
                  </a:cubicBezTo>
                  <a:cubicBezTo>
                    <a:pt x="8247" y="4142"/>
                    <a:pt x="7983" y="3914"/>
                    <a:pt x="7682" y="3841"/>
                  </a:cubicBezTo>
                  <a:cubicBezTo>
                    <a:pt x="7636" y="3805"/>
                    <a:pt x="7563" y="3805"/>
                    <a:pt x="7490" y="3805"/>
                  </a:cubicBezTo>
                  <a:cubicBezTo>
                    <a:pt x="7408" y="3805"/>
                    <a:pt x="7299" y="3805"/>
                    <a:pt x="7226" y="3841"/>
                  </a:cubicBezTo>
                  <a:cubicBezTo>
                    <a:pt x="7180" y="3878"/>
                    <a:pt x="7107" y="3914"/>
                    <a:pt x="7071" y="3951"/>
                  </a:cubicBezTo>
                  <a:cubicBezTo>
                    <a:pt x="7041" y="3951"/>
                    <a:pt x="7012" y="3951"/>
                    <a:pt x="7002" y="3974"/>
                  </a:cubicBezTo>
                  <a:lnTo>
                    <a:pt x="7002" y="3974"/>
                  </a:lnTo>
                  <a:cubicBezTo>
                    <a:pt x="7034" y="3790"/>
                    <a:pt x="7034" y="3606"/>
                    <a:pt x="7034" y="3421"/>
                  </a:cubicBezTo>
                  <a:cubicBezTo>
                    <a:pt x="6998" y="3157"/>
                    <a:pt x="6952" y="2892"/>
                    <a:pt x="6843" y="2628"/>
                  </a:cubicBezTo>
                  <a:cubicBezTo>
                    <a:pt x="6687" y="2172"/>
                    <a:pt x="6423" y="1715"/>
                    <a:pt x="6040" y="1332"/>
                  </a:cubicBezTo>
                  <a:cubicBezTo>
                    <a:pt x="5702" y="986"/>
                    <a:pt x="5283" y="648"/>
                    <a:pt x="4790" y="457"/>
                  </a:cubicBezTo>
                  <a:cubicBezTo>
                    <a:pt x="4334" y="228"/>
                    <a:pt x="3841" y="73"/>
                    <a:pt x="3349" y="37"/>
                  </a:cubicBezTo>
                  <a:cubicBezTo>
                    <a:pt x="3230" y="0"/>
                    <a:pt x="3075" y="0"/>
                    <a:pt x="3002" y="0"/>
                  </a:cubicBezTo>
                  <a:close/>
                </a:path>
              </a:pathLst>
            </a:custGeom>
            <a:solidFill>
              <a:srgbClr val="FF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55"/>
            <p:cNvSpPr/>
            <p:nvPr/>
          </p:nvSpPr>
          <p:spPr>
            <a:xfrm>
              <a:off x="6461439" y="3304970"/>
              <a:ext cx="371603" cy="286732"/>
            </a:xfrm>
            <a:custGeom>
              <a:avLst/>
              <a:gdLst/>
              <a:ahLst/>
              <a:cxnLst/>
              <a:rect l="l" t="t" r="r" b="b"/>
              <a:pathLst>
                <a:path w="6953" h="5365" extrusionOk="0">
                  <a:moveTo>
                    <a:pt x="3002" y="0"/>
                  </a:moveTo>
                  <a:cubicBezTo>
                    <a:pt x="2582" y="0"/>
                    <a:pt x="2208" y="73"/>
                    <a:pt x="1862" y="192"/>
                  </a:cubicBezTo>
                  <a:cubicBezTo>
                    <a:pt x="1670" y="265"/>
                    <a:pt x="1524" y="347"/>
                    <a:pt x="1332" y="457"/>
                  </a:cubicBezTo>
                  <a:cubicBezTo>
                    <a:pt x="1296" y="493"/>
                    <a:pt x="1250" y="530"/>
                    <a:pt x="1214" y="530"/>
                  </a:cubicBezTo>
                  <a:cubicBezTo>
                    <a:pt x="1022" y="685"/>
                    <a:pt x="840" y="876"/>
                    <a:pt x="685" y="1068"/>
                  </a:cubicBezTo>
                  <a:cubicBezTo>
                    <a:pt x="493" y="1296"/>
                    <a:pt x="338" y="1560"/>
                    <a:pt x="229" y="1825"/>
                  </a:cubicBezTo>
                  <a:cubicBezTo>
                    <a:pt x="74" y="2245"/>
                    <a:pt x="1" y="2664"/>
                    <a:pt x="1" y="3038"/>
                  </a:cubicBezTo>
                  <a:cubicBezTo>
                    <a:pt x="1" y="3084"/>
                    <a:pt x="37" y="3120"/>
                    <a:pt x="37" y="3157"/>
                  </a:cubicBezTo>
                  <a:lnTo>
                    <a:pt x="74" y="3385"/>
                  </a:lnTo>
                  <a:lnTo>
                    <a:pt x="74" y="3458"/>
                  </a:lnTo>
                  <a:lnTo>
                    <a:pt x="74" y="3540"/>
                  </a:lnTo>
                  <a:lnTo>
                    <a:pt x="74" y="3649"/>
                  </a:lnTo>
                  <a:cubicBezTo>
                    <a:pt x="302" y="3722"/>
                    <a:pt x="566" y="3805"/>
                    <a:pt x="794" y="3878"/>
                  </a:cubicBezTo>
                  <a:cubicBezTo>
                    <a:pt x="1633" y="4106"/>
                    <a:pt x="2473" y="4224"/>
                    <a:pt x="3303" y="4261"/>
                  </a:cubicBezTo>
                  <a:cubicBezTo>
                    <a:pt x="3878" y="4261"/>
                    <a:pt x="4489" y="4179"/>
                    <a:pt x="5018" y="4033"/>
                  </a:cubicBezTo>
                  <a:cubicBezTo>
                    <a:pt x="5127" y="3996"/>
                    <a:pt x="5246" y="3951"/>
                    <a:pt x="5356" y="3914"/>
                  </a:cubicBezTo>
                  <a:cubicBezTo>
                    <a:pt x="5474" y="3878"/>
                    <a:pt x="5584" y="3841"/>
                    <a:pt x="5702" y="3768"/>
                  </a:cubicBezTo>
                  <a:cubicBezTo>
                    <a:pt x="5739" y="3768"/>
                    <a:pt x="5739" y="3768"/>
                    <a:pt x="5775" y="3805"/>
                  </a:cubicBezTo>
                  <a:lnTo>
                    <a:pt x="5775" y="3841"/>
                  </a:lnTo>
                  <a:cubicBezTo>
                    <a:pt x="5775" y="3914"/>
                    <a:pt x="5812" y="4033"/>
                    <a:pt x="5812" y="4142"/>
                  </a:cubicBezTo>
                  <a:cubicBezTo>
                    <a:pt x="5857" y="4297"/>
                    <a:pt x="5857" y="4407"/>
                    <a:pt x="5894" y="4562"/>
                  </a:cubicBezTo>
                  <a:cubicBezTo>
                    <a:pt x="5930" y="4680"/>
                    <a:pt x="5930" y="4790"/>
                    <a:pt x="5967" y="4863"/>
                  </a:cubicBezTo>
                  <a:cubicBezTo>
                    <a:pt x="6003" y="4981"/>
                    <a:pt x="6040" y="5054"/>
                    <a:pt x="6085" y="5136"/>
                  </a:cubicBezTo>
                  <a:cubicBezTo>
                    <a:pt x="6122" y="5173"/>
                    <a:pt x="6158" y="5246"/>
                    <a:pt x="6195" y="5282"/>
                  </a:cubicBezTo>
                  <a:lnTo>
                    <a:pt x="6231" y="5319"/>
                  </a:lnTo>
                  <a:lnTo>
                    <a:pt x="6268" y="5319"/>
                  </a:lnTo>
                  <a:cubicBezTo>
                    <a:pt x="6268" y="5365"/>
                    <a:pt x="6268" y="5365"/>
                    <a:pt x="6313" y="5365"/>
                  </a:cubicBezTo>
                  <a:lnTo>
                    <a:pt x="6496" y="5365"/>
                  </a:lnTo>
                  <a:cubicBezTo>
                    <a:pt x="6496" y="5319"/>
                    <a:pt x="6541" y="5319"/>
                    <a:pt x="6578" y="5282"/>
                  </a:cubicBezTo>
                  <a:lnTo>
                    <a:pt x="6578" y="5282"/>
                  </a:lnTo>
                  <a:cubicBezTo>
                    <a:pt x="6602" y="5258"/>
                    <a:pt x="6627" y="5234"/>
                    <a:pt x="6651" y="5209"/>
                  </a:cubicBezTo>
                  <a:cubicBezTo>
                    <a:pt x="6687" y="5136"/>
                    <a:pt x="6724" y="5018"/>
                    <a:pt x="6770" y="4945"/>
                  </a:cubicBezTo>
                  <a:cubicBezTo>
                    <a:pt x="6806" y="4753"/>
                    <a:pt x="6843" y="4562"/>
                    <a:pt x="6879" y="4407"/>
                  </a:cubicBezTo>
                  <a:cubicBezTo>
                    <a:pt x="6916" y="4179"/>
                    <a:pt x="6916" y="3951"/>
                    <a:pt x="6916" y="3722"/>
                  </a:cubicBezTo>
                  <a:cubicBezTo>
                    <a:pt x="6952" y="3458"/>
                    <a:pt x="6952" y="3193"/>
                    <a:pt x="6952" y="2892"/>
                  </a:cubicBezTo>
                  <a:cubicBezTo>
                    <a:pt x="6916" y="2810"/>
                    <a:pt x="6879" y="2701"/>
                    <a:pt x="6879" y="2628"/>
                  </a:cubicBezTo>
                  <a:cubicBezTo>
                    <a:pt x="6687" y="2172"/>
                    <a:pt x="6423" y="1715"/>
                    <a:pt x="6040" y="1332"/>
                  </a:cubicBezTo>
                  <a:cubicBezTo>
                    <a:pt x="5702" y="949"/>
                    <a:pt x="5283" y="648"/>
                    <a:pt x="4790" y="420"/>
                  </a:cubicBezTo>
                  <a:cubicBezTo>
                    <a:pt x="4334" y="192"/>
                    <a:pt x="3841" y="73"/>
                    <a:pt x="3349" y="37"/>
                  </a:cubicBezTo>
                  <a:cubicBezTo>
                    <a:pt x="3193" y="0"/>
                    <a:pt x="3075" y="0"/>
                    <a:pt x="3002" y="0"/>
                  </a:cubicBezTo>
                  <a:close/>
                </a:path>
              </a:pathLst>
            </a:custGeom>
            <a:solidFill>
              <a:srgbClr val="FF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55"/>
            <p:cNvSpPr/>
            <p:nvPr/>
          </p:nvSpPr>
          <p:spPr>
            <a:xfrm>
              <a:off x="6835400" y="3483907"/>
              <a:ext cx="2031" cy="32227"/>
            </a:xfrm>
            <a:custGeom>
              <a:avLst/>
              <a:gdLst/>
              <a:ahLst/>
              <a:cxnLst/>
              <a:rect l="l" t="t" r="r" b="b"/>
              <a:pathLst>
                <a:path w="38" h="603" extrusionOk="0">
                  <a:moveTo>
                    <a:pt x="37" y="0"/>
                  </a:moveTo>
                  <a:cubicBezTo>
                    <a:pt x="1" y="110"/>
                    <a:pt x="1" y="265"/>
                    <a:pt x="1" y="374"/>
                  </a:cubicBezTo>
                  <a:lnTo>
                    <a:pt x="1" y="603"/>
                  </a:lnTo>
                  <a:cubicBezTo>
                    <a:pt x="37" y="457"/>
                    <a:pt x="37" y="265"/>
                    <a:pt x="37" y="7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F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55"/>
            <p:cNvSpPr/>
            <p:nvPr/>
          </p:nvSpPr>
          <p:spPr>
            <a:xfrm>
              <a:off x="6666725" y="3581393"/>
              <a:ext cx="254078" cy="223400"/>
            </a:xfrm>
            <a:custGeom>
              <a:avLst/>
              <a:gdLst/>
              <a:ahLst/>
              <a:cxnLst/>
              <a:rect l="l" t="t" r="r" b="b"/>
              <a:pathLst>
                <a:path w="4754" h="4180" extrusionOk="0">
                  <a:moveTo>
                    <a:pt x="4708" y="1"/>
                  </a:moveTo>
                  <a:lnTo>
                    <a:pt x="4708" y="1"/>
                  </a:lnTo>
                  <a:cubicBezTo>
                    <a:pt x="4671" y="74"/>
                    <a:pt x="4598" y="147"/>
                    <a:pt x="4525" y="266"/>
                  </a:cubicBezTo>
                  <a:cubicBezTo>
                    <a:pt x="4443" y="338"/>
                    <a:pt x="4370" y="421"/>
                    <a:pt x="4251" y="457"/>
                  </a:cubicBezTo>
                  <a:cubicBezTo>
                    <a:pt x="4178" y="530"/>
                    <a:pt x="4105" y="567"/>
                    <a:pt x="4023" y="603"/>
                  </a:cubicBezTo>
                  <a:cubicBezTo>
                    <a:pt x="3914" y="685"/>
                    <a:pt x="3841" y="722"/>
                    <a:pt x="3759" y="722"/>
                  </a:cubicBezTo>
                  <a:cubicBezTo>
                    <a:pt x="3686" y="758"/>
                    <a:pt x="3613" y="795"/>
                    <a:pt x="3531" y="795"/>
                  </a:cubicBezTo>
                  <a:cubicBezTo>
                    <a:pt x="3494" y="986"/>
                    <a:pt x="3458" y="1141"/>
                    <a:pt x="3421" y="1333"/>
                  </a:cubicBezTo>
                  <a:cubicBezTo>
                    <a:pt x="3339" y="1515"/>
                    <a:pt x="3230" y="1670"/>
                    <a:pt x="3157" y="1862"/>
                  </a:cubicBezTo>
                  <a:cubicBezTo>
                    <a:pt x="3038" y="2054"/>
                    <a:pt x="2883" y="2199"/>
                    <a:pt x="2773" y="2391"/>
                  </a:cubicBezTo>
                  <a:cubicBezTo>
                    <a:pt x="2655" y="2510"/>
                    <a:pt x="2545" y="2656"/>
                    <a:pt x="2427" y="2774"/>
                  </a:cubicBezTo>
                  <a:cubicBezTo>
                    <a:pt x="2162" y="3039"/>
                    <a:pt x="1898" y="3230"/>
                    <a:pt x="1633" y="3422"/>
                  </a:cubicBezTo>
                  <a:cubicBezTo>
                    <a:pt x="1332" y="3614"/>
                    <a:pt x="985" y="3796"/>
                    <a:pt x="648" y="3951"/>
                  </a:cubicBezTo>
                  <a:cubicBezTo>
                    <a:pt x="493" y="4024"/>
                    <a:pt x="301" y="4070"/>
                    <a:pt x="146" y="4143"/>
                  </a:cubicBezTo>
                  <a:cubicBezTo>
                    <a:pt x="73" y="4143"/>
                    <a:pt x="37" y="4143"/>
                    <a:pt x="0" y="4179"/>
                  </a:cubicBezTo>
                  <a:cubicBezTo>
                    <a:pt x="301" y="4143"/>
                    <a:pt x="648" y="4070"/>
                    <a:pt x="949" y="3951"/>
                  </a:cubicBezTo>
                  <a:cubicBezTo>
                    <a:pt x="1560" y="3759"/>
                    <a:pt x="2089" y="3422"/>
                    <a:pt x="2545" y="3002"/>
                  </a:cubicBezTo>
                  <a:cubicBezTo>
                    <a:pt x="2810" y="2774"/>
                    <a:pt x="3038" y="2473"/>
                    <a:pt x="3230" y="2163"/>
                  </a:cubicBezTo>
                  <a:cubicBezTo>
                    <a:pt x="3458" y="1825"/>
                    <a:pt x="3613" y="1479"/>
                    <a:pt x="3649" y="1141"/>
                  </a:cubicBezTo>
                  <a:cubicBezTo>
                    <a:pt x="3759" y="1141"/>
                    <a:pt x="3841" y="1141"/>
                    <a:pt x="3950" y="1105"/>
                  </a:cubicBezTo>
                  <a:cubicBezTo>
                    <a:pt x="4142" y="1059"/>
                    <a:pt x="4333" y="950"/>
                    <a:pt x="4443" y="831"/>
                  </a:cubicBezTo>
                  <a:cubicBezTo>
                    <a:pt x="4562" y="685"/>
                    <a:pt x="4635" y="530"/>
                    <a:pt x="4671" y="375"/>
                  </a:cubicBezTo>
                  <a:cubicBezTo>
                    <a:pt x="4708" y="229"/>
                    <a:pt x="4753" y="110"/>
                    <a:pt x="4708" y="1"/>
                  </a:cubicBezTo>
                  <a:close/>
                </a:path>
              </a:pathLst>
            </a:custGeom>
            <a:solidFill>
              <a:srgbClr val="FF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55"/>
            <p:cNvSpPr/>
            <p:nvPr/>
          </p:nvSpPr>
          <p:spPr>
            <a:xfrm>
              <a:off x="6794460" y="3589196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55"/>
            <p:cNvSpPr/>
            <p:nvPr/>
          </p:nvSpPr>
          <p:spPr>
            <a:xfrm>
              <a:off x="6794460" y="3589196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55"/>
            <p:cNvSpPr/>
            <p:nvPr/>
          </p:nvSpPr>
          <p:spPr>
            <a:xfrm>
              <a:off x="6794460" y="3589196"/>
              <a:ext cx="1977" cy="53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lnTo>
                    <a:pt x="37" y="1"/>
                  </a:lnTo>
                  <a:lnTo>
                    <a:pt x="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55"/>
            <p:cNvSpPr/>
            <p:nvPr/>
          </p:nvSpPr>
          <p:spPr>
            <a:xfrm>
              <a:off x="6808570" y="3591655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55"/>
            <p:cNvSpPr/>
            <p:nvPr/>
          </p:nvSpPr>
          <p:spPr>
            <a:xfrm>
              <a:off x="6729630" y="3520465"/>
              <a:ext cx="0" cy="53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B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55"/>
            <p:cNvSpPr/>
            <p:nvPr/>
          </p:nvSpPr>
          <p:spPr>
            <a:xfrm>
              <a:off x="6579448" y="3532650"/>
              <a:ext cx="46337" cy="121961"/>
            </a:xfrm>
            <a:custGeom>
              <a:avLst/>
              <a:gdLst/>
              <a:ahLst/>
              <a:cxnLst/>
              <a:rect l="l" t="t" r="r" b="b"/>
              <a:pathLst>
                <a:path w="867" h="2282" extrusionOk="0">
                  <a:moveTo>
                    <a:pt x="684" y="1"/>
                  </a:moveTo>
                  <a:cubicBezTo>
                    <a:pt x="639" y="1"/>
                    <a:pt x="566" y="74"/>
                    <a:pt x="566" y="110"/>
                  </a:cubicBezTo>
                  <a:cubicBezTo>
                    <a:pt x="602" y="493"/>
                    <a:pt x="639" y="876"/>
                    <a:pt x="566" y="1250"/>
                  </a:cubicBezTo>
                  <a:lnTo>
                    <a:pt x="566" y="1333"/>
                  </a:lnTo>
                  <a:cubicBezTo>
                    <a:pt x="485" y="1272"/>
                    <a:pt x="400" y="1236"/>
                    <a:pt x="316" y="1236"/>
                  </a:cubicBezTo>
                  <a:cubicBezTo>
                    <a:pt x="286" y="1236"/>
                    <a:pt x="257" y="1241"/>
                    <a:pt x="228" y="1250"/>
                  </a:cubicBezTo>
                  <a:cubicBezTo>
                    <a:pt x="146" y="1287"/>
                    <a:pt x="110" y="1333"/>
                    <a:pt x="73" y="1369"/>
                  </a:cubicBezTo>
                  <a:cubicBezTo>
                    <a:pt x="37" y="1442"/>
                    <a:pt x="0" y="1515"/>
                    <a:pt x="0" y="1597"/>
                  </a:cubicBezTo>
                  <a:cubicBezTo>
                    <a:pt x="0" y="1670"/>
                    <a:pt x="0" y="1743"/>
                    <a:pt x="37" y="1825"/>
                  </a:cubicBezTo>
                  <a:cubicBezTo>
                    <a:pt x="37" y="1898"/>
                    <a:pt x="73" y="1971"/>
                    <a:pt x="146" y="2053"/>
                  </a:cubicBezTo>
                  <a:cubicBezTo>
                    <a:pt x="183" y="2126"/>
                    <a:pt x="265" y="2163"/>
                    <a:pt x="338" y="2199"/>
                  </a:cubicBezTo>
                  <a:cubicBezTo>
                    <a:pt x="456" y="2245"/>
                    <a:pt x="566" y="2281"/>
                    <a:pt x="684" y="2281"/>
                  </a:cubicBezTo>
                  <a:cubicBezTo>
                    <a:pt x="757" y="2281"/>
                    <a:pt x="794" y="2245"/>
                    <a:pt x="794" y="2163"/>
                  </a:cubicBezTo>
                  <a:cubicBezTo>
                    <a:pt x="794" y="2126"/>
                    <a:pt x="757" y="2053"/>
                    <a:pt x="684" y="2053"/>
                  </a:cubicBezTo>
                  <a:lnTo>
                    <a:pt x="602" y="2053"/>
                  </a:lnTo>
                  <a:cubicBezTo>
                    <a:pt x="566" y="2053"/>
                    <a:pt x="493" y="2053"/>
                    <a:pt x="456" y="2017"/>
                  </a:cubicBezTo>
                  <a:cubicBezTo>
                    <a:pt x="411" y="2017"/>
                    <a:pt x="411" y="1971"/>
                    <a:pt x="374" y="1971"/>
                  </a:cubicBezTo>
                  <a:cubicBezTo>
                    <a:pt x="338" y="1935"/>
                    <a:pt x="338" y="1935"/>
                    <a:pt x="301" y="1898"/>
                  </a:cubicBezTo>
                  <a:cubicBezTo>
                    <a:pt x="265" y="1862"/>
                    <a:pt x="265" y="1825"/>
                    <a:pt x="265" y="1789"/>
                  </a:cubicBezTo>
                  <a:cubicBezTo>
                    <a:pt x="228" y="1743"/>
                    <a:pt x="228" y="1707"/>
                    <a:pt x="228" y="1670"/>
                  </a:cubicBezTo>
                  <a:lnTo>
                    <a:pt x="228" y="1597"/>
                  </a:lnTo>
                  <a:lnTo>
                    <a:pt x="228" y="1515"/>
                  </a:lnTo>
                  <a:lnTo>
                    <a:pt x="265" y="1479"/>
                  </a:lnTo>
                  <a:lnTo>
                    <a:pt x="301" y="1479"/>
                  </a:lnTo>
                  <a:lnTo>
                    <a:pt x="301" y="1442"/>
                  </a:lnTo>
                  <a:lnTo>
                    <a:pt x="338" y="1442"/>
                  </a:lnTo>
                  <a:cubicBezTo>
                    <a:pt x="338" y="1479"/>
                    <a:pt x="374" y="1479"/>
                    <a:pt x="374" y="1479"/>
                  </a:cubicBezTo>
                  <a:cubicBezTo>
                    <a:pt x="411" y="1479"/>
                    <a:pt x="456" y="1515"/>
                    <a:pt x="493" y="1515"/>
                  </a:cubicBezTo>
                  <a:cubicBezTo>
                    <a:pt x="529" y="1561"/>
                    <a:pt x="529" y="1561"/>
                    <a:pt x="566" y="1597"/>
                  </a:cubicBezTo>
                  <a:cubicBezTo>
                    <a:pt x="602" y="1634"/>
                    <a:pt x="639" y="1634"/>
                    <a:pt x="684" y="1634"/>
                  </a:cubicBezTo>
                  <a:cubicBezTo>
                    <a:pt x="721" y="1597"/>
                    <a:pt x="721" y="1597"/>
                    <a:pt x="757" y="1561"/>
                  </a:cubicBezTo>
                  <a:cubicBezTo>
                    <a:pt x="867" y="1059"/>
                    <a:pt x="794" y="603"/>
                    <a:pt x="794" y="110"/>
                  </a:cubicBezTo>
                  <a:cubicBezTo>
                    <a:pt x="794" y="74"/>
                    <a:pt x="757" y="1"/>
                    <a:pt x="684" y="1"/>
                  </a:cubicBezTo>
                  <a:close/>
                </a:path>
              </a:pathLst>
            </a:custGeom>
            <a:solidFill>
              <a:srgbClr val="D5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55"/>
            <p:cNvSpPr/>
            <p:nvPr/>
          </p:nvSpPr>
          <p:spPr>
            <a:xfrm>
              <a:off x="6607720" y="3648201"/>
              <a:ext cx="66860" cy="62958"/>
            </a:xfrm>
            <a:custGeom>
              <a:avLst/>
              <a:gdLst/>
              <a:ahLst/>
              <a:cxnLst/>
              <a:rect l="l" t="t" r="r" b="b"/>
              <a:pathLst>
                <a:path w="1251" h="1178" extrusionOk="0">
                  <a:moveTo>
                    <a:pt x="1068" y="1"/>
                  </a:moveTo>
                  <a:lnTo>
                    <a:pt x="1068" y="37"/>
                  </a:lnTo>
                  <a:cubicBezTo>
                    <a:pt x="1022" y="83"/>
                    <a:pt x="1022" y="83"/>
                    <a:pt x="1068" y="83"/>
                  </a:cubicBezTo>
                  <a:lnTo>
                    <a:pt x="1068" y="119"/>
                  </a:lnTo>
                  <a:cubicBezTo>
                    <a:pt x="1068" y="156"/>
                    <a:pt x="1104" y="229"/>
                    <a:pt x="1104" y="265"/>
                  </a:cubicBezTo>
                  <a:lnTo>
                    <a:pt x="1104" y="575"/>
                  </a:lnTo>
                  <a:cubicBezTo>
                    <a:pt x="1104" y="648"/>
                    <a:pt x="1068" y="721"/>
                    <a:pt x="1022" y="767"/>
                  </a:cubicBezTo>
                  <a:cubicBezTo>
                    <a:pt x="1022" y="804"/>
                    <a:pt x="986" y="840"/>
                    <a:pt x="986" y="877"/>
                  </a:cubicBezTo>
                  <a:cubicBezTo>
                    <a:pt x="949" y="913"/>
                    <a:pt x="913" y="949"/>
                    <a:pt x="913" y="949"/>
                  </a:cubicBezTo>
                  <a:cubicBezTo>
                    <a:pt x="876" y="995"/>
                    <a:pt x="840" y="995"/>
                    <a:pt x="794" y="1032"/>
                  </a:cubicBezTo>
                  <a:lnTo>
                    <a:pt x="493" y="1032"/>
                  </a:lnTo>
                  <a:cubicBezTo>
                    <a:pt x="456" y="995"/>
                    <a:pt x="420" y="949"/>
                    <a:pt x="383" y="949"/>
                  </a:cubicBezTo>
                  <a:cubicBezTo>
                    <a:pt x="338" y="913"/>
                    <a:pt x="301" y="877"/>
                    <a:pt x="265" y="840"/>
                  </a:cubicBezTo>
                  <a:cubicBezTo>
                    <a:pt x="228" y="767"/>
                    <a:pt x="228" y="721"/>
                    <a:pt x="192" y="685"/>
                  </a:cubicBezTo>
                  <a:cubicBezTo>
                    <a:pt x="155" y="612"/>
                    <a:pt x="155" y="575"/>
                    <a:pt x="155" y="539"/>
                  </a:cubicBezTo>
                  <a:cubicBezTo>
                    <a:pt x="155" y="493"/>
                    <a:pt x="73" y="457"/>
                    <a:pt x="37" y="457"/>
                  </a:cubicBezTo>
                  <a:lnTo>
                    <a:pt x="0" y="493"/>
                  </a:lnTo>
                  <a:lnTo>
                    <a:pt x="0" y="575"/>
                  </a:lnTo>
                  <a:cubicBezTo>
                    <a:pt x="37" y="685"/>
                    <a:pt x="73" y="767"/>
                    <a:pt x="110" y="877"/>
                  </a:cubicBezTo>
                  <a:cubicBezTo>
                    <a:pt x="192" y="949"/>
                    <a:pt x="265" y="1032"/>
                    <a:pt x="383" y="1105"/>
                  </a:cubicBezTo>
                  <a:cubicBezTo>
                    <a:pt x="456" y="1141"/>
                    <a:pt x="566" y="1178"/>
                    <a:pt x="648" y="1178"/>
                  </a:cubicBezTo>
                  <a:lnTo>
                    <a:pt x="840" y="1178"/>
                  </a:lnTo>
                  <a:cubicBezTo>
                    <a:pt x="876" y="1141"/>
                    <a:pt x="949" y="1105"/>
                    <a:pt x="986" y="1068"/>
                  </a:cubicBezTo>
                  <a:cubicBezTo>
                    <a:pt x="1141" y="949"/>
                    <a:pt x="1214" y="767"/>
                    <a:pt x="1250" y="575"/>
                  </a:cubicBezTo>
                  <a:lnTo>
                    <a:pt x="1250" y="311"/>
                  </a:lnTo>
                  <a:cubicBezTo>
                    <a:pt x="1250" y="229"/>
                    <a:pt x="1214" y="192"/>
                    <a:pt x="1214" y="156"/>
                  </a:cubicBezTo>
                  <a:lnTo>
                    <a:pt x="1214" y="83"/>
                  </a:lnTo>
                  <a:lnTo>
                    <a:pt x="1177" y="37"/>
                  </a:lnTo>
                  <a:cubicBezTo>
                    <a:pt x="1177" y="1"/>
                    <a:pt x="1141" y="1"/>
                    <a:pt x="1141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55"/>
            <p:cNvSpPr/>
            <p:nvPr/>
          </p:nvSpPr>
          <p:spPr>
            <a:xfrm>
              <a:off x="6845180" y="3546814"/>
              <a:ext cx="30731" cy="59057"/>
            </a:xfrm>
            <a:custGeom>
              <a:avLst/>
              <a:gdLst/>
              <a:ahLst/>
              <a:cxnLst/>
              <a:rect l="l" t="t" r="r" b="b"/>
              <a:pathLst>
                <a:path w="575" h="1105" extrusionOk="0">
                  <a:moveTo>
                    <a:pt x="82" y="0"/>
                  </a:moveTo>
                  <a:cubicBezTo>
                    <a:pt x="46" y="0"/>
                    <a:pt x="0" y="0"/>
                    <a:pt x="0" y="37"/>
                  </a:cubicBezTo>
                  <a:lnTo>
                    <a:pt x="0" y="73"/>
                  </a:lnTo>
                  <a:cubicBezTo>
                    <a:pt x="0" y="110"/>
                    <a:pt x="46" y="110"/>
                    <a:pt x="46" y="110"/>
                  </a:cubicBezTo>
                  <a:lnTo>
                    <a:pt x="82" y="110"/>
                  </a:lnTo>
                  <a:cubicBezTo>
                    <a:pt x="119" y="155"/>
                    <a:pt x="155" y="155"/>
                    <a:pt x="192" y="192"/>
                  </a:cubicBezTo>
                  <a:cubicBezTo>
                    <a:pt x="228" y="228"/>
                    <a:pt x="274" y="265"/>
                    <a:pt x="310" y="301"/>
                  </a:cubicBezTo>
                  <a:cubicBezTo>
                    <a:pt x="347" y="383"/>
                    <a:pt x="383" y="420"/>
                    <a:pt x="420" y="493"/>
                  </a:cubicBezTo>
                  <a:cubicBezTo>
                    <a:pt x="456" y="529"/>
                    <a:pt x="456" y="611"/>
                    <a:pt x="456" y="648"/>
                  </a:cubicBezTo>
                  <a:lnTo>
                    <a:pt x="456" y="794"/>
                  </a:lnTo>
                  <a:cubicBezTo>
                    <a:pt x="456" y="876"/>
                    <a:pt x="456" y="913"/>
                    <a:pt x="420" y="949"/>
                  </a:cubicBezTo>
                  <a:cubicBezTo>
                    <a:pt x="420" y="985"/>
                    <a:pt x="383" y="1022"/>
                    <a:pt x="383" y="1068"/>
                  </a:cubicBezTo>
                  <a:cubicBezTo>
                    <a:pt x="347" y="1068"/>
                    <a:pt x="383" y="1104"/>
                    <a:pt x="383" y="1104"/>
                  </a:cubicBezTo>
                  <a:lnTo>
                    <a:pt x="420" y="1104"/>
                  </a:lnTo>
                  <a:cubicBezTo>
                    <a:pt x="502" y="985"/>
                    <a:pt x="538" y="913"/>
                    <a:pt x="538" y="794"/>
                  </a:cubicBezTo>
                  <a:cubicBezTo>
                    <a:pt x="575" y="684"/>
                    <a:pt x="538" y="566"/>
                    <a:pt x="538" y="456"/>
                  </a:cubicBezTo>
                  <a:cubicBezTo>
                    <a:pt x="502" y="420"/>
                    <a:pt x="502" y="338"/>
                    <a:pt x="456" y="301"/>
                  </a:cubicBezTo>
                  <a:cubicBezTo>
                    <a:pt x="420" y="265"/>
                    <a:pt x="420" y="192"/>
                    <a:pt x="383" y="155"/>
                  </a:cubicBezTo>
                  <a:cubicBezTo>
                    <a:pt x="347" y="110"/>
                    <a:pt x="274" y="73"/>
                    <a:pt x="228" y="37"/>
                  </a:cubicBezTo>
                  <a:cubicBezTo>
                    <a:pt x="192" y="37"/>
                    <a:pt x="155" y="0"/>
                    <a:pt x="82" y="0"/>
                  </a:cubicBezTo>
                  <a:close/>
                </a:path>
              </a:pathLst>
            </a:custGeom>
            <a:solidFill>
              <a:srgbClr val="EEA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55"/>
            <p:cNvSpPr/>
            <p:nvPr/>
          </p:nvSpPr>
          <p:spPr>
            <a:xfrm>
              <a:off x="6855388" y="3538529"/>
              <a:ext cx="30784" cy="20042"/>
            </a:xfrm>
            <a:custGeom>
              <a:avLst/>
              <a:gdLst/>
              <a:ahLst/>
              <a:cxnLst/>
              <a:rect l="l" t="t" r="r" b="b"/>
              <a:pathLst>
                <a:path w="576" h="375" extrusionOk="0">
                  <a:moveTo>
                    <a:pt x="457" y="0"/>
                  </a:moveTo>
                  <a:cubicBezTo>
                    <a:pt x="384" y="0"/>
                    <a:pt x="265" y="0"/>
                    <a:pt x="192" y="37"/>
                  </a:cubicBezTo>
                  <a:lnTo>
                    <a:pt x="156" y="82"/>
                  </a:lnTo>
                  <a:cubicBezTo>
                    <a:pt x="119" y="82"/>
                    <a:pt x="83" y="119"/>
                    <a:pt x="83" y="119"/>
                  </a:cubicBezTo>
                  <a:cubicBezTo>
                    <a:pt x="83" y="155"/>
                    <a:pt x="37" y="155"/>
                    <a:pt x="37" y="192"/>
                  </a:cubicBezTo>
                  <a:cubicBezTo>
                    <a:pt x="1" y="192"/>
                    <a:pt x="1" y="228"/>
                    <a:pt x="1" y="265"/>
                  </a:cubicBezTo>
                  <a:cubicBezTo>
                    <a:pt x="1" y="310"/>
                    <a:pt x="1" y="347"/>
                    <a:pt x="37" y="347"/>
                  </a:cubicBezTo>
                  <a:cubicBezTo>
                    <a:pt x="60" y="365"/>
                    <a:pt x="80" y="374"/>
                    <a:pt x="100" y="374"/>
                  </a:cubicBezTo>
                  <a:cubicBezTo>
                    <a:pt x="119" y="374"/>
                    <a:pt x="138" y="365"/>
                    <a:pt x="156" y="347"/>
                  </a:cubicBezTo>
                  <a:cubicBezTo>
                    <a:pt x="156" y="310"/>
                    <a:pt x="156" y="265"/>
                    <a:pt x="192" y="265"/>
                  </a:cubicBezTo>
                  <a:cubicBezTo>
                    <a:pt x="192" y="228"/>
                    <a:pt x="229" y="228"/>
                    <a:pt x="229" y="192"/>
                  </a:cubicBezTo>
                  <a:cubicBezTo>
                    <a:pt x="265" y="192"/>
                    <a:pt x="311" y="155"/>
                    <a:pt x="347" y="155"/>
                  </a:cubicBezTo>
                  <a:cubicBezTo>
                    <a:pt x="347" y="155"/>
                    <a:pt x="384" y="119"/>
                    <a:pt x="420" y="119"/>
                  </a:cubicBezTo>
                  <a:lnTo>
                    <a:pt x="493" y="119"/>
                  </a:lnTo>
                  <a:cubicBezTo>
                    <a:pt x="539" y="119"/>
                    <a:pt x="575" y="82"/>
                    <a:pt x="575" y="82"/>
                  </a:cubicBezTo>
                  <a:cubicBezTo>
                    <a:pt x="575" y="37"/>
                    <a:pt x="539" y="0"/>
                    <a:pt x="493" y="0"/>
                  </a:cubicBezTo>
                  <a:close/>
                </a:path>
              </a:pathLst>
            </a:custGeom>
            <a:solidFill>
              <a:srgbClr val="EEA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55"/>
            <p:cNvSpPr/>
            <p:nvPr/>
          </p:nvSpPr>
          <p:spPr>
            <a:xfrm>
              <a:off x="6672550" y="3552425"/>
              <a:ext cx="36610" cy="53445"/>
            </a:xfrm>
            <a:custGeom>
              <a:avLst/>
              <a:gdLst/>
              <a:ahLst/>
              <a:cxnLst/>
              <a:rect l="l" t="t" r="r" b="b"/>
              <a:pathLst>
                <a:path w="685" h="1000" extrusionOk="0">
                  <a:moveTo>
                    <a:pt x="349" y="1"/>
                  </a:moveTo>
                  <a:cubicBezTo>
                    <a:pt x="337" y="1"/>
                    <a:pt x="324" y="2"/>
                    <a:pt x="311" y="5"/>
                  </a:cubicBezTo>
                  <a:cubicBezTo>
                    <a:pt x="119" y="5"/>
                    <a:pt x="1" y="233"/>
                    <a:pt x="1" y="506"/>
                  </a:cubicBezTo>
                  <a:cubicBezTo>
                    <a:pt x="37" y="808"/>
                    <a:pt x="192" y="999"/>
                    <a:pt x="384" y="999"/>
                  </a:cubicBezTo>
                  <a:cubicBezTo>
                    <a:pt x="575" y="963"/>
                    <a:pt x="685" y="735"/>
                    <a:pt x="685" y="461"/>
                  </a:cubicBezTo>
                  <a:cubicBezTo>
                    <a:pt x="651" y="215"/>
                    <a:pt x="515" y="1"/>
                    <a:pt x="349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55"/>
            <p:cNvSpPr/>
            <p:nvPr/>
          </p:nvSpPr>
          <p:spPr>
            <a:xfrm>
              <a:off x="6512159" y="3558999"/>
              <a:ext cx="38534" cy="52911"/>
            </a:xfrm>
            <a:custGeom>
              <a:avLst/>
              <a:gdLst/>
              <a:ahLst/>
              <a:cxnLst/>
              <a:rect l="l" t="t" r="r" b="b"/>
              <a:pathLst>
                <a:path w="721" h="990" extrusionOk="0">
                  <a:moveTo>
                    <a:pt x="347" y="0"/>
                  </a:moveTo>
                  <a:cubicBezTo>
                    <a:pt x="155" y="37"/>
                    <a:pt x="0" y="265"/>
                    <a:pt x="37" y="529"/>
                  </a:cubicBezTo>
                  <a:cubicBezTo>
                    <a:pt x="71" y="775"/>
                    <a:pt x="207" y="989"/>
                    <a:pt x="380" y="989"/>
                  </a:cubicBezTo>
                  <a:cubicBezTo>
                    <a:pt x="393" y="989"/>
                    <a:pt x="406" y="988"/>
                    <a:pt x="420" y="986"/>
                  </a:cubicBezTo>
                  <a:cubicBezTo>
                    <a:pt x="575" y="986"/>
                    <a:pt x="721" y="757"/>
                    <a:pt x="684" y="493"/>
                  </a:cubicBezTo>
                  <a:cubicBezTo>
                    <a:pt x="684" y="192"/>
                    <a:pt x="493" y="0"/>
                    <a:pt x="347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55"/>
            <p:cNvSpPr/>
            <p:nvPr/>
          </p:nvSpPr>
          <p:spPr>
            <a:xfrm>
              <a:off x="6487788" y="3501919"/>
              <a:ext cx="71242" cy="32762"/>
            </a:xfrm>
            <a:custGeom>
              <a:avLst/>
              <a:gdLst/>
              <a:ahLst/>
              <a:cxnLst/>
              <a:rect l="l" t="t" r="r" b="b"/>
              <a:pathLst>
                <a:path w="1333" h="613" extrusionOk="0">
                  <a:moveTo>
                    <a:pt x="876" y="1"/>
                  </a:moveTo>
                  <a:cubicBezTo>
                    <a:pt x="803" y="1"/>
                    <a:pt x="684" y="37"/>
                    <a:pt x="611" y="83"/>
                  </a:cubicBezTo>
                  <a:cubicBezTo>
                    <a:pt x="493" y="83"/>
                    <a:pt x="383" y="156"/>
                    <a:pt x="301" y="229"/>
                  </a:cubicBezTo>
                  <a:cubicBezTo>
                    <a:pt x="192" y="311"/>
                    <a:pt x="119" y="384"/>
                    <a:pt x="37" y="494"/>
                  </a:cubicBezTo>
                  <a:cubicBezTo>
                    <a:pt x="0" y="539"/>
                    <a:pt x="0" y="576"/>
                    <a:pt x="37" y="576"/>
                  </a:cubicBezTo>
                  <a:cubicBezTo>
                    <a:pt x="37" y="612"/>
                    <a:pt x="73" y="612"/>
                    <a:pt x="73" y="612"/>
                  </a:cubicBezTo>
                  <a:cubicBezTo>
                    <a:pt x="119" y="612"/>
                    <a:pt x="119" y="612"/>
                    <a:pt x="155" y="576"/>
                  </a:cubicBezTo>
                  <a:cubicBezTo>
                    <a:pt x="192" y="539"/>
                    <a:pt x="228" y="494"/>
                    <a:pt x="265" y="457"/>
                  </a:cubicBezTo>
                  <a:cubicBezTo>
                    <a:pt x="301" y="421"/>
                    <a:pt x="383" y="384"/>
                    <a:pt x="420" y="384"/>
                  </a:cubicBezTo>
                  <a:cubicBezTo>
                    <a:pt x="493" y="348"/>
                    <a:pt x="575" y="311"/>
                    <a:pt x="648" y="311"/>
                  </a:cubicBezTo>
                  <a:lnTo>
                    <a:pt x="876" y="311"/>
                  </a:lnTo>
                  <a:cubicBezTo>
                    <a:pt x="985" y="311"/>
                    <a:pt x="1104" y="348"/>
                    <a:pt x="1177" y="384"/>
                  </a:cubicBezTo>
                  <a:lnTo>
                    <a:pt x="1259" y="384"/>
                  </a:lnTo>
                  <a:cubicBezTo>
                    <a:pt x="1296" y="384"/>
                    <a:pt x="1296" y="348"/>
                    <a:pt x="1332" y="311"/>
                  </a:cubicBezTo>
                  <a:lnTo>
                    <a:pt x="1332" y="229"/>
                  </a:lnTo>
                  <a:cubicBezTo>
                    <a:pt x="1332" y="229"/>
                    <a:pt x="1332" y="156"/>
                    <a:pt x="1296" y="156"/>
                  </a:cubicBezTo>
                  <a:cubicBezTo>
                    <a:pt x="1259" y="120"/>
                    <a:pt x="1213" y="83"/>
                    <a:pt x="1140" y="83"/>
                  </a:cubicBezTo>
                  <a:cubicBezTo>
                    <a:pt x="1104" y="37"/>
                    <a:pt x="1031" y="1"/>
                    <a:pt x="949" y="1"/>
                  </a:cubicBezTo>
                  <a:close/>
                </a:path>
              </a:pathLst>
            </a:custGeom>
            <a:solidFill>
              <a:srgbClr val="DBA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55"/>
            <p:cNvSpPr/>
            <p:nvPr/>
          </p:nvSpPr>
          <p:spPr>
            <a:xfrm>
              <a:off x="6660365" y="3499995"/>
              <a:ext cx="81504" cy="36610"/>
            </a:xfrm>
            <a:custGeom>
              <a:avLst/>
              <a:gdLst/>
              <a:ahLst/>
              <a:cxnLst/>
              <a:rect l="l" t="t" r="r" b="b"/>
              <a:pathLst>
                <a:path w="1525" h="685" extrusionOk="0">
                  <a:moveTo>
                    <a:pt x="457" y="0"/>
                  </a:moveTo>
                  <a:cubicBezTo>
                    <a:pt x="384" y="0"/>
                    <a:pt x="311" y="0"/>
                    <a:pt x="229" y="37"/>
                  </a:cubicBezTo>
                  <a:cubicBezTo>
                    <a:pt x="156" y="37"/>
                    <a:pt x="119" y="73"/>
                    <a:pt x="37" y="119"/>
                  </a:cubicBezTo>
                  <a:cubicBezTo>
                    <a:pt x="1" y="119"/>
                    <a:pt x="1" y="156"/>
                    <a:pt x="1" y="192"/>
                  </a:cubicBezTo>
                  <a:lnTo>
                    <a:pt x="1" y="265"/>
                  </a:lnTo>
                  <a:cubicBezTo>
                    <a:pt x="37" y="265"/>
                    <a:pt x="37" y="302"/>
                    <a:pt x="83" y="302"/>
                  </a:cubicBezTo>
                  <a:cubicBezTo>
                    <a:pt x="119" y="347"/>
                    <a:pt x="119" y="347"/>
                    <a:pt x="156" y="347"/>
                  </a:cubicBezTo>
                  <a:cubicBezTo>
                    <a:pt x="265" y="302"/>
                    <a:pt x="384" y="302"/>
                    <a:pt x="493" y="302"/>
                  </a:cubicBezTo>
                  <a:lnTo>
                    <a:pt x="803" y="302"/>
                  </a:lnTo>
                  <a:cubicBezTo>
                    <a:pt x="913" y="347"/>
                    <a:pt x="995" y="384"/>
                    <a:pt x="1068" y="384"/>
                  </a:cubicBezTo>
                  <a:cubicBezTo>
                    <a:pt x="1104" y="420"/>
                    <a:pt x="1177" y="457"/>
                    <a:pt x="1223" y="530"/>
                  </a:cubicBezTo>
                  <a:lnTo>
                    <a:pt x="1260" y="530"/>
                  </a:lnTo>
                  <a:cubicBezTo>
                    <a:pt x="1296" y="575"/>
                    <a:pt x="1333" y="612"/>
                    <a:pt x="1369" y="648"/>
                  </a:cubicBezTo>
                  <a:cubicBezTo>
                    <a:pt x="1369" y="685"/>
                    <a:pt x="1405" y="685"/>
                    <a:pt x="1451" y="685"/>
                  </a:cubicBezTo>
                  <a:cubicBezTo>
                    <a:pt x="1451" y="685"/>
                    <a:pt x="1488" y="685"/>
                    <a:pt x="1488" y="648"/>
                  </a:cubicBezTo>
                  <a:cubicBezTo>
                    <a:pt x="1524" y="648"/>
                    <a:pt x="1524" y="648"/>
                    <a:pt x="1524" y="612"/>
                  </a:cubicBezTo>
                  <a:lnTo>
                    <a:pt x="1524" y="575"/>
                  </a:lnTo>
                  <a:cubicBezTo>
                    <a:pt x="1451" y="457"/>
                    <a:pt x="1333" y="384"/>
                    <a:pt x="1223" y="265"/>
                  </a:cubicBezTo>
                  <a:cubicBezTo>
                    <a:pt x="1104" y="192"/>
                    <a:pt x="995" y="119"/>
                    <a:pt x="876" y="73"/>
                  </a:cubicBezTo>
                  <a:cubicBezTo>
                    <a:pt x="767" y="37"/>
                    <a:pt x="685" y="0"/>
                    <a:pt x="575" y="0"/>
                  </a:cubicBezTo>
                  <a:close/>
                </a:path>
              </a:pathLst>
            </a:custGeom>
            <a:solidFill>
              <a:srgbClr val="DBA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55"/>
            <p:cNvSpPr/>
            <p:nvPr/>
          </p:nvSpPr>
          <p:spPr>
            <a:xfrm>
              <a:off x="6302972" y="3808646"/>
              <a:ext cx="316982" cy="463208"/>
            </a:xfrm>
            <a:custGeom>
              <a:avLst/>
              <a:gdLst/>
              <a:ahLst/>
              <a:cxnLst/>
              <a:rect l="l" t="t" r="r" b="b"/>
              <a:pathLst>
                <a:path w="5931" h="8667" extrusionOk="0">
                  <a:moveTo>
                    <a:pt x="4598" y="0"/>
                  </a:moveTo>
                  <a:cubicBezTo>
                    <a:pt x="4562" y="0"/>
                    <a:pt x="4489" y="46"/>
                    <a:pt x="4443" y="46"/>
                  </a:cubicBezTo>
                  <a:cubicBezTo>
                    <a:pt x="4407" y="46"/>
                    <a:pt x="4370" y="82"/>
                    <a:pt x="4297" y="82"/>
                  </a:cubicBezTo>
                  <a:cubicBezTo>
                    <a:pt x="4297" y="119"/>
                    <a:pt x="4261" y="119"/>
                    <a:pt x="4215" y="119"/>
                  </a:cubicBezTo>
                  <a:cubicBezTo>
                    <a:pt x="4215" y="119"/>
                    <a:pt x="4215" y="155"/>
                    <a:pt x="4179" y="155"/>
                  </a:cubicBezTo>
                  <a:cubicBezTo>
                    <a:pt x="4179" y="155"/>
                    <a:pt x="4142" y="192"/>
                    <a:pt x="4106" y="192"/>
                  </a:cubicBezTo>
                  <a:cubicBezTo>
                    <a:pt x="4069" y="228"/>
                    <a:pt x="4033" y="274"/>
                    <a:pt x="3987" y="310"/>
                  </a:cubicBezTo>
                  <a:cubicBezTo>
                    <a:pt x="3914" y="420"/>
                    <a:pt x="3841" y="502"/>
                    <a:pt x="3723" y="611"/>
                  </a:cubicBezTo>
                  <a:cubicBezTo>
                    <a:pt x="3650" y="730"/>
                    <a:pt x="3577" y="839"/>
                    <a:pt x="3495" y="958"/>
                  </a:cubicBezTo>
                  <a:lnTo>
                    <a:pt x="3458" y="1031"/>
                  </a:lnTo>
                  <a:cubicBezTo>
                    <a:pt x="3385" y="1140"/>
                    <a:pt x="3267" y="1296"/>
                    <a:pt x="3194" y="1414"/>
                  </a:cubicBezTo>
                  <a:cubicBezTo>
                    <a:pt x="2929" y="1825"/>
                    <a:pt x="2619" y="2244"/>
                    <a:pt x="2318" y="2664"/>
                  </a:cubicBezTo>
                  <a:lnTo>
                    <a:pt x="2354" y="2627"/>
                  </a:lnTo>
                  <a:lnTo>
                    <a:pt x="2354" y="2627"/>
                  </a:lnTo>
                  <a:cubicBezTo>
                    <a:pt x="2126" y="2892"/>
                    <a:pt x="1935" y="3157"/>
                    <a:pt x="1707" y="3421"/>
                  </a:cubicBezTo>
                  <a:cubicBezTo>
                    <a:pt x="1406" y="3804"/>
                    <a:pt x="1068" y="4187"/>
                    <a:pt x="794" y="4607"/>
                  </a:cubicBezTo>
                  <a:cubicBezTo>
                    <a:pt x="648" y="4753"/>
                    <a:pt x="566" y="4945"/>
                    <a:pt x="457" y="5100"/>
                  </a:cubicBezTo>
                  <a:cubicBezTo>
                    <a:pt x="338" y="5291"/>
                    <a:pt x="302" y="5437"/>
                    <a:pt x="229" y="5556"/>
                  </a:cubicBezTo>
                  <a:cubicBezTo>
                    <a:pt x="110" y="5820"/>
                    <a:pt x="74" y="6085"/>
                    <a:pt x="37" y="6386"/>
                  </a:cubicBezTo>
                  <a:cubicBezTo>
                    <a:pt x="1" y="6614"/>
                    <a:pt x="1" y="6842"/>
                    <a:pt x="1" y="7070"/>
                  </a:cubicBezTo>
                  <a:cubicBezTo>
                    <a:pt x="37" y="7298"/>
                    <a:pt x="74" y="7526"/>
                    <a:pt x="192" y="7718"/>
                  </a:cubicBezTo>
                  <a:cubicBezTo>
                    <a:pt x="265" y="7909"/>
                    <a:pt x="384" y="8101"/>
                    <a:pt x="493" y="8256"/>
                  </a:cubicBezTo>
                  <a:cubicBezTo>
                    <a:pt x="530" y="8293"/>
                    <a:pt x="566" y="8329"/>
                    <a:pt x="612" y="8329"/>
                  </a:cubicBezTo>
                  <a:lnTo>
                    <a:pt x="612" y="8366"/>
                  </a:lnTo>
                  <a:cubicBezTo>
                    <a:pt x="685" y="8439"/>
                    <a:pt x="758" y="8484"/>
                    <a:pt x="840" y="8521"/>
                  </a:cubicBezTo>
                  <a:cubicBezTo>
                    <a:pt x="913" y="8557"/>
                    <a:pt x="986" y="8630"/>
                    <a:pt x="1068" y="8667"/>
                  </a:cubicBezTo>
                  <a:lnTo>
                    <a:pt x="1141" y="8667"/>
                  </a:lnTo>
                  <a:cubicBezTo>
                    <a:pt x="1177" y="8667"/>
                    <a:pt x="1214" y="8630"/>
                    <a:pt x="1214" y="8594"/>
                  </a:cubicBezTo>
                  <a:cubicBezTo>
                    <a:pt x="1296" y="8594"/>
                    <a:pt x="1406" y="8594"/>
                    <a:pt x="1479" y="8557"/>
                  </a:cubicBezTo>
                  <a:cubicBezTo>
                    <a:pt x="1634" y="8521"/>
                    <a:pt x="1752" y="8484"/>
                    <a:pt x="1898" y="8402"/>
                  </a:cubicBezTo>
                  <a:cubicBezTo>
                    <a:pt x="2053" y="8329"/>
                    <a:pt x="2163" y="8256"/>
                    <a:pt x="2318" y="8137"/>
                  </a:cubicBezTo>
                  <a:cubicBezTo>
                    <a:pt x="2546" y="7946"/>
                    <a:pt x="2774" y="7754"/>
                    <a:pt x="3002" y="7490"/>
                  </a:cubicBezTo>
                  <a:cubicBezTo>
                    <a:pt x="3230" y="7298"/>
                    <a:pt x="3422" y="7070"/>
                    <a:pt x="3577" y="6842"/>
                  </a:cubicBezTo>
                  <a:cubicBezTo>
                    <a:pt x="4033" y="6276"/>
                    <a:pt x="4443" y="5629"/>
                    <a:pt x="4827" y="4872"/>
                  </a:cubicBezTo>
                  <a:cubicBezTo>
                    <a:pt x="5173" y="4151"/>
                    <a:pt x="5438" y="3385"/>
                    <a:pt x="5666" y="2627"/>
                  </a:cubicBezTo>
                  <a:cubicBezTo>
                    <a:pt x="5739" y="2281"/>
                    <a:pt x="5812" y="1943"/>
                    <a:pt x="5894" y="1597"/>
                  </a:cubicBezTo>
                  <a:lnTo>
                    <a:pt x="5812" y="1597"/>
                  </a:lnTo>
                  <a:lnTo>
                    <a:pt x="5812" y="1560"/>
                  </a:lnTo>
                  <a:cubicBezTo>
                    <a:pt x="5812" y="1524"/>
                    <a:pt x="5857" y="1524"/>
                    <a:pt x="5857" y="1487"/>
                  </a:cubicBezTo>
                  <a:cubicBezTo>
                    <a:pt x="5857" y="1451"/>
                    <a:pt x="5894" y="1414"/>
                    <a:pt x="5894" y="1368"/>
                  </a:cubicBezTo>
                  <a:cubicBezTo>
                    <a:pt x="5894" y="1368"/>
                    <a:pt x="5894" y="1332"/>
                    <a:pt x="5930" y="1296"/>
                  </a:cubicBezTo>
                  <a:lnTo>
                    <a:pt x="5930" y="1186"/>
                  </a:lnTo>
                  <a:lnTo>
                    <a:pt x="5930" y="1104"/>
                  </a:lnTo>
                  <a:cubicBezTo>
                    <a:pt x="5930" y="1067"/>
                    <a:pt x="5894" y="994"/>
                    <a:pt x="5894" y="958"/>
                  </a:cubicBezTo>
                  <a:cubicBezTo>
                    <a:pt x="5894" y="912"/>
                    <a:pt x="5894" y="876"/>
                    <a:pt x="5857" y="839"/>
                  </a:cubicBezTo>
                  <a:cubicBezTo>
                    <a:pt x="5857" y="803"/>
                    <a:pt x="5812" y="730"/>
                    <a:pt x="5812" y="684"/>
                  </a:cubicBezTo>
                  <a:cubicBezTo>
                    <a:pt x="5775" y="648"/>
                    <a:pt x="5739" y="611"/>
                    <a:pt x="5739" y="575"/>
                  </a:cubicBezTo>
                  <a:cubicBezTo>
                    <a:pt x="5666" y="502"/>
                    <a:pt x="5584" y="383"/>
                    <a:pt x="5474" y="310"/>
                  </a:cubicBezTo>
                  <a:cubicBezTo>
                    <a:pt x="5438" y="274"/>
                    <a:pt x="5356" y="228"/>
                    <a:pt x="5319" y="192"/>
                  </a:cubicBezTo>
                  <a:cubicBezTo>
                    <a:pt x="5283" y="155"/>
                    <a:pt x="5246" y="155"/>
                    <a:pt x="5173" y="119"/>
                  </a:cubicBezTo>
                  <a:cubicBezTo>
                    <a:pt x="5128" y="82"/>
                    <a:pt x="5091" y="82"/>
                    <a:pt x="5055" y="82"/>
                  </a:cubicBezTo>
                  <a:cubicBezTo>
                    <a:pt x="5018" y="46"/>
                    <a:pt x="5018" y="46"/>
                    <a:pt x="4982" y="46"/>
                  </a:cubicBezTo>
                  <a:lnTo>
                    <a:pt x="4900" y="46"/>
                  </a:lnTo>
                  <a:cubicBezTo>
                    <a:pt x="4863" y="0"/>
                    <a:pt x="4790" y="0"/>
                    <a:pt x="4754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55"/>
            <p:cNvSpPr/>
            <p:nvPr/>
          </p:nvSpPr>
          <p:spPr>
            <a:xfrm>
              <a:off x="6616005" y="3853488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55"/>
            <p:cNvSpPr/>
            <p:nvPr/>
          </p:nvSpPr>
          <p:spPr>
            <a:xfrm>
              <a:off x="6302972" y="4168446"/>
              <a:ext cx="59057" cy="100370"/>
            </a:xfrm>
            <a:custGeom>
              <a:avLst/>
              <a:gdLst/>
              <a:ahLst/>
              <a:cxnLst/>
              <a:rect l="l" t="t" r="r" b="b"/>
              <a:pathLst>
                <a:path w="1105" h="1878" extrusionOk="0">
                  <a:moveTo>
                    <a:pt x="110" y="1"/>
                  </a:moveTo>
                  <a:cubicBezTo>
                    <a:pt x="74" y="1"/>
                    <a:pt x="1" y="37"/>
                    <a:pt x="37" y="74"/>
                  </a:cubicBezTo>
                  <a:cubicBezTo>
                    <a:pt x="37" y="457"/>
                    <a:pt x="74" y="794"/>
                    <a:pt x="229" y="1141"/>
                  </a:cubicBezTo>
                  <a:cubicBezTo>
                    <a:pt x="302" y="1296"/>
                    <a:pt x="384" y="1442"/>
                    <a:pt x="493" y="1561"/>
                  </a:cubicBezTo>
                  <a:cubicBezTo>
                    <a:pt x="566" y="1634"/>
                    <a:pt x="648" y="1670"/>
                    <a:pt x="721" y="1752"/>
                  </a:cubicBezTo>
                  <a:cubicBezTo>
                    <a:pt x="758" y="1789"/>
                    <a:pt x="876" y="1825"/>
                    <a:pt x="949" y="1862"/>
                  </a:cubicBezTo>
                  <a:cubicBezTo>
                    <a:pt x="962" y="1874"/>
                    <a:pt x="974" y="1878"/>
                    <a:pt x="985" y="1878"/>
                  </a:cubicBezTo>
                  <a:cubicBezTo>
                    <a:pt x="1006" y="1878"/>
                    <a:pt x="1022" y="1862"/>
                    <a:pt x="1022" y="1862"/>
                  </a:cubicBezTo>
                  <a:cubicBezTo>
                    <a:pt x="1068" y="1862"/>
                    <a:pt x="1068" y="1825"/>
                    <a:pt x="1068" y="1789"/>
                  </a:cubicBezTo>
                  <a:cubicBezTo>
                    <a:pt x="1105" y="1752"/>
                    <a:pt x="1105" y="1752"/>
                    <a:pt x="1068" y="1707"/>
                  </a:cubicBezTo>
                  <a:cubicBezTo>
                    <a:pt x="1068" y="1670"/>
                    <a:pt x="1022" y="1670"/>
                    <a:pt x="986" y="1670"/>
                  </a:cubicBezTo>
                  <a:cubicBezTo>
                    <a:pt x="913" y="1634"/>
                    <a:pt x="876" y="1597"/>
                    <a:pt x="794" y="1524"/>
                  </a:cubicBezTo>
                  <a:cubicBezTo>
                    <a:pt x="721" y="1478"/>
                    <a:pt x="648" y="1405"/>
                    <a:pt x="612" y="1333"/>
                  </a:cubicBezTo>
                  <a:lnTo>
                    <a:pt x="612" y="1369"/>
                  </a:lnTo>
                  <a:cubicBezTo>
                    <a:pt x="530" y="1250"/>
                    <a:pt x="457" y="1141"/>
                    <a:pt x="420" y="1022"/>
                  </a:cubicBezTo>
                  <a:cubicBezTo>
                    <a:pt x="338" y="840"/>
                    <a:pt x="302" y="612"/>
                    <a:pt x="265" y="384"/>
                  </a:cubicBezTo>
                  <a:lnTo>
                    <a:pt x="265" y="420"/>
                  </a:lnTo>
                  <a:cubicBezTo>
                    <a:pt x="265" y="302"/>
                    <a:pt x="229" y="192"/>
                    <a:pt x="229" y="74"/>
                  </a:cubicBezTo>
                  <a:cubicBezTo>
                    <a:pt x="229" y="37"/>
                    <a:pt x="192" y="1"/>
                    <a:pt x="110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55"/>
            <p:cNvSpPr/>
            <p:nvPr/>
          </p:nvSpPr>
          <p:spPr>
            <a:xfrm>
              <a:off x="6396610" y="3813029"/>
              <a:ext cx="223347" cy="416390"/>
            </a:xfrm>
            <a:custGeom>
              <a:avLst/>
              <a:gdLst/>
              <a:ahLst/>
              <a:cxnLst/>
              <a:rect l="l" t="t" r="r" b="b"/>
              <a:pathLst>
                <a:path w="4179" h="7791" extrusionOk="0">
                  <a:moveTo>
                    <a:pt x="3339" y="0"/>
                  </a:moveTo>
                  <a:cubicBezTo>
                    <a:pt x="3303" y="37"/>
                    <a:pt x="3339" y="37"/>
                    <a:pt x="3339" y="37"/>
                  </a:cubicBezTo>
                  <a:cubicBezTo>
                    <a:pt x="3376" y="73"/>
                    <a:pt x="3421" y="73"/>
                    <a:pt x="3458" y="110"/>
                  </a:cubicBezTo>
                  <a:cubicBezTo>
                    <a:pt x="3567" y="146"/>
                    <a:pt x="3649" y="228"/>
                    <a:pt x="3722" y="301"/>
                  </a:cubicBezTo>
                  <a:cubicBezTo>
                    <a:pt x="3795" y="374"/>
                    <a:pt x="3832" y="456"/>
                    <a:pt x="3877" y="529"/>
                  </a:cubicBezTo>
                  <a:cubicBezTo>
                    <a:pt x="3950" y="602"/>
                    <a:pt x="3950" y="684"/>
                    <a:pt x="3987" y="794"/>
                  </a:cubicBezTo>
                  <a:cubicBezTo>
                    <a:pt x="4023" y="912"/>
                    <a:pt x="4023" y="1058"/>
                    <a:pt x="4023" y="1214"/>
                  </a:cubicBezTo>
                  <a:cubicBezTo>
                    <a:pt x="4023" y="1405"/>
                    <a:pt x="4023" y="1560"/>
                    <a:pt x="3987" y="1743"/>
                  </a:cubicBezTo>
                  <a:cubicBezTo>
                    <a:pt x="3950" y="1934"/>
                    <a:pt x="3914" y="2162"/>
                    <a:pt x="3832" y="2354"/>
                  </a:cubicBezTo>
                  <a:lnTo>
                    <a:pt x="3877" y="2354"/>
                  </a:lnTo>
                  <a:cubicBezTo>
                    <a:pt x="3649" y="3157"/>
                    <a:pt x="3303" y="3914"/>
                    <a:pt x="2883" y="4634"/>
                  </a:cubicBezTo>
                  <a:lnTo>
                    <a:pt x="2883" y="4598"/>
                  </a:lnTo>
                  <a:cubicBezTo>
                    <a:pt x="2655" y="5018"/>
                    <a:pt x="2354" y="5392"/>
                    <a:pt x="2089" y="5775"/>
                  </a:cubicBezTo>
                  <a:cubicBezTo>
                    <a:pt x="1779" y="6158"/>
                    <a:pt x="1478" y="6496"/>
                    <a:pt x="1141" y="6842"/>
                  </a:cubicBezTo>
                  <a:cubicBezTo>
                    <a:pt x="794" y="7180"/>
                    <a:pt x="411" y="7490"/>
                    <a:pt x="37" y="7754"/>
                  </a:cubicBezTo>
                  <a:cubicBezTo>
                    <a:pt x="0" y="7754"/>
                    <a:pt x="0" y="7754"/>
                    <a:pt x="37" y="7791"/>
                  </a:cubicBezTo>
                  <a:lnTo>
                    <a:pt x="73" y="7791"/>
                  </a:lnTo>
                  <a:cubicBezTo>
                    <a:pt x="456" y="7563"/>
                    <a:pt x="757" y="7298"/>
                    <a:pt x="1095" y="6988"/>
                  </a:cubicBezTo>
                  <a:cubicBezTo>
                    <a:pt x="1405" y="6687"/>
                    <a:pt x="1670" y="6386"/>
                    <a:pt x="1934" y="6076"/>
                  </a:cubicBezTo>
                  <a:cubicBezTo>
                    <a:pt x="2509" y="5437"/>
                    <a:pt x="2965" y="4707"/>
                    <a:pt x="3339" y="3950"/>
                  </a:cubicBezTo>
                  <a:cubicBezTo>
                    <a:pt x="3531" y="3567"/>
                    <a:pt x="3722" y="3193"/>
                    <a:pt x="3832" y="2810"/>
                  </a:cubicBezTo>
                  <a:cubicBezTo>
                    <a:pt x="3914" y="2618"/>
                    <a:pt x="3950" y="2390"/>
                    <a:pt x="4023" y="2199"/>
                  </a:cubicBezTo>
                  <a:cubicBezTo>
                    <a:pt x="4060" y="2053"/>
                    <a:pt x="4105" y="1861"/>
                    <a:pt x="4142" y="1706"/>
                  </a:cubicBezTo>
                  <a:cubicBezTo>
                    <a:pt x="4142" y="1560"/>
                    <a:pt x="4178" y="1369"/>
                    <a:pt x="4178" y="1214"/>
                  </a:cubicBezTo>
                  <a:cubicBezTo>
                    <a:pt x="4142" y="1058"/>
                    <a:pt x="4142" y="912"/>
                    <a:pt x="4105" y="794"/>
                  </a:cubicBezTo>
                  <a:cubicBezTo>
                    <a:pt x="4060" y="648"/>
                    <a:pt x="3987" y="493"/>
                    <a:pt x="3914" y="374"/>
                  </a:cubicBezTo>
                  <a:cubicBezTo>
                    <a:pt x="3832" y="265"/>
                    <a:pt x="3722" y="192"/>
                    <a:pt x="3604" y="110"/>
                  </a:cubicBezTo>
                  <a:cubicBezTo>
                    <a:pt x="3567" y="73"/>
                    <a:pt x="3494" y="73"/>
                    <a:pt x="3458" y="37"/>
                  </a:cubicBezTo>
                  <a:lnTo>
                    <a:pt x="3421" y="37"/>
                  </a:lnTo>
                  <a:cubicBezTo>
                    <a:pt x="3421" y="0"/>
                    <a:pt x="3376" y="0"/>
                    <a:pt x="3376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55"/>
            <p:cNvSpPr/>
            <p:nvPr/>
          </p:nvSpPr>
          <p:spPr>
            <a:xfrm>
              <a:off x="6605743" y="3804745"/>
              <a:ext cx="456901" cy="471492"/>
            </a:xfrm>
            <a:custGeom>
              <a:avLst/>
              <a:gdLst/>
              <a:ahLst/>
              <a:cxnLst/>
              <a:rect l="l" t="t" r="r" b="b"/>
              <a:pathLst>
                <a:path w="8549" h="8822" extrusionOk="0">
                  <a:moveTo>
                    <a:pt x="3531" y="0"/>
                  </a:moveTo>
                  <a:cubicBezTo>
                    <a:pt x="3495" y="0"/>
                    <a:pt x="3495" y="37"/>
                    <a:pt x="3495" y="73"/>
                  </a:cubicBezTo>
                  <a:cubicBezTo>
                    <a:pt x="3458" y="119"/>
                    <a:pt x="3495" y="119"/>
                    <a:pt x="3495" y="155"/>
                  </a:cubicBezTo>
                  <a:cubicBezTo>
                    <a:pt x="3495" y="192"/>
                    <a:pt x="3531" y="228"/>
                    <a:pt x="3568" y="301"/>
                  </a:cubicBezTo>
                  <a:cubicBezTo>
                    <a:pt x="3686" y="575"/>
                    <a:pt x="3723" y="803"/>
                    <a:pt x="3759" y="1067"/>
                  </a:cubicBezTo>
                  <a:cubicBezTo>
                    <a:pt x="3796" y="1296"/>
                    <a:pt x="3796" y="1524"/>
                    <a:pt x="3759" y="1715"/>
                  </a:cubicBezTo>
                  <a:cubicBezTo>
                    <a:pt x="3723" y="2171"/>
                    <a:pt x="3568" y="2545"/>
                    <a:pt x="3422" y="2892"/>
                  </a:cubicBezTo>
                  <a:lnTo>
                    <a:pt x="3422" y="2855"/>
                  </a:lnTo>
                  <a:cubicBezTo>
                    <a:pt x="3385" y="2965"/>
                    <a:pt x="3340" y="3084"/>
                    <a:pt x="3267" y="3230"/>
                  </a:cubicBezTo>
                  <a:cubicBezTo>
                    <a:pt x="3157" y="3458"/>
                    <a:pt x="3039" y="3722"/>
                    <a:pt x="2966" y="3996"/>
                  </a:cubicBezTo>
                  <a:cubicBezTo>
                    <a:pt x="2847" y="4297"/>
                    <a:pt x="2774" y="4598"/>
                    <a:pt x="2738" y="4908"/>
                  </a:cubicBezTo>
                  <a:cubicBezTo>
                    <a:pt x="2656" y="4789"/>
                    <a:pt x="2583" y="4717"/>
                    <a:pt x="2510" y="4634"/>
                  </a:cubicBezTo>
                  <a:cubicBezTo>
                    <a:pt x="2355" y="4452"/>
                    <a:pt x="2199" y="4178"/>
                    <a:pt x="2017" y="3877"/>
                  </a:cubicBezTo>
                  <a:cubicBezTo>
                    <a:pt x="1862" y="3613"/>
                    <a:pt x="1743" y="3312"/>
                    <a:pt x="1597" y="3038"/>
                  </a:cubicBezTo>
                  <a:cubicBezTo>
                    <a:pt x="1406" y="2509"/>
                    <a:pt x="1251" y="2053"/>
                    <a:pt x="1178" y="1560"/>
                  </a:cubicBezTo>
                  <a:lnTo>
                    <a:pt x="1178" y="1296"/>
                  </a:lnTo>
                  <a:cubicBezTo>
                    <a:pt x="1178" y="1213"/>
                    <a:pt x="1105" y="1177"/>
                    <a:pt x="1059" y="1177"/>
                  </a:cubicBezTo>
                  <a:lnTo>
                    <a:pt x="986" y="1177"/>
                  </a:lnTo>
                  <a:cubicBezTo>
                    <a:pt x="986" y="1177"/>
                    <a:pt x="950" y="1177"/>
                    <a:pt x="913" y="1213"/>
                  </a:cubicBezTo>
                  <a:cubicBezTo>
                    <a:pt x="831" y="1332"/>
                    <a:pt x="722" y="1487"/>
                    <a:pt x="649" y="1633"/>
                  </a:cubicBezTo>
                  <a:cubicBezTo>
                    <a:pt x="530" y="1752"/>
                    <a:pt x="457" y="1898"/>
                    <a:pt x="420" y="2089"/>
                  </a:cubicBezTo>
                  <a:cubicBezTo>
                    <a:pt x="265" y="2399"/>
                    <a:pt x="192" y="2737"/>
                    <a:pt x="110" y="3084"/>
                  </a:cubicBezTo>
                  <a:cubicBezTo>
                    <a:pt x="1" y="3804"/>
                    <a:pt x="37" y="4525"/>
                    <a:pt x="229" y="5209"/>
                  </a:cubicBezTo>
                  <a:cubicBezTo>
                    <a:pt x="229" y="5364"/>
                    <a:pt x="302" y="5510"/>
                    <a:pt x="338" y="5665"/>
                  </a:cubicBezTo>
                  <a:lnTo>
                    <a:pt x="375" y="5665"/>
                  </a:lnTo>
                  <a:lnTo>
                    <a:pt x="420" y="5702"/>
                  </a:lnTo>
                  <a:cubicBezTo>
                    <a:pt x="420" y="5775"/>
                    <a:pt x="457" y="5857"/>
                    <a:pt x="493" y="5930"/>
                  </a:cubicBezTo>
                  <a:lnTo>
                    <a:pt x="530" y="5966"/>
                  </a:lnTo>
                  <a:cubicBezTo>
                    <a:pt x="566" y="6085"/>
                    <a:pt x="649" y="6231"/>
                    <a:pt x="685" y="6349"/>
                  </a:cubicBezTo>
                  <a:lnTo>
                    <a:pt x="722" y="6386"/>
                  </a:lnTo>
                  <a:cubicBezTo>
                    <a:pt x="758" y="6505"/>
                    <a:pt x="831" y="6614"/>
                    <a:pt x="877" y="6687"/>
                  </a:cubicBezTo>
                  <a:cubicBezTo>
                    <a:pt x="950" y="6806"/>
                    <a:pt x="986" y="6879"/>
                    <a:pt x="1059" y="6961"/>
                  </a:cubicBezTo>
                  <a:cubicBezTo>
                    <a:pt x="1442" y="7371"/>
                    <a:pt x="1935" y="7754"/>
                    <a:pt x="2546" y="8055"/>
                  </a:cubicBezTo>
                  <a:cubicBezTo>
                    <a:pt x="3075" y="8329"/>
                    <a:pt x="3650" y="8512"/>
                    <a:pt x="4334" y="8667"/>
                  </a:cubicBezTo>
                  <a:cubicBezTo>
                    <a:pt x="4936" y="8785"/>
                    <a:pt x="5547" y="8822"/>
                    <a:pt x="6232" y="8822"/>
                  </a:cubicBezTo>
                  <a:lnTo>
                    <a:pt x="6688" y="8822"/>
                  </a:lnTo>
                  <a:cubicBezTo>
                    <a:pt x="6843" y="8822"/>
                    <a:pt x="6952" y="8785"/>
                    <a:pt x="7071" y="8785"/>
                  </a:cubicBezTo>
                  <a:cubicBezTo>
                    <a:pt x="7299" y="8740"/>
                    <a:pt x="7491" y="8703"/>
                    <a:pt x="7673" y="8594"/>
                  </a:cubicBezTo>
                  <a:cubicBezTo>
                    <a:pt x="7828" y="8512"/>
                    <a:pt x="7983" y="8402"/>
                    <a:pt x="8129" y="8283"/>
                  </a:cubicBezTo>
                  <a:cubicBezTo>
                    <a:pt x="8175" y="8210"/>
                    <a:pt x="8248" y="8138"/>
                    <a:pt x="8284" y="8055"/>
                  </a:cubicBezTo>
                  <a:cubicBezTo>
                    <a:pt x="8321" y="8019"/>
                    <a:pt x="8357" y="7946"/>
                    <a:pt x="8403" y="7827"/>
                  </a:cubicBezTo>
                  <a:cubicBezTo>
                    <a:pt x="8476" y="7681"/>
                    <a:pt x="8512" y="7526"/>
                    <a:pt x="8549" y="7298"/>
                  </a:cubicBezTo>
                  <a:lnTo>
                    <a:pt x="8549" y="6687"/>
                  </a:lnTo>
                  <a:cubicBezTo>
                    <a:pt x="8512" y="6276"/>
                    <a:pt x="8439" y="5820"/>
                    <a:pt x="8284" y="5319"/>
                  </a:cubicBezTo>
                  <a:cubicBezTo>
                    <a:pt x="8129" y="4862"/>
                    <a:pt x="7983" y="4406"/>
                    <a:pt x="7719" y="3877"/>
                  </a:cubicBezTo>
                  <a:cubicBezTo>
                    <a:pt x="7527" y="3458"/>
                    <a:pt x="7299" y="3001"/>
                    <a:pt x="7071" y="2582"/>
                  </a:cubicBezTo>
                  <a:cubicBezTo>
                    <a:pt x="6806" y="2171"/>
                    <a:pt x="6615" y="1861"/>
                    <a:pt x="6387" y="1560"/>
                  </a:cubicBezTo>
                  <a:cubicBezTo>
                    <a:pt x="6268" y="1405"/>
                    <a:pt x="6159" y="1259"/>
                    <a:pt x="6040" y="1140"/>
                  </a:cubicBezTo>
                  <a:cubicBezTo>
                    <a:pt x="5849" y="949"/>
                    <a:pt x="5620" y="757"/>
                    <a:pt x="5319" y="575"/>
                  </a:cubicBezTo>
                  <a:cubicBezTo>
                    <a:pt x="5091" y="456"/>
                    <a:pt x="4827" y="347"/>
                    <a:pt x="4480" y="228"/>
                  </a:cubicBezTo>
                  <a:cubicBezTo>
                    <a:pt x="4252" y="155"/>
                    <a:pt x="3987" y="73"/>
                    <a:pt x="3650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55"/>
            <p:cNvSpPr/>
            <p:nvPr/>
          </p:nvSpPr>
          <p:spPr>
            <a:xfrm>
              <a:off x="6453155" y="4326913"/>
              <a:ext cx="233608" cy="89253"/>
            </a:xfrm>
            <a:custGeom>
              <a:avLst/>
              <a:gdLst/>
              <a:ahLst/>
              <a:cxnLst/>
              <a:rect l="l" t="t" r="r" b="b"/>
              <a:pathLst>
                <a:path w="4371" h="1670" extrusionOk="0">
                  <a:moveTo>
                    <a:pt x="1788" y="0"/>
                  </a:moveTo>
                  <a:cubicBezTo>
                    <a:pt x="1597" y="0"/>
                    <a:pt x="1451" y="37"/>
                    <a:pt x="1296" y="37"/>
                  </a:cubicBezTo>
                  <a:cubicBezTo>
                    <a:pt x="995" y="73"/>
                    <a:pt x="803" y="110"/>
                    <a:pt x="612" y="192"/>
                  </a:cubicBezTo>
                  <a:cubicBezTo>
                    <a:pt x="539" y="229"/>
                    <a:pt x="457" y="302"/>
                    <a:pt x="420" y="338"/>
                  </a:cubicBezTo>
                  <a:cubicBezTo>
                    <a:pt x="347" y="420"/>
                    <a:pt x="265" y="493"/>
                    <a:pt x="265" y="566"/>
                  </a:cubicBezTo>
                  <a:cubicBezTo>
                    <a:pt x="229" y="612"/>
                    <a:pt x="229" y="612"/>
                    <a:pt x="192" y="612"/>
                  </a:cubicBezTo>
                  <a:cubicBezTo>
                    <a:pt x="156" y="648"/>
                    <a:pt x="83" y="721"/>
                    <a:pt x="37" y="794"/>
                  </a:cubicBezTo>
                  <a:cubicBezTo>
                    <a:pt x="0" y="876"/>
                    <a:pt x="0" y="949"/>
                    <a:pt x="0" y="986"/>
                  </a:cubicBezTo>
                  <a:cubicBezTo>
                    <a:pt x="37" y="1068"/>
                    <a:pt x="119" y="1104"/>
                    <a:pt x="229" y="1141"/>
                  </a:cubicBezTo>
                  <a:lnTo>
                    <a:pt x="347" y="1141"/>
                  </a:lnTo>
                  <a:cubicBezTo>
                    <a:pt x="347" y="1177"/>
                    <a:pt x="347" y="1214"/>
                    <a:pt x="384" y="1250"/>
                  </a:cubicBezTo>
                  <a:cubicBezTo>
                    <a:pt x="420" y="1332"/>
                    <a:pt x="457" y="1369"/>
                    <a:pt x="493" y="1369"/>
                  </a:cubicBezTo>
                  <a:cubicBezTo>
                    <a:pt x="575" y="1405"/>
                    <a:pt x="612" y="1405"/>
                    <a:pt x="685" y="1405"/>
                  </a:cubicBezTo>
                  <a:cubicBezTo>
                    <a:pt x="840" y="1442"/>
                    <a:pt x="995" y="1442"/>
                    <a:pt x="1141" y="1442"/>
                  </a:cubicBezTo>
                  <a:lnTo>
                    <a:pt x="1597" y="1442"/>
                  </a:lnTo>
                  <a:cubicBezTo>
                    <a:pt x="1752" y="1405"/>
                    <a:pt x="1861" y="1405"/>
                    <a:pt x="2017" y="1405"/>
                  </a:cubicBezTo>
                  <a:cubicBezTo>
                    <a:pt x="2208" y="1405"/>
                    <a:pt x="2363" y="1405"/>
                    <a:pt x="2509" y="1442"/>
                  </a:cubicBezTo>
                  <a:cubicBezTo>
                    <a:pt x="2664" y="1478"/>
                    <a:pt x="2856" y="1524"/>
                    <a:pt x="3002" y="1560"/>
                  </a:cubicBezTo>
                  <a:cubicBezTo>
                    <a:pt x="3120" y="1560"/>
                    <a:pt x="3230" y="1597"/>
                    <a:pt x="3348" y="1633"/>
                  </a:cubicBezTo>
                  <a:cubicBezTo>
                    <a:pt x="3458" y="1633"/>
                    <a:pt x="3613" y="1670"/>
                    <a:pt x="3732" y="1670"/>
                  </a:cubicBezTo>
                  <a:lnTo>
                    <a:pt x="3878" y="1670"/>
                  </a:lnTo>
                  <a:cubicBezTo>
                    <a:pt x="3996" y="1633"/>
                    <a:pt x="4069" y="1633"/>
                    <a:pt x="4188" y="1597"/>
                  </a:cubicBezTo>
                  <a:cubicBezTo>
                    <a:pt x="4224" y="1560"/>
                    <a:pt x="4261" y="1560"/>
                    <a:pt x="4261" y="1524"/>
                  </a:cubicBezTo>
                  <a:cubicBezTo>
                    <a:pt x="4261" y="1524"/>
                    <a:pt x="4297" y="1478"/>
                    <a:pt x="4261" y="1442"/>
                  </a:cubicBezTo>
                  <a:cubicBezTo>
                    <a:pt x="4297" y="1405"/>
                    <a:pt x="4297" y="1369"/>
                    <a:pt x="4334" y="1332"/>
                  </a:cubicBezTo>
                  <a:cubicBezTo>
                    <a:pt x="4370" y="1296"/>
                    <a:pt x="4370" y="1214"/>
                    <a:pt x="4370" y="1141"/>
                  </a:cubicBezTo>
                  <a:lnTo>
                    <a:pt x="4370" y="986"/>
                  </a:lnTo>
                  <a:cubicBezTo>
                    <a:pt x="4334" y="949"/>
                    <a:pt x="4334" y="876"/>
                    <a:pt x="4297" y="794"/>
                  </a:cubicBezTo>
                  <a:cubicBezTo>
                    <a:pt x="4261" y="685"/>
                    <a:pt x="4188" y="612"/>
                    <a:pt x="4069" y="493"/>
                  </a:cubicBezTo>
                  <a:cubicBezTo>
                    <a:pt x="3996" y="420"/>
                    <a:pt x="3878" y="338"/>
                    <a:pt x="3768" y="265"/>
                  </a:cubicBezTo>
                  <a:cubicBezTo>
                    <a:pt x="3686" y="265"/>
                    <a:pt x="3613" y="229"/>
                    <a:pt x="3540" y="229"/>
                  </a:cubicBezTo>
                  <a:cubicBezTo>
                    <a:pt x="3348" y="156"/>
                    <a:pt x="3120" y="110"/>
                    <a:pt x="2856" y="110"/>
                  </a:cubicBezTo>
                  <a:cubicBezTo>
                    <a:pt x="2591" y="73"/>
                    <a:pt x="2318" y="37"/>
                    <a:pt x="2053" y="37"/>
                  </a:cubicBezTo>
                  <a:cubicBezTo>
                    <a:pt x="1980" y="37"/>
                    <a:pt x="1861" y="0"/>
                    <a:pt x="1788" y="0"/>
                  </a:cubicBezTo>
                  <a:close/>
                </a:path>
              </a:pathLst>
            </a:custGeom>
            <a:solidFill>
              <a:srgbClr val="FF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55"/>
            <p:cNvSpPr/>
            <p:nvPr/>
          </p:nvSpPr>
          <p:spPr>
            <a:xfrm>
              <a:off x="6471701" y="4373732"/>
              <a:ext cx="205282" cy="42435"/>
            </a:xfrm>
            <a:custGeom>
              <a:avLst/>
              <a:gdLst/>
              <a:ahLst/>
              <a:cxnLst/>
              <a:rect l="l" t="t" r="r" b="b"/>
              <a:pathLst>
                <a:path w="3841" h="794" extrusionOk="0">
                  <a:moveTo>
                    <a:pt x="949" y="0"/>
                  </a:moveTo>
                  <a:cubicBezTo>
                    <a:pt x="757" y="0"/>
                    <a:pt x="566" y="37"/>
                    <a:pt x="374" y="73"/>
                  </a:cubicBezTo>
                  <a:cubicBezTo>
                    <a:pt x="301" y="110"/>
                    <a:pt x="265" y="110"/>
                    <a:pt x="192" y="146"/>
                  </a:cubicBezTo>
                  <a:cubicBezTo>
                    <a:pt x="146" y="146"/>
                    <a:pt x="146" y="146"/>
                    <a:pt x="110" y="192"/>
                  </a:cubicBezTo>
                  <a:cubicBezTo>
                    <a:pt x="73" y="192"/>
                    <a:pt x="73" y="192"/>
                    <a:pt x="37" y="228"/>
                  </a:cubicBezTo>
                  <a:cubicBezTo>
                    <a:pt x="37" y="228"/>
                    <a:pt x="37" y="265"/>
                    <a:pt x="0" y="265"/>
                  </a:cubicBezTo>
                  <a:lnTo>
                    <a:pt x="0" y="338"/>
                  </a:lnTo>
                  <a:lnTo>
                    <a:pt x="0" y="374"/>
                  </a:lnTo>
                  <a:lnTo>
                    <a:pt x="37" y="374"/>
                  </a:lnTo>
                  <a:lnTo>
                    <a:pt x="37" y="420"/>
                  </a:lnTo>
                  <a:lnTo>
                    <a:pt x="73" y="456"/>
                  </a:lnTo>
                  <a:cubicBezTo>
                    <a:pt x="192" y="566"/>
                    <a:pt x="338" y="602"/>
                    <a:pt x="493" y="602"/>
                  </a:cubicBezTo>
                  <a:lnTo>
                    <a:pt x="757" y="602"/>
                  </a:lnTo>
                  <a:cubicBezTo>
                    <a:pt x="830" y="602"/>
                    <a:pt x="949" y="566"/>
                    <a:pt x="1022" y="566"/>
                  </a:cubicBezTo>
                  <a:lnTo>
                    <a:pt x="1597" y="566"/>
                  </a:lnTo>
                  <a:cubicBezTo>
                    <a:pt x="1788" y="566"/>
                    <a:pt x="2016" y="566"/>
                    <a:pt x="2244" y="602"/>
                  </a:cubicBezTo>
                  <a:lnTo>
                    <a:pt x="2199" y="602"/>
                  </a:lnTo>
                  <a:cubicBezTo>
                    <a:pt x="2354" y="602"/>
                    <a:pt x="2509" y="648"/>
                    <a:pt x="2618" y="684"/>
                  </a:cubicBezTo>
                  <a:cubicBezTo>
                    <a:pt x="2773" y="684"/>
                    <a:pt x="2883" y="721"/>
                    <a:pt x="3038" y="757"/>
                  </a:cubicBezTo>
                  <a:cubicBezTo>
                    <a:pt x="3157" y="757"/>
                    <a:pt x="3266" y="794"/>
                    <a:pt x="3421" y="794"/>
                  </a:cubicBezTo>
                  <a:lnTo>
                    <a:pt x="3613" y="794"/>
                  </a:lnTo>
                  <a:cubicBezTo>
                    <a:pt x="3686" y="794"/>
                    <a:pt x="3759" y="794"/>
                    <a:pt x="3795" y="757"/>
                  </a:cubicBezTo>
                  <a:cubicBezTo>
                    <a:pt x="3841" y="757"/>
                    <a:pt x="3841" y="757"/>
                    <a:pt x="3841" y="721"/>
                  </a:cubicBezTo>
                  <a:lnTo>
                    <a:pt x="3795" y="684"/>
                  </a:lnTo>
                  <a:cubicBezTo>
                    <a:pt x="3759" y="721"/>
                    <a:pt x="3759" y="721"/>
                    <a:pt x="3722" y="721"/>
                  </a:cubicBezTo>
                  <a:lnTo>
                    <a:pt x="3303" y="721"/>
                  </a:lnTo>
                  <a:cubicBezTo>
                    <a:pt x="3038" y="684"/>
                    <a:pt x="2810" y="602"/>
                    <a:pt x="2582" y="566"/>
                  </a:cubicBezTo>
                  <a:cubicBezTo>
                    <a:pt x="2317" y="529"/>
                    <a:pt x="2053" y="493"/>
                    <a:pt x="1825" y="493"/>
                  </a:cubicBezTo>
                  <a:cubicBezTo>
                    <a:pt x="1670" y="493"/>
                    <a:pt x="1560" y="493"/>
                    <a:pt x="1405" y="456"/>
                  </a:cubicBezTo>
                  <a:lnTo>
                    <a:pt x="1058" y="456"/>
                  </a:lnTo>
                  <a:cubicBezTo>
                    <a:pt x="876" y="493"/>
                    <a:pt x="648" y="493"/>
                    <a:pt x="456" y="493"/>
                  </a:cubicBezTo>
                  <a:lnTo>
                    <a:pt x="338" y="493"/>
                  </a:lnTo>
                  <a:cubicBezTo>
                    <a:pt x="301" y="456"/>
                    <a:pt x="265" y="456"/>
                    <a:pt x="228" y="456"/>
                  </a:cubicBezTo>
                  <a:lnTo>
                    <a:pt x="146" y="374"/>
                  </a:lnTo>
                  <a:cubicBezTo>
                    <a:pt x="110" y="374"/>
                    <a:pt x="110" y="374"/>
                    <a:pt x="110" y="338"/>
                  </a:cubicBezTo>
                  <a:lnTo>
                    <a:pt x="73" y="338"/>
                  </a:lnTo>
                  <a:lnTo>
                    <a:pt x="73" y="301"/>
                  </a:lnTo>
                  <a:lnTo>
                    <a:pt x="110" y="301"/>
                  </a:lnTo>
                  <a:lnTo>
                    <a:pt x="110" y="265"/>
                  </a:lnTo>
                  <a:cubicBezTo>
                    <a:pt x="146" y="265"/>
                    <a:pt x="192" y="228"/>
                    <a:pt x="228" y="228"/>
                  </a:cubicBezTo>
                  <a:cubicBezTo>
                    <a:pt x="338" y="146"/>
                    <a:pt x="493" y="146"/>
                    <a:pt x="602" y="110"/>
                  </a:cubicBezTo>
                  <a:cubicBezTo>
                    <a:pt x="684" y="110"/>
                    <a:pt x="794" y="73"/>
                    <a:pt x="876" y="73"/>
                  </a:cubicBezTo>
                  <a:cubicBezTo>
                    <a:pt x="985" y="73"/>
                    <a:pt x="1104" y="73"/>
                    <a:pt x="1213" y="110"/>
                  </a:cubicBezTo>
                  <a:cubicBezTo>
                    <a:pt x="1286" y="110"/>
                    <a:pt x="1369" y="110"/>
                    <a:pt x="1441" y="146"/>
                  </a:cubicBezTo>
                  <a:cubicBezTo>
                    <a:pt x="1478" y="146"/>
                    <a:pt x="1478" y="110"/>
                    <a:pt x="1478" y="110"/>
                  </a:cubicBezTo>
                  <a:lnTo>
                    <a:pt x="1478" y="73"/>
                  </a:lnTo>
                  <a:cubicBezTo>
                    <a:pt x="1286" y="37"/>
                    <a:pt x="1104" y="0"/>
                    <a:pt x="949" y="0"/>
                  </a:cubicBezTo>
                  <a:close/>
                </a:path>
              </a:pathLst>
            </a:custGeom>
            <a:solidFill>
              <a:srgbClr val="EEA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55"/>
            <p:cNvSpPr/>
            <p:nvPr/>
          </p:nvSpPr>
          <p:spPr>
            <a:xfrm>
              <a:off x="6451178" y="4349361"/>
              <a:ext cx="101492" cy="40511"/>
            </a:xfrm>
            <a:custGeom>
              <a:avLst/>
              <a:gdLst/>
              <a:ahLst/>
              <a:cxnLst/>
              <a:rect l="l" t="t" r="r" b="b"/>
              <a:pathLst>
                <a:path w="1899" h="758" extrusionOk="0">
                  <a:moveTo>
                    <a:pt x="950" y="0"/>
                  </a:moveTo>
                  <a:cubicBezTo>
                    <a:pt x="840" y="0"/>
                    <a:pt x="758" y="0"/>
                    <a:pt x="649" y="37"/>
                  </a:cubicBezTo>
                  <a:cubicBezTo>
                    <a:pt x="530" y="37"/>
                    <a:pt x="421" y="73"/>
                    <a:pt x="348" y="110"/>
                  </a:cubicBezTo>
                  <a:cubicBezTo>
                    <a:pt x="302" y="110"/>
                    <a:pt x="229" y="146"/>
                    <a:pt x="193" y="146"/>
                  </a:cubicBezTo>
                  <a:cubicBezTo>
                    <a:pt x="156" y="192"/>
                    <a:pt x="120" y="228"/>
                    <a:pt x="120" y="265"/>
                  </a:cubicBezTo>
                  <a:cubicBezTo>
                    <a:pt x="74" y="265"/>
                    <a:pt x="74" y="301"/>
                    <a:pt x="37" y="301"/>
                  </a:cubicBezTo>
                  <a:lnTo>
                    <a:pt x="37" y="374"/>
                  </a:lnTo>
                  <a:lnTo>
                    <a:pt x="1" y="420"/>
                  </a:lnTo>
                  <a:lnTo>
                    <a:pt x="1" y="456"/>
                  </a:lnTo>
                  <a:lnTo>
                    <a:pt x="37" y="493"/>
                  </a:lnTo>
                  <a:lnTo>
                    <a:pt x="37" y="529"/>
                  </a:lnTo>
                  <a:cubicBezTo>
                    <a:pt x="37" y="566"/>
                    <a:pt x="37" y="566"/>
                    <a:pt x="74" y="566"/>
                  </a:cubicBezTo>
                  <a:cubicBezTo>
                    <a:pt x="120" y="602"/>
                    <a:pt x="120" y="648"/>
                    <a:pt x="156" y="684"/>
                  </a:cubicBezTo>
                  <a:cubicBezTo>
                    <a:pt x="229" y="684"/>
                    <a:pt x="266" y="721"/>
                    <a:pt x="302" y="721"/>
                  </a:cubicBezTo>
                  <a:cubicBezTo>
                    <a:pt x="348" y="721"/>
                    <a:pt x="384" y="757"/>
                    <a:pt x="457" y="757"/>
                  </a:cubicBezTo>
                  <a:lnTo>
                    <a:pt x="494" y="721"/>
                  </a:lnTo>
                  <a:lnTo>
                    <a:pt x="494" y="684"/>
                  </a:lnTo>
                  <a:lnTo>
                    <a:pt x="457" y="684"/>
                  </a:lnTo>
                  <a:cubicBezTo>
                    <a:pt x="384" y="684"/>
                    <a:pt x="348" y="648"/>
                    <a:pt x="266" y="648"/>
                  </a:cubicBezTo>
                  <a:cubicBezTo>
                    <a:pt x="229" y="602"/>
                    <a:pt x="193" y="602"/>
                    <a:pt x="156" y="566"/>
                  </a:cubicBezTo>
                  <a:cubicBezTo>
                    <a:pt x="156" y="566"/>
                    <a:pt x="120" y="566"/>
                    <a:pt x="120" y="529"/>
                  </a:cubicBezTo>
                  <a:lnTo>
                    <a:pt x="120" y="493"/>
                  </a:lnTo>
                  <a:lnTo>
                    <a:pt x="74" y="456"/>
                  </a:lnTo>
                  <a:lnTo>
                    <a:pt x="120" y="374"/>
                  </a:lnTo>
                  <a:cubicBezTo>
                    <a:pt x="120" y="338"/>
                    <a:pt x="120" y="338"/>
                    <a:pt x="156" y="338"/>
                  </a:cubicBezTo>
                  <a:lnTo>
                    <a:pt x="193" y="301"/>
                  </a:lnTo>
                  <a:lnTo>
                    <a:pt x="193" y="265"/>
                  </a:lnTo>
                  <a:cubicBezTo>
                    <a:pt x="229" y="228"/>
                    <a:pt x="266" y="192"/>
                    <a:pt x="302" y="192"/>
                  </a:cubicBezTo>
                  <a:cubicBezTo>
                    <a:pt x="421" y="146"/>
                    <a:pt x="530" y="110"/>
                    <a:pt x="649" y="110"/>
                  </a:cubicBezTo>
                  <a:cubicBezTo>
                    <a:pt x="758" y="73"/>
                    <a:pt x="913" y="73"/>
                    <a:pt x="1032" y="73"/>
                  </a:cubicBezTo>
                  <a:cubicBezTo>
                    <a:pt x="1093" y="61"/>
                    <a:pt x="1154" y="57"/>
                    <a:pt x="1217" y="57"/>
                  </a:cubicBezTo>
                  <a:cubicBezTo>
                    <a:pt x="1342" y="57"/>
                    <a:pt x="1470" y="73"/>
                    <a:pt x="1597" y="73"/>
                  </a:cubicBezTo>
                  <a:cubicBezTo>
                    <a:pt x="1670" y="73"/>
                    <a:pt x="1753" y="110"/>
                    <a:pt x="1862" y="110"/>
                  </a:cubicBezTo>
                  <a:cubicBezTo>
                    <a:pt x="1862" y="110"/>
                    <a:pt x="1898" y="110"/>
                    <a:pt x="1898" y="73"/>
                  </a:cubicBezTo>
                  <a:cubicBezTo>
                    <a:pt x="1898" y="73"/>
                    <a:pt x="1898" y="37"/>
                    <a:pt x="1862" y="37"/>
                  </a:cubicBezTo>
                  <a:cubicBezTo>
                    <a:pt x="1716" y="37"/>
                    <a:pt x="1561" y="0"/>
                    <a:pt x="1406" y="0"/>
                  </a:cubicBezTo>
                  <a:close/>
                </a:path>
              </a:pathLst>
            </a:custGeom>
            <a:solidFill>
              <a:srgbClr val="EEA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55"/>
            <p:cNvSpPr/>
            <p:nvPr/>
          </p:nvSpPr>
          <p:spPr>
            <a:xfrm>
              <a:off x="6642353" y="3786680"/>
              <a:ext cx="479295" cy="678270"/>
            </a:xfrm>
            <a:custGeom>
              <a:avLst/>
              <a:gdLst/>
              <a:ahLst/>
              <a:cxnLst/>
              <a:rect l="l" t="t" r="r" b="b"/>
              <a:pathLst>
                <a:path w="8968" h="12691" extrusionOk="0">
                  <a:moveTo>
                    <a:pt x="4443" y="1"/>
                  </a:moveTo>
                  <a:cubicBezTo>
                    <a:pt x="4142" y="1"/>
                    <a:pt x="3877" y="74"/>
                    <a:pt x="3649" y="110"/>
                  </a:cubicBezTo>
                  <a:cubicBezTo>
                    <a:pt x="3458" y="147"/>
                    <a:pt x="3229" y="229"/>
                    <a:pt x="3001" y="265"/>
                  </a:cubicBezTo>
                  <a:lnTo>
                    <a:pt x="2846" y="338"/>
                  </a:lnTo>
                  <a:cubicBezTo>
                    <a:pt x="2810" y="338"/>
                    <a:pt x="2810" y="375"/>
                    <a:pt x="2773" y="375"/>
                  </a:cubicBezTo>
                  <a:lnTo>
                    <a:pt x="2773" y="457"/>
                  </a:lnTo>
                  <a:cubicBezTo>
                    <a:pt x="2810" y="493"/>
                    <a:pt x="2810" y="530"/>
                    <a:pt x="2846" y="530"/>
                  </a:cubicBezTo>
                  <a:lnTo>
                    <a:pt x="2883" y="530"/>
                  </a:lnTo>
                  <a:cubicBezTo>
                    <a:pt x="3302" y="986"/>
                    <a:pt x="3567" y="1369"/>
                    <a:pt x="3795" y="1743"/>
                  </a:cubicBezTo>
                  <a:cubicBezTo>
                    <a:pt x="3914" y="1935"/>
                    <a:pt x="3987" y="2126"/>
                    <a:pt x="4069" y="2318"/>
                  </a:cubicBezTo>
                  <a:cubicBezTo>
                    <a:pt x="4142" y="2546"/>
                    <a:pt x="4251" y="2737"/>
                    <a:pt x="4333" y="2965"/>
                  </a:cubicBezTo>
                  <a:cubicBezTo>
                    <a:pt x="4479" y="3422"/>
                    <a:pt x="4634" y="3832"/>
                    <a:pt x="4753" y="4288"/>
                  </a:cubicBezTo>
                  <a:lnTo>
                    <a:pt x="4753" y="4334"/>
                  </a:lnTo>
                  <a:cubicBezTo>
                    <a:pt x="4826" y="4516"/>
                    <a:pt x="4862" y="4671"/>
                    <a:pt x="4899" y="4863"/>
                  </a:cubicBezTo>
                  <a:cubicBezTo>
                    <a:pt x="4899" y="4972"/>
                    <a:pt x="4935" y="5055"/>
                    <a:pt x="4981" y="5164"/>
                  </a:cubicBezTo>
                  <a:lnTo>
                    <a:pt x="4981" y="5246"/>
                  </a:lnTo>
                  <a:cubicBezTo>
                    <a:pt x="5054" y="5511"/>
                    <a:pt x="5091" y="5739"/>
                    <a:pt x="5164" y="6003"/>
                  </a:cubicBezTo>
                  <a:cubicBezTo>
                    <a:pt x="5282" y="6532"/>
                    <a:pt x="5392" y="7144"/>
                    <a:pt x="5392" y="7791"/>
                  </a:cubicBezTo>
                  <a:cubicBezTo>
                    <a:pt x="5355" y="8092"/>
                    <a:pt x="5319" y="8393"/>
                    <a:pt x="5246" y="8667"/>
                  </a:cubicBezTo>
                  <a:cubicBezTo>
                    <a:pt x="5209" y="8850"/>
                    <a:pt x="5127" y="9041"/>
                    <a:pt x="5054" y="9196"/>
                  </a:cubicBezTo>
                  <a:cubicBezTo>
                    <a:pt x="4981" y="9306"/>
                    <a:pt x="4899" y="9388"/>
                    <a:pt x="4826" y="9497"/>
                  </a:cubicBezTo>
                  <a:cubicBezTo>
                    <a:pt x="4753" y="9579"/>
                    <a:pt x="4634" y="9652"/>
                    <a:pt x="4525" y="9689"/>
                  </a:cubicBezTo>
                  <a:lnTo>
                    <a:pt x="4525" y="9725"/>
                  </a:lnTo>
                  <a:cubicBezTo>
                    <a:pt x="4406" y="9762"/>
                    <a:pt x="4251" y="9844"/>
                    <a:pt x="4105" y="9880"/>
                  </a:cubicBezTo>
                  <a:lnTo>
                    <a:pt x="4069" y="9880"/>
                  </a:lnTo>
                  <a:cubicBezTo>
                    <a:pt x="3722" y="9953"/>
                    <a:pt x="3385" y="9990"/>
                    <a:pt x="3074" y="9990"/>
                  </a:cubicBezTo>
                  <a:lnTo>
                    <a:pt x="2965" y="9990"/>
                  </a:lnTo>
                  <a:cubicBezTo>
                    <a:pt x="2846" y="9953"/>
                    <a:pt x="2700" y="9953"/>
                    <a:pt x="2582" y="9953"/>
                  </a:cubicBezTo>
                  <a:lnTo>
                    <a:pt x="2016" y="9953"/>
                  </a:lnTo>
                  <a:cubicBezTo>
                    <a:pt x="1788" y="9953"/>
                    <a:pt x="1560" y="9953"/>
                    <a:pt x="1368" y="9990"/>
                  </a:cubicBezTo>
                  <a:cubicBezTo>
                    <a:pt x="1104" y="10035"/>
                    <a:pt x="876" y="10072"/>
                    <a:pt x="684" y="10181"/>
                  </a:cubicBezTo>
                  <a:cubicBezTo>
                    <a:pt x="529" y="10264"/>
                    <a:pt x="374" y="10337"/>
                    <a:pt x="301" y="10410"/>
                  </a:cubicBezTo>
                  <a:cubicBezTo>
                    <a:pt x="192" y="10528"/>
                    <a:pt x="110" y="10674"/>
                    <a:pt x="73" y="10793"/>
                  </a:cubicBezTo>
                  <a:cubicBezTo>
                    <a:pt x="0" y="11057"/>
                    <a:pt x="37" y="11358"/>
                    <a:pt x="228" y="11632"/>
                  </a:cubicBezTo>
                  <a:cubicBezTo>
                    <a:pt x="301" y="11741"/>
                    <a:pt x="374" y="11860"/>
                    <a:pt x="493" y="11969"/>
                  </a:cubicBezTo>
                  <a:cubicBezTo>
                    <a:pt x="602" y="12088"/>
                    <a:pt x="757" y="12198"/>
                    <a:pt x="912" y="12271"/>
                  </a:cubicBezTo>
                  <a:cubicBezTo>
                    <a:pt x="1058" y="12353"/>
                    <a:pt x="1250" y="12426"/>
                    <a:pt x="1441" y="12462"/>
                  </a:cubicBezTo>
                  <a:cubicBezTo>
                    <a:pt x="1633" y="12544"/>
                    <a:pt x="1825" y="12581"/>
                    <a:pt x="2016" y="12617"/>
                  </a:cubicBezTo>
                  <a:cubicBezTo>
                    <a:pt x="2317" y="12654"/>
                    <a:pt x="2655" y="12690"/>
                    <a:pt x="3074" y="12690"/>
                  </a:cubicBezTo>
                  <a:lnTo>
                    <a:pt x="3421" y="12690"/>
                  </a:lnTo>
                  <a:cubicBezTo>
                    <a:pt x="3987" y="12690"/>
                    <a:pt x="4525" y="12654"/>
                    <a:pt x="5054" y="12544"/>
                  </a:cubicBezTo>
                  <a:cubicBezTo>
                    <a:pt x="5355" y="12462"/>
                    <a:pt x="5665" y="12389"/>
                    <a:pt x="5966" y="12271"/>
                  </a:cubicBezTo>
                  <a:cubicBezTo>
                    <a:pt x="6231" y="12198"/>
                    <a:pt x="6495" y="12042"/>
                    <a:pt x="6760" y="11896"/>
                  </a:cubicBezTo>
                  <a:cubicBezTo>
                    <a:pt x="7298" y="11586"/>
                    <a:pt x="7754" y="11176"/>
                    <a:pt x="8092" y="10674"/>
                  </a:cubicBezTo>
                  <a:cubicBezTo>
                    <a:pt x="8283" y="10410"/>
                    <a:pt x="8439" y="10108"/>
                    <a:pt x="8548" y="9807"/>
                  </a:cubicBezTo>
                  <a:cubicBezTo>
                    <a:pt x="8667" y="9497"/>
                    <a:pt x="8740" y="9160"/>
                    <a:pt x="8813" y="8740"/>
                  </a:cubicBezTo>
                  <a:cubicBezTo>
                    <a:pt x="8968" y="7937"/>
                    <a:pt x="8968" y="7071"/>
                    <a:pt x="8895" y="6231"/>
                  </a:cubicBezTo>
                  <a:cubicBezTo>
                    <a:pt x="8776" y="5392"/>
                    <a:pt x="8585" y="4562"/>
                    <a:pt x="8283" y="3759"/>
                  </a:cubicBezTo>
                  <a:cubicBezTo>
                    <a:pt x="8128" y="3376"/>
                    <a:pt x="7982" y="3002"/>
                    <a:pt x="7791" y="2619"/>
                  </a:cubicBezTo>
                  <a:cubicBezTo>
                    <a:pt x="7599" y="2281"/>
                    <a:pt x="7444" y="2008"/>
                    <a:pt x="7262" y="1743"/>
                  </a:cubicBezTo>
                  <a:cubicBezTo>
                    <a:pt x="6806" y="1059"/>
                    <a:pt x="6349" y="566"/>
                    <a:pt x="5775" y="265"/>
                  </a:cubicBezTo>
                  <a:cubicBezTo>
                    <a:pt x="5620" y="183"/>
                    <a:pt x="5437" y="110"/>
                    <a:pt x="5209" y="74"/>
                  </a:cubicBezTo>
                  <a:cubicBezTo>
                    <a:pt x="5018" y="37"/>
                    <a:pt x="4826" y="1"/>
                    <a:pt x="4598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55"/>
            <p:cNvSpPr/>
            <p:nvPr/>
          </p:nvSpPr>
          <p:spPr>
            <a:xfrm>
              <a:off x="6865650" y="4381535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55"/>
            <p:cNvSpPr/>
            <p:nvPr/>
          </p:nvSpPr>
          <p:spPr>
            <a:xfrm>
              <a:off x="6820755" y="4432737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55"/>
            <p:cNvSpPr/>
            <p:nvPr/>
          </p:nvSpPr>
          <p:spPr>
            <a:xfrm>
              <a:off x="6857366" y="3961235"/>
              <a:ext cx="89734" cy="357440"/>
            </a:xfrm>
            <a:custGeom>
              <a:avLst/>
              <a:gdLst/>
              <a:ahLst/>
              <a:cxnLst/>
              <a:rect l="l" t="t" r="r" b="b"/>
              <a:pathLst>
                <a:path w="1679" h="6688" extrusionOk="0">
                  <a:moveTo>
                    <a:pt x="1186" y="0"/>
                  </a:moveTo>
                  <a:cubicBezTo>
                    <a:pt x="1141" y="37"/>
                    <a:pt x="1141" y="37"/>
                    <a:pt x="1141" y="73"/>
                  </a:cubicBezTo>
                  <a:cubicBezTo>
                    <a:pt x="1332" y="530"/>
                    <a:pt x="1451" y="1022"/>
                    <a:pt x="1487" y="1524"/>
                  </a:cubicBezTo>
                  <a:cubicBezTo>
                    <a:pt x="1597" y="2281"/>
                    <a:pt x="1597" y="3075"/>
                    <a:pt x="1487" y="3841"/>
                  </a:cubicBezTo>
                  <a:cubicBezTo>
                    <a:pt x="1414" y="4489"/>
                    <a:pt x="1259" y="5127"/>
                    <a:pt x="995" y="5702"/>
                  </a:cubicBezTo>
                  <a:cubicBezTo>
                    <a:pt x="958" y="5775"/>
                    <a:pt x="912" y="5894"/>
                    <a:pt x="876" y="5967"/>
                  </a:cubicBezTo>
                  <a:cubicBezTo>
                    <a:pt x="839" y="6040"/>
                    <a:pt x="803" y="6122"/>
                    <a:pt x="766" y="6158"/>
                  </a:cubicBezTo>
                  <a:cubicBezTo>
                    <a:pt x="684" y="6231"/>
                    <a:pt x="648" y="6313"/>
                    <a:pt x="575" y="6386"/>
                  </a:cubicBezTo>
                  <a:lnTo>
                    <a:pt x="575" y="6350"/>
                  </a:lnTo>
                  <a:cubicBezTo>
                    <a:pt x="502" y="6423"/>
                    <a:pt x="383" y="6496"/>
                    <a:pt x="274" y="6541"/>
                  </a:cubicBezTo>
                  <a:cubicBezTo>
                    <a:pt x="192" y="6578"/>
                    <a:pt x="119" y="6578"/>
                    <a:pt x="46" y="6614"/>
                  </a:cubicBezTo>
                  <a:cubicBezTo>
                    <a:pt x="0" y="6614"/>
                    <a:pt x="0" y="6651"/>
                    <a:pt x="0" y="6651"/>
                  </a:cubicBezTo>
                  <a:cubicBezTo>
                    <a:pt x="0" y="6687"/>
                    <a:pt x="46" y="6687"/>
                    <a:pt x="46" y="6687"/>
                  </a:cubicBezTo>
                  <a:cubicBezTo>
                    <a:pt x="192" y="6651"/>
                    <a:pt x="347" y="6578"/>
                    <a:pt x="502" y="6496"/>
                  </a:cubicBezTo>
                  <a:cubicBezTo>
                    <a:pt x="611" y="6423"/>
                    <a:pt x="730" y="6350"/>
                    <a:pt x="803" y="6231"/>
                  </a:cubicBezTo>
                  <a:cubicBezTo>
                    <a:pt x="912" y="6122"/>
                    <a:pt x="995" y="5967"/>
                    <a:pt x="1068" y="5812"/>
                  </a:cubicBezTo>
                  <a:cubicBezTo>
                    <a:pt x="1141" y="5666"/>
                    <a:pt x="1223" y="5511"/>
                    <a:pt x="1259" y="5355"/>
                  </a:cubicBezTo>
                  <a:cubicBezTo>
                    <a:pt x="1414" y="5018"/>
                    <a:pt x="1487" y="4635"/>
                    <a:pt x="1560" y="4297"/>
                  </a:cubicBezTo>
                  <a:cubicBezTo>
                    <a:pt x="1597" y="3914"/>
                    <a:pt x="1642" y="3531"/>
                    <a:pt x="1679" y="3157"/>
                  </a:cubicBezTo>
                  <a:cubicBezTo>
                    <a:pt x="1679" y="2582"/>
                    <a:pt x="1679" y="2053"/>
                    <a:pt x="1597" y="1524"/>
                  </a:cubicBezTo>
                  <a:cubicBezTo>
                    <a:pt x="1524" y="1022"/>
                    <a:pt x="1414" y="530"/>
                    <a:pt x="1223" y="37"/>
                  </a:cubicBezTo>
                  <a:cubicBezTo>
                    <a:pt x="1223" y="37"/>
                    <a:pt x="1223" y="0"/>
                    <a:pt x="1186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55"/>
            <p:cNvSpPr/>
            <p:nvPr/>
          </p:nvSpPr>
          <p:spPr>
            <a:xfrm>
              <a:off x="6644277" y="3782297"/>
              <a:ext cx="481272" cy="685218"/>
            </a:xfrm>
            <a:custGeom>
              <a:avLst/>
              <a:gdLst/>
              <a:ahLst/>
              <a:cxnLst/>
              <a:rect l="l" t="t" r="r" b="b"/>
              <a:pathLst>
                <a:path w="9005" h="12821" extrusionOk="0">
                  <a:moveTo>
                    <a:pt x="4525" y="0"/>
                  </a:moveTo>
                  <a:cubicBezTo>
                    <a:pt x="4297" y="0"/>
                    <a:pt x="4069" y="37"/>
                    <a:pt x="3841" y="83"/>
                  </a:cubicBezTo>
                  <a:cubicBezTo>
                    <a:pt x="3650" y="119"/>
                    <a:pt x="3458" y="156"/>
                    <a:pt x="3266" y="229"/>
                  </a:cubicBezTo>
                  <a:cubicBezTo>
                    <a:pt x="3193" y="265"/>
                    <a:pt x="3075" y="265"/>
                    <a:pt x="3002" y="311"/>
                  </a:cubicBezTo>
                  <a:cubicBezTo>
                    <a:pt x="2929" y="347"/>
                    <a:pt x="2892" y="347"/>
                    <a:pt x="2847" y="384"/>
                  </a:cubicBezTo>
                  <a:cubicBezTo>
                    <a:pt x="2810" y="384"/>
                    <a:pt x="2810" y="420"/>
                    <a:pt x="2774" y="420"/>
                  </a:cubicBezTo>
                  <a:cubicBezTo>
                    <a:pt x="2737" y="420"/>
                    <a:pt x="2737" y="457"/>
                    <a:pt x="2701" y="457"/>
                  </a:cubicBezTo>
                  <a:lnTo>
                    <a:pt x="2701" y="493"/>
                  </a:lnTo>
                  <a:lnTo>
                    <a:pt x="2774" y="493"/>
                  </a:lnTo>
                  <a:cubicBezTo>
                    <a:pt x="2892" y="457"/>
                    <a:pt x="3002" y="384"/>
                    <a:pt x="3121" y="347"/>
                  </a:cubicBezTo>
                  <a:lnTo>
                    <a:pt x="3157" y="347"/>
                  </a:lnTo>
                  <a:cubicBezTo>
                    <a:pt x="3458" y="229"/>
                    <a:pt x="3805" y="156"/>
                    <a:pt x="4142" y="119"/>
                  </a:cubicBezTo>
                  <a:cubicBezTo>
                    <a:pt x="4407" y="119"/>
                    <a:pt x="4671" y="119"/>
                    <a:pt x="4945" y="156"/>
                  </a:cubicBezTo>
                  <a:cubicBezTo>
                    <a:pt x="5128" y="192"/>
                    <a:pt x="5319" y="265"/>
                    <a:pt x="5474" y="347"/>
                  </a:cubicBezTo>
                  <a:lnTo>
                    <a:pt x="5511" y="347"/>
                  </a:lnTo>
                  <a:cubicBezTo>
                    <a:pt x="5857" y="539"/>
                    <a:pt x="6158" y="721"/>
                    <a:pt x="6423" y="995"/>
                  </a:cubicBezTo>
                  <a:cubicBezTo>
                    <a:pt x="6770" y="1259"/>
                    <a:pt x="7034" y="1597"/>
                    <a:pt x="7299" y="1944"/>
                  </a:cubicBezTo>
                  <a:cubicBezTo>
                    <a:pt x="7682" y="2473"/>
                    <a:pt x="7946" y="3084"/>
                    <a:pt x="8174" y="3732"/>
                  </a:cubicBezTo>
                  <a:lnTo>
                    <a:pt x="8174" y="3686"/>
                  </a:lnTo>
                  <a:cubicBezTo>
                    <a:pt x="8320" y="4142"/>
                    <a:pt x="8439" y="4562"/>
                    <a:pt x="8549" y="5018"/>
                  </a:cubicBezTo>
                  <a:cubicBezTo>
                    <a:pt x="8631" y="5246"/>
                    <a:pt x="8667" y="5474"/>
                    <a:pt x="8704" y="5739"/>
                  </a:cubicBezTo>
                  <a:cubicBezTo>
                    <a:pt x="8777" y="6012"/>
                    <a:pt x="8777" y="6277"/>
                    <a:pt x="8822" y="6541"/>
                  </a:cubicBezTo>
                  <a:lnTo>
                    <a:pt x="8822" y="6505"/>
                  </a:lnTo>
                  <a:lnTo>
                    <a:pt x="8822" y="6505"/>
                  </a:lnTo>
                  <a:cubicBezTo>
                    <a:pt x="8859" y="7262"/>
                    <a:pt x="8859" y="8019"/>
                    <a:pt x="8704" y="8749"/>
                  </a:cubicBezTo>
                  <a:lnTo>
                    <a:pt x="8704" y="8703"/>
                  </a:lnTo>
                  <a:cubicBezTo>
                    <a:pt x="8631" y="9242"/>
                    <a:pt x="8476" y="9771"/>
                    <a:pt x="8211" y="10227"/>
                  </a:cubicBezTo>
                  <a:lnTo>
                    <a:pt x="8211" y="10263"/>
                  </a:lnTo>
                  <a:cubicBezTo>
                    <a:pt x="8138" y="10419"/>
                    <a:pt x="8056" y="10528"/>
                    <a:pt x="7983" y="10683"/>
                  </a:cubicBezTo>
                  <a:cubicBezTo>
                    <a:pt x="7910" y="10838"/>
                    <a:pt x="7791" y="10948"/>
                    <a:pt x="7682" y="11103"/>
                  </a:cubicBezTo>
                  <a:lnTo>
                    <a:pt x="7335" y="11440"/>
                  </a:lnTo>
                  <a:cubicBezTo>
                    <a:pt x="7180" y="11559"/>
                    <a:pt x="7071" y="11668"/>
                    <a:pt x="6916" y="11787"/>
                  </a:cubicBezTo>
                  <a:cubicBezTo>
                    <a:pt x="6770" y="11860"/>
                    <a:pt x="6578" y="11978"/>
                    <a:pt x="6423" y="12051"/>
                  </a:cubicBezTo>
                  <a:cubicBezTo>
                    <a:pt x="6231" y="12170"/>
                    <a:pt x="6040" y="12243"/>
                    <a:pt x="5812" y="12316"/>
                  </a:cubicBezTo>
                  <a:cubicBezTo>
                    <a:pt x="5283" y="12508"/>
                    <a:pt x="4717" y="12626"/>
                    <a:pt x="4106" y="12699"/>
                  </a:cubicBezTo>
                  <a:lnTo>
                    <a:pt x="4142" y="12663"/>
                  </a:lnTo>
                  <a:lnTo>
                    <a:pt x="4142" y="12663"/>
                  </a:lnTo>
                  <a:cubicBezTo>
                    <a:pt x="3723" y="12699"/>
                    <a:pt x="3303" y="12699"/>
                    <a:pt x="2892" y="12699"/>
                  </a:cubicBezTo>
                  <a:cubicBezTo>
                    <a:pt x="2701" y="12663"/>
                    <a:pt x="2473" y="12663"/>
                    <a:pt x="2281" y="12626"/>
                  </a:cubicBezTo>
                  <a:cubicBezTo>
                    <a:pt x="2126" y="12626"/>
                    <a:pt x="2017" y="12581"/>
                    <a:pt x="1862" y="12581"/>
                  </a:cubicBezTo>
                  <a:cubicBezTo>
                    <a:pt x="1561" y="12508"/>
                    <a:pt x="1250" y="12435"/>
                    <a:pt x="949" y="12280"/>
                  </a:cubicBezTo>
                  <a:cubicBezTo>
                    <a:pt x="794" y="12207"/>
                    <a:pt x="648" y="12124"/>
                    <a:pt x="493" y="12015"/>
                  </a:cubicBezTo>
                  <a:cubicBezTo>
                    <a:pt x="420" y="11942"/>
                    <a:pt x="338" y="11823"/>
                    <a:pt x="265" y="11714"/>
                  </a:cubicBezTo>
                  <a:cubicBezTo>
                    <a:pt x="192" y="11632"/>
                    <a:pt x="156" y="11559"/>
                    <a:pt x="110" y="11440"/>
                  </a:cubicBezTo>
                  <a:cubicBezTo>
                    <a:pt x="74" y="11367"/>
                    <a:pt x="74" y="11294"/>
                    <a:pt x="37" y="11212"/>
                  </a:cubicBezTo>
                  <a:lnTo>
                    <a:pt x="1" y="11212"/>
                  </a:lnTo>
                  <a:cubicBezTo>
                    <a:pt x="1" y="11294"/>
                    <a:pt x="37" y="11367"/>
                    <a:pt x="37" y="11404"/>
                  </a:cubicBezTo>
                  <a:lnTo>
                    <a:pt x="37" y="11486"/>
                  </a:lnTo>
                  <a:cubicBezTo>
                    <a:pt x="74" y="11522"/>
                    <a:pt x="74" y="11522"/>
                    <a:pt x="74" y="11559"/>
                  </a:cubicBezTo>
                  <a:cubicBezTo>
                    <a:pt x="110" y="11632"/>
                    <a:pt x="156" y="11668"/>
                    <a:pt x="192" y="11750"/>
                  </a:cubicBezTo>
                  <a:cubicBezTo>
                    <a:pt x="229" y="11823"/>
                    <a:pt x="302" y="11942"/>
                    <a:pt x="384" y="12015"/>
                  </a:cubicBezTo>
                  <a:cubicBezTo>
                    <a:pt x="612" y="12207"/>
                    <a:pt x="840" y="12353"/>
                    <a:pt x="1104" y="12471"/>
                  </a:cubicBezTo>
                  <a:cubicBezTo>
                    <a:pt x="1405" y="12581"/>
                    <a:pt x="1706" y="12663"/>
                    <a:pt x="1980" y="12699"/>
                  </a:cubicBezTo>
                  <a:cubicBezTo>
                    <a:pt x="2126" y="12736"/>
                    <a:pt x="2318" y="12772"/>
                    <a:pt x="2473" y="12772"/>
                  </a:cubicBezTo>
                  <a:cubicBezTo>
                    <a:pt x="2701" y="12809"/>
                    <a:pt x="2892" y="12809"/>
                    <a:pt x="3121" y="12809"/>
                  </a:cubicBezTo>
                  <a:cubicBezTo>
                    <a:pt x="3270" y="12817"/>
                    <a:pt x="3419" y="12821"/>
                    <a:pt x="3569" y="12821"/>
                  </a:cubicBezTo>
                  <a:cubicBezTo>
                    <a:pt x="4287" y="12821"/>
                    <a:pt x="5001" y="12727"/>
                    <a:pt x="5666" y="12508"/>
                  </a:cubicBezTo>
                  <a:cubicBezTo>
                    <a:pt x="6423" y="12280"/>
                    <a:pt x="7107" y="11896"/>
                    <a:pt x="7682" y="11331"/>
                  </a:cubicBezTo>
                  <a:cubicBezTo>
                    <a:pt x="7791" y="11176"/>
                    <a:pt x="7910" y="11066"/>
                    <a:pt x="8019" y="10911"/>
                  </a:cubicBezTo>
                  <a:cubicBezTo>
                    <a:pt x="8138" y="10756"/>
                    <a:pt x="8247" y="10574"/>
                    <a:pt x="8320" y="10419"/>
                  </a:cubicBezTo>
                  <a:cubicBezTo>
                    <a:pt x="8476" y="10072"/>
                    <a:pt x="8631" y="9698"/>
                    <a:pt x="8740" y="9315"/>
                  </a:cubicBezTo>
                  <a:cubicBezTo>
                    <a:pt x="8859" y="8932"/>
                    <a:pt x="8932" y="8558"/>
                    <a:pt x="8968" y="8174"/>
                  </a:cubicBezTo>
                  <a:cubicBezTo>
                    <a:pt x="9005" y="7755"/>
                    <a:pt x="9005" y="7381"/>
                    <a:pt x="9005" y="6961"/>
                  </a:cubicBezTo>
                  <a:cubicBezTo>
                    <a:pt x="9005" y="6578"/>
                    <a:pt x="8968" y="6158"/>
                    <a:pt x="8932" y="5784"/>
                  </a:cubicBezTo>
                  <a:cubicBezTo>
                    <a:pt x="8859" y="5438"/>
                    <a:pt x="8777" y="5100"/>
                    <a:pt x="8704" y="4717"/>
                  </a:cubicBezTo>
                  <a:cubicBezTo>
                    <a:pt x="8512" y="4069"/>
                    <a:pt x="8320" y="3385"/>
                    <a:pt x="8019" y="2774"/>
                  </a:cubicBezTo>
                  <a:cubicBezTo>
                    <a:pt x="7718" y="2172"/>
                    <a:pt x="7335" y="1560"/>
                    <a:pt x="6879" y="1068"/>
                  </a:cubicBezTo>
                  <a:cubicBezTo>
                    <a:pt x="6615" y="840"/>
                    <a:pt x="6350" y="648"/>
                    <a:pt x="6085" y="457"/>
                  </a:cubicBezTo>
                  <a:cubicBezTo>
                    <a:pt x="5930" y="347"/>
                    <a:pt x="5739" y="265"/>
                    <a:pt x="5584" y="192"/>
                  </a:cubicBezTo>
                  <a:cubicBezTo>
                    <a:pt x="5511" y="192"/>
                    <a:pt x="5438" y="156"/>
                    <a:pt x="5356" y="119"/>
                  </a:cubicBezTo>
                  <a:cubicBezTo>
                    <a:pt x="5246" y="83"/>
                    <a:pt x="5173" y="83"/>
                    <a:pt x="5055" y="37"/>
                  </a:cubicBezTo>
                  <a:cubicBezTo>
                    <a:pt x="4863" y="0"/>
                    <a:pt x="4717" y="0"/>
                    <a:pt x="4525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55"/>
            <p:cNvSpPr/>
            <p:nvPr/>
          </p:nvSpPr>
          <p:spPr>
            <a:xfrm>
              <a:off x="6938764" y="3800843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55"/>
            <p:cNvSpPr/>
            <p:nvPr/>
          </p:nvSpPr>
          <p:spPr>
            <a:xfrm>
              <a:off x="6938764" y="3800843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55"/>
            <p:cNvSpPr/>
            <p:nvPr/>
          </p:nvSpPr>
          <p:spPr>
            <a:xfrm>
              <a:off x="6938764" y="3800843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55"/>
            <p:cNvSpPr/>
            <p:nvPr/>
          </p:nvSpPr>
          <p:spPr>
            <a:xfrm>
              <a:off x="7034325" y="3886143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55"/>
            <p:cNvSpPr/>
            <p:nvPr/>
          </p:nvSpPr>
          <p:spPr>
            <a:xfrm>
              <a:off x="6938764" y="3800843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55"/>
            <p:cNvSpPr/>
            <p:nvPr/>
          </p:nvSpPr>
          <p:spPr>
            <a:xfrm>
              <a:off x="6694997" y="4438562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55"/>
            <p:cNvSpPr/>
            <p:nvPr/>
          </p:nvSpPr>
          <p:spPr>
            <a:xfrm>
              <a:off x="6865650" y="3788657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55"/>
            <p:cNvSpPr/>
            <p:nvPr/>
          </p:nvSpPr>
          <p:spPr>
            <a:xfrm>
              <a:off x="6811028" y="3800843"/>
              <a:ext cx="1977" cy="53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lnTo>
                    <a:pt x="1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55"/>
            <p:cNvSpPr/>
            <p:nvPr/>
          </p:nvSpPr>
          <p:spPr>
            <a:xfrm>
              <a:off x="6936840" y="3800843"/>
              <a:ext cx="1977" cy="53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55"/>
            <p:cNvSpPr/>
            <p:nvPr/>
          </p:nvSpPr>
          <p:spPr>
            <a:xfrm>
              <a:off x="7115776" y="4129911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55"/>
            <p:cNvSpPr/>
            <p:nvPr/>
          </p:nvSpPr>
          <p:spPr>
            <a:xfrm>
              <a:off x="7115776" y="4129911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55"/>
            <p:cNvSpPr/>
            <p:nvPr/>
          </p:nvSpPr>
          <p:spPr>
            <a:xfrm>
              <a:off x="6658440" y="4408312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55"/>
            <p:cNvSpPr/>
            <p:nvPr/>
          </p:nvSpPr>
          <p:spPr>
            <a:xfrm>
              <a:off x="6772013" y="4009978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55"/>
            <p:cNvSpPr/>
            <p:nvPr/>
          </p:nvSpPr>
          <p:spPr>
            <a:xfrm>
              <a:off x="6790559" y="3816930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55"/>
            <p:cNvSpPr/>
            <p:nvPr/>
          </p:nvSpPr>
          <p:spPr>
            <a:xfrm>
              <a:off x="6786657" y="3965137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55"/>
            <p:cNvSpPr/>
            <p:nvPr/>
          </p:nvSpPr>
          <p:spPr>
            <a:xfrm>
              <a:off x="6786657" y="3967061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55"/>
            <p:cNvSpPr/>
            <p:nvPr/>
          </p:nvSpPr>
          <p:spPr>
            <a:xfrm>
              <a:off x="6772013" y="4009978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55"/>
            <p:cNvSpPr/>
            <p:nvPr/>
          </p:nvSpPr>
          <p:spPr>
            <a:xfrm>
              <a:off x="6757903" y="4056797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55"/>
            <p:cNvSpPr/>
            <p:nvPr/>
          </p:nvSpPr>
          <p:spPr>
            <a:xfrm>
              <a:off x="6402435" y="3211332"/>
              <a:ext cx="479348" cy="380368"/>
            </a:xfrm>
            <a:custGeom>
              <a:avLst/>
              <a:gdLst/>
              <a:ahLst/>
              <a:cxnLst/>
              <a:rect l="l" t="t" r="r" b="b"/>
              <a:pathLst>
                <a:path w="8969" h="7117" extrusionOk="0">
                  <a:moveTo>
                    <a:pt x="5365" y="1"/>
                  </a:moveTo>
                  <a:cubicBezTo>
                    <a:pt x="5137" y="1"/>
                    <a:pt x="4909" y="46"/>
                    <a:pt x="4635" y="46"/>
                  </a:cubicBezTo>
                  <a:cubicBezTo>
                    <a:pt x="4106" y="119"/>
                    <a:pt x="3540" y="275"/>
                    <a:pt x="3002" y="457"/>
                  </a:cubicBezTo>
                  <a:cubicBezTo>
                    <a:pt x="2473" y="685"/>
                    <a:pt x="1980" y="959"/>
                    <a:pt x="1524" y="1296"/>
                  </a:cubicBezTo>
                  <a:cubicBezTo>
                    <a:pt x="1105" y="1679"/>
                    <a:pt x="721" y="2099"/>
                    <a:pt x="457" y="2555"/>
                  </a:cubicBezTo>
                  <a:cubicBezTo>
                    <a:pt x="347" y="2783"/>
                    <a:pt x="229" y="3048"/>
                    <a:pt x="156" y="3312"/>
                  </a:cubicBezTo>
                  <a:cubicBezTo>
                    <a:pt x="74" y="3577"/>
                    <a:pt x="1" y="3841"/>
                    <a:pt x="1" y="4152"/>
                  </a:cubicBezTo>
                  <a:lnTo>
                    <a:pt x="1" y="4298"/>
                  </a:lnTo>
                  <a:lnTo>
                    <a:pt x="1" y="4380"/>
                  </a:lnTo>
                  <a:cubicBezTo>
                    <a:pt x="1" y="4416"/>
                    <a:pt x="37" y="4453"/>
                    <a:pt x="74" y="4453"/>
                  </a:cubicBezTo>
                  <a:cubicBezTo>
                    <a:pt x="685" y="4790"/>
                    <a:pt x="1369" y="5100"/>
                    <a:pt x="2053" y="5292"/>
                  </a:cubicBezTo>
                  <a:cubicBezTo>
                    <a:pt x="2090" y="5246"/>
                    <a:pt x="2090" y="5210"/>
                    <a:pt x="2090" y="5173"/>
                  </a:cubicBezTo>
                  <a:cubicBezTo>
                    <a:pt x="2090" y="5018"/>
                    <a:pt x="2126" y="4872"/>
                    <a:pt x="2208" y="4717"/>
                  </a:cubicBezTo>
                  <a:cubicBezTo>
                    <a:pt x="2245" y="4562"/>
                    <a:pt x="2281" y="4416"/>
                    <a:pt x="2354" y="4261"/>
                  </a:cubicBezTo>
                  <a:cubicBezTo>
                    <a:pt x="2436" y="4106"/>
                    <a:pt x="2509" y="3960"/>
                    <a:pt x="2582" y="3805"/>
                  </a:cubicBezTo>
                  <a:lnTo>
                    <a:pt x="2628" y="3805"/>
                  </a:lnTo>
                  <a:cubicBezTo>
                    <a:pt x="2665" y="3805"/>
                    <a:pt x="2665" y="3805"/>
                    <a:pt x="2665" y="3841"/>
                  </a:cubicBezTo>
                  <a:cubicBezTo>
                    <a:pt x="2628" y="4070"/>
                    <a:pt x="2582" y="4334"/>
                    <a:pt x="2582" y="4562"/>
                  </a:cubicBezTo>
                  <a:cubicBezTo>
                    <a:pt x="2546" y="4754"/>
                    <a:pt x="2546" y="4909"/>
                    <a:pt x="2546" y="5064"/>
                  </a:cubicBezTo>
                  <a:cubicBezTo>
                    <a:pt x="2546" y="5210"/>
                    <a:pt x="2582" y="5328"/>
                    <a:pt x="2582" y="5438"/>
                  </a:cubicBezTo>
                  <a:cubicBezTo>
                    <a:pt x="3230" y="5593"/>
                    <a:pt x="3878" y="5630"/>
                    <a:pt x="4489" y="5630"/>
                  </a:cubicBezTo>
                  <a:lnTo>
                    <a:pt x="4754" y="5630"/>
                  </a:lnTo>
                  <a:cubicBezTo>
                    <a:pt x="5091" y="5630"/>
                    <a:pt x="5438" y="5593"/>
                    <a:pt x="5739" y="5557"/>
                  </a:cubicBezTo>
                  <a:cubicBezTo>
                    <a:pt x="5775" y="5401"/>
                    <a:pt x="5775" y="5292"/>
                    <a:pt x="5775" y="5173"/>
                  </a:cubicBezTo>
                  <a:lnTo>
                    <a:pt x="5775" y="5210"/>
                  </a:lnTo>
                  <a:cubicBezTo>
                    <a:pt x="5821" y="5064"/>
                    <a:pt x="5821" y="4909"/>
                    <a:pt x="5775" y="4754"/>
                  </a:cubicBezTo>
                  <a:cubicBezTo>
                    <a:pt x="5775" y="4608"/>
                    <a:pt x="5775" y="4489"/>
                    <a:pt x="5739" y="4334"/>
                  </a:cubicBezTo>
                  <a:lnTo>
                    <a:pt x="5739" y="4298"/>
                  </a:lnTo>
                  <a:lnTo>
                    <a:pt x="5739" y="4261"/>
                  </a:lnTo>
                  <a:lnTo>
                    <a:pt x="5775" y="4225"/>
                  </a:lnTo>
                  <a:lnTo>
                    <a:pt x="5821" y="4261"/>
                  </a:lnTo>
                  <a:cubicBezTo>
                    <a:pt x="5967" y="4526"/>
                    <a:pt x="6086" y="4836"/>
                    <a:pt x="6195" y="5173"/>
                  </a:cubicBezTo>
                  <a:cubicBezTo>
                    <a:pt x="6195" y="5246"/>
                    <a:pt x="6231" y="5328"/>
                    <a:pt x="6231" y="5438"/>
                  </a:cubicBezTo>
                  <a:cubicBezTo>
                    <a:pt x="6387" y="5401"/>
                    <a:pt x="6505" y="5365"/>
                    <a:pt x="6615" y="5328"/>
                  </a:cubicBezTo>
                  <a:cubicBezTo>
                    <a:pt x="6770" y="5246"/>
                    <a:pt x="6916" y="5173"/>
                    <a:pt x="7071" y="5100"/>
                  </a:cubicBezTo>
                  <a:lnTo>
                    <a:pt x="7071" y="5246"/>
                  </a:lnTo>
                  <a:cubicBezTo>
                    <a:pt x="7107" y="5328"/>
                    <a:pt x="7107" y="5438"/>
                    <a:pt x="7107" y="5520"/>
                  </a:cubicBezTo>
                  <a:cubicBezTo>
                    <a:pt x="7144" y="5894"/>
                    <a:pt x="7189" y="6122"/>
                    <a:pt x="7262" y="6387"/>
                  </a:cubicBezTo>
                  <a:cubicBezTo>
                    <a:pt x="7262" y="6505"/>
                    <a:pt x="7299" y="6660"/>
                    <a:pt x="7335" y="6770"/>
                  </a:cubicBezTo>
                  <a:cubicBezTo>
                    <a:pt x="7372" y="6888"/>
                    <a:pt x="7417" y="6961"/>
                    <a:pt x="7490" y="7034"/>
                  </a:cubicBezTo>
                  <a:cubicBezTo>
                    <a:pt x="7527" y="7071"/>
                    <a:pt x="7600" y="7117"/>
                    <a:pt x="7682" y="7117"/>
                  </a:cubicBezTo>
                  <a:cubicBezTo>
                    <a:pt x="7755" y="7117"/>
                    <a:pt x="7828" y="7117"/>
                    <a:pt x="7910" y="7034"/>
                  </a:cubicBezTo>
                  <a:cubicBezTo>
                    <a:pt x="7983" y="6961"/>
                    <a:pt x="8056" y="6888"/>
                    <a:pt x="8102" y="6806"/>
                  </a:cubicBezTo>
                  <a:cubicBezTo>
                    <a:pt x="8138" y="6733"/>
                    <a:pt x="8211" y="6615"/>
                    <a:pt x="8248" y="6505"/>
                  </a:cubicBezTo>
                  <a:cubicBezTo>
                    <a:pt x="8330" y="6277"/>
                    <a:pt x="8403" y="6013"/>
                    <a:pt x="8476" y="5785"/>
                  </a:cubicBezTo>
                  <a:cubicBezTo>
                    <a:pt x="8512" y="5593"/>
                    <a:pt x="8558" y="5401"/>
                    <a:pt x="8594" y="5173"/>
                  </a:cubicBezTo>
                  <a:cubicBezTo>
                    <a:pt x="8631" y="5100"/>
                    <a:pt x="8631" y="5018"/>
                    <a:pt x="8631" y="4982"/>
                  </a:cubicBezTo>
                  <a:cubicBezTo>
                    <a:pt x="8667" y="4836"/>
                    <a:pt x="8667" y="4681"/>
                    <a:pt x="8704" y="4526"/>
                  </a:cubicBezTo>
                  <a:lnTo>
                    <a:pt x="8704" y="4416"/>
                  </a:lnTo>
                  <a:lnTo>
                    <a:pt x="8704" y="4380"/>
                  </a:lnTo>
                  <a:cubicBezTo>
                    <a:pt x="8932" y="3732"/>
                    <a:pt x="8968" y="3048"/>
                    <a:pt x="8859" y="2437"/>
                  </a:cubicBezTo>
                  <a:cubicBezTo>
                    <a:pt x="8822" y="2099"/>
                    <a:pt x="8704" y="1789"/>
                    <a:pt x="8512" y="1524"/>
                  </a:cubicBezTo>
                  <a:cubicBezTo>
                    <a:pt x="8366" y="1223"/>
                    <a:pt x="8138" y="995"/>
                    <a:pt x="7874" y="767"/>
                  </a:cubicBezTo>
                  <a:cubicBezTo>
                    <a:pt x="7646" y="576"/>
                    <a:pt x="7335" y="421"/>
                    <a:pt x="6998" y="275"/>
                  </a:cubicBezTo>
                  <a:cubicBezTo>
                    <a:pt x="6770" y="192"/>
                    <a:pt x="6542" y="156"/>
                    <a:pt x="6277" y="83"/>
                  </a:cubicBezTo>
                  <a:cubicBezTo>
                    <a:pt x="5967" y="46"/>
                    <a:pt x="5666" y="1"/>
                    <a:pt x="5365" y="1"/>
                  </a:cubicBezTo>
                  <a:close/>
                </a:path>
              </a:pathLst>
            </a:custGeom>
            <a:solidFill>
              <a:srgbClr val="E9B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55"/>
            <p:cNvSpPr/>
            <p:nvPr/>
          </p:nvSpPr>
          <p:spPr>
            <a:xfrm>
              <a:off x="6709107" y="3442968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9B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55"/>
            <p:cNvSpPr/>
            <p:nvPr/>
          </p:nvSpPr>
          <p:spPr>
            <a:xfrm>
              <a:off x="6709107" y="3442968"/>
              <a:ext cx="53" cy="5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9B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55"/>
            <p:cNvSpPr/>
            <p:nvPr/>
          </p:nvSpPr>
          <p:spPr>
            <a:xfrm>
              <a:off x="6424882" y="3225976"/>
              <a:ext cx="325266" cy="217040"/>
            </a:xfrm>
            <a:custGeom>
              <a:avLst/>
              <a:gdLst/>
              <a:ahLst/>
              <a:cxnLst/>
              <a:rect l="l" t="t" r="r" b="b"/>
              <a:pathLst>
                <a:path w="6086" h="4061" extrusionOk="0">
                  <a:moveTo>
                    <a:pt x="5091" y="1"/>
                  </a:moveTo>
                  <a:cubicBezTo>
                    <a:pt x="4717" y="1"/>
                    <a:pt x="4334" y="74"/>
                    <a:pt x="3987" y="147"/>
                  </a:cubicBezTo>
                  <a:cubicBezTo>
                    <a:pt x="3613" y="265"/>
                    <a:pt x="3266" y="375"/>
                    <a:pt x="2929" y="530"/>
                  </a:cubicBezTo>
                  <a:cubicBezTo>
                    <a:pt x="2774" y="603"/>
                    <a:pt x="2619" y="685"/>
                    <a:pt x="2473" y="758"/>
                  </a:cubicBezTo>
                  <a:cubicBezTo>
                    <a:pt x="2317" y="831"/>
                    <a:pt x="2208" y="913"/>
                    <a:pt x="2053" y="1022"/>
                  </a:cubicBezTo>
                  <a:cubicBezTo>
                    <a:pt x="1788" y="1177"/>
                    <a:pt x="1560" y="1369"/>
                    <a:pt x="1332" y="1551"/>
                  </a:cubicBezTo>
                  <a:cubicBezTo>
                    <a:pt x="1104" y="1779"/>
                    <a:pt x="876" y="2008"/>
                    <a:pt x="685" y="2236"/>
                  </a:cubicBezTo>
                  <a:cubicBezTo>
                    <a:pt x="493" y="2509"/>
                    <a:pt x="338" y="2774"/>
                    <a:pt x="228" y="3038"/>
                  </a:cubicBezTo>
                  <a:cubicBezTo>
                    <a:pt x="155" y="3193"/>
                    <a:pt x="110" y="3339"/>
                    <a:pt x="73" y="3458"/>
                  </a:cubicBezTo>
                  <a:cubicBezTo>
                    <a:pt x="37" y="3604"/>
                    <a:pt x="0" y="3759"/>
                    <a:pt x="0" y="3914"/>
                  </a:cubicBezTo>
                  <a:lnTo>
                    <a:pt x="0" y="3951"/>
                  </a:lnTo>
                  <a:lnTo>
                    <a:pt x="0" y="4024"/>
                  </a:lnTo>
                  <a:cubicBezTo>
                    <a:pt x="37" y="4024"/>
                    <a:pt x="37" y="4060"/>
                    <a:pt x="73" y="4060"/>
                  </a:cubicBezTo>
                  <a:cubicBezTo>
                    <a:pt x="110" y="4060"/>
                    <a:pt x="110" y="4060"/>
                    <a:pt x="155" y="4024"/>
                  </a:cubicBezTo>
                  <a:cubicBezTo>
                    <a:pt x="192" y="4024"/>
                    <a:pt x="192" y="3987"/>
                    <a:pt x="192" y="3987"/>
                  </a:cubicBezTo>
                  <a:cubicBezTo>
                    <a:pt x="192" y="3878"/>
                    <a:pt x="228" y="3796"/>
                    <a:pt x="228" y="3723"/>
                  </a:cubicBezTo>
                  <a:cubicBezTo>
                    <a:pt x="265" y="3650"/>
                    <a:pt x="265" y="3531"/>
                    <a:pt x="301" y="3458"/>
                  </a:cubicBezTo>
                  <a:cubicBezTo>
                    <a:pt x="383" y="3193"/>
                    <a:pt x="529" y="2920"/>
                    <a:pt x="685" y="2655"/>
                  </a:cubicBezTo>
                  <a:cubicBezTo>
                    <a:pt x="794" y="2464"/>
                    <a:pt x="913" y="2318"/>
                    <a:pt x="1068" y="2126"/>
                  </a:cubicBezTo>
                  <a:cubicBezTo>
                    <a:pt x="1214" y="1971"/>
                    <a:pt x="1369" y="1825"/>
                    <a:pt x="1524" y="1670"/>
                  </a:cubicBezTo>
                  <a:cubicBezTo>
                    <a:pt x="1752" y="1478"/>
                    <a:pt x="1934" y="1323"/>
                    <a:pt x="2162" y="1177"/>
                  </a:cubicBezTo>
                  <a:cubicBezTo>
                    <a:pt x="2354" y="1022"/>
                    <a:pt x="2582" y="913"/>
                    <a:pt x="2810" y="794"/>
                  </a:cubicBezTo>
                  <a:lnTo>
                    <a:pt x="2774" y="794"/>
                  </a:lnTo>
                  <a:cubicBezTo>
                    <a:pt x="3266" y="530"/>
                    <a:pt x="3804" y="302"/>
                    <a:pt x="4334" y="183"/>
                  </a:cubicBezTo>
                  <a:cubicBezTo>
                    <a:pt x="4635" y="110"/>
                    <a:pt x="4981" y="74"/>
                    <a:pt x="5319" y="74"/>
                  </a:cubicBezTo>
                  <a:cubicBezTo>
                    <a:pt x="5510" y="74"/>
                    <a:pt x="5702" y="110"/>
                    <a:pt x="5894" y="183"/>
                  </a:cubicBezTo>
                  <a:cubicBezTo>
                    <a:pt x="5967" y="183"/>
                    <a:pt x="6003" y="183"/>
                    <a:pt x="6040" y="229"/>
                  </a:cubicBezTo>
                  <a:cubicBezTo>
                    <a:pt x="6040" y="229"/>
                    <a:pt x="6085" y="229"/>
                    <a:pt x="6085" y="183"/>
                  </a:cubicBezTo>
                  <a:lnTo>
                    <a:pt x="6085" y="147"/>
                  </a:lnTo>
                  <a:cubicBezTo>
                    <a:pt x="5930" y="74"/>
                    <a:pt x="5739" y="37"/>
                    <a:pt x="5583" y="37"/>
                  </a:cubicBezTo>
                  <a:cubicBezTo>
                    <a:pt x="5437" y="1"/>
                    <a:pt x="5282" y="1"/>
                    <a:pt x="5127" y="1"/>
                  </a:cubicBez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55"/>
            <p:cNvSpPr/>
            <p:nvPr/>
          </p:nvSpPr>
          <p:spPr>
            <a:xfrm>
              <a:off x="6445352" y="3380062"/>
              <a:ext cx="32227" cy="71242"/>
            </a:xfrm>
            <a:custGeom>
              <a:avLst/>
              <a:gdLst/>
              <a:ahLst/>
              <a:cxnLst/>
              <a:rect l="l" t="t" r="r" b="b"/>
              <a:pathLst>
                <a:path w="603" h="1333" extrusionOk="0">
                  <a:moveTo>
                    <a:pt x="566" y="0"/>
                  </a:moveTo>
                  <a:cubicBezTo>
                    <a:pt x="493" y="82"/>
                    <a:pt x="411" y="192"/>
                    <a:pt x="375" y="265"/>
                  </a:cubicBezTo>
                  <a:cubicBezTo>
                    <a:pt x="302" y="383"/>
                    <a:pt x="229" y="493"/>
                    <a:pt x="183" y="612"/>
                  </a:cubicBezTo>
                  <a:cubicBezTo>
                    <a:pt x="146" y="684"/>
                    <a:pt x="73" y="803"/>
                    <a:pt x="73" y="913"/>
                  </a:cubicBezTo>
                  <a:cubicBezTo>
                    <a:pt x="37" y="995"/>
                    <a:pt x="37" y="1031"/>
                    <a:pt x="37" y="1104"/>
                  </a:cubicBezTo>
                  <a:cubicBezTo>
                    <a:pt x="0" y="1141"/>
                    <a:pt x="0" y="1223"/>
                    <a:pt x="0" y="1296"/>
                  </a:cubicBezTo>
                  <a:lnTo>
                    <a:pt x="37" y="1296"/>
                  </a:lnTo>
                  <a:lnTo>
                    <a:pt x="73" y="1332"/>
                  </a:lnTo>
                  <a:lnTo>
                    <a:pt x="110" y="1296"/>
                  </a:lnTo>
                  <a:lnTo>
                    <a:pt x="110" y="1259"/>
                  </a:lnTo>
                  <a:lnTo>
                    <a:pt x="110" y="1068"/>
                  </a:lnTo>
                  <a:cubicBezTo>
                    <a:pt x="146" y="995"/>
                    <a:pt x="146" y="949"/>
                    <a:pt x="146" y="876"/>
                  </a:cubicBezTo>
                  <a:cubicBezTo>
                    <a:pt x="229" y="648"/>
                    <a:pt x="338" y="456"/>
                    <a:pt x="493" y="228"/>
                  </a:cubicBezTo>
                  <a:cubicBezTo>
                    <a:pt x="530" y="192"/>
                    <a:pt x="566" y="119"/>
                    <a:pt x="603" y="37"/>
                  </a:cubicBezTo>
                  <a:lnTo>
                    <a:pt x="603" y="0"/>
                  </a:ln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55"/>
            <p:cNvSpPr/>
            <p:nvPr/>
          </p:nvSpPr>
          <p:spPr>
            <a:xfrm>
              <a:off x="6792483" y="3254249"/>
              <a:ext cx="77121" cy="99515"/>
            </a:xfrm>
            <a:custGeom>
              <a:avLst/>
              <a:gdLst/>
              <a:ahLst/>
              <a:cxnLst/>
              <a:rect l="l" t="t" r="r" b="b"/>
              <a:pathLst>
                <a:path w="1443" h="1862" extrusionOk="0">
                  <a:moveTo>
                    <a:pt x="74" y="1"/>
                  </a:moveTo>
                  <a:cubicBezTo>
                    <a:pt x="37" y="1"/>
                    <a:pt x="37" y="1"/>
                    <a:pt x="1" y="37"/>
                  </a:cubicBezTo>
                  <a:cubicBezTo>
                    <a:pt x="1" y="74"/>
                    <a:pt x="1" y="110"/>
                    <a:pt x="37" y="110"/>
                  </a:cubicBezTo>
                  <a:cubicBezTo>
                    <a:pt x="119" y="192"/>
                    <a:pt x="192" y="229"/>
                    <a:pt x="302" y="302"/>
                  </a:cubicBezTo>
                  <a:cubicBezTo>
                    <a:pt x="384" y="384"/>
                    <a:pt x="457" y="420"/>
                    <a:pt x="530" y="493"/>
                  </a:cubicBezTo>
                  <a:cubicBezTo>
                    <a:pt x="722" y="685"/>
                    <a:pt x="913" y="876"/>
                    <a:pt x="1068" y="1068"/>
                  </a:cubicBezTo>
                  <a:cubicBezTo>
                    <a:pt x="1105" y="1141"/>
                    <a:pt x="1141" y="1214"/>
                    <a:pt x="1178" y="1296"/>
                  </a:cubicBezTo>
                  <a:cubicBezTo>
                    <a:pt x="1214" y="1333"/>
                    <a:pt x="1260" y="1442"/>
                    <a:pt x="1296" y="1524"/>
                  </a:cubicBezTo>
                  <a:cubicBezTo>
                    <a:pt x="1333" y="1597"/>
                    <a:pt x="1333" y="1707"/>
                    <a:pt x="1369" y="1825"/>
                  </a:cubicBezTo>
                  <a:cubicBezTo>
                    <a:pt x="1369" y="1862"/>
                    <a:pt x="1369" y="1862"/>
                    <a:pt x="1406" y="1862"/>
                  </a:cubicBezTo>
                  <a:lnTo>
                    <a:pt x="1442" y="1825"/>
                  </a:lnTo>
                  <a:cubicBezTo>
                    <a:pt x="1406" y="1634"/>
                    <a:pt x="1369" y="1442"/>
                    <a:pt x="1296" y="1250"/>
                  </a:cubicBezTo>
                  <a:cubicBezTo>
                    <a:pt x="1214" y="1104"/>
                    <a:pt x="1105" y="949"/>
                    <a:pt x="986" y="794"/>
                  </a:cubicBezTo>
                  <a:cubicBezTo>
                    <a:pt x="913" y="721"/>
                    <a:pt x="877" y="648"/>
                    <a:pt x="804" y="566"/>
                  </a:cubicBezTo>
                  <a:cubicBezTo>
                    <a:pt x="722" y="493"/>
                    <a:pt x="649" y="420"/>
                    <a:pt x="576" y="384"/>
                  </a:cubicBezTo>
                  <a:cubicBezTo>
                    <a:pt x="457" y="229"/>
                    <a:pt x="302" y="110"/>
                    <a:pt x="119" y="1"/>
                  </a:cubicBez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55"/>
            <p:cNvSpPr/>
            <p:nvPr/>
          </p:nvSpPr>
          <p:spPr>
            <a:xfrm>
              <a:off x="6823214" y="3402456"/>
              <a:ext cx="30303" cy="160495"/>
            </a:xfrm>
            <a:custGeom>
              <a:avLst/>
              <a:gdLst/>
              <a:ahLst/>
              <a:cxnLst/>
              <a:rect l="l" t="t" r="r" b="b"/>
              <a:pathLst>
                <a:path w="567" h="3003" extrusionOk="0">
                  <a:moveTo>
                    <a:pt x="493" y="1"/>
                  </a:moveTo>
                  <a:cubicBezTo>
                    <a:pt x="457" y="1"/>
                    <a:pt x="457" y="37"/>
                    <a:pt x="457" y="37"/>
                  </a:cubicBezTo>
                  <a:cubicBezTo>
                    <a:pt x="492" y="116"/>
                    <a:pt x="493" y="186"/>
                    <a:pt x="493" y="256"/>
                  </a:cubicBezTo>
                  <a:lnTo>
                    <a:pt x="493" y="256"/>
                  </a:lnTo>
                  <a:cubicBezTo>
                    <a:pt x="493" y="509"/>
                    <a:pt x="490" y="729"/>
                    <a:pt x="411" y="950"/>
                  </a:cubicBezTo>
                  <a:cubicBezTo>
                    <a:pt x="375" y="1296"/>
                    <a:pt x="265" y="1597"/>
                    <a:pt x="147" y="1944"/>
                  </a:cubicBezTo>
                  <a:cubicBezTo>
                    <a:pt x="110" y="2090"/>
                    <a:pt x="74" y="2245"/>
                    <a:pt x="37" y="2400"/>
                  </a:cubicBezTo>
                  <a:cubicBezTo>
                    <a:pt x="37" y="2583"/>
                    <a:pt x="1" y="2738"/>
                    <a:pt x="1" y="2929"/>
                  </a:cubicBezTo>
                  <a:lnTo>
                    <a:pt x="37" y="2966"/>
                  </a:lnTo>
                  <a:cubicBezTo>
                    <a:pt x="37" y="3002"/>
                    <a:pt x="74" y="3002"/>
                    <a:pt x="74" y="3002"/>
                  </a:cubicBezTo>
                  <a:cubicBezTo>
                    <a:pt x="110" y="3002"/>
                    <a:pt x="147" y="2966"/>
                    <a:pt x="147" y="2929"/>
                  </a:cubicBezTo>
                  <a:cubicBezTo>
                    <a:pt x="183" y="2811"/>
                    <a:pt x="183" y="2701"/>
                    <a:pt x="183" y="2583"/>
                  </a:cubicBezTo>
                  <a:cubicBezTo>
                    <a:pt x="183" y="2473"/>
                    <a:pt x="229" y="2355"/>
                    <a:pt x="265" y="2245"/>
                  </a:cubicBezTo>
                  <a:lnTo>
                    <a:pt x="265" y="2245"/>
                  </a:lnTo>
                  <a:lnTo>
                    <a:pt x="229" y="2282"/>
                  </a:lnTo>
                  <a:cubicBezTo>
                    <a:pt x="265" y="2090"/>
                    <a:pt x="338" y="1898"/>
                    <a:pt x="375" y="1716"/>
                  </a:cubicBezTo>
                  <a:cubicBezTo>
                    <a:pt x="411" y="1634"/>
                    <a:pt x="411" y="1524"/>
                    <a:pt x="457" y="1442"/>
                  </a:cubicBezTo>
                  <a:cubicBezTo>
                    <a:pt x="457" y="1369"/>
                    <a:pt x="493" y="1260"/>
                    <a:pt x="493" y="1178"/>
                  </a:cubicBezTo>
                  <a:cubicBezTo>
                    <a:pt x="530" y="986"/>
                    <a:pt x="566" y="804"/>
                    <a:pt x="566" y="612"/>
                  </a:cubicBezTo>
                  <a:cubicBezTo>
                    <a:pt x="566" y="421"/>
                    <a:pt x="566" y="229"/>
                    <a:pt x="530" y="37"/>
                  </a:cubicBezTo>
                  <a:cubicBezTo>
                    <a:pt x="530" y="37"/>
                    <a:pt x="530" y="1"/>
                    <a:pt x="493" y="1"/>
                  </a:cubicBez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55"/>
            <p:cNvSpPr/>
            <p:nvPr/>
          </p:nvSpPr>
          <p:spPr>
            <a:xfrm>
              <a:off x="6806646" y="3469744"/>
              <a:ext cx="10261" cy="93208"/>
            </a:xfrm>
            <a:custGeom>
              <a:avLst/>
              <a:gdLst/>
              <a:ahLst/>
              <a:cxnLst/>
              <a:rect l="l" t="t" r="r" b="b"/>
              <a:pathLst>
                <a:path w="192" h="1744" extrusionOk="0">
                  <a:moveTo>
                    <a:pt x="119" y="1"/>
                  </a:moveTo>
                  <a:lnTo>
                    <a:pt x="119" y="229"/>
                  </a:lnTo>
                  <a:lnTo>
                    <a:pt x="119" y="411"/>
                  </a:lnTo>
                  <a:cubicBezTo>
                    <a:pt x="83" y="566"/>
                    <a:pt x="37" y="722"/>
                    <a:pt x="37" y="868"/>
                  </a:cubicBezTo>
                  <a:cubicBezTo>
                    <a:pt x="0" y="1023"/>
                    <a:pt x="0" y="1141"/>
                    <a:pt x="0" y="1287"/>
                  </a:cubicBezTo>
                  <a:lnTo>
                    <a:pt x="0" y="1479"/>
                  </a:lnTo>
                  <a:cubicBezTo>
                    <a:pt x="0" y="1552"/>
                    <a:pt x="37" y="1634"/>
                    <a:pt x="37" y="1707"/>
                  </a:cubicBezTo>
                  <a:lnTo>
                    <a:pt x="83" y="1743"/>
                  </a:lnTo>
                  <a:lnTo>
                    <a:pt x="119" y="1743"/>
                  </a:lnTo>
                  <a:lnTo>
                    <a:pt x="155" y="1707"/>
                  </a:lnTo>
                  <a:cubicBezTo>
                    <a:pt x="119" y="1634"/>
                    <a:pt x="119" y="1597"/>
                    <a:pt x="119" y="1552"/>
                  </a:cubicBezTo>
                  <a:cubicBezTo>
                    <a:pt x="119" y="1479"/>
                    <a:pt x="83" y="1442"/>
                    <a:pt x="83" y="1406"/>
                  </a:cubicBezTo>
                  <a:cubicBezTo>
                    <a:pt x="83" y="1287"/>
                    <a:pt x="83" y="1178"/>
                    <a:pt x="119" y="1059"/>
                  </a:cubicBezTo>
                  <a:cubicBezTo>
                    <a:pt x="119" y="950"/>
                    <a:pt x="119" y="831"/>
                    <a:pt x="155" y="722"/>
                  </a:cubicBezTo>
                  <a:cubicBezTo>
                    <a:pt x="155" y="603"/>
                    <a:pt x="155" y="493"/>
                    <a:pt x="192" y="375"/>
                  </a:cubicBezTo>
                  <a:lnTo>
                    <a:pt x="192" y="37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55"/>
            <p:cNvSpPr/>
            <p:nvPr/>
          </p:nvSpPr>
          <p:spPr>
            <a:xfrm>
              <a:off x="6707183" y="3394171"/>
              <a:ext cx="48795" cy="89788"/>
            </a:xfrm>
            <a:custGeom>
              <a:avLst/>
              <a:gdLst/>
              <a:ahLst/>
              <a:cxnLst/>
              <a:rect l="l" t="t" r="r" b="b"/>
              <a:pathLst>
                <a:path w="913" h="1680" extrusionOk="0">
                  <a:moveTo>
                    <a:pt x="0" y="1"/>
                  </a:moveTo>
                  <a:lnTo>
                    <a:pt x="0" y="46"/>
                  </a:lnTo>
                  <a:cubicBezTo>
                    <a:pt x="37" y="83"/>
                    <a:pt x="73" y="156"/>
                    <a:pt x="119" y="192"/>
                  </a:cubicBezTo>
                  <a:cubicBezTo>
                    <a:pt x="228" y="348"/>
                    <a:pt x="347" y="539"/>
                    <a:pt x="420" y="731"/>
                  </a:cubicBezTo>
                  <a:cubicBezTo>
                    <a:pt x="529" y="913"/>
                    <a:pt x="612" y="1141"/>
                    <a:pt x="685" y="1333"/>
                  </a:cubicBezTo>
                  <a:cubicBezTo>
                    <a:pt x="721" y="1451"/>
                    <a:pt x="758" y="1524"/>
                    <a:pt x="758" y="1597"/>
                  </a:cubicBezTo>
                  <a:lnTo>
                    <a:pt x="803" y="1643"/>
                  </a:lnTo>
                  <a:cubicBezTo>
                    <a:pt x="803" y="1679"/>
                    <a:pt x="840" y="1679"/>
                    <a:pt x="840" y="1679"/>
                  </a:cubicBezTo>
                  <a:cubicBezTo>
                    <a:pt x="876" y="1643"/>
                    <a:pt x="913" y="1643"/>
                    <a:pt x="876" y="1597"/>
                  </a:cubicBezTo>
                  <a:cubicBezTo>
                    <a:pt x="840" y="1451"/>
                    <a:pt x="803" y="1296"/>
                    <a:pt x="758" y="1187"/>
                  </a:cubicBezTo>
                  <a:cubicBezTo>
                    <a:pt x="685" y="1032"/>
                    <a:pt x="612" y="877"/>
                    <a:pt x="529" y="767"/>
                  </a:cubicBezTo>
                  <a:cubicBezTo>
                    <a:pt x="493" y="612"/>
                    <a:pt x="420" y="503"/>
                    <a:pt x="301" y="384"/>
                  </a:cubicBezTo>
                  <a:cubicBezTo>
                    <a:pt x="228" y="229"/>
                    <a:pt x="155" y="119"/>
                    <a:pt x="37" y="1"/>
                  </a:cubicBez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55"/>
            <p:cNvSpPr/>
            <p:nvPr/>
          </p:nvSpPr>
          <p:spPr>
            <a:xfrm>
              <a:off x="6709107" y="3363974"/>
              <a:ext cx="62958" cy="107799"/>
            </a:xfrm>
            <a:custGeom>
              <a:avLst/>
              <a:gdLst/>
              <a:ahLst/>
              <a:cxnLst/>
              <a:rect l="l" t="t" r="r" b="b"/>
              <a:pathLst>
                <a:path w="1178" h="2017" extrusionOk="0">
                  <a:moveTo>
                    <a:pt x="37" y="0"/>
                  </a:moveTo>
                  <a:lnTo>
                    <a:pt x="37" y="37"/>
                  </a:lnTo>
                  <a:cubicBezTo>
                    <a:pt x="1" y="37"/>
                    <a:pt x="1" y="73"/>
                    <a:pt x="37" y="73"/>
                  </a:cubicBezTo>
                  <a:cubicBezTo>
                    <a:pt x="192" y="228"/>
                    <a:pt x="311" y="383"/>
                    <a:pt x="421" y="566"/>
                  </a:cubicBezTo>
                  <a:cubicBezTo>
                    <a:pt x="493" y="684"/>
                    <a:pt x="612" y="840"/>
                    <a:pt x="685" y="985"/>
                  </a:cubicBezTo>
                  <a:cubicBezTo>
                    <a:pt x="722" y="1104"/>
                    <a:pt x="804" y="1296"/>
                    <a:pt x="877" y="1442"/>
                  </a:cubicBezTo>
                  <a:cubicBezTo>
                    <a:pt x="877" y="1524"/>
                    <a:pt x="913" y="1597"/>
                    <a:pt x="950" y="1670"/>
                  </a:cubicBezTo>
                  <a:cubicBezTo>
                    <a:pt x="950" y="1788"/>
                    <a:pt x="995" y="1861"/>
                    <a:pt x="1032" y="1980"/>
                  </a:cubicBezTo>
                  <a:lnTo>
                    <a:pt x="1032" y="2016"/>
                  </a:lnTo>
                  <a:lnTo>
                    <a:pt x="1105" y="2016"/>
                  </a:lnTo>
                  <a:cubicBezTo>
                    <a:pt x="1141" y="2016"/>
                    <a:pt x="1178" y="1980"/>
                    <a:pt x="1178" y="1934"/>
                  </a:cubicBezTo>
                  <a:cubicBezTo>
                    <a:pt x="1105" y="1752"/>
                    <a:pt x="1068" y="1597"/>
                    <a:pt x="995" y="1405"/>
                  </a:cubicBezTo>
                  <a:cubicBezTo>
                    <a:pt x="913" y="1214"/>
                    <a:pt x="840" y="1068"/>
                    <a:pt x="767" y="913"/>
                  </a:cubicBezTo>
                  <a:cubicBezTo>
                    <a:pt x="685" y="757"/>
                    <a:pt x="576" y="611"/>
                    <a:pt x="457" y="456"/>
                  </a:cubicBezTo>
                  <a:cubicBezTo>
                    <a:pt x="348" y="301"/>
                    <a:pt x="229" y="155"/>
                    <a:pt x="83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55"/>
            <p:cNvSpPr/>
            <p:nvPr/>
          </p:nvSpPr>
          <p:spPr>
            <a:xfrm>
              <a:off x="6825191" y="3313254"/>
              <a:ext cx="42435" cy="95613"/>
            </a:xfrm>
            <a:custGeom>
              <a:avLst/>
              <a:gdLst/>
              <a:ahLst/>
              <a:cxnLst/>
              <a:rect l="l" t="t" r="r" b="b"/>
              <a:pathLst>
                <a:path w="794" h="1789" extrusionOk="0">
                  <a:moveTo>
                    <a:pt x="37" y="0"/>
                  </a:moveTo>
                  <a:cubicBezTo>
                    <a:pt x="0" y="37"/>
                    <a:pt x="0" y="37"/>
                    <a:pt x="37" y="73"/>
                  </a:cubicBezTo>
                  <a:cubicBezTo>
                    <a:pt x="37" y="110"/>
                    <a:pt x="73" y="146"/>
                    <a:pt x="110" y="192"/>
                  </a:cubicBezTo>
                  <a:cubicBezTo>
                    <a:pt x="192" y="302"/>
                    <a:pt x="265" y="420"/>
                    <a:pt x="301" y="530"/>
                  </a:cubicBezTo>
                  <a:cubicBezTo>
                    <a:pt x="374" y="648"/>
                    <a:pt x="420" y="758"/>
                    <a:pt x="456" y="876"/>
                  </a:cubicBezTo>
                  <a:cubicBezTo>
                    <a:pt x="493" y="986"/>
                    <a:pt x="529" y="1141"/>
                    <a:pt x="566" y="1250"/>
                  </a:cubicBezTo>
                  <a:cubicBezTo>
                    <a:pt x="602" y="1405"/>
                    <a:pt x="648" y="1560"/>
                    <a:pt x="648" y="1706"/>
                  </a:cubicBezTo>
                  <a:cubicBezTo>
                    <a:pt x="648" y="1743"/>
                    <a:pt x="684" y="1789"/>
                    <a:pt x="721" y="1789"/>
                  </a:cubicBezTo>
                  <a:cubicBezTo>
                    <a:pt x="757" y="1789"/>
                    <a:pt x="757" y="1743"/>
                    <a:pt x="794" y="1743"/>
                  </a:cubicBezTo>
                  <a:lnTo>
                    <a:pt x="794" y="1670"/>
                  </a:lnTo>
                  <a:cubicBezTo>
                    <a:pt x="794" y="1515"/>
                    <a:pt x="757" y="1369"/>
                    <a:pt x="721" y="1214"/>
                  </a:cubicBezTo>
                  <a:cubicBezTo>
                    <a:pt x="684" y="1059"/>
                    <a:pt x="602" y="949"/>
                    <a:pt x="566" y="794"/>
                  </a:cubicBezTo>
                  <a:cubicBezTo>
                    <a:pt x="493" y="648"/>
                    <a:pt x="420" y="530"/>
                    <a:pt x="338" y="375"/>
                  </a:cubicBezTo>
                  <a:cubicBezTo>
                    <a:pt x="265" y="265"/>
                    <a:pt x="192" y="110"/>
                    <a:pt x="73" y="0"/>
                  </a:cubicBez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5"/>
            <p:cNvSpPr/>
            <p:nvPr/>
          </p:nvSpPr>
          <p:spPr>
            <a:xfrm>
              <a:off x="6560902" y="3250348"/>
              <a:ext cx="144355" cy="231631"/>
            </a:xfrm>
            <a:custGeom>
              <a:avLst/>
              <a:gdLst/>
              <a:ahLst/>
              <a:cxnLst/>
              <a:rect l="l" t="t" r="r" b="b"/>
              <a:pathLst>
                <a:path w="2701" h="4334" extrusionOk="0">
                  <a:moveTo>
                    <a:pt x="2664" y="1"/>
                  </a:moveTo>
                  <a:cubicBezTo>
                    <a:pt x="2509" y="37"/>
                    <a:pt x="2354" y="74"/>
                    <a:pt x="2245" y="110"/>
                  </a:cubicBezTo>
                  <a:cubicBezTo>
                    <a:pt x="2090" y="147"/>
                    <a:pt x="1980" y="229"/>
                    <a:pt x="1825" y="302"/>
                  </a:cubicBezTo>
                  <a:cubicBezTo>
                    <a:pt x="1597" y="457"/>
                    <a:pt x="1369" y="639"/>
                    <a:pt x="1177" y="867"/>
                  </a:cubicBezTo>
                  <a:cubicBezTo>
                    <a:pt x="986" y="1095"/>
                    <a:pt x="803" y="1323"/>
                    <a:pt x="648" y="1597"/>
                  </a:cubicBezTo>
                  <a:cubicBezTo>
                    <a:pt x="575" y="1743"/>
                    <a:pt x="493" y="1898"/>
                    <a:pt x="457" y="2008"/>
                  </a:cubicBezTo>
                  <a:cubicBezTo>
                    <a:pt x="384" y="2163"/>
                    <a:pt x="302" y="2318"/>
                    <a:pt x="265" y="2464"/>
                  </a:cubicBezTo>
                  <a:cubicBezTo>
                    <a:pt x="192" y="2737"/>
                    <a:pt x="119" y="3039"/>
                    <a:pt x="37" y="3376"/>
                  </a:cubicBezTo>
                  <a:cubicBezTo>
                    <a:pt x="37" y="3495"/>
                    <a:pt x="1" y="3650"/>
                    <a:pt x="1" y="3796"/>
                  </a:cubicBezTo>
                  <a:lnTo>
                    <a:pt x="1" y="4024"/>
                  </a:lnTo>
                  <a:lnTo>
                    <a:pt x="1" y="4252"/>
                  </a:lnTo>
                  <a:cubicBezTo>
                    <a:pt x="1" y="4252"/>
                    <a:pt x="1" y="4288"/>
                    <a:pt x="37" y="4288"/>
                  </a:cubicBezTo>
                  <a:cubicBezTo>
                    <a:pt x="37" y="4334"/>
                    <a:pt x="37" y="4334"/>
                    <a:pt x="74" y="4334"/>
                  </a:cubicBezTo>
                  <a:cubicBezTo>
                    <a:pt x="119" y="4334"/>
                    <a:pt x="156" y="4288"/>
                    <a:pt x="156" y="4252"/>
                  </a:cubicBezTo>
                  <a:cubicBezTo>
                    <a:pt x="156" y="4179"/>
                    <a:pt x="192" y="4106"/>
                    <a:pt x="192" y="3987"/>
                  </a:cubicBezTo>
                  <a:lnTo>
                    <a:pt x="192" y="3723"/>
                  </a:lnTo>
                  <a:cubicBezTo>
                    <a:pt x="229" y="3568"/>
                    <a:pt x="229" y="3376"/>
                    <a:pt x="265" y="3194"/>
                  </a:cubicBezTo>
                  <a:cubicBezTo>
                    <a:pt x="384" y="2692"/>
                    <a:pt x="530" y="2199"/>
                    <a:pt x="758" y="1743"/>
                  </a:cubicBezTo>
                  <a:lnTo>
                    <a:pt x="758" y="1780"/>
                  </a:lnTo>
                  <a:cubicBezTo>
                    <a:pt x="840" y="1634"/>
                    <a:pt x="913" y="1479"/>
                    <a:pt x="986" y="1323"/>
                  </a:cubicBezTo>
                  <a:cubicBezTo>
                    <a:pt x="1104" y="1177"/>
                    <a:pt x="1177" y="1059"/>
                    <a:pt x="1296" y="913"/>
                  </a:cubicBezTo>
                  <a:cubicBezTo>
                    <a:pt x="1488" y="758"/>
                    <a:pt x="1634" y="566"/>
                    <a:pt x="1862" y="457"/>
                  </a:cubicBezTo>
                  <a:cubicBezTo>
                    <a:pt x="2017" y="338"/>
                    <a:pt x="2208" y="229"/>
                    <a:pt x="2400" y="147"/>
                  </a:cubicBezTo>
                  <a:lnTo>
                    <a:pt x="2400" y="183"/>
                  </a:lnTo>
                  <a:cubicBezTo>
                    <a:pt x="2473" y="147"/>
                    <a:pt x="2582" y="110"/>
                    <a:pt x="2664" y="74"/>
                  </a:cubicBezTo>
                  <a:cubicBezTo>
                    <a:pt x="2701" y="74"/>
                    <a:pt x="2701" y="74"/>
                    <a:pt x="2701" y="37"/>
                  </a:cubicBezTo>
                  <a:cubicBezTo>
                    <a:pt x="2701" y="1"/>
                    <a:pt x="2701" y="1"/>
                    <a:pt x="2664" y="1"/>
                  </a:cubicBez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5"/>
            <p:cNvSpPr/>
            <p:nvPr/>
          </p:nvSpPr>
          <p:spPr>
            <a:xfrm>
              <a:off x="6587251" y="3365898"/>
              <a:ext cx="30731" cy="118862"/>
            </a:xfrm>
            <a:custGeom>
              <a:avLst/>
              <a:gdLst/>
              <a:ahLst/>
              <a:cxnLst/>
              <a:rect l="l" t="t" r="r" b="b"/>
              <a:pathLst>
                <a:path w="575" h="2224" extrusionOk="0">
                  <a:moveTo>
                    <a:pt x="456" y="1"/>
                  </a:moveTo>
                  <a:lnTo>
                    <a:pt x="420" y="37"/>
                  </a:lnTo>
                  <a:cubicBezTo>
                    <a:pt x="265" y="384"/>
                    <a:pt x="155" y="721"/>
                    <a:pt x="82" y="1068"/>
                  </a:cubicBezTo>
                  <a:cubicBezTo>
                    <a:pt x="37" y="1260"/>
                    <a:pt x="37" y="1442"/>
                    <a:pt x="37" y="1634"/>
                  </a:cubicBezTo>
                  <a:cubicBezTo>
                    <a:pt x="0" y="1789"/>
                    <a:pt x="37" y="1980"/>
                    <a:pt x="82" y="2172"/>
                  </a:cubicBezTo>
                  <a:cubicBezTo>
                    <a:pt x="82" y="2198"/>
                    <a:pt x="101" y="2224"/>
                    <a:pt x="124" y="2224"/>
                  </a:cubicBezTo>
                  <a:cubicBezTo>
                    <a:pt x="134" y="2224"/>
                    <a:pt x="145" y="2219"/>
                    <a:pt x="155" y="2208"/>
                  </a:cubicBezTo>
                  <a:cubicBezTo>
                    <a:pt x="192" y="2208"/>
                    <a:pt x="228" y="2172"/>
                    <a:pt x="192" y="2126"/>
                  </a:cubicBezTo>
                  <a:lnTo>
                    <a:pt x="192" y="1862"/>
                  </a:lnTo>
                  <a:cubicBezTo>
                    <a:pt x="155" y="1597"/>
                    <a:pt x="192" y="1296"/>
                    <a:pt x="228" y="986"/>
                  </a:cubicBezTo>
                  <a:cubicBezTo>
                    <a:pt x="310" y="685"/>
                    <a:pt x="420" y="384"/>
                    <a:pt x="538" y="74"/>
                  </a:cubicBezTo>
                  <a:cubicBezTo>
                    <a:pt x="575" y="37"/>
                    <a:pt x="538" y="1"/>
                    <a:pt x="493" y="1"/>
                  </a:cubicBezTo>
                  <a:close/>
                </a:path>
              </a:pathLst>
            </a:custGeom>
            <a:solidFill>
              <a:srgbClr val="D9A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3" name="Google Shape;4603;p55"/>
          <p:cNvGrpSpPr/>
          <p:nvPr/>
        </p:nvGrpSpPr>
        <p:grpSpPr>
          <a:xfrm>
            <a:off x="783183" y="2117782"/>
            <a:ext cx="1373204" cy="1350589"/>
            <a:chOff x="783183" y="2117782"/>
            <a:chExt cx="1373204" cy="1350589"/>
          </a:xfrm>
        </p:grpSpPr>
        <p:sp>
          <p:nvSpPr>
            <p:cNvPr id="4604" name="Google Shape;4604;p55"/>
            <p:cNvSpPr/>
            <p:nvPr/>
          </p:nvSpPr>
          <p:spPr>
            <a:xfrm>
              <a:off x="1368570" y="2494467"/>
              <a:ext cx="386517" cy="566749"/>
            </a:xfrm>
            <a:custGeom>
              <a:avLst/>
              <a:gdLst/>
              <a:ahLst/>
              <a:cxnLst/>
              <a:rect l="l" t="t" r="r" b="b"/>
              <a:pathLst>
                <a:path w="7180" h="10528" extrusionOk="0">
                  <a:moveTo>
                    <a:pt x="757" y="0"/>
                  </a:moveTo>
                  <a:cubicBezTo>
                    <a:pt x="721" y="0"/>
                    <a:pt x="721" y="37"/>
                    <a:pt x="757" y="37"/>
                  </a:cubicBezTo>
                  <a:cubicBezTo>
                    <a:pt x="867" y="265"/>
                    <a:pt x="986" y="456"/>
                    <a:pt x="1141" y="684"/>
                  </a:cubicBezTo>
                  <a:lnTo>
                    <a:pt x="1177" y="803"/>
                  </a:lnTo>
                  <a:cubicBezTo>
                    <a:pt x="1250" y="876"/>
                    <a:pt x="1287" y="949"/>
                    <a:pt x="1323" y="1031"/>
                  </a:cubicBezTo>
                  <a:cubicBezTo>
                    <a:pt x="1287" y="1031"/>
                    <a:pt x="1287" y="1031"/>
                    <a:pt x="1250" y="985"/>
                  </a:cubicBezTo>
                  <a:cubicBezTo>
                    <a:pt x="1095" y="912"/>
                    <a:pt x="949" y="839"/>
                    <a:pt x="794" y="721"/>
                  </a:cubicBezTo>
                  <a:cubicBezTo>
                    <a:pt x="685" y="648"/>
                    <a:pt x="529" y="529"/>
                    <a:pt x="411" y="420"/>
                  </a:cubicBezTo>
                  <a:lnTo>
                    <a:pt x="338" y="420"/>
                  </a:lnTo>
                  <a:lnTo>
                    <a:pt x="338" y="456"/>
                  </a:lnTo>
                  <a:lnTo>
                    <a:pt x="374" y="493"/>
                  </a:lnTo>
                  <a:cubicBezTo>
                    <a:pt x="493" y="575"/>
                    <a:pt x="685" y="721"/>
                    <a:pt x="867" y="839"/>
                  </a:cubicBezTo>
                  <a:cubicBezTo>
                    <a:pt x="949" y="912"/>
                    <a:pt x="1059" y="949"/>
                    <a:pt x="1141" y="1031"/>
                  </a:cubicBezTo>
                  <a:cubicBezTo>
                    <a:pt x="1214" y="1068"/>
                    <a:pt x="1287" y="1104"/>
                    <a:pt x="1369" y="1140"/>
                  </a:cubicBezTo>
                  <a:lnTo>
                    <a:pt x="1405" y="1140"/>
                  </a:lnTo>
                  <a:lnTo>
                    <a:pt x="1597" y="1487"/>
                  </a:lnTo>
                  <a:lnTo>
                    <a:pt x="1743" y="1715"/>
                  </a:lnTo>
                  <a:cubicBezTo>
                    <a:pt x="1861" y="1861"/>
                    <a:pt x="1971" y="2053"/>
                    <a:pt x="2053" y="2208"/>
                  </a:cubicBezTo>
                  <a:cubicBezTo>
                    <a:pt x="2162" y="2399"/>
                    <a:pt x="2281" y="2545"/>
                    <a:pt x="2390" y="2737"/>
                  </a:cubicBezTo>
                  <a:cubicBezTo>
                    <a:pt x="2509" y="2965"/>
                    <a:pt x="2655" y="3193"/>
                    <a:pt x="2774" y="3385"/>
                  </a:cubicBezTo>
                  <a:lnTo>
                    <a:pt x="2655" y="3385"/>
                  </a:lnTo>
                  <a:cubicBezTo>
                    <a:pt x="2546" y="3348"/>
                    <a:pt x="2427" y="3312"/>
                    <a:pt x="2317" y="3312"/>
                  </a:cubicBezTo>
                  <a:cubicBezTo>
                    <a:pt x="2089" y="3230"/>
                    <a:pt x="1898" y="3193"/>
                    <a:pt x="1706" y="3120"/>
                  </a:cubicBezTo>
                  <a:cubicBezTo>
                    <a:pt x="1478" y="3038"/>
                    <a:pt x="1287" y="2965"/>
                    <a:pt x="1095" y="2892"/>
                  </a:cubicBezTo>
                  <a:cubicBezTo>
                    <a:pt x="949" y="2810"/>
                    <a:pt x="757" y="2737"/>
                    <a:pt x="566" y="2664"/>
                  </a:cubicBezTo>
                  <a:cubicBezTo>
                    <a:pt x="374" y="2545"/>
                    <a:pt x="228" y="2436"/>
                    <a:pt x="37" y="2354"/>
                  </a:cubicBezTo>
                  <a:lnTo>
                    <a:pt x="37" y="2317"/>
                  </a:lnTo>
                  <a:lnTo>
                    <a:pt x="0" y="2354"/>
                  </a:lnTo>
                  <a:lnTo>
                    <a:pt x="0" y="2399"/>
                  </a:lnTo>
                  <a:cubicBezTo>
                    <a:pt x="228" y="2545"/>
                    <a:pt x="456" y="2664"/>
                    <a:pt x="685" y="2773"/>
                  </a:cubicBezTo>
                  <a:cubicBezTo>
                    <a:pt x="794" y="2856"/>
                    <a:pt x="913" y="2892"/>
                    <a:pt x="1022" y="2965"/>
                  </a:cubicBezTo>
                  <a:cubicBezTo>
                    <a:pt x="1177" y="3002"/>
                    <a:pt x="1287" y="3084"/>
                    <a:pt x="1405" y="3120"/>
                  </a:cubicBezTo>
                  <a:cubicBezTo>
                    <a:pt x="1670" y="3230"/>
                    <a:pt x="1898" y="3312"/>
                    <a:pt x="2162" y="3385"/>
                  </a:cubicBezTo>
                  <a:cubicBezTo>
                    <a:pt x="2317" y="3421"/>
                    <a:pt x="2427" y="3458"/>
                    <a:pt x="2546" y="3494"/>
                  </a:cubicBezTo>
                  <a:cubicBezTo>
                    <a:pt x="2655" y="3540"/>
                    <a:pt x="2774" y="3540"/>
                    <a:pt x="2883" y="3576"/>
                  </a:cubicBezTo>
                  <a:cubicBezTo>
                    <a:pt x="3193" y="4069"/>
                    <a:pt x="3421" y="4452"/>
                    <a:pt x="3649" y="4826"/>
                  </a:cubicBezTo>
                  <a:lnTo>
                    <a:pt x="3649" y="4863"/>
                  </a:lnTo>
                  <a:cubicBezTo>
                    <a:pt x="3686" y="4945"/>
                    <a:pt x="3759" y="5018"/>
                    <a:pt x="3795" y="5091"/>
                  </a:cubicBezTo>
                  <a:cubicBezTo>
                    <a:pt x="3987" y="5474"/>
                    <a:pt x="4178" y="5820"/>
                    <a:pt x="4334" y="6121"/>
                  </a:cubicBezTo>
                  <a:cubicBezTo>
                    <a:pt x="4142" y="6085"/>
                    <a:pt x="3950" y="6003"/>
                    <a:pt x="3759" y="5966"/>
                  </a:cubicBezTo>
                  <a:lnTo>
                    <a:pt x="3722" y="5930"/>
                  </a:lnTo>
                  <a:cubicBezTo>
                    <a:pt x="3494" y="5857"/>
                    <a:pt x="3266" y="5775"/>
                    <a:pt x="3002" y="5702"/>
                  </a:cubicBezTo>
                  <a:cubicBezTo>
                    <a:pt x="2737" y="5629"/>
                    <a:pt x="2546" y="5547"/>
                    <a:pt x="2317" y="5474"/>
                  </a:cubicBezTo>
                  <a:cubicBezTo>
                    <a:pt x="2089" y="5401"/>
                    <a:pt x="1898" y="5282"/>
                    <a:pt x="1706" y="5209"/>
                  </a:cubicBezTo>
                  <a:cubicBezTo>
                    <a:pt x="1551" y="5136"/>
                    <a:pt x="1405" y="5054"/>
                    <a:pt x="1287" y="4945"/>
                  </a:cubicBezTo>
                  <a:cubicBezTo>
                    <a:pt x="1141" y="4863"/>
                    <a:pt x="1022" y="4790"/>
                    <a:pt x="913" y="4717"/>
                  </a:cubicBezTo>
                  <a:lnTo>
                    <a:pt x="867" y="4680"/>
                  </a:lnTo>
                  <a:lnTo>
                    <a:pt x="830" y="4717"/>
                  </a:lnTo>
                  <a:cubicBezTo>
                    <a:pt x="830" y="4717"/>
                    <a:pt x="830" y="4753"/>
                    <a:pt x="867" y="4753"/>
                  </a:cubicBezTo>
                  <a:cubicBezTo>
                    <a:pt x="1095" y="4945"/>
                    <a:pt x="1405" y="5136"/>
                    <a:pt x="1706" y="5246"/>
                  </a:cubicBezTo>
                  <a:cubicBezTo>
                    <a:pt x="1971" y="5401"/>
                    <a:pt x="2235" y="5510"/>
                    <a:pt x="2582" y="5629"/>
                  </a:cubicBezTo>
                  <a:cubicBezTo>
                    <a:pt x="2883" y="5775"/>
                    <a:pt x="3230" y="5857"/>
                    <a:pt x="3458" y="5966"/>
                  </a:cubicBezTo>
                  <a:lnTo>
                    <a:pt x="3604" y="6003"/>
                  </a:lnTo>
                  <a:lnTo>
                    <a:pt x="3914" y="6085"/>
                  </a:lnTo>
                  <a:cubicBezTo>
                    <a:pt x="4023" y="6121"/>
                    <a:pt x="4142" y="6158"/>
                    <a:pt x="4251" y="6194"/>
                  </a:cubicBezTo>
                  <a:lnTo>
                    <a:pt x="4407" y="6231"/>
                  </a:lnTo>
                  <a:cubicBezTo>
                    <a:pt x="4562" y="6614"/>
                    <a:pt x="4744" y="6961"/>
                    <a:pt x="4863" y="7298"/>
                  </a:cubicBezTo>
                  <a:cubicBezTo>
                    <a:pt x="5054" y="7718"/>
                    <a:pt x="5200" y="8138"/>
                    <a:pt x="5355" y="8512"/>
                  </a:cubicBezTo>
                  <a:lnTo>
                    <a:pt x="5246" y="8512"/>
                  </a:lnTo>
                  <a:lnTo>
                    <a:pt x="5091" y="8475"/>
                  </a:lnTo>
                  <a:lnTo>
                    <a:pt x="5054" y="8439"/>
                  </a:lnTo>
                  <a:lnTo>
                    <a:pt x="4972" y="8439"/>
                  </a:lnTo>
                  <a:cubicBezTo>
                    <a:pt x="4863" y="8402"/>
                    <a:pt x="4744" y="8366"/>
                    <a:pt x="4671" y="8366"/>
                  </a:cubicBezTo>
                  <a:cubicBezTo>
                    <a:pt x="4407" y="8284"/>
                    <a:pt x="4142" y="8211"/>
                    <a:pt x="3877" y="8138"/>
                  </a:cubicBezTo>
                  <a:cubicBezTo>
                    <a:pt x="3604" y="8019"/>
                    <a:pt x="3339" y="7946"/>
                    <a:pt x="3148" y="7873"/>
                  </a:cubicBezTo>
                  <a:cubicBezTo>
                    <a:pt x="2883" y="7754"/>
                    <a:pt x="2619" y="7645"/>
                    <a:pt x="2390" y="7526"/>
                  </a:cubicBezTo>
                  <a:cubicBezTo>
                    <a:pt x="2199" y="7417"/>
                    <a:pt x="2007" y="7335"/>
                    <a:pt x="1825" y="7225"/>
                  </a:cubicBezTo>
                  <a:lnTo>
                    <a:pt x="1779" y="7225"/>
                  </a:lnTo>
                  <a:lnTo>
                    <a:pt x="1779" y="7262"/>
                  </a:lnTo>
                  <a:cubicBezTo>
                    <a:pt x="2089" y="7453"/>
                    <a:pt x="2354" y="7599"/>
                    <a:pt x="2655" y="7754"/>
                  </a:cubicBezTo>
                  <a:cubicBezTo>
                    <a:pt x="2965" y="7873"/>
                    <a:pt x="3266" y="7982"/>
                    <a:pt x="3567" y="8138"/>
                  </a:cubicBezTo>
                  <a:cubicBezTo>
                    <a:pt x="3832" y="8211"/>
                    <a:pt x="4142" y="8329"/>
                    <a:pt x="4480" y="8439"/>
                  </a:cubicBezTo>
                  <a:cubicBezTo>
                    <a:pt x="4635" y="8475"/>
                    <a:pt x="4790" y="8512"/>
                    <a:pt x="4972" y="8594"/>
                  </a:cubicBezTo>
                  <a:cubicBezTo>
                    <a:pt x="5054" y="8594"/>
                    <a:pt x="5127" y="8630"/>
                    <a:pt x="5200" y="8630"/>
                  </a:cubicBezTo>
                  <a:cubicBezTo>
                    <a:pt x="5282" y="8667"/>
                    <a:pt x="5319" y="8667"/>
                    <a:pt x="5392" y="8667"/>
                  </a:cubicBezTo>
                  <a:cubicBezTo>
                    <a:pt x="5510" y="8968"/>
                    <a:pt x="5583" y="9278"/>
                    <a:pt x="5656" y="9542"/>
                  </a:cubicBezTo>
                  <a:cubicBezTo>
                    <a:pt x="5702" y="9698"/>
                    <a:pt x="5738" y="9807"/>
                    <a:pt x="5738" y="9962"/>
                  </a:cubicBezTo>
                  <a:lnTo>
                    <a:pt x="5656" y="9926"/>
                  </a:lnTo>
                  <a:lnTo>
                    <a:pt x="5547" y="9926"/>
                  </a:lnTo>
                  <a:cubicBezTo>
                    <a:pt x="5510" y="9926"/>
                    <a:pt x="5428" y="9926"/>
                    <a:pt x="5392" y="9880"/>
                  </a:cubicBezTo>
                  <a:cubicBezTo>
                    <a:pt x="5200" y="9843"/>
                    <a:pt x="5054" y="9843"/>
                    <a:pt x="4899" y="9807"/>
                  </a:cubicBezTo>
                  <a:cubicBezTo>
                    <a:pt x="4671" y="9771"/>
                    <a:pt x="4480" y="9698"/>
                    <a:pt x="4288" y="9652"/>
                  </a:cubicBezTo>
                  <a:cubicBezTo>
                    <a:pt x="4060" y="9579"/>
                    <a:pt x="3914" y="9506"/>
                    <a:pt x="3722" y="9424"/>
                  </a:cubicBezTo>
                  <a:cubicBezTo>
                    <a:pt x="3686" y="9387"/>
                    <a:pt x="3604" y="9351"/>
                    <a:pt x="3567" y="9314"/>
                  </a:cubicBezTo>
                  <a:lnTo>
                    <a:pt x="3494" y="9314"/>
                  </a:lnTo>
                  <a:lnTo>
                    <a:pt x="3494" y="9351"/>
                  </a:lnTo>
                  <a:lnTo>
                    <a:pt x="3531" y="9387"/>
                  </a:lnTo>
                  <a:cubicBezTo>
                    <a:pt x="3832" y="9579"/>
                    <a:pt x="4215" y="9734"/>
                    <a:pt x="4635" y="9843"/>
                  </a:cubicBezTo>
                  <a:cubicBezTo>
                    <a:pt x="4863" y="9926"/>
                    <a:pt x="5054" y="9962"/>
                    <a:pt x="5246" y="9999"/>
                  </a:cubicBezTo>
                  <a:cubicBezTo>
                    <a:pt x="5355" y="9999"/>
                    <a:pt x="5474" y="10035"/>
                    <a:pt x="5583" y="10035"/>
                  </a:cubicBezTo>
                  <a:cubicBezTo>
                    <a:pt x="5620" y="10035"/>
                    <a:pt x="5702" y="10072"/>
                    <a:pt x="5775" y="10072"/>
                  </a:cubicBezTo>
                  <a:cubicBezTo>
                    <a:pt x="5775" y="10108"/>
                    <a:pt x="5811" y="10190"/>
                    <a:pt x="5811" y="10227"/>
                  </a:cubicBezTo>
                  <a:cubicBezTo>
                    <a:pt x="5811" y="10300"/>
                    <a:pt x="5848" y="10382"/>
                    <a:pt x="5848" y="10491"/>
                  </a:cubicBezTo>
                  <a:cubicBezTo>
                    <a:pt x="5930" y="10491"/>
                    <a:pt x="6003" y="10491"/>
                    <a:pt x="6076" y="10528"/>
                  </a:cubicBezTo>
                  <a:cubicBezTo>
                    <a:pt x="6040" y="10418"/>
                    <a:pt x="6040" y="10336"/>
                    <a:pt x="6040" y="10263"/>
                  </a:cubicBezTo>
                  <a:cubicBezTo>
                    <a:pt x="6003" y="10072"/>
                    <a:pt x="5967" y="9843"/>
                    <a:pt x="5884" y="9652"/>
                  </a:cubicBezTo>
                  <a:lnTo>
                    <a:pt x="5848" y="9506"/>
                  </a:lnTo>
                  <a:lnTo>
                    <a:pt x="5848" y="9424"/>
                  </a:lnTo>
                  <a:cubicBezTo>
                    <a:pt x="5930" y="9351"/>
                    <a:pt x="5967" y="9278"/>
                    <a:pt x="6076" y="9159"/>
                  </a:cubicBezTo>
                  <a:cubicBezTo>
                    <a:pt x="6158" y="9050"/>
                    <a:pt x="6231" y="8968"/>
                    <a:pt x="6268" y="8858"/>
                  </a:cubicBezTo>
                  <a:cubicBezTo>
                    <a:pt x="6423" y="8667"/>
                    <a:pt x="6532" y="8475"/>
                    <a:pt x="6651" y="8247"/>
                  </a:cubicBezTo>
                  <a:cubicBezTo>
                    <a:pt x="6797" y="8019"/>
                    <a:pt x="6879" y="7791"/>
                    <a:pt x="6952" y="7563"/>
                  </a:cubicBezTo>
                  <a:cubicBezTo>
                    <a:pt x="7070" y="7335"/>
                    <a:pt x="7107" y="7107"/>
                    <a:pt x="7180" y="6879"/>
                  </a:cubicBezTo>
                  <a:lnTo>
                    <a:pt x="7143" y="6842"/>
                  </a:lnTo>
                  <a:cubicBezTo>
                    <a:pt x="7107" y="6842"/>
                    <a:pt x="7107" y="6842"/>
                    <a:pt x="7107" y="6879"/>
                  </a:cubicBezTo>
                  <a:cubicBezTo>
                    <a:pt x="7107" y="6961"/>
                    <a:pt x="7070" y="7070"/>
                    <a:pt x="7025" y="7143"/>
                  </a:cubicBezTo>
                  <a:cubicBezTo>
                    <a:pt x="6952" y="7490"/>
                    <a:pt x="6760" y="7873"/>
                    <a:pt x="6569" y="8247"/>
                  </a:cubicBezTo>
                  <a:cubicBezTo>
                    <a:pt x="6459" y="8439"/>
                    <a:pt x="6304" y="8630"/>
                    <a:pt x="6158" y="8822"/>
                  </a:cubicBezTo>
                  <a:cubicBezTo>
                    <a:pt x="6076" y="8931"/>
                    <a:pt x="6003" y="9013"/>
                    <a:pt x="5930" y="9123"/>
                  </a:cubicBezTo>
                  <a:lnTo>
                    <a:pt x="5884" y="9159"/>
                  </a:lnTo>
                  <a:lnTo>
                    <a:pt x="5811" y="9278"/>
                  </a:lnTo>
                  <a:cubicBezTo>
                    <a:pt x="5738" y="8968"/>
                    <a:pt x="5620" y="8703"/>
                    <a:pt x="5547" y="8439"/>
                  </a:cubicBezTo>
                  <a:cubicBezTo>
                    <a:pt x="5355" y="7909"/>
                    <a:pt x="5127" y="7371"/>
                    <a:pt x="4863" y="6806"/>
                  </a:cubicBezTo>
                  <a:cubicBezTo>
                    <a:pt x="5018" y="6578"/>
                    <a:pt x="5127" y="6350"/>
                    <a:pt x="5246" y="6048"/>
                  </a:cubicBezTo>
                  <a:cubicBezTo>
                    <a:pt x="5355" y="5775"/>
                    <a:pt x="5474" y="5510"/>
                    <a:pt x="5510" y="5246"/>
                  </a:cubicBezTo>
                  <a:cubicBezTo>
                    <a:pt x="5583" y="4945"/>
                    <a:pt x="5656" y="4680"/>
                    <a:pt x="5656" y="4370"/>
                  </a:cubicBezTo>
                  <a:cubicBezTo>
                    <a:pt x="5702" y="4105"/>
                    <a:pt x="5702" y="3804"/>
                    <a:pt x="5702" y="3540"/>
                  </a:cubicBezTo>
                  <a:cubicBezTo>
                    <a:pt x="5702" y="3494"/>
                    <a:pt x="5656" y="3494"/>
                    <a:pt x="5656" y="3494"/>
                  </a:cubicBezTo>
                  <a:cubicBezTo>
                    <a:pt x="5620" y="3494"/>
                    <a:pt x="5620" y="3540"/>
                    <a:pt x="5620" y="3540"/>
                  </a:cubicBezTo>
                  <a:lnTo>
                    <a:pt x="5620" y="3841"/>
                  </a:lnTo>
                  <a:cubicBezTo>
                    <a:pt x="5620" y="4105"/>
                    <a:pt x="5583" y="4333"/>
                    <a:pt x="5583" y="4561"/>
                  </a:cubicBezTo>
                  <a:cubicBezTo>
                    <a:pt x="5547" y="4826"/>
                    <a:pt x="5474" y="5054"/>
                    <a:pt x="5428" y="5319"/>
                  </a:cubicBezTo>
                  <a:cubicBezTo>
                    <a:pt x="5355" y="5547"/>
                    <a:pt x="5282" y="5775"/>
                    <a:pt x="5200" y="5930"/>
                  </a:cubicBezTo>
                  <a:cubicBezTo>
                    <a:pt x="5091" y="6121"/>
                    <a:pt x="5018" y="6313"/>
                    <a:pt x="4899" y="6541"/>
                  </a:cubicBezTo>
                  <a:cubicBezTo>
                    <a:pt x="4863" y="6578"/>
                    <a:pt x="4826" y="6651"/>
                    <a:pt x="4790" y="6687"/>
                  </a:cubicBezTo>
                  <a:cubicBezTo>
                    <a:pt x="4708" y="6541"/>
                    <a:pt x="4635" y="6350"/>
                    <a:pt x="4562" y="6194"/>
                  </a:cubicBezTo>
                  <a:cubicBezTo>
                    <a:pt x="4215" y="5547"/>
                    <a:pt x="3832" y="4826"/>
                    <a:pt x="3339" y="4069"/>
                  </a:cubicBezTo>
                  <a:cubicBezTo>
                    <a:pt x="3303" y="3996"/>
                    <a:pt x="3266" y="3914"/>
                    <a:pt x="3230" y="3804"/>
                  </a:cubicBezTo>
                  <a:cubicBezTo>
                    <a:pt x="3266" y="3768"/>
                    <a:pt x="3303" y="3722"/>
                    <a:pt x="3303" y="3649"/>
                  </a:cubicBezTo>
                  <a:cubicBezTo>
                    <a:pt x="3339" y="3613"/>
                    <a:pt x="3376" y="3540"/>
                    <a:pt x="3376" y="3494"/>
                  </a:cubicBezTo>
                  <a:cubicBezTo>
                    <a:pt x="3458" y="3385"/>
                    <a:pt x="3494" y="3230"/>
                    <a:pt x="3494" y="3120"/>
                  </a:cubicBezTo>
                  <a:cubicBezTo>
                    <a:pt x="3567" y="2856"/>
                    <a:pt x="3604" y="2582"/>
                    <a:pt x="3649" y="2354"/>
                  </a:cubicBezTo>
                  <a:cubicBezTo>
                    <a:pt x="3686" y="1825"/>
                    <a:pt x="3686" y="1296"/>
                    <a:pt x="3604" y="757"/>
                  </a:cubicBezTo>
                  <a:lnTo>
                    <a:pt x="3531" y="757"/>
                  </a:lnTo>
                  <a:lnTo>
                    <a:pt x="3531" y="803"/>
                  </a:lnTo>
                  <a:cubicBezTo>
                    <a:pt x="3567" y="1140"/>
                    <a:pt x="3604" y="1487"/>
                    <a:pt x="3604" y="1825"/>
                  </a:cubicBezTo>
                  <a:cubicBezTo>
                    <a:pt x="3567" y="2016"/>
                    <a:pt x="3567" y="2244"/>
                    <a:pt x="3531" y="2436"/>
                  </a:cubicBezTo>
                  <a:cubicBezTo>
                    <a:pt x="3531" y="2545"/>
                    <a:pt x="3531" y="2627"/>
                    <a:pt x="3494" y="2737"/>
                  </a:cubicBezTo>
                  <a:cubicBezTo>
                    <a:pt x="3458" y="2810"/>
                    <a:pt x="3458" y="2929"/>
                    <a:pt x="3421" y="3002"/>
                  </a:cubicBezTo>
                  <a:cubicBezTo>
                    <a:pt x="3376" y="3157"/>
                    <a:pt x="3339" y="3312"/>
                    <a:pt x="3303" y="3421"/>
                  </a:cubicBezTo>
                  <a:cubicBezTo>
                    <a:pt x="3266" y="3458"/>
                    <a:pt x="3266" y="3494"/>
                    <a:pt x="3230" y="3540"/>
                  </a:cubicBezTo>
                  <a:lnTo>
                    <a:pt x="3193" y="3613"/>
                  </a:lnTo>
                  <a:lnTo>
                    <a:pt x="3193" y="3649"/>
                  </a:lnTo>
                  <a:lnTo>
                    <a:pt x="3148" y="3722"/>
                  </a:lnTo>
                  <a:cubicBezTo>
                    <a:pt x="3002" y="3494"/>
                    <a:pt x="2847" y="3266"/>
                    <a:pt x="2691" y="3038"/>
                  </a:cubicBezTo>
                  <a:cubicBezTo>
                    <a:pt x="2655" y="2965"/>
                    <a:pt x="2619" y="2929"/>
                    <a:pt x="2582" y="2856"/>
                  </a:cubicBezTo>
                  <a:lnTo>
                    <a:pt x="2546" y="2773"/>
                  </a:lnTo>
                  <a:lnTo>
                    <a:pt x="2390" y="2509"/>
                  </a:lnTo>
                  <a:lnTo>
                    <a:pt x="2354" y="2472"/>
                  </a:lnTo>
                  <a:cubicBezTo>
                    <a:pt x="2235" y="2317"/>
                    <a:pt x="2126" y="2171"/>
                    <a:pt x="2053" y="2016"/>
                  </a:cubicBezTo>
                  <a:lnTo>
                    <a:pt x="1971" y="1898"/>
                  </a:lnTo>
                  <a:lnTo>
                    <a:pt x="1779" y="1597"/>
                  </a:lnTo>
                  <a:cubicBezTo>
                    <a:pt x="1861" y="1369"/>
                    <a:pt x="1861" y="1177"/>
                    <a:pt x="1898" y="1031"/>
                  </a:cubicBezTo>
                  <a:lnTo>
                    <a:pt x="1898" y="757"/>
                  </a:lnTo>
                  <a:cubicBezTo>
                    <a:pt x="1898" y="721"/>
                    <a:pt x="1861" y="684"/>
                    <a:pt x="1861" y="648"/>
                  </a:cubicBezTo>
                  <a:lnTo>
                    <a:pt x="1861" y="493"/>
                  </a:lnTo>
                  <a:lnTo>
                    <a:pt x="1825" y="456"/>
                  </a:lnTo>
                  <a:lnTo>
                    <a:pt x="1779" y="456"/>
                  </a:lnTo>
                  <a:lnTo>
                    <a:pt x="1779" y="493"/>
                  </a:lnTo>
                  <a:cubicBezTo>
                    <a:pt x="1779" y="575"/>
                    <a:pt x="1825" y="648"/>
                    <a:pt x="1825" y="721"/>
                  </a:cubicBezTo>
                  <a:lnTo>
                    <a:pt x="1825" y="949"/>
                  </a:lnTo>
                  <a:cubicBezTo>
                    <a:pt x="1825" y="1068"/>
                    <a:pt x="1825" y="1177"/>
                    <a:pt x="1779" y="1259"/>
                  </a:cubicBezTo>
                  <a:cubicBezTo>
                    <a:pt x="1779" y="1369"/>
                    <a:pt x="1743" y="1442"/>
                    <a:pt x="1743" y="1524"/>
                  </a:cubicBezTo>
                  <a:cubicBezTo>
                    <a:pt x="1633" y="1332"/>
                    <a:pt x="1515" y="1177"/>
                    <a:pt x="1405" y="985"/>
                  </a:cubicBezTo>
                  <a:cubicBezTo>
                    <a:pt x="1250" y="721"/>
                    <a:pt x="1022" y="383"/>
                    <a:pt x="794" y="0"/>
                  </a:cubicBezTo>
                  <a:close/>
                </a:path>
              </a:pathLst>
            </a:custGeom>
            <a:solidFill>
              <a:srgbClr val="006B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55"/>
            <p:cNvSpPr/>
            <p:nvPr/>
          </p:nvSpPr>
          <p:spPr>
            <a:xfrm>
              <a:off x="1687803" y="3067596"/>
              <a:ext cx="12328" cy="14266"/>
            </a:xfrm>
            <a:custGeom>
              <a:avLst/>
              <a:gdLst/>
              <a:ahLst/>
              <a:cxnLst/>
              <a:rect l="l" t="t" r="r" b="b"/>
              <a:pathLst>
                <a:path w="229" h="265" extrusionOk="0">
                  <a:moveTo>
                    <a:pt x="146" y="0"/>
                  </a:moveTo>
                  <a:cubicBezTo>
                    <a:pt x="110" y="73"/>
                    <a:pt x="73" y="110"/>
                    <a:pt x="0" y="192"/>
                  </a:cubicBezTo>
                  <a:lnTo>
                    <a:pt x="0" y="265"/>
                  </a:lnTo>
                  <a:lnTo>
                    <a:pt x="73" y="265"/>
                  </a:lnTo>
                  <a:cubicBezTo>
                    <a:pt x="110" y="192"/>
                    <a:pt x="146" y="146"/>
                    <a:pt x="228" y="110"/>
                  </a:cubicBezTo>
                  <a:cubicBezTo>
                    <a:pt x="183" y="110"/>
                    <a:pt x="183" y="110"/>
                    <a:pt x="146" y="146"/>
                  </a:cubicBezTo>
                  <a:lnTo>
                    <a:pt x="146" y="73"/>
                  </a:lnTo>
                  <a:lnTo>
                    <a:pt x="146" y="37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6B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5"/>
            <p:cNvSpPr/>
            <p:nvPr/>
          </p:nvSpPr>
          <p:spPr>
            <a:xfrm>
              <a:off x="1407330" y="2494467"/>
              <a:ext cx="290319" cy="591296"/>
            </a:xfrm>
            <a:custGeom>
              <a:avLst/>
              <a:gdLst/>
              <a:ahLst/>
              <a:cxnLst/>
              <a:rect l="l" t="t" r="r" b="b"/>
              <a:pathLst>
                <a:path w="5393" h="10984" extrusionOk="0">
                  <a:moveTo>
                    <a:pt x="37" y="0"/>
                  </a:moveTo>
                  <a:cubicBezTo>
                    <a:pt x="1" y="0"/>
                    <a:pt x="1" y="37"/>
                    <a:pt x="37" y="37"/>
                  </a:cubicBezTo>
                  <a:cubicBezTo>
                    <a:pt x="147" y="265"/>
                    <a:pt x="266" y="456"/>
                    <a:pt x="421" y="684"/>
                  </a:cubicBezTo>
                  <a:lnTo>
                    <a:pt x="457" y="803"/>
                  </a:lnTo>
                  <a:cubicBezTo>
                    <a:pt x="494" y="839"/>
                    <a:pt x="530" y="912"/>
                    <a:pt x="567" y="985"/>
                  </a:cubicBezTo>
                  <a:cubicBezTo>
                    <a:pt x="603" y="1031"/>
                    <a:pt x="649" y="1068"/>
                    <a:pt x="685" y="1140"/>
                  </a:cubicBezTo>
                  <a:lnTo>
                    <a:pt x="877" y="1487"/>
                  </a:lnTo>
                  <a:lnTo>
                    <a:pt x="1023" y="1715"/>
                  </a:lnTo>
                  <a:cubicBezTo>
                    <a:pt x="1141" y="1861"/>
                    <a:pt x="1251" y="2053"/>
                    <a:pt x="1333" y="2208"/>
                  </a:cubicBezTo>
                  <a:cubicBezTo>
                    <a:pt x="1442" y="2399"/>
                    <a:pt x="1561" y="2545"/>
                    <a:pt x="1670" y="2737"/>
                  </a:cubicBezTo>
                  <a:cubicBezTo>
                    <a:pt x="1789" y="2929"/>
                    <a:pt x="1899" y="3084"/>
                    <a:pt x="1971" y="3266"/>
                  </a:cubicBezTo>
                  <a:cubicBezTo>
                    <a:pt x="2054" y="3385"/>
                    <a:pt x="2090" y="3458"/>
                    <a:pt x="2163" y="3576"/>
                  </a:cubicBezTo>
                  <a:cubicBezTo>
                    <a:pt x="2473" y="4069"/>
                    <a:pt x="2701" y="4452"/>
                    <a:pt x="2929" y="4826"/>
                  </a:cubicBezTo>
                  <a:lnTo>
                    <a:pt x="2929" y="4863"/>
                  </a:lnTo>
                  <a:cubicBezTo>
                    <a:pt x="2966" y="4945"/>
                    <a:pt x="3039" y="5018"/>
                    <a:pt x="3075" y="5091"/>
                  </a:cubicBezTo>
                  <a:cubicBezTo>
                    <a:pt x="3230" y="5437"/>
                    <a:pt x="3386" y="5702"/>
                    <a:pt x="3531" y="5966"/>
                  </a:cubicBezTo>
                  <a:cubicBezTo>
                    <a:pt x="3568" y="6048"/>
                    <a:pt x="3614" y="6158"/>
                    <a:pt x="3650" y="6231"/>
                  </a:cubicBezTo>
                  <a:lnTo>
                    <a:pt x="3687" y="6231"/>
                  </a:lnTo>
                  <a:cubicBezTo>
                    <a:pt x="3842" y="6614"/>
                    <a:pt x="4024" y="6961"/>
                    <a:pt x="4143" y="7298"/>
                  </a:cubicBezTo>
                  <a:cubicBezTo>
                    <a:pt x="4298" y="7681"/>
                    <a:pt x="4444" y="8019"/>
                    <a:pt x="4562" y="8366"/>
                  </a:cubicBezTo>
                  <a:cubicBezTo>
                    <a:pt x="4599" y="8475"/>
                    <a:pt x="4635" y="8594"/>
                    <a:pt x="4672" y="8667"/>
                  </a:cubicBezTo>
                  <a:cubicBezTo>
                    <a:pt x="4790" y="8968"/>
                    <a:pt x="4863" y="9278"/>
                    <a:pt x="4936" y="9542"/>
                  </a:cubicBezTo>
                  <a:cubicBezTo>
                    <a:pt x="4982" y="9698"/>
                    <a:pt x="4982" y="9807"/>
                    <a:pt x="5018" y="9926"/>
                  </a:cubicBezTo>
                  <a:cubicBezTo>
                    <a:pt x="5018" y="9962"/>
                    <a:pt x="5055" y="10035"/>
                    <a:pt x="5055" y="10072"/>
                  </a:cubicBezTo>
                  <a:cubicBezTo>
                    <a:pt x="5055" y="10108"/>
                    <a:pt x="5091" y="10190"/>
                    <a:pt x="5091" y="10227"/>
                  </a:cubicBezTo>
                  <a:cubicBezTo>
                    <a:pt x="5091" y="10300"/>
                    <a:pt x="5128" y="10382"/>
                    <a:pt x="5128" y="10455"/>
                  </a:cubicBezTo>
                  <a:cubicBezTo>
                    <a:pt x="5128" y="10491"/>
                    <a:pt x="5128" y="10528"/>
                    <a:pt x="5164" y="10564"/>
                  </a:cubicBezTo>
                  <a:lnTo>
                    <a:pt x="5164" y="10756"/>
                  </a:lnTo>
                  <a:cubicBezTo>
                    <a:pt x="5210" y="10792"/>
                    <a:pt x="5210" y="10874"/>
                    <a:pt x="5210" y="10911"/>
                  </a:cubicBezTo>
                  <a:cubicBezTo>
                    <a:pt x="5210" y="10947"/>
                    <a:pt x="5247" y="10984"/>
                    <a:pt x="5320" y="10984"/>
                  </a:cubicBezTo>
                  <a:cubicBezTo>
                    <a:pt x="5356" y="10984"/>
                    <a:pt x="5393" y="10947"/>
                    <a:pt x="5393" y="10911"/>
                  </a:cubicBezTo>
                  <a:lnTo>
                    <a:pt x="5393" y="10792"/>
                  </a:lnTo>
                  <a:lnTo>
                    <a:pt x="5356" y="10792"/>
                  </a:lnTo>
                  <a:lnTo>
                    <a:pt x="5356" y="10719"/>
                  </a:lnTo>
                  <a:lnTo>
                    <a:pt x="5356" y="10683"/>
                  </a:lnTo>
                  <a:lnTo>
                    <a:pt x="5356" y="10646"/>
                  </a:lnTo>
                  <a:lnTo>
                    <a:pt x="5356" y="10564"/>
                  </a:lnTo>
                  <a:lnTo>
                    <a:pt x="5356" y="10528"/>
                  </a:lnTo>
                  <a:cubicBezTo>
                    <a:pt x="5320" y="10418"/>
                    <a:pt x="5320" y="10336"/>
                    <a:pt x="5320" y="10263"/>
                  </a:cubicBezTo>
                  <a:cubicBezTo>
                    <a:pt x="5283" y="10072"/>
                    <a:pt x="5247" y="9843"/>
                    <a:pt x="5164" y="9652"/>
                  </a:cubicBezTo>
                  <a:lnTo>
                    <a:pt x="5128" y="9506"/>
                  </a:lnTo>
                  <a:lnTo>
                    <a:pt x="5128" y="9424"/>
                  </a:lnTo>
                  <a:cubicBezTo>
                    <a:pt x="5091" y="9351"/>
                    <a:pt x="5091" y="9314"/>
                    <a:pt x="5091" y="9278"/>
                  </a:cubicBezTo>
                  <a:cubicBezTo>
                    <a:pt x="5018" y="8968"/>
                    <a:pt x="4900" y="8703"/>
                    <a:pt x="4827" y="8439"/>
                  </a:cubicBezTo>
                  <a:cubicBezTo>
                    <a:pt x="4635" y="7909"/>
                    <a:pt x="4407" y="7371"/>
                    <a:pt x="4143" y="6806"/>
                  </a:cubicBezTo>
                  <a:cubicBezTo>
                    <a:pt x="4106" y="6769"/>
                    <a:pt x="4106" y="6733"/>
                    <a:pt x="4070" y="6687"/>
                  </a:cubicBezTo>
                  <a:cubicBezTo>
                    <a:pt x="3988" y="6541"/>
                    <a:pt x="3915" y="6350"/>
                    <a:pt x="3842" y="6194"/>
                  </a:cubicBezTo>
                  <a:cubicBezTo>
                    <a:pt x="3495" y="5547"/>
                    <a:pt x="3112" y="4826"/>
                    <a:pt x="2619" y="4069"/>
                  </a:cubicBezTo>
                  <a:cubicBezTo>
                    <a:pt x="2619" y="4032"/>
                    <a:pt x="2583" y="3996"/>
                    <a:pt x="2546" y="3950"/>
                  </a:cubicBezTo>
                  <a:cubicBezTo>
                    <a:pt x="2510" y="3877"/>
                    <a:pt x="2473" y="3804"/>
                    <a:pt x="2428" y="3722"/>
                  </a:cubicBezTo>
                  <a:cubicBezTo>
                    <a:pt x="2282" y="3494"/>
                    <a:pt x="2127" y="3266"/>
                    <a:pt x="1971" y="3038"/>
                  </a:cubicBezTo>
                  <a:cubicBezTo>
                    <a:pt x="1935" y="2965"/>
                    <a:pt x="1899" y="2929"/>
                    <a:pt x="1862" y="2856"/>
                  </a:cubicBezTo>
                  <a:lnTo>
                    <a:pt x="1826" y="2773"/>
                  </a:lnTo>
                  <a:lnTo>
                    <a:pt x="1670" y="2509"/>
                  </a:lnTo>
                  <a:lnTo>
                    <a:pt x="1634" y="2472"/>
                  </a:lnTo>
                  <a:cubicBezTo>
                    <a:pt x="1515" y="2317"/>
                    <a:pt x="1406" y="2171"/>
                    <a:pt x="1333" y="2016"/>
                  </a:cubicBezTo>
                  <a:lnTo>
                    <a:pt x="1251" y="1898"/>
                  </a:lnTo>
                  <a:lnTo>
                    <a:pt x="1059" y="1597"/>
                  </a:lnTo>
                  <a:cubicBezTo>
                    <a:pt x="1059" y="1560"/>
                    <a:pt x="1023" y="1560"/>
                    <a:pt x="1023" y="1524"/>
                  </a:cubicBezTo>
                  <a:cubicBezTo>
                    <a:pt x="913" y="1332"/>
                    <a:pt x="795" y="1177"/>
                    <a:pt x="685" y="985"/>
                  </a:cubicBezTo>
                  <a:cubicBezTo>
                    <a:pt x="530" y="721"/>
                    <a:pt x="302" y="383"/>
                    <a:pt x="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5"/>
            <p:cNvSpPr/>
            <p:nvPr/>
          </p:nvSpPr>
          <p:spPr>
            <a:xfrm>
              <a:off x="1623957" y="2682567"/>
              <a:ext cx="51572" cy="179801"/>
            </a:xfrm>
            <a:custGeom>
              <a:avLst/>
              <a:gdLst/>
              <a:ahLst/>
              <a:cxnLst/>
              <a:rect l="l" t="t" r="r" b="b"/>
              <a:pathLst>
                <a:path w="958" h="3340" extrusionOk="0">
                  <a:moveTo>
                    <a:pt x="912" y="0"/>
                  </a:moveTo>
                  <a:cubicBezTo>
                    <a:pt x="876" y="0"/>
                    <a:pt x="876" y="46"/>
                    <a:pt x="876" y="46"/>
                  </a:cubicBezTo>
                  <a:lnTo>
                    <a:pt x="876" y="347"/>
                  </a:lnTo>
                  <a:cubicBezTo>
                    <a:pt x="876" y="611"/>
                    <a:pt x="839" y="839"/>
                    <a:pt x="839" y="1067"/>
                  </a:cubicBezTo>
                  <a:cubicBezTo>
                    <a:pt x="803" y="1332"/>
                    <a:pt x="730" y="1560"/>
                    <a:pt x="684" y="1825"/>
                  </a:cubicBezTo>
                  <a:cubicBezTo>
                    <a:pt x="611" y="2053"/>
                    <a:pt x="538" y="2281"/>
                    <a:pt x="456" y="2436"/>
                  </a:cubicBezTo>
                  <a:cubicBezTo>
                    <a:pt x="347" y="2627"/>
                    <a:pt x="274" y="2819"/>
                    <a:pt x="155" y="3047"/>
                  </a:cubicBezTo>
                  <a:cubicBezTo>
                    <a:pt x="119" y="3084"/>
                    <a:pt x="82" y="3120"/>
                    <a:pt x="82" y="3157"/>
                  </a:cubicBezTo>
                  <a:cubicBezTo>
                    <a:pt x="46" y="3193"/>
                    <a:pt x="46" y="3239"/>
                    <a:pt x="0" y="3239"/>
                  </a:cubicBezTo>
                  <a:lnTo>
                    <a:pt x="0" y="3275"/>
                  </a:lnTo>
                  <a:cubicBezTo>
                    <a:pt x="0" y="3312"/>
                    <a:pt x="0" y="3312"/>
                    <a:pt x="46" y="3312"/>
                  </a:cubicBezTo>
                  <a:cubicBezTo>
                    <a:pt x="46" y="3330"/>
                    <a:pt x="55" y="3339"/>
                    <a:pt x="69" y="3339"/>
                  </a:cubicBezTo>
                  <a:cubicBezTo>
                    <a:pt x="82" y="3339"/>
                    <a:pt x="100" y="3330"/>
                    <a:pt x="119" y="3312"/>
                  </a:cubicBezTo>
                  <a:cubicBezTo>
                    <a:pt x="274" y="3084"/>
                    <a:pt x="383" y="2856"/>
                    <a:pt x="502" y="2554"/>
                  </a:cubicBezTo>
                  <a:cubicBezTo>
                    <a:pt x="611" y="2281"/>
                    <a:pt x="730" y="2016"/>
                    <a:pt x="766" y="1752"/>
                  </a:cubicBezTo>
                  <a:cubicBezTo>
                    <a:pt x="839" y="1451"/>
                    <a:pt x="912" y="1186"/>
                    <a:pt x="912" y="876"/>
                  </a:cubicBezTo>
                  <a:cubicBezTo>
                    <a:pt x="958" y="611"/>
                    <a:pt x="958" y="310"/>
                    <a:pt x="958" y="46"/>
                  </a:cubicBezTo>
                  <a:cubicBezTo>
                    <a:pt x="958" y="0"/>
                    <a:pt x="912" y="0"/>
                    <a:pt x="91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55"/>
            <p:cNvSpPr/>
            <p:nvPr/>
          </p:nvSpPr>
          <p:spPr>
            <a:xfrm>
              <a:off x="1675475" y="2862807"/>
              <a:ext cx="79618" cy="141472"/>
            </a:xfrm>
            <a:custGeom>
              <a:avLst/>
              <a:gdLst/>
              <a:ahLst/>
              <a:cxnLst/>
              <a:rect l="l" t="t" r="r" b="b"/>
              <a:pathLst>
                <a:path w="1479" h="2628" extrusionOk="0">
                  <a:moveTo>
                    <a:pt x="1442" y="0"/>
                  </a:moveTo>
                  <a:cubicBezTo>
                    <a:pt x="1406" y="0"/>
                    <a:pt x="1406" y="0"/>
                    <a:pt x="1406" y="37"/>
                  </a:cubicBezTo>
                  <a:cubicBezTo>
                    <a:pt x="1406" y="119"/>
                    <a:pt x="1369" y="228"/>
                    <a:pt x="1324" y="301"/>
                  </a:cubicBezTo>
                  <a:cubicBezTo>
                    <a:pt x="1251" y="648"/>
                    <a:pt x="1059" y="1031"/>
                    <a:pt x="868" y="1405"/>
                  </a:cubicBezTo>
                  <a:cubicBezTo>
                    <a:pt x="758" y="1597"/>
                    <a:pt x="603" y="1788"/>
                    <a:pt x="457" y="1980"/>
                  </a:cubicBezTo>
                  <a:cubicBezTo>
                    <a:pt x="375" y="2089"/>
                    <a:pt x="302" y="2171"/>
                    <a:pt x="229" y="2281"/>
                  </a:cubicBezTo>
                  <a:lnTo>
                    <a:pt x="183" y="2317"/>
                  </a:lnTo>
                  <a:lnTo>
                    <a:pt x="110" y="2399"/>
                  </a:lnTo>
                  <a:cubicBezTo>
                    <a:pt x="74" y="2436"/>
                    <a:pt x="37" y="2472"/>
                    <a:pt x="37" y="2509"/>
                  </a:cubicBezTo>
                  <a:cubicBezTo>
                    <a:pt x="1" y="2545"/>
                    <a:pt x="1" y="2582"/>
                    <a:pt x="37" y="2627"/>
                  </a:cubicBezTo>
                  <a:lnTo>
                    <a:pt x="110" y="2627"/>
                  </a:lnTo>
                  <a:lnTo>
                    <a:pt x="147" y="2582"/>
                  </a:lnTo>
                  <a:cubicBezTo>
                    <a:pt x="229" y="2509"/>
                    <a:pt x="266" y="2436"/>
                    <a:pt x="375" y="2317"/>
                  </a:cubicBezTo>
                  <a:cubicBezTo>
                    <a:pt x="457" y="2208"/>
                    <a:pt x="530" y="2126"/>
                    <a:pt x="567" y="2016"/>
                  </a:cubicBezTo>
                  <a:cubicBezTo>
                    <a:pt x="722" y="1825"/>
                    <a:pt x="831" y="1633"/>
                    <a:pt x="950" y="1405"/>
                  </a:cubicBezTo>
                  <a:cubicBezTo>
                    <a:pt x="1096" y="1177"/>
                    <a:pt x="1178" y="949"/>
                    <a:pt x="1251" y="721"/>
                  </a:cubicBezTo>
                  <a:cubicBezTo>
                    <a:pt x="1369" y="493"/>
                    <a:pt x="1406" y="265"/>
                    <a:pt x="1479" y="37"/>
                  </a:cubicBezTo>
                  <a:lnTo>
                    <a:pt x="144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55"/>
            <p:cNvSpPr/>
            <p:nvPr/>
          </p:nvSpPr>
          <p:spPr>
            <a:xfrm>
              <a:off x="1536046" y="2535220"/>
              <a:ext cx="30954" cy="166019"/>
            </a:xfrm>
            <a:custGeom>
              <a:avLst/>
              <a:gdLst/>
              <a:ahLst/>
              <a:cxnLst/>
              <a:rect l="l" t="t" r="r" b="b"/>
              <a:pathLst>
                <a:path w="575" h="3084" extrusionOk="0">
                  <a:moveTo>
                    <a:pt x="420" y="0"/>
                  </a:moveTo>
                  <a:lnTo>
                    <a:pt x="420" y="46"/>
                  </a:lnTo>
                  <a:cubicBezTo>
                    <a:pt x="456" y="383"/>
                    <a:pt x="493" y="730"/>
                    <a:pt x="493" y="1068"/>
                  </a:cubicBezTo>
                  <a:cubicBezTo>
                    <a:pt x="456" y="1259"/>
                    <a:pt x="456" y="1487"/>
                    <a:pt x="420" y="1679"/>
                  </a:cubicBezTo>
                  <a:cubicBezTo>
                    <a:pt x="420" y="1788"/>
                    <a:pt x="420" y="1870"/>
                    <a:pt x="383" y="1980"/>
                  </a:cubicBezTo>
                  <a:cubicBezTo>
                    <a:pt x="347" y="2053"/>
                    <a:pt x="347" y="2172"/>
                    <a:pt x="310" y="2245"/>
                  </a:cubicBezTo>
                  <a:cubicBezTo>
                    <a:pt x="265" y="2400"/>
                    <a:pt x="228" y="2555"/>
                    <a:pt x="192" y="2664"/>
                  </a:cubicBezTo>
                  <a:cubicBezTo>
                    <a:pt x="155" y="2701"/>
                    <a:pt x="155" y="2737"/>
                    <a:pt x="119" y="2783"/>
                  </a:cubicBezTo>
                  <a:lnTo>
                    <a:pt x="82" y="2856"/>
                  </a:lnTo>
                  <a:lnTo>
                    <a:pt x="82" y="2892"/>
                  </a:lnTo>
                  <a:lnTo>
                    <a:pt x="37" y="2965"/>
                  </a:lnTo>
                  <a:lnTo>
                    <a:pt x="37" y="3011"/>
                  </a:lnTo>
                  <a:cubicBezTo>
                    <a:pt x="0" y="3047"/>
                    <a:pt x="37" y="3084"/>
                    <a:pt x="37" y="3084"/>
                  </a:cubicBezTo>
                  <a:lnTo>
                    <a:pt x="119" y="3084"/>
                  </a:lnTo>
                  <a:lnTo>
                    <a:pt x="119" y="3047"/>
                  </a:lnTo>
                  <a:cubicBezTo>
                    <a:pt x="155" y="3011"/>
                    <a:pt x="192" y="2965"/>
                    <a:pt x="192" y="2892"/>
                  </a:cubicBezTo>
                  <a:cubicBezTo>
                    <a:pt x="228" y="2856"/>
                    <a:pt x="265" y="2783"/>
                    <a:pt x="265" y="2737"/>
                  </a:cubicBezTo>
                  <a:cubicBezTo>
                    <a:pt x="347" y="2628"/>
                    <a:pt x="383" y="2473"/>
                    <a:pt x="383" y="2363"/>
                  </a:cubicBezTo>
                  <a:cubicBezTo>
                    <a:pt x="456" y="2099"/>
                    <a:pt x="493" y="1825"/>
                    <a:pt x="538" y="1597"/>
                  </a:cubicBezTo>
                  <a:cubicBezTo>
                    <a:pt x="575" y="1068"/>
                    <a:pt x="575" y="539"/>
                    <a:pt x="49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5"/>
            <p:cNvSpPr/>
            <p:nvPr/>
          </p:nvSpPr>
          <p:spPr>
            <a:xfrm>
              <a:off x="1460410" y="2519015"/>
              <a:ext cx="10336" cy="63415"/>
            </a:xfrm>
            <a:custGeom>
              <a:avLst/>
              <a:gdLst/>
              <a:ahLst/>
              <a:cxnLst/>
              <a:rect l="l" t="t" r="r" b="b"/>
              <a:pathLst>
                <a:path w="192" h="1178" extrusionOk="0">
                  <a:moveTo>
                    <a:pt x="73" y="0"/>
                  </a:moveTo>
                  <a:lnTo>
                    <a:pt x="73" y="37"/>
                  </a:lnTo>
                  <a:cubicBezTo>
                    <a:pt x="73" y="119"/>
                    <a:pt x="119" y="192"/>
                    <a:pt x="119" y="265"/>
                  </a:cubicBezTo>
                  <a:lnTo>
                    <a:pt x="119" y="493"/>
                  </a:lnTo>
                  <a:cubicBezTo>
                    <a:pt x="119" y="612"/>
                    <a:pt x="119" y="721"/>
                    <a:pt x="73" y="803"/>
                  </a:cubicBezTo>
                  <a:cubicBezTo>
                    <a:pt x="73" y="913"/>
                    <a:pt x="37" y="949"/>
                    <a:pt x="37" y="1031"/>
                  </a:cubicBezTo>
                  <a:lnTo>
                    <a:pt x="37" y="1104"/>
                  </a:lnTo>
                  <a:cubicBezTo>
                    <a:pt x="0" y="1141"/>
                    <a:pt x="37" y="1141"/>
                    <a:pt x="37" y="1177"/>
                  </a:cubicBezTo>
                  <a:lnTo>
                    <a:pt x="73" y="1141"/>
                  </a:lnTo>
                  <a:cubicBezTo>
                    <a:pt x="155" y="913"/>
                    <a:pt x="155" y="721"/>
                    <a:pt x="192" y="575"/>
                  </a:cubicBezTo>
                  <a:lnTo>
                    <a:pt x="192" y="301"/>
                  </a:lnTo>
                  <a:cubicBezTo>
                    <a:pt x="192" y="265"/>
                    <a:pt x="155" y="228"/>
                    <a:pt x="155" y="192"/>
                  </a:cubicBezTo>
                  <a:lnTo>
                    <a:pt x="155" y="3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5"/>
            <p:cNvSpPr/>
            <p:nvPr/>
          </p:nvSpPr>
          <p:spPr>
            <a:xfrm>
              <a:off x="1386712" y="2517024"/>
              <a:ext cx="57547" cy="38867"/>
            </a:xfrm>
            <a:custGeom>
              <a:avLst/>
              <a:gdLst/>
              <a:ahLst/>
              <a:cxnLst/>
              <a:rect l="l" t="t" r="r" b="b"/>
              <a:pathLst>
                <a:path w="1069" h="722" extrusionOk="0">
                  <a:moveTo>
                    <a:pt x="1" y="1"/>
                  </a:moveTo>
                  <a:lnTo>
                    <a:pt x="1" y="37"/>
                  </a:lnTo>
                  <a:lnTo>
                    <a:pt x="37" y="74"/>
                  </a:lnTo>
                  <a:cubicBezTo>
                    <a:pt x="156" y="156"/>
                    <a:pt x="348" y="302"/>
                    <a:pt x="530" y="420"/>
                  </a:cubicBezTo>
                  <a:cubicBezTo>
                    <a:pt x="612" y="493"/>
                    <a:pt x="722" y="530"/>
                    <a:pt x="804" y="612"/>
                  </a:cubicBezTo>
                  <a:cubicBezTo>
                    <a:pt x="877" y="649"/>
                    <a:pt x="950" y="685"/>
                    <a:pt x="1032" y="721"/>
                  </a:cubicBezTo>
                  <a:lnTo>
                    <a:pt x="1068" y="721"/>
                  </a:lnTo>
                  <a:lnTo>
                    <a:pt x="1068" y="685"/>
                  </a:lnTo>
                  <a:lnTo>
                    <a:pt x="1068" y="649"/>
                  </a:lnTo>
                  <a:cubicBezTo>
                    <a:pt x="1032" y="649"/>
                    <a:pt x="1032" y="649"/>
                    <a:pt x="986" y="612"/>
                  </a:cubicBezTo>
                  <a:cubicBezTo>
                    <a:pt x="950" y="612"/>
                    <a:pt x="950" y="612"/>
                    <a:pt x="913" y="566"/>
                  </a:cubicBezTo>
                  <a:cubicBezTo>
                    <a:pt x="758" y="493"/>
                    <a:pt x="612" y="420"/>
                    <a:pt x="457" y="302"/>
                  </a:cubicBezTo>
                  <a:cubicBezTo>
                    <a:pt x="348" y="229"/>
                    <a:pt x="192" y="110"/>
                    <a:pt x="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5"/>
            <p:cNvSpPr/>
            <p:nvPr/>
          </p:nvSpPr>
          <p:spPr>
            <a:xfrm>
              <a:off x="1368570" y="2619203"/>
              <a:ext cx="159667" cy="67829"/>
            </a:xfrm>
            <a:custGeom>
              <a:avLst/>
              <a:gdLst/>
              <a:ahLst/>
              <a:cxnLst/>
              <a:rect l="l" t="t" r="r" b="b"/>
              <a:pathLst>
                <a:path w="2966" h="1260" extrusionOk="0">
                  <a:moveTo>
                    <a:pt x="37" y="0"/>
                  </a:moveTo>
                  <a:lnTo>
                    <a:pt x="0" y="37"/>
                  </a:lnTo>
                  <a:lnTo>
                    <a:pt x="0" y="82"/>
                  </a:lnTo>
                  <a:cubicBezTo>
                    <a:pt x="228" y="228"/>
                    <a:pt x="456" y="347"/>
                    <a:pt x="685" y="456"/>
                  </a:cubicBezTo>
                  <a:cubicBezTo>
                    <a:pt x="794" y="539"/>
                    <a:pt x="913" y="575"/>
                    <a:pt x="1022" y="648"/>
                  </a:cubicBezTo>
                  <a:cubicBezTo>
                    <a:pt x="1177" y="685"/>
                    <a:pt x="1287" y="767"/>
                    <a:pt x="1405" y="803"/>
                  </a:cubicBezTo>
                  <a:cubicBezTo>
                    <a:pt x="1670" y="913"/>
                    <a:pt x="1898" y="995"/>
                    <a:pt x="2162" y="1068"/>
                  </a:cubicBezTo>
                  <a:cubicBezTo>
                    <a:pt x="2317" y="1104"/>
                    <a:pt x="2427" y="1141"/>
                    <a:pt x="2546" y="1177"/>
                  </a:cubicBezTo>
                  <a:cubicBezTo>
                    <a:pt x="2655" y="1223"/>
                    <a:pt x="2774" y="1223"/>
                    <a:pt x="2883" y="1259"/>
                  </a:cubicBezTo>
                  <a:cubicBezTo>
                    <a:pt x="2920" y="1259"/>
                    <a:pt x="2965" y="1223"/>
                    <a:pt x="2965" y="1177"/>
                  </a:cubicBezTo>
                  <a:cubicBezTo>
                    <a:pt x="2965" y="1141"/>
                    <a:pt x="2965" y="1104"/>
                    <a:pt x="2920" y="1104"/>
                  </a:cubicBezTo>
                  <a:cubicBezTo>
                    <a:pt x="2883" y="1104"/>
                    <a:pt x="2847" y="1104"/>
                    <a:pt x="2774" y="1068"/>
                  </a:cubicBezTo>
                  <a:lnTo>
                    <a:pt x="2655" y="1068"/>
                  </a:lnTo>
                  <a:cubicBezTo>
                    <a:pt x="2546" y="1031"/>
                    <a:pt x="2427" y="995"/>
                    <a:pt x="2317" y="995"/>
                  </a:cubicBezTo>
                  <a:cubicBezTo>
                    <a:pt x="2089" y="913"/>
                    <a:pt x="1898" y="876"/>
                    <a:pt x="1706" y="803"/>
                  </a:cubicBezTo>
                  <a:cubicBezTo>
                    <a:pt x="1478" y="721"/>
                    <a:pt x="1287" y="648"/>
                    <a:pt x="1095" y="575"/>
                  </a:cubicBezTo>
                  <a:cubicBezTo>
                    <a:pt x="949" y="493"/>
                    <a:pt x="757" y="420"/>
                    <a:pt x="566" y="347"/>
                  </a:cubicBezTo>
                  <a:cubicBezTo>
                    <a:pt x="374" y="228"/>
                    <a:pt x="228" y="119"/>
                    <a:pt x="37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5"/>
            <p:cNvSpPr/>
            <p:nvPr/>
          </p:nvSpPr>
          <p:spPr>
            <a:xfrm>
              <a:off x="1413252" y="2746415"/>
              <a:ext cx="194551" cy="83494"/>
            </a:xfrm>
            <a:custGeom>
              <a:avLst/>
              <a:gdLst/>
              <a:ahLst/>
              <a:cxnLst/>
              <a:rect l="l" t="t" r="r" b="b"/>
              <a:pathLst>
                <a:path w="3614" h="1551" extrusionOk="0">
                  <a:moveTo>
                    <a:pt x="37" y="0"/>
                  </a:moveTo>
                  <a:lnTo>
                    <a:pt x="0" y="37"/>
                  </a:lnTo>
                  <a:cubicBezTo>
                    <a:pt x="0" y="37"/>
                    <a:pt x="0" y="73"/>
                    <a:pt x="37" y="73"/>
                  </a:cubicBezTo>
                  <a:cubicBezTo>
                    <a:pt x="265" y="265"/>
                    <a:pt x="575" y="456"/>
                    <a:pt x="876" y="566"/>
                  </a:cubicBezTo>
                  <a:cubicBezTo>
                    <a:pt x="1141" y="721"/>
                    <a:pt x="1405" y="830"/>
                    <a:pt x="1752" y="949"/>
                  </a:cubicBezTo>
                  <a:cubicBezTo>
                    <a:pt x="2053" y="1095"/>
                    <a:pt x="2400" y="1177"/>
                    <a:pt x="2628" y="1286"/>
                  </a:cubicBezTo>
                  <a:lnTo>
                    <a:pt x="2774" y="1323"/>
                  </a:lnTo>
                  <a:lnTo>
                    <a:pt x="3084" y="1405"/>
                  </a:lnTo>
                  <a:cubicBezTo>
                    <a:pt x="3193" y="1441"/>
                    <a:pt x="3312" y="1478"/>
                    <a:pt x="3421" y="1514"/>
                  </a:cubicBezTo>
                  <a:lnTo>
                    <a:pt x="3577" y="1551"/>
                  </a:lnTo>
                  <a:lnTo>
                    <a:pt x="3613" y="1551"/>
                  </a:lnTo>
                  <a:cubicBezTo>
                    <a:pt x="3613" y="1514"/>
                    <a:pt x="3613" y="1478"/>
                    <a:pt x="3577" y="1478"/>
                  </a:cubicBezTo>
                  <a:cubicBezTo>
                    <a:pt x="3540" y="1478"/>
                    <a:pt x="3540" y="1441"/>
                    <a:pt x="3504" y="1441"/>
                  </a:cubicBezTo>
                  <a:cubicBezTo>
                    <a:pt x="3312" y="1405"/>
                    <a:pt x="3120" y="1323"/>
                    <a:pt x="2929" y="1286"/>
                  </a:cubicBezTo>
                  <a:lnTo>
                    <a:pt x="2892" y="1250"/>
                  </a:lnTo>
                  <a:cubicBezTo>
                    <a:pt x="2664" y="1177"/>
                    <a:pt x="2436" y="1095"/>
                    <a:pt x="2172" y="1022"/>
                  </a:cubicBezTo>
                  <a:cubicBezTo>
                    <a:pt x="1907" y="949"/>
                    <a:pt x="1716" y="867"/>
                    <a:pt x="1487" y="794"/>
                  </a:cubicBezTo>
                  <a:cubicBezTo>
                    <a:pt x="1259" y="721"/>
                    <a:pt x="1068" y="602"/>
                    <a:pt x="876" y="529"/>
                  </a:cubicBezTo>
                  <a:cubicBezTo>
                    <a:pt x="721" y="456"/>
                    <a:pt x="575" y="374"/>
                    <a:pt x="457" y="265"/>
                  </a:cubicBezTo>
                  <a:cubicBezTo>
                    <a:pt x="311" y="183"/>
                    <a:pt x="192" y="110"/>
                    <a:pt x="83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5"/>
            <p:cNvSpPr/>
            <p:nvPr/>
          </p:nvSpPr>
          <p:spPr>
            <a:xfrm>
              <a:off x="1464340" y="2883426"/>
              <a:ext cx="200903" cy="79618"/>
            </a:xfrm>
            <a:custGeom>
              <a:avLst/>
              <a:gdLst/>
              <a:ahLst/>
              <a:cxnLst/>
              <a:rect l="l" t="t" r="r" b="b"/>
              <a:pathLst>
                <a:path w="3732" h="1479" extrusionOk="0">
                  <a:moveTo>
                    <a:pt x="0" y="0"/>
                  </a:moveTo>
                  <a:lnTo>
                    <a:pt x="0" y="37"/>
                  </a:lnTo>
                  <a:cubicBezTo>
                    <a:pt x="310" y="228"/>
                    <a:pt x="575" y="374"/>
                    <a:pt x="876" y="529"/>
                  </a:cubicBezTo>
                  <a:cubicBezTo>
                    <a:pt x="1186" y="648"/>
                    <a:pt x="1487" y="757"/>
                    <a:pt x="1788" y="913"/>
                  </a:cubicBezTo>
                  <a:cubicBezTo>
                    <a:pt x="2053" y="986"/>
                    <a:pt x="2363" y="1104"/>
                    <a:pt x="2701" y="1214"/>
                  </a:cubicBezTo>
                  <a:cubicBezTo>
                    <a:pt x="2856" y="1250"/>
                    <a:pt x="3011" y="1287"/>
                    <a:pt x="3193" y="1369"/>
                  </a:cubicBezTo>
                  <a:cubicBezTo>
                    <a:pt x="3275" y="1369"/>
                    <a:pt x="3348" y="1405"/>
                    <a:pt x="3421" y="1405"/>
                  </a:cubicBezTo>
                  <a:cubicBezTo>
                    <a:pt x="3503" y="1442"/>
                    <a:pt x="3540" y="1442"/>
                    <a:pt x="3613" y="1442"/>
                  </a:cubicBezTo>
                  <a:lnTo>
                    <a:pt x="3649" y="1478"/>
                  </a:lnTo>
                  <a:cubicBezTo>
                    <a:pt x="3695" y="1478"/>
                    <a:pt x="3695" y="1478"/>
                    <a:pt x="3695" y="1442"/>
                  </a:cubicBezTo>
                  <a:cubicBezTo>
                    <a:pt x="3731" y="1442"/>
                    <a:pt x="3731" y="1442"/>
                    <a:pt x="3731" y="1405"/>
                  </a:cubicBezTo>
                  <a:cubicBezTo>
                    <a:pt x="3731" y="1369"/>
                    <a:pt x="3731" y="1369"/>
                    <a:pt x="3695" y="1332"/>
                  </a:cubicBezTo>
                  <a:cubicBezTo>
                    <a:pt x="3649" y="1332"/>
                    <a:pt x="3613" y="1332"/>
                    <a:pt x="3576" y="1287"/>
                  </a:cubicBezTo>
                  <a:lnTo>
                    <a:pt x="3467" y="1287"/>
                  </a:lnTo>
                  <a:lnTo>
                    <a:pt x="3312" y="1250"/>
                  </a:lnTo>
                  <a:lnTo>
                    <a:pt x="3275" y="1214"/>
                  </a:lnTo>
                  <a:lnTo>
                    <a:pt x="3193" y="1214"/>
                  </a:lnTo>
                  <a:cubicBezTo>
                    <a:pt x="3084" y="1177"/>
                    <a:pt x="2965" y="1141"/>
                    <a:pt x="2892" y="1141"/>
                  </a:cubicBezTo>
                  <a:cubicBezTo>
                    <a:pt x="2628" y="1059"/>
                    <a:pt x="2363" y="986"/>
                    <a:pt x="2098" y="913"/>
                  </a:cubicBezTo>
                  <a:cubicBezTo>
                    <a:pt x="1825" y="794"/>
                    <a:pt x="1560" y="721"/>
                    <a:pt x="1369" y="648"/>
                  </a:cubicBezTo>
                  <a:cubicBezTo>
                    <a:pt x="1104" y="529"/>
                    <a:pt x="840" y="420"/>
                    <a:pt x="611" y="301"/>
                  </a:cubicBezTo>
                  <a:cubicBezTo>
                    <a:pt x="420" y="192"/>
                    <a:pt x="228" y="110"/>
                    <a:pt x="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5"/>
            <p:cNvSpPr/>
            <p:nvPr/>
          </p:nvSpPr>
          <p:spPr>
            <a:xfrm>
              <a:off x="1556665" y="2995888"/>
              <a:ext cx="131190" cy="40805"/>
            </a:xfrm>
            <a:custGeom>
              <a:avLst/>
              <a:gdLst/>
              <a:ahLst/>
              <a:cxnLst/>
              <a:rect l="l" t="t" r="r" b="b"/>
              <a:pathLst>
                <a:path w="2437" h="758" extrusionOk="0">
                  <a:moveTo>
                    <a:pt x="0" y="0"/>
                  </a:moveTo>
                  <a:lnTo>
                    <a:pt x="0" y="37"/>
                  </a:lnTo>
                  <a:lnTo>
                    <a:pt x="37" y="73"/>
                  </a:lnTo>
                  <a:cubicBezTo>
                    <a:pt x="338" y="265"/>
                    <a:pt x="721" y="420"/>
                    <a:pt x="1141" y="529"/>
                  </a:cubicBezTo>
                  <a:cubicBezTo>
                    <a:pt x="1369" y="612"/>
                    <a:pt x="1560" y="648"/>
                    <a:pt x="1752" y="685"/>
                  </a:cubicBezTo>
                  <a:cubicBezTo>
                    <a:pt x="1861" y="685"/>
                    <a:pt x="1980" y="721"/>
                    <a:pt x="2089" y="721"/>
                  </a:cubicBezTo>
                  <a:cubicBezTo>
                    <a:pt x="2126" y="721"/>
                    <a:pt x="2208" y="758"/>
                    <a:pt x="2281" y="758"/>
                  </a:cubicBezTo>
                  <a:lnTo>
                    <a:pt x="2354" y="758"/>
                  </a:lnTo>
                  <a:cubicBezTo>
                    <a:pt x="2390" y="758"/>
                    <a:pt x="2436" y="721"/>
                    <a:pt x="2436" y="721"/>
                  </a:cubicBezTo>
                  <a:lnTo>
                    <a:pt x="2390" y="685"/>
                  </a:lnTo>
                  <a:cubicBezTo>
                    <a:pt x="2390" y="648"/>
                    <a:pt x="2390" y="648"/>
                    <a:pt x="2354" y="648"/>
                  </a:cubicBezTo>
                  <a:lnTo>
                    <a:pt x="2244" y="648"/>
                  </a:lnTo>
                  <a:lnTo>
                    <a:pt x="2162" y="612"/>
                  </a:lnTo>
                  <a:lnTo>
                    <a:pt x="2053" y="612"/>
                  </a:lnTo>
                  <a:cubicBezTo>
                    <a:pt x="2016" y="612"/>
                    <a:pt x="1934" y="612"/>
                    <a:pt x="1898" y="566"/>
                  </a:cubicBezTo>
                  <a:cubicBezTo>
                    <a:pt x="1706" y="529"/>
                    <a:pt x="1560" y="529"/>
                    <a:pt x="1405" y="493"/>
                  </a:cubicBezTo>
                  <a:cubicBezTo>
                    <a:pt x="1177" y="457"/>
                    <a:pt x="986" y="384"/>
                    <a:pt x="794" y="338"/>
                  </a:cubicBezTo>
                  <a:cubicBezTo>
                    <a:pt x="566" y="265"/>
                    <a:pt x="420" y="192"/>
                    <a:pt x="228" y="110"/>
                  </a:cubicBezTo>
                  <a:cubicBezTo>
                    <a:pt x="192" y="73"/>
                    <a:pt x="110" y="37"/>
                    <a:pt x="7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5"/>
            <p:cNvSpPr/>
            <p:nvPr/>
          </p:nvSpPr>
          <p:spPr>
            <a:xfrm>
              <a:off x="1335677" y="2441385"/>
              <a:ext cx="464628" cy="634093"/>
            </a:xfrm>
            <a:custGeom>
              <a:avLst/>
              <a:gdLst/>
              <a:ahLst/>
              <a:cxnLst/>
              <a:rect l="l" t="t" r="r" b="b"/>
              <a:pathLst>
                <a:path w="8631" h="11779" extrusionOk="0">
                  <a:moveTo>
                    <a:pt x="1177" y="1"/>
                  </a:moveTo>
                  <a:cubicBezTo>
                    <a:pt x="1104" y="1"/>
                    <a:pt x="985" y="37"/>
                    <a:pt x="912" y="37"/>
                  </a:cubicBezTo>
                  <a:cubicBezTo>
                    <a:pt x="839" y="74"/>
                    <a:pt x="721" y="110"/>
                    <a:pt x="648" y="192"/>
                  </a:cubicBezTo>
                  <a:cubicBezTo>
                    <a:pt x="611" y="265"/>
                    <a:pt x="529" y="338"/>
                    <a:pt x="493" y="421"/>
                  </a:cubicBezTo>
                  <a:cubicBezTo>
                    <a:pt x="456" y="603"/>
                    <a:pt x="456" y="795"/>
                    <a:pt x="493" y="1023"/>
                  </a:cubicBezTo>
                  <a:cubicBezTo>
                    <a:pt x="566" y="1251"/>
                    <a:pt x="648" y="1479"/>
                    <a:pt x="757" y="1743"/>
                  </a:cubicBezTo>
                  <a:cubicBezTo>
                    <a:pt x="876" y="1971"/>
                    <a:pt x="985" y="2163"/>
                    <a:pt x="1140" y="2428"/>
                  </a:cubicBezTo>
                  <a:cubicBezTo>
                    <a:pt x="1247" y="2614"/>
                    <a:pt x="1397" y="2801"/>
                    <a:pt x="1514" y="2987"/>
                  </a:cubicBezTo>
                  <a:lnTo>
                    <a:pt x="1514" y="2987"/>
                  </a:lnTo>
                  <a:cubicBezTo>
                    <a:pt x="1306" y="2918"/>
                    <a:pt x="1127" y="2842"/>
                    <a:pt x="949" y="2774"/>
                  </a:cubicBezTo>
                  <a:cubicBezTo>
                    <a:pt x="839" y="2738"/>
                    <a:pt x="757" y="2738"/>
                    <a:pt x="648" y="2738"/>
                  </a:cubicBezTo>
                  <a:cubicBezTo>
                    <a:pt x="611" y="2701"/>
                    <a:pt x="529" y="2701"/>
                    <a:pt x="493" y="2701"/>
                  </a:cubicBezTo>
                  <a:cubicBezTo>
                    <a:pt x="456" y="2701"/>
                    <a:pt x="420" y="2701"/>
                    <a:pt x="383" y="2738"/>
                  </a:cubicBezTo>
                  <a:cubicBezTo>
                    <a:pt x="338" y="2738"/>
                    <a:pt x="228" y="2738"/>
                    <a:pt x="192" y="2811"/>
                  </a:cubicBezTo>
                  <a:cubicBezTo>
                    <a:pt x="155" y="2811"/>
                    <a:pt x="155" y="2811"/>
                    <a:pt x="110" y="2847"/>
                  </a:cubicBezTo>
                  <a:cubicBezTo>
                    <a:pt x="110" y="2847"/>
                    <a:pt x="110" y="2884"/>
                    <a:pt x="73" y="2884"/>
                  </a:cubicBezTo>
                  <a:cubicBezTo>
                    <a:pt x="73" y="2929"/>
                    <a:pt x="37" y="2966"/>
                    <a:pt x="37" y="3002"/>
                  </a:cubicBezTo>
                  <a:cubicBezTo>
                    <a:pt x="0" y="3075"/>
                    <a:pt x="0" y="3194"/>
                    <a:pt x="37" y="3303"/>
                  </a:cubicBezTo>
                  <a:cubicBezTo>
                    <a:pt x="37" y="3458"/>
                    <a:pt x="73" y="3613"/>
                    <a:pt x="155" y="3723"/>
                  </a:cubicBezTo>
                  <a:cubicBezTo>
                    <a:pt x="228" y="3878"/>
                    <a:pt x="301" y="3988"/>
                    <a:pt x="383" y="4143"/>
                  </a:cubicBezTo>
                  <a:lnTo>
                    <a:pt x="721" y="4480"/>
                  </a:lnTo>
                  <a:cubicBezTo>
                    <a:pt x="949" y="4708"/>
                    <a:pt x="1250" y="4900"/>
                    <a:pt x="1597" y="5091"/>
                  </a:cubicBezTo>
                  <a:lnTo>
                    <a:pt x="1441" y="5091"/>
                  </a:lnTo>
                  <a:cubicBezTo>
                    <a:pt x="1213" y="5091"/>
                    <a:pt x="1067" y="5164"/>
                    <a:pt x="985" y="5246"/>
                  </a:cubicBezTo>
                  <a:cubicBezTo>
                    <a:pt x="912" y="5283"/>
                    <a:pt x="876" y="5356"/>
                    <a:pt x="876" y="5474"/>
                  </a:cubicBezTo>
                  <a:cubicBezTo>
                    <a:pt x="839" y="5547"/>
                    <a:pt x="839" y="5620"/>
                    <a:pt x="876" y="5739"/>
                  </a:cubicBezTo>
                  <a:cubicBezTo>
                    <a:pt x="876" y="5894"/>
                    <a:pt x="949" y="6040"/>
                    <a:pt x="985" y="6159"/>
                  </a:cubicBezTo>
                  <a:cubicBezTo>
                    <a:pt x="1067" y="6268"/>
                    <a:pt x="1140" y="6387"/>
                    <a:pt x="1250" y="6496"/>
                  </a:cubicBezTo>
                  <a:cubicBezTo>
                    <a:pt x="1441" y="6688"/>
                    <a:pt x="1670" y="6879"/>
                    <a:pt x="1980" y="7071"/>
                  </a:cubicBezTo>
                  <a:cubicBezTo>
                    <a:pt x="2244" y="7217"/>
                    <a:pt x="2509" y="7372"/>
                    <a:pt x="2810" y="7491"/>
                  </a:cubicBezTo>
                  <a:lnTo>
                    <a:pt x="2846" y="7527"/>
                  </a:lnTo>
                  <a:cubicBezTo>
                    <a:pt x="2810" y="7491"/>
                    <a:pt x="2773" y="7491"/>
                    <a:pt x="2773" y="7491"/>
                  </a:cubicBezTo>
                  <a:cubicBezTo>
                    <a:pt x="2618" y="7491"/>
                    <a:pt x="2509" y="7527"/>
                    <a:pt x="2390" y="7527"/>
                  </a:cubicBezTo>
                  <a:cubicBezTo>
                    <a:pt x="2281" y="7564"/>
                    <a:pt x="2208" y="7600"/>
                    <a:pt x="2126" y="7637"/>
                  </a:cubicBezTo>
                  <a:cubicBezTo>
                    <a:pt x="2016" y="7673"/>
                    <a:pt x="1980" y="7719"/>
                    <a:pt x="1898" y="7792"/>
                  </a:cubicBezTo>
                  <a:cubicBezTo>
                    <a:pt x="1898" y="7828"/>
                    <a:pt x="1861" y="7865"/>
                    <a:pt x="1861" y="7901"/>
                  </a:cubicBezTo>
                  <a:cubicBezTo>
                    <a:pt x="1825" y="7947"/>
                    <a:pt x="1825" y="8020"/>
                    <a:pt x="1825" y="8056"/>
                  </a:cubicBezTo>
                  <a:lnTo>
                    <a:pt x="1825" y="8248"/>
                  </a:lnTo>
                  <a:cubicBezTo>
                    <a:pt x="1861" y="8284"/>
                    <a:pt x="1861" y="8357"/>
                    <a:pt x="1898" y="8403"/>
                  </a:cubicBezTo>
                  <a:cubicBezTo>
                    <a:pt x="1934" y="8549"/>
                    <a:pt x="2016" y="8667"/>
                    <a:pt x="2089" y="8777"/>
                  </a:cubicBezTo>
                  <a:cubicBezTo>
                    <a:pt x="2208" y="8895"/>
                    <a:pt x="2317" y="9005"/>
                    <a:pt x="2436" y="9087"/>
                  </a:cubicBezTo>
                  <a:cubicBezTo>
                    <a:pt x="2545" y="9197"/>
                    <a:pt x="2664" y="9270"/>
                    <a:pt x="2810" y="9388"/>
                  </a:cubicBezTo>
                  <a:cubicBezTo>
                    <a:pt x="2965" y="9461"/>
                    <a:pt x="3074" y="9543"/>
                    <a:pt x="3230" y="9616"/>
                  </a:cubicBezTo>
                  <a:cubicBezTo>
                    <a:pt x="3494" y="9726"/>
                    <a:pt x="3722" y="9808"/>
                    <a:pt x="3987" y="9917"/>
                  </a:cubicBezTo>
                  <a:lnTo>
                    <a:pt x="3877" y="9917"/>
                  </a:lnTo>
                  <a:cubicBezTo>
                    <a:pt x="3804" y="9917"/>
                    <a:pt x="3759" y="9954"/>
                    <a:pt x="3686" y="9999"/>
                  </a:cubicBezTo>
                  <a:cubicBezTo>
                    <a:pt x="3649" y="9999"/>
                    <a:pt x="3613" y="10072"/>
                    <a:pt x="3576" y="10109"/>
                  </a:cubicBezTo>
                  <a:cubicBezTo>
                    <a:pt x="3576" y="10182"/>
                    <a:pt x="3531" y="10227"/>
                    <a:pt x="3576" y="10300"/>
                  </a:cubicBezTo>
                  <a:cubicBezTo>
                    <a:pt x="3576" y="10373"/>
                    <a:pt x="3613" y="10455"/>
                    <a:pt x="3722" y="10528"/>
                  </a:cubicBezTo>
                  <a:cubicBezTo>
                    <a:pt x="3804" y="10601"/>
                    <a:pt x="3877" y="10638"/>
                    <a:pt x="4032" y="10720"/>
                  </a:cubicBezTo>
                  <a:cubicBezTo>
                    <a:pt x="4142" y="10757"/>
                    <a:pt x="4260" y="10829"/>
                    <a:pt x="4406" y="10866"/>
                  </a:cubicBezTo>
                  <a:cubicBezTo>
                    <a:pt x="4525" y="10912"/>
                    <a:pt x="4671" y="10948"/>
                    <a:pt x="4789" y="10985"/>
                  </a:cubicBezTo>
                  <a:lnTo>
                    <a:pt x="4862" y="11021"/>
                  </a:lnTo>
                  <a:lnTo>
                    <a:pt x="4899" y="11021"/>
                  </a:lnTo>
                  <a:cubicBezTo>
                    <a:pt x="4945" y="11058"/>
                    <a:pt x="5018" y="11058"/>
                    <a:pt x="5054" y="11094"/>
                  </a:cubicBezTo>
                  <a:lnTo>
                    <a:pt x="5127" y="11094"/>
                  </a:lnTo>
                  <a:cubicBezTo>
                    <a:pt x="5209" y="11140"/>
                    <a:pt x="5282" y="11176"/>
                    <a:pt x="5355" y="11176"/>
                  </a:cubicBezTo>
                  <a:cubicBezTo>
                    <a:pt x="5474" y="11213"/>
                    <a:pt x="5583" y="11249"/>
                    <a:pt x="5702" y="11286"/>
                  </a:cubicBezTo>
                  <a:cubicBezTo>
                    <a:pt x="5930" y="11368"/>
                    <a:pt x="6158" y="11404"/>
                    <a:pt x="6386" y="11441"/>
                  </a:cubicBezTo>
                  <a:lnTo>
                    <a:pt x="6459" y="11477"/>
                  </a:lnTo>
                  <a:cubicBezTo>
                    <a:pt x="6459" y="11368"/>
                    <a:pt x="6422" y="11286"/>
                    <a:pt x="6422" y="11213"/>
                  </a:cubicBezTo>
                  <a:cubicBezTo>
                    <a:pt x="6422" y="11176"/>
                    <a:pt x="6386" y="11094"/>
                    <a:pt x="6386" y="11058"/>
                  </a:cubicBezTo>
                  <a:cubicBezTo>
                    <a:pt x="6313" y="11058"/>
                    <a:pt x="6231" y="11021"/>
                    <a:pt x="6194" y="11021"/>
                  </a:cubicBezTo>
                  <a:cubicBezTo>
                    <a:pt x="6085" y="11021"/>
                    <a:pt x="5966" y="10985"/>
                    <a:pt x="5857" y="10985"/>
                  </a:cubicBezTo>
                  <a:cubicBezTo>
                    <a:pt x="5665" y="10948"/>
                    <a:pt x="5474" y="10912"/>
                    <a:pt x="5246" y="10829"/>
                  </a:cubicBezTo>
                  <a:cubicBezTo>
                    <a:pt x="4826" y="10720"/>
                    <a:pt x="4443" y="10565"/>
                    <a:pt x="4142" y="10373"/>
                  </a:cubicBezTo>
                  <a:lnTo>
                    <a:pt x="4105" y="10337"/>
                  </a:lnTo>
                  <a:lnTo>
                    <a:pt x="4105" y="10300"/>
                  </a:lnTo>
                  <a:lnTo>
                    <a:pt x="4178" y="10300"/>
                  </a:lnTo>
                  <a:cubicBezTo>
                    <a:pt x="4215" y="10337"/>
                    <a:pt x="4297" y="10373"/>
                    <a:pt x="4333" y="10410"/>
                  </a:cubicBezTo>
                  <a:cubicBezTo>
                    <a:pt x="4525" y="10492"/>
                    <a:pt x="4671" y="10565"/>
                    <a:pt x="4899" y="10638"/>
                  </a:cubicBezTo>
                  <a:cubicBezTo>
                    <a:pt x="5091" y="10684"/>
                    <a:pt x="5282" y="10757"/>
                    <a:pt x="5510" y="10793"/>
                  </a:cubicBezTo>
                  <a:cubicBezTo>
                    <a:pt x="5665" y="10829"/>
                    <a:pt x="5811" y="10829"/>
                    <a:pt x="6003" y="10866"/>
                  </a:cubicBezTo>
                  <a:cubicBezTo>
                    <a:pt x="6039" y="10912"/>
                    <a:pt x="6121" y="10912"/>
                    <a:pt x="6158" y="10912"/>
                  </a:cubicBezTo>
                  <a:lnTo>
                    <a:pt x="6267" y="10912"/>
                  </a:lnTo>
                  <a:lnTo>
                    <a:pt x="6349" y="10948"/>
                  </a:lnTo>
                  <a:cubicBezTo>
                    <a:pt x="6349" y="10793"/>
                    <a:pt x="6313" y="10684"/>
                    <a:pt x="6267" y="10528"/>
                  </a:cubicBezTo>
                  <a:cubicBezTo>
                    <a:pt x="6194" y="10264"/>
                    <a:pt x="6121" y="9954"/>
                    <a:pt x="6003" y="9653"/>
                  </a:cubicBezTo>
                  <a:cubicBezTo>
                    <a:pt x="5930" y="9653"/>
                    <a:pt x="5893" y="9653"/>
                    <a:pt x="5811" y="9616"/>
                  </a:cubicBezTo>
                  <a:cubicBezTo>
                    <a:pt x="5738" y="9616"/>
                    <a:pt x="5665" y="9580"/>
                    <a:pt x="5583" y="9580"/>
                  </a:cubicBezTo>
                  <a:cubicBezTo>
                    <a:pt x="5401" y="9498"/>
                    <a:pt x="5246" y="9461"/>
                    <a:pt x="5091" y="9425"/>
                  </a:cubicBezTo>
                  <a:cubicBezTo>
                    <a:pt x="4753" y="9315"/>
                    <a:pt x="4443" y="9197"/>
                    <a:pt x="4178" y="9124"/>
                  </a:cubicBezTo>
                  <a:cubicBezTo>
                    <a:pt x="3877" y="8968"/>
                    <a:pt x="3576" y="8859"/>
                    <a:pt x="3266" y="8740"/>
                  </a:cubicBezTo>
                  <a:cubicBezTo>
                    <a:pt x="2965" y="8585"/>
                    <a:pt x="2700" y="8439"/>
                    <a:pt x="2390" y="8248"/>
                  </a:cubicBezTo>
                  <a:lnTo>
                    <a:pt x="2390" y="8211"/>
                  </a:lnTo>
                  <a:lnTo>
                    <a:pt x="2436" y="8211"/>
                  </a:lnTo>
                  <a:cubicBezTo>
                    <a:pt x="2618" y="8321"/>
                    <a:pt x="2810" y="8403"/>
                    <a:pt x="3001" y="8512"/>
                  </a:cubicBezTo>
                  <a:cubicBezTo>
                    <a:pt x="3230" y="8631"/>
                    <a:pt x="3494" y="8740"/>
                    <a:pt x="3759" y="8859"/>
                  </a:cubicBezTo>
                  <a:cubicBezTo>
                    <a:pt x="3950" y="8932"/>
                    <a:pt x="4215" y="9005"/>
                    <a:pt x="4488" y="9124"/>
                  </a:cubicBezTo>
                  <a:cubicBezTo>
                    <a:pt x="4753" y="9197"/>
                    <a:pt x="5018" y="9270"/>
                    <a:pt x="5282" y="9352"/>
                  </a:cubicBezTo>
                  <a:cubicBezTo>
                    <a:pt x="5355" y="9352"/>
                    <a:pt x="5474" y="9388"/>
                    <a:pt x="5583" y="9425"/>
                  </a:cubicBezTo>
                  <a:lnTo>
                    <a:pt x="5665" y="9425"/>
                  </a:lnTo>
                  <a:lnTo>
                    <a:pt x="5702" y="9461"/>
                  </a:lnTo>
                  <a:lnTo>
                    <a:pt x="5893" y="9498"/>
                  </a:lnTo>
                  <a:lnTo>
                    <a:pt x="5966" y="9498"/>
                  </a:lnTo>
                  <a:cubicBezTo>
                    <a:pt x="5811" y="9124"/>
                    <a:pt x="5665" y="8704"/>
                    <a:pt x="5474" y="8284"/>
                  </a:cubicBezTo>
                  <a:cubicBezTo>
                    <a:pt x="5355" y="7947"/>
                    <a:pt x="5173" y="7600"/>
                    <a:pt x="5018" y="7217"/>
                  </a:cubicBezTo>
                  <a:lnTo>
                    <a:pt x="4862" y="7180"/>
                  </a:lnTo>
                  <a:cubicBezTo>
                    <a:pt x="4753" y="7144"/>
                    <a:pt x="4634" y="7107"/>
                    <a:pt x="4525" y="7071"/>
                  </a:cubicBezTo>
                  <a:lnTo>
                    <a:pt x="4215" y="6989"/>
                  </a:lnTo>
                  <a:lnTo>
                    <a:pt x="4069" y="6952"/>
                  </a:lnTo>
                  <a:cubicBezTo>
                    <a:pt x="3841" y="6843"/>
                    <a:pt x="3494" y="6761"/>
                    <a:pt x="3193" y="6615"/>
                  </a:cubicBezTo>
                  <a:cubicBezTo>
                    <a:pt x="2846" y="6496"/>
                    <a:pt x="2582" y="6387"/>
                    <a:pt x="2317" y="6232"/>
                  </a:cubicBezTo>
                  <a:cubicBezTo>
                    <a:pt x="2016" y="6122"/>
                    <a:pt x="1706" y="5931"/>
                    <a:pt x="1478" y="5739"/>
                  </a:cubicBezTo>
                  <a:cubicBezTo>
                    <a:pt x="1441" y="5739"/>
                    <a:pt x="1441" y="5703"/>
                    <a:pt x="1441" y="5703"/>
                  </a:cubicBezTo>
                  <a:lnTo>
                    <a:pt x="1478" y="5666"/>
                  </a:lnTo>
                  <a:lnTo>
                    <a:pt x="1524" y="5703"/>
                  </a:lnTo>
                  <a:cubicBezTo>
                    <a:pt x="1633" y="5776"/>
                    <a:pt x="1752" y="5849"/>
                    <a:pt x="1898" y="5931"/>
                  </a:cubicBezTo>
                  <a:cubicBezTo>
                    <a:pt x="2016" y="6004"/>
                    <a:pt x="2162" y="6122"/>
                    <a:pt x="2317" y="6195"/>
                  </a:cubicBezTo>
                  <a:cubicBezTo>
                    <a:pt x="2509" y="6268"/>
                    <a:pt x="2700" y="6387"/>
                    <a:pt x="2928" y="6460"/>
                  </a:cubicBezTo>
                  <a:cubicBezTo>
                    <a:pt x="3157" y="6533"/>
                    <a:pt x="3348" y="6615"/>
                    <a:pt x="3613" y="6688"/>
                  </a:cubicBezTo>
                  <a:cubicBezTo>
                    <a:pt x="3877" y="6761"/>
                    <a:pt x="4105" y="6843"/>
                    <a:pt x="4333" y="6916"/>
                  </a:cubicBezTo>
                  <a:lnTo>
                    <a:pt x="4370" y="6952"/>
                  </a:lnTo>
                  <a:cubicBezTo>
                    <a:pt x="4561" y="6989"/>
                    <a:pt x="4753" y="7071"/>
                    <a:pt x="4945" y="7107"/>
                  </a:cubicBezTo>
                  <a:cubicBezTo>
                    <a:pt x="4789" y="6806"/>
                    <a:pt x="4598" y="6460"/>
                    <a:pt x="4406" y="6077"/>
                  </a:cubicBezTo>
                  <a:cubicBezTo>
                    <a:pt x="4370" y="6004"/>
                    <a:pt x="4297" y="5931"/>
                    <a:pt x="4260" y="5849"/>
                  </a:cubicBezTo>
                  <a:lnTo>
                    <a:pt x="4260" y="5812"/>
                  </a:lnTo>
                  <a:cubicBezTo>
                    <a:pt x="4032" y="5438"/>
                    <a:pt x="3804" y="5055"/>
                    <a:pt x="3494" y="4562"/>
                  </a:cubicBezTo>
                  <a:cubicBezTo>
                    <a:pt x="3385" y="4526"/>
                    <a:pt x="3266" y="4526"/>
                    <a:pt x="3157" y="4480"/>
                  </a:cubicBezTo>
                  <a:cubicBezTo>
                    <a:pt x="3038" y="4444"/>
                    <a:pt x="2928" y="4407"/>
                    <a:pt x="2773" y="4371"/>
                  </a:cubicBezTo>
                  <a:cubicBezTo>
                    <a:pt x="2509" y="4298"/>
                    <a:pt x="2281" y="4216"/>
                    <a:pt x="2016" y="4106"/>
                  </a:cubicBezTo>
                  <a:cubicBezTo>
                    <a:pt x="1898" y="4070"/>
                    <a:pt x="1788" y="3988"/>
                    <a:pt x="1633" y="3951"/>
                  </a:cubicBezTo>
                  <a:cubicBezTo>
                    <a:pt x="1524" y="3878"/>
                    <a:pt x="1405" y="3842"/>
                    <a:pt x="1296" y="3759"/>
                  </a:cubicBezTo>
                  <a:cubicBezTo>
                    <a:pt x="1067" y="3650"/>
                    <a:pt x="839" y="3531"/>
                    <a:pt x="611" y="3385"/>
                  </a:cubicBezTo>
                  <a:lnTo>
                    <a:pt x="611" y="3340"/>
                  </a:lnTo>
                  <a:lnTo>
                    <a:pt x="648" y="3303"/>
                  </a:lnTo>
                  <a:lnTo>
                    <a:pt x="648" y="3340"/>
                  </a:lnTo>
                  <a:cubicBezTo>
                    <a:pt x="839" y="3422"/>
                    <a:pt x="985" y="3531"/>
                    <a:pt x="1177" y="3650"/>
                  </a:cubicBezTo>
                  <a:cubicBezTo>
                    <a:pt x="1368" y="3723"/>
                    <a:pt x="1560" y="3796"/>
                    <a:pt x="1706" y="3878"/>
                  </a:cubicBezTo>
                  <a:cubicBezTo>
                    <a:pt x="1898" y="3951"/>
                    <a:pt x="2089" y="4024"/>
                    <a:pt x="2317" y="4106"/>
                  </a:cubicBezTo>
                  <a:cubicBezTo>
                    <a:pt x="2509" y="4179"/>
                    <a:pt x="2700" y="4216"/>
                    <a:pt x="2928" y="4298"/>
                  </a:cubicBezTo>
                  <a:cubicBezTo>
                    <a:pt x="3038" y="4298"/>
                    <a:pt x="3157" y="4334"/>
                    <a:pt x="3266" y="4371"/>
                  </a:cubicBezTo>
                  <a:lnTo>
                    <a:pt x="3385" y="4371"/>
                  </a:lnTo>
                  <a:cubicBezTo>
                    <a:pt x="3266" y="4179"/>
                    <a:pt x="3120" y="3951"/>
                    <a:pt x="3001" y="3723"/>
                  </a:cubicBezTo>
                  <a:cubicBezTo>
                    <a:pt x="2892" y="3531"/>
                    <a:pt x="2773" y="3385"/>
                    <a:pt x="2664" y="3194"/>
                  </a:cubicBezTo>
                  <a:cubicBezTo>
                    <a:pt x="2582" y="3039"/>
                    <a:pt x="2472" y="2847"/>
                    <a:pt x="2354" y="2701"/>
                  </a:cubicBezTo>
                  <a:lnTo>
                    <a:pt x="2208" y="2473"/>
                  </a:lnTo>
                  <a:lnTo>
                    <a:pt x="2016" y="2126"/>
                  </a:lnTo>
                  <a:lnTo>
                    <a:pt x="1980" y="2126"/>
                  </a:lnTo>
                  <a:cubicBezTo>
                    <a:pt x="1898" y="2090"/>
                    <a:pt x="1825" y="2054"/>
                    <a:pt x="1752" y="2017"/>
                  </a:cubicBezTo>
                  <a:cubicBezTo>
                    <a:pt x="1670" y="1935"/>
                    <a:pt x="1560" y="1898"/>
                    <a:pt x="1478" y="1825"/>
                  </a:cubicBezTo>
                  <a:cubicBezTo>
                    <a:pt x="1296" y="1707"/>
                    <a:pt x="1104" y="1561"/>
                    <a:pt x="985" y="1479"/>
                  </a:cubicBezTo>
                  <a:lnTo>
                    <a:pt x="949" y="1442"/>
                  </a:lnTo>
                  <a:lnTo>
                    <a:pt x="949" y="1406"/>
                  </a:lnTo>
                  <a:lnTo>
                    <a:pt x="1022" y="1406"/>
                  </a:lnTo>
                  <a:cubicBezTo>
                    <a:pt x="1140" y="1515"/>
                    <a:pt x="1296" y="1634"/>
                    <a:pt x="1405" y="1707"/>
                  </a:cubicBezTo>
                  <a:cubicBezTo>
                    <a:pt x="1560" y="1825"/>
                    <a:pt x="1706" y="1898"/>
                    <a:pt x="1861" y="1971"/>
                  </a:cubicBezTo>
                  <a:cubicBezTo>
                    <a:pt x="1898" y="2017"/>
                    <a:pt x="1898" y="2017"/>
                    <a:pt x="1934" y="2017"/>
                  </a:cubicBezTo>
                  <a:cubicBezTo>
                    <a:pt x="1898" y="1935"/>
                    <a:pt x="1861" y="1862"/>
                    <a:pt x="1788" y="1789"/>
                  </a:cubicBezTo>
                  <a:lnTo>
                    <a:pt x="1752" y="1670"/>
                  </a:lnTo>
                  <a:cubicBezTo>
                    <a:pt x="1597" y="1442"/>
                    <a:pt x="1478" y="1251"/>
                    <a:pt x="1368" y="1023"/>
                  </a:cubicBezTo>
                  <a:cubicBezTo>
                    <a:pt x="1332" y="1023"/>
                    <a:pt x="1332" y="986"/>
                    <a:pt x="1368" y="986"/>
                  </a:cubicBezTo>
                  <a:lnTo>
                    <a:pt x="1405" y="986"/>
                  </a:lnTo>
                  <a:cubicBezTo>
                    <a:pt x="1633" y="1369"/>
                    <a:pt x="1861" y="1707"/>
                    <a:pt x="2016" y="1971"/>
                  </a:cubicBezTo>
                  <a:cubicBezTo>
                    <a:pt x="2126" y="2163"/>
                    <a:pt x="2244" y="2355"/>
                    <a:pt x="2354" y="2510"/>
                  </a:cubicBezTo>
                  <a:cubicBezTo>
                    <a:pt x="2354" y="2428"/>
                    <a:pt x="2390" y="2355"/>
                    <a:pt x="2390" y="2245"/>
                  </a:cubicBezTo>
                  <a:cubicBezTo>
                    <a:pt x="2436" y="2163"/>
                    <a:pt x="2436" y="2054"/>
                    <a:pt x="2436" y="1935"/>
                  </a:cubicBezTo>
                  <a:lnTo>
                    <a:pt x="2436" y="1707"/>
                  </a:lnTo>
                  <a:cubicBezTo>
                    <a:pt x="2436" y="1634"/>
                    <a:pt x="2390" y="1561"/>
                    <a:pt x="2390" y="1479"/>
                  </a:cubicBezTo>
                  <a:lnTo>
                    <a:pt x="2390" y="1442"/>
                  </a:lnTo>
                  <a:lnTo>
                    <a:pt x="2436" y="1442"/>
                  </a:lnTo>
                  <a:lnTo>
                    <a:pt x="2472" y="1479"/>
                  </a:lnTo>
                  <a:lnTo>
                    <a:pt x="2472" y="1634"/>
                  </a:lnTo>
                  <a:cubicBezTo>
                    <a:pt x="2472" y="1670"/>
                    <a:pt x="2509" y="1707"/>
                    <a:pt x="2509" y="1743"/>
                  </a:cubicBezTo>
                  <a:lnTo>
                    <a:pt x="2509" y="2017"/>
                  </a:lnTo>
                  <a:cubicBezTo>
                    <a:pt x="2472" y="2163"/>
                    <a:pt x="2472" y="2355"/>
                    <a:pt x="2390" y="2583"/>
                  </a:cubicBezTo>
                  <a:lnTo>
                    <a:pt x="2582" y="2884"/>
                  </a:lnTo>
                  <a:lnTo>
                    <a:pt x="2664" y="3002"/>
                  </a:lnTo>
                  <a:cubicBezTo>
                    <a:pt x="2737" y="3157"/>
                    <a:pt x="2846" y="3303"/>
                    <a:pt x="2965" y="3458"/>
                  </a:cubicBezTo>
                  <a:lnTo>
                    <a:pt x="3001" y="3495"/>
                  </a:lnTo>
                  <a:lnTo>
                    <a:pt x="3157" y="3759"/>
                  </a:lnTo>
                  <a:lnTo>
                    <a:pt x="3193" y="3842"/>
                  </a:lnTo>
                  <a:cubicBezTo>
                    <a:pt x="3230" y="3915"/>
                    <a:pt x="3266" y="3951"/>
                    <a:pt x="3302" y="4024"/>
                  </a:cubicBezTo>
                  <a:cubicBezTo>
                    <a:pt x="3458" y="4252"/>
                    <a:pt x="3613" y="4480"/>
                    <a:pt x="3759" y="4708"/>
                  </a:cubicBezTo>
                  <a:lnTo>
                    <a:pt x="3804" y="4635"/>
                  </a:lnTo>
                  <a:lnTo>
                    <a:pt x="3804" y="4599"/>
                  </a:lnTo>
                  <a:lnTo>
                    <a:pt x="3841" y="4526"/>
                  </a:lnTo>
                  <a:cubicBezTo>
                    <a:pt x="3877" y="4480"/>
                    <a:pt x="3877" y="4444"/>
                    <a:pt x="3914" y="4407"/>
                  </a:cubicBezTo>
                  <a:cubicBezTo>
                    <a:pt x="3950" y="4298"/>
                    <a:pt x="3987" y="4143"/>
                    <a:pt x="4032" y="3988"/>
                  </a:cubicBezTo>
                  <a:cubicBezTo>
                    <a:pt x="4069" y="3915"/>
                    <a:pt x="4069" y="3796"/>
                    <a:pt x="4105" y="3723"/>
                  </a:cubicBezTo>
                  <a:cubicBezTo>
                    <a:pt x="4142" y="3613"/>
                    <a:pt x="4142" y="3531"/>
                    <a:pt x="4142" y="3422"/>
                  </a:cubicBezTo>
                  <a:cubicBezTo>
                    <a:pt x="4178" y="3230"/>
                    <a:pt x="4178" y="3002"/>
                    <a:pt x="4215" y="2811"/>
                  </a:cubicBezTo>
                  <a:cubicBezTo>
                    <a:pt x="4215" y="2473"/>
                    <a:pt x="4178" y="2126"/>
                    <a:pt x="4142" y="1789"/>
                  </a:cubicBezTo>
                  <a:lnTo>
                    <a:pt x="4142" y="1743"/>
                  </a:lnTo>
                  <a:lnTo>
                    <a:pt x="4215" y="1743"/>
                  </a:lnTo>
                  <a:cubicBezTo>
                    <a:pt x="4297" y="2318"/>
                    <a:pt x="4297" y="2811"/>
                    <a:pt x="4260" y="3340"/>
                  </a:cubicBezTo>
                  <a:cubicBezTo>
                    <a:pt x="4215" y="3568"/>
                    <a:pt x="4178" y="3842"/>
                    <a:pt x="4105" y="4106"/>
                  </a:cubicBezTo>
                  <a:cubicBezTo>
                    <a:pt x="4105" y="4216"/>
                    <a:pt x="4069" y="4371"/>
                    <a:pt x="3987" y="4480"/>
                  </a:cubicBezTo>
                  <a:cubicBezTo>
                    <a:pt x="3987" y="4526"/>
                    <a:pt x="3950" y="4599"/>
                    <a:pt x="3914" y="4635"/>
                  </a:cubicBezTo>
                  <a:cubicBezTo>
                    <a:pt x="3914" y="4708"/>
                    <a:pt x="3877" y="4754"/>
                    <a:pt x="3841" y="4790"/>
                  </a:cubicBezTo>
                  <a:cubicBezTo>
                    <a:pt x="3877" y="4900"/>
                    <a:pt x="3914" y="4982"/>
                    <a:pt x="3950" y="5055"/>
                  </a:cubicBezTo>
                  <a:cubicBezTo>
                    <a:pt x="4443" y="5812"/>
                    <a:pt x="4826" y="6533"/>
                    <a:pt x="5173" y="7180"/>
                  </a:cubicBezTo>
                  <a:cubicBezTo>
                    <a:pt x="5246" y="7336"/>
                    <a:pt x="5319" y="7527"/>
                    <a:pt x="5401" y="7673"/>
                  </a:cubicBezTo>
                  <a:cubicBezTo>
                    <a:pt x="5437" y="7637"/>
                    <a:pt x="5474" y="7564"/>
                    <a:pt x="5510" y="7527"/>
                  </a:cubicBezTo>
                  <a:cubicBezTo>
                    <a:pt x="5629" y="7299"/>
                    <a:pt x="5702" y="7107"/>
                    <a:pt x="5811" y="6916"/>
                  </a:cubicBezTo>
                  <a:cubicBezTo>
                    <a:pt x="5893" y="6761"/>
                    <a:pt x="5966" y="6533"/>
                    <a:pt x="6039" y="6305"/>
                  </a:cubicBezTo>
                  <a:cubicBezTo>
                    <a:pt x="6085" y="6040"/>
                    <a:pt x="6158" y="5812"/>
                    <a:pt x="6194" y="5547"/>
                  </a:cubicBezTo>
                  <a:cubicBezTo>
                    <a:pt x="6194" y="5319"/>
                    <a:pt x="6231" y="5091"/>
                    <a:pt x="6231" y="4827"/>
                  </a:cubicBezTo>
                  <a:lnTo>
                    <a:pt x="6231" y="4526"/>
                  </a:lnTo>
                  <a:cubicBezTo>
                    <a:pt x="6231" y="4526"/>
                    <a:pt x="6231" y="4480"/>
                    <a:pt x="6267" y="4480"/>
                  </a:cubicBezTo>
                  <a:cubicBezTo>
                    <a:pt x="6267" y="4480"/>
                    <a:pt x="6313" y="4480"/>
                    <a:pt x="6313" y="4526"/>
                  </a:cubicBezTo>
                  <a:cubicBezTo>
                    <a:pt x="6313" y="4790"/>
                    <a:pt x="6313" y="5091"/>
                    <a:pt x="6267" y="5356"/>
                  </a:cubicBezTo>
                  <a:cubicBezTo>
                    <a:pt x="6267" y="5666"/>
                    <a:pt x="6194" y="5931"/>
                    <a:pt x="6121" y="6232"/>
                  </a:cubicBezTo>
                  <a:cubicBezTo>
                    <a:pt x="6085" y="6496"/>
                    <a:pt x="5966" y="6761"/>
                    <a:pt x="5857" y="7034"/>
                  </a:cubicBezTo>
                  <a:cubicBezTo>
                    <a:pt x="5738" y="7336"/>
                    <a:pt x="5629" y="7564"/>
                    <a:pt x="5474" y="7792"/>
                  </a:cubicBezTo>
                  <a:cubicBezTo>
                    <a:pt x="5738" y="8357"/>
                    <a:pt x="5966" y="8895"/>
                    <a:pt x="6158" y="9425"/>
                  </a:cubicBezTo>
                  <a:cubicBezTo>
                    <a:pt x="6231" y="9689"/>
                    <a:pt x="6349" y="9954"/>
                    <a:pt x="6422" y="10264"/>
                  </a:cubicBezTo>
                  <a:lnTo>
                    <a:pt x="6495" y="10145"/>
                  </a:lnTo>
                  <a:lnTo>
                    <a:pt x="6541" y="10109"/>
                  </a:lnTo>
                  <a:cubicBezTo>
                    <a:pt x="6614" y="9999"/>
                    <a:pt x="6687" y="9917"/>
                    <a:pt x="6769" y="9808"/>
                  </a:cubicBezTo>
                  <a:cubicBezTo>
                    <a:pt x="6915" y="9616"/>
                    <a:pt x="7070" y="9425"/>
                    <a:pt x="7180" y="9233"/>
                  </a:cubicBezTo>
                  <a:cubicBezTo>
                    <a:pt x="7371" y="8859"/>
                    <a:pt x="7563" y="8476"/>
                    <a:pt x="7636" y="8129"/>
                  </a:cubicBezTo>
                  <a:cubicBezTo>
                    <a:pt x="7681" y="8056"/>
                    <a:pt x="7718" y="7947"/>
                    <a:pt x="7718" y="7865"/>
                  </a:cubicBezTo>
                  <a:cubicBezTo>
                    <a:pt x="7718" y="7828"/>
                    <a:pt x="7718" y="7828"/>
                    <a:pt x="7754" y="7828"/>
                  </a:cubicBezTo>
                  <a:lnTo>
                    <a:pt x="7791" y="7865"/>
                  </a:lnTo>
                  <a:cubicBezTo>
                    <a:pt x="7718" y="8093"/>
                    <a:pt x="7681" y="8321"/>
                    <a:pt x="7563" y="8549"/>
                  </a:cubicBezTo>
                  <a:cubicBezTo>
                    <a:pt x="7490" y="8777"/>
                    <a:pt x="7408" y="9005"/>
                    <a:pt x="7262" y="9233"/>
                  </a:cubicBezTo>
                  <a:cubicBezTo>
                    <a:pt x="7143" y="9461"/>
                    <a:pt x="7034" y="9653"/>
                    <a:pt x="6879" y="9844"/>
                  </a:cubicBezTo>
                  <a:cubicBezTo>
                    <a:pt x="6842" y="9954"/>
                    <a:pt x="6769" y="10036"/>
                    <a:pt x="6687" y="10145"/>
                  </a:cubicBezTo>
                  <a:cubicBezTo>
                    <a:pt x="6614" y="10264"/>
                    <a:pt x="6541" y="10337"/>
                    <a:pt x="6459" y="10410"/>
                  </a:cubicBezTo>
                  <a:lnTo>
                    <a:pt x="6459" y="10492"/>
                  </a:lnTo>
                  <a:lnTo>
                    <a:pt x="6495" y="10638"/>
                  </a:lnTo>
                  <a:cubicBezTo>
                    <a:pt x="6578" y="10829"/>
                    <a:pt x="6614" y="11058"/>
                    <a:pt x="6651" y="11249"/>
                  </a:cubicBezTo>
                  <a:cubicBezTo>
                    <a:pt x="6651" y="11322"/>
                    <a:pt x="6651" y="11404"/>
                    <a:pt x="6687" y="11514"/>
                  </a:cubicBezTo>
                  <a:lnTo>
                    <a:pt x="6806" y="11514"/>
                  </a:lnTo>
                  <a:lnTo>
                    <a:pt x="6687" y="11632"/>
                  </a:lnTo>
                  <a:lnTo>
                    <a:pt x="6687" y="11669"/>
                  </a:lnTo>
                  <a:lnTo>
                    <a:pt x="6687" y="11705"/>
                  </a:lnTo>
                  <a:lnTo>
                    <a:pt x="6687" y="11778"/>
                  </a:lnTo>
                  <a:cubicBezTo>
                    <a:pt x="6806" y="11669"/>
                    <a:pt x="6879" y="11596"/>
                    <a:pt x="6915" y="11514"/>
                  </a:cubicBezTo>
                  <a:lnTo>
                    <a:pt x="7070" y="11514"/>
                  </a:lnTo>
                  <a:lnTo>
                    <a:pt x="7107" y="11477"/>
                  </a:lnTo>
                  <a:lnTo>
                    <a:pt x="7143" y="11441"/>
                  </a:lnTo>
                  <a:cubicBezTo>
                    <a:pt x="7143" y="11404"/>
                    <a:pt x="7143" y="11368"/>
                    <a:pt x="7107" y="11322"/>
                  </a:cubicBezTo>
                  <a:cubicBezTo>
                    <a:pt x="7298" y="11094"/>
                    <a:pt x="7490" y="10912"/>
                    <a:pt x="7636" y="10720"/>
                  </a:cubicBezTo>
                  <a:cubicBezTo>
                    <a:pt x="7864" y="10373"/>
                    <a:pt x="8055" y="10109"/>
                    <a:pt x="8211" y="9844"/>
                  </a:cubicBezTo>
                  <a:cubicBezTo>
                    <a:pt x="8402" y="9498"/>
                    <a:pt x="8512" y="9197"/>
                    <a:pt x="8548" y="8859"/>
                  </a:cubicBezTo>
                  <a:cubicBezTo>
                    <a:pt x="8594" y="8667"/>
                    <a:pt x="8630" y="8512"/>
                    <a:pt x="8630" y="8321"/>
                  </a:cubicBezTo>
                  <a:cubicBezTo>
                    <a:pt x="8630" y="8129"/>
                    <a:pt x="8594" y="7947"/>
                    <a:pt x="8548" y="7792"/>
                  </a:cubicBezTo>
                  <a:cubicBezTo>
                    <a:pt x="8512" y="7527"/>
                    <a:pt x="8366" y="7299"/>
                    <a:pt x="8174" y="7180"/>
                  </a:cubicBezTo>
                  <a:cubicBezTo>
                    <a:pt x="8092" y="7107"/>
                    <a:pt x="8019" y="7071"/>
                    <a:pt x="7909" y="7071"/>
                  </a:cubicBezTo>
                  <a:cubicBezTo>
                    <a:pt x="7864" y="7071"/>
                    <a:pt x="7791" y="7034"/>
                    <a:pt x="7754" y="7034"/>
                  </a:cubicBezTo>
                  <a:cubicBezTo>
                    <a:pt x="7718" y="7034"/>
                    <a:pt x="7636" y="7071"/>
                    <a:pt x="7599" y="7071"/>
                  </a:cubicBezTo>
                  <a:cubicBezTo>
                    <a:pt x="7298" y="7107"/>
                    <a:pt x="7107" y="7299"/>
                    <a:pt x="6952" y="7408"/>
                  </a:cubicBezTo>
                  <a:cubicBezTo>
                    <a:pt x="6879" y="7445"/>
                    <a:pt x="6842" y="7527"/>
                    <a:pt x="6806" y="7564"/>
                  </a:cubicBezTo>
                  <a:cubicBezTo>
                    <a:pt x="6842" y="7445"/>
                    <a:pt x="6879" y="7299"/>
                    <a:pt x="6915" y="7144"/>
                  </a:cubicBezTo>
                  <a:cubicBezTo>
                    <a:pt x="6997" y="6879"/>
                    <a:pt x="7070" y="6496"/>
                    <a:pt x="7143" y="6159"/>
                  </a:cubicBezTo>
                  <a:cubicBezTo>
                    <a:pt x="7180" y="5776"/>
                    <a:pt x="7180" y="5438"/>
                    <a:pt x="7143" y="5091"/>
                  </a:cubicBezTo>
                  <a:cubicBezTo>
                    <a:pt x="7107" y="4900"/>
                    <a:pt x="7107" y="4754"/>
                    <a:pt x="7070" y="4599"/>
                  </a:cubicBezTo>
                  <a:cubicBezTo>
                    <a:pt x="6997" y="4407"/>
                    <a:pt x="6952" y="4252"/>
                    <a:pt x="6879" y="4106"/>
                  </a:cubicBezTo>
                  <a:cubicBezTo>
                    <a:pt x="6806" y="4024"/>
                    <a:pt x="6769" y="3951"/>
                    <a:pt x="6724" y="3878"/>
                  </a:cubicBezTo>
                  <a:cubicBezTo>
                    <a:pt x="6687" y="3796"/>
                    <a:pt x="6651" y="3759"/>
                    <a:pt x="6578" y="3686"/>
                  </a:cubicBezTo>
                  <a:cubicBezTo>
                    <a:pt x="6541" y="3650"/>
                    <a:pt x="6495" y="3613"/>
                    <a:pt x="6422" y="3568"/>
                  </a:cubicBezTo>
                  <a:cubicBezTo>
                    <a:pt x="6386" y="3568"/>
                    <a:pt x="6313" y="3531"/>
                    <a:pt x="6267" y="3531"/>
                  </a:cubicBezTo>
                  <a:cubicBezTo>
                    <a:pt x="6231" y="3531"/>
                    <a:pt x="6194" y="3495"/>
                    <a:pt x="6158" y="3495"/>
                  </a:cubicBezTo>
                  <a:cubicBezTo>
                    <a:pt x="6121" y="3531"/>
                    <a:pt x="6121" y="3531"/>
                    <a:pt x="6085" y="3531"/>
                  </a:cubicBezTo>
                  <a:cubicBezTo>
                    <a:pt x="6003" y="3531"/>
                    <a:pt x="5966" y="3568"/>
                    <a:pt x="5930" y="3568"/>
                  </a:cubicBezTo>
                  <a:cubicBezTo>
                    <a:pt x="5811" y="3650"/>
                    <a:pt x="5738" y="3723"/>
                    <a:pt x="5665" y="3796"/>
                  </a:cubicBezTo>
                  <a:cubicBezTo>
                    <a:pt x="5629" y="3878"/>
                    <a:pt x="5583" y="3915"/>
                    <a:pt x="5547" y="3988"/>
                  </a:cubicBezTo>
                  <a:cubicBezTo>
                    <a:pt x="5510" y="4024"/>
                    <a:pt x="5474" y="4106"/>
                    <a:pt x="5437" y="4143"/>
                  </a:cubicBezTo>
                  <a:cubicBezTo>
                    <a:pt x="5401" y="4216"/>
                    <a:pt x="5401" y="4298"/>
                    <a:pt x="5355" y="4371"/>
                  </a:cubicBezTo>
                  <a:cubicBezTo>
                    <a:pt x="5401" y="4070"/>
                    <a:pt x="5401" y="3650"/>
                    <a:pt x="5401" y="3267"/>
                  </a:cubicBezTo>
                  <a:cubicBezTo>
                    <a:pt x="5355" y="2929"/>
                    <a:pt x="5355" y="2656"/>
                    <a:pt x="5282" y="2428"/>
                  </a:cubicBezTo>
                  <a:cubicBezTo>
                    <a:pt x="5246" y="2163"/>
                    <a:pt x="5173" y="1898"/>
                    <a:pt x="5054" y="1707"/>
                  </a:cubicBezTo>
                  <a:cubicBezTo>
                    <a:pt x="5018" y="1597"/>
                    <a:pt x="4981" y="1479"/>
                    <a:pt x="4899" y="1406"/>
                  </a:cubicBezTo>
                  <a:cubicBezTo>
                    <a:pt x="4862" y="1369"/>
                    <a:pt x="4826" y="1287"/>
                    <a:pt x="4753" y="1251"/>
                  </a:cubicBezTo>
                  <a:cubicBezTo>
                    <a:pt x="4717" y="1214"/>
                    <a:pt x="4671" y="1178"/>
                    <a:pt x="4634" y="1141"/>
                  </a:cubicBezTo>
                  <a:cubicBezTo>
                    <a:pt x="4525" y="1059"/>
                    <a:pt x="4443" y="1023"/>
                    <a:pt x="4333" y="950"/>
                  </a:cubicBezTo>
                  <a:cubicBezTo>
                    <a:pt x="4260" y="950"/>
                    <a:pt x="4215" y="913"/>
                    <a:pt x="4142" y="913"/>
                  </a:cubicBezTo>
                  <a:lnTo>
                    <a:pt x="3987" y="913"/>
                  </a:lnTo>
                  <a:cubicBezTo>
                    <a:pt x="3950" y="913"/>
                    <a:pt x="3877" y="913"/>
                    <a:pt x="3841" y="950"/>
                  </a:cubicBezTo>
                  <a:cubicBezTo>
                    <a:pt x="3804" y="950"/>
                    <a:pt x="3759" y="986"/>
                    <a:pt x="3722" y="1023"/>
                  </a:cubicBezTo>
                  <a:cubicBezTo>
                    <a:pt x="3686" y="1023"/>
                    <a:pt x="3649" y="1059"/>
                    <a:pt x="3613" y="1141"/>
                  </a:cubicBezTo>
                  <a:cubicBezTo>
                    <a:pt x="3576" y="1178"/>
                    <a:pt x="3531" y="1214"/>
                    <a:pt x="3494" y="1251"/>
                  </a:cubicBezTo>
                  <a:cubicBezTo>
                    <a:pt x="3385" y="1479"/>
                    <a:pt x="3348" y="1707"/>
                    <a:pt x="3302" y="1935"/>
                  </a:cubicBezTo>
                  <a:lnTo>
                    <a:pt x="3302" y="2510"/>
                  </a:lnTo>
                  <a:cubicBezTo>
                    <a:pt x="3193" y="2282"/>
                    <a:pt x="3120" y="2054"/>
                    <a:pt x="3001" y="1825"/>
                  </a:cubicBezTo>
                  <a:cubicBezTo>
                    <a:pt x="2846" y="1561"/>
                    <a:pt x="2737" y="1333"/>
                    <a:pt x="2582" y="1105"/>
                  </a:cubicBezTo>
                  <a:cubicBezTo>
                    <a:pt x="2390" y="831"/>
                    <a:pt x="2244" y="649"/>
                    <a:pt x="2089" y="494"/>
                  </a:cubicBezTo>
                  <a:cubicBezTo>
                    <a:pt x="1898" y="302"/>
                    <a:pt x="1706" y="147"/>
                    <a:pt x="1524" y="74"/>
                  </a:cubicBezTo>
                  <a:cubicBezTo>
                    <a:pt x="1405" y="37"/>
                    <a:pt x="1296" y="1"/>
                    <a:pt x="1177" y="1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5"/>
            <p:cNvSpPr/>
            <p:nvPr/>
          </p:nvSpPr>
          <p:spPr>
            <a:xfrm>
              <a:off x="1744759" y="2482192"/>
              <a:ext cx="387002" cy="566749"/>
            </a:xfrm>
            <a:custGeom>
              <a:avLst/>
              <a:gdLst/>
              <a:ahLst/>
              <a:cxnLst/>
              <a:rect l="l" t="t" r="r" b="b"/>
              <a:pathLst>
                <a:path w="7189" h="10528" extrusionOk="0">
                  <a:moveTo>
                    <a:pt x="6423" y="0"/>
                  </a:moveTo>
                  <a:lnTo>
                    <a:pt x="6386" y="37"/>
                  </a:lnTo>
                  <a:cubicBezTo>
                    <a:pt x="6195" y="383"/>
                    <a:pt x="5967" y="757"/>
                    <a:pt x="5784" y="1031"/>
                  </a:cubicBezTo>
                  <a:cubicBezTo>
                    <a:pt x="5665" y="1213"/>
                    <a:pt x="5556" y="1368"/>
                    <a:pt x="5437" y="1560"/>
                  </a:cubicBezTo>
                  <a:cubicBezTo>
                    <a:pt x="5437" y="1487"/>
                    <a:pt x="5401" y="1368"/>
                    <a:pt x="5401" y="1296"/>
                  </a:cubicBezTo>
                  <a:cubicBezTo>
                    <a:pt x="5401" y="1213"/>
                    <a:pt x="5364" y="1104"/>
                    <a:pt x="5364" y="985"/>
                  </a:cubicBezTo>
                  <a:lnTo>
                    <a:pt x="5364" y="757"/>
                  </a:lnTo>
                  <a:cubicBezTo>
                    <a:pt x="5401" y="684"/>
                    <a:pt x="5401" y="611"/>
                    <a:pt x="5401" y="529"/>
                  </a:cubicBezTo>
                  <a:lnTo>
                    <a:pt x="5401" y="493"/>
                  </a:lnTo>
                  <a:lnTo>
                    <a:pt x="5364" y="493"/>
                  </a:lnTo>
                  <a:lnTo>
                    <a:pt x="5364" y="529"/>
                  </a:lnTo>
                  <a:cubicBezTo>
                    <a:pt x="5328" y="575"/>
                    <a:pt x="5328" y="611"/>
                    <a:pt x="5328" y="648"/>
                  </a:cubicBezTo>
                  <a:lnTo>
                    <a:pt x="5328" y="803"/>
                  </a:lnTo>
                  <a:cubicBezTo>
                    <a:pt x="5282" y="876"/>
                    <a:pt x="5328" y="949"/>
                    <a:pt x="5328" y="1067"/>
                  </a:cubicBezTo>
                  <a:cubicBezTo>
                    <a:pt x="5328" y="1213"/>
                    <a:pt x="5364" y="1405"/>
                    <a:pt x="5401" y="1633"/>
                  </a:cubicBezTo>
                  <a:lnTo>
                    <a:pt x="5209" y="1943"/>
                  </a:lnTo>
                  <a:lnTo>
                    <a:pt x="5136" y="2053"/>
                  </a:lnTo>
                  <a:cubicBezTo>
                    <a:pt x="5054" y="2208"/>
                    <a:pt x="4945" y="2354"/>
                    <a:pt x="4872" y="2509"/>
                  </a:cubicBezTo>
                  <a:lnTo>
                    <a:pt x="4826" y="2545"/>
                  </a:lnTo>
                  <a:lnTo>
                    <a:pt x="4680" y="2773"/>
                  </a:lnTo>
                  <a:lnTo>
                    <a:pt x="4598" y="2892"/>
                  </a:lnTo>
                  <a:cubicBezTo>
                    <a:pt x="4562" y="2928"/>
                    <a:pt x="4525" y="3001"/>
                    <a:pt x="4489" y="3084"/>
                  </a:cubicBezTo>
                  <a:cubicBezTo>
                    <a:pt x="4334" y="3312"/>
                    <a:pt x="4188" y="3540"/>
                    <a:pt x="4033" y="3768"/>
                  </a:cubicBezTo>
                  <a:lnTo>
                    <a:pt x="3996" y="3686"/>
                  </a:lnTo>
                  <a:lnTo>
                    <a:pt x="3996" y="3649"/>
                  </a:lnTo>
                  <a:lnTo>
                    <a:pt x="3960" y="3576"/>
                  </a:lnTo>
                  <a:cubicBezTo>
                    <a:pt x="3960" y="3540"/>
                    <a:pt x="3914" y="3494"/>
                    <a:pt x="3914" y="3458"/>
                  </a:cubicBezTo>
                  <a:cubicBezTo>
                    <a:pt x="3841" y="3312"/>
                    <a:pt x="3804" y="3193"/>
                    <a:pt x="3768" y="3038"/>
                  </a:cubicBezTo>
                  <a:cubicBezTo>
                    <a:pt x="3731" y="2965"/>
                    <a:pt x="3731" y="2855"/>
                    <a:pt x="3686" y="2773"/>
                  </a:cubicBezTo>
                  <a:cubicBezTo>
                    <a:pt x="3686" y="2664"/>
                    <a:pt x="3649" y="2582"/>
                    <a:pt x="3649" y="2472"/>
                  </a:cubicBezTo>
                  <a:cubicBezTo>
                    <a:pt x="3613" y="2244"/>
                    <a:pt x="3613" y="2053"/>
                    <a:pt x="3613" y="1825"/>
                  </a:cubicBezTo>
                  <a:cubicBezTo>
                    <a:pt x="3613" y="1487"/>
                    <a:pt x="3613" y="1140"/>
                    <a:pt x="3686" y="803"/>
                  </a:cubicBezTo>
                  <a:lnTo>
                    <a:pt x="3649" y="803"/>
                  </a:lnTo>
                  <a:lnTo>
                    <a:pt x="3649" y="757"/>
                  </a:lnTo>
                  <a:cubicBezTo>
                    <a:pt x="3613" y="757"/>
                    <a:pt x="3613" y="803"/>
                    <a:pt x="3613" y="803"/>
                  </a:cubicBezTo>
                  <a:cubicBezTo>
                    <a:pt x="3503" y="1332"/>
                    <a:pt x="3503" y="1861"/>
                    <a:pt x="3540" y="2354"/>
                  </a:cubicBezTo>
                  <a:cubicBezTo>
                    <a:pt x="3576" y="2627"/>
                    <a:pt x="3613" y="2892"/>
                    <a:pt x="3686" y="3157"/>
                  </a:cubicBezTo>
                  <a:cubicBezTo>
                    <a:pt x="3731" y="3266"/>
                    <a:pt x="3768" y="3385"/>
                    <a:pt x="3804" y="3540"/>
                  </a:cubicBezTo>
                  <a:cubicBezTo>
                    <a:pt x="3841" y="3576"/>
                    <a:pt x="3841" y="3649"/>
                    <a:pt x="3877" y="3686"/>
                  </a:cubicBezTo>
                  <a:cubicBezTo>
                    <a:pt x="3914" y="3768"/>
                    <a:pt x="3960" y="3804"/>
                    <a:pt x="3996" y="3877"/>
                  </a:cubicBezTo>
                  <a:lnTo>
                    <a:pt x="3841" y="4105"/>
                  </a:lnTo>
                  <a:cubicBezTo>
                    <a:pt x="3385" y="4862"/>
                    <a:pt x="2965" y="5547"/>
                    <a:pt x="2628" y="6231"/>
                  </a:cubicBezTo>
                  <a:cubicBezTo>
                    <a:pt x="2546" y="6386"/>
                    <a:pt x="2473" y="6541"/>
                    <a:pt x="2400" y="6733"/>
                  </a:cubicBezTo>
                  <a:cubicBezTo>
                    <a:pt x="2363" y="6650"/>
                    <a:pt x="2317" y="6614"/>
                    <a:pt x="2317" y="6578"/>
                  </a:cubicBezTo>
                  <a:lnTo>
                    <a:pt x="2281" y="6578"/>
                  </a:lnTo>
                  <a:cubicBezTo>
                    <a:pt x="2171" y="6349"/>
                    <a:pt x="2089" y="6158"/>
                    <a:pt x="2016" y="5966"/>
                  </a:cubicBezTo>
                  <a:cubicBezTo>
                    <a:pt x="1907" y="5775"/>
                    <a:pt x="1861" y="5592"/>
                    <a:pt x="1788" y="5364"/>
                  </a:cubicBezTo>
                  <a:cubicBezTo>
                    <a:pt x="1715" y="5091"/>
                    <a:pt x="1679" y="4862"/>
                    <a:pt x="1633" y="4598"/>
                  </a:cubicBezTo>
                  <a:cubicBezTo>
                    <a:pt x="1597" y="4370"/>
                    <a:pt x="1560" y="4142"/>
                    <a:pt x="1560" y="3877"/>
                  </a:cubicBezTo>
                  <a:lnTo>
                    <a:pt x="1560" y="3576"/>
                  </a:lnTo>
                  <a:cubicBezTo>
                    <a:pt x="1560" y="3540"/>
                    <a:pt x="1560" y="3540"/>
                    <a:pt x="1524" y="3540"/>
                  </a:cubicBezTo>
                  <a:cubicBezTo>
                    <a:pt x="1524" y="3540"/>
                    <a:pt x="1487" y="3540"/>
                    <a:pt x="1487" y="3576"/>
                  </a:cubicBezTo>
                  <a:cubicBezTo>
                    <a:pt x="1487" y="3841"/>
                    <a:pt x="1487" y="4142"/>
                    <a:pt x="1524" y="4406"/>
                  </a:cubicBezTo>
                  <a:cubicBezTo>
                    <a:pt x="1560" y="4680"/>
                    <a:pt x="1597" y="4981"/>
                    <a:pt x="1679" y="5282"/>
                  </a:cubicBezTo>
                  <a:cubicBezTo>
                    <a:pt x="1752" y="5547"/>
                    <a:pt x="1825" y="5820"/>
                    <a:pt x="1943" y="6085"/>
                  </a:cubicBezTo>
                  <a:cubicBezTo>
                    <a:pt x="2053" y="6349"/>
                    <a:pt x="2171" y="6614"/>
                    <a:pt x="2317" y="6842"/>
                  </a:cubicBezTo>
                  <a:cubicBezTo>
                    <a:pt x="2053" y="7371"/>
                    <a:pt x="1825" y="7946"/>
                    <a:pt x="1633" y="8475"/>
                  </a:cubicBezTo>
                  <a:cubicBezTo>
                    <a:pt x="1560" y="8740"/>
                    <a:pt x="1487" y="9013"/>
                    <a:pt x="1369" y="9314"/>
                  </a:cubicBezTo>
                  <a:lnTo>
                    <a:pt x="1296" y="9196"/>
                  </a:lnTo>
                  <a:lnTo>
                    <a:pt x="1259" y="9123"/>
                  </a:lnTo>
                  <a:cubicBezTo>
                    <a:pt x="1177" y="9050"/>
                    <a:pt x="1104" y="8931"/>
                    <a:pt x="1031" y="8858"/>
                  </a:cubicBezTo>
                  <a:cubicBezTo>
                    <a:pt x="876" y="8667"/>
                    <a:pt x="721" y="8475"/>
                    <a:pt x="612" y="8247"/>
                  </a:cubicBezTo>
                  <a:cubicBezTo>
                    <a:pt x="420" y="7909"/>
                    <a:pt x="265" y="7526"/>
                    <a:pt x="155" y="7189"/>
                  </a:cubicBezTo>
                  <a:cubicBezTo>
                    <a:pt x="119" y="7070"/>
                    <a:pt x="119" y="6997"/>
                    <a:pt x="82" y="6915"/>
                  </a:cubicBezTo>
                  <a:cubicBezTo>
                    <a:pt x="82" y="6879"/>
                    <a:pt x="82" y="6879"/>
                    <a:pt x="37" y="6879"/>
                  </a:cubicBezTo>
                  <a:lnTo>
                    <a:pt x="0" y="6915"/>
                  </a:lnTo>
                  <a:cubicBezTo>
                    <a:pt x="82" y="7143"/>
                    <a:pt x="155" y="7371"/>
                    <a:pt x="228" y="7599"/>
                  </a:cubicBezTo>
                  <a:cubicBezTo>
                    <a:pt x="310" y="7827"/>
                    <a:pt x="420" y="8055"/>
                    <a:pt x="539" y="8283"/>
                  </a:cubicBezTo>
                  <a:cubicBezTo>
                    <a:pt x="648" y="8475"/>
                    <a:pt x="767" y="8703"/>
                    <a:pt x="913" y="8895"/>
                  </a:cubicBezTo>
                  <a:cubicBezTo>
                    <a:pt x="995" y="9013"/>
                    <a:pt x="1068" y="9086"/>
                    <a:pt x="1141" y="9196"/>
                  </a:cubicBezTo>
                  <a:cubicBezTo>
                    <a:pt x="1223" y="9314"/>
                    <a:pt x="1296" y="9387"/>
                    <a:pt x="1332" y="9469"/>
                  </a:cubicBezTo>
                  <a:cubicBezTo>
                    <a:pt x="1332" y="9542"/>
                    <a:pt x="1296" y="9615"/>
                    <a:pt x="1296" y="9697"/>
                  </a:cubicBezTo>
                  <a:cubicBezTo>
                    <a:pt x="1259" y="9880"/>
                    <a:pt x="1223" y="10071"/>
                    <a:pt x="1177" y="10300"/>
                  </a:cubicBezTo>
                  <a:cubicBezTo>
                    <a:pt x="1141" y="10382"/>
                    <a:pt x="1141" y="10455"/>
                    <a:pt x="1141" y="10528"/>
                  </a:cubicBezTo>
                  <a:cubicBezTo>
                    <a:pt x="1223" y="10528"/>
                    <a:pt x="1296" y="10528"/>
                    <a:pt x="1369" y="10491"/>
                  </a:cubicBezTo>
                  <a:lnTo>
                    <a:pt x="1332" y="10491"/>
                  </a:lnTo>
                  <a:cubicBezTo>
                    <a:pt x="1369" y="10418"/>
                    <a:pt x="1369" y="10336"/>
                    <a:pt x="1369" y="10263"/>
                  </a:cubicBezTo>
                  <a:cubicBezTo>
                    <a:pt x="1405" y="10227"/>
                    <a:pt x="1405" y="10154"/>
                    <a:pt x="1405" y="10108"/>
                  </a:cubicBezTo>
                  <a:cubicBezTo>
                    <a:pt x="1487" y="10071"/>
                    <a:pt x="1560" y="10071"/>
                    <a:pt x="1633" y="10071"/>
                  </a:cubicBezTo>
                  <a:cubicBezTo>
                    <a:pt x="1715" y="10071"/>
                    <a:pt x="1825" y="10035"/>
                    <a:pt x="1943" y="10035"/>
                  </a:cubicBezTo>
                  <a:cubicBezTo>
                    <a:pt x="2135" y="9999"/>
                    <a:pt x="2317" y="9926"/>
                    <a:pt x="2546" y="9880"/>
                  </a:cubicBezTo>
                  <a:cubicBezTo>
                    <a:pt x="2965" y="9770"/>
                    <a:pt x="3348" y="9579"/>
                    <a:pt x="3686" y="9387"/>
                  </a:cubicBezTo>
                  <a:lnTo>
                    <a:pt x="3686" y="9351"/>
                  </a:lnTo>
                  <a:lnTo>
                    <a:pt x="3649" y="9351"/>
                  </a:lnTo>
                  <a:cubicBezTo>
                    <a:pt x="3576" y="9387"/>
                    <a:pt x="3540" y="9424"/>
                    <a:pt x="3458" y="9424"/>
                  </a:cubicBezTo>
                  <a:cubicBezTo>
                    <a:pt x="3312" y="9542"/>
                    <a:pt x="3120" y="9615"/>
                    <a:pt x="2892" y="9652"/>
                  </a:cubicBezTo>
                  <a:cubicBezTo>
                    <a:pt x="2737" y="9734"/>
                    <a:pt x="2509" y="9770"/>
                    <a:pt x="2317" y="9843"/>
                  </a:cubicBezTo>
                  <a:cubicBezTo>
                    <a:pt x="2135" y="9880"/>
                    <a:pt x="1980" y="9880"/>
                    <a:pt x="1825" y="9926"/>
                  </a:cubicBezTo>
                  <a:cubicBezTo>
                    <a:pt x="1752" y="9926"/>
                    <a:pt x="1715" y="9962"/>
                    <a:pt x="1633" y="9962"/>
                  </a:cubicBezTo>
                  <a:lnTo>
                    <a:pt x="1451" y="9962"/>
                  </a:lnTo>
                  <a:cubicBezTo>
                    <a:pt x="1487" y="9843"/>
                    <a:pt x="1524" y="9734"/>
                    <a:pt x="1524" y="9579"/>
                  </a:cubicBezTo>
                  <a:cubicBezTo>
                    <a:pt x="1597" y="9314"/>
                    <a:pt x="1715" y="9013"/>
                    <a:pt x="1788" y="8703"/>
                  </a:cubicBezTo>
                  <a:cubicBezTo>
                    <a:pt x="1861" y="8703"/>
                    <a:pt x="1907" y="8703"/>
                    <a:pt x="1980" y="8667"/>
                  </a:cubicBezTo>
                  <a:cubicBezTo>
                    <a:pt x="2053" y="8667"/>
                    <a:pt x="2135" y="8630"/>
                    <a:pt x="2244" y="8594"/>
                  </a:cubicBezTo>
                  <a:cubicBezTo>
                    <a:pt x="2400" y="8557"/>
                    <a:pt x="2546" y="8512"/>
                    <a:pt x="2701" y="8475"/>
                  </a:cubicBezTo>
                  <a:cubicBezTo>
                    <a:pt x="3047" y="8366"/>
                    <a:pt x="3348" y="8247"/>
                    <a:pt x="3613" y="8137"/>
                  </a:cubicBezTo>
                  <a:cubicBezTo>
                    <a:pt x="3960" y="8019"/>
                    <a:pt x="4261" y="7909"/>
                    <a:pt x="4525" y="7754"/>
                  </a:cubicBezTo>
                  <a:cubicBezTo>
                    <a:pt x="4826" y="7645"/>
                    <a:pt x="5136" y="7453"/>
                    <a:pt x="5401" y="7298"/>
                  </a:cubicBezTo>
                  <a:lnTo>
                    <a:pt x="5401" y="7262"/>
                  </a:lnTo>
                  <a:lnTo>
                    <a:pt x="5364" y="7225"/>
                  </a:lnTo>
                  <a:lnTo>
                    <a:pt x="5364" y="7262"/>
                  </a:lnTo>
                  <a:cubicBezTo>
                    <a:pt x="5173" y="7335"/>
                    <a:pt x="4981" y="7453"/>
                    <a:pt x="4790" y="7563"/>
                  </a:cubicBezTo>
                  <a:cubicBezTo>
                    <a:pt x="4562" y="7681"/>
                    <a:pt x="4297" y="7791"/>
                    <a:pt x="4069" y="7909"/>
                  </a:cubicBezTo>
                  <a:cubicBezTo>
                    <a:pt x="3841" y="7982"/>
                    <a:pt x="3613" y="8055"/>
                    <a:pt x="3312" y="8174"/>
                  </a:cubicBezTo>
                  <a:cubicBezTo>
                    <a:pt x="3047" y="8247"/>
                    <a:pt x="2819" y="8329"/>
                    <a:pt x="2546" y="8366"/>
                  </a:cubicBezTo>
                  <a:cubicBezTo>
                    <a:pt x="2436" y="8402"/>
                    <a:pt x="2317" y="8439"/>
                    <a:pt x="2244" y="8475"/>
                  </a:cubicBezTo>
                  <a:lnTo>
                    <a:pt x="2089" y="8475"/>
                  </a:lnTo>
                  <a:lnTo>
                    <a:pt x="1943" y="8557"/>
                  </a:lnTo>
                  <a:lnTo>
                    <a:pt x="1825" y="8557"/>
                  </a:lnTo>
                  <a:cubicBezTo>
                    <a:pt x="1980" y="8174"/>
                    <a:pt x="2135" y="7754"/>
                    <a:pt x="2317" y="7335"/>
                  </a:cubicBezTo>
                  <a:cubicBezTo>
                    <a:pt x="2473" y="6997"/>
                    <a:pt x="2628" y="6614"/>
                    <a:pt x="2819" y="6276"/>
                  </a:cubicBezTo>
                  <a:lnTo>
                    <a:pt x="2929" y="6231"/>
                  </a:lnTo>
                  <a:cubicBezTo>
                    <a:pt x="3047" y="6194"/>
                    <a:pt x="3157" y="6158"/>
                    <a:pt x="3275" y="6121"/>
                  </a:cubicBezTo>
                  <a:lnTo>
                    <a:pt x="3576" y="6003"/>
                  </a:lnTo>
                  <a:lnTo>
                    <a:pt x="3731" y="5966"/>
                  </a:lnTo>
                  <a:cubicBezTo>
                    <a:pt x="3996" y="5893"/>
                    <a:pt x="4297" y="5775"/>
                    <a:pt x="4644" y="5665"/>
                  </a:cubicBezTo>
                  <a:cubicBezTo>
                    <a:pt x="4945" y="5547"/>
                    <a:pt x="5246" y="5437"/>
                    <a:pt x="5510" y="5282"/>
                  </a:cubicBezTo>
                  <a:cubicBezTo>
                    <a:pt x="5784" y="5136"/>
                    <a:pt x="6085" y="4981"/>
                    <a:pt x="6350" y="4789"/>
                  </a:cubicBezTo>
                  <a:lnTo>
                    <a:pt x="6350" y="4753"/>
                  </a:lnTo>
                  <a:lnTo>
                    <a:pt x="6313" y="4716"/>
                  </a:lnTo>
                  <a:cubicBezTo>
                    <a:pt x="6158" y="4826"/>
                    <a:pt x="6049" y="4908"/>
                    <a:pt x="5894" y="4981"/>
                  </a:cubicBezTo>
                  <a:cubicBezTo>
                    <a:pt x="5784" y="5054"/>
                    <a:pt x="5629" y="5136"/>
                    <a:pt x="5510" y="5209"/>
                  </a:cubicBezTo>
                  <a:cubicBezTo>
                    <a:pt x="5282" y="5319"/>
                    <a:pt x="5100" y="5401"/>
                    <a:pt x="4872" y="5510"/>
                  </a:cubicBezTo>
                  <a:cubicBezTo>
                    <a:pt x="4680" y="5592"/>
                    <a:pt x="4452" y="5665"/>
                    <a:pt x="4188" y="5738"/>
                  </a:cubicBezTo>
                  <a:cubicBezTo>
                    <a:pt x="3960" y="5820"/>
                    <a:pt x="3731" y="5893"/>
                    <a:pt x="3458" y="5966"/>
                  </a:cubicBezTo>
                  <a:lnTo>
                    <a:pt x="3421" y="5966"/>
                  </a:lnTo>
                  <a:lnTo>
                    <a:pt x="3312" y="6003"/>
                  </a:lnTo>
                  <a:cubicBezTo>
                    <a:pt x="3157" y="6048"/>
                    <a:pt x="3002" y="6121"/>
                    <a:pt x="2856" y="6158"/>
                  </a:cubicBezTo>
                  <a:cubicBezTo>
                    <a:pt x="3047" y="5820"/>
                    <a:pt x="3193" y="5510"/>
                    <a:pt x="3385" y="5136"/>
                  </a:cubicBezTo>
                  <a:cubicBezTo>
                    <a:pt x="3458" y="5054"/>
                    <a:pt x="3503" y="4981"/>
                    <a:pt x="3540" y="4908"/>
                  </a:cubicBezTo>
                  <a:lnTo>
                    <a:pt x="3540" y="4862"/>
                  </a:lnTo>
                  <a:cubicBezTo>
                    <a:pt x="3768" y="4488"/>
                    <a:pt x="3996" y="4069"/>
                    <a:pt x="4297" y="3576"/>
                  </a:cubicBezTo>
                  <a:cubicBezTo>
                    <a:pt x="4452" y="3576"/>
                    <a:pt x="4562" y="3540"/>
                    <a:pt x="4644" y="3540"/>
                  </a:cubicBezTo>
                  <a:cubicBezTo>
                    <a:pt x="4753" y="3494"/>
                    <a:pt x="4872" y="3458"/>
                    <a:pt x="5018" y="3421"/>
                  </a:cubicBezTo>
                  <a:cubicBezTo>
                    <a:pt x="5282" y="3348"/>
                    <a:pt x="5556" y="3230"/>
                    <a:pt x="5784" y="3157"/>
                  </a:cubicBezTo>
                  <a:cubicBezTo>
                    <a:pt x="5930" y="3084"/>
                    <a:pt x="6049" y="3038"/>
                    <a:pt x="6158" y="3001"/>
                  </a:cubicBezTo>
                  <a:cubicBezTo>
                    <a:pt x="6277" y="2928"/>
                    <a:pt x="6386" y="2892"/>
                    <a:pt x="6505" y="2810"/>
                  </a:cubicBezTo>
                  <a:cubicBezTo>
                    <a:pt x="6769" y="2700"/>
                    <a:pt x="6997" y="2545"/>
                    <a:pt x="7189" y="2436"/>
                  </a:cubicBezTo>
                  <a:lnTo>
                    <a:pt x="7189" y="2399"/>
                  </a:lnTo>
                  <a:lnTo>
                    <a:pt x="7189" y="2354"/>
                  </a:lnTo>
                  <a:lnTo>
                    <a:pt x="7152" y="2354"/>
                  </a:lnTo>
                  <a:cubicBezTo>
                    <a:pt x="6997" y="2472"/>
                    <a:pt x="6806" y="2582"/>
                    <a:pt x="6614" y="2664"/>
                  </a:cubicBezTo>
                  <a:cubicBezTo>
                    <a:pt x="6423" y="2773"/>
                    <a:pt x="6277" y="2855"/>
                    <a:pt x="6085" y="2928"/>
                  </a:cubicBezTo>
                  <a:cubicBezTo>
                    <a:pt x="5894" y="3001"/>
                    <a:pt x="5702" y="3084"/>
                    <a:pt x="5474" y="3157"/>
                  </a:cubicBezTo>
                  <a:cubicBezTo>
                    <a:pt x="5282" y="3193"/>
                    <a:pt x="5100" y="3266"/>
                    <a:pt x="4872" y="3312"/>
                  </a:cubicBezTo>
                  <a:cubicBezTo>
                    <a:pt x="4753" y="3348"/>
                    <a:pt x="4644" y="3385"/>
                    <a:pt x="4525" y="3385"/>
                  </a:cubicBezTo>
                  <a:lnTo>
                    <a:pt x="4416" y="3421"/>
                  </a:lnTo>
                  <a:cubicBezTo>
                    <a:pt x="4525" y="3193"/>
                    <a:pt x="4680" y="2965"/>
                    <a:pt x="4826" y="2773"/>
                  </a:cubicBezTo>
                  <a:cubicBezTo>
                    <a:pt x="4908" y="2582"/>
                    <a:pt x="5018" y="2436"/>
                    <a:pt x="5136" y="2244"/>
                  </a:cubicBezTo>
                  <a:cubicBezTo>
                    <a:pt x="5246" y="2089"/>
                    <a:pt x="5364" y="1898"/>
                    <a:pt x="5437" y="1715"/>
                  </a:cubicBezTo>
                  <a:lnTo>
                    <a:pt x="5592" y="1524"/>
                  </a:lnTo>
                  <a:lnTo>
                    <a:pt x="5821" y="1177"/>
                  </a:lnTo>
                  <a:cubicBezTo>
                    <a:pt x="5894" y="1140"/>
                    <a:pt x="5967" y="1104"/>
                    <a:pt x="6085" y="1031"/>
                  </a:cubicBezTo>
                  <a:cubicBezTo>
                    <a:pt x="6158" y="985"/>
                    <a:pt x="6240" y="949"/>
                    <a:pt x="6350" y="876"/>
                  </a:cubicBezTo>
                  <a:cubicBezTo>
                    <a:pt x="6541" y="757"/>
                    <a:pt x="6696" y="611"/>
                    <a:pt x="6842" y="493"/>
                  </a:cubicBezTo>
                  <a:lnTo>
                    <a:pt x="6842" y="456"/>
                  </a:lnTo>
                  <a:lnTo>
                    <a:pt x="6806" y="456"/>
                  </a:lnTo>
                  <a:cubicBezTo>
                    <a:pt x="6651" y="575"/>
                    <a:pt x="6505" y="684"/>
                    <a:pt x="6386" y="757"/>
                  </a:cubicBezTo>
                  <a:cubicBezTo>
                    <a:pt x="6240" y="876"/>
                    <a:pt x="6085" y="949"/>
                    <a:pt x="5930" y="1031"/>
                  </a:cubicBezTo>
                  <a:cubicBezTo>
                    <a:pt x="5894" y="1067"/>
                    <a:pt x="5894" y="1067"/>
                    <a:pt x="5857" y="1067"/>
                  </a:cubicBezTo>
                  <a:cubicBezTo>
                    <a:pt x="5930" y="949"/>
                    <a:pt x="6012" y="839"/>
                    <a:pt x="6085" y="721"/>
                  </a:cubicBezTo>
                  <a:cubicBezTo>
                    <a:pt x="6195" y="493"/>
                    <a:pt x="6313" y="265"/>
                    <a:pt x="6468" y="73"/>
                  </a:cubicBezTo>
                  <a:cubicBezTo>
                    <a:pt x="6468" y="37"/>
                    <a:pt x="6468" y="37"/>
                    <a:pt x="6423" y="37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5"/>
            <p:cNvSpPr/>
            <p:nvPr/>
          </p:nvSpPr>
          <p:spPr>
            <a:xfrm>
              <a:off x="1804192" y="3057260"/>
              <a:ext cx="10336" cy="14319"/>
            </a:xfrm>
            <a:custGeom>
              <a:avLst/>
              <a:gdLst/>
              <a:ahLst/>
              <a:cxnLst/>
              <a:rect l="l" t="t" r="r" b="b"/>
              <a:pathLst>
                <a:path w="192" h="266" extrusionOk="0">
                  <a:moveTo>
                    <a:pt x="0" y="1"/>
                  </a:moveTo>
                  <a:lnTo>
                    <a:pt x="0" y="74"/>
                  </a:lnTo>
                  <a:lnTo>
                    <a:pt x="0" y="110"/>
                  </a:lnTo>
                  <a:cubicBezTo>
                    <a:pt x="0" y="156"/>
                    <a:pt x="37" y="192"/>
                    <a:pt x="73" y="229"/>
                  </a:cubicBezTo>
                  <a:lnTo>
                    <a:pt x="119" y="265"/>
                  </a:lnTo>
                  <a:cubicBezTo>
                    <a:pt x="119" y="265"/>
                    <a:pt x="155" y="265"/>
                    <a:pt x="155" y="229"/>
                  </a:cubicBezTo>
                  <a:cubicBezTo>
                    <a:pt x="192" y="229"/>
                    <a:pt x="155" y="192"/>
                    <a:pt x="155" y="192"/>
                  </a:cubicBezTo>
                  <a:cubicBezTo>
                    <a:pt x="119" y="110"/>
                    <a:pt x="37" y="37"/>
                    <a:pt x="0" y="1"/>
                  </a:cubicBezTo>
                  <a:close/>
                </a:path>
              </a:pathLst>
            </a:custGeom>
            <a:solidFill>
              <a:srgbClr val="006B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5"/>
            <p:cNvSpPr/>
            <p:nvPr/>
          </p:nvSpPr>
          <p:spPr>
            <a:xfrm>
              <a:off x="1802200" y="2482192"/>
              <a:ext cx="290803" cy="593288"/>
            </a:xfrm>
            <a:custGeom>
              <a:avLst/>
              <a:gdLst/>
              <a:ahLst/>
              <a:cxnLst/>
              <a:rect l="l" t="t" r="r" b="b"/>
              <a:pathLst>
                <a:path w="5402" h="11021" extrusionOk="0">
                  <a:moveTo>
                    <a:pt x="5356" y="0"/>
                  </a:moveTo>
                  <a:lnTo>
                    <a:pt x="5319" y="37"/>
                  </a:lnTo>
                  <a:cubicBezTo>
                    <a:pt x="5128" y="383"/>
                    <a:pt x="4900" y="757"/>
                    <a:pt x="4717" y="1031"/>
                  </a:cubicBezTo>
                  <a:cubicBezTo>
                    <a:pt x="4635" y="1177"/>
                    <a:pt x="4525" y="1332"/>
                    <a:pt x="4443" y="1487"/>
                  </a:cubicBezTo>
                  <a:cubicBezTo>
                    <a:pt x="4407" y="1524"/>
                    <a:pt x="4370" y="1597"/>
                    <a:pt x="4334" y="1633"/>
                  </a:cubicBezTo>
                  <a:lnTo>
                    <a:pt x="4142" y="1943"/>
                  </a:lnTo>
                  <a:lnTo>
                    <a:pt x="4069" y="2053"/>
                  </a:lnTo>
                  <a:cubicBezTo>
                    <a:pt x="3987" y="2208"/>
                    <a:pt x="3878" y="2354"/>
                    <a:pt x="3805" y="2509"/>
                  </a:cubicBezTo>
                  <a:lnTo>
                    <a:pt x="3759" y="2545"/>
                  </a:lnTo>
                  <a:lnTo>
                    <a:pt x="3613" y="2773"/>
                  </a:lnTo>
                  <a:lnTo>
                    <a:pt x="3531" y="2892"/>
                  </a:lnTo>
                  <a:cubicBezTo>
                    <a:pt x="3495" y="2928"/>
                    <a:pt x="3458" y="3001"/>
                    <a:pt x="3422" y="3084"/>
                  </a:cubicBezTo>
                  <a:cubicBezTo>
                    <a:pt x="3303" y="3266"/>
                    <a:pt x="3157" y="3458"/>
                    <a:pt x="3038" y="3686"/>
                  </a:cubicBezTo>
                  <a:cubicBezTo>
                    <a:pt x="3002" y="3722"/>
                    <a:pt x="2966" y="3804"/>
                    <a:pt x="2929" y="3877"/>
                  </a:cubicBezTo>
                  <a:lnTo>
                    <a:pt x="2774" y="4105"/>
                  </a:lnTo>
                  <a:cubicBezTo>
                    <a:pt x="2318" y="4862"/>
                    <a:pt x="1898" y="5547"/>
                    <a:pt x="1561" y="6231"/>
                  </a:cubicBezTo>
                  <a:cubicBezTo>
                    <a:pt x="1479" y="6386"/>
                    <a:pt x="1406" y="6505"/>
                    <a:pt x="1369" y="6650"/>
                  </a:cubicBezTo>
                  <a:cubicBezTo>
                    <a:pt x="1333" y="6733"/>
                    <a:pt x="1296" y="6769"/>
                    <a:pt x="1250" y="6842"/>
                  </a:cubicBezTo>
                  <a:cubicBezTo>
                    <a:pt x="986" y="7371"/>
                    <a:pt x="758" y="7946"/>
                    <a:pt x="566" y="8475"/>
                  </a:cubicBezTo>
                  <a:cubicBezTo>
                    <a:pt x="493" y="8703"/>
                    <a:pt x="420" y="8931"/>
                    <a:pt x="338" y="9196"/>
                  </a:cubicBezTo>
                  <a:cubicBezTo>
                    <a:pt x="338" y="9278"/>
                    <a:pt x="302" y="9351"/>
                    <a:pt x="265" y="9469"/>
                  </a:cubicBezTo>
                  <a:cubicBezTo>
                    <a:pt x="265" y="9542"/>
                    <a:pt x="229" y="9615"/>
                    <a:pt x="229" y="9697"/>
                  </a:cubicBezTo>
                  <a:cubicBezTo>
                    <a:pt x="192" y="9880"/>
                    <a:pt x="156" y="10071"/>
                    <a:pt x="110" y="10300"/>
                  </a:cubicBezTo>
                  <a:cubicBezTo>
                    <a:pt x="74" y="10382"/>
                    <a:pt x="74" y="10455"/>
                    <a:pt x="74" y="10564"/>
                  </a:cubicBezTo>
                  <a:cubicBezTo>
                    <a:pt x="37" y="10564"/>
                    <a:pt x="37" y="10564"/>
                    <a:pt x="37" y="10610"/>
                  </a:cubicBezTo>
                  <a:lnTo>
                    <a:pt x="37" y="10683"/>
                  </a:lnTo>
                  <a:lnTo>
                    <a:pt x="37" y="10756"/>
                  </a:lnTo>
                  <a:lnTo>
                    <a:pt x="37" y="10792"/>
                  </a:lnTo>
                  <a:cubicBezTo>
                    <a:pt x="37" y="10838"/>
                    <a:pt x="37" y="10874"/>
                    <a:pt x="1" y="10911"/>
                  </a:cubicBezTo>
                  <a:cubicBezTo>
                    <a:pt x="1" y="10984"/>
                    <a:pt x="37" y="11020"/>
                    <a:pt x="110" y="11020"/>
                  </a:cubicBezTo>
                  <a:cubicBezTo>
                    <a:pt x="156" y="11020"/>
                    <a:pt x="192" y="10984"/>
                    <a:pt x="192" y="10947"/>
                  </a:cubicBezTo>
                  <a:cubicBezTo>
                    <a:pt x="192" y="10911"/>
                    <a:pt x="229" y="10838"/>
                    <a:pt x="229" y="10792"/>
                  </a:cubicBezTo>
                  <a:cubicBezTo>
                    <a:pt x="229" y="10719"/>
                    <a:pt x="229" y="10683"/>
                    <a:pt x="265" y="10610"/>
                  </a:cubicBezTo>
                  <a:lnTo>
                    <a:pt x="265" y="10491"/>
                  </a:lnTo>
                  <a:cubicBezTo>
                    <a:pt x="302" y="10418"/>
                    <a:pt x="302" y="10336"/>
                    <a:pt x="302" y="10263"/>
                  </a:cubicBezTo>
                  <a:cubicBezTo>
                    <a:pt x="338" y="10227"/>
                    <a:pt x="338" y="10154"/>
                    <a:pt x="338" y="10108"/>
                  </a:cubicBezTo>
                  <a:cubicBezTo>
                    <a:pt x="384" y="10071"/>
                    <a:pt x="384" y="9999"/>
                    <a:pt x="384" y="9962"/>
                  </a:cubicBezTo>
                  <a:cubicBezTo>
                    <a:pt x="420" y="9843"/>
                    <a:pt x="457" y="9734"/>
                    <a:pt x="457" y="9579"/>
                  </a:cubicBezTo>
                  <a:cubicBezTo>
                    <a:pt x="530" y="9314"/>
                    <a:pt x="648" y="9013"/>
                    <a:pt x="721" y="8703"/>
                  </a:cubicBezTo>
                  <a:cubicBezTo>
                    <a:pt x="758" y="8667"/>
                    <a:pt x="758" y="8630"/>
                    <a:pt x="794" y="8557"/>
                  </a:cubicBezTo>
                  <a:lnTo>
                    <a:pt x="758" y="8557"/>
                  </a:lnTo>
                  <a:cubicBezTo>
                    <a:pt x="913" y="8174"/>
                    <a:pt x="1068" y="7754"/>
                    <a:pt x="1250" y="7335"/>
                  </a:cubicBezTo>
                  <a:cubicBezTo>
                    <a:pt x="1406" y="6997"/>
                    <a:pt x="1561" y="6614"/>
                    <a:pt x="1752" y="6276"/>
                  </a:cubicBezTo>
                  <a:cubicBezTo>
                    <a:pt x="1752" y="6231"/>
                    <a:pt x="1789" y="6194"/>
                    <a:pt x="1789" y="6158"/>
                  </a:cubicBezTo>
                  <a:cubicBezTo>
                    <a:pt x="1980" y="5820"/>
                    <a:pt x="2126" y="5510"/>
                    <a:pt x="2318" y="5136"/>
                  </a:cubicBezTo>
                  <a:cubicBezTo>
                    <a:pt x="2391" y="5054"/>
                    <a:pt x="2436" y="4981"/>
                    <a:pt x="2473" y="4908"/>
                  </a:cubicBezTo>
                  <a:lnTo>
                    <a:pt x="2473" y="4862"/>
                  </a:lnTo>
                  <a:cubicBezTo>
                    <a:pt x="2701" y="4488"/>
                    <a:pt x="2929" y="4069"/>
                    <a:pt x="3230" y="3576"/>
                  </a:cubicBezTo>
                  <a:cubicBezTo>
                    <a:pt x="3267" y="3540"/>
                    <a:pt x="3303" y="3494"/>
                    <a:pt x="3349" y="3421"/>
                  </a:cubicBezTo>
                  <a:cubicBezTo>
                    <a:pt x="3458" y="3193"/>
                    <a:pt x="3613" y="2965"/>
                    <a:pt x="3759" y="2773"/>
                  </a:cubicBezTo>
                  <a:cubicBezTo>
                    <a:pt x="3841" y="2582"/>
                    <a:pt x="3951" y="2436"/>
                    <a:pt x="4069" y="2244"/>
                  </a:cubicBezTo>
                  <a:cubicBezTo>
                    <a:pt x="4179" y="2089"/>
                    <a:pt x="4297" y="1898"/>
                    <a:pt x="4370" y="1715"/>
                  </a:cubicBezTo>
                  <a:lnTo>
                    <a:pt x="4525" y="1524"/>
                  </a:lnTo>
                  <a:lnTo>
                    <a:pt x="4754" y="1177"/>
                  </a:lnTo>
                  <a:lnTo>
                    <a:pt x="4754" y="1140"/>
                  </a:lnTo>
                  <a:cubicBezTo>
                    <a:pt x="4754" y="1140"/>
                    <a:pt x="4790" y="1104"/>
                    <a:pt x="4790" y="1067"/>
                  </a:cubicBezTo>
                  <a:cubicBezTo>
                    <a:pt x="4863" y="949"/>
                    <a:pt x="4945" y="839"/>
                    <a:pt x="5018" y="721"/>
                  </a:cubicBezTo>
                  <a:cubicBezTo>
                    <a:pt x="5128" y="493"/>
                    <a:pt x="5246" y="265"/>
                    <a:pt x="5401" y="73"/>
                  </a:cubicBezTo>
                  <a:cubicBezTo>
                    <a:pt x="5401" y="37"/>
                    <a:pt x="5401" y="37"/>
                    <a:pt x="5356" y="37"/>
                  </a:cubicBezTo>
                  <a:lnTo>
                    <a:pt x="53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5"/>
            <p:cNvSpPr/>
            <p:nvPr/>
          </p:nvSpPr>
          <p:spPr>
            <a:xfrm>
              <a:off x="1824810" y="2672715"/>
              <a:ext cx="51141" cy="179316"/>
            </a:xfrm>
            <a:custGeom>
              <a:avLst/>
              <a:gdLst/>
              <a:ahLst/>
              <a:cxnLst/>
              <a:rect l="l" t="t" r="r" b="b"/>
              <a:pathLst>
                <a:path w="950" h="3331" extrusionOk="0">
                  <a:moveTo>
                    <a:pt x="37" y="1"/>
                  </a:moveTo>
                  <a:cubicBezTo>
                    <a:pt x="37" y="1"/>
                    <a:pt x="0" y="1"/>
                    <a:pt x="0" y="37"/>
                  </a:cubicBezTo>
                  <a:cubicBezTo>
                    <a:pt x="0" y="302"/>
                    <a:pt x="0" y="603"/>
                    <a:pt x="37" y="867"/>
                  </a:cubicBezTo>
                  <a:cubicBezTo>
                    <a:pt x="73" y="1141"/>
                    <a:pt x="110" y="1442"/>
                    <a:pt x="192" y="1743"/>
                  </a:cubicBezTo>
                  <a:cubicBezTo>
                    <a:pt x="265" y="2008"/>
                    <a:pt x="338" y="2281"/>
                    <a:pt x="456" y="2546"/>
                  </a:cubicBezTo>
                  <a:cubicBezTo>
                    <a:pt x="566" y="2810"/>
                    <a:pt x="684" y="3075"/>
                    <a:pt x="830" y="3303"/>
                  </a:cubicBezTo>
                  <a:cubicBezTo>
                    <a:pt x="853" y="3321"/>
                    <a:pt x="874" y="3330"/>
                    <a:pt x="889" y="3330"/>
                  </a:cubicBezTo>
                  <a:cubicBezTo>
                    <a:pt x="903" y="3330"/>
                    <a:pt x="913" y="3321"/>
                    <a:pt x="913" y="3303"/>
                  </a:cubicBezTo>
                  <a:cubicBezTo>
                    <a:pt x="949" y="3303"/>
                    <a:pt x="949" y="3303"/>
                    <a:pt x="949" y="3267"/>
                  </a:cubicBezTo>
                  <a:lnTo>
                    <a:pt x="949" y="3230"/>
                  </a:lnTo>
                  <a:cubicBezTo>
                    <a:pt x="913" y="3194"/>
                    <a:pt x="913" y="3194"/>
                    <a:pt x="913" y="3148"/>
                  </a:cubicBezTo>
                  <a:lnTo>
                    <a:pt x="913" y="3194"/>
                  </a:lnTo>
                  <a:cubicBezTo>
                    <a:pt x="876" y="3111"/>
                    <a:pt x="830" y="3075"/>
                    <a:pt x="830" y="3039"/>
                  </a:cubicBezTo>
                  <a:lnTo>
                    <a:pt x="794" y="3039"/>
                  </a:lnTo>
                  <a:cubicBezTo>
                    <a:pt x="684" y="2810"/>
                    <a:pt x="602" y="2619"/>
                    <a:pt x="529" y="2427"/>
                  </a:cubicBezTo>
                  <a:cubicBezTo>
                    <a:pt x="420" y="2236"/>
                    <a:pt x="374" y="2053"/>
                    <a:pt x="301" y="1825"/>
                  </a:cubicBezTo>
                  <a:cubicBezTo>
                    <a:pt x="228" y="1552"/>
                    <a:pt x="192" y="1323"/>
                    <a:pt x="146" y="1059"/>
                  </a:cubicBezTo>
                  <a:cubicBezTo>
                    <a:pt x="110" y="831"/>
                    <a:pt x="73" y="603"/>
                    <a:pt x="73" y="338"/>
                  </a:cubicBezTo>
                  <a:lnTo>
                    <a:pt x="73" y="37"/>
                  </a:lnTo>
                  <a:cubicBezTo>
                    <a:pt x="73" y="1"/>
                    <a:pt x="73" y="1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5"/>
            <p:cNvSpPr/>
            <p:nvPr/>
          </p:nvSpPr>
          <p:spPr>
            <a:xfrm>
              <a:off x="1744759" y="2852471"/>
              <a:ext cx="80103" cy="141472"/>
            </a:xfrm>
            <a:custGeom>
              <a:avLst/>
              <a:gdLst/>
              <a:ahLst/>
              <a:cxnLst/>
              <a:rect l="l" t="t" r="r" b="b"/>
              <a:pathLst>
                <a:path w="1488" h="2628" extrusionOk="0">
                  <a:moveTo>
                    <a:pt x="37" y="1"/>
                  </a:moveTo>
                  <a:lnTo>
                    <a:pt x="0" y="37"/>
                  </a:lnTo>
                  <a:cubicBezTo>
                    <a:pt x="82" y="265"/>
                    <a:pt x="155" y="493"/>
                    <a:pt x="228" y="721"/>
                  </a:cubicBezTo>
                  <a:cubicBezTo>
                    <a:pt x="310" y="949"/>
                    <a:pt x="420" y="1177"/>
                    <a:pt x="539" y="1405"/>
                  </a:cubicBezTo>
                  <a:cubicBezTo>
                    <a:pt x="648" y="1597"/>
                    <a:pt x="767" y="1825"/>
                    <a:pt x="913" y="2017"/>
                  </a:cubicBezTo>
                  <a:cubicBezTo>
                    <a:pt x="995" y="2135"/>
                    <a:pt x="1068" y="2208"/>
                    <a:pt x="1141" y="2318"/>
                  </a:cubicBezTo>
                  <a:cubicBezTo>
                    <a:pt x="1223" y="2436"/>
                    <a:pt x="1296" y="2509"/>
                    <a:pt x="1332" y="2591"/>
                  </a:cubicBezTo>
                  <a:lnTo>
                    <a:pt x="1369" y="2628"/>
                  </a:lnTo>
                  <a:lnTo>
                    <a:pt x="1451" y="2628"/>
                  </a:lnTo>
                  <a:cubicBezTo>
                    <a:pt x="1487" y="2591"/>
                    <a:pt x="1487" y="2546"/>
                    <a:pt x="1487" y="2509"/>
                  </a:cubicBezTo>
                  <a:cubicBezTo>
                    <a:pt x="1451" y="2473"/>
                    <a:pt x="1405" y="2436"/>
                    <a:pt x="1369" y="2400"/>
                  </a:cubicBezTo>
                  <a:lnTo>
                    <a:pt x="1369" y="2436"/>
                  </a:lnTo>
                  <a:lnTo>
                    <a:pt x="1296" y="2318"/>
                  </a:lnTo>
                  <a:lnTo>
                    <a:pt x="1259" y="2245"/>
                  </a:lnTo>
                  <a:cubicBezTo>
                    <a:pt x="1177" y="2172"/>
                    <a:pt x="1104" y="2053"/>
                    <a:pt x="1031" y="1980"/>
                  </a:cubicBezTo>
                  <a:cubicBezTo>
                    <a:pt x="876" y="1789"/>
                    <a:pt x="721" y="1597"/>
                    <a:pt x="612" y="1369"/>
                  </a:cubicBezTo>
                  <a:cubicBezTo>
                    <a:pt x="420" y="1031"/>
                    <a:pt x="265" y="648"/>
                    <a:pt x="155" y="311"/>
                  </a:cubicBezTo>
                  <a:cubicBezTo>
                    <a:pt x="119" y="192"/>
                    <a:pt x="119" y="119"/>
                    <a:pt x="82" y="37"/>
                  </a:cubicBezTo>
                  <a:cubicBezTo>
                    <a:pt x="82" y="1"/>
                    <a:pt x="82" y="1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5"/>
            <p:cNvSpPr/>
            <p:nvPr/>
          </p:nvSpPr>
          <p:spPr>
            <a:xfrm>
              <a:off x="1892102" y="2736079"/>
              <a:ext cx="194497" cy="84033"/>
            </a:xfrm>
            <a:custGeom>
              <a:avLst/>
              <a:gdLst/>
              <a:ahLst/>
              <a:cxnLst/>
              <a:rect l="l" t="t" r="r" b="b"/>
              <a:pathLst>
                <a:path w="3613" h="1561" extrusionOk="0">
                  <a:moveTo>
                    <a:pt x="3576" y="0"/>
                  </a:moveTo>
                  <a:cubicBezTo>
                    <a:pt x="3421" y="110"/>
                    <a:pt x="3312" y="192"/>
                    <a:pt x="3157" y="265"/>
                  </a:cubicBezTo>
                  <a:cubicBezTo>
                    <a:pt x="3047" y="338"/>
                    <a:pt x="2892" y="420"/>
                    <a:pt x="2773" y="493"/>
                  </a:cubicBezTo>
                  <a:cubicBezTo>
                    <a:pt x="2545" y="603"/>
                    <a:pt x="2363" y="685"/>
                    <a:pt x="2135" y="794"/>
                  </a:cubicBezTo>
                  <a:cubicBezTo>
                    <a:pt x="1943" y="876"/>
                    <a:pt x="1715" y="949"/>
                    <a:pt x="1451" y="1022"/>
                  </a:cubicBezTo>
                  <a:cubicBezTo>
                    <a:pt x="1223" y="1104"/>
                    <a:pt x="994" y="1177"/>
                    <a:pt x="721" y="1250"/>
                  </a:cubicBezTo>
                  <a:lnTo>
                    <a:pt x="684" y="1250"/>
                  </a:lnTo>
                  <a:lnTo>
                    <a:pt x="575" y="1287"/>
                  </a:lnTo>
                  <a:cubicBezTo>
                    <a:pt x="456" y="1332"/>
                    <a:pt x="347" y="1369"/>
                    <a:pt x="192" y="1405"/>
                  </a:cubicBezTo>
                  <a:cubicBezTo>
                    <a:pt x="155" y="1442"/>
                    <a:pt x="82" y="1442"/>
                    <a:pt x="37" y="1478"/>
                  </a:cubicBezTo>
                  <a:cubicBezTo>
                    <a:pt x="0" y="1478"/>
                    <a:pt x="0" y="1515"/>
                    <a:pt x="0" y="1515"/>
                  </a:cubicBezTo>
                  <a:cubicBezTo>
                    <a:pt x="0" y="1560"/>
                    <a:pt x="37" y="1560"/>
                    <a:pt x="82" y="1560"/>
                  </a:cubicBezTo>
                  <a:lnTo>
                    <a:pt x="192" y="1515"/>
                  </a:lnTo>
                  <a:cubicBezTo>
                    <a:pt x="310" y="1478"/>
                    <a:pt x="420" y="1442"/>
                    <a:pt x="538" y="1405"/>
                  </a:cubicBezTo>
                  <a:lnTo>
                    <a:pt x="839" y="1287"/>
                  </a:lnTo>
                  <a:lnTo>
                    <a:pt x="994" y="1250"/>
                  </a:lnTo>
                  <a:cubicBezTo>
                    <a:pt x="1259" y="1177"/>
                    <a:pt x="1560" y="1059"/>
                    <a:pt x="1907" y="949"/>
                  </a:cubicBezTo>
                  <a:cubicBezTo>
                    <a:pt x="2208" y="831"/>
                    <a:pt x="2509" y="721"/>
                    <a:pt x="2773" y="566"/>
                  </a:cubicBezTo>
                  <a:cubicBezTo>
                    <a:pt x="3047" y="420"/>
                    <a:pt x="3348" y="265"/>
                    <a:pt x="3613" y="73"/>
                  </a:cubicBezTo>
                  <a:lnTo>
                    <a:pt x="3613" y="37"/>
                  </a:lnTo>
                  <a:lnTo>
                    <a:pt x="357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5"/>
            <p:cNvSpPr/>
            <p:nvPr/>
          </p:nvSpPr>
          <p:spPr>
            <a:xfrm>
              <a:off x="1835092" y="2871152"/>
              <a:ext cx="200418" cy="80480"/>
            </a:xfrm>
            <a:custGeom>
              <a:avLst/>
              <a:gdLst/>
              <a:ahLst/>
              <a:cxnLst/>
              <a:rect l="l" t="t" r="r" b="b"/>
              <a:pathLst>
                <a:path w="3723" h="1495" extrusionOk="0">
                  <a:moveTo>
                    <a:pt x="3686" y="0"/>
                  </a:moveTo>
                  <a:lnTo>
                    <a:pt x="3686" y="37"/>
                  </a:lnTo>
                  <a:cubicBezTo>
                    <a:pt x="3495" y="110"/>
                    <a:pt x="3303" y="228"/>
                    <a:pt x="3112" y="338"/>
                  </a:cubicBezTo>
                  <a:cubicBezTo>
                    <a:pt x="2884" y="456"/>
                    <a:pt x="2619" y="566"/>
                    <a:pt x="2391" y="684"/>
                  </a:cubicBezTo>
                  <a:cubicBezTo>
                    <a:pt x="2163" y="757"/>
                    <a:pt x="1935" y="830"/>
                    <a:pt x="1634" y="949"/>
                  </a:cubicBezTo>
                  <a:cubicBezTo>
                    <a:pt x="1369" y="1022"/>
                    <a:pt x="1141" y="1104"/>
                    <a:pt x="868" y="1141"/>
                  </a:cubicBezTo>
                  <a:cubicBezTo>
                    <a:pt x="758" y="1177"/>
                    <a:pt x="639" y="1214"/>
                    <a:pt x="566" y="1250"/>
                  </a:cubicBezTo>
                  <a:lnTo>
                    <a:pt x="411" y="1250"/>
                  </a:lnTo>
                  <a:lnTo>
                    <a:pt x="265" y="1332"/>
                  </a:lnTo>
                  <a:lnTo>
                    <a:pt x="183" y="1332"/>
                  </a:lnTo>
                  <a:cubicBezTo>
                    <a:pt x="147" y="1332"/>
                    <a:pt x="110" y="1369"/>
                    <a:pt x="37" y="1369"/>
                  </a:cubicBezTo>
                  <a:cubicBezTo>
                    <a:pt x="37" y="1369"/>
                    <a:pt x="1" y="1405"/>
                    <a:pt x="1" y="1442"/>
                  </a:cubicBezTo>
                  <a:lnTo>
                    <a:pt x="37" y="1478"/>
                  </a:lnTo>
                  <a:cubicBezTo>
                    <a:pt x="37" y="1478"/>
                    <a:pt x="54" y="1494"/>
                    <a:pt x="64" y="1494"/>
                  </a:cubicBezTo>
                  <a:cubicBezTo>
                    <a:pt x="70" y="1494"/>
                    <a:pt x="74" y="1490"/>
                    <a:pt x="74" y="1478"/>
                  </a:cubicBezTo>
                  <a:lnTo>
                    <a:pt x="110" y="1478"/>
                  </a:lnTo>
                  <a:cubicBezTo>
                    <a:pt x="183" y="1478"/>
                    <a:pt x="229" y="1478"/>
                    <a:pt x="302" y="1442"/>
                  </a:cubicBezTo>
                  <a:cubicBezTo>
                    <a:pt x="375" y="1442"/>
                    <a:pt x="457" y="1405"/>
                    <a:pt x="566" y="1369"/>
                  </a:cubicBezTo>
                  <a:cubicBezTo>
                    <a:pt x="722" y="1332"/>
                    <a:pt x="868" y="1287"/>
                    <a:pt x="1023" y="1250"/>
                  </a:cubicBezTo>
                  <a:cubicBezTo>
                    <a:pt x="1369" y="1141"/>
                    <a:pt x="1670" y="1022"/>
                    <a:pt x="1935" y="912"/>
                  </a:cubicBezTo>
                  <a:cubicBezTo>
                    <a:pt x="2282" y="794"/>
                    <a:pt x="2583" y="684"/>
                    <a:pt x="2847" y="529"/>
                  </a:cubicBezTo>
                  <a:cubicBezTo>
                    <a:pt x="3148" y="420"/>
                    <a:pt x="3458" y="228"/>
                    <a:pt x="3723" y="73"/>
                  </a:cubicBezTo>
                  <a:lnTo>
                    <a:pt x="3723" y="37"/>
                  </a:lnTo>
                  <a:lnTo>
                    <a:pt x="368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5"/>
            <p:cNvSpPr/>
            <p:nvPr/>
          </p:nvSpPr>
          <p:spPr>
            <a:xfrm>
              <a:off x="1812536" y="2985551"/>
              <a:ext cx="130651" cy="40805"/>
            </a:xfrm>
            <a:custGeom>
              <a:avLst/>
              <a:gdLst/>
              <a:ahLst/>
              <a:cxnLst/>
              <a:rect l="l" t="t" r="r" b="b"/>
              <a:pathLst>
                <a:path w="2427" h="758" extrusionOk="0">
                  <a:moveTo>
                    <a:pt x="2390" y="1"/>
                  </a:moveTo>
                  <a:cubicBezTo>
                    <a:pt x="2317" y="37"/>
                    <a:pt x="2281" y="74"/>
                    <a:pt x="2199" y="74"/>
                  </a:cubicBezTo>
                  <a:cubicBezTo>
                    <a:pt x="2053" y="192"/>
                    <a:pt x="1861" y="265"/>
                    <a:pt x="1633" y="302"/>
                  </a:cubicBezTo>
                  <a:cubicBezTo>
                    <a:pt x="1478" y="384"/>
                    <a:pt x="1250" y="420"/>
                    <a:pt x="1058" y="493"/>
                  </a:cubicBezTo>
                  <a:cubicBezTo>
                    <a:pt x="876" y="530"/>
                    <a:pt x="721" y="530"/>
                    <a:pt x="566" y="576"/>
                  </a:cubicBezTo>
                  <a:cubicBezTo>
                    <a:pt x="493" y="576"/>
                    <a:pt x="456" y="612"/>
                    <a:pt x="374" y="612"/>
                  </a:cubicBezTo>
                  <a:lnTo>
                    <a:pt x="228" y="612"/>
                  </a:lnTo>
                  <a:cubicBezTo>
                    <a:pt x="146" y="649"/>
                    <a:pt x="110" y="649"/>
                    <a:pt x="73" y="649"/>
                  </a:cubicBezTo>
                  <a:cubicBezTo>
                    <a:pt x="37" y="649"/>
                    <a:pt x="37" y="649"/>
                    <a:pt x="37" y="685"/>
                  </a:cubicBezTo>
                  <a:lnTo>
                    <a:pt x="0" y="721"/>
                  </a:lnTo>
                  <a:cubicBezTo>
                    <a:pt x="37" y="721"/>
                    <a:pt x="37" y="758"/>
                    <a:pt x="73" y="758"/>
                  </a:cubicBezTo>
                  <a:lnTo>
                    <a:pt x="146" y="758"/>
                  </a:lnTo>
                  <a:cubicBezTo>
                    <a:pt x="228" y="721"/>
                    <a:pt x="301" y="721"/>
                    <a:pt x="374" y="721"/>
                  </a:cubicBezTo>
                  <a:cubicBezTo>
                    <a:pt x="456" y="721"/>
                    <a:pt x="566" y="685"/>
                    <a:pt x="684" y="685"/>
                  </a:cubicBezTo>
                  <a:cubicBezTo>
                    <a:pt x="876" y="649"/>
                    <a:pt x="1058" y="576"/>
                    <a:pt x="1287" y="530"/>
                  </a:cubicBezTo>
                  <a:cubicBezTo>
                    <a:pt x="1706" y="420"/>
                    <a:pt x="2089" y="229"/>
                    <a:pt x="2427" y="37"/>
                  </a:cubicBezTo>
                  <a:lnTo>
                    <a:pt x="242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5"/>
            <p:cNvSpPr/>
            <p:nvPr/>
          </p:nvSpPr>
          <p:spPr>
            <a:xfrm>
              <a:off x="1694181" y="2440530"/>
              <a:ext cx="462206" cy="634524"/>
            </a:xfrm>
            <a:custGeom>
              <a:avLst/>
              <a:gdLst/>
              <a:ahLst/>
              <a:cxnLst/>
              <a:rect l="l" t="t" r="r" b="b"/>
              <a:pathLst>
                <a:path w="8586" h="11787" extrusionOk="0">
                  <a:moveTo>
                    <a:pt x="7445" y="0"/>
                  </a:moveTo>
                  <a:cubicBezTo>
                    <a:pt x="7299" y="0"/>
                    <a:pt x="7180" y="37"/>
                    <a:pt x="7071" y="73"/>
                  </a:cubicBezTo>
                  <a:cubicBezTo>
                    <a:pt x="6879" y="155"/>
                    <a:pt x="6688" y="301"/>
                    <a:pt x="6496" y="493"/>
                  </a:cubicBezTo>
                  <a:cubicBezTo>
                    <a:pt x="6350" y="648"/>
                    <a:pt x="6195" y="840"/>
                    <a:pt x="6003" y="1104"/>
                  </a:cubicBezTo>
                  <a:cubicBezTo>
                    <a:pt x="5894" y="1332"/>
                    <a:pt x="5739" y="1560"/>
                    <a:pt x="5584" y="1825"/>
                  </a:cubicBezTo>
                  <a:cubicBezTo>
                    <a:pt x="5511" y="2053"/>
                    <a:pt x="5392" y="2245"/>
                    <a:pt x="5283" y="2509"/>
                  </a:cubicBezTo>
                  <a:cubicBezTo>
                    <a:pt x="5319" y="2281"/>
                    <a:pt x="5283" y="2126"/>
                    <a:pt x="5283" y="1934"/>
                  </a:cubicBezTo>
                  <a:cubicBezTo>
                    <a:pt x="5246" y="1706"/>
                    <a:pt x="5210" y="1478"/>
                    <a:pt x="5091" y="1250"/>
                  </a:cubicBezTo>
                  <a:cubicBezTo>
                    <a:pt x="5055" y="1214"/>
                    <a:pt x="5055" y="1177"/>
                    <a:pt x="5018" y="1141"/>
                  </a:cubicBezTo>
                  <a:cubicBezTo>
                    <a:pt x="4982" y="1068"/>
                    <a:pt x="4936" y="1022"/>
                    <a:pt x="4863" y="986"/>
                  </a:cubicBezTo>
                  <a:cubicBezTo>
                    <a:pt x="4827" y="986"/>
                    <a:pt x="4790" y="949"/>
                    <a:pt x="4754" y="949"/>
                  </a:cubicBezTo>
                  <a:cubicBezTo>
                    <a:pt x="4708" y="913"/>
                    <a:pt x="4635" y="913"/>
                    <a:pt x="4598" y="913"/>
                  </a:cubicBezTo>
                  <a:lnTo>
                    <a:pt x="4443" y="913"/>
                  </a:lnTo>
                  <a:cubicBezTo>
                    <a:pt x="4370" y="913"/>
                    <a:pt x="4334" y="913"/>
                    <a:pt x="4297" y="949"/>
                  </a:cubicBezTo>
                  <a:cubicBezTo>
                    <a:pt x="4179" y="986"/>
                    <a:pt x="4069" y="1068"/>
                    <a:pt x="3951" y="1141"/>
                  </a:cubicBezTo>
                  <a:cubicBezTo>
                    <a:pt x="3914" y="1177"/>
                    <a:pt x="3878" y="1214"/>
                    <a:pt x="3841" y="1250"/>
                  </a:cubicBezTo>
                  <a:cubicBezTo>
                    <a:pt x="3796" y="1296"/>
                    <a:pt x="3723" y="1369"/>
                    <a:pt x="3723" y="1405"/>
                  </a:cubicBezTo>
                  <a:cubicBezTo>
                    <a:pt x="3650" y="1478"/>
                    <a:pt x="3568" y="1597"/>
                    <a:pt x="3531" y="1670"/>
                  </a:cubicBezTo>
                  <a:cubicBezTo>
                    <a:pt x="3422" y="1898"/>
                    <a:pt x="3340" y="2126"/>
                    <a:pt x="3303" y="2436"/>
                  </a:cubicBezTo>
                  <a:cubicBezTo>
                    <a:pt x="3267" y="2664"/>
                    <a:pt x="3230" y="2929"/>
                    <a:pt x="3230" y="3230"/>
                  </a:cubicBezTo>
                  <a:cubicBezTo>
                    <a:pt x="3194" y="3613"/>
                    <a:pt x="3230" y="3987"/>
                    <a:pt x="3230" y="4370"/>
                  </a:cubicBezTo>
                  <a:cubicBezTo>
                    <a:pt x="3230" y="4297"/>
                    <a:pt x="3194" y="4215"/>
                    <a:pt x="3157" y="4142"/>
                  </a:cubicBezTo>
                  <a:cubicBezTo>
                    <a:pt x="3111" y="4106"/>
                    <a:pt x="3075" y="4033"/>
                    <a:pt x="3038" y="3987"/>
                  </a:cubicBezTo>
                  <a:cubicBezTo>
                    <a:pt x="3038" y="3914"/>
                    <a:pt x="3002" y="3877"/>
                    <a:pt x="2929" y="3804"/>
                  </a:cubicBezTo>
                  <a:cubicBezTo>
                    <a:pt x="2847" y="3686"/>
                    <a:pt x="2774" y="3613"/>
                    <a:pt x="2655" y="3576"/>
                  </a:cubicBezTo>
                  <a:cubicBezTo>
                    <a:pt x="2619" y="3531"/>
                    <a:pt x="2582" y="3531"/>
                    <a:pt x="2509" y="3531"/>
                  </a:cubicBezTo>
                  <a:cubicBezTo>
                    <a:pt x="2509" y="3494"/>
                    <a:pt x="2473" y="3494"/>
                    <a:pt x="2427" y="3494"/>
                  </a:cubicBezTo>
                  <a:lnTo>
                    <a:pt x="2354" y="3494"/>
                  </a:lnTo>
                  <a:cubicBezTo>
                    <a:pt x="2281" y="3531"/>
                    <a:pt x="2199" y="3531"/>
                    <a:pt x="2163" y="3576"/>
                  </a:cubicBezTo>
                  <a:cubicBezTo>
                    <a:pt x="2126" y="3613"/>
                    <a:pt x="2053" y="3649"/>
                    <a:pt x="2017" y="3686"/>
                  </a:cubicBezTo>
                  <a:cubicBezTo>
                    <a:pt x="1971" y="3759"/>
                    <a:pt x="1898" y="3804"/>
                    <a:pt x="1862" y="3877"/>
                  </a:cubicBezTo>
                  <a:cubicBezTo>
                    <a:pt x="1825" y="3914"/>
                    <a:pt x="1789" y="3987"/>
                    <a:pt x="1743" y="4106"/>
                  </a:cubicBezTo>
                  <a:cubicBezTo>
                    <a:pt x="1670" y="4261"/>
                    <a:pt x="1597" y="4407"/>
                    <a:pt x="1561" y="4598"/>
                  </a:cubicBezTo>
                  <a:cubicBezTo>
                    <a:pt x="1515" y="4753"/>
                    <a:pt x="1478" y="4899"/>
                    <a:pt x="1442" y="5091"/>
                  </a:cubicBezTo>
                  <a:cubicBezTo>
                    <a:pt x="1406" y="5401"/>
                    <a:pt x="1406" y="5738"/>
                    <a:pt x="1478" y="6158"/>
                  </a:cubicBezTo>
                  <a:cubicBezTo>
                    <a:pt x="1515" y="6496"/>
                    <a:pt x="1597" y="6842"/>
                    <a:pt x="1670" y="7143"/>
                  </a:cubicBezTo>
                  <a:cubicBezTo>
                    <a:pt x="1707" y="7298"/>
                    <a:pt x="1743" y="7454"/>
                    <a:pt x="1789" y="7563"/>
                  </a:cubicBezTo>
                  <a:cubicBezTo>
                    <a:pt x="1743" y="7527"/>
                    <a:pt x="1707" y="7454"/>
                    <a:pt x="1634" y="7408"/>
                  </a:cubicBezTo>
                  <a:cubicBezTo>
                    <a:pt x="1515" y="7262"/>
                    <a:pt x="1287" y="7107"/>
                    <a:pt x="1022" y="7070"/>
                  </a:cubicBezTo>
                  <a:cubicBezTo>
                    <a:pt x="949" y="7034"/>
                    <a:pt x="913" y="7034"/>
                    <a:pt x="831" y="7034"/>
                  </a:cubicBezTo>
                  <a:cubicBezTo>
                    <a:pt x="794" y="7034"/>
                    <a:pt x="758" y="7034"/>
                    <a:pt x="685" y="7070"/>
                  </a:cubicBezTo>
                  <a:cubicBezTo>
                    <a:pt x="603" y="7070"/>
                    <a:pt x="493" y="7107"/>
                    <a:pt x="420" y="7180"/>
                  </a:cubicBezTo>
                  <a:cubicBezTo>
                    <a:pt x="229" y="7298"/>
                    <a:pt x="110" y="7527"/>
                    <a:pt x="37" y="7791"/>
                  </a:cubicBezTo>
                  <a:cubicBezTo>
                    <a:pt x="1" y="7946"/>
                    <a:pt x="1" y="8138"/>
                    <a:pt x="1" y="8320"/>
                  </a:cubicBezTo>
                  <a:cubicBezTo>
                    <a:pt x="1" y="8475"/>
                    <a:pt x="1" y="8667"/>
                    <a:pt x="37" y="8858"/>
                  </a:cubicBezTo>
                  <a:cubicBezTo>
                    <a:pt x="74" y="9159"/>
                    <a:pt x="229" y="9506"/>
                    <a:pt x="375" y="9844"/>
                  </a:cubicBezTo>
                  <a:cubicBezTo>
                    <a:pt x="530" y="10108"/>
                    <a:pt x="721" y="10373"/>
                    <a:pt x="986" y="10719"/>
                  </a:cubicBezTo>
                  <a:cubicBezTo>
                    <a:pt x="1141" y="10911"/>
                    <a:pt x="1333" y="11139"/>
                    <a:pt x="1478" y="11331"/>
                  </a:cubicBezTo>
                  <a:cubicBezTo>
                    <a:pt x="1478" y="11367"/>
                    <a:pt x="1442" y="11367"/>
                    <a:pt x="1442" y="11404"/>
                  </a:cubicBezTo>
                  <a:cubicBezTo>
                    <a:pt x="1478" y="11440"/>
                    <a:pt x="1478" y="11440"/>
                    <a:pt x="1478" y="11477"/>
                  </a:cubicBezTo>
                  <a:cubicBezTo>
                    <a:pt x="1478" y="11477"/>
                    <a:pt x="1515" y="11477"/>
                    <a:pt x="1515" y="11513"/>
                  </a:cubicBezTo>
                  <a:lnTo>
                    <a:pt x="1670" y="11513"/>
                  </a:lnTo>
                  <a:cubicBezTo>
                    <a:pt x="1743" y="11595"/>
                    <a:pt x="1825" y="11668"/>
                    <a:pt x="1898" y="11787"/>
                  </a:cubicBezTo>
                  <a:lnTo>
                    <a:pt x="1898" y="11705"/>
                  </a:lnTo>
                  <a:lnTo>
                    <a:pt x="1898" y="11632"/>
                  </a:lnTo>
                  <a:lnTo>
                    <a:pt x="1789" y="11513"/>
                  </a:lnTo>
                  <a:lnTo>
                    <a:pt x="1935" y="11513"/>
                  </a:lnTo>
                  <a:cubicBezTo>
                    <a:pt x="1935" y="11404"/>
                    <a:pt x="1935" y="11331"/>
                    <a:pt x="1971" y="11249"/>
                  </a:cubicBezTo>
                  <a:cubicBezTo>
                    <a:pt x="2017" y="11020"/>
                    <a:pt x="2053" y="10829"/>
                    <a:pt x="2090" y="10646"/>
                  </a:cubicBezTo>
                  <a:cubicBezTo>
                    <a:pt x="2090" y="10564"/>
                    <a:pt x="2126" y="10491"/>
                    <a:pt x="2126" y="10418"/>
                  </a:cubicBezTo>
                  <a:cubicBezTo>
                    <a:pt x="2090" y="10336"/>
                    <a:pt x="2017" y="10263"/>
                    <a:pt x="1935" y="10145"/>
                  </a:cubicBezTo>
                  <a:cubicBezTo>
                    <a:pt x="1862" y="10035"/>
                    <a:pt x="1789" y="9962"/>
                    <a:pt x="1707" y="9844"/>
                  </a:cubicBezTo>
                  <a:cubicBezTo>
                    <a:pt x="1561" y="9652"/>
                    <a:pt x="1442" y="9424"/>
                    <a:pt x="1333" y="9232"/>
                  </a:cubicBezTo>
                  <a:cubicBezTo>
                    <a:pt x="1214" y="9004"/>
                    <a:pt x="1104" y="8776"/>
                    <a:pt x="1022" y="8548"/>
                  </a:cubicBezTo>
                  <a:cubicBezTo>
                    <a:pt x="949" y="8320"/>
                    <a:pt x="876" y="8092"/>
                    <a:pt x="794" y="7864"/>
                  </a:cubicBezTo>
                  <a:lnTo>
                    <a:pt x="831" y="7828"/>
                  </a:lnTo>
                  <a:cubicBezTo>
                    <a:pt x="876" y="7828"/>
                    <a:pt x="876" y="7828"/>
                    <a:pt x="876" y="7864"/>
                  </a:cubicBezTo>
                  <a:cubicBezTo>
                    <a:pt x="913" y="7946"/>
                    <a:pt x="913" y="8019"/>
                    <a:pt x="949" y="8138"/>
                  </a:cubicBezTo>
                  <a:cubicBezTo>
                    <a:pt x="1059" y="8475"/>
                    <a:pt x="1214" y="8858"/>
                    <a:pt x="1406" y="9196"/>
                  </a:cubicBezTo>
                  <a:cubicBezTo>
                    <a:pt x="1515" y="9424"/>
                    <a:pt x="1670" y="9616"/>
                    <a:pt x="1825" y="9807"/>
                  </a:cubicBezTo>
                  <a:cubicBezTo>
                    <a:pt x="1898" y="9880"/>
                    <a:pt x="1971" y="9999"/>
                    <a:pt x="2053" y="10072"/>
                  </a:cubicBezTo>
                  <a:lnTo>
                    <a:pt x="2090" y="10145"/>
                  </a:lnTo>
                  <a:lnTo>
                    <a:pt x="2163" y="10263"/>
                  </a:lnTo>
                  <a:cubicBezTo>
                    <a:pt x="2281" y="9962"/>
                    <a:pt x="2354" y="9689"/>
                    <a:pt x="2427" y="9424"/>
                  </a:cubicBezTo>
                  <a:cubicBezTo>
                    <a:pt x="2619" y="8895"/>
                    <a:pt x="2847" y="8320"/>
                    <a:pt x="3111" y="7791"/>
                  </a:cubicBezTo>
                  <a:cubicBezTo>
                    <a:pt x="2965" y="7563"/>
                    <a:pt x="2847" y="7298"/>
                    <a:pt x="2737" y="7034"/>
                  </a:cubicBezTo>
                  <a:cubicBezTo>
                    <a:pt x="2619" y="6769"/>
                    <a:pt x="2546" y="6496"/>
                    <a:pt x="2473" y="6231"/>
                  </a:cubicBezTo>
                  <a:cubicBezTo>
                    <a:pt x="2391" y="5930"/>
                    <a:pt x="2354" y="5629"/>
                    <a:pt x="2318" y="5355"/>
                  </a:cubicBezTo>
                  <a:cubicBezTo>
                    <a:pt x="2281" y="5091"/>
                    <a:pt x="2281" y="4790"/>
                    <a:pt x="2281" y="4525"/>
                  </a:cubicBezTo>
                  <a:cubicBezTo>
                    <a:pt x="2281" y="4489"/>
                    <a:pt x="2318" y="4489"/>
                    <a:pt x="2318" y="4489"/>
                  </a:cubicBezTo>
                  <a:cubicBezTo>
                    <a:pt x="2354" y="4489"/>
                    <a:pt x="2354" y="4489"/>
                    <a:pt x="2354" y="4525"/>
                  </a:cubicBezTo>
                  <a:lnTo>
                    <a:pt x="2354" y="4826"/>
                  </a:lnTo>
                  <a:cubicBezTo>
                    <a:pt x="2354" y="5091"/>
                    <a:pt x="2391" y="5319"/>
                    <a:pt x="2427" y="5547"/>
                  </a:cubicBezTo>
                  <a:cubicBezTo>
                    <a:pt x="2473" y="5811"/>
                    <a:pt x="2509" y="6040"/>
                    <a:pt x="2582" y="6313"/>
                  </a:cubicBezTo>
                  <a:cubicBezTo>
                    <a:pt x="2655" y="6541"/>
                    <a:pt x="2701" y="6724"/>
                    <a:pt x="2810" y="6915"/>
                  </a:cubicBezTo>
                  <a:cubicBezTo>
                    <a:pt x="2883" y="7107"/>
                    <a:pt x="2965" y="7298"/>
                    <a:pt x="3075" y="7527"/>
                  </a:cubicBezTo>
                  <a:lnTo>
                    <a:pt x="3111" y="7527"/>
                  </a:lnTo>
                  <a:cubicBezTo>
                    <a:pt x="3111" y="7563"/>
                    <a:pt x="3157" y="7599"/>
                    <a:pt x="3194" y="7682"/>
                  </a:cubicBezTo>
                  <a:cubicBezTo>
                    <a:pt x="3267" y="7490"/>
                    <a:pt x="3340" y="7335"/>
                    <a:pt x="3422" y="7180"/>
                  </a:cubicBezTo>
                  <a:cubicBezTo>
                    <a:pt x="3759" y="6496"/>
                    <a:pt x="4179" y="5811"/>
                    <a:pt x="4635" y="5054"/>
                  </a:cubicBezTo>
                  <a:lnTo>
                    <a:pt x="4790" y="4826"/>
                  </a:lnTo>
                  <a:cubicBezTo>
                    <a:pt x="4754" y="4753"/>
                    <a:pt x="4708" y="4717"/>
                    <a:pt x="4671" y="4635"/>
                  </a:cubicBezTo>
                  <a:cubicBezTo>
                    <a:pt x="4635" y="4598"/>
                    <a:pt x="4635" y="4525"/>
                    <a:pt x="4598" y="4489"/>
                  </a:cubicBezTo>
                  <a:cubicBezTo>
                    <a:pt x="4562" y="4334"/>
                    <a:pt x="4525" y="4215"/>
                    <a:pt x="4480" y="4106"/>
                  </a:cubicBezTo>
                  <a:cubicBezTo>
                    <a:pt x="4407" y="3841"/>
                    <a:pt x="4370" y="3576"/>
                    <a:pt x="4334" y="3303"/>
                  </a:cubicBezTo>
                  <a:cubicBezTo>
                    <a:pt x="4297" y="2810"/>
                    <a:pt x="4297" y="2281"/>
                    <a:pt x="4407" y="1752"/>
                  </a:cubicBezTo>
                  <a:cubicBezTo>
                    <a:pt x="4407" y="1752"/>
                    <a:pt x="4407" y="1706"/>
                    <a:pt x="4443" y="1706"/>
                  </a:cubicBezTo>
                  <a:lnTo>
                    <a:pt x="4443" y="1752"/>
                  </a:lnTo>
                  <a:lnTo>
                    <a:pt x="4480" y="1752"/>
                  </a:lnTo>
                  <a:cubicBezTo>
                    <a:pt x="4407" y="2089"/>
                    <a:pt x="4407" y="2436"/>
                    <a:pt x="4407" y="2774"/>
                  </a:cubicBezTo>
                  <a:cubicBezTo>
                    <a:pt x="4407" y="3002"/>
                    <a:pt x="4407" y="3193"/>
                    <a:pt x="4443" y="3421"/>
                  </a:cubicBezTo>
                  <a:cubicBezTo>
                    <a:pt x="4443" y="3531"/>
                    <a:pt x="4480" y="3613"/>
                    <a:pt x="4480" y="3722"/>
                  </a:cubicBezTo>
                  <a:cubicBezTo>
                    <a:pt x="4525" y="3804"/>
                    <a:pt x="4525" y="3914"/>
                    <a:pt x="4562" y="3987"/>
                  </a:cubicBezTo>
                  <a:cubicBezTo>
                    <a:pt x="4598" y="4142"/>
                    <a:pt x="4635" y="4261"/>
                    <a:pt x="4708" y="4407"/>
                  </a:cubicBezTo>
                  <a:cubicBezTo>
                    <a:pt x="4708" y="4443"/>
                    <a:pt x="4708" y="4489"/>
                    <a:pt x="4754" y="4525"/>
                  </a:cubicBezTo>
                  <a:lnTo>
                    <a:pt x="4790" y="4598"/>
                  </a:lnTo>
                  <a:lnTo>
                    <a:pt x="4790" y="4635"/>
                  </a:lnTo>
                  <a:lnTo>
                    <a:pt x="4827" y="4717"/>
                  </a:lnTo>
                  <a:cubicBezTo>
                    <a:pt x="4982" y="4489"/>
                    <a:pt x="5128" y="4261"/>
                    <a:pt x="5283" y="4033"/>
                  </a:cubicBezTo>
                  <a:cubicBezTo>
                    <a:pt x="5319" y="3950"/>
                    <a:pt x="5356" y="3877"/>
                    <a:pt x="5392" y="3841"/>
                  </a:cubicBezTo>
                  <a:lnTo>
                    <a:pt x="5474" y="3722"/>
                  </a:lnTo>
                  <a:lnTo>
                    <a:pt x="5620" y="3494"/>
                  </a:lnTo>
                  <a:lnTo>
                    <a:pt x="5666" y="3458"/>
                  </a:lnTo>
                  <a:cubicBezTo>
                    <a:pt x="5739" y="3303"/>
                    <a:pt x="5848" y="3157"/>
                    <a:pt x="5930" y="3002"/>
                  </a:cubicBezTo>
                  <a:lnTo>
                    <a:pt x="6003" y="2892"/>
                  </a:lnTo>
                  <a:lnTo>
                    <a:pt x="6195" y="2582"/>
                  </a:lnTo>
                  <a:cubicBezTo>
                    <a:pt x="6158" y="2354"/>
                    <a:pt x="6122" y="2162"/>
                    <a:pt x="6122" y="2016"/>
                  </a:cubicBezTo>
                  <a:cubicBezTo>
                    <a:pt x="6076" y="1898"/>
                    <a:pt x="6076" y="1825"/>
                    <a:pt x="6122" y="1752"/>
                  </a:cubicBezTo>
                  <a:lnTo>
                    <a:pt x="6122" y="1597"/>
                  </a:lnTo>
                  <a:cubicBezTo>
                    <a:pt x="6122" y="1560"/>
                    <a:pt x="6122" y="1524"/>
                    <a:pt x="6158" y="1478"/>
                  </a:cubicBezTo>
                  <a:lnTo>
                    <a:pt x="6158" y="1442"/>
                  </a:lnTo>
                  <a:lnTo>
                    <a:pt x="6195" y="1442"/>
                  </a:lnTo>
                  <a:lnTo>
                    <a:pt x="6195" y="1478"/>
                  </a:lnTo>
                  <a:cubicBezTo>
                    <a:pt x="6195" y="1560"/>
                    <a:pt x="6195" y="1633"/>
                    <a:pt x="6158" y="1706"/>
                  </a:cubicBezTo>
                  <a:lnTo>
                    <a:pt x="6158" y="1934"/>
                  </a:lnTo>
                  <a:cubicBezTo>
                    <a:pt x="6158" y="2053"/>
                    <a:pt x="6195" y="2162"/>
                    <a:pt x="6195" y="2245"/>
                  </a:cubicBezTo>
                  <a:cubicBezTo>
                    <a:pt x="6195" y="2317"/>
                    <a:pt x="6231" y="2436"/>
                    <a:pt x="6231" y="2509"/>
                  </a:cubicBezTo>
                  <a:cubicBezTo>
                    <a:pt x="6350" y="2317"/>
                    <a:pt x="6459" y="2162"/>
                    <a:pt x="6578" y="1980"/>
                  </a:cubicBezTo>
                  <a:cubicBezTo>
                    <a:pt x="6761" y="1706"/>
                    <a:pt x="6989" y="1332"/>
                    <a:pt x="7180" y="986"/>
                  </a:cubicBezTo>
                  <a:lnTo>
                    <a:pt x="7217" y="949"/>
                  </a:lnTo>
                  <a:lnTo>
                    <a:pt x="7217" y="986"/>
                  </a:lnTo>
                  <a:cubicBezTo>
                    <a:pt x="7262" y="986"/>
                    <a:pt x="7262" y="986"/>
                    <a:pt x="7262" y="1022"/>
                  </a:cubicBezTo>
                  <a:cubicBezTo>
                    <a:pt x="7107" y="1214"/>
                    <a:pt x="6989" y="1442"/>
                    <a:pt x="6879" y="1670"/>
                  </a:cubicBezTo>
                  <a:cubicBezTo>
                    <a:pt x="6806" y="1788"/>
                    <a:pt x="6724" y="1898"/>
                    <a:pt x="6651" y="2016"/>
                  </a:cubicBezTo>
                  <a:cubicBezTo>
                    <a:pt x="6688" y="2016"/>
                    <a:pt x="6688" y="2016"/>
                    <a:pt x="6724" y="1980"/>
                  </a:cubicBezTo>
                  <a:cubicBezTo>
                    <a:pt x="6879" y="1898"/>
                    <a:pt x="7034" y="1825"/>
                    <a:pt x="7180" y="1706"/>
                  </a:cubicBezTo>
                  <a:cubicBezTo>
                    <a:pt x="7299" y="1633"/>
                    <a:pt x="7445" y="1524"/>
                    <a:pt x="7600" y="1405"/>
                  </a:cubicBezTo>
                  <a:lnTo>
                    <a:pt x="7636" y="1405"/>
                  </a:lnTo>
                  <a:lnTo>
                    <a:pt x="7636" y="1442"/>
                  </a:lnTo>
                  <a:cubicBezTo>
                    <a:pt x="7490" y="1560"/>
                    <a:pt x="7335" y="1706"/>
                    <a:pt x="7144" y="1825"/>
                  </a:cubicBezTo>
                  <a:cubicBezTo>
                    <a:pt x="7034" y="1898"/>
                    <a:pt x="6952" y="1934"/>
                    <a:pt x="6879" y="1980"/>
                  </a:cubicBezTo>
                  <a:cubicBezTo>
                    <a:pt x="6761" y="2053"/>
                    <a:pt x="6688" y="2089"/>
                    <a:pt x="6615" y="2126"/>
                  </a:cubicBezTo>
                  <a:lnTo>
                    <a:pt x="6615" y="2089"/>
                  </a:lnTo>
                  <a:lnTo>
                    <a:pt x="6386" y="2473"/>
                  </a:lnTo>
                  <a:lnTo>
                    <a:pt x="6231" y="2664"/>
                  </a:lnTo>
                  <a:cubicBezTo>
                    <a:pt x="6158" y="2847"/>
                    <a:pt x="6040" y="3038"/>
                    <a:pt x="5930" y="3193"/>
                  </a:cubicBezTo>
                  <a:cubicBezTo>
                    <a:pt x="5812" y="3385"/>
                    <a:pt x="5702" y="3531"/>
                    <a:pt x="5620" y="3722"/>
                  </a:cubicBezTo>
                  <a:cubicBezTo>
                    <a:pt x="5474" y="3914"/>
                    <a:pt x="5319" y="4142"/>
                    <a:pt x="5210" y="4370"/>
                  </a:cubicBezTo>
                  <a:lnTo>
                    <a:pt x="5319" y="4334"/>
                  </a:lnTo>
                  <a:cubicBezTo>
                    <a:pt x="5438" y="4334"/>
                    <a:pt x="5547" y="4297"/>
                    <a:pt x="5666" y="4261"/>
                  </a:cubicBezTo>
                  <a:cubicBezTo>
                    <a:pt x="5894" y="4215"/>
                    <a:pt x="6076" y="4142"/>
                    <a:pt x="6268" y="4106"/>
                  </a:cubicBezTo>
                  <a:cubicBezTo>
                    <a:pt x="6496" y="4033"/>
                    <a:pt x="6688" y="3950"/>
                    <a:pt x="6879" y="3877"/>
                  </a:cubicBezTo>
                  <a:cubicBezTo>
                    <a:pt x="7071" y="3804"/>
                    <a:pt x="7217" y="3722"/>
                    <a:pt x="7408" y="3613"/>
                  </a:cubicBezTo>
                  <a:cubicBezTo>
                    <a:pt x="7600" y="3531"/>
                    <a:pt x="7791" y="3421"/>
                    <a:pt x="7946" y="3303"/>
                  </a:cubicBezTo>
                  <a:lnTo>
                    <a:pt x="7983" y="3303"/>
                  </a:lnTo>
                  <a:lnTo>
                    <a:pt x="7983" y="3348"/>
                  </a:lnTo>
                  <a:lnTo>
                    <a:pt x="7983" y="3385"/>
                  </a:lnTo>
                  <a:cubicBezTo>
                    <a:pt x="7791" y="3494"/>
                    <a:pt x="7563" y="3649"/>
                    <a:pt x="7299" y="3759"/>
                  </a:cubicBezTo>
                  <a:cubicBezTo>
                    <a:pt x="7180" y="3841"/>
                    <a:pt x="7071" y="3877"/>
                    <a:pt x="6952" y="3950"/>
                  </a:cubicBezTo>
                  <a:cubicBezTo>
                    <a:pt x="6843" y="3987"/>
                    <a:pt x="6724" y="4033"/>
                    <a:pt x="6578" y="4106"/>
                  </a:cubicBezTo>
                  <a:cubicBezTo>
                    <a:pt x="6350" y="4179"/>
                    <a:pt x="6076" y="4297"/>
                    <a:pt x="5812" y="4370"/>
                  </a:cubicBezTo>
                  <a:cubicBezTo>
                    <a:pt x="5666" y="4407"/>
                    <a:pt x="5547" y="4443"/>
                    <a:pt x="5438" y="4489"/>
                  </a:cubicBezTo>
                  <a:cubicBezTo>
                    <a:pt x="5356" y="4489"/>
                    <a:pt x="5246" y="4525"/>
                    <a:pt x="5091" y="4525"/>
                  </a:cubicBezTo>
                  <a:cubicBezTo>
                    <a:pt x="4790" y="5018"/>
                    <a:pt x="4562" y="5437"/>
                    <a:pt x="4334" y="5811"/>
                  </a:cubicBezTo>
                  <a:lnTo>
                    <a:pt x="4334" y="5857"/>
                  </a:lnTo>
                  <a:cubicBezTo>
                    <a:pt x="4297" y="5930"/>
                    <a:pt x="4252" y="6003"/>
                    <a:pt x="4179" y="6085"/>
                  </a:cubicBezTo>
                  <a:cubicBezTo>
                    <a:pt x="3987" y="6459"/>
                    <a:pt x="3841" y="6769"/>
                    <a:pt x="3650" y="7107"/>
                  </a:cubicBezTo>
                  <a:cubicBezTo>
                    <a:pt x="3796" y="7070"/>
                    <a:pt x="3951" y="6997"/>
                    <a:pt x="4106" y="6952"/>
                  </a:cubicBezTo>
                  <a:lnTo>
                    <a:pt x="4215" y="6915"/>
                  </a:lnTo>
                  <a:lnTo>
                    <a:pt x="4252" y="6915"/>
                  </a:lnTo>
                  <a:cubicBezTo>
                    <a:pt x="4525" y="6842"/>
                    <a:pt x="4754" y="6769"/>
                    <a:pt x="4982" y="6687"/>
                  </a:cubicBezTo>
                  <a:cubicBezTo>
                    <a:pt x="5246" y="6614"/>
                    <a:pt x="5474" y="6541"/>
                    <a:pt x="5666" y="6459"/>
                  </a:cubicBezTo>
                  <a:cubicBezTo>
                    <a:pt x="5894" y="6350"/>
                    <a:pt x="6076" y="6268"/>
                    <a:pt x="6304" y="6158"/>
                  </a:cubicBezTo>
                  <a:cubicBezTo>
                    <a:pt x="6423" y="6085"/>
                    <a:pt x="6578" y="6003"/>
                    <a:pt x="6688" y="5930"/>
                  </a:cubicBezTo>
                  <a:cubicBezTo>
                    <a:pt x="6843" y="5857"/>
                    <a:pt x="6952" y="5775"/>
                    <a:pt x="7107" y="5665"/>
                  </a:cubicBezTo>
                  <a:lnTo>
                    <a:pt x="7144" y="5702"/>
                  </a:lnTo>
                  <a:lnTo>
                    <a:pt x="7144" y="5738"/>
                  </a:lnTo>
                  <a:cubicBezTo>
                    <a:pt x="6879" y="5930"/>
                    <a:pt x="6578" y="6085"/>
                    <a:pt x="6304" y="6231"/>
                  </a:cubicBezTo>
                  <a:cubicBezTo>
                    <a:pt x="6040" y="6386"/>
                    <a:pt x="5739" y="6496"/>
                    <a:pt x="5438" y="6614"/>
                  </a:cubicBezTo>
                  <a:cubicBezTo>
                    <a:pt x="5091" y="6724"/>
                    <a:pt x="4790" y="6842"/>
                    <a:pt x="4525" y="6915"/>
                  </a:cubicBezTo>
                  <a:lnTo>
                    <a:pt x="4370" y="6952"/>
                  </a:lnTo>
                  <a:lnTo>
                    <a:pt x="4069" y="7070"/>
                  </a:lnTo>
                  <a:cubicBezTo>
                    <a:pt x="3951" y="7107"/>
                    <a:pt x="3841" y="7143"/>
                    <a:pt x="3723" y="7180"/>
                  </a:cubicBezTo>
                  <a:lnTo>
                    <a:pt x="3613" y="7225"/>
                  </a:lnTo>
                  <a:cubicBezTo>
                    <a:pt x="3422" y="7563"/>
                    <a:pt x="3267" y="7946"/>
                    <a:pt x="3111" y="8284"/>
                  </a:cubicBezTo>
                  <a:cubicBezTo>
                    <a:pt x="2929" y="8703"/>
                    <a:pt x="2774" y="9123"/>
                    <a:pt x="2619" y="9506"/>
                  </a:cubicBezTo>
                  <a:lnTo>
                    <a:pt x="2737" y="9506"/>
                  </a:lnTo>
                  <a:lnTo>
                    <a:pt x="2883" y="9424"/>
                  </a:lnTo>
                  <a:lnTo>
                    <a:pt x="3038" y="9424"/>
                  </a:lnTo>
                  <a:cubicBezTo>
                    <a:pt x="3111" y="9388"/>
                    <a:pt x="3230" y="9351"/>
                    <a:pt x="3340" y="9315"/>
                  </a:cubicBezTo>
                  <a:cubicBezTo>
                    <a:pt x="3613" y="9278"/>
                    <a:pt x="3841" y="9196"/>
                    <a:pt x="4106" y="9123"/>
                  </a:cubicBezTo>
                  <a:cubicBezTo>
                    <a:pt x="4407" y="9004"/>
                    <a:pt x="4635" y="8931"/>
                    <a:pt x="4863" y="8858"/>
                  </a:cubicBezTo>
                  <a:cubicBezTo>
                    <a:pt x="5091" y="8740"/>
                    <a:pt x="5356" y="8630"/>
                    <a:pt x="5584" y="8512"/>
                  </a:cubicBezTo>
                  <a:cubicBezTo>
                    <a:pt x="5775" y="8402"/>
                    <a:pt x="5967" y="8284"/>
                    <a:pt x="6158" y="8211"/>
                  </a:cubicBezTo>
                  <a:lnTo>
                    <a:pt x="6158" y="8174"/>
                  </a:lnTo>
                  <a:lnTo>
                    <a:pt x="6195" y="8211"/>
                  </a:lnTo>
                  <a:lnTo>
                    <a:pt x="6195" y="8247"/>
                  </a:lnTo>
                  <a:cubicBezTo>
                    <a:pt x="5930" y="8402"/>
                    <a:pt x="5620" y="8594"/>
                    <a:pt x="5319" y="8703"/>
                  </a:cubicBezTo>
                  <a:cubicBezTo>
                    <a:pt x="5055" y="8858"/>
                    <a:pt x="4754" y="8968"/>
                    <a:pt x="4407" y="9086"/>
                  </a:cubicBezTo>
                  <a:cubicBezTo>
                    <a:pt x="4142" y="9196"/>
                    <a:pt x="3841" y="9315"/>
                    <a:pt x="3495" y="9424"/>
                  </a:cubicBezTo>
                  <a:cubicBezTo>
                    <a:pt x="3340" y="9461"/>
                    <a:pt x="3194" y="9506"/>
                    <a:pt x="3038" y="9543"/>
                  </a:cubicBezTo>
                  <a:cubicBezTo>
                    <a:pt x="2929" y="9579"/>
                    <a:pt x="2847" y="9616"/>
                    <a:pt x="2774" y="9616"/>
                  </a:cubicBezTo>
                  <a:cubicBezTo>
                    <a:pt x="2701" y="9616"/>
                    <a:pt x="2655" y="9652"/>
                    <a:pt x="2582" y="9652"/>
                  </a:cubicBezTo>
                  <a:cubicBezTo>
                    <a:pt x="2509" y="9962"/>
                    <a:pt x="2391" y="10263"/>
                    <a:pt x="2318" y="10528"/>
                  </a:cubicBezTo>
                  <a:cubicBezTo>
                    <a:pt x="2318" y="10683"/>
                    <a:pt x="2281" y="10792"/>
                    <a:pt x="2245" y="10911"/>
                  </a:cubicBezTo>
                  <a:lnTo>
                    <a:pt x="2427" y="10911"/>
                  </a:lnTo>
                  <a:cubicBezTo>
                    <a:pt x="2509" y="10911"/>
                    <a:pt x="2546" y="10875"/>
                    <a:pt x="2619" y="10875"/>
                  </a:cubicBezTo>
                  <a:cubicBezTo>
                    <a:pt x="2774" y="10829"/>
                    <a:pt x="2929" y="10829"/>
                    <a:pt x="3111" y="10792"/>
                  </a:cubicBezTo>
                  <a:cubicBezTo>
                    <a:pt x="3303" y="10719"/>
                    <a:pt x="3531" y="10683"/>
                    <a:pt x="3686" y="10601"/>
                  </a:cubicBezTo>
                  <a:cubicBezTo>
                    <a:pt x="3914" y="10564"/>
                    <a:pt x="4106" y="10491"/>
                    <a:pt x="4252" y="10373"/>
                  </a:cubicBezTo>
                  <a:cubicBezTo>
                    <a:pt x="4334" y="10373"/>
                    <a:pt x="4370" y="10336"/>
                    <a:pt x="4443" y="10300"/>
                  </a:cubicBezTo>
                  <a:lnTo>
                    <a:pt x="4480" y="10300"/>
                  </a:lnTo>
                  <a:lnTo>
                    <a:pt x="4480" y="10336"/>
                  </a:lnTo>
                  <a:cubicBezTo>
                    <a:pt x="4142" y="10528"/>
                    <a:pt x="3759" y="10719"/>
                    <a:pt x="3340" y="10829"/>
                  </a:cubicBezTo>
                  <a:cubicBezTo>
                    <a:pt x="3111" y="10875"/>
                    <a:pt x="2929" y="10948"/>
                    <a:pt x="2737" y="10984"/>
                  </a:cubicBezTo>
                  <a:cubicBezTo>
                    <a:pt x="2619" y="10984"/>
                    <a:pt x="2509" y="11020"/>
                    <a:pt x="2427" y="11020"/>
                  </a:cubicBezTo>
                  <a:cubicBezTo>
                    <a:pt x="2354" y="11020"/>
                    <a:pt x="2281" y="11020"/>
                    <a:pt x="2199" y="11057"/>
                  </a:cubicBezTo>
                  <a:cubicBezTo>
                    <a:pt x="2199" y="11103"/>
                    <a:pt x="2199" y="11176"/>
                    <a:pt x="2163" y="11212"/>
                  </a:cubicBezTo>
                  <a:cubicBezTo>
                    <a:pt x="2163" y="11285"/>
                    <a:pt x="2163" y="11367"/>
                    <a:pt x="2126" y="11440"/>
                  </a:cubicBezTo>
                  <a:lnTo>
                    <a:pt x="2199" y="11440"/>
                  </a:lnTo>
                  <a:cubicBezTo>
                    <a:pt x="2427" y="11404"/>
                    <a:pt x="2655" y="11367"/>
                    <a:pt x="2929" y="11285"/>
                  </a:cubicBezTo>
                  <a:cubicBezTo>
                    <a:pt x="3038" y="11249"/>
                    <a:pt x="3111" y="11212"/>
                    <a:pt x="3230" y="11176"/>
                  </a:cubicBezTo>
                  <a:cubicBezTo>
                    <a:pt x="3303" y="11139"/>
                    <a:pt x="3385" y="11139"/>
                    <a:pt x="3458" y="11103"/>
                  </a:cubicBezTo>
                  <a:lnTo>
                    <a:pt x="3531" y="11057"/>
                  </a:lnTo>
                  <a:cubicBezTo>
                    <a:pt x="3613" y="11057"/>
                    <a:pt x="3650" y="11020"/>
                    <a:pt x="3723" y="11020"/>
                  </a:cubicBezTo>
                  <a:lnTo>
                    <a:pt x="3796" y="10984"/>
                  </a:lnTo>
                  <a:cubicBezTo>
                    <a:pt x="3951" y="10948"/>
                    <a:pt x="4069" y="10911"/>
                    <a:pt x="4179" y="10875"/>
                  </a:cubicBezTo>
                  <a:cubicBezTo>
                    <a:pt x="4334" y="10829"/>
                    <a:pt x="4443" y="10756"/>
                    <a:pt x="4562" y="10719"/>
                  </a:cubicBezTo>
                  <a:cubicBezTo>
                    <a:pt x="4708" y="10646"/>
                    <a:pt x="4790" y="10601"/>
                    <a:pt x="4899" y="10528"/>
                  </a:cubicBezTo>
                  <a:cubicBezTo>
                    <a:pt x="4982" y="10455"/>
                    <a:pt x="5018" y="10373"/>
                    <a:pt x="5055" y="10300"/>
                  </a:cubicBezTo>
                  <a:cubicBezTo>
                    <a:pt x="5055" y="10227"/>
                    <a:pt x="5055" y="10190"/>
                    <a:pt x="5018" y="10108"/>
                  </a:cubicBezTo>
                  <a:cubicBezTo>
                    <a:pt x="4982" y="10035"/>
                    <a:pt x="4936" y="9999"/>
                    <a:pt x="4899" y="9999"/>
                  </a:cubicBezTo>
                  <a:cubicBezTo>
                    <a:pt x="4863" y="9962"/>
                    <a:pt x="4790" y="9917"/>
                    <a:pt x="4708" y="9917"/>
                  </a:cubicBezTo>
                  <a:cubicBezTo>
                    <a:pt x="4671" y="9917"/>
                    <a:pt x="4635" y="9880"/>
                    <a:pt x="4635" y="9880"/>
                  </a:cubicBezTo>
                  <a:cubicBezTo>
                    <a:pt x="4863" y="9807"/>
                    <a:pt x="5091" y="9734"/>
                    <a:pt x="5356" y="9616"/>
                  </a:cubicBezTo>
                  <a:cubicBezTo>
                    <a:pt x="5511" y="9543"/>
                    <a:pt x="5666" y="9461"/>
                    <a:pt x="5775" y="9351"/>
                  </a:cubicBezTo>
                  <a:cubicBezTo>
                    <a:pt x="5930" y="9278"/>
                    <a:pt x="6076" y="9159"/>
                    <a:pt x="6195" y="9086"/>
                  </a:cubicBezTo>
                  <a:cubicBezTo>
                    <a:pt x="6268" y="9004"/>
                    <a:pt x="6386" y="8895"/>
                    <a:pt x="6496" y="8740"/>
                  </a:cubicBezTo>
                  <a:cubicBezTo>
                    <a:pt x="6578" y="8667"/>
                    <a:pt x="6651" y="8548"/>
                    <a:pt x="6688" y="8402"/>
                  </a:cubicBezTo>
                  <a:cubicBezTo>
                    <a:pt x="6724" y="8320"/>
                    <a:pt x="6724" y="8284"/>
                    <a:pt x="6761" y="8211"/>
                  </a:cubicBezTo>
                  <a:lnTo>
                    <a:pt x="6761" y="8056"/>
                  </a:lnTo>
                  <a:lnTo>
                    <a:pt x="6761" y="7910"/>
                  </a:lnTo>
                  <a:cubicBezTo>
                    <a:pt x="6724" y="7864"/>
                    <a:pt x="6724" y="7828"/>
                    <a:pt x="6688" y="7791"/>
                  </a:cubicBezTo>
                  <a:cubicBezTo>
                    <a:pt x="6651" y="7718"/>
                    <a:pt x="6578" y="7682"/>
                    <a:pt x="6496" y="7599"/>
                  </a:cubicBezTo>
                  <a:cubicBezTo>
                    <a:pt x="6423" y="7563"/>
                    <a:pt x="6304" y="7563"/>
                    <a:pt x="6195" y="7527"/>
                  </a:cubicBezTo>
                  <a:cubicBezTo>
                    <a:pt x="6076" y="7490"/>
                    <a:pt x="5967" y="7490"/>
                    <a:pt x="5848" y="7490"/>
                  </a:cubicBezTo>
                  <a:lnTo>
                    <a:pt x="5775" y="7490"/>
                  </a:lnTo>
                  <a:cubicBezTo>
                    <a:pt x="6076" y="7371"/>
                    <a:pt x="6350" y="7225"/>
                    <a:pt x="6615" y="7070"/>
                  </a:cubicBezTo>
                  <a:cubicBezTo>
                    <a:pt x="6916" y="6879"/>
                    <a:pt x="7180" y="6687"/>
                    <a:pt x="7335" y="6496"/>
                  </a:cubicBezTo>
                  <a:cubicBezTo>
                    <a:pt x="7445" y="6386"/>
                    <a:pt x="7527" y="6268"/>
                    <a:pt x="7600" y="6158"/>
                  </a:cubicBezTo>
                  <a:cubicBezTo>
                    <a:pt x="7673" y="6003"/>
                    <a:pt x="7718" y="5894"/>
                    <a:pt x="7755" y="5738"/>
                  </a:cubicBezTo>
                  <a:cubicBezTo>
                    <a:pt x="7755" y="5629"/>
                    <a:pt x="7755" y="5547"/>
                    <a:pt x="7718" y="5474"/>
                  </a:cubicBezTo>
                  <a:cubicBezTo>
                    <a:pt x="7718" y="5355"/>
                    <a:pt x="7673" y="5282"/>
                    <a:pt x="7600" y="5246"/>
                  </a:cubicBezTo>
                  <a:cubicBezTo>
                    <a:pt x="7527" y="5127"/>
                    <a:pt x="7372" y="5091"/>
                    <a:pt x="7180" y="5091"/>
                  </a:cubicBezTo>
                  <a:lnTo>
                    <a:pt x="6989" y="5091"/>
                  </a:lnTo>
                  <a:cubicBezTo>
                    <a:pt x="7335" y="4863"/>
                    <a:pt x="7636" y="4671"/>
                    <a:pt x="7864" y="4489"/>
                  </a:cubicBezTo>
                  <a:cubicBezTo>
                    <a:pt x="7983" y="4370"/>
                    <a:pt x="8092" y="4261"/>
                    <a:pt x="8211" y="4106"/>
                  </a:cubicBezTo>
                  <a:cubicBezTo>
                    <a:pt x="8321" y="3987"/>
                    <a:pt x="8403" y="3877"/>
                    <a:pt x="8439" y="3722"/>
                  </a:cubicBezTo>
                  <a:cubicBezTo>
                    <a:pt x="8512" y="3613"/>
                    <a:pt x="8549" y="3458"/>
                    <a:pt x="8585" y="3303"/>
                  </a:cubicBezTo>
                  <a:cubicBezTo>
                    <a:pt x="8585" y="3193"/>
                    <a:pt x="8585" y="3075"/>
                    <a:pt x="8549" y="3002"/>
                  </a:cubicBezTo>
                  <a:cubicBezTo>
                    <a:pt x="8549" y="2965"/>
                    <a:pt x="8512" y="2929"/>
                    <a:pt x="8512" y="2892"/>
                  </a:cubicBezTo>
                  <a:lnTo>
                    <a:pt x="8476" y="2847"/>
                  </a:lnTo>
                  <a:lnTo>
                    <a:pt x="8439" y="2810"/>
                  </a:lnTo>
                  <a:cubicBezTo>
                    <a:pt x="8357" y="2737"/>
                    <a:pt x="8284" y="2737"/>
                    <a:pt x="8211" y="2701"/>
                  </a:cubicBezTo>
                  <a:lnTo>
                    <a:pt x="7946" y="2701"/>
                  </a:lnTo>
                  <a:cubicBezTo>
                    <a:pt x="7864" y="2737"/>
                    <a:pt x="7755" y="2737"/>
                    <a:pt x="7673" y="2774"/>
                  </a:cubicBezTo>
                  <a:cubicBezTo>
                    <a:pt x="7457" y="2808"/>
                    <a:pt x="7282" y="2883"/>
                    <a:pt x="7071" y="2984"/>
                  </a:cubicBezTo>
                  <a:lnTo>
                    <a:pt x="7071" y="2984"/>
                  </a:lnTo>
                  <a:lnTo>
                    <a:pt x="7071" y="2965"/>
                  </a:lnTo>
                  <a:cubicBezTo>
                    <a:pt x="7180" y="2810"/>
                    <a:pt x="7335" y="2619"/>
                    <a:pt x="7445" y="2390"/>
                  </a:cubicBezTo>
                  <a:cubicBezTo>
                    <a:pt x="7600" y="2162"/>
                    <a:pt x="7718" y="1934"/>
                    <a:pt x="7828" y="1752"/>
                  </a:cubicBezTo>
                  <a:cubicBezTo>
                    <a:pt x="7983" y="1442"/>
                    <a:pt x="8056" y="1250"/>
                    <a:pt x="8092" y="1022"/>
                  </a:cubicBezTo>
                  <a:cubicBezTo>
                    <a:pt x="8129" y="794"/>
                    <a:pt x="8129" y="612"/>
                    <a:pt x="8092" y="420"/>
                  </a:cubicBezTo>
                  <a:cubicBezTo>
                    <a:pt x="8056" y="338"/>
                    <a:pt x="8019" y="265"/>
                    <a:pt x="7946" y="192"/>
                  </a:cubicBezTo>
                  <a:cubicBezTo>
                    <a:pt x="7864" y="110"/>
                    <a:pt x="7791" y="73"/>
                    <a:pt x="7673" y="37"/>
                  </a:cubicBezTo>
                  <a:cubicBezTo>
                    <a:pt x="7600" y="0"/>
                    <a:pt x="7527" y="0"/>
                    <a:pt x="7445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5"/>
            <p:cNvSpPr/>
            <p:nvPr/>
          </p:nvSpPr>
          <p:spPr>
            <a:xfrm>
              <a:off x="1585143" y="2406554"/>
              <a:ext cx="345766" cy="705744"/>
            </a:xfrm>
            <a:custGeom>
              <a:avLst/>
              <a:gdLst/>
              <a:ahLst/>
              <a:cxnLst/>
              <a:rect l="l" t="t" r="r" b="b"/>
              <a:pathLst>
                <a:path w="6423" h="13110" extrusionOk="0">
                  <a:moveTo>
                    <a:pt x="3996" y="0"/>
                  </a:moveTo>
                  <a:cubicBezTo>
                    <a:pt x="3914" y="0"/>
                    <a:pt x="3841" y="37"/>
                    <a:pt x="3768" y="73"/>
                  </a:cubicBezTo>
                  <a:cubicBezTo>
                    <a:pt x="3649" y="110"/>
                    <a:pt x="3540" y="192"/>
                    <a:pt x="3458" y="265"/>
                  </a:cubicBezTo>
                  <a:cubicBezTo>
                    <a:pt x="3312" y="420"/>
                    <a:pt x="3193" y="611"/>
                    <a:pt x="3120" y="876"/>
                  </a:cubicBezTo>
                  <a:cubicBezTo>
                    <a:pt x="3002" y="1104"/>
                    <a:pt x="2965" y="1332"/>
                    <a:pt x="2892" y="1633"/>
                  </a:cubicBezTo>
                  <a:cubicBezTo>
                    <a:pt x="2856" y="1898"/>
                    <a:pt x="2819" y="2162"/>
                    <a:pt x="2819" y="2472"/>
                  </a:cubicBezTo>
                  <a:cubicBezTo>
                    <a:pt x="2774" y="2701"/>
                    <a:pt x="2774" y="2965"/>
                    <a:pt x="2774" y="3193"/>
                  </a:cubicBezTo>
                  <a:cubicBezTo>
                    <a:pt x="2701" y="3002"/>
                    <a:pt x="2628" y="2846"/>
                    <a:pt x="2546" y="2701"/>
                  </a:cubicBezTo>
                  <a:cubicBezTo>
                    <a:pt x="2436" y="2509"/>
                    <a:pt x="2318" y="2281"/>
                    <a:pt x="2090" y="2126"/>
                  </a:cubicBezTo>
                  <a:cubicBezTo>
                    <a:pt x="2053" y="2089"/>
                    <a:pt x="2017" y="2089"/>
                    <a:pt x="1980" y="2053"/>
                  </a:cubicBezTo>
                  <a:cubicBezTo>
                    <a:pt x="1907" y="2016"/>
                    <a:pt x="1861" y="2016"/>
                    <a:pt x="1825" y="2016"/>
                  </a:cubicBezTo>
                  <a:cubicBezTo>
                    <a:pt x="1752" y="1980"/>
                    <a:pt x="1715" y="1980"/>
                    <a:pt x="1679" y="1980"/>
                  </a:cubicBezTo>
                  <a:cubicBezTo>
                    <a:pt x="1633" y="1980"/>
                    <a:pt x="1560" y="2016"/>
                    <a:pt x="1524" y="2016"/>
                  </a:cubicBezTo>
                  <a:lnTo>
                    <a:pt x="1487" y="2016"/>
                  </a:lnTo>
                  <a:cubicBezTo>
                    <a:pt x="1451" y="2053"/>
                    <a:pt x="1405" y="2053"/>
                    <a:pt x="1369" y="2089"/>
                  </a:cubicBezTo>
                  <a:cubicBezTo>
                    <a:pt x="1332" y="2126"/>
                    <a:pt x="1296" y="2126"/>
                    <a:pt x="1259" y="2208"/>
                  </a:cubicBezTo>
                  <a:cubicBezTo>
                    <a:pt x="1177" y="2281"/>
                    <a:pt x="1104" y="2354"/>
                    <a:pt x="1031" y="2472"/>
                  </a:cubicBezTo>
                  <a:cubicBezTo>
                    <a:pt x="995" y="2545"/>
                    <a:pt x="995" y="2582"/>
                    <a:pt x="949" y="2618"/>
                  </a:cubicBezTo>
                  <a:cubicBezTo>
                    <a:pt x="913" y="2701"/>
                    <a:pt x="913" y="2773"/>
                    <a:pt x="913" y="2810"/>
                  </a:cubicBezTo>
                  <a:cubicBezTo>
                    <a:pt x="876" y="2929"/>
                    <a:pt x="840" y="3038"/>
                    <a:pt x="840" y="3157"/>
                  </a:cubicBezTo>
                  <a:cubicBezTo>
                    <a:pt x="840" y="3385"/>
                    <a:pt x="876" y="3649"/>
                    <a:pt x="913" y="3914"/>
                  </a:cubicBezTo>
                  <a:cubicBezTo>
                    <a:pt x="995" y="4142"/>
                    <a:pt x="1068" y="4406"/>
                    <a:pt x="1177" y="4717"/>
                  </a:cubicBezTo>
                  <a:cubicBezTo>
                    <a:pt x="1332" y="5054"/>
                    <a:pt x="1487" y="5401"/>
                    <a:pt x="1633" y="5738"/>
                  </a:cubicBezTo>
                  <a:cubicBezTo>
                    <a:pt x="1597" y="5665"/>
                    <a:pt x="1524" y="5629"/>
                    <a:pt x="1487" y="5547"/>
                  </a:cubicBezTo>
                  <a:cubicBezTo>
                    <a:pt x="1405" y="5510"/>
                    <a:pt x="1369" y="5474"/>
                    <a:pt x="1332" y="5437"/>
                  </a:cubicBezTo>
                  <a:cubicBezTo>
                    <a:pt x="1259" y="5401"/>
                    <a:pt x="1177" y="5355"/>
                    <a:pt x="1141" y="5319"/>
                  </a:cubicBezTo>
                  <a:cubicBezTo>
                    <a:pt x="1031" y="5282"/>
                    <a:pt x="913" y="5246"/>
                    <a:pt x="803" y="5246"/>
                  </a:cubicBezTo>
                  <a:lnTo>
                    <a:pt x="648" y="5246"/>
                  </a:lnTo>
                  <a:cubicBezTo>
                    <a:pt x="612" y="5246"/>
                    <a:pt x="612" y="5246"/>
                    <a:pt x="575" y="5282"/>
                  </a:cubicBezTo>
                  <a:cubicBezTo>
                    <a:pt x="539" y="5282"/>
                    <a:pt x="493" y="5282"/>
                    <a:pt x="493" y="5319"/>
                  </a:cubicBezTo>
                  <a:cubicBezTo>
                    <a:pt x="420" y="5355"/>
                    <a:pt x="384" y="5401"/>
                    <a:pt x="347" y="5437"/>
                  </a:cubicBezTo>
                  <a:cubicBezTo>
                    <a:pt x="311" y="5474"/>
                    <a:pt x="265" y="5547"/>
                    <a:pt x="265" y="5583"/>
                  </a:cubicBezTo>
                  <a:cubicBezTo>
                    <a:pt x="228" y="5665"/>
                    <a:pt x="192" y="5738"/>
                    <a:pt x="192" y="5811"/>
                  </a:cubicBezTo>
                  <a:cubicBezTo>
                    <a:pt x="192" y="5893"/>
                    <a:pt x="155" y="5966"/>
                    <a:pt x="155" y="6085"/>
                  </a:cubicBezTo>
                  <a:cubicBezTo>
                    <a:pt x="155" y="6267"/>
                    <a:pt x="155" y="6423"/>
                    <a:pt x="192" y="6614"/>
                  </a:cubicBezTo>
                  <a:cubicBezTo>
                    <a:pt x="192" y="6769"/>
                    <a:pt x="228" y="6915"/>
                    <a:pt x="311" y="7107"/>
                  </a:cubicBezTo>
                  <a:cubicBezTo>
                    <a:pt x="384" y="7408"/>
                    <a:pt x="539" y="7718"/>
                    <a:pt x="721" y="8055"/>
                  </a:cubicBezTo>
                  <a:cubicBezTo>
                    <a:pt x="913" y="8366"/>
                    <a:pt x="1141" y="8667"/>
                    <a:pt x="1332" y="8895"/>
                  </a:cubicBezTo>
                  <a:cubicBezTo>
                    <a:pt x="1405" y="9004"/>
                    <a:pt x="1487" y="9123"/>
                    <a:pt x="1597" y="9232"/>
                  </a:cubicBezTo>
                  <a:cubicBezTo>
                    <a:pt x="1524" y="9196"/>
                    <a:pt x="1451" y="9159"/>
                    <a:pt x="1369" y="9159"/>
                  </a:cubicBezTo>
                  <a:cubicBezTo>
                    <a:pt x="1262" y="9106"/>
                    <a:pt x="1087" y="9072"/>
                    <a:pt x="897" y="9072"/>
                  </a:cubicBezTo>
                  <a:cubicBezTo>
                    <a:pt x="827" y="9072"/>
                    <a:pt x="756" y="9077"/>
                    <a:pt x="685" y="9086"/>
                  </a:cubicBezTo>
                  <a:cubicBezTo>
                    <a:pt x="612" y="9123"/>
                    <a:pt x="575" y="9123"/>
                    <a:pt x="493" y="9159"/>
                  </a:cubicBezTo>
                  <a:cubicBezTo>
                    <a:pt x="457" y="9159"/>
                    <a:pt x="420" y="9196"/>
                    <a:pt x="384" y="9196"/>
                  </a:cubicBezTo>
                  <a:cubicBezTo>
                    <a:pt x="311" y="9278"/>
                    <a:pt x="228" y="9351"/>
                    <a:pt x="155" y="9424"/>
                  </a:cubicBezTo>
                  <a:cubicBezTo>
                    <a:pt x="37" y="9615"/>
                    <a:pt x="0" y="9880"/>
                    <a:pt x="83" y="10145"/>
                  </a:cubicBezTo>
                  <a:cubicBezTo>
                    <a:pt x="83" y="10300"/>
                    <a:pt x="155" y="10455"/>
                    <a:pt x="228" y="10646"/>
                  </a:cubicBezTo>
                  <a:cubicBezTo>
                    <a:pt x="311" y="10792"/>
                    <a:pt x="384" y="10984"/>
                    <a:pt x="493" y="11139"/>
                  </a:cubicBezTo>
                  <a:cubicBezTo>
                    <a:pt x="648" y="11404"/>
                    <a:pt x="913" y="11668"/>
                    <a:pt x="1177" y="11896"/>
                  </a:cubicBezTo>
                  <a:cubicBezTo>
                    <a:pt x="1451" y="12088"/>
                    <a:pt x="1715" y="12243"/>
                    <a:pt x="2090" y="12471"/>
                  </a:cubicBezTo>
                  <a:cubicBezTo>
                    <a:pt x="2318" y="12580"/>
                    <a:pt x="2546" y="12699"/>
                    <a:pt x="2819" y="12808"/>
                  </a:cubicBezTo>
                  <a:cubicBezTo>
                    <a:pt x="2774" y="12845"/>
                    <a:pt x="2774" y="12881"/>
                    <a:pt x="2819" y="12927"/>
                  </a:cubicBezTo>
                  <a:lnTo>
                    <a:pt x="2856" y="12963"/>
                  </a:lnTo>
                  <a:lnTo>
                    <a:pt x="2892" y="12963"/>
                  </a:lnTo>
                  <a:cubicBezTo>
                    <a:pt x="2929" y="12963"/>
                    <a:pt x="2965" y="12963"/>
                    <a:pt x="3047" y="12927"/>
                  </a:cubicBezTo>
                  <a:cubicBezTo>
                    <a:pt x="3193" y="13000"/>
                    <a:pt x="3312" y="13036"/>
                    <a:pt x="3458" y="13109"/>
                  </a:cubicBezTo>
                  <a:lnTo>
                    <a:pt x="3540" y="13109"/>
                  </a:lnTo>
                  <a:cubicBezTo>
                    <a:pt x="3540" y="13073"/>
                    <a:pt x="3540" y="13036"/>
                    <a:pt x="3504" y="13036"/>
                  </a:cubicBezTo>
                  <a:cubicBezTo>
                    <a:pt x="3385" y="12963"/>
                    <a:pt x="3275" y="12927"/>
                    <a:pt x="3157" y="12845"/>
                  </a:cubicBezTo>
                  <a:lnTo>
                    <a:pt x="3230" y="12845"/>
                  </a:lnTo>
                  <a:cubicBezTo>
                    <a:pt x="3312" y="12772"/>
                    <a:pt x="3421" y="12699"/>
                    <a:pt x="3540" y="12617"/>
                  </a:cubicBezTo>
                  <a:cubicBezTo>
                    <a:pt x="3686" y="12507"/>
                    <a:pt x="3878" y="12352"/>
                    <a:pt x="4069" y="12197"/>
                  </a:cubicBezTo>
                  <a:cubicBezTo>
                    <a:pt x="4188" y="12124"/>
                    <a:pt x="4261" y="12051"/>
                    <a:pt x="4334" y="11969"/>
                  </a:cubicBezTo>
                  <a:cubicBezTo>
                    <a:pt x="4416" y="11933"/>
                    <a:pt x="4452" y="11896"/>
                    <a:pt x="4525" y="11823"/>
                  </a:cubicBezTo>
                  <a:lnTo>
                    <a:pt x="4562" y="11787"/>
                  </a:lnTo>
                  <a:cubicBezTo>
                    <a:pt x="4644" y="11705"/>
                    <a:pt x="4680" y="11668"/>
                    <a:pt x="4753" y="11632"/>
                  </a:cubicBezTo>
                  <a:lnTo>
                    <a:pt x="4790" y="11595"/>
                  </a:lnTo>
                  <a:cubicBezTo>
                    <a:pt x="4908" y="11513"/>
                    <a:pt x="4981" y="11404"/>
                    <a:pt x="5100" y="11331"/>
                  </a:cubicBezTo>
                  <a:cubicBezTo>
                    <a:pt x="5209" y="11212"/>
                    <a:pt x="5282" y="11139"/>
                    <a:pt x="5401" y="11020"/>
                  </a:cubicBezTo>
                  <a:cubicBezTo>
                    <a:pt x="5474" y="10911"/>
                    <a:pt x="5556" y="10829"/>
                    <a:pt x="5593" y="10719"/>
                  </a:cubicBezTo>
                  <a:cubicBezTo>
                    <a:pt x="5666" y="10646"/>
                    <a:pt x="5666" y="10528"/>
                    <a:pt x="5629" y="10455"/>
                  </a:cubicBezTo>
                  <a:cubicBezTo>
                    <a:pt x="5629" y="10418"/>
                    <a:pt x="5593" y="10336"/>
                    <a:pt x="5556" y="10300"/>
                  </a:cubicBezTo>
                  <a:cubicBezTo>
                    <a:pt x="5511" y="10263"/>
                    <a:pt x="5438" y="10227"/>
                    <a:pt x="5401" y="10227"/>
                  </a:cubicBezTo>
                  <a:cubicBezTo>
                    <a:pt x="5328" y="10227"/>
                    <a:pt x="5282" y="10227"/>
                    <a:pt x="5173" y="10263"/>
                  </a:cubicBezTo>
                  <a:lnTo>
                    <a:pt x="5100" y="10263"/>
                  </a:lnTo>
                  <a:cubicBezTo>
                    <a:pt x="5282" y="10072"/>
                    <a:pt x="5474" y="9880"/>
                    <a:pt x="5666" y="9688"/>
                  </a:cubicBezTo>
                  <a:cubicBezTo>
                    <a:pt x="5784" y="9579"/>
                    <a:pt x="5857" y="9424"/>
                    <a:pt x="5967" y="9314"/>
                  </a:cubicBezTo>
                  <a:cubicBezTo>
                    <a:pt x="6049" y="9159"/>
                    <a:pt x="6158" y="9050"/>
                    <a:pt x="6195" y="8895"/>
                  </a:cubicBezTo>
                  <a:cubicBezTo>
                    <a:pt x="6277" y="8776"/>
                    <a:pt x="6313" y="8630"/>
                    <a:pt x="6386" y="8475"/>
                  </a:cubicBezTo>
                  <a:cubicBezTo>
                    <a:pt x="6386" y="8366"/>
                    <a:pt x="6423" y="8211"/>
                    <a:pt x="6423" y="8055"/>
                  </a:cubicBezTo>
                  <a:cubicBezTo>
                    <a:pt x="6423" y="8019"/>
                    <a:pt x="6423" y="7946"/>
                    <a:pt x="6386" y="7864"/>
                  </a:cubicBezTo>
                  <a:cubicBezTo>
                    <a:pt x="6386" y="7827"/>
                    <a:pt x="6386" y="7754"/>
                    <a:pt x="6350" y="7718"/>
                  </a:cubicBezTo>
                  <a:cubicBezTo>
                    <a:pt x="6313" y="7681"/>
                    <a:pt x="6313" y="7636"/>
                    <a:pt x="6277" y="7599"/>
                  </a:cubicBezTo>
                  <a:cubicBezTo>
                    <a:pt x="6240" y="7563"/>
                    <a:pt x="6195" y="7526"/>
                    <a:pt x="6158" y="7490"/>
                  </a:cubicBezTo>
                  <a:cubicBezTo>
                    <a:pt x="6085" y="7453"/>
                    <a:pt x="6012" y="7453"/>
                    <a:pt x="5930" y="7453"/>
                  </a:cubicBezTo>
                  <a:cubicBezTo>
                    <a:pt x="5894" y="7438"/>
                    <a:pt x="5860" y="7433"/>
                    <a:pt x="5828" y="7433"/>
                  </a:cubicBezTo>
                  <a:cubicBezTo>
                    <a:pt x="5763" y="7433"/>
                    <a:pt x="5702" y="7453"/>
                    <a:pt x="5629" y="7453"/>
                  </a:cubicBezTo>
                  <a:cubicBezTo>
                    <a:pt x="5511" y="7490"/>
                    <a:pt x="5401" y="7526"/>
                    <a:pt x="5282" y="7563"/>
                  </a:cubicBezTo>
                  <a:cubicBezTo>
                    <a:pt x="5246" y="7599"/>
                    <a:pt x="5209" y="7599"/>
                    <a:pt x="5209" y="7599"/>
                  </a:cubicBezTo>
                  <a:cubicBezTo>
                    <a:pt x="5438" y="7335"/>
                    <a:pt x="5629" y="7107"/>
                    <a:pt x="5821" y="6879"/>
                  </a:cubicBezTo>
                  <a:cubicBezTo>
                    <a:pt x="6012" y="6578"/>
                    <a:pt x="6158" y="6313"/>
                    <a:pt x="6240" y="6039"/>
                  </a:cubicBezTo>
                  <a:cubicBezTo>
                    <a:pt x="6313" y="5893"/>
                    <a:pt x="6350" y="5775"/>
                    <a:pt x="6350" y="5629"/>
                  </a:cubicBezTo>
                  <a:cubicBezTo>
                    <a:pt x="6350" y="5510"/>
                    <a:pt x="6350" y="5355"/>
                    <a:pt x="6313" y="5209"/>
                  </a:cubicBezTo>
                  <a:cubicBezTo>
                    <a:pt x="6277" y="5091"/>
                    <a:pt x="6240" y="5018"/>
                    <a:pt x="6195" y="4945"/>
                  </a:cubicBezTo>
                  <a:cubicBezTo>
                    <a:pt x="6158" y="4899"/>
                    <a:pt x="6085" y="4826"/>
                    <a:pt x="6012" y="4790"/>
                  </a:cubicBezTo>
                  <a:cubicBezTo>
                    <a:pt x="5963" y="4774"/>
                    <a:pt x="5908" y="4766"/>
                    <a:pt x="5847" y="4766"/>
                  </a:cubicBezTo>
                  <a:cubicBezTo>
                    <a:pt x="5760" y="4766"/>
                    <a:pt x="5663" y="4783"/>
                    <a:pt x="5556" y="4826"/>
                  </a:cubicBezTo>
                  <a:lnTo>
                    <a:pt x="5511" y="4863"/>
                  </a:lnTo>
                  <a:cubicBezTo>
                    <a:pt x="5438" y="4863"/>
                    <a:pt x="5401" y="4899"/>
                    <a:pt x="5365" y="4945"/>
                  </a:cubicBezTo>
                  <a:lnTo>
                    <a:pt x="5365" y="4899"/>
                  </a:lnTo>
                  <a:cubicBezTo>
                    <a:pt x="5629" y="4562"/>
                    <a:pt x="5821" y="4297"/>
                    <a:pt x="5930" y="3987"/>
                  </a:cubicBezTo>
                  <a:cubicBezTo>
                    <a:pt x="6012" y="3841"/>
                    <a:pt x="6085" y="3686"/>
                    <a:pt x="6122" y="3531"/>
                  </a:cubicBezTo>
                  <a:cubicBezTo>
                    <a:pt x="6158" y="3385"/>
                    <a:pt x="6158" y="3230"/>
                    <a:pt x="6158" y="3075"/>
                  </a:cubicBezTo>
                  <a:cubicBezTo>
                    <a:pt x="6158" y="2929"/>
                    <a:pt x="6158" y="2810"/>
                    <a:pt x="6122" y="2664"/>
                  </a:cubicBezTo>
                  <a:cubicBezTo>
                    <a:pt x="6085" y="2545"/>
                    <a:pt x="6049" y="2436"/>
                    <a:pt x="5967" y="2354"/>
                  </a:cubicBezTo>
                  <a:cubicBezTo>
                    <a:pt x="5967" y="2354"/>
                    <a:pt x="5930" y="2317"/>
                    <a:pt x="5894" y="2281"/>
                  </a:cubicBezTo>
                  <a:cubicBezTo>
                    <a:pt x="5894" y="2281"/>
                    <a:pt x="5857" y="2281"/>
                    <a:pt x="5857" y="2244"/>
                  </a:cubicBezTo>
                  <a:lnTo>
                    <a:pt x="5784" y="2244"/>
                  </a:lnTo>
                  <a:cubicBezTo>
                    <a:pt x="5757" y="2232"/>
                    <a:pt x="5730" y="2228"/>
                    <a:pt x="5705" y="2228"/>
                  </a:cubicBezTo>
                  <a:cubicBezTo>
                    <a:pt x="5653" y="2228"/>
                    <a:pt x="5605" y="2244"/>
                    <a:pt x="5556" y="2244"/>
                  </a:cubicBezTo>
                  <a:cubicBezTo>
                    <a:pt x="5511" y="2244"/>
                    <a:pt x="5474" y="2281"/>
                    <a:pt x="5438" y="2281"/>
                  </a:cubicBezTo>
                  <a:cubicBezTo>
                    <a:pt x="5401" y="2317"/>
                    <a:pt x="5365" y="2317"/>
                    <a:pt x="5328" y="2354"/>
                  </a:cubicBezTo>
                  <a:cubicBezTo>
                    <a:pt x="5209" y="2390"/>
                    <a:pt x="5136" y="2472"/>
                    <a:pt x="5100" y="2509"/>
                  </a:cubicBezTo>
                  <a:cubicBezTo>
                    <a:pt x="4908" y="2664"/>
                    <a:pt x="4753" y="2810"/>
                    <a:pt x="4598" y="2965"/>
                  </a:cubicBezTo>
                  <a:lnTo>
                    <a:pt x="4598" y="2929"/>
                  </a:lnTo>
                  <a:cubicBezTo>
                    <a:pt x="4644" y="2737"/>
                    <a:pt x="4717" y="2509"/>
                    <a:pt x="4753" y="2281"/>
                  </a:cubicBezTo>
                  <a:cubicBezTo>
                    <a:pt x="4790" y="1980"/>
                    <a:pt x="4790" y="1752"/>
                    <a:pt x="4826" y="1478"/>
                  </a:cubicBezTo>
                  <a:cubicBezTo>
                    <a:pt x="4826" y="1177"/>
                    <a:pt x="4826" y="949"/>
                    <a:pt x="4790" y="757"/>
                  </a:cubicBezTo>
                  <a:cubicBezTo>
                    <a:pt x="4717" y="493"/>
                    <a:pt x="4644" y="338"/>
                    <a:pt x="4525" y="192"/>
                  </a:cubicBezTo>
                  <a:cubicBezTo>
                    <a:pt x="4452" y="110"/>
                    <a:pt x="4370" y="73"/>
                    <a:pt x="4297" y="37"/>
                  </a:cubicBezTo>
                  <a:cubicBezTo>
                    <a:pt x="4224" y="0"/>
                    <a:pt x="4106" y="0"/>
                    <a:pt x="3996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5"/>
            <p:cNvSpPr/>
            <p:nvPr/>
          </p:nvSpPr>
          <p:spPr>
            <a:xfrm>
              <a:off x="1738838" y="2461519"/>
              <a:ext cx="61477" cy="657187"/>
            </a:xfrm>
            <a:custGeom>
              <a:avLst/>
              <a:gdLst/>
              <a:ahLst/>
              <a:cxnLst/>
              <a:rect l="l" t="t" r="r" b="b"/>
              <a:pathLst>
                <a:path w="1142" h="12208" extrusionOk="0">
                  <a:moveTo>
                    <a:pt x="1105" y="1"/>
                  </a:moveTo>
                  <a:lnTo>
                    <a:pt x="1059" y="47"/>
                  </a:lnTo>
                  <a:cubicBezTo>
                    <a:pt x="1023" y="421"/>
                    <a:pt x="986" y="804"/>
                    <a:pt x="913" y="1187"/>
                  </a:cubicBezTo>
                  <a:cubicBezTo>
                    <a:pt x="831" y="1597"/>
                    <a:pt x="794" y="1981"/>
                    <a:pt x="722" y="2364"/>
                  </a:cubicBezTo>
                  <a:cubicBezTo>
                    <a:pt x="685" y="2592"/>
                    <a:pt x="649" y="2783"/>
                    <a:pt x="603" y="2966"/>
                  </a:cubicBezTo>
                  <a:cubicBezTo>
                    <a:pt x="603" y="3194"/>
                    <a:pt x="566" y="3385"/>
                    <a:pt x="530" y="3577"/>
                  </a:cubicBezTo>
                  <a:cubicBezTo>
                    <a:pt x="457" y="3997"/>
                    <a:pt x="375" y="4380"/>
                    <a:pt x="338" y="4790"/>
                  </a:cubicBezTo>
                  <a:cubicBezTo>
                    <a:pt x="229" y="5593"/>
                    <a:pt x="110" y="6432"/>
                    <a:pt x="74" y="7226"/>
                  </a:cubicBezTo>
                  <a:cubicBezTo>
                    <a:pt x="37" y="8029"/>
                    <a:pt x="1" y="8859"/>
                    <a:pt x="74" y="9662"/>
                  </a:cubicBezTo>
                  <a:cubicBezTo>
                    <a:pt x="74" y="10081"/>
                    <a:pt x="147" y="10492"/>
                    <a:pt x="229" y="10912"/>
                  </a:cubicBezTo>
                  <a:cubicBezTo>
                    <a:pt x="265" y="11140"/>
                    <a:pt x="302" y="11331"/>
                    <a:pt x="338" y="11523"/>
                  </a:cubicBezTo>
                  <a:cubicBezTo>
                    <a:pt x="375" y="11632"/>
                    <a:pt x="375" y="11714"/>
                    <a:pt x="420" y="11824"/>
                  </a:cubicBezTo>
                  <a:cubicBezTo>
                    <a:pt x="420" y="11860"/>
                    <a:pt x="457" y="11942"/>
                    <a:pt x="457" y="11979"/>
                  </a:cubicBezTo>
                  <a:cubicBezTo>
                    <a:pt x="493" y="12052"/>
                    <a:pt x="493" y="12088"/>
                    <a:pt x="530" y="12134"/>
                  </a:cubicBezTo>
                  <a:cubicBezTo>
                    <a:pt x="530" y="12207"/>
                    <a:pt x="566" y="12207"/>
                    <a:pt x="649" y="12207"/>
                  </a:cubicBezTo>
                  <a:cubicBezTo>
                    <a:pt x="685" y="12207"/>
                    <a:pt x="722" y="12134"/>
                    <a:pt x="685" y="12088"/>
                  </a:cubicBezTo>
                  <a:cubicBezTo>
                    <a:pt x="685" y="12052"/>
                    <a:pt x="649" y="11979"/>
                    <a:pt x="649" y="11942"/>
                  </a:cubicBezTo>
                  <a:cubicBezTo>
                    <a:pt x="649" y="11860"/>
                    <a:pt x="603" y="11824"/>
                    <a:pt x="603" y="11751"/>
                  </a:cubicBezTo>
                  <a:cubicBezTo>
                    <a:pt x="566" y="11632"/>
                    <a:pt x="566" y="11523"/>
                    <a:pt x="530" y="11404"/>
                  </a:cubicBezTo>
                  <a:cubicBezTo>
                    <a:pt x="493" y="11176"/>
                    <a:pt x="457" y="10948"/>
                    <a:pt x="420" y="10720"/>
                  </a:cubicBezTo>
                  <a:cubicBezTo>
                    <a:pt x="265" y="9963"/>
                    <a:pt x="229" y="9169"/>
                    <a:pt x="229" y="8366"/>
                  </a:cubicBezTo>
                  <a:cubicBezTo>
                    <a:pt x="229" y="7527"/>
                    <a:pt x="265" y="6733"/>
                    <a:pt x="338" y="5894"/>
                  </a:cubicBezTo>
                  <a:cubicBezTo>
                    <a:pt x="375" y="5821"/>
                    <a:pt x="375" y="5703"/>
                    <a:pt x="375" y="5593"/>
                  </a:cubicBezTo>
                  <a:lnTo>
                    <a:pt x="375" y="5630"/>
                  </a:lnTo>
                  <a:cubicBezTo>
                    <a:pt x="493" y="4790"/>
                    <a:pt x="603" y="3997"/>
                    <a:pt x="722" y="3157"/>
                  </a:cubicBezTo>
                  <a:cubicBezTo>
                    <a:pt x="758" y="2783"/>
                    <a:pt x="831" y="2364"/>
                    <a:pt x="877" y="1981"/>
                  </a:cubicBezTo>
                  <a:cubicBezTo>
                    <a:pt x="950" y="1561"/>
                    <a:pt x="986" y="1187"/>
                    <a:pt x="1059" y="804"/>
                  </a:cubicBezTo>
                  <a:cubicBezTo>
                    <a:pt x="1059" y="539"/>
                    <a:pt x="1105" y="311"/>
                    <a:pt x="1141" y="47"/>
                  </a:cubicBezTo>
                  <a:cubicBezTo>
                    <a:pt x="1141" y="47"/>
                    <a:pt x="1141" y="1"/>
                    <a:pt x="1105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5"/>
            <p:cNvSpPr/>
            <p:nvPr/>
          </p:nvSpPr>
          <p:spPr>
            <a:xfrm>
              <a:off x="1630309" y="2740009"/>
              <a:ext cx="116440" cy="147393"/>
            </a:xfrm>
            <a:custGeom>
              <a:avLst/>
              <a:gdLst/>
              <a:ahLst/>
              <a:cxnLst/>
              <a:rect l="l" t="t" r="r" b="b"/>
              <a:pathLst>
                <a:path w="2163" h="2738" extrusionOk="0">
                  <a:moveTo>
                    <a:pt x="1" y="0"/>
                  </a:moveTo>
                  <a:lnTo>
                    <a:pt x="1" y="37"/>
                  </a:lnTo>
                  <a:cubicBezTo>
                    <a:pt x="74" y="302"/>
                    <a:pt x="229" y="575"/>
                    <a:pt x="338" y="803"/>
                  </a:cubicBezTo>
                  <a:cubicBezTo>
                    <a:pt x="493" y="1068"/>
                    <a:pt x="648" y="1332"/>
                    <a:pt x="840" y="1560"/>
                  </a:cubicBezTo>
                  <a:cubicBezTo>
                    <a:pt x="986" y="1789"/>
                    <a:pt x="1178" y="1980"/>
                    <a:pt x="1406" y="2208"/>
                  </a:cubicBezTo>
                  <a:cubicBezTo>
                    <a:pt x="1597" y="2400"/>
                    <a:pt x="1825" y="2582"/>
                    <a:pt x="2053" y="2737"/>
                  </a:cubicBezTo>
                  <a:cubicBezTo>
                    <a:pt x="2090" y="2737"/>
                    <a:pt x="2126" y="2737"/>
                    <a:pt x="2126" y="2701"/>
                  </a:cubicBezTo>
                  <a:cubicBezTo>
                    <a:pt x="2163" y="2701"/>
                    <a:pt x="2163" y="2664"/>
                    <a:pt x="2126" y="2664"/>
                  </a:cubicBezTo>
                  <a:lnTo>
                    <a:pt x="2126" y="2628"/>
                  </a:lnTo>
                  <a:cubicBezTo>
                    <a:pt x="2053" y="2582"/>
                    <a:pt x="1980" y="2546"/>
                    <a:pt x="1935" y="2473"/>
                  </a:cubicBezTo>
                  <a:lnTo>
                    <a:pt x="1935" y="2509"/>
                  </a:lnTo>
                  <a:cubicBezTo>
                    <a:pt x="1752" y="2354"/>
                    <a:pt x="1597" y="2208"/>
                    <a:pt x="1406" y="2053"/>
                  </a:cubicBezTo>
                  <a:cubicBezTo>
                    <a:pt x="1251" y="1898"/>
                    <a:pt x="1105" y="1752"/>
                    <a:pt x="949" y="1560"/>
                  </a:cubicBezTo>
                  <a:cubicBezTo>
                    <a:pt x="794" y="1369"/>
                    <a:pt x="648" y="1177"/>
                    <a:pt x="530" y="949"/>
                  </a:cubicBezTo>
                  <a:cubicBezTo>
                    <a:pt x="384" y="758"/>
                    <a:pt x="265" y="530"/>
                    <a:pt x="192" y="302"/>
                  </a:cubicBezTo>
                  <a:cubicBezTo>
                    <a:pt x="156" y="229"/>
                    <a:pt x="110" y="119"/>
                    <a:pt x="74" y="37"/>
                  </a:cubicBezTo>
                  <a:cubicBezTo>
                    <a:pt x="37" y="0"/>
                    <a:pt x="37" y="0"/>
                    <a:pt x="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5"/>
            <p:cNvSpPr/>
            <p:nvPr/>
          </p:nvSpPr>
          <p:spPr>
            <a:xfrm>
              <a:off x="1628371" y="2936454"/>
              <a:ext cx="126722" cy="102228"/>
            </a:xfrm>
            <a:custGeom>
              <a:avLst/>
              <a:gdLst/>
              <a:ahLst/>
              <a:cxnLst/>
              <a:rect l="l" t="t" r="r" b="b"/>
              <a:pathLst>
                <a:path w="2354" h="1899" extrusionOk="0">
                  <a:moveTo>
                    <a:pt x="0" y="1"/>
                  </a:moveTo>
                  <a:lnTo>
                    <a:pt x="0" y="74"/>
                  </a:lnTo>
                  <a:cubicBezTo>
                    <a:pt x="146" y="265"/>
                    <a:pt x="301" y="457"/>
                    <a:pt x="456" y="612"/>
                  </a:cubicBezTo>
                  <a:cubicBezTo>
                    <a:pt x="648" y="803"/>
                    <a:pt x="830" y="949"/>
                    <a:pt x="1022" y="1141"/>
                  </a:cubicBezTo>
                  <a:cubicBezTo>
                    <a:pt x="1214" y="1259"/>
                    <a:pt x="1405" y="1405"/>
                    <a:pt x="1597" y="1524"/>
                  </a:cubicBezTo>
                  <a:cubicBezTo>
                    <a:pt x="1706" y="1597"/>
                    <a:pt x="1825" y="1670"/>
                    <a:pt x="1934" y="1716"/>
                  </a:cubicBezTo>
                  <a:cubicBezTo>
                    <a:pt x="2053" y="1789"/>
                    <a:pt x="2162" y="1825"/>
                    <a:pt x="2281" y="1898"/>
                  </a:cubicBezTo>
                  <a:lnTo>
                    <a:pt x="2317" y="1862"/>
                  </a:lnTo>
                  <a:lnTo>
                    <a:pt x="2354" y="1862"/>
                  </a:lnTo>
                  <a:cubicBezTo>
                    <a:pt x="2354" y="1825"/>
                    <a:pt x="2354" y="1789"/>
                    <a:pt x="2317" y="1752"/>
                  </a:cubicBezTo>
                  <a:cubicBezTo>
                    <a:pt x="2199" y="1716"/>
                    <a:pt x="2126" y="1670"/>
                    <a:pt x="2016" y="1597"/>
                  </a:cubicBezTo>
                  <a:cubicBezTo>
                    <a:pt x="1898" y="1561"/>
                    <a:pt x="1788" y="1488"/>
                    <a:pt x="1706" y="1442"/>
                  </a:cubicBezTo>
                  <a:cubicBezTo>
                    <a:pt x="1478" y="1332"/>
                    <a:pt x="1287" y="1214"/>
                    <a:pt x="1104" y="1068"/>
                  </a:cubicBezTo>
                  <a:cubicBezTo>
                    <a:pt x="794" y="840"/>
                    <a:pt x="493" y="530"/>
                    <a:pt x="228" y="229"/>
                  </a:cubicBezTo>
                  <a:cubicBezTo>
                    <a:pt x="146" y="192"/>
                    <a:pt x="110" y="119"/>
                    <a:pt x="73" y="37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55"/>
            <p:cNvSpPr/>
            <p:nvPr/>
          </p:nvSpPr>
          <p:spPr>
            <a:xfrm>
              <a:off x="1675475" y="2558907"/>
              <a:ext cx="87962" cy="146263"/>
            </a:xfrm>
            <a:custGeom>
              <a:avLst/>
              <a:gdLst/>
              <a:ahLst/>
              <a:cxnLst/>
              <a:rect l="l" t="t" r="r" b="b"/>
              <a:pathLst>
                <a:path w="1634" h="2717" extrusionOk="0">
                  <a:moveTo>
                    <a:pt x="47" y="0"/>
                  </a:moveTo>
                  <a:cubicBezTo>
                    <a:pt x="42" y="0"/>
                    <a:pt x="37" y="4"/>
                    <a:pt x="37" y="16"/>
                  </a:cubicBezTo>
                  <a:lnTo>
                    <a:pt x="1" y="16"/>
                  </a:lnTo>
                  <a:lnTo>
                    <a:pt x="1" y="62"/>
                  </a:lnTo>
                  <a:cubicBezTo>
                    <a:pt x="110" y="555"/>
                    <a:pt x="302" y="1047"/>
                    <a:pt x="567" y="1503"/>
                  </a:cubicBezTo>
                  <a:cubicBezTo>
                    <a:pt x="685" y="1732"/>
                    <a:pt x="831" y="1960"/>
                    <a:pt x="986" y="2151"/>
                  </a:cubicBezTo>
                  <a:cubicBezTo>
                    <a:pt x="1059" y="2261"/>
                    <a:pt x="1178" y="2379"/>
                    <a:pt x="1251" y="2452"/>
                  </a:cubicBezTo>
                  <a:cubicBezTo>
                    <a:pt x="1287" y="2489"/>
                    <a:pt x="1324" y="2525"/>
                    <a:pt x="1406" y="2607"/>
                  </a:cubicBezTo>
                  <a:cubicBezTo>
                    <a:pt x="1442" y="2644"/>
                    <a:pt x="1479" y="2680"/>
                    <a:pt x="1552" y="2717"/>
                  </a:cubicBezTo>
                  <a:cubicBezTo>
                    <a:pt x="1552" y="2717"/>
                    <a:pt x="1597" y="2717"/>
                    <a:pt x="1597" y="2680"/>
                  </a:cubicBezTo>
                  <a:cubicBezTo>
                    <a:pt x="1634" y="2680"/>
                    <a:pt x="1634" y="2644"/>
                    <a:pt x="1597" y="2644"/>
                  </a:cubicBezTo>
                  <a:cubicBezTo>
                    <a:pt x="1552" y="2571"/>
                    <a:pt x="1515" y="2525"/>
                    <a:pt x="1479" y="2489"/>
                  </a:cubicBezTo>
                  <a:cubicBezTo>
                    <a:pt x="1406" y="2452"/>
                    <a:pt x="1369" y="2416"/>
                    <a:pt x="1324" y="2343"/>
                  </a:cubicBezTo>
                  <a:cubicBezTo>
                    <a:pt x="1214" y="2261"/>
                    <a:pt x="1141" y="2151"/>
                    <a:pt x="1023" y="2033"/>
                  </a:cubicBezTo>
                  <a:cubicBezTo>
                    <a:pt x="986" y="1960"/>
                    <a:pt x="913" y="1887"/>
                    <a:pt x="868" y="1805"/>
                  </a:cubicBezTo>
                  <a:cubicBezTo>
                    <a:pt x="795" y="1732"/>
                    <a:pt x="758" y="1613"/>
                    <a:pt x="685" y="1540"/>
                  </a:cubicBezTo>
                  <a:cubicBezTo>
                    <a:pt x="567" y="1348"/>
                    <a:pt x="494" y="1202"/>
                    <a:pt x="412" y="1011"/>
                  </a:cubicBezTo>
                  <a:cubicBezTo>
                    <a:pt x="266" y="664"/>
                    <a:pt x="147" y="363"/>
                    <a:pt x="74" y="16"/>
                  </a:cubicBezTo>
                  <a:cubicBezTo>
                    <a:pt x="74" y="16"/>
                    <a:pt x="58" y="0"/>
                    <a:pt x="4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55"/>
            <p:cNvSpPr/>
            <p:nvPr/>
          </p:nvSpPr>
          <p:spPr>
            <a:xfrm>
              <a:off x="1755042" y="2506741"/>
              <a:ext cx="31008" cy="57493"/>
            </a:xfrm>
            <a:custGeom>
              <a:avLst/>
              <a:gdLst/>
              <a:ahLst/>
              <a:cxnLst/>
              <a:rect l="l" t="t" r="r" b="b"/>
              <a:pathLst>
                <a:path w="576" h="1068" extrusionOk="0">
                  <a:moveTo>
                    <a:pt x="37" y="0"/>
                  </a:moveTo>
                  <a:lnTo>
                    <a:pt x="37" y="37"/>
                  </a:lnTo>
                  <a:lnTo>
                    <a:pt x="1" y="37"/>
                  </a:lnTo>
                  <a:lnTo>
                    <a:pt x="1" y="73"/>
                  </a:lnTo>
                  <a:cubicBezTo>
                    <a:pt x="1" y="119"/>
                    <a:pt x="37" y="155"/>
                    <a:pt x="37" y="192"/>
                  </a:cubicBezTo>
                  <a:cubicBezTo>
                    <a:pt x="37" y="228"/>
                    <a:pt x="74" y="301"/>
                    <a:pt x="74" y="347"/>
                  </a:cubicBezTo>
                  <a:cubicBezTo>
                    <a:pt x="119" y="420"/>
                    <a:pt x="156" y="493"/>
                    <a:pt x="192" y="575"/>
                  </a:cubicBezTo>
                  <a:cubicBezTo>
                    <a:pt x="265" y="757"/>
                    <a:pt x="384" y="912"/>
                    <a:pt x="493" y="1068"/>
                  </a:cubicBezTo>
                  <a:lnTo>
                    <a:pt x="530" y="1068"/>
                  </a:lnTo>
                  <a:cubicBezTo>
                    <a:pt x="530" y="1068"/>
                    <a:pt x="576" y="1031"/>
                    <a:pt x="530" y="1031"/>
                  </a:cubicBezTo>
                  <a:cubicBezTo>
                    <a:pt x="493" y="912"/>
                    <a:pt x="421" y="840"/>
                    <a:pt x="384" y="757"/>
                  </a:cubicBezTo>
                  <a:cubicBezTo>
                    <a:pt x="302" y="648"/>
                    <a:pt x="265" y="575"/>
                    <a:pt x="192" y="456"/>
                  </a:cubicBezTo>
                  <a:lnTo>
                    <a:pt x="229" y="456"/>
                  </a:lnTo>
                  <a:cubicBezTo>
                    <a:pt x="192" y="420"/>
                    <a:pt x="156" y="347"/>
                    <a:pt x="119" y="265"/>
                  </a:cubicBezTo>
                  <a:cubicBezTo>
                    <a:pt x="119" y="192"/>
                    <a:pt x="74" y="119"/>
                    <a:pt x="74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55"/>
            <p:cNvSpPr/>
            <p:nvPr/>
          </p:nvSpPr>
          <p:spPr>
            <a:xfrm>
              <a:off x="1789926" y="2476270"/>
              <a:ext cx="38867" cy="55932"/>
            </a:xfrm>
            <a:custGeom>
              <a:avLst/>
              <a:gdLst/>
              <a:ahLst/>
              <a:cxnLst/>
              <a:rect l="l" t="t" r="r" b="b"/>
              <a:pathLst>
                <a:path w="722" h="1039" extrusionOk="0">
                  <a:moveTo>
                    <a:pt x="648" y="1"/>
                  </a:moveTo>
                  <a:cubicBezTo>
                    <a:pt x="566" y="147"/>
                    <a:pt x="493" y="302"/>
                    <a:pt x="420" y="457"/>
                  </a:cubicBezTo>
                  <a:cubicBezTo>
                    <a:pt x="302" y="603"/>
                    <a:pt x="229" y="721"/>
                    <a:pt x="110" y="867"/>
                  </a:cubicBezTo>
                  <a:cubicBezTo>
                    <a:pt x="74" y="913"/>
                    <a:pt x="37" y="949"/>
                    <a:pt x="1" y="986"/>
                  </a:cubicBezTo>
                  <a:lnTo>
                    <a:pt x="1" y="1022"/>
                  </a:lnTo>
                  <a:cubicBezTo>
                    <a:pt x="1" y="1022"/>
                    <a:pt x="17" y="1039"/>
                    <a:pt x="28" y="1039"/>
                  </a:cubicBezTo>
                  <a:cubicBezTo>
                    <a:pt x="33" y="1039"/>
                    <a:pt x="37" y="1035"/>
                    <a:pt x="37" y="1022"/>
                  </a:cubicBezTo>
                  <a:cubicBezTo>
                    <a:pt x="110" y="949"/>
                    <a:pt x="192" y="913"/>
                    <a:pt x="229" y="831"/>
                  </a:cubicBezTo>
                  <a:cubicBezTo>
                    <a:pt x="302" y="758"/>
                    <a:pt x="338" y="639"/>
                    <a:pt x="420" y="566"/>
                  </a:cubicBezTo>
                  <a:cubicBezTo>
                    <a:pt x="530" y="411"/>
                    <a:pt x="612" y="229"/>
                    <a:pt x="721" y="37"/>
                  </a:cubicBezTo>
                  <a:lnTo>
                    <a:pt x="72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55"/>
            <p:cNvSpPr/>
            <p:nvPr/>
          </p:nvSpPr>
          <p:spPr>
            <a:xfrm>
              <a:off x="1763386" y="2562245"/>
              <a:ext cx="124838" cy="122792"/>
            </a:xfrm>
            <a:custGeom>
              <a:avLst/>
              <a:gdLst/>
              <a:ahLst/>
              <a:cxnLst/>
              <a:rect l="l" t="t" r="r" b="b"/>
              <a:pathLst>
                <a:path w="2319" h="2281" extrusionOk="0">
                  <a:moveTo>
                    <a:pt x="2245" y="0"/>
                  </a:moveTo>
                  <a:lnTo>
                    <a:pt x="2245" y="37"/>
                  </a:lnTo>
                  <a:cubicBezTo>
                    <a:pt x="2127" y="183"/>
                    <a:pt x="2017" y="338"/>
                    <a:pt x="1862" y="493"/>
                  </a:cubicBezTo>
                  <a:cubicBezTo>
                    <a:pt x="1743" y="639"/>
                    <a:pt x="1597" y="794"/>
                    <a:pt x="1479" y="949"/>
                  </a:cubicBezTo>
                  <a:cubicBezTo>
                    <a:pt x="1333" y="1095"/>
                    <a:pt x="1178" y="1250"/>
                    <a:pt x="1023" y="1405"/>
                  </a:cubicBezTo>
                  <a:cubicBezTo>
                    <a:pt x="831" y="1514"/>
                    <a:pt x="685" y="1670"/>
                    <a:pt x="530" y="1779"/>
                  </a:cubicBezTo>
                  <a:cubicBezTo>
                    <a:pt x="338" y="1934"/>
                    <a:pt x="193" y="2053"/>
                    <a:pt x="37" y="2162"/>
                  </a:cubicBezTo>
                  <a:cubicBezTo>
                    <a:pt x="1" y="2162"/>
                    <a:pt x="1" y="2199"/>
                    <a:pt x="1" y="2235"/>
                  </a:cubicBezTo>
                  <a:cubicBezTo>
                    <a:pt x="37" y="2281"/>
                    <a:pt x="74" y="2281"/>
                    <a:pt x="110" y="2281"/>
                  </a:cubicBezTo>
                  <a:cubicBezTo>
                    <a:pt x="193" y="2199"/>
                    <a:pt x="302" y="2126"/>
                    <a:pt x="375" y="2053"/>
                  </a:cubicBezTo>
                  <a:cubicBezTo>
                    <a:pt x="494" y="1971"/>
                    <a:pt x="603" y="1898"/>
                    <a:pt x="722" y="1825"/>
                  </a:cubicBezTo>
                  <a:cubicBezTo>
                    <a:pt x="913" y="1633"/>
                    <a:pt x="1105" y="1441"/>
                    <a:pt x="1287" y="1250"/>
                  </a:cubicBezTo>
                  <a:cubicBezTo>
                    <a:pt x="1406" y="1177"/>
                    <a:pt x="1479" y="1058"/>
                    <a:pt x="1561" y="985"/>
                  </a:cubicBezTo>
                  <a:cubicBezTo>
                    <a:pt x="1670" y="867"/>
                    <a:pt x="1743" y="794"/>
                    <a:pt x="1825" y="684"/>
                  </a:cubicBezTo>
                  <a:cubicBezTo>
                    <a:pt x="2017" y="493"/>
                    <a:pt x="2163" y="265"/>
                    <a:pt x="2318" y="73"/>
                  </a:cubicBezTo>
                  <a:cubicBezTo>
                    <a:pt x="2318" y="37"/>
                    <a:pt x="2318" y="0"/>
                    <a:pt x="22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55"/>
            <p:cNvSpPr/>
            <p:nvPr/>
          </p:nvSpPr>
          <p:spPr>
            <a:xfrm>
              <a:off x="1746697" y="2697264"/>
              <a:ext cx="149870" cy="152777"/>
            </a:xfrm>
            <a:custGeom>
              <a:avLst/>
              <a:gdLst/>
              <a:ahLst/>
              <a:cxnLst/>
              <a:rect l="l" t="t" r="r" b="b"/>
              <a:pathLst>
                <a:path w="2784" h="2838" extrusionOk="0">
                  <a:moveTo>
                    <a:pt x="2701" y="1"/>
                  </a:moveTo>
                  <a:cubicBezTo>
                    <a:pt x="2628" y="147"/>
                    <a:pt x="2555" y="265"/>
                    <a:pt x="2437" y="411"/>
                  </a:cubicBezTo>
                  <a:cubicBezTo>
                    <a:pt x="2364" y="530"/>
                    <a:pt x="2245" y="639"/>
                    <a:pt x="2172" y="794"/>
                  </a:cubicBezTo>
                  <a:cubicBezTo>
                    <a:pt x="2017" y="950"/>
                    <a:pt x="1871" y="1141"/>
                    <a:pt x="1679" y="1287"/>
                  </a:cubicBezTo>
                  <a:cubicBezTo>
                    <a:pt x="1524" y="1479"/>
                    <a:pt x="1333" y="1634"/>
                    <a:pt x="1141" y="1780"/>
                  </a:cubicBezTo>
                  <a:cubicBezTo>
                    <a:pt x="959" y="1935"/>
                    <a:pt x="804" y="2090"/>
                    <a:pt x="612" y="2281"/>
                  </a:cubicBezTo>
                  <a:cubicBezTo>
                    <a:pt x="420" y="2427"/>
                    <a:pt x="229" y="2583"/>
                    <a:pt x="46" y="2738"/>
                  </a:cubicBezTo>
                  <a:cubicBezTo>
                    <a:pt x="1" y="2774"/>
                    <a:pt x="1" y="2811"/>
                    <a:pt x="46" y="2811"/>
                  </a:cubicBezTo>
                  <a:cubicBezTo>
                    <a:pt x="46" y="2829"/>
                    <a:pt x="56" y="2838"/>
                    <a:pt x="69" y="2838"/>
                  </a:cubicBezTo>
                  <a:cubicBezTo>
                    <a:pt x="83" y="2838"/>
                    <a:pt x="101" y="2829"/>
                    <a:pt x="119" y="2811"/>
                  </a:cubicBezTo>
                  <a:cubicBezTo>
                    <a:pt x="229" y="2692"/>
                    <a:pt x="347" y="2619"/>
                    <a:pt x="457" y="2510"/>
                  </a:cubicBezTo>
                  <a:cubicBezTo>
                    <a:pt x="612" y="2391"/>
                    <a:pt x="731" y="2281"/>
                    <a:pt x="840" y="2199"/>
                  </a:cubicBezTo>
                  <a:cubicBezTo>
                    <a:pt x="1068" y="1971"/>
                    <a:pt x="1296" y="1743"/>
                    <a:pt x="1561" y="1552"/>
                  </a:cubicBezTo>
                  <a:cubicBezTo>
                    <a:pt x="1789" y="1324"/>
                    <a:pt x="1980" y="1096"/>
                    <a:pt x="2208" y="831"/>
                  </a:cubicBezTo>
                  <a:cubicBezTo>
                    <a:pt x="2400" y="603"/>
                    <a:pt x="2592" y="338"/>
                    <a:pt x="2738" y="37"/>
                  </a:cubicBezTo>
                  <a:cubicBezTo>
                    <a:pt x="2783" y="37"/>
                    <a:pt x="2783" y="1"/>
                    <a:pt x="273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55"/>
            <p:cNvSpPr/>
            <p:nvPr/>
          </p:nvSpPr>
          <p:spPr>
            <a:xfrm>
              <a:off x="1746697" y="2840196"/>
              <a:ext cx="155737" cy="151808"/>
            </a:xfrm>
            <a:custGeom>
              <a:avLst/>
              <a:gdLst/>
              <a:ahLst/>
              <a:cxnLst/>
              <a:rect l="l" t="t" r="r" b="b"/>
              <a:pathLst>
                <a:path w="2893" h="2820" extrusionOk="0">
                  <a:moveTo>
                    <a:pt x="2856" y="0"/>
                  </a:moveTo>
                  <a:lnTo>
                    <a:pt x="2820" y="37"/>
                  </a:lnTo>
                  <a:cubicBezTo>
                    <a:pt x="2701" y="229"/>
                    <a:pt x="2592" y="384"/>
                    <a:pt x="2437" y="575"/>
                  </a:cubicBezTo>
                  <a:lnTo>
                    <a:pt x="2437" y="539"/>
                  </a:lnTo>
                  <a:cubicBezTo>
                    <a:pt x="2245" y="767"/>
                    <a:pt x="2099" y="949"/>
                    <a:pt x="1907" y="1141"/>
                  </a:cubicBezTo>
                  <a:cubicBezTo>
                    <a:pt x="1716" y="1332"/>
                    <a:pt x="1524" y="1524"/>
                    <a:pt x="1296" y="1679"/>
                  </a:cubicBezTo>
                  <a:cubicBezTo>
                    <a:pt x="1105" y="1862"/>
                    <a:pt x="913" y="2017"/>
                    <a:pt x="685" y="2208"/>
                  </a:cubicBezTo>
                  <a:cubicBezTo>
                    <a:pt x="576" y="2281"/>
                    <a:pt x="457" y="2363"/>
                    <a:pt x="347" y="2436"/>
                  </a:cubicBezTo>
                  <a:cubicBezTo>
                    <a:pt x="311" y="2509"/>
                    <a:pt x="274" y="2546"/>
                    <a:pt x="192" y="2591"/>
                  </a:cubicBezTo>
                  <a:cubicBezTo>
                    <a:pt x="156" y="2628"/>
                    <a:pt x="83" y="2664"/>
                    <a:pt x="46" y="2701"/>
                  </a:cubicBezTo>
                  <a:cubicBezTo>
                    <a:pt x="1" y="2737"/>
                    <a:pt x="1" y="2774"/>
                    <a:pt x="46" y="2774"/>
                  </a:cubicBezTo>
                  <a:cubicBezTo>
                    <a:pt x="46" y="2819"/>
                    <a:pt x="46" y="2819"/>
                    <a:pt x="83" y="2819"/>
                  </a:cubicBezTo>
                  <a:lnTo>
                    <a:pt x="119" y="2819"/>
                  </a:lnTo>
                  <a:cubicBezTo>
                    <a:pt x="192" y="2774"/>
                    <a:pt x="229" y="2737"/>
                    <a:pt x="311" y="2701"/>
                  </a:cubicBezTo>
                  <a:cubicBezTo>
                    <a:pt x="384" y="2628"/>
                    <a:pt x="420" y="2591"/>
                    <a:pt x="503" y="2509"/>
                  </a:cubicBezTo>
                  <a:cubicBezTo>
                    <a:pt x="612" y="2436"/>
                    <a:pt x="767" y="2318"/>
                    <a:pt x="877" y="2208"/>
                  </a:cubicBezTo>
                  <a:cubicBezTo>
                    <a:pt x="1141" y="2017"/>
                    <a:pt x="1369" y="1789"/>
                    <a:pt x="1597" y="1560"/>
                  </a:cubicBezTo>
                  <a:cubicBezTo>
                    <a:pt x="1825" y="1332"/>
                    <a:pt x="2053" y="1104"/>
                    <a:pt x="2281" y="840"/>
                  </a:cubicBezTo>
                  <a:cubicBezTo>
                    <a:pt x="2510" y="612"/>
                    <a:pt x="2701" y="347"/>
                    <a:pt x="2893" y="83"/>
                  </a:cubicBezTo>
                  <a:lnTo>
                    <a:pt x="2893" y="37"/>
                  </a:lnTo>
                  <a:lnTo>
                    <a:pt x="285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55"/>
            <p:cNvSpPr/>
            <p:nvPr/>
          </p:nvSpPr>
          <p:spPr>
            <a:xfrm>
              <a:off x="1757033" y="2981621"/>
              <a:ext cx="106588" cy="87962"/>
            </a:xfrm>
            <a:custGeom>
              <a:avLst/>
              <a:gdLst/>
              <a:ahLst/>
              <a:cxnLst/>
              <a:rect l="l" t="t" r="r" b="b"/>
              <a:pathLst>
                <a:path w="1980" h="1634" extrusionOk="0">
                  <a:moveTo>
                    <a:pt x="1907" y="1"/>
                  </a:moveTo>
                  <a:lnTo>
                    <a:pt x="1907" y="37"/>
                  </a:lnTo>
                  <a:cubicBezTo>
                    <a:pt x="1861" y="74"/>
                    <a:pt x="1825" y="110"/>
                    <a:pt x="1788" y="192"/>
                  </a:cubicBezTo>
                  <a:lnTo>
                    <a:pt x="1788" y="147"/>
                  </a:lnTo>
                  <a:cubicBezTo>
                    <a:pt x="1633" y="338"/>
                    <a:pt x="1487" y="493"/>
                    <a:pt x="1332" y="603"/>
                  </a:cubicBezTo>
                  <a:cubicBezTo>
                    <a:pt x="1177" y="758"/>
                    <a:pt x="1031" y="877"/>
                    <a:pt x="876" y="986"/>
                  </a:cubicBezTo>
                  <a:cubicBezTo>
                    <a:pt x="721" y="1105"/>
                    <a:pt x="575" y="1178"/>
                    <a:pt x="456" y="1287"/>
                  </a:cubicBezTo>
                  <a:cubicBezTo>
                    <a:pt x="384" y="1333"/>
                    <a:pt x="311" y="1369"/>
                    <a:pt x="228" y="1406"/>
                  </a:cubicBezTo>
                  <a:cubicBezTo>
                    <a:pt x="155" y="1442"/>
                    <a:pt x="119" y="1479"/>
                    <a:pt x="37" y="1561"/>
                  </a:cubicBezTo>
                  <a:lnTo>
                    <a:pt x="0" y="1561"/>
                  </a:lnTo>
                  <a:lnTo>
                    <a:pt x="0" y="1597"/>
                  </a:lnTo>
                  <a:cubicBezTo>
                    <a:pt x="0" y="1634"/>
                    <a:pt x="37" y="1634"/>
                    <a:pt x="82" y="1634"/>
                  </a:cubicBezTo>
                  <a:cubicBezTo>
                    <a:pt x="155" y="1597"/>
                    <a:pt x="265" y="1561"/>
                    <a:pt x="347" y="1479"/>
                  </a:cubicBezTo>
                  <a:cubicBezTo>
                    <a:pt x="420" y="1442"/>
                    <a:pt x="539" y="1369"/>
                    <a:pt x="612" y="1333"/>
                  </a:cubicBezTo>
                  <a:cubicBezTo>
                    <a:pt x="767" y="1178"/>
                    <a:pt x="949" y="1059"/>
                    <a:pt x="1104" y="950"/>
                  </a:cubicBezTo>
                  <a:cubicBezTo>
                    <a:pt x="1405" y="685"/>
                    <a:pt x="1715" y="375"/>
                    <a:pt x="1943" y="74"/>
                  </a:cubicBezTo>
                  <a:cubicBezTo>
                    <a:pt x="1980" y="37"/>
                    <a:pt x="1943" y="37"/>
                    <a:pt x="1943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55"/>
            <p:cNvSpPr/>
            <p:nvPr/>
          </p:nvSpPr>
          <p:spPr>
            <a:xfrm>
              <a:off x="1421596" y="3309962"/>
              <a:ext cx="36498" cy="95068"/>
            </a:xfrm>
            <a:custGeom>
              <a:avLst/>
              <a:gdLst/>
              <a:ahLst/>
              <a:cxnLst/>
              <a:rect l="l" t="t" r="r" b="b"/>
              <a:pathLst>
                <a:path w="678" h="1766" extrusionOk="0">
                  <a:moveTo>
                    <a:pt x="678" y="1"/>
                  </a:moveTo>
                  <a:lnTo>
                    <a:pt x="678" y="1"/>
                  </a:lnTo>
                  <a:cubicBezTo>
                    <a:pt x="488" y="639"/>
                    <a:pt x="262" y="1206"/>
                    <a:pt x="1" y="1729"/>
                  </a:cubicBezTo>
                  <a:lnTo>
                    <a:pt x="1" y="1766"/>
                  </a:lnTo>
                  <a:cubicBezTo>
                    <a:pt x="262" y="1207"/>
                    <a:pt x="488" y="639"/>
                    <a:pt x="678" y="1"/>
                  </a:cubicBezTo>
                  <a:close/>
                </a:path>
              </a:pathLst>
            </a:custGeom>
            <a:solidFill>
              <a:srgbClr val="006B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55"/>
            <p:cNvSpPr/>
            <p:nvPr/>
          </p:nvSpPr>
          <p:spPr>
            <a:xfrm>
              <a:off x="1421596" y="3306732"/>
              <a:ext cx="36875" cy="96360"/>
            </a:xfrm>
            <a:custGeom>
              <a:avLst/>
              <a:gdLst/>
              <a:ahLst/>
              <a:cxnLst/>
              <a:rect l="l" t="t" r="r" b="b"/>
              <a:pathLst>
                <a:path w="685" h="1790" extrusionOk="0">
                  <a:moveTo>
                    <a:pt x="1" y="1789"/>
                  </a:moveTo>
                  <a:lnTo>
                    <a:pt x="1" y="1789"/>
                  </a:lnTo>
                  <a:lnTo>
                    <a:pt x="1" y="1789"/>
                  </a:lnTo>
                  <a:cubicBezTo>
                    <a:pt x="265" y="1260"/>
                    <a:pt x="493" y="649"/>
                    <a:pt x="685" y="1"/>
                  </a:cubicBezTo>
                  <a:cubicBezTo>
                    <a:pt x="493" y="649"/>
                    <a:pt x="265" y="1260"/>
                    <a:pt x="1" y="1789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55"/>
            <p:cNvSpPr/>
            <p:nvPr/>
          </p:nvSpPr>
          <p:spPr>
            <a:xfrm>
              <a:off x="1552735" y="3030773"/>
              <a:ext cx="382588" cy="431683"/>
            </a:xfrm>
            <a:custGeom>
              <a:avLst/>
              <a:gdLst/>
              <a:ahLst/>
              <a:cxnLst/>
              <a:rect l="l" t="t" r="r" b="b"/>
              <a:pathLst>
                <a:path w="7107" h="8019" extrusionOk="0">
                  <a:moveTo>
                    <a:pt x="338" y="0"/>
                  </a:moveTo>
                  <a:cubicBezTo>
                    <a:pt x="110" y="876"/>
                    <a:pt x="0" y="1825"/>
                    <a:pt x="0" y="2773"/>
                  </a:cubicBezTo>
                  <a:cubicBezTo>
                    <a:pt x="0" y="4862"/>
                    <a:pt x="566" y="6806"/>
                    <a:pt x="1515" y="8019"/>
                  </a:cubicBezTo>
                  <a:lnTo>
                    <a:pt x="5583" y="8019"/>
                  </a:lnTo>
                  <a:cubicBezTo>
                    <a:pt x="6532" y="6806"/>
                    <a:pt x="7107" y="4862"/>
                    <a:pt x="7107" y="2773"/>
                  </a:cubicBezTo>
                  <a:cubicBezTo>
                    <a:pt x="7107" y="1825"/>
                    <a:pt x="6988" y="876"/>
                    <a:pt x="676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55"/>
            <p:cNvSpPr/>
            <p:nvPr/>
          </p:nvSpPr>
          <p:spPr>
            <a:xfrm>
              <a:off x="1552735" y="3073464"/>
              <a:ext cx="382588" cy="80103"/>
            </a:xfrm>
            <a:custGeom>
              <a:avLst/>
              <a:gdLst/>
              <a:ahLst/>
              <a:cxnLst/>
              <a:rect l="l" t="t" r="r" b="b"/>
              <a:pathLst>
                <a:path w="7107" h="1488" extrusionOk="0">
                  <a:moveTo>
                    <a:pt x="146" y="1"/>
                  </a:moveTo>
                  <a:cubicBezTo>
                    <a:pt x="73" y="457"/>
                    <a:pt x="0" y="949"/>
                    <a:pt x="0" y="1451"/>
                  </a:cubicBezTo>
                  <a:cubicBezTo>
                    <a:pt x="1177" y="1451"/>
                    <a:pt x="2317" y="1488"/>
                    <a:pt x="3494" y="1488"/>
                  </a:cubicBezTo>
                  <a:lnTo>
                    <a:pt x="7107" y="1488"/>
                  </a:lnTo>
                  <a:cubicBezTo>
                    <a:pt x="7107" y="995"/>
                    <a:pt x="7025" y="493"/>
                    <a:pt x="6952" y="37"/>
                  </a:cubicBezTo>
                  <a:lnTo>
                    <a:pt x="5246" y="37"/>
                  </a:lnTo>
                  <a:cubicBezTo>
                    <a:pt x="3567" y="1"/>
                    <a:pt x="1861" y="1"/>
                    <a:pt x="146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55"/>
            <p:cNvSpPr/>
            <p:nvPr/>
          </p:nvSpPr>
          <p:spPr>
            <a:xfrm>
              <a:off x="1552735" y="3208537"/>
              <a:ext cx="382588" cy="253928"/>
            </a:xfrm>
            <a:custGeom>
              <a:avLst/>
              <a:gdLst/>
              <a:ahLst/>
              <a:cxnLst/>
              <a:rect l="l" t="t" r="r" b="b"/>
              <a:pathLst>
                <a:path w="7107" h="4717" extrusionOk="0">
                  <a:moveTo>
                    <a:pt x="0" y="0"/>
                  </a:moveTo>
                  <a:cubicBezTo>
                    <a:pt x="73" y="1907"/>
                    <a:pt x="639" y="3613"/>
                    <a:pt x="1515" y="4717"/>
                  </a:cubicBezTo>
                  <a:lnTo>
                    <a:pt x="5583" y="4717"/>
                  </a:lnTo>
                  <a:cubicBezTo>
                    <a:pt x="6459" y="3613"/>
                    <a:pt x="7025" y="1907"/>
                    <a:pt x="7107" y="37"/>
                  </a:cubicBezTo>
                  <a:lnTo>
                    <a:pt x="5127" y="37"/>
                  </a:lnTo>
                  <a:cubicBezTo>
                    <a:pt x="3421" y="37"/>
                    <a:pt x="1706" y="0"/>
                    <a:pt x="0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55"/>
            <p:cNvSpPr/>
            <p:nvPr/>
          </p:nvSpPr>
          <p:spPr>
            <a:xfrm>
              <a:off x="830287" y="2238588"/>
              <a:ext cx="926780" cy="820676"/>
            </a:xfrm>
            <a:custGeom>
              <a:avLst/>
              <a:gdLst/>
              <a:ahLst/>
              <a:cxnLst/>
              <a:rect l="l" t="t" r="r" b="b"/>
              <a:pathLst>
                <a:path w="17216" h="15245" extrusionOk="0">
                  <a:moveTo>
                    <a:pt x="5547" y="12699"/>
                  </a:moveTo>
                  <a:cubicBezTo>
                    <a:pt x="5584" y="12808"/>
                    <a:pt x="5620" y="12891"/>
                    <a:pt x="5666" y="13000"/>
                  </a:cubicBezTo>
                  <a:cubicBezTo>
                    <a:pt x="5703" y="13082"/>
                    <a:pt x="5739" y="13155"/>
                    <a:pt x="5739" y="13192"/>
                  </a:cubicBezTo>
                  <a:cubicBezTo>
                    <a:pt x="5666" y="13192"/>
                    <a:pt x="5547" y="13155"/>
                    <a:pt x="5474" y="13119"/>
                  </a:cubicBezTo>
                  <a:cubicBezTo>
                    <a:pt x="5474" y="13082"/>
                    <a:pt x="5511" y="13037"/>
                    <a:pt x="5511" y="13000"/>
                  </a:cubicBezTo>
                  <a:cubicBezTo>
                    <a:pt x="5547" y="12891"/>
                    <a:pt x="5547" y="12772"/>
                    <a:pt x="5547" y="12699"/>
                  </a:cubicBezTo>
                  <a:close/>
                  <a:moveTo>
                    <a:pt x="8403" y="0"/>
                  </a:moveTo>
                  <a:cubicBezTo>
                    <a:pt x="8248" y="0"/>
                    <a:pt x="8093" y="0"/>
                    <a:pt x="7947" y="82"/>
                  </a:cubicBezTo>
                  <a:cubicBezTo>
                    <a:pt x="7792" y="119"/>
                    <a:pt x="7637" y="155"/>
                    <a:pt x="7445" y="228"/>
                  </a:cubicBezTo>
                  <a:cubicBezTo>
                    <a:pt x="7144" y="383"/>
                    <a:pt x="6879" y="575"/>
                    <a:pt x="6578" y="840"/>
                  </a:cubicBezTo>
                  <a:cubicBezTo>
                    <a:pt x="6305" y="1031"/>
                    <a:pt x="6077" y="1259"/>
                    <a:pt x="5894" y="1524"/>
                  </a:cubicBezTo>
                  <a:cubicBezTo>
                    <a:pt x="5703" y="1752"/>
                    <a:pt x="5511" y="2053"/>
                    <a:pt x="5356" y="2363"/>
                  </a:cubicBezTo>
                  <a:cubicBezTo>
                    <a:pt x="5210" y="2628"/>
                    <a:pt x="5055" y="2929"/>
                    <a:pt x="4936" y="3275"/>
                  </a:cubicBezTo>
                  <a:cubicBezTo>
                    <a:pt x="4827" y="3613"/>
                    <a:pt x="4708" y="3914"/>
                    <a:pt x="4635" y="4261"/>
                  </a:cubicBezTo>
                  <a:cubicBezTo>
                    <a:pt x="4444" y="4945"/>
                    <a:pt x="4371" y="5665"/>
                    <a:pt x="4334" y="6468"/>
                  </a:cubicBezTo>
                  <a:cubicBezTo>
                    <a:pt x="4334" y="6806"/>
                    <a:pt x="4334" y="7189"/>
                    <a:pt x="4371" y="7563"/>
                  </a:cubicBezTo>
                  <a:cubicBezTo>
                    <a:pt x="4371" y="7910"/>
                    <a:pt x="4407" y="8293"/>
                    <a:pt x="4444" y="8667"/>
                  </a:cubicBezTo>
                  <a:cubicBezTo>
                    <a:pt x="4298" y="8247"/>
                    <a:pt x="4070" y="7837"/>
                    <a:pt x="3841" y="7380"/>
                  </a:cubicBezTo>
                  <a:cubicBezTo>
                    <a:pt x="3568" y="6924"/>
                    <a:pt x="3303" y="6468"/>
                    <a:pt x="3039" y="6122"/>
                  </a:cubicBezTo>
                  <a:cubicBezTo>
                    <a:pt x="2884" y="5893"/>
                    <a:pt x="2774" y="5738"/>
                    <a:pt x="2619" y="5556"/>
                  </a:cubicBezTo>
                  <a:cubicBezTo>
                    <a:pt x="2473" y="5401"/>
                    <a:pt x="2318" y="5246"/>
                    <a:pt x="2163" y="5136"/>
                  </a:cubicBezTo>
                  <a:cubicBezTo>
                    <a:pt x="1862" y="4908"/>
                    <a:pt x="1597" y="4790"/>
                    <a:pt x="1333" y="4790"/>
                  </a:cubicBezTo>
                  <a:lnTo>
                    <a:pt x="1251" y="4790"/>
                  </a:lnTo>
                  <a:cubicBezTo>
                    <a:pt x="1059" y="4826"/>
                    <a:pt x="913" y="4872"/>
                    <a:pt x="795" y="4981"/>
                  </a:cubicBezTo>
                  <a:cubicBezTo>
                    <a:pt x="649" y="5100"/>
                    <a:pt x="493" y="5246"/>
                    <a:pt x="338" y="5437"/>
                  </a:cubicBezTo>
                  <a:cubicBezTo>
                    <a:pt x="265" y="5556"/>
                    <a:pt x="192" y="5702"/>
                    <a:pt x="147" y="5857"/>
                  </a:cubicBezTo>
                  <a:cubicBezTo>
                    <a:pt x="110" y="5966"/>
                    <a:pt x="74" y="6122"/>
                    <a:pt x="37" y="6313"/>
                  </a:cubicBezTo>
                  <a:cubicBezTo>
                    <a:pt x="1" y="6578"/>
                    <a:pt x="37" y="6924"/>
                    <a:pt x="110" y="7298"/>
                  </a:cubicBezTo>
                  <a:cubicBezTo>
                    <a:pt x="192" y="7609"/>
                    <a:pt x="338" y="7910"/>
                    <a:pt x="493" y="8293"/>
                  </a:cubicBezTo>
                  <a:cubicBezTo>
                    <a:pt x="685" y="8594"/>
                    <a:pt x="831" y="8931"/>
                    <a:pt x="1059" y="9241"/>
                  </a:cubicBezTo>
                  <a:cubicBezTo>
                    <a:pt x="1406" y="9771"/>
                    <a:pt x="1825" y="10263"/>
                    <a:pt x="2282" y="10756"/>
                  </a:cubicBezTo>
                  <a:cubicBezTo>
                    <a:pt x="2354" y="10838"/>
                    <a:pt x="2427" y="10947"/>
                    <a:pt x="2510" y="11030"/>
                  </a:cubicBezTo>
                  <a:lnTo>
                    <a:pt x="2583" y="11103"/>
                  </a:lnTo>
                  <a:cubicBezTo>
                    <a:pt x="2738" y="11258"/>
                    <a:pt x="2884" y="11404"/>
                    <a:pt x="3002" y="11559"/>
                  </a:cubicBezTo>
                  <a:cubicBezTo>
                    <a:pt x="3340" y="11896"/>
                    <a:pt x="3613" y="12170"/>
                    <a:pt x="3914" y="12398"/>
                  </a:cubicBezTo>
                  <a:cubicBezTo>
                    <a:pt x="4143" y="12626"/>
                    <a:pt x="4371" y="12772"/>
                    <a:pt x="4599" y="12927"/>
                  </a:cubicBezTo>
                  <a:cubicBezTo>
                    <a:pt x="4599" y="12964"/>
                    <a:pt x="4599" y="13000"/>
                    <a:pt x="4635" y="13000"/>
                  </a:cubicBezTo>
                  <a:cubicBezTo>
                    <a:pt x="4708" y="13119"/>
                    <a:pt x="4790" y="13228"/>
                    <a:pt x="4900" y="13310"/>
                  </a:cubicBezTo>
                  <a:cubicBezTo>
                    <a:pt x="4982" y="13347"/>
                    <a:pt x="5055" y="13347"/>
                    <a:pt x="5128" y="13347"/>
                  </a:cubicBezTo>
                  <a:cubicBezTo>
                    <a:pt x="5210" y="13347"/>
                    <a:pt x="5283" y="13347"/>
                    <a:pt x="5319" y="13310"/>
                  </a:cubicBezTo>
                  <a:cubicBezTo>
                    <a:pt x="5511" y="13383"/>
                    <a:pt x="5703" y="13420"/>
                    <a:pt x="5848" y="13456"/>
                  </a:cubicBezTo>
                  <a:cubicBezTo>
                    <a:pt x="5931" y="13538"/>
                    <a:pt x="5967" y="13648"/>
                    <a:pt x="6004" y="13766"/>
                  </a:cubicBezTo>
                  <a:cubicBezTo>
                    <a:pt x="6004" y="13803"/>
                    <a:pt x="6004" y="13876"/>
                    <a:pt x="6077" y="13876"/>
                  </a:cubicBezTo>
                  <a:lnTo>
                    <a:pt x="6077" y="13912"/>
                  </a:lnTo>
                  <a:cubicBezTo>
                    <a:pt x="6350" y="14368"/>
                    <a:pt x="6615" y="14825"/>
                    <a:pt x="6879" y="15244"/>
                  </a:cubicBezTo>
                  <a:lnTo>
                    <a:pt x="6952" y="15244"/>
                  </a:lnTo>
                  <a:cubicBezTo>
                    <a:pt x="6989" y="15244"/>
                    <a:pt x="6989" y="15244"/>
                    <a:pt x="6989" y="15208"/>
                  </a:cubicBezTo>
                  <a:lnTo>
                    <a:pt x="6989" y="15171"/>
                  </a:lnTo>
                  <a:cubicBezTo>
                    <a:pt x="6724" y="14788"/>
                    <a:pt x="6460" y="14332"/>
                    <a:pt x="6232" y="13876"/>
                  </a:cubicBezTo>
                  <a:lnTo>
                    <a:pt x="6232" y="13839"/>
                  </a:lnTo>
                  <a:lnTo>
                    <a:pt x="6268" y="13803"/>
                  </a:lnTo>
                  <a:cubicBezTo>
                    <a:pt x="6305" y="13766"/>
                    <a:pt x="6387" y="13684"/>
                    <a:pt x="6423" y="13648"/>
                  </a:cubicBezTo>
                  <a:lnTo>
                    <a:pt x="6460" y="13611"/>
                  </a:lnTo>
                  <a:cubicBezTo>
                    <a:pt x="6496" y="13538"/>
                    <a:pt x="6533" y="13493"/>
                    <a:pt x="6578" y="13420"/>
                  </a:cubicBezTo>
                  <a:lnTo>
                    <a:pt x="6651" y="13310"/>
                  </a:lnTo>
                  <a:cubicBezTo>
                    <a:pt x="6688" y="13265"/>
                    <a:pt x="6761" y="13192"/>
                    <a:pt x="6806" y="13119"/>
                  </a:cubicBezTo>
                  <a:lnTo>
                    <a:pt x="6843" y="13037"/>
                  </a:lnTo>
                  <a:cubicBezTo>
                    <a:pt x="6916" y="12964"/>
                    <a:pt x="6989" y="12891"/>
                    <a:pt x="7034" y="12772"/>
                  </a:cubicBezTo>
                  <a:cubicBezTo>
                    <a:pt x="7262" y="12471"/>
                    <a:pt x="7491" y="12124"/>
                    <a:pt x="7673" y="11787"/>
                  </a:cubicBezTo>
                  <a:lnTo>
                    <a:pt x="7673" y="11787"/>
                  </a:lnTo>
                  <a:cubicBezTo>
                    <a:pt x="7673" y="11823"/>
                    <a:pt x="7673" y="11860"/>
                    <a:pt x="7637" y="11942"/>
                  </a:cubicBezTo>
                  <a:cubicBezTo>
                    <a:pt x="7637" y="12051"/>
                    <a:pt x="7600" y="12170"/>
                    <a:pt x="7600" y="12279"/>
                  </a:cubicBezTo>
                  <a:lnTo>
                    <a:pt x="7491" y="12279"/>
                  </a:lnTo>
                  <a:cubicBezTo>
                    <a:pt x="7445" y="12316"/>
                    <a:pt x="7408" y="12352"/>
                    <a:pt x="7408" y="12398"/>
                  </a:cubicBezTo>
                  <a:cubicBezTo>
                    <a:pt x="7372" y="12471"/>
                    <a:pt x="7372" y="12507"/>
                    <a:pt x="7372" y="12580"/>
                  </a:cubicBezTo>
                  <a:lnTo>
                    <a:pt x="7372" y="12699"/>
                  </a:lnTo>
                  <a:cubicBezTo>
                    <a:pt x="7372" y="12772"/>
                    <a:pt x="7408" y="12854"/>
                    <a:pt x="7408" y="12927"/>
                  </a:cubicBezTo>
                  <a:cubicBezTo>
                    <a:pt x="7445" y="13037"/>
                    <a:pt x="7527" y="13155"/>
                    <a:pt x="7600" y="13265"/>
                  </a:cubicBezTo>
                  <a:cubicBezTo>
                    <a:pt x="7600" y="13265"/>
                    <a:pt x="7637" y="13310"/>
                    <a:pt x="7673" y="13310"/>
                  </a:cubicBezTo>
                  <a:cubicBezTo>
                    <a:pt x="7673" y="13383"/>
                    <a:pt x="7673" y="13420"/>
                    <a:pt x="7719" y="13493"/>
                  </a:cubicBezTo>
                  <a:cubicBezTo>
                    <a:pt x="7719" y="13538"/>
                    <a:pt x="7755" y="13538"/>
                    <a:pt x="7792" y="13538"/>
                  </a:cubicBezTo>
                  <a:lnTo>
                    <a:pt x="7828" y="13538"/>
                  </a:lnTo>
                  <a:cubicBezTo>
                    <a:pt x="7865" y="13538"/>
                    <a:pt x="7865" y="13538"/>
                    <a:pt x="7901" y="13493"/>
                  </a:cubicBezTo>
                  <a:lnTo>
                    <a:pt x="7901" y="13420"/>
                  </a:lnTo>
                  <a:cubicBezTo>
                    <a:pt x="7983" y="13456"/>
                    <a:pt x="8093" y="13493"/>
                    <a:pt x="8248" y="13493"/>
                  </a:cubicBezTo>
                  <a:cubicBezTo>
                    <a:pt x="8403" y="13493"/>
                    <a:pt x="8512" y="13456"/>
                    <a:pt x="8631" y="13456"/>
                  </a:cubicBezTo>
                  <a:cubicBezTo>
                    <a:pt x="8740" y="13420"/>
                    <a:pt x="8859" y="13383"/>
                    <a:pt x="9005" y="13347"/>
                  </a:cubicBezTo>
                  <a:cubicBezTo>
                    <a:pt x="9269" y="13265"/>
                    <a:pt x="9498" y="13155"/>
                    <a:pt x="9726" y="13082"/>
                  </a:cubicBezTo>
                  <a:cubicBezTo>
                    <a:pt x="10337" y="12808"/>
                    <a:pt x="10948" y="12471"/>
                    <a:pt x="11596" y="12015"/>
                  </a:cubicBezTo>
                  <a:cubicBezTo>
                    <a:pt x="12280" y="11559"/>
                    <a:pt x="12964" y="10984"/>
                    <a:pt x="13685" y="10345"/>
                  </a:cubicBezTo>
                  <a:cubicBezTo>
                    <a:pt x="14287" y="9771"/>
                    <a:pt x="14862" y="9123"/>
                    <a:pt x="15427" y="8475"/>
                  </a:cubicBezTo>
                  <a:cubicBezTo>
                    <a:pt x="15701" y="8174"/>
                    <a:pt x="15929" y="7873"/>
                    <a:pt x="16194" y="7453"/>
                  </a:cubicBezTo>
                  <a:cubicBezTo>
                    <a:pt x="16458" y="7070"/>
                    <a:pt x="16686" y="6651"/>
                    <a:pt x="16841" y="6240"/>
                  </a:cubicBezTo>
                  <a:cubicBezTo>
                    <a:pt x="16987" y="5930"/>
                    <a:pt x="17179" y="5474"/>
                    <a:pt x="17215" y="4981"/>
                  </a:cubicBezTo>
                  <a:cubicBezTo>
                    <a:pt x="17215" y="4790"/>
                    <a:pt x="17215" y="4598"/>
                    <a:pt x="17142" y="4452"/>
                  </a:cubicBezTo>
                  <a:cubicBezTo>
                    <a:pt x="17106" y="4297"/>
                    <a:pt x="17024" y="4142"/>
                    <a:pt x="16914" y="4032"/>
                  </a:cubicBezTo>
                  <a:cubicBezTo>
                    <a:pt x="16686" y="3804"/>
                    <a:pt x="16385" y="3686"/>
                    <a:pt x="15929" y="3686"/>
                  </a:cubicBezTo>
                  <a:lnTo>
                    <a:pt x="15737" y="3686"/>
                  </a:lnTo>
                  <a:cubicBezTo>
                    <a:pt x="15427" y="3731"/>
                    <a:pt x="15126" y="3768"/>
                    <a:pt x="14789" y="3877"/>
                  </a:cubicBezTo>
                  <a:cubicBezTo>
                    <a:pt x="14442" y="3959"/>
                    <a:pt x="14105" y="4105"/>
                    <a:pt x="13721" y="4297"/>
                  </a:cubicBezTo>
                  <a:cubicBezTo>
                    <a:pt x="13074" y="4598"/>
                    <a:pt x="12426" y="5054"/>
                    <a:pt x="11778" y="5665"/>
                  </a:cubicBezTo>
                  <a:cubicBezTo>
                    <a:pt x="11176" y="6158"/>
                    <a:pt x="10638" y="6769"/>
                    <a:pt x="10109" y="7417"/>
                  </a:cubicBezTo>
                  <a:cubicBezTo>
                    <a:pt x="9698" y="7899"/>
                    <a:pt x="9366" y="8417"/>
                    <a:pt x="8958" y="9012"/>
                  </a:cubicBezTo>
                  <a:lnTo>
                    <a:pt x="8958" y="9012"/>
                  </a:lnTo>
                  <a:cubicBezTo>
                    <a:pt x="9175" y="8384"/>
                    <a:pt x="9360" y="7685"/>
                    <a:pt x="9580" y="6842"/>
                  </a:cubicBezTo>
                  <a:cubicBezTo>
                    <a:pt x="9653" y="6505"/>
                    <a:pt x="9726" y="6158"/>
                    <a:pt x="9808" y="5893"/>
                  </a:cubicBezTo>
                  <a:cubicBezTo>
                    <a:pt x="9881" y="5556"/>
                    <a:pt x="9917" y="5246"/>
                    <a:pt x="9999" y="4981"/>
                  </a:cubicBezTo>
                  <a:cubicBezTo>
                    <a:pt x="10109" y="4188"/>
                    <a:pt x="10182" y="3540"/>
                    <a:pt x="10182" y="2929"/>
                  </a:cubicBezTo>
                  <a:cubicBezTo>
                    <a:pt x="10182" y="2545"/>
                    <a:pt x="10182" y="2244"/>
                    <a:pt x="10145" y="1907"/>
                  </a:cubicBezTo>
                  <a:cubicBezTo>
                    <a:pt x="10072" y="1597"/>
                    <a:pt x="9999" y="1296"/>
                    <a:pt x="9881" y="1031"/>
                  </a:cubicBezTo>
                  <a:cubicBezTo>
                    <a:pt x="9726" y="721"/>
                    <a:pt x="9543" y="493"/>
                    <a:pt x="9315" y="310"/>
                  </a:cubicBezTo>
                  <a:cubicBezTo>
                    <a:pt x="9197" y="192"/>
                    <a:pt x="9041" y="119"/>
                    <a:pt x="8895" y="82"/>
                  </a:cubicBezTo>
                  <a:cubicBezTo>
                    <a:pt x="8740" y="37"/>
                    <a:pt x="8585" y="0"/>
                    <a:pt x="8403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55"/>
            <p:cNvSpPr/>
            <p:nvPr/>
          </p:nvSpPr>
          <p:spPr>
            <a:xfrm>
              <a:off x="836209" y="2117782"/>
              <a:ext cx="333492" cy="851576"/>
            </a:xfrm>
            <a:custGeom>
              <a:avLst/>
              <a:gdLst/>
              <a:ahLst/>
              <a:cxnLst/>
              <a:rect l="l" t="t" r="r" b="b"/>
              <a:pathLst>
                <a:path w="6195" h="15819" extrusionOk="0">
                  <a:moveTo>
                    <a:pt x="3157" y="0"/>
                  </a:moveTo>
                  <a:cubicBezTo>
                    <a:pt x="2892" y="0"/>
                    <a:pt x="2628" y="46"/>
                    <a:pt x="2400" y="119"/>
                  </a:cubicBezTo>
                  <a:cubicBezTo>
                    <a:pt x="2089" y="228"/>
                    <a:pt x="1788" y="383"/>
                    <a:pt x="1524" y="648"/>
                  </a:cubicBezTo>
                  <a:cubicBezTo>
                    <a:pt x="1296" y="839"/>
                    <a:pt x="1104" y="1067"/>
                    <a:pt x="913" y="1414"/>
                  </a:cubicBezTo>
                  <a:cubicBezTo>
                    <a:pt x="721" y="1642"/>
                    <a:pt x="575" y="1943"/>
                    <a:pt x="420" y="2326"/>
                  </a:cubicBezTo>
                  <a:cubicBezTo>
                    <a:pt x="310" y="2591"/>
                    <a:pt x="228" y="2892"/>
                    <a:pt x="155" y="3239"/>
                  </a:cubicBezTo>
                  <a:cubicBezTo>
                    <a:pt x="82" y="3540"/>
                    <a:pt x="37" y="3877"/>
                    <a:pt x="0" y="4224"/>
                  </a:cubicBezTo>
                  <a:cubicBezTo>
                    <a:pt x="0" y="4607"/>
                    <a:pt x="0" y="4981"/>
                    <a:pt x="37" y="5328"/>
                  </a:cubicBezTo>
                  <a:cubicBezTo>
                    <a:pt x="82" y="5702"/>
                    <a:pt x="155" y="6048"/>
                    <a:pt x="228" y="6432"/>
                  </a:cubicBezTo>
                  <a:cubicBezTo>
                    <a:pt x="310" y="6733"/>
                    <a:pt x="420" y="7070"/>
                    <a:pt x="575" y="7417"/>
                  </a:cubicBezTo>
                  <a:cubicBezTo>
                    <a:pt x="840" y="8065"/>
                    <a:pt x="1141" y="8667"/>
                    <a:pt x="1560" y="9396"/>
                  </a:cubicBezTo>
                  <a:cubicBezTo>
                    <a:pt x="1752" y="9661"/>
                    <a:pt x="1943" y="9962"/>
                    <a:pt x="2172" y="10345"/>
                  </a:cubicBezTo>
                  <a:lnTo>
                    <a:pt x="2244" y="10382"/>
                  </a:lnTo>
                  <a:cubicBezTo>
                    <a:pt x="2317" y="10537"/>
                    <a:pt x="2400" y="10646"/>
                    <a:pt x="2509" y="10801"/>
                  </a:cubicBezTo>
                  <a:cubicBezTo>
                    <a:pt x="2591" y="10911"/>
                    <a:pt x="2701" y="11066"/>
                    <a:pt x="2774" y="11221"/>
                  </a:cubicBezTo>
                  <a:lnTo>
                    <a:pt x="2819" y="11257"/>
                  </a:lnTo>
                  <a:cubicBezTo>
                    <a:pt x="3047" y="11558"/>
                    <a:pt x="3275" y="11860"/>
                    <a:pt x="3458" y="12170"/>
                  </a:cubicBezTo>
                  <a:lnTo>
                    <a:pt x="3576" y="12279"/>
                  </a:lnTo>
                  <a:cubicBezTo>
                    <a:pt x="3731" y="12544"/>
                    <a:pt x="3914" y="12817"/>
                    <a:pt x="4106" y="13082"/>
                  </a:cubicBezTo>
                  <a:cubicBezTo>
                    <a:pt x="4370" y="13502"/>
                    <a:pt x="4644" y="13876"/>
                    <a:pt x="4872" y="14295"/>
                  </a:cubicBezTo>
                  <a:cubicBezTo>
                    <a:pt x="4981" y="14487"/>
                    <a:pt x="5054" y="14642"/>
                    <a:pt x="5136" y="14788"/>
                  </a:cubicBezTo>
                  <a:lnTo>
                    <a:pt x="5136" y="15052"/>
                  </a:lnTo>
                  <a:cubicBezTo>
                    <a:pt x="5136" y="15098"/>
                    <a:pt x="5209" y="15171"/>
                    <a:pt x="5246" y="15171"/>
                  </a:cubicBezTo>
                  <a:cubicBezTo>
                    <a:pt x="5282" y="15171"/>
                    <a:pt x="5282" y="15135"/>
                    <a:pt x="5328" y="15135"/>
                  </a:cubicBezTo>
                  <a:cubicBezTo>
                    <a:pt x="5401" y="15281"/>
                    <a:pt x="5437" y="15436"/>
                    <a:pt x="5510" y="15591"/>
                  </a:cubicBezTo>
                  <a:cubicBezTo>
                    <a:pt x="5556" y="15664"/>
                    <a:pt x="5556" y="15700"/>
                    <a:pt x="5593" y="15782"/>
                  </a:cubicBezTo>
                  <a:cubicBezTo>
                    <a:pt x="5593" y="15819"/>
                    <a:pt x="5629" y="15819"/>
                    <a:pt x="5666" y="15819"/>
                  </a:cubicBezTo>
                  <a:cubicBezTo>
                    <a:pt x="5702" y="15819"/>
                    <a:pt x="5702" y="15782"/>
                    <a:pt x="5702" y="15782"/>
                  </a:cubicBezTo>
                  <a:lnTo>
                    <a:pt x="5702" y="15737"/>
                  </a:lnTo>
                  <a:cubicBezTo>
                    <a:pt x="5629" y="15472"/>
                    <a:pt x="5474" y="15208"/>
                    <a:pt x="5364" y="14943"/>
                  </a:cubicBezTo>
                  <a:cubicBezTo>
                    <a:pt x="5364" y="14715"/>
                    <a:pt x="5401" y="14450"/>
                    <a:pt x="5437" y="14186"/>
                  </a:cubicBezTo>
                  <a:lnTo>
                    <a:pt x="5437" y="14186"/>
                  </a:lnTo>
                  <a:lnTo>
                    <a:pt x="5401" y="14222"/>
                  </a:lnTo>
                  <a:cubicBezTo>
                    <a:pt x="5474" y="13766"/>
                    <a:pt x="5593" y="13310"/>
                    <a:pt x="5666" y="12890"/>
                  </a:cubicBezTo>
                  <a:lnTo>
                    <a:pt x="5702" y="12772"/>
                  </a:lnTo>
                  <a:cubicBezTo>
                    <a:pt x="5738" y="12544"/>
                    <a:pt x="5821" y="12279"/>
                    <a:pt x="5857" y="12051"/>
                  </a:cubicBezTo>
                  <a:cubicBezTo>
                    <a:pt x="5894" y="11823"/>
                    <a:pt x="5930" y="11595"/>
                    <a:pt x="5967" y="11330"/>
                  </a:cubicBezTo>
                  <a:cubicBezTo>
                    <a:pt x="6122" y="10345"/>
                    <a:pt x="6195" y="9314"/>
                    <a:pt x="6195" y="8293"/>
                  </a:cubicBezTo>
                  <a:cubicBezTo>
                    <a:pt x="6195" y="7262"/>
                    <a:pt x="6158" y="6276"/>
                    <a:pt x="6049" y="5246"/>
                  </a:cubicBezTo>
                  <a:cubicBezTo>
                    <a:pt x="6012" y="4872"/>
                    <a:pt x="5967" y="4452"/>
                    <a:pt x="5894" y="4069"/>
                  </a:cubicBezTo>
                  <a:lnTo>
                    <a:pt x="5894" y="3996"/>
                  </a:lnTo>
                  <a:lnTo>
                    <a:pt x="5857" y="3959"/>
                  </a:lnTo>
                  <a:cubicBezTo>
                    <a:pt x="5821" y="3695"/>
                    <a:pt x="5784" y="3421"/>
                    <a:pt x="5738" y="3193"/>
                  </a:cubicBezTo>
                  <a:cubicBezTo>
                    <a:pt x="5629" y="2472"/>
                    <a:pt x="5474" y="1943"/>
                    <a:pt x="5282" y="1487"/>
                  </a:cubicBezTo>
                  <a:cubicBezTo>
                    <a:pt x="5018" y="912"/>
                    <a:pt x="4644" y="502"/>
                    <a:pt x="4224" y="228"/>
                  </a:cubicBezTo>
                  <a:cubicBezTo>
                    <a:pt x="4106" y="155"/>
                    <a:pt x="3960" y="119"/>
                    <a:pt x="3804" y="82"/>
                  </a:cubicBezTo>
                  <a:cubicBezTo>
                    <a:pt x="3686" y="46"/>
                    <a:pt x="3540" y="0"/>
                    <a:pt x="3348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55"/>
            <p:cNvSpPr/>
            <p:nvPr/>
          </p:nvSpPr>
          <p:spPr>
            <a:xfrm>
              <a:off x="1212883" y="2255277"/>
              <a:ext cx="474964" cy="703806"/>
            </a:xfrm>
            <a:custGeom>
              <a:avLst/>
              <a:gdLst/>
              <a:ahLst/>
              <a:cxnLst/>
              <a:rect l="l" t="t" r="r" b="b"/>
              <a:pathLst>
                <a:path w="8823" h="13074" extrusionOk="0">
                  <a:moveTo>
                    <a:pt x="6915" y="0"/>
                  </a:moveTo>
                  <a:cubicBezTo>
                    <a:pt x="6614" y="37"/>
                    <a:pt x="6313" y="73"/>
                    <a:pt x="5930" y="229"/>
                  </a:cubicBezTo>
                  <a:cubicBezTo>
                    <a:pt x="5583" y="338"/>
                    <a:pt x="5246" y="493"/>
                    <a:pt x="4945" y="685"/>
                  </a:cubicBezTo>
                  <a:cubicBezTo>
                    <a:pt x="4635" y="831"/>
                    <a:pt x="4334" y="1059"/>
                    <a:pt x="3987" y="1323"/>
                  </a:cubicBezTo>
                  <a:cubicBezTo>
                    <a:pt x="3722" y="1551"/>
                    <a:pt x="3458" y="1825"/>
                    <a:pt x="3193" y="2126"/>
                  </a:cubicBezTo>
                  <a:cubicBezTo>
                    <a:pt x="2701" y="2655"/>
                    <a:pt x="2281" y="3266"/>
                    <a:pt x="1898" y="3951"/>
                  </a:cubicBezTo>
                  <a:cubicBezTo>
                    <a:pt x="1752" y="4252"/>
                    <a:pt x="1597" y="4562"/>
                    <a:pt x="1405" y="4972"/>
                  </a:cubicBezTo>
                  <a:cubicBezTo>
                    <a:pt x="1214" y="5392"/>
                    <a:pt x="1068" y="5775"/>
                    <a:pt x="913" y="6195"/>
                  </a:cubicBezTo>
                  <a:cubicBezTo>
                    <a:pt x="265" y="7937"/>
                    <a:pt x="0" y="9616"/>
                    <a:pt x="73" y="11212"/>
                  </a:cubicBezTo>
                  <a:cubicBezTo>
                    <a:pt x="73" y="11550"/>
                    <a:pt x="110" y="11896"/>
                    <a:pt x="155" y="12234"/>
                  </a:cubicBezTo>
                  <a:cubicBezTo>
                    <a:pt x="155" y="12270"/>
                    <a:pt x="155" y="12270"/>
                    <a:pt x="110" y="12316"/>
                  </a:cubicBezTo>
                  <a:cubicBezTo>
                    <a:pt x="73" y="12352"/>
                    <a:pt x="110" y="12425"/>
                    <a:pt x="155" y="12425"/>
                  </a:cubicBezTo>
                  <a:cubicBezTo>
                    <a:pt x="155" y="12462"/>
                    <a:pt x="192" y="12462"/>
                    <a:pt x="228" y="12462"/>
                  </a:cubicBezTo>
                  <a:cubicBezTo>
                    <a:pt x="228" y="12654"/>
                    <a:pt x="265" y="12845"/>
                    <a:pt x="338" y="13000"/>
                  </a:cubicBezTo>
                  <a:cubicBezTo>
                    <a:pt x="338" y="13037"/>
                    <a:pt x="384" y="13073"/>
                    <a:pt x="420" y="13073"/>
                  </a:cubicBezTo>
                  <a:lnTo>
                    <a:pt x="457" y="13073"/>
                  </a:lnTo>
                  <a:cubicBezTo>
                    <a:pt x="493" y="13073"/>
                    <a:pt x="530" y="13000"/>
                    <a:pt x="493" y="12955"/>
                  </a:cubicBezTo>
                  <a:cubicBezTo>
                    <a:pt x="457" y="12772"/>
                    <a:pt x="420" y="12581"/>
                    <a:pt x="384" y="12389"/>
                  </a:cubicBezTo>
                  <a:lnTo>
                    <a:pt x="384" y="12352"/>
                  </a:lnTo>
                  <a:lnTo>
                    <a:pt x="420" y="12352"/>
                  </a:lnTo>
                  <a:cubicBezTo>
                    <a:pt x="457" y="12316"/>
                    <a:pt x="493" y="12270"/>
                    <a:pt x="530" y="12234"/>
                  </a:cubicBezTo>
                  <a:cubicBezTo>
                    <a:pt x="566" y="12197"/>
                    <a:pt x="648" y="12124"/>
                    <a:pt x="685" y="12088"/>
                  </a:cubicBezTo>
                  <a:cubicBezTo>
                    <a:pt x="1068" y="11814"/>
                    <a:pt x="1478" y="11550"/>
                    <a:pt x="1898" y="11322"/>
                  </a:cubicBezTo>
                  <a:cubicBezTo>
                    <a:pt x="2162" y="11176"/>
                    <a:pt x="2473" y="10984"/>
                    <a:pt x="2737" y="10793"/>
                  </a:cubicBezTo>
                  <a:cubicBezTo>
                    <a:pt x="2929" y="10674"/>
                    <a:pt x="3120" y="10564"/>
                    <a:pt x="3266" y="10409"/>
                  </a:cubicBezTo>
                  <a:cubicBezTo>
                    <a:pt x="3348" y="10336"/>
                    <a:pt x="3458" y="10218"/>
                    <a:pt x="3577" y="10145"/>
                  </a:cubicBezTo>
                  <a:lnTo>
                    <a:pt x="3613" y="10108"/>
                  </a:lnTo>
                  <a:cubicBezTo>
                    <a:pt x="3878" y="9880"/>
                    <a:pt x="4106" y="9652"/>
                    <a:pt x="4334" y="9461"/>
                  </a:cubicBezTo>
                  <a:cubicBezTo>
                    <a:pt x="5547" y="8284"/>
                    <a:pt x="6459" y="7253"/>
                    <a:pt x="7180" y="6231"/>
                  </a:cubicBezTo>
                  <a:cubicBezTo>
                    <a:pt x="7636" y="5583"/>
                    <a:pt x="7983" y="4972"/>
                    <a:pt x="8247" y="4407"/>
                  </a:cubicBezTo>
                  <a:cubicBezTo>
                    <a:pt x="8402" y="4060"/>
                    <a:pt x="8512" y="3759"/>
                    <a:pt x="8594" y="3421"/>
                  </a:cubicBezTo>
                  <a:cubicBezTo>
                    <a:pt x="8703" y="3111"/>
                    <a:pt x="8740" y="2810"/>
                    <a:pt x="8776" y="2464"/>
                  </a:cubicBezTo>
                  <a:cubicBezTo>
                    <a:pt x="8822" y="2126"/>
                    <a:pt x="8776" y="1779"/>
                    <a:pt x="8740" y="1478"/>
                  </a:cubicBezTo>
                  <a:cubicBezTo>
                    <a:pt x="8667" y="1177"/>
                    <a:pt x="8548" y="913"/>
                    <a:pt x="8402" y="685"/>
                  </a:cubicBezTo>
                  <a:cubicBezTo>
                    <a:pt x="8247" y="457"/>
                    <a:pt x="8019" y="265"/>
                    <a:pt x="7755" y="146"/>
                  </a:cubicBezTo>
                  <a:cubicBezTo>
                    <a:pt x="7636" y="110"/>
                    <a:pt x="7527" y="73"/>
                    <a:pt x="7372" y="37"/>
                  </a:cubicBezTo>
                  <a:cubicBezTo>
                    <a:pt x="7262" y="37"/>
                    <a:pt x="7107" y="0"/>
                    <a:pt x="6998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55"/>
            <p:cNvSpPr/>
            <p:nvPr/>
          </p:nvSpPr>
          <p:spPr>
            <a:xfrm>
              <a:off x="783183" y="2611343"/>
              <a:ext cx="303023" cy="339414"/>
            </a:xfrm>
            <a:custGeom>
              <a:avLst/>
              <a:gdLst/>
              <a:ahLst/>
              <a:cxnLst/>
              <a:rect l="l" t="t" r="r" b="b"/>
              <a:pathLst>
                <a:path w="5629" h="6305" extrusionOk="0">
                  <a:moveTo>
                    <a:pt x="529" y="0"/>
                  </a:moveTo>
                  <a:cubicBezTo>
                    <a:pt x="420" y="0"/>
                    <a:pt x="301" y="37"/>
                    <a:pt x="228" y="73"/>
                  </a:cubicBezTo>
                  <a:cubicBezTo>
                    <a:pt x="73" y="183"/>
                    <a:pt x="37" y="338"/>
                    <a:pt x="0" y="456"/>
                  </a:cubicBezTo>
                  <a:cubicBezTo>
                    <a:pt x="0" y="639"/>
                    <a:pt x="0" y="794"/>
                    <a:pt x="37" y="1022"/>
                  </a:cubicBezTo>
                  <a:cubicBezTo>
                    <a:pt x="73" y="1214"/>
                    <a:pt x="155" y="1442"/>
                    <a:pt x="265" y="1670"/>
                  </a:cubicBezTo>
                  <a:cubicBezTo>
                    <a:pt x="338" y="1898"/>
                    <a:pt x="456" y="2089"/>
                    <a:pt x="611" y="2317"/>
                  </a:cubicBezTo>
                  <a:cubicBezTo>
                    <a:pt x="684" y="2390"/>
                    <a:pt x="757" y="2509"/>
                    <a:pt x="839" y="2582"/>
                  </a:cubicBezTo>
                  <a:cubicBezTo>
                    <a:pt x="912" y="2692"/>
                    <a:pt x="1022" y="2810"/>
                    <a:pt x="1140" y="2920"/>
                  </a:cubicBezTo>
                  <a:cubicBezTo>
                    <a:pt x="1405" y="3148"/>
                    <a:pt x="1706" y="3376"/>
                    <a:pt x="2053" y="3649"/>
                  </a:cubicBezTo>
                  <a:lnTo>
                    <a:pt x="3074" y="4334"/>
                  </a:lnTo>
                  <a:cubicBezTo>
                    <a:pt x="3348" y="4516"/>
                    <a:pt x="3649" y="4708"/>
                    <a:pt x="3950" y="4899"/>
                  </a:cubicBezTo>
                  <a:cubicBezTo>
                    <a:pt x="4069" y="5018"/>
                    <a:pt x="4215" y="5091"/>
                    <a:pt x="4370" y="5200"/>
                  </a:cubicBezTo>
                  <a:cubicBezTo>
                    <a:pt x="4488" y="5319"/>
                    <a:pt x="4598" y="5392"/>
                    <a:pt x="4716" y="5510"/>
                  </a:cubicBezTo>
                  <a:cubicBezTo>
                    <a:pt x="4789" y="5620"/>
                    <a:pt x="4862" y="5775"/>
                    <a:pt x="4899" y="5930"/>
                  </a:cubicBezTo>
                  <a:lnTo>
                    <a:pt x="4945" y="5930"/>
                  </a:lnTo>
                  <a:lnTo>
                    <a:pt x="4981" y="6040"/>
                  </a:lnTo>
                  <a:cubicBezTo>
                    <a:pt x="4981" y="6076"/>
                    <a:pt x="5054" y="6076"/>
                    <a:pt x="5091" y="6076"/>
                  </a:cubicBezTo>
                  <a:lnTo>
                    <a:pt x="5127" y="6076"/>
                  </a:lnTo>
                  <a:cubicBezTo>
                    <a:pt x="5173" y="6076"/>
                    <a:pt x="5173" y="6040"/>
                    <a:pt x="5209" y="6040"/>
                  </a:cubicBezTo>
                  <a:lnTo>
                    <a:pt x="5209" y="5967"/>
                  </a:lnTo>
                  <a:cubicBezTo>
                    <a:pt x="5319" y="6076"/>
                    <a:pt x="5401" y="6195"/>
                    <a:pt x="5510" y="6304"/>
                  </a:cubicBezTo>
                  <a:lnTo>
                    <a:pt x="5583" y="6304"/>
                  </a:lnTo>
                  <a:cubicBezTo>
                    <a:pt x="5629" y="6268"/>
                    <a:pt x="5629" y="6231"/>
                    <a:pt x="5583" y="6195"/>
                  </a:cubicBezTo>
                  <a:cubicBezTo>
                    <a:pt x="5437" y="6003"/>
                    <a:pt x="5282" y="5811"/>
                    <a:pt x="5091" y="5656"/>
                  </a:cubicBezTo>
                  <a:cubicBezTo>
                    <a:pt x="4981" y="5392"/>
                    <a:pt x="4862" y="5127"/>
                    <a:pt x="4753" y="4899"/>
                  </a:cubicBezTo>
                  <a:cubicBezTo>
                    <a:pt x="4598" y="4516"/>
                    <a:pt x="4443" y="4179"/>
                    <a:pt x="4260" y="3877"/>
                  </a:cubicBezTo>
                  <a:cubicBezTo>
                    <a:pt x="3877" y="3111"/>
                    <a:pt x="3458" y="2463"/>
                    <a:pt x="3038" y="1898"/>
                  </a:cubicBezTo>
                  <a:cubicBezTo>
                    <a:pt x="2810" y="1633"/>
                    <a:pt x="2545" y="1323"/>
                    <a:pt x="2281" y="1059"/>
                  </a:cubicBezTo>
                  <a:cubicBezTo>
                    <a:pt x="2016" y="794"/>
                    <a:pt x="1706" y="566"/>
                    <a:pt x="1405" y="374"/>
                  </a:cubicBezTo>
                  <a:cubicBezTo>
                    <a:pt x="1295" y="265"/>
                    <a:pt x="1140" y="183"/>
                    <a:pt x="1022" y="146"/>
                  </a:cubicBezTo>
                  <a:cubicBezTo>
                    <a:pt x="912" y="73"/>
                    <a:pt x="794" y="37"/>
                    <a:pt x="721" y="37"/>
                  </a:cubicBezTo>
                  <a:cubicBezTo>
                    <a:pt x="648" y="0"/>
                    <a:pt x="566" y="0"/>
                    <a:pt x="529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55"/>
            <p:cNvSpPr/>
            <p:nvPr/>
          </p:nvSpPr>
          <p:spPr>
            <a:xfrm>
              <a:off x="1333686" y="2633415"/>
              <a:ext cx="433675" cy="317343"/>
            </a:xfrm>
            <a:custGeom>
              <a:avLst/>
              <a:gdLst/>
              <a:ahLst/>
              <a:cxnLst/>
              <a:rect l="l" t="t" r="r" b="b"/>
              <a:pathLst>
                <a:path w="8056" h="5895" extrusionOk="0">
                  <a:moveTo>
                    <a:pt x="6231" y="1"/>
                  </a:moveTo>
                  <a:cubicBezTo>
                    <a:pt x="5967" y="46"/>
                    <a:pt x="5702" y="119"/>
                    <a:pt x="5392" y="275"/>
                  </a:cubicBezTo>
                  <a:cubicBezTo>
                    <a:pt x="5091" y="384"/>
                    <a:pt x="4826" y="539"/>
                    <a:pt x="4525" y="685"/>
                  </a:cubicBezTo>
                  <a:cubicBezTo>
                    <a:pt x="4252" y="877"/>
                    <a:pt x="3987" y="1068"/>
                    <a:pt x="3686" y="1260"/>
                  </a:cubicBezTo>
                  <a:cubicBezTo>
                    <a:pt x="3422" y="1451"/>
                    <a:pt x="3194" y="1679"/>
                    <a:pt x="2929" y="1871"/>
                  </a:cubicBezTo>
                  <a:cubicBezTo>
                    <a:pt x="2427" y="2327"/>
                    <a:pt x="2017" y="2738"/>
                    <a:pt x="1634" y="3194"/>
                  </a:cubicBezTo>
                  <a:cubicBezTo>
                    <a:pt x="1059" y="3805"/>
                    <a:pt x="603" y="4489"/>
                    <a:pt x="265" y="5210"/>
                  </a:cubicBezTo>
                  <a:cubicBezTo>
                    <a:pt x="229" y="5210"/>
                    <a:pt x="192" y="5210"/>
                    <a:pt x="147" y="5246"/>
                  </a:cubicBezTo>
                  <a:cubicBezTo>
                    <a:pt x="110" y="5246"/>
                    <a:pt x="74" y="5292"/>
                    <a:pt x="74" y="5328"/>
                  </a:cubicBezTo>
                  <a:cubicBezTo>
                    <a:pt x="37" y="5365"/>
                    <a:pt x="37" y="5401"/>
                    <a:pt x="37" y="5438"/>
                  </a:cubicBezTo>
                  <a:cubicBezTo>
                    <a:pt x="74" y="5474"/>
                    <a:pt x="74" y="5520"/>
                    <a:pt x="110" y="5520"/>
                  </a:cubicBezTo>
                  <a:cubicBezTo>
                    <a:pt x="74" y="5630"/>
                    <a:pt x="37" y="5703"/>
                    <a:pt x="1" y="5821"/>
                  </a:cubicBezTo>
                  <a:lnTo>
                    <a:pt x="1" y="5858"/>
                  </a:lnTo>
                  <a:cubicBezTo>
                    <a:pt x="1" y="5894"/>
                    <a:pt x="37" y="5894"/>
                    <a:pt x="37" y="5894"/>
                  </a:cubicBezTo>
                  <a:lnTo>
                    <a:pt x="74" y="5894"/>
                  </a:lnTo>
                  <a:cubicBezTo>
                    <a:pt x="74" y="5894"/>
                    <a:pt x="110" y="5894"/>
                    <a:pt x="110" y="5858"/>
                  </a:cubicBezTo>
                  <a:cubicBezTo>
                    <a:pt x="147" y="5785"/>
                    <a:pt x="147" y="5748"/>
                    <a:pt x="192" y="5666"/>
                  </a:cubicBezTo>
                  <a:cubicBezTo>
                    <a:pt x="229" y="5630"/>
                    <a:pt x="229" y="5593"/>
                    <a:pt x="265" y="5520"/>
                  </a:cubicBezTo>
                  <a:lnTo>
                    <a:pt x="302" y="5520"/>
                  </a:lnTo>
                  <a:cubicBezTo>
                    <a:pt x="420" y="5474"/>
                    <a:pt x="530" y="5474"/>
                    <a:pt x="648" y="5438"/>
                  </a:cubicBezTo>
                  <a:cubicBezTo>
                    <a:pt x="758" y="5401"/>
                    <a:pt x="876" y="5365"/>
                    <a:pt x="986" y="5328"/>
                  </a:cubicBezTo>
                  <a:cubicBezTo>
                    <a:pt x="1214" y="5292"/>
                    <a:pt x="1442" y="5173"/>
                    <a:pt x="1670" y="5137"/>
                  </a:cubicBezTo>
                  <a:cubicBezTo>
                    <a:pt x="1935" y="5018"/>
                    <a:pt x="2199" y="4945"/>
                    <a:pt x="2427" y="4836"/>
                  </a:cubicBezTo>
                  <a:cubicBezTo>
                    <a:pt x="2619" y="4790"/>
                    <a:pt x="2810" y="4717"/>
                    <a:pt x="3002" y="4644"/>
                  </a:cubicBezTo>
                  <a:cubicBezTo>
                    <a:pt x="3230" y="4562"/>
                    <a:pt x="3458" y="4489"/>
                    <a:pt x="3686" y="4416"/>
                  </a:cubicBezTo>
                  <a:cubicBezTo>
                    <a:pt x="3759" y="4416"/>
                    <a:pt x="3796" y="4380"/>
                    <a:pt x="3878" y="4380"/>
                  </a:cubicBezTo>
                  <a:cubicBezTo>
                    <a:pt x="4024" y="4298"/>
                    <a:pt x="4179" y="4225"/>
                    <a:pt x="4297" y="4188"/>
                  </a:cubicBezTo>
                  <a:cubicBezTo>
                    <a:pt x="4635" y="4033"/>
                    <a:pt x="4982" y="3841"/>
                    <a:pt x="5356" y="3613"/>
                  </a:cubicBezTo>
                  <a:cubicBezTo>
                    <a:pt x="5812" y="3349"/>
                    <a:pt x="6195" y="3084"/>
                    <a:pt x="6578" y="2856"/>
                  </a:cubicBezTo>
                  <a:cubicBezTo>
                    <a:pt x="6843" y="2628"/>
                    <a:pt x="7262" y="2327"/>
                    <a:pt x="7563" y="1980"/>
                  </a:cubicBezTo>
                  <a:cubicBezTo>
                    <a:pt x="7718" y="1825"/>
                    <a:pt x="7828" y="1679"/>
                    <a:pt x="7901" y="1524"/>
                  </a:cubicBezTo>
                  <a:cubicBezTo>
                    <a:pt x="7946" y="1451"/>
                    <a:pt x="7983" y="1369"/>
                    <a:pt x="8019" y="1296"/>
                  </a:cubicBezTo>
                  <a:cubicBezTo>
                    <a:pt x="8019" y="1223"/>
                    <a:pt x="8056" y="1141"/>
                    <a:pt x="8056" y="1068"/>
                  </a:cubicBezTo>
                  <a:lnTo>
                    <a:pt x="8056" y="840"/>
                  </a:lnTo>
                  <a:cubicBezTo>
                    <a:pt x="8056" y="804"/>
                    <a:pt x="8019" y="731"/>
                    <a:pt x="7983" y="649"/>
                  </a:cubicBezTo>
                  <a:cubicBezTo>
                    <a:pt x="7901" y="539"/>
                    <a:pt x="7828" y="421"/>
                    <a:pt x="7636" y="311"/>
                  </a:cubicBezTo>
                  <a:cubicBezTo>
                    <a:pt x="7600" y="275"/>
                    <a:pt x="7490" y="229"/>
                    <a:pt x="7408" y="156"/>
                  </a:cubicBezTo>
                  <a:cubicBezTo>
                    <a:pt x="7262" y="119"/>
                    <a:pt x="7144" y="83"/>
                    <a:pt x="7071" y="46"/>
                  </a:cubicBezTo>
                  <a:cubicBezTo>
                    <a:pt x="6916" y="1"/>
                    <a:pt x="6806" y="1"/>
                    <a:pt x="6651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55"/>
            <p:cNvSpPr/>
            <p:nvPr/>
          </p:nvSpPr>
          <p:spPr>
            <a:xfrm>
              <a:off x="973216" y="2215977"/>
              <a:ext cx="153746" cy="748972"/>
            </a:xfrm>
            <a:custGeom>
              <a:avLst/>
              <a:gdLst/>
              <a:ahLst/>
              <a:cxnLst/>
              <a:rect l="l" t="t" r="r" b="b"/>
              <a:pathLst>
                <a:path w="2856" h="13913" extrusionOk="0">
                  <a:moveTo>
                    <a:pt x="46" y="1"/>
                  </a:moveTo>
                  <a:cubicBezTo>
                    <a:pt x="46" y="1"/>
                    <a:pt x="46" y="46"/>
                    <a:pt x="1" y="46"/>
                  </a:cubicBezTo>
                  <a:cubicBezTo>
                    <a:pt x="1" y="959"/>
                    <a:pt x="83" y="1871"/>
                    <a:pt x="156" y="2783"/>
                  </a:cubicBezTo>
                  <a:cubicBezTo>
                    <a:pt x="229" y="3239"/>
                    <a:pt x="274" y="3695"/>
                    <a:pt x="347" y="4106"/>
                  </a:cubicBezTo>
                  <a:cubicBezTo>
                    <a:pt x="420" y="4562"/>
                    <a:pt x="539" y="4982"/>
                    <a:pt x="612" y="5438"/>
                  </a:cubicBezTo>
                  <a:cubicBezTo>
                    <a:pt x="685" y="5894"/>
                    <a:pt x="803" y="6313"/>
                    <a:pt x="913" y="6770"/>
                  </a:cubicBezTo>
                  <a:cubicBezTo>
                    <a:pt x="1031" y="7189"/>
                    <a:pt x="1141" y="7645"/>
                    <a:pt x="1223" y="8065"/>
                  </a:cubicBezTo>
                  <a:cubicBezTo>
                    <a:pt x="1332" y="8521"/>
                    <a:pt x="1451" y="8977"/>
                    <a:pt x="1597" y="9397"/>
                  </a:cubicBezTo>
                  <a:cubicBezTo>
                    <a:pt x="1716" y="9853"/>
                    <a:pt x="1825" y="10264"/>
                    <a:pt x="1944" y="10720"/>
                  </a:cubicBezTo>
                  <a:cubicBezTo>
                    <a:pt x="2099" y="11221"/>
                    <a:pt x="2208" y="11714"/>
                    <a:pt x="2363" y="12207"/>
                  </a:cubicBezTo>
                  <a:cubicBezTo>
                    <a:pt x="2436" y="12471"/>
                    <a:pt x="2473" y="12699"/>
                    <a:pt x="2555" y="12964"/>
                  </a:cubicBezTo>
                  <a:cubicBezTo>
                    <a:pt x="2591" y="13228"/>
                    <a:pt x="2628" y="13457"/>
                    <a:pt x="2664" y="13730"/>
                  </a:cubicBezTo>
                  <a:cubicBezTo>
                    <a:pt x="2664" y="13767"/>
                    <a:pt x="2701" y="13803"/>
                    <a:pt x="2701" y="13840"/>
                  </a:cubicBezTo>
                  <a:lnTo>
                    <a:pt x="2701" y="13876"/>
                  </a:lnTo>
                  <a:cubicBezTo>
                    <a:pt x="2737" y="13913"/>
                    <a:pt x="2737" y="13913"/>
                    <a:pt x="2783" y="13913"/>
                  </a:cubicBezTo>
                  <a:cubicBezTo>
                    <a:pt x="2819" y="13913"/>
                    <a:pt x="2856" y="13876"/>
                    <a:pt x="2856" y="13840"/>
                  </a:cubicBezTo>
                  <a:cubicBezTo>
                    <a:pt x="2856" y="13384"/>
                    <a:pt x="2737" y="12927"/>
                    <a:pt x="2628" y="12471"/>
                  </a:cubicBezTo>
                  <a:cubicBezTo>
                    <a:pt x="2555" y="12052"/>
                    <a:pt x="2400" y="11595"/>
                    <a:pt x="2281" y="11176"/>
                  </a:cubicBezTo>
                  <a:cubicBezTo>
                    <a:pt x="2208" y="10948"/>
                    <a:pt x="2135" y="10720"/>
                    <a:pt x="2099" y="10537"/>
                  </a:cubicBezTo>
                  <a:cubicBezTo>
                    <a:pt x="2017" y="10309"/>
                    <a:pt x="1944" y="10081"/>
                    <a:pt x="1907" y="9853"/>
                  </a:cubicBezTo>
                  <a:cubicBezTo>
                    <a:pt x="1752" y="9433"/>
                    <a:pt x="1643" y="8977"/>
                    <a:pt x="1524" y="8521"/>
                  </a:cubicBezTo>
                  <a:cubicBezTo>
                    <a:pt x="1031" y="6806"/>
                    <a:pt x="575" y="5064"/>
                    <a:pt x="311" y="3276"/>
                  </a:cubicBezTo>
                  <a:cubicBezTo>
                    <a:pt x="311" y="3194"/>
                    <a:pt x="311" y="3084"/>
                    <a:pt x="274" y="3011"/>
                  </a:cubicBezTo>
                  <a:lnTo>
                    <a:pt x="274" y="3048"/>
                  </a:lnTo>
                  <a:cubicBezTo>
                    <a:pt x="156" y="2053"/>
                    <a:pt x="83" y="1031"/>
                    <a:pt x="83" y="46"/>
                  </a:cubicBezTo>
                  <a:cubicBezTo>
                    <a:pt x="83" y="46"/>
                    <a:pt x="83" y="1"/>
                    <a:pt x="4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55"/>
            <p:cNvSpPr/>
            <p:nvPr/>
          </p:nvSpPr>
          <p:spPr>
            <a:xfrm>
              <a:off x="1221227" y="2353472"/>
              <a:ext cx="351688" cy="628171"/>
            </a:xfrm>
            <a:custGeom>
              <a:avLst/>
              <a:gdLst/>
              <a:ahLst/>
              <a:cxnLst/>
              <a:rect l="l" t="t" r="r" b="b"/>
              <a:pathLst>
                <a:path w="6533" h="11669" extrusionOk="0">
                  <a:moveTo>
                    <a:pt x="6496" y="1"/>
                  </a:moveTo>
                  <a:cubicBezTo>
                    <a:pt x="6195" y="338"/>
                    <a:pt x="5930" y="640"/>
                    <a:pt x="5620" y="986"/>
                  </a:cubicBezTo>
                  <a:cubicBezTo>
                    <a:pt x="5356" y="1324"/>
                    <a:pt x="5054" y="1634"/>
                    <a:pt x="4790" y="1971"/>
                  </a:cubicBezTo>
                  <a:cubicBezTo>
                    <a:pt x="4215" y="2619"/>
                    <a:pt x="3686" y="3303"/>
                    <a:pt x="3193" y="3988"/>
                  </a:cubicBezTo>
                  <a:cubicBezTo>
                    <a:pt x="2920" y="4371"/>
                    <a:pt x="2692" y="4708"/>
                    <a:pt x="2464" y="5091"/>
                  </a:cubicBezTo>
                  <a:cubicBezTo>
                    <a:pt x="2354" y="5246"/>
                    <a:pt x="2199" y="5429"/>
                    <a:pt x="2126" y="5621"/>
                  </a:cubicBezTo>
                  <a:cubicBezTo>
                    <a:pt x="2007" y="5812"/>
                    <a:pt x="1898" y="6004"/>
                    <a:pt x="1779" y="6195"/>
                  </a:cubicBezTo>
                  <a:cubicBezTo>
                    <a:pt x="1405" y="6879"/>
                    <a:pt x="1022" y="7564"/>
                    <a:pt x="721" y="8284"/>
                  </a:cubicBezTo>
                  <a:cubicBezTo>
                    <a:pt x="493" y="8813"/>
                    <a:pt x="265" y="9352"/>
                    <a:pt x="146" y="9917"/>
                  </a:cubicBezTo>
                  <a:cubicBezTo>
                    <a:pt x="73" y="10182"/>
                    <a:pt x="37" y="10446"/>
                    <a:pt x="0" y="10757"/>
                  </a:cubicBezTo>
                  <a:lnTo>
                    <a:pt x="0" y="11550"/>
                  </a:lnTo>
                  <a:cubicBezTo>
                    <a:pt x="0" y="11587"/>
                    <a:pt x="37" y="11632"/>
                    <a:pt x="37" y="11632"/>
                  </a:cubicBezTo>
                  <a:cubicBezTo>
                    <a:pt x="73" y="11669"/>
                    <a:pt x="73" y="11669"/>
                    <a:pt x="110" y="11669"/>
                  </a:cubicBezTo>
                  <a:cubicBezTo>
                    <a:pt x="146" y="11669"/>
                    <a:pt x="229" y="11632"/>
                    <a:pt x="183" y="11550"/>
                  </a:cubicBezTo>
                  <a:lnTo>
                    <a:pt x="183" y="11094"/>
                  </a:lnTo>
                  <a:cubicBezTo>
                    <a:pt x="229" y="10948"/>
                    <a:pt x="229" y="10757"/>
                    <a:pt x="265" y="10601"/>
                  </a:cubicBezTo>
                  <a:cubicBezTo>
                    <a:pt x="302" y="10218"/>
                    <a:pt x="375" y="9844"/>
                    <a:pt x="493" y="9498"/>
                  </a:cubicBezTo>
                  <a:cubicBezTo>
                    <a:pt x="603" y="9124"/>
                    <a:pt x="758" y="8740"/>
                    <a:pt x="913" y="8357"/>
                  </a:cubicBezTo>
                  <a:cubicBezTo>
                    <a:pt x="1214" y="7637"/>
                    <a:pt x="1597" y="6952"/>
                    <a:pt x="1971" y="6268"/>
                  </a:cubicBezTo>
                  <a:cubicBezTo>
                    <a:pt x="2163" y="5885"/>
                    <a:pt x="2391" y="5511"/>
                    <a:pt x="2619" y="5128"/>
                  </a:cubicBezTo>
                  <a:cubicBezTo>
                    <a:pt x="2847" y="4745"/>
                    <a:pt x="3075" y="4407"/>
                    <a:pt x="3339" y="4061"/>
                  </a:cubicBezTo>
                  <a:cubicBezTo>
                    <a:pt x="3567" y="3687"/>
                    <a:pt x="3832" y="3340"/>
                    <a:pt x="4106" y="3002"/>
                  </a:cubicBezTo>
                  <a:cubicBezTo>
                    <a:pt x="4288" y="2774"/>
                    <a:pt x="4480" y="2510"/>
                    <a:pt x="4671" y="2282"/>
                  </a:cubicBezTo>
                  <a:cubicBezTo>
                    <a:pt x="4863" y="2008"/>
                    <a:pt x="5091" y="1780"/>
                    <a:pt x="5283" y="1515"/>
                  </a:cubicBezTo>
                  <a:cubicBezTo>
                    <a:pt x="5511" y="1287"/>
                    <a:pt x="5702" y="1023"/>
                    <a:pt x="5885" y="795"/>
                  </a:cubicBezTo>
                  <a:cubicBezTo>
                    <a:pt x="6113" y="530"/>
                    <a:pt x="6304" y="302"/>
                    <a:pt x="6532" y="37"/>
                  </a:cubicBezTo>
                  <a:lnTo>
                    <a:pt x="65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55"/>
            <p:cNvSpPr/>
            <p:nvPr/>
          </p:nvSpPr>
          <p:spPr>
            <a:xfrm>
              <a:off x="1358234" y="2678637"/>
              <a:ext cx="360032" cy="279229"/>
            </a:xfrm>
            <a:custGeom>
              <a:avLst/>
              <a:gdLst/>
              <a:ahLst/>
              <a:cxnLst/>
              <a:rect l="l" t="t" r="r" b="b"/>
              <a:pathLst>
                <a:path w="6688" h="5187" extrusionOk="0">
                  <a:moveTo>
                    <a:pt x="6615" y="0"/>
                  </a:moveTo>
                  <a:cubicBezTo>
                    <a:pt x="6232" y="228"/>
                    <a:pt x="5812" y="420"/>
                    <a:pt x="5392" y="611"/>
                  </a:cubicBezTo>
                  <a:cubicBezTo>
                    <a:pt x="5210" y="721"/>
                    <a:pt x="5018" y="839"/>
                    <a:pt x="4827" y="912"/>
                  </a:cubicBezTo>
                  <a:cubicBezTo>
                    <a:pt x="4635" y="1031"/>
                    <a:pt x="4407" y="1140"/>
                    <a:pt x="4215" y="1259"/>
                  </a:cubicBezTo>
                  <a:cubicBezTo>
                    <a:pt x="4024" y="1369"/>
                    <a:pt x="3841" y="1487"/>
                    <a:pt x="3650" y="1597"/>
                  </a:cubicBezTo>
                  <a:cubicBezTo>
                    <a:pt x="3458" y="1715"/>
                    <a:pt x="3267" y="1825"/>
                    <a:pt x="3075" y="1943"/>
                  </a:cubicBezTo>
                  <a:cubicBezTo>
                    <a:pt x="2811" y="2126"/>
                    <a:pt x="2546" y="2317"/>
                    <a:pt x="2245" y="2509"/>
                  </a:cubicBezTo>
                  <a:cubicBezTo>
                    <a:pt x="1789" y="2856"/>
                    <a:pt x="1333" y="3230"/>
                    <a:pt x="913" y="3649"/>
                  </a:cubicBezTo>
                  <a:cubicBezTo>
                    <a:pt x="721" y="3841"/>
                    <a:pt x="530" y="4069"/>
                    <a:pt x="375" y="4297"/>
                  </a:cubicBezTo>
                  <a:cubicBezTo>
                    <a:pt x="302" y="4406"/>
                    <a:pt x="229" y="4525"/>
                    <a:pt x="147" y="4634"/>
                  </a:cubicBezTo>
                  <a:cubicBezTo>
                    <a:pt x="110" y="4790"/>
                    <a:pt x="37" y="4908"/>
                    <a:pt x="1" y="5054"/>
                  </a:cubicBezTo>
                  <a:cubicBezTo>
                    <a:pt x="1" y="5091"/>
                    <a:pt x="37" y="5173"/>
                    <a:pt x="74" y="5173"/>
                  </a:cubicBezTo>
                  <a:cubicBezTo>
                    <a:pt x="93" y="5182"/>
                    <a:pt x="110" y="5187"/>
                    <a:pt x="126" y="5187"/>
                  </a:cubicBezTo>
                  <a:cubicBezTo>
                    <a:pt x="170" y="5187"/>
                    <a:pt x="202" y="5151"/>
                    <a:pt x="229" y="5091"/>
                  </a:cubicBezTo>
                  <a:cubicBezTo>
                    <a:pt x="265" y="5018"/>
                    <a:pt x="265" y="4945"/>
                    <a:pt x="302" y="4863"/>
                  </a:cubicBezTo>
                  <a:lnTo>
                    <a:pt x="302" y="4908"/>
                  </a:lnTo>
                  <a:cubicBezTo>
                    <a:pt x="420" y="4598"/>
                    <a:pt x="603" y="4333"/>
                    <a:pt x="794" y="4105"/>
                  </a:cubicBezTo>
                  <a:cubicBezTo>
                    <a:pt x="1287" y="3494"/>
                    <a:pt x="1898" y="3001"/>
                    <a:pt x="2509" y="2582"/>
                  </a:cubicBezTo>
                  <a:cubicBezTo>
                    <a:pt x="2774" y="2399"/>
                    <a:pt x="3039" y="2208"/>
                    <a:pt x="3267" y="2016"/>
                  </a:cubicBezTo>
                  <a:cubicBezTo>
                    <a:pt x="3650" y="1752"/>
                    <a:pt x="3987" y="1524"/>
                    <a:pt x="4370" y="1296"/>
                  </a:cubicBezTo>
                  <a:cubicBezTo>
                    <a:pt x="4562" y="1213"/>
                    <a:pt x="4754" y="1104"/>
                    <a:pt x="4936" y="985"/>
                  </a:cubicBezTo>
                  <a:cubicBezTo>
                    <a:pt x="5128" y="876"/>
                    <a:pt x="5319" y="803"/>
                    <a:pt x="5511" y="684"/>
                  </a:cubicBezTo>
                  <a:cubicBezTo>
                    <a:pt x="5894" y="493"/>
                    <a:pt x="6268" y="265"/>
                    <a:pt x="6651" y="73"/>
                  </a:cubicBezTo>
                  <a:cubicBezTo>
                    <a:pt x="6688" y="73"/>
                    <a:pt x="6688" y="37"/>
                    <a:pt x="6688" y="37"/>
                  </a:cubicBezTo>
                  <a:lnTo>
                    <a:pt x="665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5"/>
            <p:cNvSpPr/>
            <p:nvPr/>
          </p:nvSpPr>
          <p:spPr>
            <a:xfrm>
              <a:off x="820005" y="2666362"/>
              <a:ext cx="259849" cy="296671"/>
            </a:xfrm>
            <a:custGeom>
              <a:avLst/>
              <a:gdLst/>
              <a:ahLst/>
              <a:cxnLst/>
              <a:rect l="l" t="t" r="r" b="b"/>
              <a:pathLst>
                <a:path w="4827" h="5511" extrusionOk="0">
                  <a:moveTo>
                    <a:pt x="37" y="0"/>
                  </a:moveTo>
                  <a:lnTo>
                    <a:pt x="0" y="37"/>
                  </a:lnTo>
                  <a:cubicBezTo>
                    <a:pt x="0" y="37"/>
                    <a:pt x="0" y="73"/>
                    <a:pt x="37" y="73"/>
                  </a:cubicBezTo>
                  <a:cubicBezTo>
                    <a:pt x="110" y="119"/>
                    <a:pt x="192" y="192"/>
                    <a:pt x="301" y="228"/>
                  </a:cubicBezTo>
                  <a:cubicBezTo>
                    <a:pt x="794" y="529"/>
                    <a:pt x="1250" y="949"/>
                    <a:pt x="1670" y="1368"/>
                  </a:cubicBezTo>
                  <a:cubicBezTo>
                    <a:pt x="1934" y="1633"/>
                    <a:pt x="2208" y="1898"/>
                    <a:pt x="2436" y="2208"/>
                  </a:cubicBezTo>
                  <a:cubicBezTo>
                    <a:pt x="2701" y="2509"/>
                    <a:pt x="2929" y="2810"/>
                    <a:pt x="3157" y="3120"/>
                  </a:cubicBezTo>
                  <a:cubicBezTo>
                    <a:pt x="3576" y="3722"/>
                    <a:pt x="3950" y="4333"/>
                    <a:pt x="4334" y="4945"/>
                  </a:cubicBezTo>
                  <a:cubicBezTo>
                    <a:pt x="4407" y="5018"/>
                    <a:pt x="4443" y="5136"/>
                    <a:pt x="4489" y="5209"/>
                  </a:cubicBezTo>
                  <a:cubicBezTo>
                    <a:pt x="4562" y="5282"/>
                    <a:pt x="4598" y="5364"/>
                    <a:pt x="4671" y="5474"/>
                  </a:cubicBezTo>
                  <a:cubicBezTo>
                    <a:pt x="4671" y="5474"/>
                    <a:pt x="4671" y="5510"/>
                    <a:pt x="4717" y="5510"/>
                  </a:cubicBezTo>
                  <a:cubicBezTo>
                    <a:pt x="4753" y="5510"/>
                    <a:pt x="4753" y="5510"/>
                    <a:pt x="4790" y="5474"/>
                  </a:cubicBezTo>
                  <a:cubicBezTo>
                    <a:pt x="4790" y="5474"/>
                    <a:pt x="4790" y="5437"/>
                    <a:pt x="4826" y="5437"/>
                  </a:cubicBezTo>
                  <a:lnTo>
                    <a:pt x="4826" y="5401"/>
                  </a:lnTo>
                  <a:lnTo>
                    <a:pt x="4790" y="5364"/>
                  </a:lnTo>
                  <a:lnTo>
                    <a:pt x="4790" y="5319"/>
                  </a:lnTo>
                  <a:cubicBezTo>
                    <a:pt x="4598" y="5054"/>
                    <a:pt x="4443" y="4753"/>
                    <a:pt x="4261" y="4488"/>
                  </a:cubicBezTo>
                  <a:cubicBezTo>
                    <a:pt x="4069" y="4178"/>
                    <a:pt x="3877" y="3877"/>
                    <a:pt x="3649" y="3576"/>
                  </a:cubicBezTo>
                  <a:cubicBezTo>
                    <a:pt x="3458" y="3266"/>
                    <a:pt x="3230" y="2965"/>
                    <a:pt x="2965" y="2664"/>
                  </a:cubicBezTo>
                  <a:cubicBezTo>
                    <a:pt x="2737" y="2354"/>
                    <a:pt x="2509" y="2053"/>
                    <a:pt x="2244" y="1788"/>
                  </a:cubicBezTo>
                  <a:cubicBezTo>
                    <a:pt x="1898" y="1441"/>
                    <a:pt x="1560" y="1104"/>
                    <a:pt x="1177" y="757"/>
                  </a:cubicBezTo>
                  <a:cubicBezTo>
                    <a:pt x="840" y="493"/>
                    <a:pt x="456" y="228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5"/>
            <p:cNvSpPr/>
            <p:nvPr/>
          </p:nvSpPr>
          <p:spPr>
            <a:xfrm>
              <a:off x="936393" y="2218453"/>
              <a:ext cx="84033" cy="77626"/>
            </a:xfrm>
            <a:custGeom>
              <a:avLst/>
              <a:gdLst/>
              <a:ahLst/>
              <a:cxnLst/>
              <a:rect l="l" t="t" r="r" b="b"/>
              <a:pathLst>
                <a:path w="1561" h="1442" extrusionOk="0">
                  <a:moveTo>
                    <a:pt x="1451" y="0"/>
                  </a:moveTo>
                  <a:cubicBezTo>
                    <a:pt x="1414" y="183"/>
                    <a:pt x="1332" y="338"/>
                    <a:pt x="1296" y="493"/>
                  </a:cubicBezTo>
                  <a:cubicBezTo>
                    <a:pt x="1223" y="639"/>
                    <a:pt x="1186" y="794"/>
                    <a:pt x="1104" y="949"/>
                  </a:cubicBezTo>
                  <a:cubicBezTo>
                    <a:pt x="1068" y="1058"/>
                    <a:pt x="995" y="1141"/>
                    <a:pt x="913" y="1250"/>
                  </a:cubicBezTo>
                  <a:cubicBezTo>
                    <a:pt x="876" y="1287"/>
                    <a:pt x="840" y="1287"/>
                    <a:pt x="803" y="1323"/>
                  </a:cubicBezTo>
                  <a:lnTo>
                    <a:pt x="767" y="1369"/>
                  </a:lnTo>
                  <a:lnTo>
                    <a:pt x="612" y="1369"/>
                  </a:lnTo>
                  <a:cubicBezTo>
                    <a:pt x="612" y="1369"/>
                    <a:pt x="575" y="1369"/>
                    <a:pt x="539" y="1323"/>
                  </a:cubicBezTo>
                  <a:cubicBezTo>
                    <a:pt x="502" y="1323"/>
                    <a:pt x="456" y="1287"/>
                    <a:pt x="420" y="1250"/>
                  </a:cubicBezTo>
                  <a:cubicBezTo>
                    <a:pt x="347" y="1177"/>
                    <a:pt x="274" y="1095"/>
                    <a:pt x="192" y="985"/>
                  </a:cubicBezTo>
                  <a:lnTo>
                    <a:pt x="228" y="985"/>
                  </a:lnTo>
                  <a:cubicBezTo>
                    <a:pt x="155" y="913"/>
                    <a:pt x="119" y="830"/>
                    <a:pt x="82" y="757"/>
                  </a:cubicBezTo>
                  <a:cubicBezTo>
                    <a:pt x="46" y="721"/>
                    <a:pt x="46" y="721"/>
                    <a:pt x="0" y="721"/>
                  </a:cubicBezTo>
                  <a:lnTo>
                    <a:pt x="0" y="794"/>
                  </a:lnTo>
                  <a:cubicBezTo>
                    <a:pt x="82" y="913"/>
                    <a:pt x="155" y="1058"/>
                    <a:pt x="274" y="1214"/>
                  </a:cubicBezTo>
                  <a:cubicBezTo>
                    <a:pt x="311" y="1250"/>
                    <a:pt x="347" y="1287"/>
                    <a:pt x="383" y="1323"/>
                  </a:cubicBezTo>
                  <a:cubicBezTo>
                    <a:pt x="420" y="1369"/>
                    <a:pt x="456" y="1369"/>
                    <a:pt x="502" y="1405"/>
                  </a:cubicBezTo>
                  <a:cubicBezTo>
                    <a:pt x="539" y="1442"/>
                    <a:pt x="575" y="1442"/>
                    <a:pt x="612" y="1442"/>
                  </a:cubicBezTo>
                  <a:lnTo>
                    <a:pt x="730" y="1442"/>
                  </a:lnTo>
                  <a:cubicBezTo>
                    <a:pt x="767" y="1442"/>
                    <a:pt x="803" y="1442"/>
                    <a:pt x="840" y="1405"/>
                  </a:cubicBezTo>
                  <a:cubicBezTo>
                    <a:pt x="876" y="1405"/>
                    <a:pt x="876" y="1369"/>
                    <a:pt x="913" y="1369"/>
                  </a:cubicBezTo>
                  <a:cubicBezTo>
                    <a:pt x="958" y="1323"/>
                    <a:pt x="995" y="1287"/>
                    <a:pt x="995" y="1250"/>
                  </a:cubicBezTo>
                  <a:cubicBezTo>
                    <a:pt x="1031" y="1214"/>
                    <a:pt x="1068" y="1177"/>
                    <a:pt x="1104" y="1141"/>
                  </a:cubicBezTo>
                  <a:cubicBezTo>
                    <a:pt x="1141" y="1022"/>
                    <a:pt x="1223" y="949"/>
                    <a:pt x="1259" y="830"/>
                  </a:cubicBezTo>
                  <a:cubicBezTo>
                    <a:pt x="1296" y="721"/>
                    <a:pt x="1369" y="602"/>
                    <a:pt x="1414" y="456"/>
                  </a:cubicBezTo>
                  <a:cubicBezTo>
                    <a:pt x="1451" y="338"/>
                    <a:pt x="1487" y="183"/>
                    <a:pt x="1524" y="37"/>
                  </a:cubicBezTo>
                  <a:cubicBezTo>
                    <a:pt x="1560" y="37"/>
                    <a:pt x="1524" y="0"/>
                    <a:pt x="152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5"/>
            <p:cNvSpPr/>
            <p:nvPr/>
          </p:nvSpPr>
          <p:spPr>
            <a:xfrm>
              <a:off x="907915" y="2289677"/>
              <a:ext cx="151269" cy="116924"/>
            </a:xfrm>
            <a:custGeom>
              <a:avLst/>
              <a:gdLst/>
              <a:ahLst/>
              <a:cxnLst/>
              <a:rect l="l" t="t" r="r" b="b"/>
              <a:pathLst>
                <a:path w="2810" h="2172" extrusionOk="0">
                  <a:moveTo>
                    <a:pt x="2774" y="0"/>
                  </a:moveTo>
                  <a:cubicBezTo>
                    <a:pt x="2737" y="0"/>
                    <a:pt x="2737" y="0"/>
                    <a:pt x="2737" y="46"/>
                  </a:cubicBezTo>
                  <a:cubicBezTo>
                    <a:pt x="2701" y="119"/>
                    <a:pt x="2664" y="228"/>
                    <a:pt x="2628" y="310"/>
                  </a:cubicBezTo>
                  <a:cubicBezTo>
                    <a:pt x="2582" y="420"/>
                    <a:pt x="2545" y="538"/>
                    <a:pt x="2509" y="684"/>
                  </a:cubicBezTo>
                  <a:cubicBezTo>
                    <a:pt x="2399" y="912"/>
                    <a:pt x="2317" y="1186"/>
                    <a:pt x="2208" y="1414"/>
                  </a:cubicBezTo>
                  <a:cubicBezTo>
                    <a:pt x="2126" y="1560"/>
                    <a:pt x="2053" y="1715"/>
                    <a:pt x="1943" y="1825"/>
                  </a:cubicBezTo>
                  <a:cubicBezTo>
                    <a:pt x="1861" y="1870"/>
                    <a:pt x="1825" y="1943"/>
                    <a:pt x="1752" y="1980"/>
                  </a:cubicBezTo>
                  <a:cubicBezTo>
                    <a:pt x="1715" y="2016"/>
                    <a:pt x="1670" y="2016"/>
                    <a:pt x="1633" y="2053"/>
                  </a:cubicBezTo>
                  <a:lnTo>
                    <a:pt x="1369" y="2053"/>
                  </a:lnTo>
                  <a:cubicBezTo>
                    <a:pt x="1296" y="2053"/>
                    <a:pt x="1259" y="2016"/>
                    <a:pt x="1177" y="1980"/>
                  </a:cubicBezTo>
                  <a:cubicBezTo>
                    <a:pt x="1104" y="1943"/>
                    <a:pt x="1031" y="1907"/>
                    <a:pt x="949" y="1825"/>
                  </a:cubicBezTo>
                  <a:cubicBezTo>
                    <a:pt x="757" y="1679"/>
                    <a:pt x="611" y="1451"/>
                    <a:pt x="456" y="1259"/>
                  </a:cubicBezTo>
                  <a:cubicBezTo>
                    <a:pt x="383" y="1140"/>
                    <a:pt x="347" y="1067"/>
                    <a:pt x="265" y="958"/>
                  </a:cubicBezTo>
                  <a:cubicBezTo>
                    <a:pt x="192" y="876"/>
                    <a:pt x="155" y="803"/>
                    <a:pt x="73" y="730"/>
                  </a:cubicBezTo>
                  <a:cubicBezTo>
                    <a:pt x="55" y="707"/>
                    <a:pt x="46" y="696"/>
                    <a:pt x="37" y="696"/>
                  </a:cubicBezTo>
                  <a:cubicBezTo>
                    <a:pt x="28" y="696"/>
                    <a:pt x="18" y="707"/>
                    <a:pt x="0" y="730"/>
                  </a:cubicBezTo>
                  <a:lnTo>
                    <a:pt x="0" y="766"/>
                  </a:lnTo>
                  <a:cubicBezTo>
                    <a:pt x="73" y="839"/>
                    <a:pt x="155" y="958"/>
                    <a:pt x="228" y="1031"/>
                  </a:cubicBezTo>
                  <a:cubicBezTo>
                    <a:pt x="301" y="1140"/>
                    <a:pt x="383" y="1259"/>
                    <a:pt x="456" y="1368"/>
                  </a:cubicBezTo>
                  <a:cubicBezTo>
                    <a:pt x="575" y="1523"/>
                    <a:pt x="648" y="1642"/>
                    <a:pt x="757" y="1715"/>
                  </a:cubicBezTo>
                  <a:cubicBezTo>
                    <a:pt x="840" y="1825"/>
                    <a:pt x="949" y="1943"/>
                    <a:pt x="1031" y="2016"/>
                  </a:cubicBezTo>
                  <a:cubicBezTo>
                    <a:pt x="1104" y="2053"/>
                    <a:pt x="1141" y="2053"/>
                    <a:pt x="1177" y="2098"/>
                  </a:cubicBezTo>
                  <a:cubicBezTo>
                    <a:pt x="1259" y="2135"/>
                    <a:pt x="1296" y="2135"/>
                    <a:pt x="1369" y="2135"/>
                  </a:cubicBezTo>
                  <a:cubicBezTo>
                    <a:pt x="1405" y="2171"/>
                    <a:pt x="1487" y="2171"/>
                    <a:pt x="1524" y="2171"/>
                  </a:cubicBezTo>
                  <a:cubicBezTo>
                    <a:pt x="1597" y="2135"/>
                    <a:pt x="1633" y="2135"/>
                    <a:pt x="1715" y="2098"/>
                  </a:cubicBezTo>
                  <a:cubicBezTo>
                    <a:pt x="1752" y="2098"/>
                    <a:pt x="1825" y="2053"/>
                    <a:pt x="1861" y="2016"/>
                  </a:cubicBezTo>
                  <a:cubicBezTo>
                    <a:pt x="1898" y="1980"/>
                    <a:pt x="1943" y="1943"/>
                    <a:pt x="1980" y="1907"/>
                  </a:cubicBezTo>
                  <a:cubicBezTo>
                    <a:pt x="2089" y="1788"/>
                    <a:pt x="2171" y="1679"/>
                    <a:pt x="2244" y="1560"/>
                  </a:cubicBezTo>
                  <a:cubicBezTo>
                    <a:pt x="2354" y="1295"/>
                    <a:pt x="2472" y="1031"/>
                    <a:pt x="2545" y="766"/>
                  </a:cubicBezTo>
                  <a:cubicBezTo>
                    <a:pt x="2628" y="648"/>
                    <a:pt x="2664" y="538"/>
                    <a:pt x="2701" y="383"/>
                  </a:cubicBezTo>
                  <a:cubicBezTo>
                    <a:pt x="2737" y="274"/>
                    <a:pt x="2774" y="155"/>
                    <a:pt x="2810" y="82"/>
                  </a:cubicBezTo>
                  <a:cubicBezTo>
                    <a:pt x="2810" y="46"/>
                    <a:pt x="2810" y="0"/>
                    <a:pt x="27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5"/>
            <p:cNvSpPr/>
            <p:nvPr/>
          </p:nvSpPr>
          <p:spPr>
            <a:xfrm>
              <a:off x="903985" y="2392287"/>
              <a:ext cx="190083" cy="149331"/>
            </a:xfrm>
            <a:custGeom>
              <a:avLst/>
              <a:gdLst/>
              <a:ahLst/>
              <a:cxnLst/>
              <a:rect l="l" t="t" r="r" b="b"/>
              <a:pathLst>
                <a:path w="3531" h="2774" extrusionOk="0">
                  <a:moveTo>
                    <a:pt x="3494" y="1"/>
                  </a:moveTo>
                  <a:cubicBezTo>
                    <a:pt x="3458" y="1"/>
                    <a:pt x="3458" y="37"/>
                    <a:pt x="3458" y="37"/>
                  </a:cubicBezTo>
                  <a:cubicBezTo>
                    <a:pt x="3421" y="147"/>
                    <a:pt x="3385" y="265"/>
                    <a:pt x="3339" y="375"/>
                  </a:cubicBezTo>
                  <a:cubicBezTo>
                    <a:pt x="3303" y="530"/>
                    <a:pt x="3230" y="685"/>
                    <a:pt x="3193" y="831"/>
                  </a:cubicBezTo>
                  <a:cubicBezTo>
                    <a:pt x="3075" y="1177"/>
                    <a:pt x="2929" y="1515"/>
                    <a:pt x="2774" y="1862"/>
                  </a:cubicBezTo>
                  <a:cubicBezTo>
                    <a:pt x="2701" y="2053"/>
                    <a:pt x="2582" y="2245"/>
                    <a:pt x="2427" y="2391"/>
                  </a:cubicBezTo>
                  <a:cubicBezTo>
                    <a:pt x="2354" y="2473"/>
                    <a:pt x="2317" y="2546"/>
                    <a:pt x="2199" y="2582"/>
                  </a:cubicBezTo>
                  <a:lnTo>
                    <a:pt x="2244" y="2582"/>
                  </a:lnTo>
                  <a:cubicBezTo>
                    <a:pt x="2199" y="2619"/>
                    <a:pt x="2126" y="2619"/>
                    <a:pt x="2089" y="2655"/>
                  </a:cubicBezTo>
                  <a:lnTo>
                    <a:pt x="1825" y="2655"/>
                  </a:lnTo>
                  <a:cubicBezTo>
                    <a:pt x="1743" y="2655"/>
                    <a:pt x="1670" y="2619"/>
                    <a:pt x="1633" y="2582"/>
                  </a:cubicBezTo>
                  <a:cubicBezTo>
                    <a:pt x="1442" y="2509"/>
                    <a:pt x="1287" y="2354"/>
                    <a:pt x="1141" y="2245"/>
                  </a:cubicBezTo>
                  <a:cubicBezTo>
                    <a:pt x="913" y="2053"/>
                    <a:pt x="721" y="1825"/>
                    <a:pt x="529" y="1597"/>
                  </a:cubicBezTo>
                  <a:cubicBezTo>
                    <a:pt x="374" y="1406"/>
                    <a:pt x="228" y="1214"/>
                    <a:pt x="73" y="1022"/>
                  </a:cubicBezTo>
                  <a:cubicBezTo>
                    <a:pt x="73" y="1004"/>
                    <a:pt x="64" y="995"/>
                    <a:pt x="55" y="995"/>
                  </a:cubicBezTo>
                  <a:cubicBezTo>
                    <a:pt x="46" y="995"/>
                    <a:pt x="37" y="1004"/>
                    <a:pt x="37" y="1022"/>
                  </a:cubicBezTo>
                  <a:cubicBezTo>
                    <a:pt x="0" y="1022"/>
                    <a:pt x="0" y="1022"/>
                    <a:pt x="37" y="1059"/>
                  </a:cubicBezTo>
                  <a:cubicBezTo>
                    <a:pt x="146" y="1250"/>
                    <a:pt x="301" y="1406"/>
                    <a:pt x="456" y="1597"/>
                  </a:cubicBezTo>
                  <a:cubicBezTo>
                    <a:pt x="648" y="1825"/>
                    <a:pt x="830" y="2053"/>
                    <a:pt x="1058" y="2281"/>
                  </a:cubicBezTo>
                  <a:cubicBezTo>
                    <a:pt x="1141" y="2354"/>
                    <a:pt x="1250" y="2427"/>
                    <a:pt x="1369" y="2546"/>
                  </a:cubicBezTo>
                  <a:cubicBezTo>
                    <a:pt x="1478" y="2582"/>
                    <a:pt x="1560" y="2655"/>
                    <a:pt x="1670" y="2701"/>
                  </a:cubicBezTo>
                  <a:cubicBezTo>
                    <a:pt x="1788" y="2737"/>
                    <a:pt x="1898" y="2774"/>
                    <a:pt x="1971" y="2774"/>
                  </a:cubicBezTo>
                  <a:cubicBezTo>
                    <a:pt x="2089" y="2774"/>
                    <a:pt x="2162" y="2737"/>
                    <a:pt x="2244" y="2655"/>
                  </a:cubicBezTo>
                  <a:cubicBezTo>
                    <a:pt x="2317" y="2619"/>
                    <a:pt x="2390" y="2546"/>
                    <a:pt x="2472" y="2473"/>
                  </a:cubicBezTo>
                  <a:cubicBezTo>
                    <a:pt x="2545" y="2391"/>
                    <a:pt x="2618" y="2281"/>
                    <a:pt x="2701" y="2199"/>
                  </a:cubicBezTo>
                  <a:cubicBezTo>
                    <a:pt x="2774" y="2090"/>
                    <a:pt x="2847" y="1971"/>
                    <a:pt x="2883" y="1862"/>
                  </a:cubicBezTo>
                  <a:cubicBezTo>
                    <a:pt x="2965" y="1743"/>
                    <a:pt x="3002" y="1597"/>
                    <a:pt x="3075" y="1479"/>
                  </a:cubicBezTo>
                  <a:cubicBezTo>
                    <a:pt x="3157" y="1214"/>
                    <a:pt x="3266" y="949"/>
                    <a:pt x="3339" y="721"/>
                  </a:cubicBezTo>
                  <a:cubicBezTo>
                    <a:pt x="3385" y="603"/>
                    <a:pt x="3421" y="493"/>
                    <a:pt x="3421" y="375"/>
                  </a:cubicBezTo>
                  <a:cubicBezTo>
                    <a:pt x="3458" y="302"/>
                    <a:pt x="3494" y="229"/>
                    <a:pt x="3494" y="110"/>
                  </a:cubicBezTo>
                  <a:cubicBezTo>
                    <a:pt x="3531" y="110"/>
                    <a:pt x="3531" y="74"/>
                    <a:pt x="3531" y="74"/>
                  </a:cubicBezTo>
                  <a:cubicBezTo>
                    <a:pt x="3531" y="37"/>
                    <a:pt x="3531" y="37"/>
                    <a:pt x="34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5"/>
            <p:cNvSpPr/>
            <p:nvPr/>
          </p:nvSpPr>
          <p:spPr>
            <a:xfrm>
              <a:off x="938816" y="2515085"/>
              <a:ext cx="192074" cy="157675"/>
            </a:xfrm>
            <a:custGeom>
              <a:avLst/>
              <a:gdLst/>
              <a:ahLst/>
              <a:cxnLst/>
              <a:rect l="l" t="t" r="r" b="b"/>
              <a:pathLst>
                <a:path w="3568" h="2929" extrusionOk="0">
                  <a:moveTo>
                    <a:pt x="3458" y="0"/>
                  </a:moveTo>
                  <a:lnTo>
                    <a:pt x="3458" y="37"/>
                  </a:lnTo>
                  <a:cubicBezTo>
                    <a:pt x="3422" y="146"/>
                    <a:pt x="3422" y="228"/>
                    <a:pt x="3422" y="301"/>
                  </a:cubicBezTo>
                  <a:cubicBezTo>
                    <a:pt x="3340" y="566"/>
                    <a:pt x="3267" y="830"/>
                    <a:pt x="3194" y="1141"/>
                  </a:cubicBezTo>
                  <a:cubicBezTo>
                    <a:pt x="3112" y="1442"/>
                    <a:pt x="3002" y="1743"/>
                    <a:pt x="2847" y="2016"/>
                  </a:cubicBezTo>
                  <a:cubicBezTo>
                    <a:pt x="2774" y="2199"/>
                    <a:pt x="2656" y="2354"/>
                    <a:pt x="2546" y="2509"/>
                  </a:cubicBezTo>
                  <a:cubicBezTo>
                    <a:pt x="2464" y="2582"/>
                    <a:pt x="2391" y="2655"/>
                    <a:pt x="2318" y="2701"/>
                  </a:cubicBezTo>
                  <a:cubicBezTo>
                    <a:pt x="2282" y="2737"/>
                    <a:pt x="2200" y="2774"/>
                    <a:pt x="2127" y="2774"/>
                  </a:cubicBezTo>
                  <a:lnTo>
                    <a:pt x="2163" y="2774"/>
                  </a:lnTo>
                  <a:cubicBezTo>
                    <a:pt x="2090" y="2810"/>
                    <a:pt x="2054" y="2810"/>
                    <a:pt x="1971" y="2810"/>
                  </a:cubicBezTo>
                  <a:lnTo>
                    <a:pt x="1780" y="2810"/>
                  </a:lnTo>
                  <a:cubicBezTo>
                    <a:pt x="1707" y="2774"/>
                    <a:pt x="1634" y="2737"/>
                    <a:pt x="1515" y="2701"/>
                  </a:cubicBezTo>
                  <a:cubicBezTo>
                    <a:pt x="1324" y="2582"/>
                    <a:pt x="1141" y="2427"/>
                    <a:pt x="950" y="2281"/>
                  </a:cubicBezTo>
                  <a:cubicBezTo>
                    <a:pt x="795" y="2126"/>
                    <a:pt x="603" y="1971"/>
                    <a:pt x="457" y="1788"/>
                  </a:cubicBezTo>
                  <a:cubicBezTo>
                    <a:pt x="302" y="1633"/>
                    <a:pt x="183" y="1478"/>
                    <a:pt x="37" y="1332"/>
                  </a:cubicBezTo>
                  <a:lnTo>
                    <a:pt x="1" y="1332"/>
                  </a:lnTo>
                  <a:lnTo>
                    <a:pt x="1" y="1369"/>
                  </a:lnTo>
                  <a:cubicBezTo>
                    <a:pt x="74" y="1478"/>
                    <a:pt x="147" y="1560"/>
                    <a:pt x="229" y="1633"/>
                  </a:cubicBezTo>
                  <a:cubicBezTo>
                    <a:pt x="338" y="1743"/>
                    <a:pt x="411" y="1861"/>
                    <a:pt x="530" y="1971"/>
                  </a:cubicBezTo>
                  <a:cubicBezTo>
                    <a:pt x="758" y="2199"/>
                    <a:pt x="986" y="2427"/>
                    <a:pt x="1214" y="2619"/>
                  </a:cubicBezTo>
                  <a:cubicBezTo>
                    <a:pt x="1324" y="2701"/>
                    <a:pt x="1479" y="2774"/>
                    <a:pt x="1597" y="2810"/>
                  </a:cubicBezTo>
                  <a:cubicBezTo>
                    <a:pt x="1707" y="2883"/>
                    <a:pt x="1825" y="2929"/>
                    <a:pt x="1935" y="2929"/>
                  </a:cubicBezTo>
                  <a:cubicBezTo>
                    <a:pt x="2163" y="2929"/>
                    <a:pt x="2391" y="2810"/>
                    <a:pt x="2546" y="2655"/>
                  </a:cubicBezTo>
                  <a:cubicBezTo>
                    <a:pt x="2619" y="2582"/>
                    <a:pt x="2692" y="2509"/>
                    <a:pt x="2738" y="2427"/>
                  </a:cubicBezTo>
                  <a:cubicBezTo>
                    <a:pt x="2811" y="2317"/>
                    <a:pt x="2884" y="2199"/>
                    <a:pt x="2920" y="2126"/>
                  </a:cubicBezTo>
                  <a:cubicBezTo>
                    <a:pt x="3075" y="1861"/>
                    <a:pt x="3148" y="1633"/>
                    <a:pt x="3230" y="1369"/>
                  </a:cubicBezTo>
                  <a:cubicBezTo>
                    <a:pt x="3303" y="1141"/>
                    <a:pt x="3376" y="913"/>
                    <a:pt x="3458" y="648"/>
                  </a:cubicBezTo>
                  <a:cubicBezTo>
                    <a:pt x="3458" y="529"/>
                    <a:pt x="3495" y="420"/>
                    <a:pt x="3495" y="301"/>
                  </a:cubicBezTo>
                  <a:cubicBezTo>
                    <a:pt x="3531" y="228"/>
                    <a:pt x="3531" y="146"/>
                    <a:pt x="3568" y="73"/>
                  </a:cubicBezTo>
                  <a:lnTo>
                    <a:pt x="3531" y="37"/>
                  </a:lnTo>
                  <a:lnTo>
                    <a:pt x="349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5"/>
            <p:cNvSpPr/>
            <p:nvPr/>
          </p:nvSpPr>
          <p:spPr>
            <a:xfrm>
              <a:off x="1016444" y="2701194"/>
              <a:ext cx="104166" cy="87962"/>
            </a:xfrm>
            <a:custGeom>
              <a:avLst/>
              <a:gdLst/>
              <a:ahLst/>
              <a:cxnLst/>
              <a:rect l="l" t="t" r="r" b="b"/>
              <a:pathLst>
                <a:path w="1935" h="1634" extrusionOk="0">
                  <a:moveTo>
                    <a:pt x="1898" y="1"/>
                  </a:moveTo>
                  <a:cubicBezTo>
                    <a:pt x="1861" y="1"/>
                    <a:pt x="1825" y="37"/>
                    <a:pt x="1825" y="74"/>
                  </a:cubicBezTo>
                  <a:cubicBezTo>
                    <a:pt x="1825" y="156"/>
                    <a:pt x="1825" y="229"/>
                    <a:pt x="1788" y="338"/>
                  </a:cubicBezTo>
                  <a:cubicBezTo>
                    <a:pt x="1752" y="457"/>
                    <a:pt x="1752" y="612"/>
                    <a:pt x="1670" y="758"/>
                  </a:cubicBezTo>
                  <a:cubicBezTo>
                    <a:pt x="1633" y="913"/>
                    <a:pt x="1597" y="1068"/>
                    <a:pt x="1524" y="1178"/>
                  </a:cubicBezTo>
                  <a:cubicBezTo>
                    <a:pt x="1478" y="1251"/>
                    <a:pt x="1405" y="1369"/>
                    <a:pt x="1369" y="1406"/>
                  </a:cubicBezTo>
                  <a:cubicBezTo>
                    <a:pt x="1332" y="1442"/>
                    <a:pt x="1296" y="1479"/>
                    <a:pt x="1296" y="1479"/>
                  </a:cubicBezTo>
                  <a:cubicBezTo>
                    <a:pt x="1250" y="1524"/>
                    <a:pt x="1214" y="1524"/>
                    <a:pt x="1214" y="1524"/>
                  </a:cubicBezTo>
                  <a:lnTo>
                    <a:pt x="1177" y="1561"/>
                  </a:lnTo>
                  <a:lnTo>
                    <a:pt x="1104" y="1561"/>
                  </a:lnTo>
                  <a:cubicBezTo>
                    <a:pt x="1104" y="1524"/>
                    <a:pt x="1068" y="1524"/>
                    <a:pt x="1022" y="1524"/>
                  </a:cubicBezTo>
                  <a:cubicBezTo>
                    <a:pt x="949" y="1442"/>
                    <a:pt x="840" y="1406"/>
                    <a:pt x="758" y="1333"/>
                  </a:cubicBezTo>
                  <a:lnTo>
                    <a:pt x="794" y="1333"/>
                  </a:lnTo>
                  <a:cubicBezTo>
                    <a:pt x="648" y="1214"/>
                    <a:pt x="493" y="1068"/>
                    <a:pt x="383" y="913"/>
                  </a:cubicBezTo>
                  <a:cubicBezTo>
                    <a:pt x="301" y="840"/>
                    <a:pt x="265" y="758"/>
                    <a:pt x="192" y="721"/>
                  </a:cubicBezTo>
                  <a:cubicBezTo>
                    <a:pt x="155" y="648"/>
                    <a:pt x="110" y="612"/>
                    <a:pt x="73" y="566"/>
                  </a:cubicBezTo>
                  <a:cubicBezTo>
                    <a:pt x="73" y="548"/>
                    <a:pt x="64" y="539"/>
                    <a:pt x="55" y="539"/>
                  </a:cubicBezTo>
                  <a:cubicBezTo>
                    <a:pt x="46" y="539"/>
                    <a:pt x="37" y="548"/>
                    <a:pt x="37" y="566"/>
                  </a:cubicBezTo>
                  <a:cubicBezTo>
                    <a:pt x="0" y="566"/>
                    <a:pt x="0" y="612"/>
                    <a:pt x="37" y="612"/>
                  </a:cubicBezTo>
                  <a:cubicBezTo>
                    <a:pt x="73" y="685"/>
                    <a:pt x="155" y="758"/>
                    <a:pt x="228" y="840"/>
                  </a:cubicBezTo>
                  <a:cubicBezTo>
                    <a:pt x="301" y="950"/>
                    <a:pt x="383" y="1068"/>
                    <a:pt x="493" y="1141"/>
                  </a:cubicBezTo>
                  <a:cubicBezTo>
                    <a:pt x="566" y="1251"/>
                    <a:pt x="685" y="1369"/>
                    <a:pt x="794" y="1442"/>
                  </a:cubicBezTo>
                  <a:cubicBezTo>
                    <a:pt x="840" y="1479"/>
                    <a:pt x="876" y="1524"/>
                    <a:pt x="913" y="1561"/>
                  </a:cubicBezTo>
                  <a:cubicBezTo>
                    <a:pt x="986" y="1561"/>
                    <a:pt x="1022" y="1597"/>
                    <a:pt x="1068" y="1634"/>
                  </a:cubicBezTo>
                  <a:lnTo>
                    <a:pt x="1250" y="1634"/>
                  </a:lnTo>
                  <a:cubicBezTo>
                    <a:pt x="1250" y="1597"/>
                    <a:pt x="1296" y="1597"/>
                    <a:pt x="1296" y="1597"/>
                  </a:cubicBezTo>
                  <a:cubicBezTo>
                    <a:pt x="1332" y="1561"/>
                    <a:pt x="1369" y="1524"/>
                    <a:pt x="1405" y="1524"/>
                  </a:cubicBezTo>
                  <a:cubicBezTo>
                    <a:pt x="1442" y="1442"/>
                    <a:pt x="1478" y="1406"/>
                    <a:pt x="1524" y="1369"/>
                  </a:cubicBezTo>
                  <a:cubicBezTo>
                    <a:pt x="1560" y="1333"/>
                    <a:pt x="1597" y="1251"/>
                    <a:pt x="1597" y="1214"/>
                  </a:cubicBezTo>
                  <a:cubicBezTo>
                    <a:pt x="1633" y="1141"/>
                    <a:pt x="1670" y="1105"/>
                    <a:pt x="1706" y="1023"/>
                  </a:cubicBezTo>
                  <a:cubicBezTo>
                    <a:pt x="1752" y="913"/>
                    <a:pt x="1788" y="758"/>
                    <a:pt x="1825" y="612"/>
                  </a:cubicBezTo>
                  <a:cubicBezTo>
                    <a:pt x="1861" y="530"/>
                    <a:pt x="1861" y="420"/>
                    <a:pt x="1898" y="302"/>
                  </a:cubicBezTo>
                  <a:cubicBezTo>
                    <a:pt x="1898" y="229"/>
                    <a:pt x="1934" y="156"/>
                    <a:pt x="1934" y="74"/>
                  </a:cubicBezTo>
                  <a:cubicBezTo>
                    <a:pt x="1934" y="37"/>
                    <a:pt x="1898" y="1"/>
                    <a:pt x="18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5"/>
            <p:cNvSpPr/>
            <p:nvPr/>
          </p:nvSpPr>
          <p:spPr>
            <a:xfrm>
              <a:off x="1521780" y="2361332"/>
              <a:ext cx="71759" cy="43281"/>
            </a:xfrm>
            <a:custGeom>
              <a:avLst/>
              <a:gdLst/>
              <a:ahLst/>
              <a:cxnLst/>
              <a:rect l="l" t="t" r="r" b="b"/>
              <a:pathLst>
                <a:path w="1333" h="804" extrusionOk="0">
                  <a:moveTo>
                    <a:pt x="156" y="1"/>
                  </a:moveTo>
                  <a:lnTo>
                    <a:pt x="119" y="37"/>
                  </a:lnTo>
                  <a:cubicBezTo>
                    <a:pt x="74" y="156"/>
                    <a:pt x="37" y="265"/>
                    <a:pt x="37" y="384"/>
                  </a:cubicBezTo>
                  <a:cubicBezTo>
                    <a:pt x="1" y="421"/>
                    <a:pt x="1" y="457"/>
                    <a:pt x="1" y="494"/>
                  </a:cubicBezTo>
                  <a:lnTo>
                    <a:pt x="1" y="576"/>
                  </a:lnTo>
                  <a:lnTo>
                    <a:pt x="37" y="612"/>
                  </a:lnTo>
                  <a:cubicBezTo>
                    <a:pt x="37" y="685"/>
                    <a:pt x="74" y="722"/>
                    <a:pt x="119" y="767"/>
                  </a:cubicBezTo>
                  <a:cubicBezTo>
                    <a:pt x="156" y="767"/>
                    <a:pt x="192" y="767"/>
                    <a:pt x="192" y="804"/>
                  </a:cubicBezTo>
                  <a:lnTo>
                    <a:pt x="302" y="804"/>
                  </a:lnTo>
                  <a:cubicBezTo>
                    <a:pt x="384" y="804"/>
                    <a:pt x="457" y="767"/>
                    <a:pt x="530" y="767"/>
                  </a:cubicBezTo>
                  <a:cubicBezTo>
                    <a:pt x="612" y="722"/>
                    <a:pt x="685" y="685"/>
                    <a:pt x="803" y="649"/>
                  </a:cubicBezTo>
                  <a:cubicBezTo>
                    <a:pt x="986" y="576"/>
                    <a:pt x="1141" y="457"/>
                    <a:pt x="1332" y="348"/>
                  </a:cubicBezTo>
                  <a:lnTo>
                    <a:pt x="1332" y="265"/>
                  </a:lnTo>
                  <a:lnTo>
                    <a:pt x="1260" y="265"/>
                  </a:lnTo>
                  <a:cubicBezTo>
                    <a:pt x="1177" y="348"/>
                    <a:pt x="1104" y="384"/>
                    <a:pt x="1031" y="421"/>
                  </a:cubicBezTo>
                  <a:cubicBezTo>
                    <a:pt x="913" y="494"/>
                    <a:pt x="840" y="539"/>
                    <a:pt x="721" y="576"/>
                  </a:cubicBezTo>
                  <a:cubicBezTo>
                    <a:pt x="648" y="612"/>
                    <a:pt x="530" y="649"/>
                    <a:pt x="457" y="685"/>
                  </a:cubicBezTo>
                  <a:cubicBezTo>
                    <a:pt x="384" y="685"/>
                    <a:pt x="347" y="722"/>
                    <a:pt x="265" y="722"/>
                  </a:cubicBezTo>
                  <a:lnTo>
                    <a:pt x="229" y="722"/>
                  </a:lnTo>
                  <a:cubicBezTo>
                    <a:pt x="192" y="685"/>
                    <a:pt x="192" y="685"/>
                    <a:pt x="156" y="685"/>
                  </a:cubicBezTo>
                  <a:lnTo>
                    <a:pt x="156" y="649"/>
                  </a:lnTo>
                  <a:lnTo>
                    <a:pt x="119" y="649"/>
                  </a:lnTo>
                  <a:cubicBezTo>
                    <a:pt x="119" y="612"/>
                    <a:pt x="119" y="612"/>
                    <a:pt x="74" y="576"/>
                  </a:cubicBezTo>
                  <a:lnTo>
                    <a:pt x="74" y="494"/>
                  </a:lnTo>
                  <a:cubicBezTo>
                    <a:pt x="74" y="421"/>
                    <a:pt x="119" y="384"/>
                    <a:pt x="119" y="311"/>
                  </a:cubicBezTo>
                  <a:cubicBezTo>
                    <a:pt x="156" y="229"/>
                    <a:pt x="156" y="156"/>
                    <a:pt x="192" y="37"/>
                  </a:cubicBezTo>
                  <a:lnTo>
                    <a:pt x="19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5"/>
            <p:cNvSpPr/>
            <p:nvPr/>
          </p:nvSpPr>
          <p:spPr>
            <a:xfrm>
              <a:off x="1448136" y="2387873"/>
              <a:ext cx="135066" cy="104650"/>
            </a:xfrm>
            <a:custGeom>
              <a:avLst/>
              <a:gdLst/>
              <a:ahLst/>
              <a:cxnLst/>
              <a:rect l="l" t="t" r="r" b="b"/>
              <a:pathLst>
                <a:path w="2509" h="1944" extrusionOk="0">
                  <a:moveTo>
                    <a:pt x="192" y="1"/>
                  </a:moveTo>
                  <a:cubicBezTo>
                    <a:pt x="192" y="1"/>
                    <a:pt x="155" y="1"/>
                    <a:pt x="155" y="46"/>
                  </a:cubicBezTo>
                  <a:cubicBezTo>
                    <a:pt x="155" y="156"/>
                    <a:pt x="119" y="274"/>
                    <a:pt x="119" y="384"/>
                  </a:cubicBezTo>
                  <a:cubicBezTo>
                    <a:pt x="73" y="539"/>
                    <a:pt x="37" y="685"/>
                    <a:pt x="37" y="840"/>
                  </a:cubicBezTo>
                  <a:cubicBezTo>
                    <a:pt x="37" y="995"/>
                    <a:pt x="0" y="1141"/>
                    <a:pt x="37" y="1296"/>
                  </a:cubicBezTo>
                  <a:cubicBezTo>
                    <a:pt x="37" y="1415"/>
                    <a:pt x="73" y="1524"/>
                    <a:pt x="119" y="1643"/>
                  </a:cubicBezTo>
                  <a:cubicBezTo>
                    <a:pt x="155" y="1679"/>
                    <a:pt x="155" y="1716"/>
                    <a:pt x="192" y="1716"/>
                  </a:cubicBezTo>
                  <a:cubicBezTo>
                    <a:pt x="192" y="1752"/>
                    <a:pt x="192" y="1752"/>
                    <a:pt x="228" y="1789"/>
                  </a:cubicBezTo>
                  <a:cubicBezTo>
                    <a:pt x="265" y="1825"/>
                    <a:pt x="301" y="1871"/>
                    <a:pt x="383" y="1871"/>
                  </a:cubicBezTo>
                  <a:cubicBezTo>
                    <a:pt x="420" y="1907"/>
                    <a:pt x="456" y="1907"/>
                    <a:pt x="529" y="1907"/>
                  </a:cubicBezTo>
                  <a:cubicBezTo>
                    <a:pt x="575" y="1944"/>
                    <a:pt x="648" y="1944"/>
                    <a:pt x="721" y="1944"/>
                  </a:cubicBezTo>
                  <a:cubicBezTo>
                    <a:pt x="839" y="1907"/>
                    <a:pt x="985" y="1907"/>
                    <a:pt x="1104" y="1871"/>
                  </a:cubicBezTo>
                  <a:cubicBezTo>
                    <a:pt x="1259" y="1789"/>
                    <a:pt x="1369" y="1752"/>
                    <a:pt x="1524" y="1679"/>
                  </a:cubicBezTo>
                  <a:cubicBezTo>
                    <a:pt x="1715" y="1561"/>
                    <a:pt x="1898" y="1451"/>
                    <a:pt x="2053" y="1332"/>
                  </a:cubicBezTo>
                  <a:cubicBezTo>
                    <a:pt x="2171" y="1296"/>
                    <a:pt x="2244" y="1259"/>
                    <a:pt x="2317" y="1186"/>
                  </a:cubicBezTo>
                  <a:cubicBezTo>
                    <a:pt x="2354" y="1141"/>
                    <a:pt x="2436" y="1104"/>
                    <a:pt x="2509" y="1068"/>
                  </a:cubicBezTo>
                  <a:lnTo>
                    <a:pt x="2509" y="958"/>
                  </a:lnTo>
                  <a:cubicBezTo>
                    <a:pt x="2485" y="958"/>
                    <a:pt x="2460" y="938"/>
                    <a:pt x="2447" y="938"/>
                  </a:cubicBezTo>
                  <a:cubicBezTo>
                    <a:pt x="2440" y="938"/>
                    <a:pt x="2436" y="943"/>
                    <a:pt x="2436" y="958"/>
                  </a:cubicBezTo>
                  <a:cubicBezTo>
                    <a:pt x="2171" y="1141"/>
                    <a:pt x="1898" y="1296"/>
                    <a:pt x="1633" y="1451"/>
                  </a:cubicBezTo>
                  <a:lnTo>
                    <a:pt x="1670" y="1451"/>
                  </a:lnTo>
                  <a:cubicBezTo>
                    <a:pt x="1442" y="1597"/>
                    <a:pt x="1177" y="1716"/>
                    <a:pt x="949" y="1789"/>
                  </a:cubicBezTo>
                  <a:cubicBezTo>
                    <a:pt x="839" y="1789"/>
                    <a:pt x="721" y="1825"/>
                    <a:pt x="648" y="1825"/>
                  </a:cubicBezTo>
                  <a:cubicBezTo>
                    <a:pt x="575" y="1825"/>
                    <a:pt x="529" y="1825"/>
                    <a:pt x="493" y="1789"/>
                  </a:cubicBezTo>
                  <a:cubicBezTo>
                    <a:pt x="456" y="1789"/>
                    <a:pt x="383" y="1789"/>
                    <a:pt x="347" y="1752"/>
                  </a:cubicBezTo>
                  <a:cubicBezTo>
                    <a:pt x="347" y="1716"/>
                    <a:pt x="301" y="1716"/>
                    <a:pt x="265" y="1679"/>
                  </a:cubicBezTo>
                  <a:cubicBezTo>
                    <a:pt x="265" y="1679"/>
                    <a:pt x="228" y="1643"/>
                    <a:pt x="228" y="1597"/>
                  </a:cubicBezTo>
                  <a:lnTo>
                    <a:pt x="192" y="1597"/>
                  </a:lnTo>
                  <a:cubicBezTo>
                    <a:pt x="192" y="1561"/>
                    <a:pt x="155" y="1488"/>
                    <a:pt x="155" y="1451"/>
                  </a:cubicBezTo>
                  <a:cubicBezTo>
                    <a:pt x="119" y="1332"/>
                    <a:pt x="119" y="1223"/>
                    <a:pt x="119" y="1068"/>
                  </a:cubicBezTo>
                  <a:cubicBezTo>
                    <a:pt x="119" y="876"/>
                    <a:pt x="119" y="730"/>
                    <a:pt x="155" y="539"/>
                  </a:cubicBezTo>
                  <a:cubicBezTo>
                    <a:pt x="192" y="347"/>
                    <a:pt x="192" y="192"/>
                    <a:pt x="228" y="46"/>
                  </a:cubicBezTo>
                  <a:cubicBezTo>
                    <a:pt x="228" y="1"/>
                    <a:pt x="228" y="1"/>
                    <a:pt x="19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5"/>
            <p:cNvSpPr/>
            <p:nvPr/>
          </p:nvSpPr>
          <p:spPr>
            <a:xfrm>
              <a:off x="1370508" y="2457589"/>
              <a:ext cx="153315" cy="139049"/>
            </a:xfrm>
            <a:custGeom>
              <a:avLst/>
              <a:gdLst/>
              <a:ahLst/>
              <a:cxnLst/>
              <a:rect l="l" t="t" r="r" b="b"/>
              <a:pathLst>
                <a:path w="2848" h="2583" extrusionOk="0">
                  <a:moveTo>
                    <a:pt x="229" y="1"/>
                  </a:moveTo>
                  <a:cubicBezTo>
                    <a:pt x="229" y="1"/>
                    <a:pt x="192" y="1"/>
                    <a:pt x="192" y="37"/>
                  </a:cubicBezTo>
                  <a:cubicBezTo>
                    <a:pt x="147" y="229"/>
                    <a:pt x="110" y="457"/>
                    <a:pt x="74" y="685"/>
                  </a:cubicBezTo>
                  <a:cubicBezTo>
                    <a:pt x="37" y="986"/>
                    <a:pt x="1" y="1260"/>
                    <a:pt x="1" y="1561"/>
                  </a:cubicBezTo>
                  <a:lnTo>
                    <a:pt x="1" y="1981"/>
                  </a:lnTo>
                  <a:cubicBezTo>
                    <a:pt x="37" y="2054"/>
                    <a:pt x="37" y="2172"/>
                    <a:pt x="110" y="2282"/>
                  </a:cubicBezTo>
                  <a:cubicBezTo>
                    <a:pt x="110" y="2318"/>
                    <a:pt x="147" y="2355"/>
                    <a:pt x="147" y="2400"/>
                  </a:cubicBezTo>
                  <a:cubicBezTo>
                    <a:pt x="192" y="2437"/>
                    <a:pt x="229" y="2473"/>
                    <a:pt x="265" y="2510"/>
                  </a:cubicBezTo>
                  <a:cubicBezTo>
                    <a:pt x="338" y="2546"/>
                    <a:pt x="457" y="2583"/>
                    <a:pt x="530" y="2583"/>
                  </a:cubicBezTo>
                  <a:lnTo>
                    <a:pt x="794" y="2583"/>
                  </a:lnTo>
                  <a:cubicBezTo>
                    <a:pt x="913" y="2546"/>
                    <a:pt x="1023" y="2546"/>
                    <a:pt x="1141" y="2510"/>
                  </a:cubicBezTo>
                  <a:cubicBezTo>
                    <a:pt x="1369" y="2437"/>
                    <a:pt x="1561" y="2318"/>
                    <a:pt x="1789" y="2209"/>
                  </a:cubicBezTo>
                  <a:cubicBezTo>
                    <a:pt x="1971" y="2127"/>
                    <a:pt x="2199" y="2017"/>
                    <a:pt x="2391" y="1898"/>
                  </a:cubicBezTo>
                  <a:cubicBezTo>
                    <a:pt x="2473" y="1825"/>
                    <a:pt x="2583" y="1789"/>
                    <a:pt x="2655" y="1753"/>
                  </a:cubicBezTo>
                  <a:cubicBezTo>
                    <a:pt x="2701" y="1716"/>
                    <a:pt x="2774" y="1634"/>
                    <a:pt x="2847" y="1597"/>
                  </a:cubicBezTo>
                  <a:lnTo>
                    <a:pt x="2847" y="1561"/>
                  </a:lnTo>
                  <a:lnTo>
                    <a:pt x="2847" y="1524"/>
                  </a:lnTo>
                  <a:lnTo>
                    <a:pt x="2774" y="1524"/>
                  </a:lnTo>
                  <a:cubicBezTo>
                    <a:pt x="2583" y="1634"/>
                    <a:pt x="2391" y="1753"/>
                    <a:pt x="2199" y="1862"/>
                  </a:cubicBezTo>
                  <a:cubicBezTo>
                    <a:pt x="2017" y="1981"/>
                    <a:pt x="1825" y="2090"/>
                    <a:pt x="1634" y="2172"/>
                  </a:cubicBezTo>
                  <a:cubicBezTo>
                    <a:pt x="1406" y="2282"/>
                    <a:pt x="1214" y="2355"/>
                    <a:pt x="986" y="2437"/>
                  </a:cubicBezTo>
                  <a:cubicBezTo>
                    <a:pt x="877" y="2473"/>
                    <a:pt x="758" y="2473"/>
                    <a:pt x="603" y="2473"/>
                  </a:cubicBezTo>
                  <a:lnTo>
                    <a:pt x="457" y="2473"/>
                  </a:lnTo>
                  <a:cubicBezTo>
                    <a:pt x="420" y="2437"/>
                    <a:pt x="375" y="2437"/>
                    <a:pt x="338" y="2437"/>
                  </a:cubicBezTo>
                  <a:cubicBezTo>
                    <a:pt x="302" y="2400"/>
                    <a:pt x="265" y="2400"/>
                    <a:pt x="265" y="2355"/>
                  </a:cubicBezTo>
                  <a:cubicBezTo>
                    <a:pt x="229" y="2318"/>
                    <a:pt x="229" y="2318"/>
                    <a:pt x="192" y="2282"/>
                  </a:cubicBezTo>
                  <a:cubicBezTo>
                    <a:pt x="147" y="2209"/>
                    <a:pt x="147" y="2172"/>
                    <a:pt x="110" y="2090"/>
                  </a:cubicBezTo>
                  <a:cubicBezTo>
                    <a:pt x="74" y="1944"/>
                    <a:pt x="74" y="1753"/>
                    <a:pt x="74" y="1597"/>
                  </a:cubicBezTo>
                  <a:cubicBezTo>
                    <a:pt x="74" y="1333"/>
                    <a:pt x="110" y="1032"/>
                    <a:pt x="147" y="758"/>
                  </a:cubicBezTo>
                  <a:cubicBezTo>
                    <a:pt x="147" y="612"/>
                    <a:pt x="192" y="494"/>
                    <a:pt x="192" y="384"/>
                  </a:cubicBezTo>
                  <a:cubicBezTo>
                    <a:pt x="229" y="266"/>
                    <a:pt x="229" y="193"/>
                    <a:pt x="265" y="74"/>
                  </a:cubicBezTo>
                  <a:lnTo>
                    <a:pt x="265" y="37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5"/>
            <p:cNvSpPr/>
            <p:nvPr/>
          </p:nvSpPr>
          <p:spPr>
            <a:xfrm>
              <a:off x="1292449" y="2582379"/>
              <a:ext cx="159667" cy="126614"/>
            </a:xfrm>
            <a:custGeom>
              <a:avLst/>
              <a:gdLst/>
              <a:ahLst/>
              <a:cxnLst/>
              <a:rect l="l" t="t" r="r" b="b"/>
              <a:pathLst>
                <a:path w="2966" h="2352" extrusionOk="0">
                  <a:moveTo>
                    <a:pt x="119" y="0"/>
                  </a:moveTo>
                  <a:cubicBezTo>
                    <a:pt x="82" y="228"/>
                    <a:pt x="46" y="456"/>
                    <a:pt x="46" y="684"/>
                  </a:cubicBezTo>
                  <a:cubicBezTo>
                    <a:pt x="46" y="949"/>
                    <a:pt x="0" y="1223"/>
                    <a:pt x="46" y="1487"/>
                  </a:cubicBezTo>
                  <a:cubicBezTo>
                    <a:pt x="82" y="1633"/>
                    <a:pt x="82" y="1752"/>
                    <a:pt x="119" y="1861"/>
                  </a:cubicBezTo>
                  <a:cubicBezTo>
                    <a:pt x="155" y="1980"/>
                    <a:pt x="228" y="2053"/>
                    <a:pt x="274" y="2135"/>
                  </a:cubicBezTo>
                  <a:cubicBezTo>
                    <a:pt x="347" y="2208"/>
                    <a:pt x="420" y="2281"/>
                    <a:pt x="539" y="2317"/>
                  </a:cubicBezTo>
                  <a:lnTo>
                    <a:pt x="684" y="2317"/>
                  </a:lnTo>
                  <a:cubicBezTo>
                    <a:pt x="726" y="2340"/>
                    <a:pt x="764" y="2351"/>
                    <a:pt x="797" y="2351"/>
                  </a:cubicBezTo>
                  <a:cubicBezTo>
                    <a:pt x="830" y="2351"/>
                    <a:pt x="858" y="2340"/>
                    <a:pt x="876" y="2317"/>
                  </a:cubicBezTo>
                  <a:cubicBezTo>
                    <a:pt x="995" y="2317"/>
                    <a:pt x="1068" y="2281"/>
                    <a:pt x="1141" y="2281"/>
                  </a:cubicBezTo>
                  <a:cubicBezTo>
                    <a:pt x="1259" y="2244"/>
                    <a:pt x="1332" y="2208"/>
                    <a:pt x="1414" y="2135"/>
                  </a:cubicBezTo>
                  <a:cubicBezTo>
                    <a:pt x="1642" y="2053"/>
                    <a:pt x="1788" y="1943"/>
                    <a:pt x="1980" y="1788"/>
                  </a:cubicBezTo>
                  <a:cubicBezTo>
                    <a:pt x="2171" y="1679"/>
                    <a:pt x="2327" y="1524"/>
                    <a:pt x="2509" y="1405"/>
                  </a:cubicBezTo>
                  <a:cubicBezTo>
                    <a:pt x="2591" y="1332"/>
                    <a:pt x="2664" y="1296"/>
                    <a:pt x="2737" y="1223"/>
                  </a:cubicBezTo>
                  <a:cubicBezTo>
                    <a:pt x="2819" y="1177"/>
                    <a:pt x="2892" y="1104"/>
                    <a:pt x="2965" y="1067"/>
                  </a:cubicBezTo>
                  <a:lnTo>
                    <a:pt x="2965" y="1031"/>
                  </a:lnTo>
                  <a:lnTo>
                    <a:pt x="2929" y="994"/>
                  </a:lnTo>
                  <a:lnTo>
                    <a:pt x="2892" y="994"/>
                  </a:lnTo>
                  <a:cubicBezTo>
                    <a:pt x="2819" y="1067"/>
                    <a:pt x="2701" y="1140"/>
                    <a:pt x="2628" y="1223"/>
                  </a:cubicBezTo>
                  <a:cubicBezTo>
                    <a:pt x="2473" y="1296"/>
                    <a:pt x="2400" y="1369"/>
                    <a:pt x="2281" y="1487"/>
                  </a:cubicBezTo>
                  <a:cubicBezTo>
                    <a:pt x="2016" y="1679"/>
                    <a:pt x="1752" y="1861"/>
                    <a:pt x="1487" y="2016"/>
                  </a:cubicBezTo>
                  <a:lnTo>
                    <a:pt x="1524" y="2016"/>
                  </a:lnTo>
                  <a:cubicBezTo>
                    <a:pt x="1332" y="2089"/>
                    <a:pt x="1186" y="2171"/>
                    <a:pt x="1031" y="2208"/>
                  </a:cubicBezTo>
                  <a:cubicBezTo>
                    <a:pt x="913" y="2244"/>
                    <a:pt x="840" y="2244"/>
                    <a:pt x="767" y="2244"/>
                  </a:cubicBezTo>
                  <a:lnTo>
                    <a:pt x="575" y="2244"/>
                  </a:lnTo>
                  <a:cubicBezTo>
                    <a:pt x="539" y="2208"/>
                    <a:pt x="502" y="2208"/>
                    <a:pt x="456" y="2208"/>
                  </a:cubicBezTo>
                  <a:cubicBezTo>
                    <a:pt x="420" y="2171"/>
                    <a:pt x="383" y="2135"/>
                    <a:pt x="383" y="2089"/>
                  </a:cubicBezTo>
                  <a:lnTo>
                    <a:pt x="383" y="2135"/>
                  </a:lnTo>
                  <a:cubicBezTo>
                    <a:pt x="347" y="2089"/>
                    <a:pt x="310" y="2016"/>
                    <a:pt x="274" y="1980"/>
                  </a:cubicBezTo>
                  <a:cubicBezTo>
                    <a:pt x="228" y="1907"/>
                    <a:pt x="192" y="1825"/>
                    <a:pt x="192" y="1752"/>
                  </a:cubicBezTo>
                  <a:cubicBezTo>
                    <a:pt x="119" y="1524"/>
                    <a:pt x="119" y="1296"/>
                    <a:pt x="119" y="1067"/>
                  </a:cubicBezTo>
                  <a:lnTo>
                    <a:pt x="119" y="493"/>
                  </a:lnTo>
                  <a:cubicBezTo>
                    <a:pt x="155" y="347"/>
                    <a:pt x="155" y="192"/>
                    <a:pt x="192" y="37"/>
                  </a:cubicBezTo>
                  <a:cubicBezTo>
                    <a:pt x="192" y="0"/>
                    <a:pt x="155" y="0"/>
                    <a:pt x="15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5"/>
            <p:cNvSpPr/>
            <p:nvPr/>
          </p:nvSpPr>
          <p:spPr>
            <a:xfrm>
              <a:off x="1243353" y="2734141"/>
              <a:ext cx="118862" cy="87424"/>
            </a:xfrm>
            <a:custGeom>
              <a:avLst/>
              <a:gdLst/>
              <a:ahLst/>
              <a:cxnLst/>
              <a:rect l="l" t="t" r="r" b="b"/>
              <a:pathLst>
                <a:path w="2208" h="1624" extrusionOk="0">
                  <a:moveTo>
                    <a:pt x="0" y="0"/>
                  </a:moveTo>
                  <a:lnTo>
                    <a:pt x="0" y="36"/>
                  </a:lnTo>
                  <a:lnTo>
                    <a:pt x="0" y="338"/>
                  </a:lnTo>
                  <a:cubicBezTo>
                    <a:pt x="0" y="456"/>
                    <a:pt x="0" y="602"/>
                    <a:pt x="46" y="721"/>
                  </a:cubicBezTo>
                  <a:cubicBezTo>
                    <a:pt x="46" y="867"/>
                    <a:pt x="46" y="985"/>
                    <a:pt x="82" y="1140"/>
                  </a:cubicBezTo>
                  <a:cubicBezTo>
                    <a:pt x="119" y="1250"/>
                    <a:pt x="155" y="1368"/>
                    <a:pt x="228" y="1441"/>
                  </a:cubicBezTo>
                  <a:cubicBezTo>
                    <a:pt x="228" y="1478"/>
                    <a:pt x="274" y="1514"/>
                    <a:pt x="310" y="1551"/>
                  </a:cubicBezTo>
                  <a:cubicBezTo>
                    <a:pt x="347" y="1551"/>
                    <a:pt x="347" y="1551"/>
                    <a:pt x="383" y="1596"/>
                  </a:cubicBezTo>
                  <a:lnTo>
                    <a:pt x="456" y="1596"/>
                  </a:lnTo>
                  <a:cubicBezTo>
                    <a:pt x="479" y="1615"/>
                    <a:pt x="499" y="1624"/>
                    <a:pt x="519" y="1624"/>
                  </a:cubicBezTo>
                  <a:cubicBezTo>
                    <a:pt x="538" y="1624"/>
                    <a:pt x="557" y="1615"/>
                    <a:pt x="575" y="1596"/>
                  </a:cubicBezTo>
                  <a:cubicBezTo>
                    <a:pt x="648" y="1596"/>
                    <a:pt x="684" y="1596"/>
                    <a:pt x="766" y="1551"/>
                  </a:cubicBezTo>
                  <a:cubicBezTo>
                    <a:pt x="803" y="1551"/>
                    <a:pt x="876" y="1514"/>
                    <a:pt x="912" y="1478"/>
                  </a:cubicBezTo>
                  <a:cubicBezTo>
                    <a:pt x="994" y="1478"/>
                    <a:pt x="1031" y="1441"/>
                    <a:pt x="1104" y="1405"/>
                  </a:cubicBezTo>
                  <a:cubicBezTo>
                    <a:pt x="1222" y="1323"/>
                    <a:pt x="1332" y="1213"/>
                    <a:pt x="1451" y="1140"/>
                  </a:cubicBezTo>
                  <a:cubicBezTo>
                    <a:pt x="1596" y="1022"/>
                    <a:pt x="1715" y="912"/>
                    <a:pt x="1870" y="794"/>
                  </a:cubicBezTo>
                  <a:cubicBezTo>
                    <a:pt x="1907" y="757"/>
                    <a:pt x="1980" y="684"/>
                    <a:pt x="2016" y="639"/>
                  </a:cubicBezTo>
                  <a:cubicBezTo>
                    <a:pt x="2098" y="602"/>
                    <a:pt x="2135" y="566"/>
                    <a:pt x="2171" y="529"/>
                  </a:cubicBezTo>
                  <a:cubicBezTo>
                    <a:pt x="2208" y="529"/>
                    <a:pt x="2208" y="493"/>
                    <a:pt x="2208" y="456"/>
                  </a:cubicBezTo>
                  <a:lnTo>
                    <a:pt x="2098" y="456"/>
                  </a:lnTo>
                  <a:cubicBezTo>
                    <a:pt x="2016" y="493"/>
                    <a:pt x="1943" y="566"/>
                    <a:pt x="1870" y="602"/>
                  </a:cubicBezTo>
                  <a:cubicBezTo>
                    <a:pt x="1788" y="721"/>
                    <a:pt x="1679" y="794"/>
                    <a:pt x="1596" y="867"/>
                  </a:cubicBezTo>
                  <a:cubicBezTo>
                    <a:pt x="1368" y="1058"/>
                    <a:pt x="1140" y="1250"/>
                    <a:pt x="912" y="1368"/>
                  </a:cubicBezTo>
                  <a:cubicBezTo>
                    <a:pt x="839" y="1441"/>
                    <a:pt x="730" y="1478"/>
                    <a:pt x="648" y="1478"/>
                  </a:cubicBezTo>
                  <a:cubicBezTo>
                    <a:pt x="611" y="1514"/>
                    <a:pt x="575" y="1514"/>
                    <a:pt x="538" y="1514"/>
                  </a:cubicBezTo>
                  <a:lnTo>
                    <a:pt x="456" y="1514"/>
                  </a:lnTo>
                  <a:cubicBezTo>
                    <a:pt x="420" y="1478"/>
                    <a:pt x="420" y="1478"/>
                    <a:pt x="383" y="1478"/>
                  </a:cubicBezTo>
                  <a:lnTo>
                    <a:pt x="347" y="1441"/>
                  </a:lnTo>
                  <a:cubicBezTo>
                    <a:pt x="310" y="1405"/>
                    <a:pt x="274" y="1368"/>
                    <a:pt x="274" y="1323"/>
                  </a:cubicBezTo>
                  <a:cubicBezTo>
                    <a:pt x="228" y="1250"/>
                    <a:pt x="192" y="1177"/>
                    <a:pt x="155" y="1095"/>
                  </a:cubicBezTo>
                  <a:cubicBezTo>
                    <a:pt x="119" y="912"/>
                    <a:pt x="82" y="721"/>
                    <a:pt x="82" y="493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5"/>
            <p:cNvSpPr/>
            <p:nvPr/>
          </p:nvSpPr>
          <p:spPr>
            <a:xfrm>
              <a:off x="1669123" y="2666362"/>
              <a:ext cx="55555" cy="47157"/>
            </a:xfrm>
            <a:custGeom>
              <a:avLst/>
              <a:gdLst/>
              <a:ahLst/>
              <a:cxnLst/>
              <a:rect l="l" t="t" r="r" b="b"/>
              <a:pathLst>
                <a:path w="1032" h="876" extrusionOk="0">
                  <a:moveTo>
                    <a:pt x="347" y="0"/>
                  </a:moveTo>
                  <a:lnTo>
                    <a:pt x="301" y="37"/>
                  </a:lnTo>
                  <a:cubicBezTo>
                    <a:pt x="265" y="119"/>
                    <a:pt x="192" y="192"/>
                    <a:pt x="119" y="301"/>
                  </a:cubicBezTo>
                  <a:cubicBezTo>
                    <a:pt x="73" y="347"/>
                    <a:pt x="37" y="420"/>
                    <a:pt x="37" y="493"/>
                  </a:cubicBezTo>
                  <a:cubicBezTo>
                    <a:pt x="0" y="529"/>
                    <a:pt x="0" y="611"/>
                    <a:pt x="0" y="648"/>
                  </a:cubicBezTo>
                  <a:cubicBezTo>
                    <a:pt x="0" y="684"/>
                    <a:pt x="0" y="684"/>
                    <a:pt x="37" y="721"/>
                  </a:cubicBezTo>
                  <a:lnTo>
                    <a:pt x="37" y="757"/>
                  </a:lnTo>
                  <a:lnTo>
                    <a:pt x="73" y="757"/>
                  </a:lnTo>
                  <a:cubicBezTo>
                    <a:pt x="73" y="803"/>
                    <a:pt x="119" y="803"/>
                    <a:pt x="119" y="803"/>
                  </a:cubicBezTo>
                  <a:cubicBezTo>
                    <a:pt x="155" y="839"/>
                    <a:pt x="192" y="839"/>
                    <a:pt x="192" y="839"/>
                  </a:cubicBezTo>
                  <a:cubicBezTo>
                    <a:pt x="265" y="876"/>
                    <a:pt x="347" y="876"/>
                    <a:pt x="420" y="876"/>
                  </a:cubicBezTo>
                  <a:lnTo>
                    <a:pt x="685" y="876"/>
                  </a:lnTo>
                  <a:cubicBezTo>
                    <a:pt x="758" y="839"/>
                    <a:pt x="876" y="839"/>
                    <a:pt x="986" y="803"/>
                  </a:cubicBezTo>
                  <a:cubicBezTo>
                    <a:pt x="1031" y="803"/>
                    <a:pt x="1031" y="803"/>
                    <a:pt x="1031" y="757"/>
                  </a:cubicBezTo>
                  <a:cubicBezTo>
                    <a:pt x="1031" y="731"/>
                    <a:pt x="1008" y="706"/>
                    <a:pt x="995" y="706"/>
                  </a:cubicBezTo>
                  <a:cubicBezTo>
                    <a:pt x="990" y="706"/>
                    <a:pt x="986" y="710"/>
                    <a:pt x="986" y="721"/>
                  </a:cubicBezTo>
                  <a:cubicBezTo>
                    <a:pt x="803" y="721"/>
                    <a:pt x="612" y="757"/>
                    <a:pt x="420" y="757"/>
                  </a:cubicBezTo>
                  <a:cubicBezTo>
                    <a:pt x="347" y="757"/>
                    <a:pt x="301" y="757"/>
                    <a:pt x="228" y="721"/>
                  </a:cubicBezTo>
                  <a:lnTo>
                    <a:pt x="155" y="721"/>
                  </a:lnTo>
                  <a:lnTo>
                    <a:pt x="119" y="684"/>
                  </a:lnTo>
                  <a:lnTo>
                    <a:pt x="73" y="648"/>
                  </a:lnTo>
                  <a:lnTo>
                    <a:pt x="73" y="611"/>
                  </a:lnTo>
                  <a:cubicBezTo>
                    <a:pt x="73" y="575"/>
                    <a:pt x="73" y="575"/>
                    <a:pt x="119" y="529"/>
                  </a:cubicBezTo>
                  <a:cubicBezTo>
                    <a:pt x="119" y="493"/>
                    <a:pt x="155" y="420"/>
                    <a:pt x="192" y="383"/>
                  </a:cubicBezTo>
                  <a:cubicBezTo>
                    <a:pt x="228" y="265"/>
                    <a:pt x="301" y="155"/>
                    <a:pt x="384" y="73"/>
                  </a:cubicBezTo>
                  <a:lnTo>
                    <a:pt x="384" y="37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5"/>
            <p:cNvSpPr/>
            <p:nvPr/>
          </p:nvSpPr>
          <p:spPr>
            <a:xfrm>
              <a:off x="1589557" y="2682567"/>
              <a:ext cx="87962" cy="73697"/>
            </a:xfrm>
            <a:custGeom>
              <a:avLst/>
              <a:gdLst/>
              <a:ahLst/>
              <a:cxnLst/>
              <a:rect l="l" t="t" r="r" b="b"/>
              <a:pathLst>
                <a:path w="1634" h="1369" extrusionOk="0">
                  <a:moveTo>
                    <a:pt x="457" y="0"/>
                  </a:moveTo>
                  <a:cubicBezTo>
                    <a:pt x="457" y="0"/>
                    <a:pt x="411" y="0"/>
                    <a:pt x="411" y="46"/>
                  </a:cubicBezTo>
                  <a:cubicBezTo>
                    <a:pt x="411" y="82"/>
                    <a:pt x="375" y="119"/>
                    <a:pt x="375" y="155"/>
                  </a:cubicBezTo>
                  <a:cubicBezTo>
                    <a:pt x="338" y="192"/>
                    <a:pt x="302" y="274"/>
                    <a:pt x="265" y="310"/>
                  </a:cubicBezTo>
                  <a:cubicBezTo>
                    <a:pt x="229" y="456"/>
                    <a:pt x="146" y="575"/>
                    <a:pt x="110" y="684"/>
                  </a:cubicBezTo>
                  <a:cubicBezTo>
                    <a:pt x="73" y="766"/>
                    <a:pt x="37" y="839"/>
                    <a:pt x="37" y="876"/>
                  </a:cubicBezTo>
                  <a:cubicBezTo>
                    <a:pt x="1" y="958"/>
                    <a:pt x="1" y="994"/>
                    <a:pt x="1" y="1067"/>
                  </a:cubicBezTo>
                  <a:cubicBezTo>
                    <a:pt x="1" y="1104"/>
                    <a:pt x="1" y="1140"/>
                    <a:pt x="37" y="1186"/>
                  </a:cubicBezTo>
                  <a:cubicBezTo>
                    <a:pt x="37" y="1223"/>
                    <a:pt x="73" y="1259"/>
                    <a:pt x="110" y="1296"/>
                  </a:cubicBezTo>
                  <a:cubicBezTo>
                    <a:pt x="146" y="1296"/>
                    <a:pt x="229" y="1332"/>
                    <a:pt x="265" y="1332"/>
                  </a:cubicBezTo>
                  <a:cubicBezTo>
                    <a:pt x="302" y="1369"/>
                    <a:pt x="375" y="1369"/>
                    <a:pt x="457" y="1369"/>
                  </a:cubicBezTo>
                  <a:lnTo>
                    <a:pt x="639" y="1369"/>
                  </a:lnTo>
                  <a:cubicBezTo>
                    <a:pt x="721" y="1369"/>
                    <a:pt x="794" y="1369"/>
                    <a:pt x="831" y="1332"/>
                  </a:cubicBezTo>
                  <a:cubicBezTo>
                    <a:pt x="986" y="1332"/>
                    <a:pt x="1141" y="1296"/>
                    <a:pt x="1250" y="1259"/>
                  </a:cubicBezTo>
                  <a:cubicBezTo>
                    <a:pt x="1323" y="1259"/>
                    <a:pt x="1369" y="1259"/>
                    <a:pt x="1442" y="1223"/>
                  </a:cubicBezTo>
                  <a:lnTo>
                    <a:pt x="1515" y="1223"/>
                  </a:lnTo>
                  <a:cubicBezTo>
                    <a:pt x="1515" y="1223"/>
                    <a:pt x="1551" y="1223"/>
                    <a:pt x="1597" y="1186"/>
                  </a:cubicBezTo>
                  <a:cubicBezTo>
                    <a:pt x="1633" y="1186"/>
                    <a:pt x="1633" y="1186"/>
                    <a:pt x="1633" y="1140"/>
                  </a:cubicBezTo>
                  <a:cubicBezTo>
                    <a:pt x="1633" y="1104"/>
                    <a:pt x="1597" y="1104"/>
                    <a:pt x="1597" y="1104"/>
                  </a:cubicBezTo>
                  <a:cubicBezTo>
                    <a:pt x="1515" y="1104"/>
                    <a:pt x="1442" y="1104"/>
                    <a:pt x="1405" y="1140"/>
                  </a:cubicBezTo>
                  <a:cubicBezTo>
                    <a:pt x="1287" y="1140"/>
                    <a:pt x="1214" y="1186"/>
                    <a:pt x="1141" y="1186"/>
                  </a:cubicBezTo>
                  <a:cubicBezTo>
                    <a:pt x="913" y="1223"/>
                    <a:pt x="721" y="1259"/>
                    <a:pt x="530" y="1259"/>
                  </a:cubicBezTo>
                  <a:cubicBezTo>
                    <a:pt x="457" y="1259"/>
                    <a:pt x="375" y="1259"/>
                    <a:pt x="302" y="1223"/>
                  </a:cubicBezTo>
                  <a:lnTo>
                    <a:pt x="183" y="1223"/>
                  </a:lnTo>
                  <a:cubicBezTo>
                    <a:pt x="183" y="1186"/>
                    <a:pt x="146" y="1186"/>
                    <a:pt x="146" y="1186"/>
                  </a:cubicBezTo>
                  <a:lnTo>
                    <a:pt x="110" y="1140"/>
                  </a:lnTo>
                  <a:lnTo>
                    <a:pt x="110" y="1104"/>
                  </a:lnTo>
                  <a:lnTo>
                    <a:pt x="110" y="1031"/>
                  </a:lnTo>
                  <a:lnTo>
                    <a:pt x="110" y="912"/>
                  </a:lnTo>
                  <a:lnTo>
                    <a:pt x="110" y="876"/>
                  </a:lnTo>
                  <a:cubicBezTo>
                    <a:pt x="146" y="730"/>
                    <a:pt x="229" y="575"/>
                    <a:pt x="302" y="420"/>
                  </a:cubicBezTo>
                  <a:cubicBezTo>
                    <a:pt x="338" y="347"/>
                    <a:pt x="375" y="310"/>
                    <a:pt x="411" y="228"/>
                  </a:cubicBezTo>
                  <a:cubicBezTo>
                    <a:pt x="457" y="155"/>
                    <a:pt x="457" y="119"/>
                    <a:pt x="493" y="82"/>
                  </a:cubicBezTo>
                  <a:cubicBezTo>
                    <a:pt x="493" y="46"/>
                    <a:pt x="493" y="0"/>
                    <a:pt x="45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5"/>
            <p:cNvSpPr/>
            <p:nvPr/>
          </p:nvSpPr>
          <p:spPr>
            <a:xfrm>
              <a:off x="1509506" y="2719390"/>
              <a:ext cx="104650" cy="84033"/>
            </a:xfrm>
            <a:custGeom>
              <a:avLst/>
              <a:gdLst/>
              <a:ahLst/>
              <a:cxnLst/>
              <a:rect l="l" t="t" r="r" b="b"/>
              <a:pathLst>
                <a:path w="1944" h="1561" extrusionOk="0">
                  <a:moveTo>
                    <a:pt x="575" y="0"/>
                  </a:moveTo>
                  <a:lnTo>
                    <a:pt x="575" y="46"/>
                  </a:lnTo>
                  <a:cubicBezTo>
                    <a:pt x="493" y="155"/>
                    <a:pt x="420" y="274"/>
                    <a:pt x="347" y="383"/>
                  </a:cubicBezTo>
                  <a:cubicBezTo>
                    <a:pt x="229" y="502"/>
                    <a:pt x="156" y="648"/>
                    <a:pt x="119" y="767"/>
                  </a:cubicBezTo>
                  <a:cubicBezTo>
                    <a:pt x="73" y="840"/>
                    <a:pt x="37" y="913"/>
                    <a:pt x="37" y="958"/>
                  </a:cubicBezTo>
                  <a:cubicBezTo>
                    <a:pt x="37" y="995"/>
                    <a:pt x="37" y="1031"/>
                    <a:pt x="1" y="1068"/>
                  </a:cubicBezTo>
                  <a:lnTo>
                    <a:pt x="1" y="1141"/>
                  </a:lnTo>
                  <a:cubicBezTo>
                    <a:pt x="1" y="1223"/>
                    <a:pt x="37" y="1259"/>
                    <a:pt x="73" y="1332"/>
                  </a:cubicBezTo>
                  <a:cubicBezTo>
                    <a:pt x="73" y="1369"/>
                    <a:pt x="119" y="1414"/>
                    <a:pt x="156" y="1451"/>
                  </a:cubicBezTo>
                  <a:cubicBezTo>
                    <a:pt x="192" y="1487"/>
                    <a:pt x="229" y="1487"/>
                    <a:pt x="229" y="1487"/>
                  </a:cubicBezTo>
                  <a:cubicBezTo>
                    <a:pt x="265" y="1524"/>
                    <a:pt x="265" y="1524"/>
                    <a:pt x="302" y="1524"/>
                  </a:cubicBezTo>
                  <a:cubicBezTo>
                    <a:pt x="384" y="1560"/>
                    <a:pt x="420" y="1560"/>
                    <a:pt x="493" y="1560"/>
                  </a:cubicBezTo>
                  <a:lnTo>
                    <a:pt x="913" y="1560"/>
                  </a:lnTo>
                  <a:cubicBezTo>
                    <a:pt x="1068" y="1524"/>
                    <a:pt x="1214" y="1487"/>
                    <a:pt x="1369" y="1451"/>
                  </a:cubicBezTo>
                  <a:cubicBezTo>
                    <a:pt x="1488" y="1451"/>
                    <a:pt x="1633" y="1414"/>
                    <a:pt x="1752" y="1369"/>
                  </a:cubicBezTo>
                  <a:cubicBezTo>
                    <a:pt x="1789" y="1332"/>
                    <a:pt x="1825" y="1332"/>
                    <a:pt x="1862" y="1332"/>
                  </a:cubicBezTo>
                  <a:cubicBezTo>
                    <a:pt x="1862" y="1332"/>
                    <a:pt x="1898" y="1332"/>
                    <a:pt x="1898" y="1296"/>
                  </a:cubicBezTo>
                  <a:lnTo>
                    <a:pt x="1944" y="1296"/>
                  </a:lnTo>
                  <a:lnTo>
                    <a:pt x="1944" y="1259"/>
                  </a:lnTo>
                  <a:cubicBezTo>
                    <a:pt x="1944" y="1259"/>
                    <a:pt x="1944" y="1223"/>
                    <a:pt x="1898" y="1223"/>
                  </a:cubicBezTo>
                  <a:cubicBezTo>
                    <a:pt x="1825" y="1259"/>
                    <a:pt x="1752" y="1259"/>
                    <a:pt x="1633" y="1296"/>
                  </a:cubicBezTo>
                  <a:cubicBezTo>
                    <a:pt x="1560" y="1296"/>
                    <a:pt x="1442" y="1332"/>
                    <a:pt x="1332" y="1369"/>
                  </a:cubicBezTo>
                  <a:cubicBezTo>
                    <a:pt x="1214" y="1414"/>
                    <a:pt x="1104" y="1414"/>
                    <a:pt x="949" y="1451"/>
                  </a:cubicBezTo>
                  <a:cubicBezTo>
                    <a:pt x="842" y="1451"/>
                    <a:pt x="725" y="1486"/>
                    <a:pt x="617" y="1487"/>
                  </a:cubicBezTo>
                  <a:lnTo>
                    <a:pt x="617" y="1487"/>
                  </a:lnTo>
                  <a:cubicBezTo>
                    <a:pt x="516" y="1487"/>
                    <a:pt x="450" y="1484"/>
                    <a:pt x="384" y="1451"/>
                  </a:cubicBezTo>
                  <a:cubicBezTo>
                    <a:pt x="347" y="1451"/>
                    <a:pt x="302" y="1414"/>
                    <a:pt x="265" y="1414"/>
                  </a:cubicBezTo>
                  <a:cubicBezTo>
                    <a:pt x="229" y="1369"/>
                    <a:pt x="229" y="1369"/>
                    <a:pt x="192" y="1332"/>
                  </a:cubicBezTo>
                  <a:cubicBezTo>
                    <a:pt x="156" y="1332"/>
                    <a:pt x="156" y="1296"/>
                    <a:pt x="156" y="1296"/>
                  </a:cubicBezTo>
                  <a:cubicBezTo>
                    <a:pt x="119" y="1259"/>
                    <a:pt x="119" y="1259"/>
                    <a:pt x="119" y="1223"/>
                  </a:cubicBezTo>
                  <a:lnTo>
                    <a:pt x="119" y="1104"/>
                  </a:lnTo>
                  <a:lnTo>
                    <a:pt x="119" y="958"/>
                  </a:lnTo>
                  <a:cubicBezTo>
                    <a:pt x="156" y="840"/>
                    <a:pt x="229" y="730"/>
                    <a:pt x="265" y="575"/>
                  </a:cubicBezTo>
                  <a:cubicBezTo>
                    <a:pt x="347" y="502"/>
                    <a:pt x="384" y="383"/>
                    <a:pt x="457" y="310"/>
                  </a:cubicBezTo>
                  <a:cubicBezTo>
                    <a:pt x="493" y="228"/>
                    <a:pt x="575" y="155"/>
                    <a:pt x="612" y="82"/>
                  </a:cubicBezTo>
                  <a:lnTo>
                    <a:pt x="612" y="46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5"/>
            <p:cNvSpPr/>
            <p:nvPr/>
          </p:nvSpPr>
          <p:spPr>
            <a:xfrm>
              <a:off x="1429940" y="2780762"/>
              <a:ext cx="91892" cy="86024"/>
            </a:xfrm>
            <a:custGeom>
              <a:avLst/>
              <a:gdLst/>
              <a:ahLst/>
              <a:cxnLst/>
              <a:rect l="l" t="t" r="r" b="b"/>
              <a:pathLst>
                <a:path w="1707" h="1598" extrusionOk="0">
                  <a:moveTo>
                    <a:pt x="493" y="1"/>
                  </a:moveTo>
                  <a:lnTo>
                    <a:pt x="493" y="46"/>
                  </a:lnTo>
                  <a:cubicBezTo>
                    <a:pt x="457" y="83"/>
                    <a:pt x="457" y="119"/>
                    <a:pt x="411" y="156"/>
                  </a:cubicBezTo>
                  <a:cubicBezTo>
                    <a:pt x="411" y="192"/>
                    <a:pt x="375" y="229"/>
                    <a:pt x="375" y="311"/>
                  </a:cubicBezTo>
                  <a:cubicBezTo>
                    <a:pt x="302" y="420"/>
                    <a:pt x="265" y="539"/>
                    <a:pt x="183" y="648"/>
                  </a:cubicBezTo>
                  <a:cubicBezTo>
                    <a:pt x="147" y="803"/>
                    <a:pt x="74" y="913"/>
                    <a:pt x="37" y="1068"/>
                  </a:cubicBezTo>
                  <a:cubicBezTo>
                    <a:pt x="37" y="1141"/>
                    <a:pt x="1" y="1260"/>
                    <a:pt x="1" y="1369"/>
                  </a:cubicBezTo>
                  <a:cubicBezTo>
                    <a:pt x="1" y="1369"/>
                    <a:pt x="1" y="1415"/>
                    <a:pt x="37" y="1415"/>
                  </a:cubicBezTo>
                  <a:lnTo>
                    <a:pt x="37" y="1451"/>
                  </a:lnTo>
                  <a:cubicBezTo>
                    <a:pt x="37" y="1488"/>
                    <a:pt x="74" y="1488"/>
                    <a:pt x="74" y="1488"/>
                  </a:cubicBezTo>
                  <a:cubicBezTo>
                    <a:pt x="110" y="1524"/>
                    <a:pt x="110" y="1524"/>
                    <a:pt x="147" y="1524"/>
                  </a:cubicBezTo>
                  <a:cubicBezTo>
                    <a:pt x="183" y="1561"/>
                    <a:pt x="229" y="1561"/>
                    <a:pt x="265" y="1561"/>
                  </a:cubicBezTo>
                  <a:cubicBezTo>
                    <a:pt x="302" y="1597"/>
                    <a:pt x="375" y="1597"/>
                    <a:pt x="411" y="1597"/>
                  </a:cubicBezTo>
                  <a:cubicBezTo>
                    <a:pt x="493" y="1561"/>
                    <a:pt x="530" y="1561"/>
                    <a:pt x="603" y="1561"/>
                  </a:cubicBezTo>
                  <a:cubicBezTo>
                    <a:pt x="685" y="1561"/>
                    <a:pt x="758" y="1524"/>
                    <a:pt x="794" y="1524"/>
                  </a:cubicBezTo>
                  <a:cubicBezTo>
                    <a:pt x="949" y="1488"/>
                    <a:pt x="1095" y="1415"/>
                    <a:pt x="1214" y="1369"/>
                  </a:cubicBezTo>
                  <a:cubicBezTo>
                    <a:pt x="1323" y="1333"/>
                    <a:pt x="1406" y="1296"/>
                    <a:pt x="1479" y="1260"/>
                  </a:cubicBezTo>
                  <a:cubicBezTo>
                    <a:pt x="1551" y="1260"/>
                    <a:pt x="1634" y="1223"/>
                    <a:pt x="1670" y="1187"/>
                  </a:cubicBezTo>
                  <a:cubicBezTo>
                    <a:pt x="1707" y="1187"/>
                    <a:pt x="1707" y="1141"/>
                    <a:pt x="1707" y="1141"/>
                  </a:cubicBezTo>
                  <a:cubicBezTo>
                    <a:pt x="1707" y="1104"/>
                    <a:pt x="1670" y="1104"/>
                    <a:pt x="1634" y="1104"/>
                  </a:cubicBezTo>
                  <a:cubicBezTo>
                    <a:pt x="1515" y="1141"/>
                    <a:pt x="1406" y="1223"/>
                    <a:pt x="1287" y="1260"/>
                  </a:cubicBezTo>
                  <a:cubicBezTo>
                    <a:pt x="1095" y="1333"/>
                    <a:pt x="949" y="1369"/>
                    <a:pt x="758" y="1415"/>
                  </a:cubicBezTo>
                  <a:cubicBezTo>
                    <a:pt x="639" y="1451"/>
                    <a:pt x="493" y="1488"/>
                    <a:pt x="338" y="1488"/>
                  </a:cubicBezTo>
                  <a:lnTo>
                    <a:pt x="229" y="1488"/>
                  </a:lnTo>
                  <a:cubicBezTo>
                    <a:pt x="183" y="1488"/>
                    <a:pt x="183" y="1451"/>
                    <a:pt x="183" y="1451"/>
                  </a:cubicBezTo>
                  <a:cubicBezTo>
                    <a:pt x="147" y="1451"/>
                    <a:pt x="147" y="1451"/>
                    <a:pt x="110" y="1415"/>
                  </a:cubicBezTo>
                  <a:lnTo>
                    <a:pt x="110" y="1369"/>
                  </a:lnTo>
                  <a:cubicBezTo>
                    <a:pt x="74" y="1333"/>
                    <a:pt x="74" y="1333"/>
                    <a:pt x="74" y="1296"/>
                  </a:cubicBezTo>
                  <a:cubicBezTo>
                    <a:pt x="74" y="1223"/>
                    <a:pt x="110" y="1187"/>
                    <a:pt x="110" y="1104"/>
                  </a:cubicBezTo>
                  <a:cubicBezTo>
                    <a:pt x="183" y="913"/>
                    <a:pt x="265" y="730"/>
                    <a:pt x="338" y="539"/>
                  </a:cubicBezTo>
                  <a:cubicBezTo>
                    <a:pt x="375" y="420"/>
                    <a:pt x="411" y="347"/>
                    <a:pt x="457" y="274"/>
                  </a:cubicBezTo>
                  <a:cubicBezTo>
                    <a:pt x="493" y="192"/>
                    <a:pt x="530" y="119"/>
                    <a:pt x="530" y="83"/>
                  </a:cubicBezTo>
                  <a:cubicBezTo>
                    <a:pt x="566" y="46"/>
                    <a:pt x="530" y="46"/>
                    <a:pt x="53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5"/>
            <p:cNvSpPr/>
            <p:nvPr/>
          </p:nvSpPr>
          <p:spPr>
            <a:xfrm>
              <a:off x="821943" y="2656026"/>
              <a:ext cx="32945" cy="36875"/>
            </a:xfrm>
            <a:custGeom>
              <a:avLst/>
              <a:gdLst/>
              <a:ahLst/>
              <a:cxnLst/>
              <a:rect l="l" t="t" r="r" b="b"/>
              <a:pathLst>
                <a:path w="612" h="685" extrusionOk="0">
                  <a:moveTo>
                    <a:pt x="347" y="1"/>
                  </a:moveTo>
                  <a:lnTo>
                    <a:pt x="347" y="37"/>
                  </a:lnTo>
                  <a:cubicBezTo>
                    <a:pt x="302" y="37"/>
                    <a:pt x="302" y="83"/>
                    <a:pt x="302" y="83"/>
                  </a:cubicBezTo>
                  <a:cubicBezTo>
                    <a:pt x="384" y="156"/>
                    <a:pt x="420" y="192"/>
                    <a:pt x="457" y="265"/>
                  </a:cubicBezTo>
                  <a:cubicBezTo>
                    <a:pt x="493" y="311"/>
                    <a:pt x="493" y="384"/>
                    <a:pt x="530" y="457"/>
                  </a:cubicBezTo>
                  <a:lnTo>
                    <a:pt x="530" y="493"/>
                  </a:lnTo>
                  <a:lnTo>
                    <a:pt x="530" y="539"/>
                  </a:lnTo>
                  <a:lnTo>
                    <a:pt x="530" y="575"/>
                  </a:lnTo>
                  <a:lnTo>
                    <a:pt x="493" y="575"/>
                  </a:lnTo>
                  <a:cubicBezTo>
                    <a:pt x="493" y="612"/>
                    <a:pt x="457" y="612"/>
                    <a:pt x="457" y="612"/>
                  </a:cubicBezTo>
                  <a:lnTo>
                    <a:pt x="37" y="612"/>
                  </a:lnTo>
                  <a:lnTo>
                    <a:pt x="1" y="648"/>
                  </a:lnTo>
                  <a:cubicBezTo>
                    <a:pt x="1" y="685"/>
                    <a:pt x="1" y="685"/>
                    <a:pt x="37" y="685"/>
                  </a:cubicBezTo>
                  <a:lnTo>
                    <a:pt x="420" y="685"/>
                  </a:lnTo>
                  <a:cubicBezTo>
                    <a:pt x="457" y="685"/>
                    <a:pt x="493" y="685"/>
                    <a:pt x="530" y="648"/>
                  </a:cubicBezTo>
                  <a:lnTo>
                    <a:pt x="575" y="612"/>
                  </a:lnTo>
                  <a:cubicBezTo>
                    <a:pt x="612" y="575"/>
                    <a:pt x="612" y="539"/>
                    <a:pt x="612" y="539"/>
                  </a:cubicBezTo>
                  <a:lnTo>
                    <a:pt x="612" y="384"/>
                  </a:lnTo>
                  <a:cubicBezTo>
                    <a:pt x="575" y="347"/>
                    <a:pt x="530" y="311"/>
                    <a:pt x="530" y="229"/>
                  </a:cubicBezTo>
                  <a:cubicBezTo>
                    <a:pt x="457" y="156"/>
                    <a:pt x="420" y="119"/>
                    <a:pt x="384" y="37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5"/>
            <p:cNvSpPr/>
            <p:nvPr/>
          </p:nvSpPr>
          <p:spPr>
            <a:xfrm>
              <a:off x="854835" y="2676645"/>
              <a:ext cx="53133" cy="59485"/>
            </a:xfrm>
            <a:custGeom>
              <a:avLst/>
              <a:gdLst/>
              <a:ahLst/>
              <a:cxnLst/>
              <a:rect l="l" t="t" r="r" b="b"/>
              <a:pathLst>
                <a:path w="987" h="1105" extrusionOk="0">
                  <a:moveTo>
                    <a:pt x="421" y="1"/>
                  </a:moveTo>
                  <a:lnTo>
                    <a:pt x="421" y="37"/>
                  </a:lnTo>
                  <a:lnTo>
                    <a:pt x="457" y="74"/>
                  </a:lnTo>
                  <a:cubicBezTo>
                    <a:pt x="494" y="110"/>
                    <a:pt x="530" y="192"/>
                    <a:pt x="567" y="229"/>
                  </a:cubicBezTo>
                  <a:cubicBezTo>
                    <a:pt x="603" y="338"/>
                    <a:pt x="685" y="420"/>
                    <a:pt x="722" y="493"/>
                  </a:cubicBezTo>
                  <a:cubicBezTo>
                    <a:pt x="758" y="566"/>
                    <a:pt x="795" y="612"/>
                    <a:pt x="831" y="685"/>
                  </a:cubicBezTo>
                  <a:cubicBezTo>
                    <a:pt x="831" y="721"/>
                    <a:pt x="877" y="794"/>
                    <a:pt x="877" y="840"/>
                  </a:cubicBezTo>
                  <a:cubicBezTo>
                    <a:pt x="913" y="876"/>
                    <a:pt x="913" y="913"/>
                    <a:pt x="913" y="913"/>
                  </a:cubicBezTo>
                  <a:lnTo>
                    <a:pt x="913" y="949"/>
                  </a:lnTo>
                  <a:lnTo>
                    <a:pt x="913" y="986"/>
                  </a:lnTo>
                  <a:lnTo>
                    <a:pt x="877" y="986"/>
                  </a:lnTo>
                  <a:lnTo>
                    <a:pt x="831" y="1022"/>
                  </a:lnTo>
                  <a:lnTo>
                    <a:pt x="758" y="1022"/>
                  </a:lnTo>
                  <a:cubicBezTo>
                    <a:pt x="685" y="1022"/>
                    <a:pt x="603" y="1022"/>
                    <a:pt x="530" y="986"/>
                  </a:cubicBezTo>
                  <a:cubicBezTo>
                    <a:pt x="421" y="949"/>
                    <a:pt x="339" y="949"/>
                    <a:pt x="229" y="913"/>
                  </a:cubicBezTo>
                  <a:cubicBezTo>
                    <a:pt x="193" y="876"/>
                    <a:pt x="147" y="876"/>
                    <a:pt x="110" y="876"/>
                  </a:cubicBezTo>
                  <a:cubicBezTo>
                    <a:pt x="110" y="876"/>
                    <a:pt x="74" y="840"/>
                    <a:pt x="37" y="840"/>
                  </a:cubicBezTo>
                  <a:lnTo>
                    <a:pt x="1" y="876"/>
                  </a:lnTo>
                  <a:cubicBezTo>
                    <a:pt x="1" y="913"/>
                    <a:pt x="37" y="913"/>
                    <a:pt x="37" y="913"/>
                  </a:cubicBezTo>
                  <a:lnTo>
                    <a:pt x="74" y="913"/>
                  </a:lnTo>
                  <a:cubicBezTo>
                    <a:pt x="147" y="949"/>
                    <a:pt x="229" y="986"/>
                    <a:pt x="302" y="986"/>
                  </a:cubicBezTo>
                  <a:cubicBezTo>
                    <a:pt x="375" y="1022"/>
                    <a:pt x="494" y="1068"/>
                    <a:pt x="603" y="1104"/>
                  </a:cubicBezTo>
                  <a:lnTo>
                    <a:pt x="877" y="1104"/>
                  </a:lnTo>
                  <a:cubicBezTo>
                    <a:pt x="913" y="1104"/>
                    <a:pt x="913" y="1068"/>
                    <a:pt x="950" y="1022"/>
                  </a:cubicBezTo>
                  <a:lnTo>
                    <a:pt x="986" y="986"/>
                  </a:lnTo>
                  <a:lnTo>
                    <a:pt x="986" y="949"/>
                  </a:lnTo>
                  <a:lnTo>
                    <a:pt x="986" y="913"/>
                  </a:lnTo>
                  <a:lnTo>
                    <a:pt x="986" y="876"/>
                  </a:lnTo>
                  <a:cubicBezTo>
                    <a:pt x="986" y="840"/>
                    <a:pt x="950" y="794"/>
                    <a:pt x="950" y="758"/>
                  </a:cubicBezTo>
                  <a:cubicBezTo>
                    <a:pt x="950" y="721"/>
                    <a:pt x="913" y="648"/>
                    <a:pt x="877" y="612"/>
                  </a:cubicBezTo>
                  <a:cubicBezTo>
                    <a:pt x="877" y="566"/>
                    <a:pt x="831" y="530"/>
                    <a:pt x="795" y="457"/>
                  </a:cubicBezTo>
                  <a:cubicBezTo>
                    <a:pt x="758" y="384"/>
                    <a:pt x="685" y="302"/>
                    <a:pt x="649" y="192"/>
                  </a:cubicBezTo>
                  <a:cubicBezTo>
                    <a:pt x="603" y="156"/>
                    <a:pt x="567" y="110"/>
                    <a:pt x="567" y="74"/>
                  </a:cubicBezTo>
                  <a:cubicBezTo>
                    <a:pt x="530" y="74"/>
                    <a:pt x="530" y="37"/>
                    <a:pt x="4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5"/>
            <p:cNvSpPr/>
            <p:nvPr/>
          </p:nvSpPr>
          <p:spPr>
            <a:xfrm>
              <a:off x="903985" y="2729673"/>
              <a:ext cx="59485" cy="61477"/>
            </a:xfrm>
            <a:custGeom>
              <a:avLst/>
              <a:gdLst/>
              <a:ahLst/>
              <a:cxnLst/>
              <a:rect l="l" t="t" r="r" b="b"/>
              <a:pathLst>
                <a:path w="1105" h="1142" extrusionOk="0">
                  <a:moveTo>
                    <a:pt x="566" y="1"/>
                  </a:moveTo>
                  <a:lnTo>
                    <a:pt x="566" y="37"/>
                  </a:lnTo>
                  <a:cubicBezTo>
                    <a:pt x="602" y="119"/>
                    <a:pt x="684" y="192"/>
                    <a:pt x="721" y="265"/>
                  </a:cubicBezTo>
                  <a:cubicBezTo>
                    <a:pt x="757" y="348"/>
                    <a:pt x="794" y="421"/>
                    <a:pt x="876" y="539"/>
                  </a:cubicBezTo>
                  <a:cubicBezTo>
                    <a:pt x="913" y="649"/>
                    <a:pt x="949" y="722"/>
                    <a:pt x="985" y="840"/>
                  </a:cubicBezTo>
                  <a:cubicBezTo>
                    <a:pt x="985" y="877"/>
                    <a:pt x="1022" y="913"/>
                    <a:pt x="1022" y="995"/>
                  </a:cubicBezTo>
                  <a:lnTo>
                    <a:pt x="1022" y="1032"/>
                  </a:lnTo>
                  <a:lnTo>
                    <a:pt x="985" y="1032"/>
                  </a:lnTo>
                  <a:lnTo>
                    <a:pt x="985" y="1068"/>
                  </a:lnTo>
                  <a:lnTo>
                    <a:pt x="794" y="1068"/>
                  </a:lnTo>
                  <a:cubicBezTo>
                    <a:pt x="648" y="1032"/>
                    <a:pt x="529" y="950"/>
                    <a:pt x="374" y="913"/>
                  </a:cubicBezTo>
                  <a:cubicBezTo>
                    <a:pt x="301" y="877"/>
                    <a:pt x="265" y="840"/>
                    <a:pt x="192" y="840"/>
                  </a:cubicBezTo>
                  <a:cubicBezTo>
                    <a:pt x="146" y="804"/>
                    <a:pt x="110" y="804"/>
                    <a:pt x="73" y="767"/>
                  </a:cubicBezTo>
                  <a:cubicBezTo>
                    <a:pt x="37" y="767"/>
                    <a:pt x="37" y="767"/>
                    <a:pt x="0" y="804"/>
                  </a:cubicBezTo>
                  <a:lnTo>
                    <a:pt x="37" y="840"/>
                  </a:lnTo>
                  <a:cubicBezTo>
                    <a:pt x="73" y="840"/>
                    <a:pt x="110" y="877"/>
                    <a:pt x="110" y="877"/>
                  </a:cubicBezTo>
                  <a:cubicBezTo>
                    <a:pt x="146" y="877"/>
                    <a:pt x="228" y="913"/>
                    <a:pt x="265" y="913"/>
                  </a:cubicBezTo>
                  <a:cubicBezTo>
                    <a:pt x="374" y="995"/>
                    <a:pt x="456" y="1032"/>
                    <a:pt x="566" y="1068"/>
                  </a:cubicBezTo>
                  <a:cubicBezTo>
                    <a:pt x="648" y="1105"/>
                    <a:pt x="684" y="1105"/>
                    <a:pt x="757" y="1105"/>
                  </a:cubicBezTo>
                  <a:cubicBezTo>
                    <a:pt x="794" y="1141"/>
                    <a:pt x="830" y="1141"/>
                    <a:pt x="876" y="1141"/>
                  </a:cubicBezTo>
                  <a:lnTo>
                    <a:pt x="985" y="1141"/>
                  </a:lnTo>
                  <a:cubicBezTo>
                    <a:pt x="985" y="1141"/>
                    <a:pt x="1022" y="1141"/>
                    <a:pt x="1022" y="1105"/>
                  </a:cubicBezTo>
                  <a:lnTo>
                    <a:pt x="1058" y="1105"/>
                  </a:lnTo>
                  <a:cubicBezTo>
                    <a:pt x="1058" y="1068"/>
                    <a:pt x="1104" y="1032"/>
                    <a:pt x="1104" y="995"/>
                  </a:cubicBezTo>
                  <a:cubicBezTo>
                    <a:pt x="1104" y="950"/>
                    <a:pt x="1058" y="913"/>
                    <a:pt x="1058" y="877"/>
                  </a:cubicBezTo>
                  <a:cubicBezTo>
                    <a:pt x="1058" y="804"/>
                    <a:pt x="1022" y="767"/>
                    <a:pt x="1022" y="722"/>
                  </a:cubicBezTo>
                  <a:cubicBezTo>
                    <a:pt x="985" y="649"/>
                    <a:pt x="985" y="612"/>
                    <a:pt x="949" y="539"/>
                  </a:cubicBezTo>
                  <a:cubicBezTo>
                    <a:pt x="913" y="457"/>
                    <a:pt x="830" y="348"/>
                    <a:pt x="794" y="229"/>
                  </a:cubicBezTo>
                  <a:cubicBezTo>
                    <a:pt x="721" y="156"/>
                    <a:pt x="684" y="83"/>
                    <a:pt x="64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5"/>
            <p:cNvSpPr/>
            <p:nvPr/>
          </p:nvSpPr>
          <p:spPr>
            <a:xfrm>
              <a:off x="953082" y="2791099"/>
              <a:ext cx="53079" cy="59485"/>
            </a:xfrm>
            <a:custGeom>
              <a:avLst/>
              <a:gdLst/>
              <a:ahLst/>
              <a:cxnLst/>
              <a:rect l="l" t="t" r="r" b="b"/>
              <a:pathLst>
                <a:path w="986" h="1105" extrusionOk="0">
                  <a:moveTo>
                    <a:pt x="530" y="0"/>
                  </a:moveTo>
                  <a:lnTo>
                    <a:pt x="530" y="37"/>
                  </a:lnTo>
                  <a:cubicBezTo>
                    <a:pt x="530" y="82"/>
                    <a:pt x="566" y="155"/>
                    <a:pt x="603" y="192"/>
                  </a:cubicBezTo>
                  <a:cubicBezTo>
                    <a:pt x="721" y="347"/>
                    <a:pt x="794" y="538"/>
                    <a:pt x="831" y="721"/>
                  </a:cubicBezTo>
                  <a:cubicBezTo>
                    <a:pt x="876" y="767"/>
                    <a:pt x="876" y="803"/>
                    <a:pt x="876" y="876"/>
                  </a:cubicBezTo>
                  <a:cubicBezTo>
                    <a:pt x="913" y="912"/>
                    <a:pt x="913" y="949"/>
                    <a:pt x="913" y="1031"/>
                  </a:cubicBezTo>
                  <a:cubicBezTo>
                    <a:pt x="794" y="995"/>
                    <a:pt x="685" y="912"/>
                    <a:pt x="566" y="876"/>
                  </a:cubicBezTo>
                  <a:cubicBezTo>
                    <a:pt x="420" y="803"/>
                    <a:pt x="229" y="684"/>
                    <a:pt x="73" y="611"/>
                  </a:cubicBezTo>
                  <a:lnTo>
                    <a:pt x="1" y="611"/>
                  </a:lnTo>
                  <a:cubicBezTo>
                    <a:pt x="1" y="648"/>
                    <a:pt x="1" y="684"/>
                    <a:pt x="37" y="684"/>
                  </a:cubicBezTo>
                  <a:cubicBezTo>
                    <a:pt x="146" y="721"/>
                    <a:pt x="229" y="767"/>
                    <a:pt x="338" y="840"/>
                  </a:cubicBezTo>
                  <a:cubicBezTo>
                    <a:pt x="530" y="912"/>
                    <a:pt x="721" y="1031"/>
                    <a:pt x="913" y="1104"/>
                  </a:cubicBezTo>
                  <a:lnTo>
                    <a:pt x="949" y="1104"/>
                  </a:lnTo>
                  <a:cubicBezTo>
                    <a:pt x="986" y="1031"/>
                    <a:pt x="986" y="995"/>
                    <a:pt x="986" y="949"/>
                  </a:cubicBezTo>
                  <a:cubicBezTo>
                    <a:pt x="949" y="912"/>
                    <a:pt x="949" y="876"/>
                    <a:pt x="949" y="840"/>
                  </a:cubicBezTo>
                  <a:cubicBezTo>
                    <a:pt x="949" y="721"/>
                    <a:pt x="913" y="648"/>
                    <a:pt x="876" y="538"/>
                  </a:cubicBezTo>
                  <a:cubicBezTo>
                    <a:pt x="831" y="456"/>
                    <a:pt x="794" y="347"/>
                    <a:pt x="721" y="265"/>
                  </a:cubicBezTo>
                  <a:cubicBezTo>
                    <a:pt x="685" y="155"/>
                    <a:pt x="648" y="82"/>
                    <a:pt x="56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5"/>
            <p:cNvSpPr/>
            <p:nvPr/>
          </p:nvSpPr>
          <p:spPr>
            <a:xfrm>
              <a:off x="981560" y="2901569"/>
              <a:ext cx="507371" cy="566802"/>
            </a:xfrm>
            <a:custGeom>
              <a:avLst/>
              <a:gdLst/>
              <a:ahLst/>
              <a:cxnLst/>
              <a:rect l="l" t="t" r="r" b="b"/>
              <a:pathLst>
                <a:path w="9425" h="10529" extrusionOk="0">
                  <a:moveTo>
                    <a:pt x="493" y="1"/>
                  </a:moveTo>
                  <a:cubicBezTo>
                    <a:pt x="192" y="1141"/>
                    <a:pt x="1" y="2364"/>
                    <a:pt x="1" y="3650"/>
                  </a:cubicBezTo>
                  <a:cubicBezTo>
                    <a:pt x="1" y="6387"/>
                    <a:pt x="758" y="8977"/>
                    <a:pt x="2017" y="10528"/>
                  </a:cubicBezTo>
                  <a:lnTo>
                    <a:pt x="7417" y="10528"/>
                  </a:lnTo>
                  <a:cubicBezTo>
                    <a:pt x="8667" y="8977"/>
                    <a:pt x="9424" y="6387"/>
                    <a:pt x="9424" y="3650"/>
                  </a:cubicBezTo>
                  <a:cubicBezTo>
                    <a:pt x="9424" y="2364"/>
                    <a:pt x="9242" y="1141"/>
                    <a:pt x="8932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5"/>
            <p:cNvSpPr/>
            <p:nvPr/>
          </p:nvSpPr>
          <p:spPr>
            <a:xfrm>
              <a:off x="983552" y="2985551"/>
              <a:ext cx="503388" cy="436151"/>
            </a:xfrm>
            <a:custGeom>
              <a:avLst/>
              <a:gdLst/>
              <a:ahLst/>
              <a:cxnLst/>
              <a:rect l="l" t="t" r="r" b="b"/>
              <a:pathLst>
                <a:path w="9351" h="8102" extrusionOk="0">
                  <a:moveTo>
                    <a:pt x="4598" y="1"/>
                  </a:moveTo>
                  <a:cubicBezTo>
                    <a:pt x="4598" y="37"/>
                    <a:pt x="4561" y="37"/>
                    <a:pt x="4525" y="37"/>
                  </a:cubicBezTo>
                  <a:cubicBezTo>
                    <a:pt x="4488" y="74"/>
                    <a:pt x="4415" y="74"/>
                    <a:pt x="4370" y="119"/>
                  </a:cubicBezTo>
                  <a:cubicBezTo>
                    <a:pt x="4297" y="229"/>
                    <a:pt x="4187" y="302"/>
                    <a:pt x="4142" y="384"/>
                  </a:cubicBezTo>
                  <a:cubicBezTo>
                    <a:pt x="4105" y="420"/>
                    <a:pt x="4069" y="457"/>
                    <a:pt x="4032" y="530"/>
                  </a:cubicBezTo>
                  <a:cubicBezTo>
                    <a:pt x="4032" y="530"/>
                    <a:pt x="3996" y="576"/>
                    <a:pt x="3996" y="612"/>
                  </a:cubicBezTo>
                  <a:cubicBezTo>
                    <a:pt x="3959" y="721"/>
                    <a:pt x="3914" y="877"/>
                    <a:pt x="3877" y="986"/>
                  </a:cubicBezTo>
                  <a:cubicBezTo>
                    <a:pt x="3877" y="1068"/>
                    <a:pt x="3841" y="1105"/>
                    <a:pt x="3841" y="1178"/>
                  </a:cubicBezTo>
                  <a:cubicBezTo>
                    <a:pt x="3804" y="1214"/>
                    <a:pt x="3768" y="1296"/>
                    <a:pt x="3768" y="1333"/>
                  </a:cubicBezTo>
                  <a:cubicBezTo>
                    <a:pt x="3731" y="1369"/>
                    <a:pt x="3686" y="1406"/>
                    <a:pt x="3613" y="1442"/>
                  </a:cubicBezTo>
                  <a:cubicBezTo>
                    <a:pt x="3613" y="1488"/>
                    <a:pt x="3576" y="1488"/>
                    <a:pt x="3540" y="1524"/>
                  </a:cubicBezTo>
                  <a:cubicBezTo>
                    <a:pt x="3540" y="1524"/>
                    <a:pt x="3503" y="1561"/>
                    <a:pt x="3458" y="1561"/>
                  </a:cubicBezTo>
                  <a:cubicBezTo>
                    <a:pt x="3385" y="1597"/>
                    <a:pt x="3312" y="1597"/>
                    <a:pt x="3230" y="1597"/>
                  </a:cubicBezTo>
                  <a:lnTo>
                    <a:pt x="3047" y="1597"/>
                  </a:lnTo>
                  <a:cubicBezTo>
                    <a:pt x="2965" y="1597"/>
                    <a:pt x="2929" y="1561"/>
                    <a:pt x="2856" y="1524"/>
                  </a:cubicBezTo>
                  <a:cubicBezTo>
                    <a:pt x="2819" y="1524"/>
                    <a:pt x="2773" y="1488"/>
                    <a:pt x="2737" y="1406"/>
                  </a:cubicBezTo>
                  <a:cubicBezTo>
                    <a:pt x="2627" y="1333"/>
                    <a:pt x="2545" y="1214"/>
                    <a:pt x="2472" y="1105"/>
                  </a:cubicBezTo>
                  <a:cubicBezTo>
                    <a:pt x="2399" y="986"/>
                    <a:pt x="2363" y="877"/>
                    <a:pt x="2281" y="758"/>
                  </a:cubicBezTo>
                  <a:cubicBezTo>
                    <a:pt x="2208" y="612"/>
                    <a:pt x="2089" y="457"/>
                    <a:pt x="2016" y="347"/>
                  </a:cubicBezTo>
                  <a:cubicBezTo>
                    <a:pt x="1943" y="265"/>
                    <a:pt x="1861" y="192"/>
                    <a:pt x="1788" y="119"/>
                  </a:cubicBezTo>
                  <a:cubicBezTo>
                    <a:pt x="1752" y="74"/>
                    <a:pt x="1752" y="74"/>
                    <a:pt x="1715" y="37"/>
                  </a:cubicBezTo>
                  <a:lnTo>
                    <a:pt x="1715" y="74"/>
                  </a:lnTo>
                  <a:cubicBezTo>
                    <a:pt x="1679" y="37"/>
                    <a:pt x="1633" y="37"/>
                    <a:pt x="1633" y="37"/>
                  </a:cubicBezTo>
                  <a:lnTo>
                    <a:pt x="1524" y="37"/>
                  </a:lnTo>
                  <a:cubicBezTo>
                    <a:pt x="1487" y="74"/>
                    <a:pt x="1451" y="74"/>
                    <a:pt x="1451" y="119"/>
                  </a:cubicBezTo>
                  <a:cubicBezTo>
                    <a:pt x="1405" y="156"/>
                    <a:pt x="1369" y="192"/>
                    <a:pt x="1332" y="229"/>
                  </a:cubicBezTo>
                  <a:cubicBezTo>
                    <a:pt x="1259" y="302"/>
                    <a:pt x="1223" y="384"/>
                    <a:pt x="1177" y="457"/>
                  </a:cubicBezTo>
                  <a:cubicBezTo>
                    <a:pt x="1140" y="530"/>
                    <a:pt x="1104" y="612"/>
                    <a:pt x="1067" y="685"/>
                  </a:cubicBezTo>
                  <a:cubicBezTo>
                    <a:pt x="1031" y="804"/>
                    <a:pt x="994" y="877"/>
                    <a:pt x="949" y="986"/>
                  </a:cubicBezTo>
                  <a:cubicBezTo>
                    <a:pt x="912" y="1105"/>
                    <a:pt x="876" y="1214"/>
                    <a:pt x="839" y="1333"/>
                  </a:cubicBezTo>
                  <a:cubicBezTo>
                    <a:pt x="803" y="1406"/>
                    <a:pt x="721" y="1488"/>
                    <a:pt x="648" y="1561"/>
                  </a:cubicBezTo>
                  <a:cubicBezTo>
                    <a:pt x="611" y="1597"/>
                    <a:pt x="575" y="1597"/>
                    <a:pt x="493" y="1597"/>
                  </a:cubicBezTo>
                  <a:cubicBezTo>
                    <a:pt x="493" y="1634"/>
                    <a:pt x="456" y="1634"/>
                    <a:pt x="420" y="1634"/>
                  </a:cubicBezTo>
                  <a:cubicBezTo>
                    <a:pt x="420" y="1634"/>
                    <a:pt x="383" y="1634"/>
                    <a:pt x="347" y="1597"/>
                  </a:cubicBezTo>
                  <a:cubicBezTo>
                    <a:pt x="265" y="1597"/>
                    <a:pt x="192" y="1561"/>
                    <a:pt x="119" y="1561"/>
                  </a:cubicBezTo>
                  <a:cubicBezTo>
                    <a:pt x="82" y="1524"/>
                    <a:pt x="82" y="1524"/>
                    <a:pt x="37" y="1524"/>
                  </a:cubicBezTo>
                  <a:cubicBezTo>
                    <a:pt x="37" y="1488"/>
                    <a:pt x="0" y="1488"/>
                    <a:pt x="0" y="1488"/>
                  </a:cubicBezTo>
                  <a:lnTo>
                    <a:pt x="0" y="2090"/>
                  </a:lnTo>
                  <a:cubicBezTo>
                    <a:pt x="0" y="3951"/>
                    <a:pt x="310" y="5666"/>
                    <a:pt x="876" y="7071"/>
                  </a:cubicBezTo>
                  <a:cubicBezTo>
                    <a:pt x="912" y="7034"/>
                    <a:pt x="912" y="7034"/>
                    <a:pt x="912" y="6998"/>
                  </a:cubicBezTo>
                  <a:cubicBezTo>
                    <a:pt x="949" y="6961"/>
                    <a:pt x="1031" y="6879"/>
                    <a:pt x="1104" y="6843"/>
                  </a:cubicBezTo>
                  <a:cubicBezTo>
                    <a:pt x="1140" y="6770"/>
                    <a:pt x="1259" y="6733"/>
                    <a:pt x="1332" y="6733"/>
                  </a:cubicBezTo>
                  <a:cubicBezTo>
                    <a:pt x="1451" y="6733"/>
                    <a:pt x="1524" y="6733"/>
                    <a:pt x="1633" y="6770"/>
                  </a:cubicBezTo>
                  <a:cubicBezTo>
                    <a:pt x="1679" y="6806"/>
                    <a:pt x="1715" y="6806"/>
                    <a:pt x="1752" y="6806"/>
                  </a:cubicBezTo>
                  <a:cubicBezTo>
                    <a:pt x="1752" y="6843"/>
                    <a:pt x="1788" y="6843"/>
                    <a:pt x="1788" y="6843"/>
                  </a:cubicBezTo>
                  <a:cubicBezTo>
                    <a:pt x="1825" y="6879"/>
                    <a:pt x="1861" y="6879"/>
                    <a:pt x="1907" y="6916"/>
                  </a:cubicBezTo>
                  <a:cubicBezTo>
                    <a:pt x="1980" y="6998"/>
                    <a:pt x="2053" y="7071"/>
                    <a:pt x="2089" y="7144"/>
                  </a:cubicBezTo>
                  <a:cubicBezTo>
                    <a:pt x="2171" y="7226"/>
                    <a:pt x="2208" y="7335"/>
                    <a:pt x="2244" y="7417"/>
                  </a:cubicBezTo>
                  <a:cubicBezTo>
                    <a:pt x="2317" y="7527"/>
                    <a:pt x="2363" y="7600"/>
                    <a:pt x="2399" y="7719"/>
                  </a:cubicBezTo>
                  <a:cubicBezTo>
                    <a:pt x="2472" y="7792"/>
                    <a:pt x="2509" y="7874"/>
                    <a:pt x="2545" y="7947"/>
                  </a:cubicBezTo>
                  <a:cubicBezTo>
                    <a:pt x="2591" y="7983"/>
                    <a:pt x="2627" y="8020"/>
                    <a:pt x="2664" y="8020"/>
                  </a:cubicBezTo>
                  <a:cubicBezTo>
                    <a:pt x="2664" y="8056"/>
                    <a:pt x="2700" y="8056"/>
                    <a:pt x="2737" y="8102"/>
                  </a:cubicBezTo>
                  <a:lnTo>
                    <a:pt x="2856" y="8102"/>
                  </a:lnTo>
                  <a:cubicBezTo>
                    <a:pt x="2856" y="8102"/>
                    <a:pt x="2892" y="8102"/>
                    <a:pt x="2929" y="8056"/>
                  </a:cubicBezTo>
                  <a:cubicBezTo>
                    <a:pt x="2965" y="8056"/>
                    <a:pt x="3001" y="8020"/>
                    <a:pt x="3047" y="7983"/>
                  </a:cubicBezTo>
                  <a:cubicBezTo>
                    <a:pt x="3120" y="7947"/>
                    <a:pt x="3157" y="7910"/>
                    <a:pt x="3193" y="7874"/>
                  </a:cubicBezTo>
                  <a:cubicBezTo>
                    <a:pt x="3230" y="7828"/>
                    <a:pt x="3275" y="7792"/>
                    <a:pt x="3312" y="7755"/>
                  </a:cubicBezTo>
                  <a:lnTo>
                    <a:pt x="3312" y="7719"/>
                  </a:lnTo>
                  <a:cubicBezTo>
                    <a:pt x="3348" y="7682"/>
                    <a:pt x="3421" y="7563"/>
                    <a:pt x="3458" y="7490"/>
                  </a:cubicBezTo>
                  <a:cubicBezTo>
                    <a:pt x="3503" y="7417"/>
                    <a:pt x="3540" y="7299"/>
                    <a:pt x="3576" y="7226"/>
                  </a:cubicBezTo>
                  <a:cubicBezTo>
                    <a:pt x="3613" y="7107"/>
                    <a:pt x="3649" y="7034"/>
                    <a:pt x="3686" y="6916"/>
                  </a:cubicBezTo>
                  <a:cubicBezTo>
                    <a:pt x="3768" y="6843"/>
                    <a:pt x="3804" y="6733"/>
                    <a:pt x="3841" y="6651"/>
                  </a:cubicBezTo>
                  <a:cubicBezTo>
                    <a:pt x="3877" y="6578"/>
                    <a:pt x="3959" y="6505"/>
                    <a:pt x="4032" y="6460"/>
                  </a:cubicBezTo>
                  <a:cubicBezTo>
                    <a:pt x="4032" y="6460"/>
                    <a:pt x="4069" y="6423"/>
                    <a:pt x="4105" y="6423"/>
                  </a:cubicBezTo>
                  <a:lnTo>
                    <a:pt x="4333" y="6423"/>
                  </a:lnTo>
                  <a:cubicBezTo>
                    <a:pt x="4370" y="6460"/>
                    <a:pt x="4452" y="6505"/>
                    <a:pt x="4488" y="6505"/>
                  </a:cubicBezTo>
                  <a:cubicBezTo>
                    <a:pt x="4525" y="6542"/>
                    <a:pt x="4561" y="6578"/>
                    <a:pt x="4644" y="6651"/>
                  </a:cubicBezTo>
                  <a:cubicBezTo>
                    <a:pt x="4680" y="6688"/>
                    <a:pt x="4717" y="6733"/>
                    <a:pt x="4753" y="6770"/>
                  </a:cubicBezTo>
                  <a:cubicBezTo>
                    <a:pt x="4826" y="6843"/>
                    <a:pt x="4872" y="6961"/>
                    <a:pt x="4908" y="7071"/>
                  </a:cubicBezTo>
                  <a:cubicBezTo>
                    <a:pt x="4945" y="7144"/>
                    <a:pt x="4981" y="7262"/>
                    <a:pt x="5054" y="7335"/>
                  </a:cubicBezTo>
                  <a:cubicBezTo>
                    <a:pt x="5100" y="7454"/>
                    <a:pt x="5136" y="7600"/>
                    <a:pt x="5246" y="7719"/>
                  </a:cubicBezTo>
                  <a:cubicBezTo>
                    <a:pt x="5246" y="7755"/>
                    <a:pt x="5282" y="7755"/>
                    <a:pt x="5328" y="7792"/>
                  </a:cubicBezTo>
                  <a:lnTo>
                    <a:pt x="5364" y="7828"/>
                  </a:lnTo>
                  <a:lnTo>
                    <a:pt x="5510" y="7828"/>
                  </a:lnTo>
                  <a:cubicBezTo>
                    <a:pt x="5556" y="7828"/>
                    <a:pt x="5592" y="7828"/>
                    <a:pt x="5629" y="7792"/>
                  </a:cubicBezTo>
                  <a:cubicBezTo>
                    <a:pt x="5702" y="7755"/>
                    <a:pt x="5738" y="7719"/>
                    <a:pt x="5820" y="7682"/>
                  </a:cubicBezTo>
                  <a:cubicBezTo>
                    <a:pt x="5857" y="7646"/>
                    <a:pt x="5930" y="7600"/>
                    <a:pt x="5966" y="7563"/>
                  </a:cubicBezTo>
                  <a:cubicBezTo>
                    <a:pt x="5966" y="7527"/>
                    <a:pt x="6012" y="7490"/>
                    <a:pt x="6048" y="7454"/>
                  </a:cubicBezTo>
                  <a:cubicBezTo>
                    <a:pt x="6121" y="7372"/>
                    <a:pt x="6194" y="7226"/>
                    <a:pt x="6277" y="7107"/>
                  </a:cubicBezTo>
                  <a:cubicBezTo>
                    <a:pt x="6313" y="7034"/>
                    <a:pt x="6386" y="6916"/>
                    <a:pt x="6468" y="6806"/>
                  </a:cubicBezTo>
                  <a:cubicBezTo>
                    <a:pt x="6505" y="6733"/>
                    <a:pt x="6578" y="6615"/>
                    <a:pt x="6651" y="6542"/>
                  </a:cubicBezTo>
                  <a:cubicBezTo>
                    <a:pt x="6696" y="6505"/>
                    <a:pt x="6733" y="6460"/>
                    <a:pt x="6769" y="6423"/>
                  </a:cubicBezTo>
                  <a:cubicBezTo>
                    <a:pt x="6806" y="6387"/>
                    <a:pt x="6842" y="6387"/>
                    <a:pt x="6879" y="6350"/>
                  </a:cubicBezTo>
                  <a:cubicBezTo>
                    <a:pt x="6924" y="6314"/>
                    <a:pt x="7034" y="6314"/>
                    <a:pt x="7107" y="6314"/>
                  </a:cubicBezTo>
                  <a:cubicBezTo>
                    <a:pt x="7189" y="6314"/>
                    <a:pt x="7225" y="6314"/>
                    <a:pt x="7298" y="6350"/>
                  </a:cubicBezTo>
                  <a:cubicBezTo>
                    <a:pt x="7335" y="6350"/>
                    <a:pt x="7380" y="6387"/>
                    <a:pt x="7453" y="6423"/>
                  </a:cubicBezTo>
                  <a:cubicBezTo>
                    <a:pt x="7490" y="6460"/>
                    <a:pt x="7563" y="6505"/>
                    <a:pt x="7608" y="6542"/>
                  </a:cubicBezTo>
                  <a:cubicBezTo>
                    <a:pt x="7645" y="6578"/>
                    <a:pt x="7681" y="6615"/>
                    <a:pt x="7681" y="6615"/>
                  </a:cubicBezTo>
                  <a:cubicBezTo>
                    <a:pt x="7718" y="6651"/>
                    <a:pt x="7754" y="6688"/>
                    <a:pt x="7754" y="6733"/>
                  </a:cubicBezTo>
                  <a:cubicBezTo>
                    <a:pt x="7791" y="6770"/>
                    <a:pt x="7837" y="6843"/>
                    <a:pt x="7873" y="6916"/>
                  </a:cubicBezTo>
                  <a:cubicBezTo>
                    <a:pt x="7873" y="6998"/>
                    <a:pt x="7909" y="7071"/>
                    <a:pt x="7909" y="7144"/>
                  </a:cubicBezTo>
                  <a:cubicBezTo>
                    <a:pt x="7946" y="7299"/>
                    <a:pt x="7982" y="7454"/>
                    <a:pt x="8065" y="7600"/>
                  </a:cubicBezTo>
                  <a:cubicBezTo>
                    <a:pt x="8065" y="7646"/>
                    <a:pt x="8065" y="7682"/>
                    <a:pt x="8101" y="7719"/>
                  </a:cubicBezTo>
                  <a:cubicBezTo>
                    <a:pt x="8101" y="7755"/>
                    <a:pt x="8138" y="7755"/>
                    <a:pt x="8138" y="7792"/>
                  </a:cubicBezTo>
                  <a:cubicBezTo>
                    <a:pt x="8895" y="6277"/>
                    <a:pt x="9351" y="4298"/>
                    <a:pt x="9351" y="2090"/>
                  </a:cubicBezTo>
                  <a:lnTo>
                    <a:pt x="9351" y="1561"/>
                  </a:lnTo>
                  <a:cubicBezTo>
                    <a:pt x="9314" y="1597"/>
                    <a:pt x="9278" y="1634"/>
                    <a:pt x="9241" y="1634"/>
                  </a:cubicBezTo>
                  <a:cubicBezTo>
                    <a:pt x="9205" y="1670"/>
                    <a:pt x="9159" y="1716"/>
                    <a:pt x="9086" y="1716"/>
                  </a:cubicBezTo>
                  <a:lnTo>
                    <a:pt x="8931" y="1716"/>
                  </a:lnTo>
                  <a:cubicBezTo>
                    <a:pt x="8858" y="1716"/>
                    <a:pt x="8785" y="1716"/>
                    <a:pt x="8749" y="1670"/>
                  </a:cubicBezTo>
                  <a:cubicBezTo>
                    <a:pt x="8703" y="1670"/>
                    <a:pt x="8667" y="1634"/>
                    <a:pt x="8667" y="1634"/>
                  </a:cubicBezTo>
                  <a:cubicBezTo>
                    <a:pt x="8630" y="1634"/>
                    <a:pt x="8630" y="1597"/>
                    <a:pt x="8594" y="1597"/>
                  </a:cubicBezTo>
                  <a:cubicBezTo>
                    <a:pt x="8521" y="1524"/>
                    <a:pt x="8439" y="1442"/>
                    <a:pt x="8402" y="1333"/>
                  </a:cubicBezTo>
                  <a:cubicBezTo>
                    <a:pt x="8366" y="1260"/>
                    <a:pt x="8329" y="1141"/>
                    <a:pt x="8329" y="1032"/>
                  </a:cubicBezTo>
                  <a:cubicBezTo>
                    <a:pt x="8293" y="913"/>
                    <a:pt x="8293" y="758"/>
                    <a:pt x="8247" y="649"/>
                  </a:cubicBezTo>
                  <a:cubicBezTo>
                    <a:pt x="8247" y="530"/>
                    <a:pt x="8211" y="457"/>
                    <a:pt x="8174" y="347"/>
                  </a:cubicBezTo>
                  <a:cubicBezTo>
                    <a:pt x="8174" y="302"/>
                    <a:pt x="8138" y="265"/>
                    <a:pt x="8101" y="229"/>
                  </a:cubicBezTo>
                  <a:cubicBezTo>
                    <a:pt x="8101" y="192"/>
                    <a:pt x="8065" y="156"/>
                    <a:pt x="8019" y="156"/>
                  </a:cubicBezTo>
                  <a:cubicBezTo>
                    <a:pt x="7982" y="119"/>
                    <a:pt x="7946" y="74"/>
                    <a:pt x="7873" y="37"/>
                  </a:cubicBezTo>
                  <a:cubicBezTo>
                    <a:pt x="7837" y="37"/>
                    <a:pt x="7791" y="37"/>
                    <a:pt x="7754" y="1"/>
                  </a:cubicBezTo>
                  <a:lnTo>
                    <a:pt x="7681" y="1"/>
                  </a:lnTo>
                  <a:cubicBezTo>
                    <a:pt x="7645" y="37"/>
                    <a:pt x="7608" y="37"/>
                    <a:pt x="7563" y="37"/>
                  </a:cubicBezTo>
                  <a:cubicBezTo>
                    <a:pt x="7526" y="74"/>
                    <a:pt x="7490" y="74"/>
                    <a:pt x="7453" y="119"/>
                  </a:cubicBezTo>
                  <a:cubicBezTo>
                    <a:pt x="7380" y="192"/>
                    <a:pt x="7335" y="229"/>
                    <a:pt x="7262" y="302"/>
                  </a:cubicBezTo>
                  <a:cubicBezTo>
                    <a:pt x="7107" y="493"/>
                    <a:pt x="6997" y="721"/>
                    <a:pt x="6879" y="913"/>
                  </a:cubicBezTo>
                  <a:cubicBezTo>
                    <a:pt x="6842" y="1032"/>
                    <a:pt x="6769" y="1105"/>
                    <a:pt x="6696" y="1214"/>
                  </a:cubicBezTo>
                  <a:cubicBezTo>
                    <a:pt x="6651" y="1296"/>
                    <a:pt x="6578" y="1369"/>
                    <a:pt x="6505" y="1442"/>
                  </a:cubicBezTo>
                  <a:cubicBezTo>
                    <a:pt x="6422" y="1524"/>
                    <a:pt x="6313" y="1597"/>
                    <a:pt x="6194" y="1597"/>
                  </a:cubicBezTo>
                  <a:lnTo>
                    <a:pt x="6048" y="1597"/>
                  </a:lnTo>
                  <a:cubicBezTo>
                    <a:pt x="5966" y="1561"/>
                    <a:pt x="5930" y="1524"/>
                    <a:pt x="5857" y="1488"/>
                  </a:cubicBezTo>
                  <a:cubicBezTo>
                    <a:pt x="5784" y="1442"/>
                    <a:pt x="5738" y="1369"/>
                    <a:pt x="5665" y="1296"/>
                  </a:cubicBezTo>
                  <a:cubicBezTo>
                    <a:pt x="5592" y="1178"/>
                    <a:pt x="5510" y="1105"/>
                    <a:pt x="5474" y="986"/>
                  </a:cubicBezTo>
                  <a:cubicBezTo>
                    <a:pt x="5401" y="877"/>
                    <a:pt x="5328" y="721"/>
                    <a:pt x="5246" y="612"/>
                  </a:cubicBezTo>
                  <a:cubicBezTo>
                    <a:pt x="5173" y="493"/>
                    <a:pt x="5100" y="384"/>
                    <a:pt x="5018" y="265"/>
                  </a:cubicBezTo>
                  <a:cubicBezTo>
                    <a:pt x="4981" y="192"/>
                    <a:pt x="4945" y="156"/>
                    <a:pt x="4872" y="119"/>
                  </a:cubicBezTo>
                  <a:cubicBezTo>
                    <a:pt x="4826" y="74"/>
                    <a:pt x="4790" y="74"/>
                    <a:pt x="4790" y="37"/>
                  </a:cubicBezTo>
                  <a:cubicBezTo>
                    <a:pt x="4753" y="37"/>
                    <a:pt x="4717" y="37"/>
                    <a:pt x="468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5"/>
            <p:cNvSpPr/>
            <p:nvPr/>
          </p:nvSpPr>
          <p:spPr>
            <a:xfrm>
              <a:off x="1198617" y="3018499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5"/>
            <p:cNvSpPr/>
            <p:nvPr/>
          </p:nvSpPr>
          <p:spPr>
            <a:xfrm>
              <a:off x="1198617" y="3018499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5"/>
            <p:cNvSpPr/>
            <p:nvPr/>
          </p:nvSpPr>
          <p:spPr>
            <a:xfrm>
              <a:off x="1198617" y="3018499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5"/>
            <p:cNvSpPr/>
            <p:nvPr/>
          </p:nvSpPr>
          <p:spPr>
            <a:xfrm>
              <a:off x="1079806" y="299195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55"/>
            <p:cNvSpPr/>
            <p:nvPr/>
          </p:nvSpPr>
          <p:spPr>
            <a:xfrm>
              <a:off x="1079806" y="299195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55"/>
            <p:cNvSpPr/>
            <p:nvPr/>
          </p:nvSpPr>
          <p:spPr>
            <a:xfrm>
              <a:off x="1218751" y="299195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55"/>
            <p:cNvSpPr/>
            <p:nvPr/>
          </p:nvSpPr>
          <p:spPr>
            <a:xfrm>
              <a:off x="1218751" y="299195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55"/>
            <p:cNvSpPr/>
            <p:nvPr/>
          </p:nvSpPr>
          <p:spPr>
            <a:xfrm>
              <a:off x="1218751" y="299195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55"/>
            <p:cNvSpPr/>
            <p:nvPr/>
          </p:nvSpPr>
          <p:spPr>
            <a:xfrm>
              <a:off x="1415190" y="299389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55"/>
            <p:cNvSpPr/>
            <p:nvPr/>
          </p:nvSpPr>
          <p:spPr>
            <a:xfrm>
              <a:off x="1415190" y="299389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55"/>
            <p:cNvSpPr/>
            <p:nvPr/>
          </p:nvSpPr>
          <p:spPr>
            <a:xfrm>
              <a:off x="1374438" y="300175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55"/>
            <p:cNvSpPr/>
            <p:nvPr/>
          </p:nvSpPr>
          <p:spPr>
            <a:xfrm>
              <a:off x="1374438" y="300175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3" name="Google Shape;4683;p55"/>
          <p:cNvGrpSpPr/>
          <p:nvPr/>
        </p:nvGrpSpPr>
        <p:grpSpPr>
          <a:xfrm>
            <a:off x="6763975" y="1190325"/>
            <a:ext cx="697317" cy="488910"/>
            <a:chOff x="6763975" y="1190325"/>
            <a:chExt cx="697317" cy="488910"/>
          </a:xfrm>
        </p:grpSpPr>
        <p:sp>
          <p:nvSpPr>
            <p:cNvPr id="4684" name="Google Shape;4684;p55"/>
            <p:cNvSpPr/>
            <p:nvPr/>
          </p:nvSpPr>
          <p:spPr>
            <a:xfrm>
              <a:off x="6763975" y="1603345"/>
              <a:ext cx="697317" cy="75890"/>
            </a:xfrm>
            <a:custGeom>
              <a:avLst/>
              <a:gdLst/>
              <a:ahLst/>
              <a:cxnLst/>
              <a:rect l="l" t="t" r="r" b="b"/>
              <a:pathLst>
                <a:path w="12671" h="1379" extrusionOk="0">
                  <a:moveTo>
                    <a:pt x="0" y="1"/>
                  </a:moveTo>
                  <a:lnTo>
                    <a:pt x="0" y="1378"/>
                  </a:lnTo>
                  <a:lnTo>
                    <a:pt x="12671" y="1378"/>
                  </a:lnTo>
                  <a:lnTo>
                    <a:pt x="126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55"/>
            <p:cNvSpPr/>
            <p:nvPr/>
          </p:nvSpPr>
          <p:spPr>
            <a:xfrm>
              <a:off x="6842947" y="1190325"/>
              <a:ext cx="113367" cy="413074"/>
            </a:xfrm>
            <a:custGeom>
              <a:avLst/>
              <a:gdLst/>
              <a:ahLst/>
              <a:cxnLst/>
              <a:rect l="l" t="t" r="r" b="b"/>
              <a:pathLst>
                <a:path w="2060" h="7506" extrusionOk="0">
                  <a:moveTo>
                    <a:pt x="0" y="1"/>
                  </a:moveTo>
                  <a:lnTo>
                    <a:pt x="0" y="7506"/>
                  </a:lnTo>
                  <a:lnTo>
                    <a:pt x="2059" y="7506"/>
                  </a:lnTo>
                  <a:lnTo>
                    <a:pt x="2059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55"/>
            <p:cNvSpPr/>
            <p:nvPr/>
          </p:nvSpPr>
          <p:spPr>
            <a:xfrm>
              <a:off x="7036827" y="1274470"/>
              <a:ext cx="112156" cy="328929"/>
            </a:xfrm>
            <a:custGeom>
              <a:avLst/>
              <a:gdLst/>
              <a:ahLst/>
              <a:cxnLst/>
              <a:rect l="l" t="t" r="r" b="b"/>
              <a:pathLst>
                <a:path w="2038" h="5977" extrusionOk="0">
                  <a:moveTo>
                    <a:pt x="0" y="0"/>
                  </a:moveTo>
                  <a:lnTo>
                    <a:pt x="0" y="5977"/>
                  </a:lnTo>
                  <a:lnTo>
                    <a:pt x="2038" y="5977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55"/>
            <p:cNvSpPr/>
            <p:nvPr/>
          </p:nvSpPr>
          <p:spPr>
            <a:xfrm>
              <a:off x="7148929" y="1244807"/>
              <a:ext cx="111826" cy="358592"/>
            </a:xfrm>
            <a:custGeom>
              <a:avLst/>
              <a:gdLst/>
              <a:ahLst/>
              <a:cxnLst/>
              <a:rect l="l" t="t" r="r" b="b"/>
              <a:pathLst>
                <a:path w="2032" h="6516" extrusionOk="0">
                  <a:moveTo>
                    <a:pt x="1" y="1"/>
                  </a:moveTo>
                  <a:lnTo>
                    <a:pt x="1" y="6516"/>
                  </a:lnTo>
                  <a:lnTo>
                    <a:pt x="2031" y="6516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55"/>
            <p:cNvSpPr/>
            <p:nvPr/>
          </p:nvSpPr>
          <p:spPr>
            <a:xfrm>
              <a:off x="7260700" y="1341940"/>
              <a:ext cx="111771" cy="261459"/>
            </a:xfrm>
            <a:custGeom>
              <a:avLst/>
              <a:gdLst/>
              <a:ahLst/>
              <a:cxnLst/>
              <a:rect l="l" t="t" r="r" b="b"/>
              <a:pathLst>
                <a:path w="2031" h="4751" extrusionOk="0">
                  <a:moveTo>
                    <a:pt x="0" y="1"/>
                  </a:moveTo>
                  <a:lnTo>
                    <a:pt x="0" y="4751"/>
                  </a:lnTo>
                  <a:lnTo>
                    <a:pt x="2031" y="4751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55"/>
            <p:cNvSpPr/>
            <p:nvPr/>
          </p:nvSpPr>
          <p:spPr>
            <a:xfrm>
              <a:off x="6842947" y="1233361"/>
              <a:ext cx="113367" cy="11502"/>
            </a:xfrm>
            <a:custGeom>
              <a:avLst/>
              <a:gdLst/>
              <a:ahLst/>
              <a:cxnLst/>
              <a:rect l="l" t="t" r="r" b="b"/>
              <a:pathLst>
                <a:path w="2060" h="209" extrusionOk="0">
                  <a:moveTo>
                    <a:pt x="0" y="1"/>
                  </a:moveTo>
                  <a:lnTo>
                    <a:pt x="0" y="209"/>
                  </a:lnTo>
                  <a:lnTo>
                    <a:pt x="2059" y="209"/>
                  </a:lnTo>
                  <a:lnTo>
                    <a:pt x="2059" y="1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55"/>
            <p:cNvSpPr/>
            <p:nvPr/>
          </p:nvSpPr>
          <p:spPr>
            <a:xfrm>
              <a:off x="6842947" y="1256254"/>
              <a:ext cx="113367" cy="11557"/>
            </a:xfrm>
            <a:custGeom>
              <a:avLst/>
              <a:gdLst/>
              <a:ahLst/>
              <a:cxnLst/>
              <a:rect l="l" t="t" r="r" b="b"/>
              <a:pathLst>
                <a:path w="2060" h="210" extrusionOk="0">
                  <a:moveTo>
                    <a:pt x="0" y="1"/>
                  </a:moveTo>
                  <a:lnTo>
                    <a:pt x="0" y="209"/>
                  </a:lnTo>
                  <a:lnTo>
                    <a:pt x="2059" y="209"/>
                  </a:lnTo>
                  <a:lnTo>
                    <a:pt x="2059" y="1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55"/>
            <p:cNvSpPr/>
            <p:nvPr/>
          </p:nvSpPr>
          <p:spPr>
            <a:xfrm>
              <a:off x="6842947" y="1544130"/>
              <a:ext cx="113367" cy="11502"/>
            </a:xfrm>
            <a:custGeom>
              <a:avLst/>
              <a:gdLst/>
              <a:ahLst/>
              <a:cxnLst/>
              <a:rect l="l" t="t" r="r" b="b"/>
              <a:pathLst>
                <a:path w="2060" h="209" extrusionOk="0">
                  <a:moveTo>
                    <a:pt x="0" y="0"/>
                  </a:moveTo>
                  <a:lnTo>
                    <a:pt x="0" y="208"/>
                  </a:lnTo>
                  <a:lnTo>
                    <a:pt x="2059" y="208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55"/>
            <p:cNvSpPr/>
            <p:nvPr/>
          </p:nvSpPr>
          <p:spPr>
            <a:xfrm>
              <a:off x="6842947" y="1569005"/>
              <a:ext cx="113367" cy="11502"/>
            </a:xfrm>
            <a:custGeom>
              <a:avLst/>
              <a:gdLst/>
              <a:ahLst/>
              <a:cxnLst/>
              <a:rect l="l" t="t" r="r" b="b"/>
              <a:pathLst>
                <a:path w="2060" h="209" extrusionOk="0">
                  <a:moveTo>
                    <a:pt x="0" y="0"/>
                  </a:moveTo>
                  <a:lnTo>
                    <a:pt x="0" y="208"/>
                  </a:lnTo>
                  <a:lnTo>
                    <a:pt x="2059" y="208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55"/>
            <p:cNvSpPr/>
            <p:nvPr/>
          </p:nvSpPr>
          <p:spPr>
            <a:xfrm>
              <a:off x="7063243" y="1341940"/>
              <a:ext cx="59325" cy="187606"/>
            </a:xfrm>
            <a:custGeom>
              <a:avLst/>
              <a:gdLst/>
              <a:ahLst/>
              <a:cxnLst/>
              <a:rect l="l" t="t" r="r" b="b"/>
              <a:pathLst>
                <a:path w="1078" h="3409" extrusionOk="0">
                  <a:moveTo>
                    <a:pt x="539" y="1"/>
                  </a:moveTo>
                  <a:cubicBezTo>
                    <a:pt x="238" y="1"/>
                    <a:pt x="1" y="776"/>
                    <a:pt x="1" y="1701"/>
                  </a:cubicBezTo>
                  <a:cubicBezTo>
                    <a:pt x="1" y="2656"/>
                    <a:pt x="238" y="3409"/>
                    <a:pt x="539" y="3409"/>
                  </a:cubicBezTo>
                  <a:cubicBezTo>
                    <a:pt x="840" y="3409"/>
                    <a:pt x="1077" y="2656"/>
                    <a:pt x="1077" y="1701"/>
                  </a:cubicBezTo>
                  <a:cubicBezTo>
                    <a:pt x="1077" y="776"/>
                    <a:pt x="840" y="1"/>
                    <a:pt x="539" y="1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55"/>
            <p:cNvSpPr/>
            <p:nvPr/>
          </p:nvSpPr>
          <p:spPr>
            <a:xfrm>
              <a:off x="7148929" y="1535820"/>
              <a:ext cx="111826" cy="67580"/>
            </a:xfrm>
            <a:custGeom>
              <a:avLst/>
              <a:gdLst/>
              <a:ahLst/>
              <a:cxnLst/>
              <a:rect l="l" t="t" r="r" b="b"/>
              <a:pathLst>
                <a:path w="2032" h="1228" extrusionOk="0">
                  <a:moveTo>
                    <a:pt x="1" y="1"/>
                  </a:moveTo>
                  <a:lnTo>
                    <a:pt x="1" y="1228"/>
                  </a:lnTo>
                  <a:lnTo>
                    <a:pt x="2031" y="1228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5" name="Google Shape;4695;p55"/>
          <p:cNvGrpSpPr/>
          <p:nvPr/>
        </p:nvGrpSpPr>
        <p:grpSpPr>
          <a:xfrm>
            <a:off x="7660740" y="1908096"/>
            <a:ext cx="697757" cy="394914"/>
            <a:chOff x="7660740" y="1908096"/>
            <a:chExt cx="697757" cy="394914"/>
          </a:xfrm>
        </p:grpSpPr>
        <p:sp>
          <p:nvSpPr>
            <p:cNvPr id="4696" name="Google Shape;4696;p55"/>
            <p:cNvSpPr/>
            <p:nvPr/>
          </p:nvSpPr>
          <p:spPr>
            <a:xfrm>
              <a:off x="7660740" y="2227506"/>
              <a:ext cx="697757" cy="75505"/>
            </a:xfrm>
            <a:custGeom>
              <a:avLst/>
              <a:gdLst/>
              <a:ahLst/>
              <a:cxnLst/>
              <a:rect l="l" t="t" r="r" b="b"/>
              <a:pathLst>
                <a:path w="12679" h="1372" extrusionOk="0">
                  <a:moveTo>
                    <a:pt x="1" y="1"/>
                  </a:moveTo>
                  <a:lnTo>
                    <a:pt x="1" y="1371"/>
                  </a:lnTo>
                  <a:lnTo>
                    <a:pt x="12679" y="1371"/>
                  </a:lnTo>
                  <a:lnTo>
                    <a:pt x="12679" y="1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55"/>
            <p:cNvSpPr/>
            <p:nvPr/>
          </p:nvSpPr>
          <p:spPr>
            <a:xfrm>
              <a:off x="8170893" y="1992186"/>
              <a:ext cx="113752" cy="235374"/>
            </a:xfrm>
            <a:custGeom>
              <a:avLst/>
              <a:gdLst/>
              <a:ahLst/>
              <a:cxnLst/>
              <a:rect l="l" t="t" r="r" b="b"/>
              <a:pathLst>
                <a:path w="2067" h="4277" extrusionOk="0">
                  <a:moveTo>
                    <a:pt x="1" y="1"/>
                  </a:moveTo>
                  <a:lnTo>
                    <a:pt x="1" y="4277"/>
                  </a:lnTo>
                  <a:lnTo>
                    <a:pt x="2067" y="4277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55"/>
            <p:cNvSpPr/>
            <p:nvPr/>
          </p:nvSpPr>
          <p:spPr>
            <a:xfrm>
              <a:off x="7978609" y="1939685"/>
              <a:ext cx="111771" cy="287875"/>
            </a:xfrm>
            <a:custGeom>
              <a:avLst/>
              <a:gdLst/>
              <a:ahLst/>
              <a:cxnLst/>
              <a:rect l="l" t="t" r="r" b="b"/>
              <a:pathLst>
                <a:path w="2031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2031" y="5231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55"/>
            <p:cNvSpPr/>
            <p:nvPr/>
          </p:nvSpPr>
          <p:spPr>
            <a:xfrm>
              <a:off x="7864911" y="1908096"/>
              <a:ext cx="113752" cy="319464"/>
            </a:xfrm>
            <a:custGeom>
              <a:avLst/>
              <a:gdLst/>
              <a:ahLst/>
              <a:cxnLst/>
              <a:rect l="l" t="t" r="r" b="b"/>
              <a:pathLst>
                <a:path w="2067" h="5805" extrusionOk="0">
                  <a:moveTo>
                    <a:pt x="0" y="0"/>
                  </a:moveTo>
                  <a:lnTo>
                    <a:pt x="0" y="5805"/>
                  </a:lnTo>
                  <a:lnTo>
                    <a:pt x="2067" y="58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55"/>
            <p:cNvSpPr/>
            <p:nvPr/>
          </p:nvSpPr>
          <p:spPr>
            <a:xfrm>
              <a:off x="7753140" y="2006824"/>
              <a:ext cx="113367" cy="220735"/>
            </a:xfrm>
            <a:custGeom>
              <a:avLst/>
              <a:gdLst/>
              <a:ahLst/>
              <a:cxnLst/>
              <a:rect l="l" t="t" r="r" b="b"/>
              <a:pathLst>
                <a:path w="2060" h="4011" extrusionOk="0">
                  <a:moveTo>
                    <a:pt x="1" y="0"/>
                  </a:moveTo>
                  <a:lnTo>
                    <a:pt x="1" y="4011"/>
                  </a:lnTo>
                  <a:lnTo>
                    <a:pt x="2060" y="4011"/>
                  </a:lnTo>
                  <a:lnTo>
                    <a:pt x="2060" y="0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55"/>
            <p:cNvSpPr/>
            <p:nvPr/>
          </p:nvSpPr>
          <p:spPr>
            <a:xfrm>
              <a:off x="7978609" y="1939685"/>
              <a:ext cx="111771" cy="67195"/>
            </a:xfrm>
            <a:custGeom>
              <a:avLst/>
              <a:gdLst/>
              <a:ahLst/>
              <a:cxnLst/>
              <a:rect l="l" t="t" r="r" b="b"/>
              <a:pathLst>
                <a:path w="2031" h="1221" extrusionOk="0">
                  <a:moveTo>
                    <a:pt x="1" y="0"/>
                  </a:moveTo>
                  <a:lnTo>
                    <a:pt x="1" y="1220"/>
                  </a:lnTo>
                  <a:lnTo>
                    <a:pt x="2031" y="122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55"/>
            <p:cNvSpPr/>
            <p:nvPr/>
          </p:nvSpPr>
          <p:spPr>
            <a:xfrm>
              <a:off x="8170893" y="1992186"/>
              <a:ext cx="31258" cy="235374"/>
            </a:xfrm>
            <a:custGeom>
              <a:avLst/>
              <a:gdLst/>
              <a:ahLst/>
              <a:cxnLst/>
              <a:rect l="l" t="t" r="r" b="b"/>
              <a:pathLst>
                <a:path w="568" h="4277" extrusionOk="0">
                  <a:moveTo>
                    <a:pt x="1" y="1"/>
                  </a:moveTo>
                  <a:lnTo>
                    <a:pt x="1" y="4277"/>
                  </a:lnTo>
                  <a:lnTo>
                    <a:pt x="567" y="4277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3" name="Google Shape;4703;p55"/>
          <p:cNvGrpSpPr/>
          <p:nvPr/>
        </p:nvGrpSpPr>
        <p:grpSpPr>
          <a:xfrm>
            <a:off x="719989" y="3468377"/>
            <a:ext cx="1499574" cy="1117327"/>
            <a:chOff x="719989" y="3468377"/>
            <a:chExt cx="1499574" cy="1117327"/>
          </a:xfrm>
        </p:grpSpPr>
        <p:sp>
          <p:nvSpPr>
            <p:cNvPr id="4704" name="Google Shape;4704;p55"/>
            <p:cNvSpPr/>
            <p:nvPr/>
          </p:nvSpPr>
          <p:spPr>
            <a:xfrm>
              <a:off x="719989" y="3468377"/>
              <a:ext cx="1499554" cy="570421"/>
            </a:xfrm>
            <a:custGeom>
              <a:avLst/>
              <a:gdLst/>
              <a:ahLst/>
              <a:cxnLst/>
              <a:rect l="l" t="t" r="r" b="b"/>
              <a:pathLst>
                <a:path w="19259" h="7326" extrusionOk="0">
                  <a:moveTo>
                    <a:pt x="1" y="0"/>
                  </a:moveTo>
                  <a:lnTo>
                    <a:pt x="1" y="7326"/>
                  </a:lnTo>
                  <a:lnTo>
                    <a:pt x="19258" y="7326"/>
                  </a:lnTo>
                  <a:lnTo>
                    <a:pt x="1925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55"/>
            <p:cNvSpPr/>
            <p:nvPr/>
          </p:nvSpPr>
          <p:spPr>
            <a:xfrm>
              <a:off x="719989" y="3468377"/>
              <a:ext cx="125826" cy="1117327"/>
            </a:xfrm>
            <a:custGeom>
              <a:avLst/>
              <a:gdLst/>
              <a:ahLst/>
              <a:cxnLst/>
              <a:rect l="l" t="t" r="r" b="b"/>
              <a:pathLst>
                <a:path w="1616" h="14350" extrusionOk="0">
                  <a:moveTo>
                    <a:pt x="1" y="0"/>
                  </a:moveTo>
                  <a:lnTo>
                    <a:pt x="1" y="14350"/>
                  </a:lnTo>
                  <a:lnTo>
                    <a:pt x="783" y="14350"/>
                  </a:lnTo>
                  <a:lnTo>
                    <a:pt x="1615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55"/>
            <p:cNvSpPr/>
            <p:nvPr/>
          </p:nvSpPr>
          <p:spPr>
            <a:xfrm>
              <a:off x="2093737" y="3468377"/>
              <a:ext cx="125826" cy="1117327"/>
            </a:xfrm>
            <a:custGeom>
              <a:avLst/>
              <a:gdLst/>
              <a:ahLst/>
              <a:cxnLst/>
              <a:rect l="l" t="t" r="r" b="b"/>
              <a:pathLst>
                <a:path w="1616" h="14350" extrusionOk="0">
                  <a:moveTo>
                    <a:pt x="1" y="0"/>
                  </a:moveTo>
                  <a:lnTo>
                    <a:pt x="833" y="14350"/>
                  </a:lnTo>
                  <a:lnTo>
                    <a:pt x="1615" y="14350"/>
                  </a:lnTo>
                  <a:lnTo>
                    <a:pt x="1615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55"/>
            <p:cNvSpPr/>
            <p:nvPr/>
          </p:nvSpPr>
          <p:spPr>
            <a:xfrm>
              <a:off x="1313854" y="3719715"/>
              <a:ext cx="311839" cy="67663"/>
            </a:xfrm>
            <a:custGeom>
              <a:avLst/>
              <a:gdLst/>
              <a:ahLst/>
              <a:cxnLst/>
              <a:rect l="l" t="t" r="r" b="b"/>
              <a:pathLst>
                <a:path w="4005" h="869" extrusionOk="0">
                  <a:moveTo>
                    <a:pt x="1" y="1"/>
                  </a:moveTo>
                  <a:lnTo>
                    <a:pt x="1" y="869"/>
                  </a:lnTo>
                  <a:lnTo>
                    <a:pt x="4004" y="869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FF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5539;p65"/>
          <p:cNvSpPr/>
          <p:nvPr/>
        </p:nvSpPr>
        <p:spPr>
          <a:xfrm>
            <a:off x="3689053" y="776069"/>
            <a:ext cx="1393200" cy="139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5542;p65"/>
          <p:cNvSpPr txBox="1">
            <a:spLocks/>
          </p:cNvSpPr>
          <p:nvPr/>
        </p:nvSpPr>
        <p:spPr>
          <a:xfrm>
            <a:off x="3836053" y="1112819"/>
            <a:ext cx="10992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7200" b="1" dirty="0" smtClean="0">
                <a:solidFill>
                  <a:schemeClr val="accent5"/>
                </a:solidFill>
                <a:latin typeface="Patrick Hand" panose="00000500000000000000" pitchFamily="2" charset="0"/>
              </a:rPr>
              <a:t>03</a:t>
            </a:r>
            <a:endParaRPr lang="en" sz="7200" b="1" dirty="0">
              <a:solidFill>
                <a:schemeClr val="accent5"/>
              </a:solidFill>
              <a:latin typeface="Patrick Hand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67"/>
          <p:cNvGrpSpPr>
            <a:grpSpLocks/>
          </p:cNvGrpSpPr>
          <p:nvPr/>
        </p:nvGrpSpPr>
        <p:grpSpPr bwMode="auto">
          <a:xfrm>
            <a:off x="1433512" y="381000"/>
            <a:ext cx="6203156" cy="4431507"/>
            <a:chOff x="358" y="524"/>
            <a:chExt cx="5210" cy="3722"/>
          </a:xfrm>
        </p:grpSpPr>
        <p:sp>
          <p:nvSpPr>
            <p:cNvPr id="72" name="Rectangle 12"/>
            <p:cNvSpPr>
              <a:spLocks noChangeArrowheads="1"/>
            </p:cNvSpPr>
            <p:nvPr/>
          </p:nvSpPr>
          <p:spPr bwMode="auto">
            <a:xfrm>
              <a:off x="2016" y="596"/>
              <a:ext cx="1920" cy="33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3 giê 27 phót</a:t>
              </a:r>
            </a:p>
          </p:txBody>
        </p:sp>
        <p:sp>
          <p:nvSpPr>
            <p:cNvPr id="73" name="Rectangle 13"/>
            <p:cNvSpPr>
              <a:spLocks noChangeArrowheads="1"/>
            </p:cNvSpPr>
            <p:nvPr/>
          </p:nvSpPr>
          <p:spPr bwMode="auto">
            <a:xfrm>
              <a:off x="2016" y="2420"/>
              <a:ext cx="1920" cy="336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5 giê kÐm 23 phót</a:t>
              </a:r>
            </a:p>
          </p:txBody>
        </p:sp>
        <p:sp>
          <p:nvSpPr>
            <p:cNvPr id="74" name="Rectangle 14"/>
            <p:cNvSpPr>
              <a:spLocks noChangeArrowheads="1"/>
            </p:cNvSpPr>
            <p:nvPr/>
          </p:nvSpPr>
          <p:spPr bwMode="auto">
            <a:xfrm>
              <a:off x="2016" y="3284"/>
              <a:ext cx="1920" cy="336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8 giê 50 phót</a:t>
              </a:r>
            </a:p>
          </p:txBody>
        </p:sp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2016" y="1028"/>
              <a:ext cx="1920" cy="336"/>
            </a:xfrm>
            <a:prstGeom prst="rect">
              <a:avLst/>
            </a:prstGeom>
            <a:solidFill>
              <a:srgbClr val="33CC33"/>
            </a:solidFill>
            <a:ln w="2857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.VnTime" panose="020B7200000000000000" pitchFamily="34" charset="0"/>
                </a:rPr>
                <a:t>12 giê </a:t>
              </a:r>
              <a:r>
                <a:rPr lang="en-US" altLang="en-US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rưỡi</a:t>
              </a:r>
              <a:endPara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16"/>
            <p:cNvSpPr>
              <a:spLocks noChangeArrowheads="1"/>
            </p:cNvSpPr>
            <p:nvPr/>
          </p:nvSpPr>
          <p:spPr bwMode="auto">
            <a:xfrm>
              <a:off x="2016" y="1508"/>
              <a:ext cx="1920" cy="384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1 giê kÐm 16 phót</a:t>
              </a:r>
            </a:p>
          </p:txBody>
        </p:sp>
        <p:sp>
          <p:nvSpPr>
            <p:cNvPr id="77" name="Rectangle 17"/>
            <p:cNvSpPr>
              <a:spLocks noChangeArrowheads="1"/>
            </p:cNvSpPr>
            <p:nvPr/>
          </p:nvSpPr>
          <p:spPr bwMode="auto">
            <a:xfrm>
              <a:off x="2016" y="1988"/>
              <a:ext cx="1920" cy="336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7 giê 55 phót</a:t>
              </a:r>
            </a:p>
          </p:txBody>
        </p:sp>
        <p:sp>
          <p:nvSpPr>
            <p:cNvPr id="78" name="Rectangle 18"/>
            <p:cNvSpPr>
              <a:spLocks noChangeArrowheads="1"/>
            </p:cNvSpPr>
            <p:nvPr/>
          </p:nvSpPr>
          <p:spPr bwMode="auto">
            <a:xfrm>
              <a:off x="2016" y="2852"/>
              <a:ext cx="1920" cy="33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10 giê 8 phót</a:t>
              </a:r>
            </a:p>
          </p:txBody>
        </p:sp>
        <p:sp>
          <p:nvSpPr>
            <p:cNvPr id="79" name="Rectangle 19"/>
            <p:cNvSpPr>
              <a:spLocks noChangeArrowheads="1"/>
            </p:cNvSpPr>
            <p:nvPr/>
          </p:nvSpPr>
          <p:spPr bwMode="auto">
            <a:xfrm>
              <a:off x="2016" y="3764"/>
              <a:ext cx="1920" cy="336"/>
            </a:xfrm>
            <a:prstGeom prst="rect">
              <a:avLst/>
            </a:prstGeom>
            <a:solidFill>
              <a:srgbClr val="00FF99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9 giê 19 phót</a:t>
              </a:r>
            </a:p>
          </p:txBody>
        </p:sp>
        <p:grpSp>
          <p:nvGrpSpPr>
            <p:cNvPr id="80" name="Group 20"/>
            <p:cNvGrpSpPr>
              <a:grpSpLocks/>
            </p:cNvGrpSpPr>
            <p:nvPr/>
          </p:nvGrpSpPr>
          <p:grpSpPr bwMode="auto">
            <a:xfrm>
              <a:off x="480" y="548"/>
              <a:ext cx="965" cy="862"/>
              <a:chOff x="480" y="576"/>
              <a:chExt cx="965" cy="862"/>
            </a:xfrm>
          </p:grpSpPr>
          <p:pic>
            <p:nvPicPr>
              <p:cNvPr id="114" name="Picture 21" descr="dong h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576"/>
                <a:ext cx="965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" name="Line 22"/>
              <p:cNvSpPr>
                <a:spLocks noChangeShapeType="1"/>
              </p:cNvSpPr>
              <p:nvPr/>
            </p:nvSpPr>
            <p:spPr bwMode="auto">
              <a:xfrm flipH="1">
                <a:off x="720" y="1008"/>
                <a:ext cx="192" cy="1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116" name="Line 23"/>
              <p:cNvSpPr>
                <a:spLocks noChangeShapeType="1"/>
              </p:cNvSpPr>
              <p:nvPr/>
            </p:nvSpPr>
            <p:spPr bwMode="auto">
              <a:xfrm flipH="1" flipV="1">
                <a:off x="816" y="768"/>
                <a:ext cx="126" cy="22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pic>
          <p:nvPicPr>
            <p:cNvPr id="81" name="Picture 25" descr="dong 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1460"/>
              <a:ext cx="965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Line 26"/>
            <p:cNvSpPr>
              <a:spLocks noChangeShapeType="1"/>
            </p:cNvSpPr>
            <p:nvPr/>
          </p:nvSpPr>
          <p:spPr bwMode="auto">
            <a:xfrm>
              <a:off x="942" y="1876"/>
              <a:ext cx="210" cy="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3" name="Line 27"/>
            <p:cNvSpPr>
              <a:spLocks noChangeShapeType="1"/>
            </p:cNvSpPr>
            <p:nvPr/>
          </p:nvSpPr>
          <p:spPr bwMode="auto">
            <a:xfrm>
              <a:off x="942" y="1876"/>
              <a:ext cx="100" cy="29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pic>
          <p:nvPicPr>
            <p:cNvPr id="84" name="Picture 30" descr="dong 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72"/>
              <a:ext cx="965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Line 31"/>
            <p:cNvSpPr>
              <a:spLocks noChangeShapeType="1"/>
            </p:cNvSpPr>
            <p:nvPr/>
          </p:nvSpPr>
          <p:spPr bwMode="auto">
            <a:xfrm flipV="1">
              <a:off x="942" y="2564"/>
              <a:ext cx="114" cy="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6" name="Line 32"/>
            <p:cNvSpPr>
              <a:spLocks noChangeShapeType="1"/>
            </p:cNvSpPr>
            <p:nvPr/>
          </p:nvSpPr>
          <p:spPr bwMode="auto">
            <a:xfrm flipH="1">
              <a:off x="636" y="2804"/>
              <a:ext cx="276" cy="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pic>
          <p:nvPicPr>
            <p:cNvPr id="87" name="Picture 33" descr="dong 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3296"/>
              <a:ext cx="965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Line 34"/>
            <p:cNvSpPr>
              <a:spLocks noChangeShapeType="1"/>
            </p:cNvSpPr>
            <p:nvPr/>
          </p:nvSpPr>
          <p:spPr bwMode="auto">
            <a:xfrm flipH="1" flipV="1">
              <a:off x="720" y="3668"/>
              <a:ext cx="222" cy="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9" name="Line 35"/>
            <p:cNvSpPr>
              <a:spLocks noChangeShapeType="1"/>
            </p:cNvSpPr>
            <p:nvPr/>
          </p:nvSpPr>
          <p:spPr bwMode="auto">
            <a:xfrm>
              <a:off x="960" y="3716"/>
              <a:ext cx="300" cy="1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grpSp>
          <p:nvGrpSpPr>
            <p:cNvPr id="90" name="Group 36"/>
            <p:cNvGrpSpPr>
              <a:grpSpLocks/>
            </p:cNvGrpSpPr>
            <p:nvPr/>
          </p:nvGrpSpPr>
          <p:grpSpPr bwMode="auto">
            <a:xfrm>
              <a:off x="4416" y="524"/>
              <a:ext cx="965" cy="838"/>
              <a:chOff x="4416" y="552"/>
              <a:chExt cx="965" cy="838"/>
            </a:xfrm>
          </p:grpSpPr>
          <p:pic>
            <p:nvPicPr>
              <p:cNvPr id="111" name="Picture 37" descr="dong h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552"/>
                <a:ext cx="965" cy="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>
                <a:off x="4883" y="944"/>
                <a:ext cx="157" cy="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113" name="Line 39"/>
              <p:cNvSpPr>
                <a:spLocks noChangeShapeType="1"/>
              </p:cNvSpPr>
              <p:nvPr/>
            </p:nvSpPr>
            <p:spPr bwMode="auto">
              <a:xfrm flipH="1">
                <a:off x="4704" y="944"/>
                <a:ext cx="179" cy="20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grpSp>
          <p:nvGrpSpPr>
            <p:cNvPr id="91" name="Group 40"/>
            <p:cNvGrpSpPr>
              <a:grpSpLocks/>
            </p:cNvGrpSpPr>
            <p:nvPr/>
          </p:nvGrpSpPr>
          <p:grpSpPr bwMode="auto">
            <a:xfrm>
              <a:off x="4416" y="2324"/>
              <a:ext cx="965" cy="862"/>
              <a:chOff x="4416" y="2352"/>
              <a:chExt cx="965" cy="862"/>
            </a:xfrm>
          </p:grpSpPr>
          <p:pic>
            <p:nvPicPr>
              <p:cNvPr id="107" name="Picture 41" descr="dong h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2352"/>
                <a:ext cx="965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8" name="Group 42"/>
              <p:cNvGrpSpPr>
                <a:grpSpLocks/>
              </p:cNvGrpSpPr>
              <p:nvPr/>
            </p:nvGrpSpPr>
            <p:grpSpPr bwMode="auto">
              <a:xfrm>
                <a:off x="4656" y="2640"/>
                <a:ext cx="227" cy="144"/>
                <a:chOff x="4656" y="2640"/>
                <a:chExt cx="227" cy="144"/>
              </a:xfrm>
            </p:grpSpPr>
            <p:sp>
              <p:nvSpPr>
                <p:cNvPr id="109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656" y="2768"/>
                  <a:ext cx="227" cy="1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110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4656" y="2640"/>
                  <a:ext cx="227" cy="12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50"/>
                </a:p>
              </p:txBody>
            </p:sp>
          </p:grpSp>
        </p:grpSp>
        <p:grpSp>
          <p:nvGrpSpPr>
            <p:cNvPr id="92" name="Group 45"/>
            <p:cNvGrpSpPr>
              <a:grpSpLocks/>
            </p:cNvGrpSpPr>
            <p:nvPr/>
          </p:nvGrpSpPr>
          <p:grpSpPr bwMode="auto">
            <a:xfrm>
              <a:off x="4416" y="1412"/>
              <a:ext cx="965" cy="862"/>
              <a:chOff x="4416" y="1440"/>
              <a:chExt cx="965" cy="862"/>
            </a:xfrm>
          </p:grpSpPr>
          <p:pic>
            <p:nvPicPr>
              <p:cNvPr id="104" name="Picture 46" descr="dong h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1440"/>
                <a:ext cx="965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" name="Line 47"/>
              <p:cNvSpPr>
                <a:spLocks noChangeShapeType="1"/>
              </p:cNvSpPr>
              <p:nvPr/>
            </p:nvSpPr>
            <p:spPr bwMode="auto">
              <a:xfrm flipV="1">
                <a:off x="4883" y="1632"/>
                <a:ext cx="61" cy="22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106" name="Line 48"/>
              <p:cNvSpPr>
                <a:spLocks noChangeShapeType="1"/>
              </p:cNvSpPr>
              <p:nvPr/>
            </p:nvSpPr>
            <p:spPr bwMode="auto">
              <a:xfrm>
                <a:off x="4883" y="1856"/>
                <a:ext cx="13" cy="20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pic>
          <p:nvPicPr>
            <p:cNvPr id="93" name="Picture 50" descr="dong 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248"/>
              <a:ext cx="965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Line 51"/>
            <p:cNvSpPr>
              <a:spLocks noChangeShapeType="1"/>
            </p:cNvSpPr>
            <p:nvPr/>
          </p:nvSpPr>
          <p:spPr bwMode="auto">
            <a:xfrm flipH="1" flipV="1">
              <a:off x="4704" y="3524"/>
              <a:ext cx="179" cy="1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5" name="Line 52"/>
            <p:cNvSpPr>
              <a:spLocks noChangeShapeType="1"/>
            </p:cNvSpPr>
            <p:nvPr/>
          </p:nvSpPr>
          <p:spPr bwMode="auto">
            <a:xfrm flipV="1">
              <a:off x="4883" y="3479"/>
              <a:ext cx="260" cy="18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96" name="Text Box 4"/>
            <p:cNvSpPr txBox="1">
              <a:spLocks noChangeArrowheads="1"/>
            </p:cNvSpPr>
            <p:nvPr/>
          </p:nvSpPr>
          <p:spPr bwMode="auto">
            <a:xfrm>
              <a:off x="358" y="1084"/>
              <a:ext cx="21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849C0C"/>
                  </a:solidFill>
                  <a:latin typeface=".VnTimeH" panose="020B7200000000000000" pitchFamily="34" charset="0"/>
                </a:rPr>
                <a:t>A</a:t>
              </a:r>
            </a:p>
          </p:txBody>
        </p:sp>
        <p:sp>
          <p:nvSpPr>
            <p:cNvPr id="97" name="Text Box 5"/>
            <p:cNvSpPr txBox="1">
              <a:spLocks noChangeArrowheads="1"/>
            </p:cNvSpPr>
            <p:nvPr/>
          </p:nvSpPr>
          <p:spPr bwMode="auto">
            <a:xfrm>
              <a:off x="358" y="3012"/>
              <a:ext cx="21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849C0C"/>
                  </a:solidFill>
                  <a:latin typeface=".VnTimeH" panose="020B7200000000000000" pitchFamily="34" charset="0"/>
                </a:rPr>
                <a:t>C</a:t>
              </a:r>
            </a:p>
          </p:txBody>
        </p:sp>
        <p:sp>
          <p:nvSpPr>
            <p:cNvPr id="98" name="Text Box 6"/>
            <p:cNvSpPr txBox="1">
              <a:spLocks noChangeArrowheads="1"/>
            </p:cNvSpPr>
            <p:nvPr/>
          </p:nvSpPr>
          <p:spPr bwMode="auto">
            <a:xfrm>
              <a:off x="358" y="2100"/>
              <a:ext cx="21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849C0C"/>
                  </a:solidFill>
                  <a:latin typeface=".VnTimeH" panose="020B7200000000000000" pitchFamily="34" charset="0"/>
                </a:rPr>
                <a:t>B</a:t>
              </a:r>
            </a:p>
          </p:txBody>
        </p:sp>
        <p:sp>
          <p:nvSpPr>
            <p:cNvPr id="99" name="Text Box 7"/>
            <p:cNvSpPr txBox="1">
              <a:spLocks noChangeArrowheads="1"/>
            </p:cNvSpPr>
            <p:nvPr/>
          </p:nvSpPr>
          <p:spPr bwMode="auto">
            <a:xfrm>
              <a:off x="358" y="3936"/>
              <a:ext cx="21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849C0C"/>
                  </a:solidFill>
                  <a:latin typeface=".VnTimeH" panose="020B7200000000000000" pitchFamily="34" charset="0"/>
                </a:rPr>
                <a:t>D</a:t>
              </a:r>
            </a:p>
          </p:txBody>
        </p:sp>
        <p:sp>
          <p:nvSpPr>
            <p:cNvPr id="100" name="Text Box 8"/>
            <p:cNvSpPr txBox="1">
              <a:spLocks noChangeArrowheads="1"/>
            </p:cNvSpPr>
            <p:nvPr/>
          </p:nvSpPr>
          <p:spPr bwMode="auto">
            <a:xfrm>
              <a:off x="5232" y="1056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CC0000"/>
                  </a:solidFill>
                  <a:latin typeface=".VnTimeH" panose="020B7200000000000000" pitchFamily="34" charset="0"/>
                </a:rPr>
                <a:t>E</a:t>
              </a:r>
            </a:p>
          </p:txBody>
        </p:sp>
        <p:sp>
          <p:nvSpPr>
            <p:cNvPr id="101" name="Text Box 9"/>
            <p:cNvSpPr txBox="1">
              <a:spLocks noChangeArrowheads="1"/>
            </p:cNvSpPr>
            <p:nvPr/>
          </p:nvSpPr>
          <p:spPr bwMode="auto">
            <a:xfrm>
              <a:off x="5302" y="2880"/>
              <a:ext cx="21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CC0000"/>
                  </a:solidFill>
                  <a:latin typeface=".VnTimeH" panose="020B7200000000000000" pitchFamily="34" charset="0"/>
                </a:rPr>
                <a:t>H</a:t>
              </a:r>
            </a:p>
          </p:txBody>
        </p:sp>
        <p:sp>
          <p:nvSpPr>
            <p:cNvPr id="102" name="Text Box 10"/>
            <p:cNvSpPr txBox="1">
              <a:spLocks noChangeArrowheads="1"/>
            </p:cNvSpPr>
            <p:nvPr/>
          </p:nvSpPr>
          <p:spPr bwMode="auto">
            <a:xfrm>
              <a:off x="5302" y="1968"/>
              <a:ext cx="21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CC0000"/>
                  </a:solidFill>
                  <a:latin typeface=".VnTimeH" panose="020B7200000000000000" pitchFamily="34" charset="0"/>
                </a:rPr>
                <a:t>G</a:t>
              </a:r>
            </a:p>
          </p:txBody>
        </p:sp>
        <p:sp>
          <p:nvSpPr>
            <p:cNvPr id="103" name="Text Box 53"/>
            <p:cNvSpPr txBox="1">
              <a:spLocks noChangeArrowheads="1"/>
            </p:cNvSpPr>
            <p:nvPr/>
          </p:nvSpPr>
          <p:spPr bwMode="auto">
            <a:xfrm>
              <a:off x="5350" y="3696"/>
              <a:ext cx="21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CC0000"/>
                  </a:solidFill>
                  <a:latin typeface=".VnTimeH" panose="020B7200000000000000" pitchFamily="34" charset="0"/>
                </a:rPr>
                <a:t>I</a:t>
              </a:r>
            </a:p>
          </p:txBody>
        </p:sp>
      </p:grpSp>
      <p:sp>
        <p:nvSpPr>
          <p:cNvPr id="117" name="Line 54"/>
          <p:cNvSpPr>
            <a:spLocks noChangeShapeType="1"/>
          </p:cNvSpPr>
          <p:nvPr/>
        </p:nvSpPr>
        <p:spPr bwMode="auto">
          <a:xfrm>
            <a:off x="2607468" y="1185863"/>
            <a:ext cx="800100" cy="1314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18" name="Line 55"/>
          <p:cNvSpPr>
            <a:spLocks noChangeShapeType="1"/>
          </p:cNvSpPr>
          <p:nvPr/>
        </p:nvSpPr>
        <p:spPr bwMode="auto">
          <a:xfrm flipV="1">
            <a:off x="2675334" y="727473"/>
            <a:ext cx="742950" cy="1143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19" name="Line 56"/>
          <p:cNvSpPr>
            <a:spLocks noChangeShapeType="1"/>
          </p:cNvSpPr>
          <p:nvPr/>
        </p:nvSpPr>
        <p:spPr bwMode="auto">
          <a:xfrm flipV="1">
            <a:off x="2659856" y="1814513"/>
            <a:ext cx="742950" cy="1314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20" name="Line 57"/>
          <p:cNvSpPr>
            <a:spLocks noChangeShapeType="1"/>
          </p:cNvSpPr>
          <p:nvPr/>
        </p:nvSpPr>
        <p:spPr bwMode="auto">
          <a:xfrm flipV="1">
            <a:off x="2633662" y="4333876"/>
            <a:ext cx="7429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21" name="Line 58"/>
          <p:cNvSpPr>
            <a:spLocks noChangeShapeType="1"/>
          </p:cNvSpPr>
          <p:nvPr/>
        </p:nvSpPr>
        <p:spPr bwMode="auto">
          <a:xfrm flipV="1">
            <a:off x="5719762" y="962026"/>
            <a:ext cx="628650" cy="1771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22" name="Line 59"/>
          <p:cNvSpPr>
            <a:spLocks noChangeShapeType="1"/>
          </p:cNvSpPr>
          <p:nvPr/>
        </p:nvSpPr>
        <p:spPr bwMode="auto">
          <a:xfrm flipH="1" flipV="1">
            <a:off x="5693568" y="1300163"/>
            <a:ext cx="628650" cy="514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23" name="Line 60"/>
          <p:cNvSpPr>
            <a:spLocks noChangeShapeType="1"/>
          </p:cNvSpPr>
          <p:nvPr/>
        </p:nvSpPr>
        <p:spPr bwMode="auto">
          <a:xfrm flipV="1">
            <a:off x="5688806" y="3159919"/>
            <a:ext cx="628650" cy="5715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24" name="Line 61"/>
          <p:cNvSpPr>
            <a:spLocks noChangeShapeType="1"/>
          </p:cNvSpPr>
          <p:nvPr/>
        </p:nvSpPr>
        <p:spPr bwMode="auto">
          <a:xfrm>
            <a:off x="5693568" y="3305176"/>
            <a:ext cx="628650" cy="914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p53"/>
          <p:cNvSpPr txBox="1">
            <a:spLocks noGrp="1"/>
          </p:cNvSpPr>
          <p:nvPr>
            <p:ph type="title"/>
          </p:nvPr>
        </p:nvSpPr>
        <p:spPr>
          <a:xfrm>
            <a:off x="747065" y="1707288"/>
            <a:ext cx="4674585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dirty="0" smtClean="0"/>
              <a:t>T</a:t>
            </a:r>
            <a:r>
              <a:rPr lang="en" sz="11500" dirty="0" smtClean="0"/>
              <a:t>hank !</a:t>
            </a:r>
            <a:endParaRPr sz="11500" dirty="0"/>
          </a:p>
        </p:txBody>
      </p:sp>
      <p:grpSp>
        <p:nvGrpSpPr>
          <p:cNvPr id="4001" name="Google Shape;4001;p53"/>
          <p:cNvGrpSpPr/>
          <p:nvPr/>
        </p:nvGrpSpPr>
        <p:grpSpPr>
          <a:xfrm>
            <a:off x="5575499" y="2226588"/>
            <a:ext cx="2696935" cy="1866727"/>
            <a:chOff x="5575499" y="2226588"/>
            <a:chExt cx="2696935" cy="1866727"/>
          </a:xfrm>
        </p:grpSpPr>
        <p:sp>
          <p:nvSpPr>
            <p:cNvPr id="4002" name="Google Shape;4002;p53"/>
            <p:cNvSpPr/>
            <p:nvPr/>
          </p:nvSpPr>
          <p:spPr>
            <a:xfrm>
              <a:off x="7892645" y="3277013"/>
              <a:ext cx="346416" cy="428077"/>
            </a:xfrm>
            <a:custGeom>
              <a:avLst/>
              <a:gdLst/>
              <a:ahLst/>
              <a:cxnLst/>
              <a:rect l="l" t="t" r="r" b="b"/>
              <a:pathLst>
                <a:path w="6342" h="7837" extrusionOk="0">
                  <a:moveTo>
                    <a:pt x="3796" y="1"/>
                  </a:moveTo>
                  <a:cubicBezTo>
                    <a:pt x="3796" y="1"/>
                    <a:pt x="3759" y="1"/>
                    <a:pt x="3759" y="37"/>
                  </a:cubicBezTo>
                  <a:cubicBezTo>
                    <a:pt x="3723" y="265"/>
                    <a:pt x="3686" y="539"/>
                    <a:pt x="3686" y="721"/>
                  </a:cubicBezTo>
                  <a:cubicBezTo>
                    <a:pt x="3650" y="995"/>
                    <a:pt x="3686" y="1177"/>
                    <a:pt x="3723" y="1369"/>
                  </a:cubicBezTo>
                  <a:lnTo>
                    <a:pt x="3686" y="1488"/>
                  </a:lnTo>
                  <a:cubicBezTo>
                    <a:pt x="3650" y="1488"/>
                    <a:pt x="3650" y="1524"/>
                    <a:pt x="3650" y="1524"/>
                  </a:cubicBezTo>
                  <a:cubicBezTo>
                    <a:pt x="3650" y="1597"/>
                    <a:pt x="3604" y="1679"/>
                    <a:pt x="3604" y="1752"/>
                  </a:cubicBezTo>
                  <a:cubicBezTo>
                    <a:pt x="3495" y="2017"/>
                    <a:pt x="3422" y="2245"/>
                    <a:pt x="3376" y="2473"/>
                  </a:cubicBezTo>
                  <a:lnTo>
                    <a:pt x="3340" y="2509"/>
                  </a:lnTo>
                  <a:lnTo>
                    <a:pt x="3340" y="2546"/>
                  </a:lnTo>
                  <a:cubicBezTo>
                    <a:pt x="3303" y="2774"/>
                    <a:pt x="3230" y="3002"/>
                    <a:pt x="3148" y="3230"/>
                  </a:cubicBezTo>
                  <a:lnTo>
                    <a:pt x="3148" y="3312"/>
                  </a:lnTo>
                  <a:cubicBezTo>
                    <a:pt x="3112" y="3422"/>
                    <a:pt x="3075" y="3504"/>
                    <a:pt x="3039" y="3613"/>
                  </a:cubicBezTo>
                  <a:cubicBezTo>
                    <a:pt x="3039" y="3577"/>
                    <a:pt x="3039" y="3540"/>
                    <a:pt x="3002" y="3504"/>
                  </a:cubicBezTo>
                  <a:lnTo>
                    <a:pt x="3002" y="3458"/>
                  </a:lnTo>
                  <a:cubicBezTo>
                    <a:pt x="2966" y="3385"/>
                    <a:pt x="2920" y="3312"/>
                    <a:pt x="2884" y="3230"/>
                  </a:cubicBezTo>
                  <a:cubicBezTo>
                    <a:pt x="2847" y="3157"/>
                    <a:pt x="2811" y="3084"/>
                    <a:pt x="2774" y="2965"/>
                  </a:cubicBezTo>
                  <a:cubicBezTo>
                    <a:pt x="2738" y="2892"/>
                    <a:pt x="2692" y="2774"/>
                    <a:pt x="2656" y="2701"/>
                  </a:cubicBezTo>
                  <a:cubicBezTo>
                    <a:pt x="2619" y="2591"/>
                    <a:pt x="2583" y="2509"/>
                    <a:pt x="2583" y="2400"/>
                  </a:cubicBezTo>
                  <a:cubicBezTo>
                    <a:pt x="2546" y="2318"/>
                    <a:pt x="2510" y="2208"/>
                    <a:pt x="2464" y="2090"/>
                  </a:cubicBezTo>
                  <a:cubicBezTo>
                    <a:pt x="2428" y="1907"/>
                    <a:pt x="2355" y="1716"/>
                    <a:pt x="2318" y="1561"/>
                  </a:cubicBezTo>
                  <a:cubicBezTo>
                    <a:pt x="2282" y="1333"/>
                    <a:pt x="2282" y="1177"/>
                    <a:pt x="2236" y="995"/>
                  </a:cubicBezTo>
                  <a:lnTo>
                    <a:pt x="2236" y="493"/>
                  </a:lnTo>
                  <a:cubicBezTo>
                    <a:pt x="2236" y="457"/>
                    <a:pt x="2236" y="457"/>
                    <a:pt x="2199" y="457"/>
                  </a:cubicBezTo>
                  <a:cubicBezTo>
                    <a:pt x="2199" y="457"/>
                    <a:pt x="2163" y="457"/>
                    <a:pt x="2163" y="493"/>
                  </a:cubicBezTo>
                  <a:cubicBezTo>
                    <a:pt x="2163" y="767"/>
                    <a:pt x="2163" y="1068"/>
                    <a:pt x="2199" y="1369"/>
                  </a:cubicBezTo>
                  <a:cubicBezTo>
                    <a:pt x="2236" y="1524"/>
                    <a:pt x="2236" y="1634"/>
                    <a:pt x="2282" y="1825"/>
                  </a:cubicBezTo>
                  <a:cubicBezTo>
                    <a:pt x="2318" y="1944"/>
                    <a:pt x="2318" y="2090"/>
                    <a:pt x="2355" y="2245"/>
                  </a:cubicBezTo>
                  <a:cubicBezTo>
                    <a:pt x="2391" y="2400"/>
                    <a:pt x="2428" y="2509"/>
                    <a:pt x="2464" y="2664"/>
                  </a:cubicBezTo>
                  <a:cubicBezTo>
                    <a:pt x="2510" y="2819"/>
                    <a:pt x="2583" y="2929"/>
                    <a:pt x="2619" y="3084"/>
                  </a:cubicBezTo>
                  <a:cubicBezTo>
                    <a:pt x="2738" y="3349"/>
                    <a:pt x="2847" y="3613"/>
                    <a:pt x="3002" y="3841"/>
                  </a:cubicBezTo>
                  <a:lnTo>
                    <a:pt x="2966" y="3996"/>
                  </a:lnTo>
                  <a:cubicBezTo>
                    <a:pt x="2884" y="4261"/>
                    <a:pt x="2847" y="4489"/>
                    <a:pt x="2774" y="4753"/>
                  </a:cubicBezTo>
                  <a:cubicBezTo>
                    <a:pt x="2692" y="5018"/>
                    <a:pt x="2656" y="5246"/>
                    <a:pt x="2583" y="5511"/>
                  </a:cubicBezTo>
                  <a:cubicBezTo>
                    <a:pt x="2583" y="5474"/>
                    <a:pt x="2546" y="5474"/>
                    <a:pt x="2546" y="5438"/>
                  </a:cubicBezTo>
                  <a:cubicBezTo>
                    <a:pt x="2510" y="5328"/>
                    <a:pt x="2428" y="5246"/>
                    <a:pt x="2391" y="5173"/>
                  </a:cubicBezTo>
                  <a:cubicBezTo>
                    <a:pt x="2318" y="4982"/>
                    <a:pt x="2199" y="4826"/>
                    <a:pt x="2126" y="4681"/>
                  </a:cubicBezTo>
                  <a:lnTo>
                    <a:pt x="2053" y="4598"/>
                  </a:lnTo>
                  <a:cubicBezTo>
                    <a:pt x="1935" y="4452"/>
                    <a:pt x="1825" y="4261"/>
                    <a:pt x="1743" y="4069"/>
                  </a:cubicBezTo>
                  <a:cubicBezTo>
                    <a:pt x="1670" y="3914"/>
                    <a:pt x="1552" y="3732"/>
                    <a:pt x="1442" y="3504"/>
                  </a:cubicBezTo>
                  <a:cubicBezTo>
                    <a:pt x="1287" y="3157"/>
                    <a:pt x="1178" y="2856"/>
                    <a:pt x="1096" y="2546"/>
                  </a:cubicBezTo>
                  <a:cubicBezTo>
                    <a:pt x="1096" y="2400"/>
                    <a:pt x="1059" y="2245"/>
                    <a:pt x="1059" y="2090"/>
                  </a:cubicBezTo>
                  <a:cubicBezTo>
                    <a:pt x="1059" y="2053"/>
                    <a:pt x="1059" y="2053"/>
                    <a:pt x="1023" y="2017"/>
                  </a:cubicBezTo>
                  <a:cubicBezTo>
                    <a:pt x="986" y="2053"/>
                    <a:pt x="986" y="2053"/>
                    <a:pt x="986" y="2090"/>
                  </a:cubicBezTo>
                  <a:cubicBezTo>
                    <a:pt x="986" y="2400"/>
                    <a:pt x="1023" y="2737"/>
                    <a:pt x="1141" y="3084"/>
                  </a:cubicBezTo>
                  <a:cubicBezTo>
                    <a:pt x="1251" y="3385"/>
                    <a:pt x="1369" y="3686"/>
                    <a:pt x="1552" y="4033"/>
                  </a:cubicBezTo>
                  <a:cubicBezTo>
                    <a:pt x="1670" y="4297"/>
                    <a:pt x="1825" y="4598"/>
                    <a:pt x="2053" y="4945"/>
                  </a:cubicBezTo>
                  <a:cubicBezTo>
                    <a:pt x="2126" y="5055"/>
                    <a:pt x="2163" y="5173"/>
                    <a:pt x="2236" y="5283"/>
                  </a:cubicBezTo>
                  <a:lnTo>
                    <a:pt x="2318" y="5401"/>
                  </a:lnTo>
                  <a:lnTo>
                    <a:pt x="2355" y="5511"/>
                  </a:lnTo>
                  <a:lnTo>
                    <a:pt x="2428" y="5593"/>
                  </a:lnTo>
                  <a:cubicBezTo>
                    <a:pt x="2428" y="5629"/>
                    <a:pt x="2464" y="5666"/>
                    <a:pt x="2464" y="5702"/>
                  </a:cubicBezTo>
                  <a:lnTo>
                    <a:pt x="2510" y="5739"/>
                  </a:lnTo>
                  <a:lnTo>
                    <a:pt x="2510" y="5784"/>
                  </a:lnTo>
                  <a:cubicBezTo>
                    <a:pt x="2464" y="5930"/>
                    <a:pt x="2428" y="6122"/>
                    <a:pt x="2391" y="6277"/>
                  </a:cubicBezTo>
                  <a:cubicBezTo>
                    <a:pt x="2355" y="6386"/>
                    <a:pt x="2355" y="6505"/>
                    <a:pt x="2318" y="6615"/>
                  </a:cubicBezTo>
                  <a:lnTo>
                    <a:pt x="2236" y="6542"/>
                  </a:lnTo>
                  <a:cubicBezTo>
                    <a:pt x="2008" y="6386"/>
                    <a:pt x="1825" y="6195"/>
                    <a:pt x="1634" y="6049"/>
                  </a:cubicBezTo>
                  <a:cubicBezTo>
                    <a:pt x="1324" y="5784"/>
                    <a:pt x="1096" y="5556"/>
                    <a:pt x="950" y="5328"/>
                  </a:cubicBezTo>
                  <a:lnTo>
                    <a:pt x="950" y="5365"/>
                  </a:lnTo>
                  <a:cubicBezTo>
                    <a:pt x="795" y="5210"/>
                    <a:pt x="685" y="5018"/>
                    <a:pt x="566" y="4872"/>
                  </a:cubicBezTo>
                  <a:cubicBezTo>
                    <a:pt x="494" y="4717"/>
                    <a:pt x="375" y="4525"/>
                    <a:pt x="302" y="4370"/>
                  </a:cubicBezTo>
                  <a:cubicBezTo>
                    <a:pt x="229" y="4188"/>
                    <a:pt x="147" y="3996"/>
                    <a:pt x="74" y="3805"/>
                  </a:cubicBezTo>
                  <a:cubicBezTo>
                    <a:pt x="74" y="3768"/>
                    <a:pt x="74" y="3768"/>
                    <a:pt x="37" y="3768"/>
                  </a:cubicBezTo>
                  <a:cubicBezTo>
                    <a:pt x="1" y="3768"/>
                    <a:pt x="1" y="3805"/>
                    <a:pt x="1" y="3841"/>
                  </a:cubicBezTo>
                  <a:cubicBezTo>
                    <a:pt x="74" y="4033"/>
                    <a:pt x="110" y="4188"/>
                    <a:pt x="183" y="4334"/>
                  </a:cubicBezTo>
                  <a:cubicBezTo>
                    <a:pt x="265" y="4489"/>
                    <a:pt x="302" y="4598"/>
                    <a:pt x="375" y="4753"/>
                  </a:cubicBezTo>
                  <a:cubicBezTo>
                    <a:pt x="530" y="5018"/>
                    <a:pt x="722" y="5283"/>
                    <a:pt x="913" y="5511"/>
                  </a:cubicBezTo>
                  <a:cubicBezTo>
                    <a:pt x="1023" y="5666"/>
                    <a:pt x="1141" y="5784"/>
                    <a:pt x="1251" y="5894"/>
                  </a:cubicBezTo>
                  <a:cubicBezTo>
                    <a:pt x="1324" y="6012"/>
                    <a:pt x="1442" y="6122"/>
                    <a:pt x="1552" y="6195"/>
                  </a:cubicBezTo>
                  <a:cubicBezTo>
                    <a:pt x="1780" y="6423"/>
                    <a:pt x="2008" y="6615"/>
                    <a:pt x="2236" y="6806"/>
                  </a:cubicBezTo>
                  <a:lnTo>
                    <a:pt x="2199" y="7034"/>
                  </a:lnTo>
                  <a:cubicBezTo>
                    <a:pt x="2163" y="7189"/>
                    <a:pt x="2126" y="7299"/>
                    <a:pt x="2090" y="7454"/>
                  </a:cubicBezTo>
                  <a:lnTo>
                    <a:pt x="2053" y="7490"/>
                  </a:lnTo>
                  <a:cubicBezTo>
                    <a:pt x="2053" y="7609"/>
                    <a:pt x="2008" y="7682"/>
                    <a:pt x="1971" y="7791"/>
                  </a:cubicBezTo>
                  <a:cubicBezTo>
                    <a:pt x="2053" y="7791"/>
                    <a:pt x="2126" y="7837"/>
                    <a:pt x="2199" y="7837"/>
                  </a:cubicBezTo>
                  <a:cubicBezTo>
                    <a:pt x="2236" y="7609"/>
                    <a:pt x="2318" y="7381"/>
                    <a:pt x="2428" y="7071"/>
                  </a:cubicBezTo>
                  <a:cubicBezTo>
                    <a:pt x="2510" y="6770"/>
                    <a:pt x="2583" y="6386"/>
                    <a:pt x="2692" y="5967"/>
                  </a:cubicBezTo>
                  <a:cubicBezTo>
                    <a:pt x="2738" y="5967"/>
                    <a:pt x="2774" y="5930"/>
                    <a:pt x="2774" y="5930"/>
                  </a:cubicBezTo>
                  <a:cubicBezTo>
                    <a:pt x="2847" y="5930"/>
                    <a:pt x="2884" y="5930"/>
                    <a:pt x="2920" y="5894"/>
                  </a:cubicBezTo>
                  <a:cubicBezTo>
                    <a:pt x="3002" y="5857"/>
                    <a:pt x="3075" y="5857"/>
                    <a:pt x="3194" y="5821"/>
                  </a:cubicBezTo>
                  <a:cubicBezTo>
                    <a:pt x="3340" y="5739"/>
                    <a:pt x="3495" y="5666"/>
                    <a:pt x="3686" y="5593"/>
                  </a:cubicBezTo>
                  <a:cubicBezTo>
                    <a:pt x="3988" y="5401"/>
                    <a:pt x="4334" y="5210"/>
                    <a:pt x="4635" y="5018"/>
                  </a:cubicBezTo>
                  <a:cubicBezTo>
                    <a:pt x="4745" y="4909"/>
                    <a:pt x="4900" y="4826"/>
                    <a:pt x="5055" y="4681"/>
                  </a:cubicBezTo>
                  <a:cubicBezTo>
                    <a:pt x="5201" y="4562"/>
                    <a:pt x="5356" y="4452"/>
                    <a:pt x="5511" y="4334"/>
                  </a:cubicBezTo>
                  <a:cubicBezTo>
                    <a:pt x="5776" y="4106"/>
                    <a:pt x="6040" y="3878"/>
                    <a:pt x="6341" y="3613"/>
                  </a:cubicBezTo>
                  <a:lnTo>
                    <a:pt x="6341" y="3540"/>
                  </a:lnTo>
                  <a:lnTo>
                    <a:pt x="6305" y="3540"/>
                  </a:lnTo>
                  <a:cubicBezTo>
                    <a:pt x="5474" y="4297"/>
                    <a:pt x="4745" y="4826"/>
                    <a:pt x="4024" y="5246"/>
                  </a:cubicBezTo>
                  <a:lnTo>
                    <a:pt x="3340" y="5593"/>
                  </a:lnTo>
                  <a:cubicBezTo>
                    <a:pt x="3230" y="5629"/>
                    <a:pt x="3112" y="5666"/>
                    <a:pt x="3002" y="5702"/>
                  </a:cubicBezTo>
                  <a:cubicBezTo>
                    <a:pt x="2920" y="5739"/>
                    <a:pt x="2884" y="5739"/>
                    <a:pt x="2847" y="5739"/>
                  </a:cubicBezTo>
                  <a:lnTo>
                    <a:pt x="2811" y="5784"/>
                  </a:lnTo>
                  <a:lnTo>
                    <a:pt x="2738" y="5784"/>
                  </a:lnTo>
                  <a:cubicBezTo>
                    <a:pt x="2847" y="5365"/>
                    <a:pt x="2966" y="4909"/>
                    <a:pt x="3039" y="4489"/>
                  </a:cubicBezTo>
                  <a:lnTo>
                    <a:pt x="3148" y="4033"/>
                  </a:lnTo>
                  <a:lnTo>
                    <a:pt x="3194" y="3914"/>
                  </a:lnTo>
                  <a:cubicBezTo>
                    <a:pt x="3267" y="3878"/>
                    <a:pt x="3376" y="3841"/>
                    <a:pt x="3495" y="3768"/>
                  </a:cubicBezTo>
                  <a:cubicBezTo>
                    <a:pt x="3650" y="3686"/>
                    <a:pt x="3759" y="3613"/>
                    <a:pt x="3878" y="3540"/>
                  </a:cubicBezTo>
                  <a:cubicBezTo>
                    <a:pt x="4106" y="3385"/>
                    <a:pt x="4289" y="3230"/>
                    <a:pt x="4562" y="3002"/>
                  </a:cubicBezTo>
                  <a:cubicBezTo>
                    <a:pt x="4745" y="2774"/>
                    <a:pt x="4936" y="2591"/>
                    <a:pt x="5164" y="2318"/>
                  </a:cubicBezTo>
                  <a:cubicBezTo>
                    <a:pt x="5283" y="2208"/>
                    <a:pt x="5392" y="2090"/>
                    <a:pt x="5474" y="1980"/>
                  </a:cubicBezTo>
                  <a:lnTo>
                    <a:pt x="5584" y="1907"/>
                  </a:lnTo>
                  <a:cubicBezTo>
                    <a:pt x="5620" y="1825"/>
                    <a:pt x="5703" y="1752"/>
                    <a:pt x="5739" y="1679"/>
                  </a:cubicBezTo>
                  <a:cubicBezTo>
                    <a:pt x="5776" y="1679"/>
                    <a:pt x="5776" y="1634"/>
                    <a:pt x="5739" y="1634"/>
                  </a:cubicBezTo>
                  <a:lnTo>
                    <a:pt x="5703" y="1634"/>
                  </a:lnTo>
                  <a:cubicBezTo>
                    <a:pt x="5547" y="1825"/>
                    <a:pt x="5392" y="1980"/>
                    <a:pt x="5201" y="2172"/>
                  </a:cubicBezTo>
                  <a:cubicBezTo>
                    <a:pt x="5055" y="2318"/>
                    <a:pt x="4863" y="2509"/>
                    <a:pt x="4708" y="2701"/>
                  </a:cubicBezTo>
                  <a:cubicBezTo>
                    <a:pt x="4599" y="2774"/>
                    <a:pt x="4517" y="2892"/>
                    <a:pt x="4407" y="2965"/>
                  </a:cubicBezTo>
                  <a:cubicBezTo>
                    <a:pt x="4289" y="3048"/>
                    <a:pt x="4179" y="3157"/>
                    <a:pt x="4106" y="3230"/>
                  </a:cubicBezTo>
                  <a:cubicBezTo>
                    <a:pt x="3878" y="3385"/>
                    <a:pt x="3650" y="3540"/>
                    <a:pt x="3422" y="3650"/>
                  </a:cubicBezTo>
                  <a:cubicBezTo>
                    <a:pt x="3340" y="3686"/>
                    <a:pt x="3303" y="3732"/>
                    <a:pt x="3230" y="3768"/>
                  </a:cubicBezTo>
                  <a:cubicBezTo>
                    <a:pt x="3267" y="3577"/>
                    <a:pt x="3303" y="3422"/>
                    <a:pt x="3340" y="3276"/>
                  </a:cubicBezTo>
                  <a:lnTo>
                    <a:pt x="3376" y="3084"/>
                  </a:lnTo>
                  <a:cubicBezTo>
                    <a:pt x="3422" y="2892"/>
                    <a:pt x="3458" y="2701"/>
                    <a:pt x="3531" y="2509"/>
                  </a:cubicBezTo>
                  <a:cubicBezTo>
                    <a:pt x="3568" y="2245"/>
                    <a:pt x="3650" y="2017"/>
                    <a:pt x="3723" y="1752"/>
                  </a:cubicBezTo>
                  <a:cubicBezTo>
                    <a:pt x="3759" y="1679"/>
                    <a:pt x="3759" y="1597"/>
                    <a:pt x="3796" y="1524"/>
                  </a:cubicBezTo>
                  <a:cubicBezTo>
                    <a:pt x="3878" y="1451"/>
                    <a:pt x="3951" y="1405"/>
                    <a:pt x="4024" y="1333"/>
                  </a:cubicBezTo>
                  <a:cubicBezTo>
                    <a:pt x="4106" y="1260"/>
                    <a:pt x="4179" y="1141"/>
                    <a:pt x="4252" y="1068"/>
                  </a:cubicBezTo>
                  <a:cubicBezTo>
                    <a:pt x="4407" y="876"/>
                    <a:pt x="4517" y="685"/>
                    <a:pt x="4635" y="493"/>
                  </a:cubicBezTo>
                  <a:lnTo>
                    <a:pt x="4672" y="457"/>
                  </a:lnTo>
                  <a:lnTo>
                    <a:pt x="4635" y="420"/>
                  </a:lnTo>
                  <a:lnTo>
                    <a:pt x="4599" y="457"/>
                  </a:lnTo>
                  <a:cubicBezTo>
                    <a:pt x="4562" y="493"/>
                    <a:pt x="4517" y="539"/>
                    <a:pt x="4517" y="575"/>
                  </a:cubicBezTo>
                  <a:cubicBezTo>
                    <a:pt x="4444" y="685"/>
                    <a:pt x="4371" y="803"/>
                    <a:pt x="4252" y="913"/>
                  </a:cubicBezTo>
                  <a:cubicBezTo>
                    <a:pt x="4179" y="995"/>
                    <a:pt x="4106" y="1104"/>
                    <a:pt x="3988" y="1177"/>
                  </a:cubicBezTo>
                  <a:cubicBezTo>
                    <a:pt x="3951" y="1260"/>
                    <a:pt x="3915" y="1296"/>
                    <a:pt x="3832" y="1333"/>
                  </a:cubicBezTo>
                  <a:cubicBezTo>
                    <a:pt x="3878" y="1223"/>
                    <a:pt x="3915" y="1104"/>
                    <a:pt x="3951" y="1031"/>
                  </a:cubicBezTo>
                  <a:lnTo>
                    <a:pt x="3951" y="949"/>
                  </a:lnTo>
                  <a:lnTo>
                    <a:pt x="3988" y="876"/>
                  </a:lnTo>
                  <a:cubicBezTo>
                    <a:pt x="4060" y="612"/>
                    <a:pt x="4179" y="311"/>
                    <a:pt x="4289" y="83"/>
                  </a:cubicBezTo>
                  <a:cubicBezTo>
                    <a:pt x="4289" y="37"/>
                    <a:pt x="4289" y="1"/>
                    <a:pt x="4252" y="1"/>
                  </a:cubicBezTo>
                  <a:cubicBezTo>
                    <a:pt x="4252" y="1"/>
                    <a:pt x="4216" y="1"/>
                    <a:pt x="4216" y="37"/>
                  </a:cubicBezTo>
                  <a:cubicBezTo>
                    <a:pt x="4106" y="311"/>
                    <a:pt x="3988" y="575"/>
                    <a:pt x="3878" y="876"/>
                  </a:cubicBezTo>
                  <a:lnTo>
                    <a:pt x="3878" y="949"/>
                  </a:lnTo>
                  <a:cubicBezTo>
                    <a:pt x="3832" y="1031"/>
                    <a:pt x="3796" y="1104"/>
                    <a:pt x="3796" y="1141"/>
                  </a:cubicBezTo>
                  <a:cubicBezTo>
                    <a:pt x="3759" y="1068"/>
                    <a:pt x="3759" y="995"/>
                    <a:pt x="3759" y="876"/>
                  </a:cubicBezTo>
                  <a:lnTo>
                    <a:pt x="3759" y="539"/>
                  </a:lnTo>
                  <a:cubicBezTo>
                    <a:pt x="3759" y="384"/>
                    <a:pt x="3796" y="192"/>
                    <a:pt x="3832" y="37"/>
                  </a:cubicBezTo>
                  <a:lnTo>
                    <a:pt x="3832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3"/>
            <p:cNvSpPr/>
            <p:nvPr/>
          </p:nvSpPr>
          <p:spPr>
            <a:xfrm>
              <a:off x="7850804" y="3557564"/>
              <a:ext cx="122628" cy="112195"/>
            </a:xfrm>
            <a:custGeom>
              <a:avLst/>
              <a:gdLst/>
              <a:ahLst/>
              <a:cxnLst/>
              <a:rect l="l" t="t" r="r" b="b"/>
              <a:pathLst>
                <a:path w="2245" h="2054" extrusionOk="0">
                  <a:moveTo>
                    <a:pt x="83" y="1"/>
                  </a:moveTo>
                  <a:lnTo>
                    <a:pt x="37" y="37"/>
                  </a:lnTo>
                  <a:cubicBezTo>
                    <a:pt x="1" y="37"/>
                    <a:pt x="1" y="74"/>
                    <a:pt x="1" y="110"/>
                  </a:cubicBezTo>
                  <a:cubicBezTo>
                    <a:pt x="119" y="302"/>
                    <a:pt x="265" y="530"/>
                    <a:pt x="457" y="721"/>
                  </a:cubicBezTo>
                  <a:cubicBezTo>
                    <a:pt x="612" y="876"/>
                    <a:pt x="767" y="1059"/>
                    <a:pt x="949" y="1214"/>
                  </a:cubicBezTo>
                  <a:cubicBezTo>
                    <a:pt x="1141" y="1369"/>
                    <a:pt x="1332" y="1515"/>
                    <a:pt x="1524" y="1634"/>
                  </a:cubicBezTo>
                  <a:cubicBezTo>
                    <a:pt x="1752" y="1789"/>
                    <a:pt x="1944" y="1898"/>
                    <a:pt x="2135" y="2053"/>
                  </a:cubicBezTo>
                  <a:lnTo>
                    <a:pt x="2172" y="2053"/>
                  </a:lnTo>
                  <a:cubicBezTo>
                    <a:pt x="2208" y="2053"/>
                    <a:pt x="2208" y="2017"/>
                    <a:pt x="2245" y="2017"/>
                  </a:cubicBezTo>
                  <a:lnTo>
                    <a:pt x="2245" y="1935"/>
                  </a:lnTo>
                  <a:lnTo>
                    <a:pt x="2208" y="1898"/>
                  </a:lnTo>
                  <a:cubicBezTo>
                    <a:pt x="2135" y="1862"/>
                    <a:pt x="2053" y="1789"/>
                    <a:pt x="1980" y="1743"/>
                  </a:cubicBezTo>
                  <a:lnTo>
                    <a:pt x="1907" y="1707"/>
                  </a:lnTo>
                  <a:cubicBezTo>
                    <a:pt x="1862" y="1670"/>
                    <a:pt x="1825" y="1670"/>
                    <a:pt x="1789" y="1634"/>
                  </a:cubicBezTo>
                  <a:cubicBezTo>
                    <a:pt x="1679" y="1561"/>
                    <a:pt x="1524" y="1442"/>
                    <a:pt x="1405" y="1369"/>
                  </a:cubicBezTo>
                  <a:lnTo>
                    <a:pt x="1369" y="1369"/>
                  </a:lnTo>
                  <a:cubicBezTo>
                    <a:pt x="1177" y="1214"/>
                    <a:pt x="1031" y="1104"/>
                    <a:pt x="876" y="986"/>
                  </a:cubicBezTo>
                  <a:cubicBezTo>
                    <a:pt x="721" y="831"/>
                    <a:pt x="575" y="685"/>
                    <a:pt x="420" y="530"/>
                  </a:cubicBezTo>
                  <a:cubicBezTo>
                    <a:pt x="311" y="375"/>
                    <a:pt x="192" y="192"/>
                    <a:pt x="119" y="37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3"/>
            <p:cNvSpPr/>
            <p:nvPr/>
          </p:nvSpPr>
          <p:spPr>
            <a:xfrm>
              <a:off x="8031718" y="3586460"/>
              <a:ext cx="205326" cy="93732"/>
            </a:xfrm>
            <a:custGeom>
              <a:avLst/>
              <a:gdLst/>
              <a:ahLst/>
              <a:cxnLst/>
              <a:rect l="l" t="t" r="r" b="b"/>
              <a:pathLst>
                <a:path w="3759" h="1716" extrusionOk="0">
                  <a:moveTo>
                    <a:pt x="3722" y="1"/>
                  </a:moveTo>
                  <a:cubicBezTo>
                    <a:pt x="3421" y="229"/>
                    <a:pt x="3111" y="457"/>
                    <a:pt x="2773" y="648"/>
                  </a:cubicBezTo>
                  <a:cubicBezTo>
                    <a:pt x="2472" y="804"/>
                    <a:pt x="2199" y="950"/>
                    <a:pt x="1934" y="1032"/>
                  </a:cubicBezTo>
                  <a:cubicBezTo>
                    <a:pt x="1633" y="1141"/>
                    <a:pt x="1332" y="1260"/>
                    <a:pt x="1022" y="1333"/>
                  </a:cubicBezTo>
                  <a:cubicBezTo>
                    <a:pt x="757" y="1406"/>
                    <a:pt x="456" y="1442"/>
                    <a:pt x="73" y="1524"/>
                  </a:cubicBezTo>
                  <a:cubicBezTo>
                    <a:pt x="73" y="1524"/>
                    <a:pt x="37" y="1524"/>
                    <a:pt x="37" y="1561"/>
                  </a:cubicBezTo>
                  <a:cubicBezTo>
                    <a:pt x="0" y="1561"/>
                    <a:pt x="0" y="1597"/>
                    <a:pt x="0" y="1597"/>
                  </a:cubicBezTo>
                  <a:cubicBezTo>
                    <a:pt x="0" y="1670"/>
                    <a:pt x="37" y="1716"/>
                    <a:pt x="110" y="1716"/>
                  </a:cubicBezTo>
                  <a:cubicBezTo>
                    <a:pt x="420" y="1670"/>
                    <a:pt x="721" y="1597"/>
                    <a:pt x="1058" y="1488"/>
                  </a:cubicBezTo>
                  <a:cubicBezTo>
                    <a:pt x="1405" y="1369"/>
                    <a:pt x="1743" y="1260"/>
                    <a:pt x="2053" y="1141"/>
                  </a:cubicBezTo>
                  <a:cubicBezTo>
                    <a:pt x="2354" y="986"/>
                    <a:pt x="2655" y="840"/>
                    <a:pt x="2928" y="648"/>
                  </a:cubicBezTo>
                  <a:cubicBezTo>
                    <a:pt x="3111" y="530"/>
                    <a:pt x="3230" y="457"/>
                    <a:pt x="3385" y="384"/>
                  </a:cubicBezTo>
                  <a:cubicBezTo>
                    <a:pt x="3494" y="265"/>
                    <a:pt x="3613" y="192"/>
                    <a:pt x="3759" y="74"/>
                  </a:cubicBezTo>
                  <a:lnTo>
                    <a:pt x="3759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3"/>
            <p:cNvSpPr/>
            <p:nvPr/>
          </p:nvSpPr>
          <p:spPr>
            <a:xfrm>
              <a:off x="8000309" y="3277013"/>
              <a:ext cx="126615" cy="432993"/>
            </a:xfrm>
            <a:custGeom>
              <a:avLst/>
              <a:gdLst/>
              <a:ahLst/>
              <a:cxnLst/>
              <a:rect l="l" t="t" r="r" b="b"/>
              <a:pathLst>
                <a:path w="2318" h="7927" extrusionOk="0">
                  <a:moveTo>
                    <a:pt x="2281" y="1"/>
                  </a:moveTo>
                  <a:cubicBezTo>
                    <a:pt x="2281" y="1"/>
                    <a:pt x="2245" y="1"/>
                    <a:pt x="2245" y="37"/>
                  </a:cubicBezTo>
                  <a:cubicBezTo>
                    <a:pt x="2135" y="311"/>
                    <a:pt x="2017" y="575"/>
                    <a:pt x="1907" y="876"/>
                  </a:cubicBezTo>
                  <a:lnTo>
                    <a:pt x="1907" y="949"/>
                  </a:lnTo>
                  <a:cubicBezTo>
                    <a:pt x="1861" y="1031"/>
                    <a:pt x="1861" y="1068"/>
                    <a:pt x="1825" y="1104"/>
                  </a:cubicBezTo>
                  <a:cubicBezTo>
                    <a:pt x="1788" y="1177"/>
                    <a:pt x="1788" y="1260"/>
                    <a:pt x="1752" y="1333"/>
                  </a:cubicBezTo>
                  <a:lnTo>
                    <a:pt x="1752" y="1369"/>
                  </a:lnTo>
                  <a:lnTo>
                    <a:pt x="1715" y="1451"/>
                  </a:lnTo>
                  <a:cubicBezTo>
                    <a:pt x="1715" y="1488"/>
                    <a:pt x="1715" y="1524"/>
                    <a:pt x="1679" y="1524"/>
                  </a:cubicBezTo>
                  <a:cubicBezTo>
                    <a:pt x="1679" y="1597"/>
                    <a:pt x="1633" y="1679"/>
                    <a:pt x="1633" y="1752"/>
                  </a:cubicBezTo>
                  <a:cubicBezTo>
                    <a:pt x="1524" y="2017"/>
                    <a:pt x="1451" y="2245"/>
                    <a:pt x="1405" y="2473"/>
                  </a:cubicBezTo>
                  <a:lnTo>
                    <a:pt x="1369" y="2509"/>
                  </a:lnTo>
                  <a:lnTo>
                    <a:pt x="1369" y="2546"/>
                  </a:lnTo>
                  <a:cubicBezTo>
                    <a:pt x="1332" y="2774"/>
                    <a:pt x="1259" y="3002"/>
                    <a:pt x="1177" y="3230"/>
                  </a:cubicBezTo>
                  <a:lnTo>
                    <a:pt x="1177" y="3312"/>
                  </a:lnTo>
                  <a:cubicBezTo>
                    <a:pt x="1141" y="3385"/>
                    <a:pt x="1104" y="3458"/>
                    <a:pt x="1104" y="3540"/>
                  </a:cubicBezTo>
                  <a:cubicBezTo>
                    <a:pt x="1068" y="3650"/>
                    <a:pt x="1031" y="3768"/>
                    <a:pt x="1031" y="3841"/>
                  </a:cubicBezTo>
                  <a:lnTo>
                    <a:pt x="995" y="3996"/>
                  </a:lnTo>
                  <a:cubicBezTo>
                    <a:pt x="913" y="4261"/>
                    <a:pt x="876" y="4489"/>
                    <a:pt x="803" y="4753"/>
                  </a:cubicBezTo>
                  <a:cubicBezTo>
                    <a:pt x="767" y="4945"/>
                    <a:pt x="685" y="5173"/>
                    <a:pt x="648" y="5365"/>
                  </a:cubicBezTo>
                  <a:cubicBezTo>
                    <a:pt x="612" y="5511"/>
                    <a:pt x="575" y="5629"/>
                    <a:pt x="539" y="5784"/>
                  </a:cubicBezTo>
                  <a:cubicBezTo>
                    <a:pt x="493" y="5930"/>
                    <a:pt x="457" y="6122"/>
                    <a:pt x="420" y="6277"/>
                  </a:cubicBezTo>
                  <a:cubicBezTo>
                    <a:pt x="384" y="6386"/>
                    <a:pt x="384" y="6469"/>
                    <a:pt x="347" y="6578"/>
                  </a:cubicBezTo>
                  <a:cubicBezTo>
                    <a:pt x="311" y="6651"/>
                    <a:pt x="311" y="6733"/>
                    <a:pt x="265" y="6806"/>
                  </a:cubicBezTo>
                  <a:lnTo>
                    <a:pt x="228" y="7034"/>
                  </a:lnTo>
                  <a:cubicBezTo>
                    <a:pt x="192" y="7189"/>
                    <a:pt x="155" y="7299"/>
                    <a:pt x="119" y="7454"/>
                  </a:cubicBezTo>
                  <a:lnTo>
                    <a:pt x="82" y="7490"/>
                  </a:lnTo>
                  <a:cubicBezTo>
                    <a:pt x="82" y="7609"/>
                    <a:pt x="37" y="7682"/>
                    <a:pt x="0" y="7791"/>
                  </a:cubicBezTo>
                  <a:cubicBezTo>
                    <a:pt x="0" y="7837"/>
                    <a:pt x="0" y="7873"/>
                    <a:pt x="37" y="7873"/>
                  </a:cubicBezTo>
                  <a:cubicBezTo>
                    <a:pt x="37" y="7910"/>
                    <a:pt x="82" y="7910"/>
                    <a:pt x="82" y="7910"/>
                  </a:cubicBezTo>
                  <a:cubicBezTo>
                    <a:pt x="95" y="7922"/>
                    <a:pt x="107" y="7926"/>
                    <a:pt x="118" y="7926"/>
                  </a:cubicBezTo>
                  <a:cubicBezTo>
                    <a:pt x="139" y="7926"/>
                    <a:pt x="155" y="7910"/>
                    <a:pt x="155" y="7910"/>
                  </a:cubicBezTo>
                  <a:cubicBezTo>
                    <a:pt x="192" y="7910"/>
                    <a:pt x="192" y="7873"/>
                    <a:pt x="192" y="7873"/>
                  </a:cubicBezTo>
                  <a:lnTo>
                    <a:pt x="228" y="7837"/>
                  </a:lnTo>
                  <a:cubicBezTo>
                    <a:pt x="265" y="7609"/>
                    <a:pt x="347" y="7381"/>
                    <a:pt x="457" y="7071"/>
                  </a:cubicBezTo>
                  <a:cubicBezTo>
                    <a:pt x="539" y="6770"/>
                    <a:pt x="612" y="6386"/>
                    <a:pt x="721" y="5967"/>
                  </a:cubicBezTo>
                  <a:cubicBezTo>
                    <a:pt x="767" y="5894"/>
                    <a:pt x="767" y="5857"/>
                    <a:pt x="767" y="5784"/>
                  </a:cubicBezTo>
                  <a:cubicBezTo>
                    <a:pt x="876" y="5365"/>
                    <a:pt x="995" y="4909"/>
                    <a:pt x="1068" y="4489"/>
                  </a:cubicBezTo>
                  <a:lnTo>
                    <a:pt x="1177" y="4033"/>
                  </a:lnTo>
                  <a:lnTo>
                    <a:pt x="1223" y="3914"/>
                  </a:lnTo>
                  <a:cubicBezTo>
                    <a:pt x="1223" y="3878"/>
                    <a:pt x="1259" y="3805"/>
                    <a:pt x="1259" y="3768"/>
                  </a:cubicBezTo>
                  <a:cubicBezTo>
                    <a:pt x="1296" y="3577"/>
                    <a:pt x="1332" y="3422"/>
                    <a:pt x="1369" y="3276"/>
                  </a:cubicBezTo>
                  <a:lnTo>
                    <a:pt x="1405" y="3084"/>
                  </a:lnTo>
                  <a:cubicBezTo>
                    <a:pt x="1451" y="2892"/>
                    <a:pt x="1487" y="2701"/>
                    <a:pt x="1560" y="2509"/>
                  </a:cubicBezTo>
                  <a:cubicBezTo>
                    <a:pt x="1597" y="2245"/>
                    <a:pt x="1679" y="2017"/>
                    <a:pt x="1752" y="1752"/>
                  </a:cubicBezTo>
                  <a:cubicBezTo>
                    <a:pt x="1788" y="1679"/>
                    <a:pt x="1788" y="1597"/>
                    <a:pt x="1825" y="1524"/>
                  </a:cubicBezTo>
                  <a:cubicBezTo>
                    <a:pt x="1825" y="1451"/>
                    <a:pt x="1861" y="1369"/>
                    <a:pt x="1861" y="1333"/>
                  </a:cubicBezTo>
                  <a:cubicBezTo>
                    <a:pt x="1907" y="1223"/>
                    <a:pt x="1944" y="1104"/>
                    <a:pt x="1980" y="1031"/>
                  </a:cubicBezTo>
                  <a:lnTo>
                    <a:pt x="1980" y="949"/>
                  </a:lnTo>
                  <a:lnTo>
                    <a:pt x="2017" y="876"/>
                  </a:lnTo>
                  <a:cubicBezTo>
                    <a:pt x="2089" y="612"/>
                    <a:pt x="2208" y="311"/>
                    <a:pt x="2318" y="83"/>
                  </a:cubicBezTo>
                  <a:cubicBezTo>
                    <a:pt x="2318" y="37"/>
                    <a:pt x="2318" y="1"/>
                    <a:pt x="22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3"/>
            <p:cNvSpPr/>
            <p:nvPr/>
          </p:nvSpPr>
          <p:spPr>
            <a:xfrm>
              <a:off x="8058593" y="3366215"/>
              <a:ext cx="149556" cy="127107"/>
            </a:xfrm>
            <a:custGeom>
              <a:avLst/>
              <a:gdLst/>
              <a:ahLst/>
              <a:cxnLst/>
              <a:rect l="l" t="t" r="r" b="b"/>
              <a:pathLst>
                <a:path w="2738" h="2327" extrusionOk="0">
                  <a:moveTo>
                    <a:pt x="2665" y="1"/>
                  </a:moveTo>
                  <a:cubicBezTo>
                    <a:pt x="2509" y="192"/>
                    <a:pt x="2354" y="347"/>
                    <a:pt x="2163" y="539"/>
                  </a:cubicBezTo>
                  <a:cubicBezTo>
                    <a:pt x="2017" y="685"/>
                    <a:pt x="1825" y="876"/>
                    <a:pt x="1670" y="1068"/>
                  </a:cubicBezTo>
                  <a:cubicBezTo>
                    <a:pt x="1561" y="1141"/>
                    <a:pt x="1479" y="1259"/>
                    <a:pt x="1369" y="1332"/>
                  </a:cubicBezTo>
                  <a:cubicBezTo>
                    <a:pt x="1251" y="1415"/>
                    <a:pt x="1141" y="1524"/>
                    <a:pt x="1068" y="1597"/>
                  </a:cubicBezTo>
                  <a:cubicBezTo>
                    <a:pt x="840" y="1752"/>
                    <a:pt x="612" y="1907"/>
                    <a:pt x="384" y="2017"/>
                  </a:cubicBezTo>
                  <a:cubicBezTo>
                    <a:pt x="338" y="2053"/>
                    <a:pt x="265" y="2053"/>
                    <a:pt x="229" y="2099"/>
                  </a:cubicBezTo>
                  <a:cubicBezTo>
                    <a:pt x="156" y="2135"/>
                    <a:pt x="74" y="2172"/>
                    <a:pt x="37" y="2208"/>
                  </a:cubicBezTo>
                  <a:cubicBezTo>
                    <a:pt x="1" y="2208"/>
                    <a:pt x="1" y="2208"/>
                    <a:pt x="1" y="2245"/>
                  </a:cubicBezTo>
                  <a:lnTo>
                    <a:pt x="1" y="2281"/>
                  </a:lnTo>
                  <a:cubicBezTo>
                    <a:pt x="1" y="2281"/>
                    <a:pt x="1" y="2327"/>
                    <a:pt x="37" y="2327"/>
                  </a:cubicBezTo>
                  <a:lnTo>
                    <a:pt x="74" y="2327"/>
                  </a:lnTo>
                  <a:cubicBezTo>
                    <a:pt x="74" y="2327"/>
                    <a:pt x="110" y="2327"/>
                    <a:pt x="156" y="2281"/>
                  </a:cubicBezTo>
                  <a:cubicBezTo>
                    <a:pt x="229" y="2245"/>
                    <a:pt x="338" y="2208"/>
                    <a:pt x="457" y="2135"/>
                  </a:cubicBezTo>
                  <a:cubicBezTo>
                    <a:pt x="612" y="2053"/>
                    <a:pt x="721" y="1980"/>
                    <a:pt x="840" y="1907"/>
                  </a:cubicBezTo>
                  <a:cubicBezTo>
                    <a:pt x="1068" y="1752"/>
                    <a:pt x="1251" y="1597"/>
                    <a:pt x="1524" y="1369"/>
                  </a:cubicBezTo>
                  <a:cubicBezTo>
                    <a:pt x="1707" y="1141"/>
                    <a:pt x="1898" y="958"/>
                    <a:pt x="2126" y="685"/>
                  </a:cubicBezTo>
                  <a:cubicBezTo>
                    <a:pt x="2245" y="575"/>
                    <a:pt x="2354" y="457"/>
                    <a:pt x="2436" y="347"/>
                  </a:cubicBezTo>
                  <a:lnTo>
                    <a:pt x="2546" y="274"/>
                  </a:lnTo>
                  <a:cubicBezTo>
                    <a:pt x="2582" y="192"/>
                    <a:pt x="2665" y="119"/>
                    <a:pt x="2701" y="46"/>
                  </a:cubicBezTo>
                  <a:cubicBezTo>
                    <a:pt x="2738" y="46"/>
                    <a:pt x="2738" y="1"/>
                    <a:pt x="270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3"/>
            <p:cNvSpPr/>
            <p:nvPr/>
          </p:nvSpPr>
          <p:spPr>
            <a:xfrm>
              <a:off x="8033684" y="3470383"/>
              <a:ext cx="205381" cy="132569"/>
            </a:xfrm>
            <a:custGeom>
              <a:avLst/>
              <a:gdLst/>
              <a:ahLst/>
              <a:cxnLst/>
              <a:rect l="l" t="t" r="r" b="b"/>
              <a:pathLst>
                <a:path w="3760" h="2427" extrusionOk="0">
                  <a:moveTo>
                    <a:pt x="3723" y="0"/>
                  </a:moveTo>
                  <a:cubicBezTo>
                    <a:pt x="2892" y="757"/>
                    <a:pt x="2163" y="1286"/>
                    <a:pt x="1442" y="1706"/>
                  </a:cubicBezTo>
                  <a:lnTo>
                    <a:pt x="758" y="2053"/>
                  </a:lnTo>
                  <a:cubicBezTo>
                    <a:pt x="648" y="2089"/>
                    <a:pt x="530" y="2126"/>
                    <a:pt x="420" y="2162"/>
                  </a:cubicBezTo>
                  <a:cubicBezTo>
                    <a:pt x="338" y="2199"/>
                    <a:pt x="302" y="2199"/>
                    <a:pt x="265" y="2199"/>
                  </a:cubicBezTo>
                  <a:lnTo>
                    <a:pt x="229" y="2244"/>
                  </a:lnTo>
                  <a:lnTo>
                    <a:pt x="192" y="2244"/>
                  </a:lnTo>
                  <a:cubicBezTo>
                    <a:pt x="156" y="2281"/>
                    <a:pt x="74" y="2281"/>
                    <a:pt x="37" y="2317"/>
                  </a:cubicBezTo>
                  <a:cubicBezTo>
                    <a:pt x="1" y="2317"/>
                    <a:pt x="1" y="2354"/>
                    <a:pt x="1" y="2390"/>
                  </a:cubicBezTo>
                  <a:cubicBezTo>
                    <a:pt x="1" y="2427"/>
                    <a:pt x="37" y="2427"/>
                    <a:pt x="74" y="2427"/>
                  </a:cubicBezTo>
                  <a:lnTo>
                    <a:pt x="110" y="2427"/>
                  </a:lnTo>
                  <a:cubicBezTo>
                    <a:pt x="156" y="2427"/>
                    <a:pt x="192" y="2390"/>
                    <a:pt x="192" y="2390"/>
                  </a:cubicBezTo>
                  <a:cubicBezTo>
                    <a:pt x="265" y="2390"/>
                    <a:pt x="302" y="2390"/>
                    <a:pt x="338" y="2354"/>
                  </a:cubicBezTo>
                  <a:cubicBezTo>
                    <a:pt x="420" y="2317"/>
                    <a:pt x="493" y="2317"/>
                    <a:pt x="612" y="2281"/>
                  </a:cubicBezTo>
                  <a:cubicBezTo>
                    <a:pt x="758" y="2199"/>
                    <a:pt x="913" y="2126"/>
                    <a:pt x="1104" y="2053"/>
                  </a:cubicBezTo>
                  <a:cubicBezTo>
                    <a:pt x="1406" y="1861"/>
                    <a:pt x="1752" y="1670"/>
                    <a:pt x="2053" y="1478"/>
                  </a:cubicBezTo>
                  <a:cubicBezTo>
                    <a:pt x="2163" y="1369"/>
                    <a:pt x="2318" y="1286"/>
                    <a:pt x="2473" y="1141"/>
                  </a:cubicBezTo>
                  <a:cubicBezTo>
                    <a:pt x="2619" y="1022"/>
                    <a:pt x="2774" y="912"/>
                    <a:pt x="2929" y="794"/>
                  </a:cubicBezTo>
                  <a:cubicBezTo>
                    <a:pt x="3194" y="566"/>
                    <a:pt x="3458" y="338"/>
                    <a:pt x="3759" y="73"/>
                  </a:cubicBezTo>
                  <a:lnTo>
                    <a:pt x="375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3"/>
            <p:cNvSpPr/>
            <p:nvPr/>
          </p:nvSpPr>
          <p:spPr>
            <a:xfrm>
              <a:off x="8031718" y="3586460"/>
              <a:ext cx="205326" cy="93732"/>
            </a:xfrm>
            <a:custGeom>
              <a:avLst/>
              <a:gdLst/>
              <a:ahLst/>
              <a:cxnLst/>
              <a:rect l="l" t="t" r="r" b="b"/>
              <a:pathLst>
                <a:path w="3759" h="1716" extrusionOk="0">
                  <a:moveTo>
                    <a:pt x="3722" y="1"/>
                  </a:moveTo>
                  <a:cubicBezTo>
                    <a:pt x="3421" y="229"/>
                    <a:pt x="3111" y="457"/>
                    <a:pt x="2773" y="648"/>
                  </a:cubicBezTo>
                  <a:cubicBezTo>
                    <a:pt x="2472" y="804"/>
                    <a:pt x="2199" y="950"/>
                    <a:pt x="1934" y="1032"/>
                  </a:cubicBezTo>
                  <a:cubicBezTo>
                    <a:pt x="1633" y="1141"/>
                    <a:pt x="1332" y="1260"/>
                    <a:pt x="1022" y="1333"/>
                  </a:cubicBezTo>
                  <a:cubicBezTo>
                    <a:pt x="757" y="1406"/>
                    <a:pt x="456" y="1442"/>
                    <a:pt x="73" y="1524"/>
                  </a:cubicBezTo>
                  <a:cubicBezTo>
                    <a:pt x="73" y="1524"/>
                    <a:pt x="37" y="1524"/>
                    <a:pt x="37" y="1561"/>
                  </a:cubicBezTo>
                  <a:cubicBezTo>
                    <a:pt x="0" y="1561"/>
                    <a:pt x="0" y="1597"/>
                    <a:pt x="0" y="1597"/>
                  </a:cubicBezTo>
                  <a:cubicBezTo>
                    <a:pt x="0" y="1670"/>
                    <a:pt x="37" y="1716"/>
                    <a:pt x="110" y="1716"/>
                  </a:cubicBezTo>
                  <a:cubicBezTo>
                    <a:pt x="420" y="1670"/>
                    <a:pt x="721" y="1597"/>
                    <a:pt x="1058" y="1488"/>
                  </a:cubicBezTo>
                  <a:cubicBezTo>
                    <a:pt x="1405" y="1369"/>
                    <a:pt x="1743" y="1260"/>
                    <a:pt x="2053" y="1141"/>
                  </a:cubicBezTo>
                  <a:cubicBezTo>
                    <a:pt x="2354" y="986"/>
                    <a:pt x="2655" y="840"/>
                    <a:pt x="2928" y="648"/>
                  </a:cubicBezTo>
                  <a:cubicBezTo>
                    <a:pt x="3111" y="530"/>
                    <a:pt x="3230" y="457"/>
                    <a:pt x="3385" y="384"/>
                  </a:cubicBezTo>
                  <a:cubicBezTo>
                    <a:pt x="3494" y="265"/>
                    <a:pt x="3613" y="192"/>
                    <a:pt x="3759" y="74"/>
                  </a:cubicBezTo>
                  <a:lnTo>
                    <a:pt x="375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3"/>
            <p:cNvSpPr/>
            <p:nvPr/>
          </p:nvSpPr>
          <p:spPr>
            <a:xfrm>
              <a:off x="8010742" y="3301922"/>
              <a:ext cx="53912" cy="187792"/>
            </a:xfrm>
            <a:custGeom>
              <a:avLst/>
              <a:gdLst/>
              <a:ahLst/>
              <a:cxnLst/>
              <a:rect l="l" t="t" r="r" b="b"/>
              <a:pathLst>
                <a:path w="987" h="3438" extrusionOk="0">
                  <a:moveTo>
                    <a:pt x="37" y="1"/>
                  </a:moveTo>
                  <a:cubicBezTo>
                    <a:pt x="37" y="1"/>
                    <a:pt x="1" y="1"/>
                    <a:pt x="1" y="37"/>
                  </a:cubicBezTo>
                  <a:cubicBezTo>
                    <a:pt x="1" y="311"/>
                    <a:pt x="1" y="612"/>
                    <a:pt x="37" y="913"/>
                  </a:cubicBezTo>
                  <a:cubicBezTo>
                    <a:pt x="74" y="1068"/>
                    <a:pt x="74" y="1178"/>
                    <a:pt x="120" y="1369"/>
                  </a:cubicBezTo>
                  <a:cubicBezTo>
                    <a:pt x="156" y="1488"/>
                    <a:pt x="156" y="1634"/>
                    <a:pt x="193" y="1789"/>
                  </a:cubicBezTo>
                  <a:cubicBezTo>
                    <a:pt x="229" y="1944"/>
                    <a:pt x="266" y="2053"/>
                    <a:pt x="302" y="2208"/>
                  </a:cubicBezTo>
                  <a:cubicBezTo>
                    <a:pt x="348" y="2363"/>
                    <a:pt x="421" y="2473"/>
                    <a:pt x="457" y="2628"/>
                  </a:cubicBezTo>
                  <a:cubicBezTo>
                    <a:pt x="576" y="2893"/>
                    <a:pt x="685" y="3157"/>
                    <a:pt x="840" y="3385"/>
                  </a:cubicBezTo>
                  <a:lnTo>
                    <a:pt x="840" y="3422"/>
                  </a:lnTo>
                  <a:cubicBezTo>
                    <a:pt x="840" y="3422"/>
                    <a:pt x="873" y="3438"/>
                    <a:pt x="905" y="3438"/>
                  </a:cubicBezTo>
                  <a:cubicBezTo>
                    <a:pt x="921" y="3438"/>
                    <a:pt x="938" y="3434"/>
                    <a:pt x="950" y="3422"/>
                  </a:cubicBezTo>
                  <a:cubicBezTo>
                    <a:pt x="950" y="3422"/>
                    <a:pt x="986" y="3385"/>
                    <a:pt x="986" y="3349"/>
                  </a:cubicBezTo>
                  <a:lnTo>
                    <a:pt x="986" y="3312"/>
                  </a:lnTo>
                  <a:cubicBezTo>
                    <a:pt x="950" y="3276"/>
                    <a:pt x="913" y="3194"/>
                    <a:pt x="913" y="3157"/>
                  </a:cubicBezTo>
                  <a:lnTo>
                    <a:pt x="877" y="3157"/>
                  </a:lnTo>
                  <a:cubicBezTo>
                    <a:pt x="877" y="3121"/>
                    <a:pt x="877" y="3084"/>
                    <a:pt x="840" y="3048"/>
                  </a:cubicBezTo>
                  <a:lnTo>
                    <a:pt x="840" y="3002"/>
                  </a:lnTo>
                  <a:cubicBezTo>
                    <a:pt x="804" y="2929"/>
                    <a:pt x="758" y="2856"/>
                    <a:pt x="722" y="2774"/>
                  </a:cubicBezTo>
                  <a:cubicBezTo>
                    <a:pt x="685" y="2701"/>
                    <a:pt x="649" y="2628"/>
                    <a:pt x="612" y="2509"/>
                  </a:cubicBezTo>
                  <a:cubicBezTo>
                    <a:pt x="576" y="2436"/>
                    <a:pt x="530" y="2318"/>
                    <a:pt x="494" y="2245"/>
                  </a:cubicBezTo>
                  <a:cubicBezTo>
                    <a:pt x="457" y="2135"/>
                    <a:pt x="421" y="2053"/>
                    <a:pt x="421" y="1944"/>
                  </a:cubicBezTo>
                  <a:cubicBezTo>
                    <a:pt x="384" y="1862"/>
                    <a:pt x="348" y="1752"/>
                    <a:pt x="302" y="1634"/>
                  </a:cubicBezTo>
                  <a:cubicBezTo>
                    <a:pt x="266" y="1451"/>
                    <a:pt x="193" y="1260"/>
                    <a:pt x="156" y="1105"/>
                  </a:cubicBezTo>
                  <a:cubicBezTo>
                    <a:pt x="120" y="877"/>
                    <a:pt x="120" y="721"/>
                    <a:pt x="74" y="539"/>
                  </a:cubicBezTo>
                  <a:lnTo>
                    <a:pt x="74" y="37"/>
                  </a:lnTo>
                  <a:cubicBezTo>
                    <a:pt x="74" y="1"/>
                    <a:pt x="74" y="1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3"/>
            <p:cNvSpPr/>
            <p:nvPr/>
          </p:nvSpPr>
          <p:spPr>
            <a:xfrm>
              <a:off x="7946505" y="3387136"/>
              <a:ext cx="93241" cy="208658"/>
            </a:xfrm>
            <a:custGeom>
              <a:avLst/>
              <a:gdLst/>
              <a:ahLst/>
              <a:cxnLst/>
              <a:rect l="l" t="t" r="r" b="b"/>
              <a:pathLst>
                <a:path w="1707" h="3820" extrusionOk="0">
                  <a:moveTo>
                    <a:pt x="37" y="1"/>
                  </a:moveTo>
                  <a:cubicBezTo>
                    <a:pt x="0" y="37"/>
                    <a:pt x="0" y="37"/>
                    <a:pt x="0" y="74"/>
                  </a:cubicBezTo>
                  <a:cubicBezTo>
                    <a:pt x="0" y="384"/>
                    <a:pt x="37" y="721"/>
                    <a:pt x="155" y="1068"/>
                  </a:cubicBezTo>
                  <a:cubicBezTo>
                    <a:pt x="265" y="1369"/>
                    <a:pt x="383" y="1670"/>
                    <a:pt x="566" y="2017"/>
                  </a:cubicBezTo>
                  <a:cubicBezTo>
                    <a:pt x="684" y="2281"/>
                    <a:pt x="839" y="2582"/>
                    <a:pt x="1067" y="2929"/>
                  </a:cubicBezTo>
                  <a:cubicBezTo>
                    <a:pt x="1140" y="3039"/>
                    <a:pt x="1177" y="3157"/>
                    <a:pt x="1250" y="3267"/>
                  </a:cubicBezTo>
                  <a:lnTo>
                    <a:pt x="1332" y="3385"/>
                  </a:lnTo>
                  <a:lnTo>
                    <a:pt x="1369" y="3495"/>
                  </a:lnTo>
                  <a:lnTo>
                    <a:pt x="1442" y="3577"/>
                  </a:lnTo>
                  <a:cubicBezTo>
                    <a:pt x="1442" y="3613"/>
                    <a:pt x="1478" y="3650"/>
                    <a:pt x="1478" y="3686"/>
                  </a:cubicBezTo>
                  <a:lnTo>
                    <a:pt x="1524" y="3723"/>
                  </a:lnTo>
                  <a:lnTo>
                    <a:pt x="1524" y="3768"/>
                  </a:lnTo>
                  <a:lnTo>
                    <a:pt x="1560" y="3768"/>
                  </a:lnTo>
                  <a:cubicBezTo>
                    <a:pt x="1560" y="3794"/>
                    <a:pt x="1597" y="3820"/>
                    <a:pt x="1631" y="3820"/>
                  </a:cubicBezTo>
                  <a:cubicBezTo>
                    <a:pt x="1645" y="3820"/>
                    <a:pt x="1659" y="3816"/>
                    <a:pt x="1670" y="3805"/>
                  </a:cubicBezTo>
                  <a:cubicBezTo>
                    <a:pt x="1670" y="3768"/>
                    <a:pt x="1706" y="3723"/>
                    <a:pt x="1706" y="3686"/>
                  </a:cubicBezTo>
                  <a:cubicBezTo>
                    <a:pt x="1670" y="3613"/>
                    <a:pt x="1633" y="3540"/>
                    <a:pt x="1597" y="3495"/>
                  </a:cubicBezTo>
                  <a:cubicBezTo>
                    <a:pt x="1597" y="3458"/>
                    <a:pt x="1560" y="3458"/>
                    <a:pt x="1560" y="3422"/>
                  </a:cubicBezTo>
                  <a:cubicBezTo>
                    <a:pt x="1524" y="3312"/>
                    <a:pt x="1442" y="3230"/>
                    <a:pt x="1405" y="3157"/>
                  </a:cubicBezTo>
                  <a:cubicBezTo>
                    <a:pt x="1332" y="2966"/>
                    <a:pt x="1213" y="2810"/>
                    <a:pt x="1140" y="2665"/>
                  </a:cubicBezTo>
                  <a:lnTo>
                    <a:pt x="1067" y="2582"/>
                  </a:lnTo>
                  <a:cubicBezTo>
                    <a:pt x="949" y="2436"/>
                    <a:pt x="839" y="2245"/>
                    <a:pt x="757" y="2053"/>
                  </a:cubicBezTo>
                  <a:cubicBezTo>
                    <a:pt x="684" y="1898"/>
                    <a:pt x="566" y="1716"/>
                    <a:pt x="456" y="1488"/>
                  </a:cubicBezTo>
                  <a:cubicBezTo>
                    <a:pt x="301" y="1141"/>
                    <a:pt x="192" y="840"/>
                    <a:pt x="110" y="530"/>
                  </a:cubicBezTo>
                  <a:cubicBezTo>
                    <a:pt x="110" y="384"/>
                    <a:pt x="73" y="229"/>
                    <a:pt x="73" y="74"/>
                  </a:cubicBezTo>
                  <a:cubicBezTo>
                    <a:pt x="73" y="37"/>
                    <a:pt x="73" y="37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3"/>
            <p:cNvSpPr/>
            <p:nvPr/>
          </p:nvSpPr>
          <p:spPr>
            <a:xfrm>
              <a:off x="7892645" y="3482838"/>
              <a:ext cx="132623" cy="167964"/>
            </a:xfrm>
            <a:custGeom>
              <a:avLst/>
              <a:gdLst/>
              <a:ahLst/>
              <a:cxnLst/>
              <a:rect l="l" t="t" r="r" b="b"/>
              <a:pathLst>
                <a:path w="2428" h="3075" extrusionOk="0">
                  <a:moveTo>
                    <a:pt x="37" y="0"/>
                  </a:moveTo>
                  <a:cubicBezTo>
                    <a:pt x="1" y="0"/>
                    <a:pt x="1" y="37"/>
                    <a:pt x="1" y="73"/>
                  </a:cubicBezTo>
                  <a:cubicBezTo>
                    <a:pt x="74" y="265"/>
                    <a:pt x="110" y="420"/>
                    <a:pt x="183" y="566"/>
                  </a:cubicBezTo>
                  <a:cubicBezTo>
                    <a:pt x="265" y="721"/>
                    <a:pt x="302" y="830"/>
                    <a:pt x="375" y="985"/>
                  </a:cubicBezTo>
                  <a:cubicBezTo>
                    <a:pt x="530" y="1250"/>
                    <a:pt x="722" y="1515"/>
                    <a:pt x="913" y="1743"/>
                  </a:cubicBezTo>
                  <a:cubicBezTo>
                    <a:pt x="1023" y="1898"/>
                    <a:pt x="1141" y="2016"/>
                    <a:pt x="1251" y="2126"/>
                  </a:cubicBezTo>
                  <a:cubicBezTo>
                    <a:pt x="1324" y="2244"/>
                    <a:pt x="1442" y="2354"/>
                    <a:pt x="1552" y="2427"/>
                  </a:cubicBezTo>
                  <a:cubicBezTo>
                    <a:pt x="1780" y="2655"/>
                    <a:pt x="2008" y="2847"/>
                    <a:pt x="2236" y="3038"/>
                  </a:cubicBezTo>
                  <a:lnTo>
                    <a:pt x="2282" y="3075"/>
                  </a:lnTo>
                  <a:lnTo>
                    <a:pt x="2355" y="3075"/>
                  </a:lnTo>
                  <a:cubicBezTo>
                    <a:pt x="2355" y="3075"/>
                    <a:pt x="2391" y="3075"/>
                    <a:pt x="2391" y="3038"/>
                  </a:cubicBezTo>
                  <a:cubicBezTo>
                    <a:pt x="2428" y="3002"/>
                    <a:pt x="2428" y="2929"/>
                    <a:pt x="2391" y="2929"/>
                  </a:cubicBezTo>
                  <a:cubicBezTo>
                    <a:pt x="2355" y="2883"/>
                    <a:pt x="2355" y="2847"/>
                    <a:pt x="2318" y="2847"/>
                  </a:cubicBezTo>
                  <a:lnTo>
                    <a:pt x="2236" y="2774"/>
                  </a:lnTo>
                  <a:cubicBezTo>
                    <a:pt x="2008" y="2618"/>
                    <a:pt x="1825" y="2427"/>
                    <a:pt x="1634" y="2281"/>
                  </a:cubicBezTo>
                  <a:cubicBezTo>
                    <a:pt x="1324" y="2016"/>
                    <a:pt x="1096" y="1788"/>
                    <a:pt x="950" y="1560"/>
                  </a:cubicBezTo>
                  <a:lnTo>
                    <a:pt x="950" y="1597"/>
                  </a:lnTo>
                  <a:cubicBezTo>
                    <a:pt x="795" y="1442"/>
                    <a:pt x="685" y="1250"/>
                    <a:pt x="566" y="1104"/>
                  </a:cubicBezTo>
                  <a:cubicBezTo>
                    <a:pt x="494" y="949"/>
                    <a:pt x="375" y="757"/>
                    <a:pt x="302" y="602"/>
                  </a:cubicBezTo>
                  <a:cubicBezTo>
                    <a:pt x="229" y="420"/>
                    <a:pt x="147" y="228"/>
                    <a:pt x="74" y="37"/>
                  </a:cubicBezTo>
                  <a:cubicBezTo>
                    <a:pt x="74" y="0"/>
                    <a:pt x="74" y="0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3"/>
            <p:cNvSpPr/>
            <p:nvPr/>
          </p:nvSpPr>
          <p:spPr>
            <a:xfrm>
              <a:off x="7850804" y="3557564"/>
              <a:ext cx="122628" cy="112195"/>
            </a:xfrm>
            <a:custGeom>
              <a:avLst/>
              <a:gdLst/>
              <a:ahLst/>
              <a:cxnLst/>
              <a:rect l="l" t="t" r="r" b="b"/>
              <a:pathLst>
                <a:path w="2245" h="2054" extrusionOk="0">
                  <a:moveTo>
                    <a:pt x="83" y="1"/>
                  </a:moveTo>
                  <a:lnTo>
                    <a:pt x="37" y="37"/>
                  </a:lnTo>
                  <a:cubicBezTo>
                    <a:pt x="1" y="37"/>
                    <a:pt x="1" y="74"/>
                    <a:pt x="1" y="110"/>
                  </a:cubicBezTo>
                  <a:cubicBezTo>
                    <a:pt x="119" y="302"/>
                    <a:pt x="265" y="530"/>
                    <a:pt x="457" y="721"/>
                  </a:cubicBezTo>
                  <a:cubicBezTo>
                    <a:pt x="612" y="876"/>
                    <a:pt x="767" y="1059"/>
                    <a:pt x="949" y="1214"/>
                  </a:cubicBezTo>
                  <a:cubicBezTo>
                    <a:pt x="1141" y="1369"/>
                    <a:pt x="1332" y="1515"/>
                    <a:pt x="1524" y="1634"/>
                  </a:cubicBezTo>
                  <a:cubicBezTo>
                    <a:pt x="1752" y="1789"/>
                    <a:pt x="1944" y="1898"/>
                    <a:pt x="2135" y="2053"/>
                  </a:cubicBezTo>
                  <a:lnTo>
                    <a:pt x="2172" y="2053"/>
                  </a:lnTo>
                  <a:cubicBezTo>
                    <a:pt x="2208" y="2053"/>
                    <a:pt x="2208" y="2017"/>
                    <a:pt x="2245" y="2017"/>
                  </a:cubicBezTo>
                  <a:lnTo>
                    <a:pt x="2245" y="1935"/>
                  </a:lnTo>
                  <a:lnTo>
                    <a:pt x="2208" y="1898"/>
                  </a:lnTo>
                  <a:cubicBezTo>
                    <a:pt x="2135" y="1862"/>
                    <a:pt x="2053" y="1789"/>
                    <a:pt x="1980" y="1743"/>
                  </a:cubicBezTo>
                  <a:lnTo>
                    <a:pt x="1907" y="1707"/>
                  </a:lnTo>
                  <a:cubicBezTo>
                    <a:pt x="1862" y="1670"/>
                    <a:pt x="1825" y="1670"/>
                    <a:pt x="1789" y="1634"/>
                  </a:cubicBezTo>
                  <a:cubicBezTo>
                    <a:pt x="1679" y="1561"/>
                    <a:pt x="1524" y="1442"/>
                    <a:pt x="1405" y="1369"/>
                  </a:cubicBezTo>
                  <a:lnTo>
                    <a:pt x="1369" y="1369"/>
                  </a:lnTo>
                  <a:cubicBezTo>
                    <a:pt x="1177" y="1214"/>
                    <a:pt x="1031" y="1104"/>
                    <a:pt x="876" y="986"/>
                  </a:cubicBezTo>
                  <a:cubicBezTo>
                    <a:pt x="721" y="831"/>
                    <a:pt x="575" y="685"/>
                    <a:pt x="420" y="530"/>
                  </a:cubicBezTo>
                  <a:cubicBezTo>
                    <a:pt x="311" y="375"/>
                    <a:pt x="192" y="192"/>
                    <a:pt x="119" y="37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3"/>
            <p:cNvSpPr/>
            <p:nvPr/>
          </p:nvSpPr>
          <p:spPr>
            <a:xfrm>
              <a:off x="8091968" y="3299955"/>
              <a:ext cx="55879" cy="62324"/>
            </a:xfrm>
            <a:custGeom>
              <a:avLst/>
              <a:gdLst/>
              <a:ahLst/>
              <a:cxnLst/>
              <a:rect l="l" t="t" r="r" b="b"/>
              <a:pathLst>
                <a:path w="1023" h="1141" extrusionOk="0">
                  <a:moveTo>
                    <a:pt x="986" y="0"/>
                  </a:moveTo>
                  <a:lnTo>
                    <a:pt x="950" y="37"/>
                  </a:lnTo>
                  <a:cubicBezTo>
                    <a:pt x="913" y="73"/>
                    <a:pt x="868" y="119"/>
                    <a:pt x="868" y="155"/>
                  </a:cubicBezTo>
                  <a:cubicBezTo>
                    <a:pt x="795" y="265"/>
                    <a:pt x="722" y="383"/>
                    <a:pt x="603" y="493"/>
                  </a:cubicBezTo>
                  <a:cubicBezTo>
                    <a:pt x="530" y="575"/>
                    <a:pt x="457" y="684"/>
                    <a:pt x="339" y="757"/>
                  </a:cubicBezTo>
                  <a:cubicBezTo>
                    <a:pt x="302" y="803"/>
                    <a:pt x="266" y="840"/>
                    <a:pt x="229" y="876"/>
                  </a:cubicBezTo>
                  <a:lnTo>
                    <a:pt x="183" y="913"/>
                  </a:lnTo>
                  <a:cubicBezTo>
                    <a:pt x="147" y="949"/>
                    <a:pt x="74" y="985"/>
                    <a:pt x="37" y="1031"/>
                  </a:cubicBezTo>
                  <a:lnTo>
                    <a:pt x="37" y="1068"/>
                  </a:lnTo>
                  <a:cubicBezTo>
                    <a:pt x="1" y="1068"/>
                    <a:pt x="1" y="1104"/>
                    <a:pt x="1" y="1104"/>
                  </a:cubicBezTo>
                  <a:lnTo>
                    <a:pt x="1" y="1141"/>
                  </a:lnTo>
                  <a:lnTo>
                    <a:pt x="74" y="1141"/>
                  </a:lnTo>
                  <a:cubicBezTo>
                    <a:pt x="110" y="1141"/>
                    <a:pt x="110" y="1104"/>
                    <a:pt x="147" y="1104"/>
                  </a:cubicBezTo>
                  <a:cubicBezTo>
                    <a:pt x="229" y="1031"/>
                    <a:pt x="302" y="985"/>
                    <a:pt x="375" y="913"/>
                  </a:cubicBezTo>
                  <a:cubicBezTo>
                    <a:pt x="457" y="840"/>
                    <a:pt x="530" y="721"/>
                    <a:pt x="603" y="648"/>
                  </a:cubicBezTo>
                  <a:cubicBezTo>
                    <a:pt x="758" y="456"/>
                    <a:pt x="868" y="265"/>
                    <a:pt x="986" y="73"/>
                  </a:cubicBezTo>
                  <a:lnTo>
                    <a:pt x="1023" y="37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3"/>
            <p:cNvSpPr/>
            <p:nvPr/>
          </p:nvSpPr>
          <p:spPr>
            <a:xfrm>
              <a:off x="8091968" y="3277013"/>
              <a:ext cx="10051" cy="81278"/>
            </a:xfrm>
            <a:custGeom>
              <a:avLst/>
              <a:gdLst/>
              <a:ahLst/>
              <a:cxnLst/>
              <a:rect l="l" t="t" r="r" b="b"/>
              <a:pathLst>
                <a:path w="184" h="1488" extrusionOk="0">
                  <a:moveTo>
                    <a:pt x="147" y="1"/>
                  </a:moveTo>
                  <a:cubicBezTo>
                    <a:pt x="147" y="1"/>
                    <a:pt x="110" y="1"/>
                    <a:pt x="110" y="37"/>
                  </a:cubicBezTo>
                  <a:cubicBezTo>
                    <a:pt x="74" y="265"/>
                    <a:pt x="37" y="539"/>
                    <a:pt x="37" y="721"/>
                  </a:cubicBezTo>
                  <a:cubicBezTo>
                    <a:pt x="1" y="995"/>
                    <a:pt x="37" y="1177"/>
                    <a:pt x="74" y="1369"/>
                  </a:cubicBezTo>
                  <a:cubicBezTo>
                    <a:pt x="74" y="1369"/>
                    <a:pt x="74" y="1405"/>
                    <a:pt x="110" y="1451"/>
                  </a:cubicBezTo>
                  <a:cubicBezTo>
                    <a:pt x="110" y="1488"/>
                    <a:pt x="147" y="1488"/>
                    <a:pt x="147" y="1488"/>
                  </a:cubicBezTo>
                  <a:lnTo>
                    <a:pt x="183" y="1451"/>
                  </a:lnTo>
                  <a:lnTo>
                    <a:pt x="183" y="1405"/>
                  </a:lnTo>
                  <a:cubicBezTo>
                    <a:pt x="183" y="1369"/>
                    <a:pt x="147" y="1296"/>
                    <a:pt x="147" y="1260"/>
                  </a:cubicBezTo>
                  <a:lnTo>
                    <a:pt x="147" y="1141"/>
                  </a:lnTo>
                  <a:cubicBezTo>
                    <a:pt x="110" y="1068"/>
                    <a:pt x="110" y="995"/>
                    <a:pt x="110" y="876"/>
                  </a:cubicBezTo>
                  <a:lnTo>
                    <a:pt x="110" y="539"/>
                  </a:lnTo>
                  <a:cubicBezTo>
                    <a:pt x="110" y="384"/>
                    <a:pt x="147" y="192"/>
                    <a:pt x="183" y="37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53"/>
            <p:cNvSpPr/>
            <p:nvPr/>
          </p:nvSpPr>
          <p:spPr>
            <a:xfrm>
              <a:off x="7825895" y="3227196"/>
              <a:ext cx="446539" cy="485867"/>
            </a:xfrm>
            <a:custGeom>
              <a:avLst/>
              <a:gdLst/>
              <a:ahLst/>
              <a:cxnLst/>
              <a:rect l="l" t="t" r="r" b="b"/>
              <a:pathLst>
                <a:path w="8175" h="8895" extrusionOk="0">
                  <a:moveTo>
                    <a:pt x="539" y="6049"/>
                  </a:moveTo>
                  <a:lnTo>
                    <a:pt x="575" y="6085"/>
                  </a:lnTo>
                  <a:cubicBezTo>
                    <a:pt x="648" y="6240"/>
                    <a:pt x="767" y="6423"/>
                    <a:pt x="876" y="6578"/>
                  </a:cubicBezTo>
                  <a:cubicBezTo>
                    <a:pt x="1031" y="6733"/>
                    <a:pt x="1177" y="6879"/>
                    <a:pt x="1332" y="7034"/>
                  </a:cubicBezTo>
                  <a:cubicBezTo>
                    <a:pt x="1487" y="7152"/>
                    <a:pt x="1633" y="7262"/>
                    <a:pt x="1825" y="7417"/>
                  </a:cubicBezTo>
                  <a:lnTo>
                    <a:pt x="1861" y="7417"/>
                  </a:lnTo>
                  <a:cubicBezTo>
                    <a:pt x="1980" y="7490"/>
                    <a:pt x="2135" y="7609"/>
                    <a:pt x="2245" y="7682"/>
                  </a:cubicBezTo>
                  <a:cubicBezTo>
                    <a:pt x="2281" y="7718"/>
                    <a:pt x="2318" y="7718"/>
                    <a:pt x="2363" y="7755"/>
                  </a:cubicBezTo>
                  <a:lnTo>
                    <a:pt x="2436" y="7791"/>
                  </a:lnTo>
                  <a:cubicBezTo>
                    <a:pt x="2509" y="7837"/>
                    <a:pt x="2591" y="7910"/>
                    <a:pt x="2664" y="7946"/>
                  </a:cubicBezTo>
                  <a:lnTo>
                    <a:pt x="2701" y="7983"/>
                  </a:lnTo>
                  <a:lnTo>
                    <a:pt x="2701" y="8065"/>
                  </a:lnTo>
                  <a:cubicBezTo>
                    <a:pt x="2664" y="8065"/>
                    <a:pt x="2664" y="8101"/>
                    <a:pt x="2628" y="8101"/>
                  </a:cubicBezTo>
                  <a:lnTo>
                    <a:pt x="2591" y="8101"/>
                  </a:lnTo>
                  <a:cubicBezTo>
                    <a:pt x="2400" y="7946"/>
                    <a:pt x="2208" y="7837"/>
                    <a:pt x="1980" y="7682"/>
                  </a:cubicBezTo>
                  <a:cubicBezTo>
                    <a:pt x="1788" y="7563"/>
                    <a:pt x="1597" y="7417"/>
                    <a:pt x="1405" y="7262"/>
                  </a:cubicBezTo>
                  <a:cubicBezTo>
                    <a:pt x="1223" y="7107"/>
                    <a:pt x="1068" y="6924"/>
                    <a:pt x="913" y="6769"/>
                  </a:cubicBezTo>
                  <a:cubicBezTo>
                    <a:pt x="721" y="6578"/>
                    <a:pt x="575" y="6350"/>
                    <a:pt x="457" y="6158"/>
                  </a:cubicBezTo>
                  <a:cubicBezTo>
                    <a:pt x="457" y="6122"/>
                    <a:pt x="457" y="6085"/>
                    <a:pt x="493" y="6085"/>
                  </a:cubicBezTo>
                  <a:lnTo>
                    <a:pt x="539" y="6049"/>
                  </a:lnTo>
                  <a:close/>
                  <a:moveTo>
                    <a:pt x="7527" y="6578"/>
                  </a:moveTo>
                  <a:lnTo>
                    <a:pt x="7527" y="6651"/>
                  </a:lnTo>
                  <a:cubicBezTo>
                    <a:pt x="7381" y="6769"/>
                    <a:pt x="7262" y="6842"/>
                    <a:pt x="7153" y="6961"/>
                  </a:cubicBezTo>
                  <a:cubicBezTo>
                    <a:pt x="6998" y="7034"/>
                    <a:pt x="6879" y="7107"/>
                    <a:pt x="6696" y="7225"/>
                  </a:cubicBezTo>
                  <a:cubicBezTo>
                    <a:pt x="6423" y="7417"/>
                    <a:pt x="6122" y="7563"/>
                    <a:pt x="5821" y="7718"/>
                  </a:cubicBezTo>
                  <a:cubicBezTo>
                    <a:pt x="5511" y="7837"/>
                    <a:pt x="5173" y="7946"/>
                    <a:pt x="4826" y="8065"/>
                  </a:cubicBezTo>
                  <a:cubicBezTo>
                    <a:pt x="4489" y="8174"/>
                    <a:pt x="4188" y="8247"/>
                    <a:pt x="3878" y="8293"/>
                  </a:cubicBezTo>
                  <a:cubicBezTo>
                    <a:pt x="3805" y="8293"/>
                    <a:pt x="3768" y="8247"/>
                    <a:pt x="3768" y="8174"/>
                  </a:cubicBezTo>
                  <a:cubicBezTo>
                    <a:pt x="3768" y="8174"/>
                    <a:pt x="3768" y="8138"/>
                    <a:pt x="3805" y="8138"/>
                  </a:cubicBezTo>
                  <a:cubicBezTo>
                    <a:pt x="3805" y="8101"/>
                    <a:pt x="3841" y="8101"/>
                    <a:pt x="3841" y="8101"/>
                  </a:cubicBezTo>
                  <a:cubicBezTo>
                    <a:pt x="4224" y="8019"/>
                    <a:pt x="4525" y="7983"/>
                    <a:pt x="4790" y="7910"/>
                  </a:cubicBezTo>
                  <a:cubicBezTo>
                    <a:pt x="5100" y="7837"/>
                    <a:pt x="5401" y="7718"/>
                    <a:pt x="5702" y="7609"/>
                  </a:cubicBezTo>
                  <a:cubicBezTo>
                    <a:pt x="5967" y="7527"/>
                    <a:pt x="6240" y="7381"/>
                    <a:pt x="6541" y="7225"/>
                  </a:cubicBezTo>
                  <a:cubicBezTo>
                    <a:pt x="6879" y="7034"/>
                    <a:pt x="7189" y="6806"/>
                    <a:pt x="7490" y="6578"/>
                  </a:cubicBezTo>
                  <a:close/>
                  <a:moveTo>
                    <a:pt x="5474" y="0"/>
                  </a:moveTo>
                  <a:cubicBezTo>
                    <a:pt x="5365" y="0"/>
                    <a:pt x="5282" y="37"/>
                    <a:pt x="5210" y="119"/>
                  </a:cubicBezTo>
                  <a:cubicBezTo>
                    <a:pt x="5137" y="155"/>
                    <a:pt x="5054" y="228"/>
                    <a:pt x="4981" y="347"/>
                  </a:cubicBezTo>
                  <a:cubicBezTo>
                    <a:pt x="4826" y="493"/>
                    <a:pt x="4717" y="721"/>
                    <a:pt x="4598" y="995"/>
                  </a:cubicBezTo>
                  <a:cubicBezTo>
                    <a:pt x="4489" y="1223"/>
                    <a:pt x="4416" y="1451"/>
                    <a:pt x="4334" y="1715"/>
                  </a:cubicBezTo>
                  <a:cubicBezTo>
                    <a:pt x="4297" y="1788"/>
                    <a:pt x="4261" y="1825"/>
                    <a:pt x="4261" y="1907"/>
                  </a:cubicBezTo>
                  <a:cubicBezTo>
                    <a:pt x="4261" y="1825"/>
                    <a:pt x="4224" y="1752"/>
                    <a:pt x="4188" y="1679"/>
                  </a:cubicBezTo>
                  <a:cubicBezTo>
                    <a:pt x="4142" y="1524"/>
                    <a:pt x="4106" y="1369"/>
                    <a:pt x="4069" y="1296"/>
                  </a:cubicBezTo>
                  <a:cubicBezTo>
                    <a:pt x="4033" y="1177"/>
                    <a:pt x="3960" y="1068"/>
                    <a:pt x="3878" y="949"/>
                  </a:cubicBezTo>
                  <a:cubicBezTo>
                    <a:pt x="3805" y="840"/>
                    <a:pt x="3732" y="767"/>
                    <a:pt x="3613" y="721"/>
                  </a:cubicBezTo>
                  <a:cubicBezTo>
                    <a:pt x="3577" y="685"/>
                    <a:pt x="3540" y="685"/>
                    <a:pt x="3504" y="685"/>
                  </a:cubicBezTo>
                  <a:cubicBezTo>
                    <a:pt x="3458" y="648"/>
                    <a:pt x="3458" y="648"/>
                    <a:pt x="3421" y="648"/>
                  </a:cubicBezTo>
                  <a:cubicBezTo>
                    <a:pt x="3385" y="648"/>
                    <a:pt x="3312" y="685"/>
                    <a:pt x="3275" y="685"/>
                  </a:cubicBezTo>
                  <a:cubicBezTo>
                    <a:pt x="3193" y="721"/>
                    <a:pt x="3157" y="721"/>
                    <a:pt x="3084" y="803"/>
                  </a:cubicBezTo>
                  <a:cubicBezTo>
                    <a:pt x="3047" y="840"/>
                    <a:pt x="2965" y="876"/>
                    <a:pt x="2929" y="913"/>
                  </a:cubicBezTo>
                  <a:cubicBezTo>
                    <a:pt x="2856" y="1031"/>
                    <a:pt x="2819" y="1141"/>
                    <a:pt x="2774" y="1296"/>
                  </a:cubicBezTo>
                  <a:cubicBezTo>
                    <a:pt x="2737" y="1451"/>
                    <a:pt x="2737" y="1597"/>
                    <a:pt x="2737" y="1788"/>
                  </a:cubicBezTo>
                  <a:cubicBezTo>
                    <a:pt x="2737" y="1943"/>
                    <a:pt x="2774" y="2089"/>
                    <a:pt x="2774" y="2281"/>
                  </a:cubicBezTo>
                  <a:cubicBezTo>
                    <a:pt x="2815" y="2388"/>
                    <a:pt x="2819" y="2517"/>
                    <a:pt x="2846" y="2628"/>
                  </a:cubicBezTo>
                  <a:lnTo>
                    <a:pt x="2819" y="2628"/>
                  </a:lnTo>
                  <a:cubicBezTo>
                    <a:pt x="2737" y="2509"/>
                    <a:pt x="2628" y="2436"/>
                    <a:pt x="2546" y="2363"/>
                  </a:cubicBezTo>
                  <a:cubicBezTo>
                    <a:pt x="2509" y="2317"/>
                    <a:pt x="2436" y="2281"/>
                    <a:pt x="2400" y="2281"/>
                  </a:cubicBezTo>
                  <a:cubicBezTo>
                    <a:pt x="2363" y="2245"/>
                    <a:pt x="2318" y="2245"/>
                    <a:pt x="2245" y="2245"/>
                  </a:cubicBezTo>
                  <a:cubicBezTo>
                    <a:pt x="2208" y="2208"/>
                    <a:pt x="2172" y="2208"/>
                    <a:pt x="2172" y="2208"/>
                  </a:cubicBezTo>
                  <a:cubicBezTo>
                    <a:pt x="2090" y="2208"/>
                    <a:pt x="2053" y="2245"/>
                    <a:pt x="2017" y="2245"/>
                  </a:cubicBezTo>
                  <a:cubicBezTo>
                    <a:pt x="1944" y="2281"/>
                    <a:pt x="1861" y="2317"/>
                    <a:pt x="1788" y="2363"/>
                  </a:cubicBezTo>
                  <a:cubicBezTo>
                    <a:pt x="1679" y="2436"/>
                    <a:pt x="1597" y="2546"/>
                    <a:pt x="1560" y="2664"/>
                  </a:cubicBezTo>
                  <a:cubicBezTo>
                    <a:pt x="1524" y="2774"/>
                    <a:pt x="1487" y="2929"/>
                    <a:pt x="1524" y="3084"/>
                  </a:cubicBezTo>
                  <a:cubicBezTo>
                    <a:pt x="1524" y="3193"/>
                    <a:pt x="1524" y="3348"/>
                    <a:pt x="1560" y="3503"/>
                  </a:cubicBezTo>
                  <a:cubicBezTo>
                    <a:pt x="1633" y="3804"/>
                    <a:pt x="1752" y="4106"/>
                    <a:pt x="1861" y="4370"/>
                  </a:cubicBezTo>
                  <a:cubicBezTo>
                    <a:pt x="1839" y="4348"/>
                    <a:pt x="1825" y="4334"/>
                    <a:pt x="1825" y="4334"/>
                  </a:cubicBezTo>
                  <a:cubicBezTo>
                    <a:pt x="1716" y="4224"/>
                    <a:pt x="1597" y="4142"/>
                    <a:pt x="1487" y="4069"/>
                  </a:cubicBezTo>
                  <a:cubicBezTo>
                    <a:pt x="1405" y="4033"/>
                    <a:pt x="1369" y="3996"/>
                    <a:pt x="1296" y="3996"/>
                  </a:cubicBezTo>
                  <a:lnTo>
                    <a:pt x="1259" y="3996"/>
                  </a:lnTo>
                  <a:cubicBezTo>
                    <a:pt x="1259" y="3960"/>
                    <a:pt x="1223" y="3960"/>
                    <a:pt x="1177" y="3960"/>
                  </a:cubicBezTo>
                  <a:cubicBezTo>
                    <a:pt x="1177" y="3960"/>
                    <a:pt x="1141" y="3960"/>
                    <a:pt x="1141" y="3996"/>
                  </a:cubicBezTo>
                  <a:cubicBezTo>
                    <a:pt x="1068" y="3996"/>
                    <a:pt x="995" y="3996"/>
                    <a:pt x="913" y="4033"/>
                  </a:cubicBezTo>
                  <a:cubicBezTo>
                    <a:pt x="913" y="4069"/>
                    <a:pt x="876" y="4069"/>
                    <a:pt x="876" y="4106"/>
                  </a:cubicBezTo>
                  <a:cubicBezTo>
                    <a:pt x="840" y="4142"/>
                    <a:pt x="803" y="4142"/>
                    <a:pt x="803" y="4188"/>
                  </a:cubicBezTo>
                  <a:cubicBezTo>
                    <a:pt x="767" y="4261"/>
                    <a:pt x="721" y="4297"/>
                    <a:pt x="685" y="4370"/>
                  </a:cubicBezTo>
                  <a:lnTo>
                    <a:pt x="685" y="4562"/>
                  </a:lnTo>
                  <a:cubicBezTo>
                    <a:pt x="685" y="4680"/>
                    <a:pt x="721" y="4826"/>
                    <a:pt x="767" y="4981"/>
                  </a:cubicBezTo>
                  <a:cubicBezTo>
                    <a:pt x="803" y="5100"/>
                    <a:pt x="876" y="5246"/>
                    <a:pt x="949" y="5401"/>
                  </a:cubicBezTo>
                  <a:cubicBezTo>
                    <a:pt x="949" y="5437"/>
                    <a:pt x="995" y="5474"/>
                    <a:pt x="995" y="5474"/>
                  </a:cubicBezTo>
                  <a:cubicBezTo>
                    <a:pt x="913" y="5437"/>
                    <a:pt x="840" y="5401"/>
                    <a:pt x="721" y="5364"/>
                  </a:cubicBezTo>
                  <a:lnTo>
                    <a:pt x="539" y="5364"/>
                  </a:lnTo>
                  <a:cubicBezTo>
                    <a:pt x="493" y="5364"/>
                    <a:pt x="420" y="5364"/>
                    <a:pt x="384" y="5401"/>
                  </a:cubicBezTo>
                  <a:cubicBezTo>
                    <a:pt x="311" y="5437"/>
                    <a:pt x="265" y="5474"/>
                    <a:pt x="229" y="5510"/>
                  </a:cubicBezTo>
                  <a:cubicBezTo>
                    <a:pt x="192" y="5593"/>
                    <a:pt x="156" y="5629"/>
                    <a:pt x="119" y="5702"/>
                  </a:cubicBezTo>
                  <a:cubicBezTo>
                    <a:pt x="37" y="5857"/>
                    <a:pt x="0" y="6049"/>
                    <a:pt x="0" y="6240"/>
                  </a:cubicBezTo>
                  <a:cubicBezTo>
                    <a:pt x="0" y="6541"/>
                    <a:pt x="119" y="6924"/>
                    <a:pt x="347" y="7298"/>
                  </a:cubicBezTo>
                  <a:cubicBezTo>
                    <a:pt x="539" y="7645"/>
                    <a:pt x="767" y="7946"/>
                    <a:pt x="949" y="8138"/>
                  </a:cubicBezTo>
                  <a:cubicBezTo>
                    <a:pt x="949" y="8174"/>
                    <a:pt x="995" y="8174"/>
                    <a:pt x="995" y="8174"/>
                  </a:cubicBezTo>
                  <a:lnTo>
                    <a:pt x="1031" y="8174"/>
                  </a:lnTo>
                  <a:cubicBezTo>
                    <a:pt x="1068" y="8174"/>
                    <a:pt x="1104" y="8174"/>
                    <a:pt x="1104" y="8138"/>
                  </a:cubicBezTo>
                  <a:cubicBezTo>
                    <a:pt x="1141" y="8101"/>
                    <a:pt x="1141" y="8065"/>
                    <a:pt x="1141" y="8065"/>
                  </a:cubicBezTo>
                  <a:cubicBezTo>
                    <a:pt x="1141" y="8019"/>
                    <a:pt x="1141" y="7983"/>
                    <a:pt x="1104" y="7983"/>
                  </a:cubicBezTo>
                  <a:cubicBezTo>
                    <a:pt x="1031" y="7873"/>
                    <a:pt x="949" y="7755"/>
                    <a:pt x="840" y="7645"/>
                  </a:cubicBezTo>
                  <a:lnTo>
                    <a:pt x="840" y="7645"/>
                  </a:lnTo>
                  <a:cubicBezTo>
                    <a:pt x="913" y="7682"/>
                    <a:pt x="949" y="7718"/>
                    <a:pt x="1031" y="7755"/>
                  </a:cubicBezTo>
                  <a:lnTo>
                    <a:pt x="1223" y="7873"/>
                  </a:lnTo>
                  <a:lnTo>
                    <a:pt x="1369" y="7910"/>
                  </a:lnTo>
                  <a:cubicBezTo>
                    <a:pt x="1861" y="8211"/>
                    <a:pt x="2281" y="8402"/>
                    <a:pt x="2737" y="8557"/>
                  </a:cubicBezTo>
                  <a:cubicBezTo>
                    <a:pt x="2892" y="8594"/>
                    <a:pt x="3047" y="8667"/>
                    <a:pt x="3193" y="8703"/>
                  </a:cubicBezTo>
                  <a:cubicBezTo>
                    <a:pt x="3230" y="8594"/>
                    <a:pt x="3275" y="8521"/>
                    <a:pt x="3275" y="8402"/>
                  </a:cubicBezTo>
                  <a:lnTo>
                    <a:pt x="3312" y="8366"/>
                  </a:lnTo>
                  <a:cubicBezTo>
                    <a:pt x="3348" y="8211"/>
                    <a:pt x="3385" y="8101"/>
                    <a:pt x="3421" y="7946"/>
                  </a:cubicBezTo>
                  <a:lnTo>
                    <a:pt x="3458" y="7718"/>
                  </a:lnTo>
                  <a:cubicBezTo>
                    <a:pt x="3230" y="7527"/>
                    <a:pt x="3002" y="7335"/>
                    <a:pt x="2774" y="7152"/>
                  </a:cubicBezTo>
                  <a:cubicBezTo>
                    <a:pt x="2664" y="7034"/>
                    <a:pt x="2546" y="6924"/>
                    <a:pt x="2473" y="6806"/>
                  </a:cubicBezTo>
                  <a:cubicBezTo>
                    <a:pt x="2363" y="6696"/>
                    <a:pt x="2245" y="6578"/>
                    <a:pt x="2135" y="6423"/>
                  </a:cubicBezTo>
                  <a:cubicBezTo>
                    <a:pt x="1944" y="6195"/>
                    <a:pt x="1752" y="5930"/>
                    <a:pt x="1597" y="5665"/>
                  </a:cubicBezTo>
                  <a:cubicBezTo>
                    <a:pt x="1524" y="5510"/>
                    <a:pt x="1487" y="5401"/>
                    <a:pt x="1405" y="5246"/>
                  </a:cubicBezTo>
                  <a:cubicBezTo>
                    <a:pt x="1332" y="5100"/>
                    <a:pt x="1296" y="4945"/>
                    <a:pt x="1223" y="4753"/>
                  </a:cubicBezTo>
                  <a:cubicBezTo>
                    <a:pt x="1223" y="4717"/>
                    <a:pt x="1223" y="4680"/>
                    <a:pt x="1259" y="4680"/>
                  </a:cubicBezTo>
                  <a:cubicBezTo>
                    <a:pt x="1296" y="4680"/>
                    <a:pt x="1296" y="4680"/>
                    <a:pt x="1296" y="4717"/>
                  </a:cubicBezTo>
                  <a:cubicBezTo>
                    <a:pt x="1369" y="4908"/>
                    <a:pt x="1451" y="5100"/>
                    <a:pt x="1524" y="5282"/>
                  </a:cubicBezTo>
                  <a:cubicBezTo>
                    <a:pt x="1597" y="5437"/>
                    <a:pt x="1716" y="5629"/>
                    <a:pt x="1788" y="5784"/>
                  </a:cubicBezTo>
                  <a:cubicBezTo>
                    <a:pt x="1907" y="5930"/>
                    <a:pt x="2017" y="6122"/>
                    <a:pt x="2172" y="6277"/>
                  </a:cubicBezTo>
                  <a:cubicBezTo>
                    <a:pt x="2318" y="6468"/>
                    <a:pt x="2546" y="6696"/>
                    <a:pt x="2856" y="6961"/>
                  </a:cubicBezTo>
                  <a:cubicBezTo>
                    <a:pt x="3047" y="7107"/>
                    <a:pt x="3230" y="7298"/>
                    <a:pt x="3458" y="7454"/>
                  </a:cubicBezTo>
                  <a:lnTo>
                    <a:pt x="3540" y="7527"/>
                  </a:lnTo>
                  <a:cubicBezTo>
                    <a:pt x="3577" y="7417"/>
                    <a:pt x="3577" y="7298"/>
                    <a:pt x="3613" y="7189"/>
                  </a:cubicBezTo>
                  <a:cubicBezTo>
                    <a:pt x="3650" y="7034"/>
                    <a:pt x="3686" y="6842"/>
                    <a:pt x="3732" y="6696"/>
                  </a:cubicBezTo>
                  <a:lnTo>
                    <a:pt x="3732" y="6651"/>
                  </a:lnTo>
                  <a:lnTo>
                    <a:pt x="3686" y="6614"/>
                  </a:lnTo>
                  <a:cubicBezTo>
                    <a:pt x="3686" y="6578"/>
                    <a:pt x="3650" y="6541"/>
                    <a:pt x="3650" y="6505"/>
                  </a:cubicBezTo>
                  <a:lnTo>
                    <a:pt x="3577" y="6423"/>
                  </a:lnTo>
                  <a:lnTo>
                    <a:pt x="3540" y="6313"/>
                  </a:lnTo>
                  <a:lnTo>
                    <a:pt x="3458" y="6195"/>
                  </a:lnTo>
                  <a:cubicBezTo>
                    <a:pt x="3385" y="6085"/>
                    <a:pt x="3348" y="5967"/>
                    <a:pt x="3275" y="5857"/>
                  </a:cubicBezTo>
                  <a:cubicBezTo>
                    <a:pt x="3047" y="5510"/>
                    <a:pt x="2892" y="5209"/>
                    <a:pt x="2774" y="4945"/>
                  </a:cubicBezTo>
                  <a:cubicBezTo>
                    <a:pt x="2591" y="4598"/>
                    <a:pt x="2473" y="4297"/>
                    <a:pt x="2363" y="3996"/>
                  </a:cubicBezTo>
                  <a:cubicBezTo>
                    <a:pt x="2245" y="3649"/>
                    <a:pt x="2208" y="3312"/>
                    <a:pt x="2208" y="3002"/>
                  </a:cubicBezTo>
                  <a:cubicBezTo>
                    <a:pt x="2208" y="2965"/>
                    <a:pt x="2208" y="2965"/>
                    <a:pt x="2245" y="2929"/>
                  </a:cubicBezTo>
                  <a:cubicBezTo>
                    <a:pt x="2281" y="2965"/>
                    <a:pt x="2281" y="2965"/>
                    <a:pt x="2281" y="3002"/>
                  </a:cubicBezTo>
                  <a:cubicBezTo>
                    <a:pt x="2281" y="3157"/>
                    <a:pt x="2318" y="3312"/>
                    <a:pt x="2318" y="3458"/>
                  </a:cubicBezTo>
                  <a:cubicBezTo>
                    <a:pt x="2400" y="3768"/>
                    <a:pt x="2509" y="4069"/>
                    <a:pt x="2664" y="4416"/>
                  </a:cubicBezTo>
                  <a:cubicBezTo>
                    <a:pt x="2774" y="4644"/>
                    <a:pt x="2892" y="4826"/>
                    <a:pt x="2965" y="4981"/>
                  </a:cubicBezTo>
                  <a:cubicBezTo>
                    <a:pt x="3047" y="5173"/>
                    <a:pt x="3157" y="5364"/>
                    <a:pt x="3275" y="5510"/>
                  </a:cubicBezTo>
                  <a:lnTo>
                    <a:pt x="3348" y="5593"/>
                  </a:lnTo>
                  <a:cubicBezTo>
                    <a:pt x="3421" y="5738"/>
                    <a:pt x="3540" y="5894"/>
                    <a:pt x="3613" y="6085"/>
                  </a:cubicBezTo>
                  <a:cubicBezTo>
                    <a:pt x="3650" y="6158"/>
                    <a:pt x="3732" y="6240"/>
                    <a:pt x="3768" y="6350"/>
                  </a:cubicBezTo>
                  <a:cubicBezTo>
                    <a:pt x="3768" y="6386"/>
                    <a:pt x="3805" y="6386"/>
                    <a:pt x="3805" y="6423"/>
                  </a:cubicBezTo>
                  <a:cubicBezTo>
                    <a:pt x="3878" y="6158"/>
                    <a:pt x="3914" y="5930"/>
                    <a:pt x="3996" y="5665"/>
                  </a:cubicBezTo>
                  <a:cubicBezTo>
                    <a:pt x="4069" y="5401"/>
                    <a:pt x="4106" y="5173"/>
                    <a:pt x="4188" y="4908"/>
                  </a:cubicBezTo>
                  <a:lnTo>
                    <a:pt x="4224" y="4753"/>
                  </a:lnTo>
                  <a:cubicBezTo>
                    <a:pt x="4069" y="4525"/>
                    <a:pt x="3960" y="4261"/>
                    <a:pt x="3841" y="3996"/>
                  </a:cubicBezTo>
                  <a:cubicBezTo>
                    <a:pt x="3805" y="3841"/>
                    <a:pt x="3732" y="3731"/>
                    <a:pt x="3686" y="3576"/>
                  </a:cubicBezTo>
                  <a:cubicBezTo>
                    <a:pt x="3650" y="3421"/>
                    <a:pt x="3613" y="3312"/>
                    <a:pt x="3577" y="3157"/>
                  </a:cubicBezTo>
                  <a:cubicBezTo>
                    <a:pt x="3540" y="3002"/>
                    <a:pt x="3504" y="2856"/>
                    <a:pt x="3504" y="2737"/>
                  </a:cubicBezTo>
                  <a:cubicBezTo>
                    <a:pt x="3458" y="2546"/>
                    <a:pt x="3458" y="2436"/>
                    <a:pt x="3421" y="2281"/>
                  </a:cubicBezTo>
                  <a:cubicBezTo>
                    <a:pt x="3385" y="1980"/>
                    <a:pt x="3385" y="1679"/>
                    <a:pt x="3385" y="1405"/>
                  </a:cubicBezTo>
                  <a:cubicBezTo>
                    <a:pt x="3385" y="1369"/>
                    <a:pt x="3421" y="1369"/>
                    <a:pt x="3421" y="1369"/>
                  </a:cubicBezTo>
                  <a:cubicBezTo>
                    <a:pt x="3458" y="1369"/>
                    <a:pt x="3458" y="1369"/>
                    <a:pt x="3458" y="1405"/>
                  </a:cubicBezTo>
                  <a:lnTo>
                    <a:pt x="3458" y="1907"/>
                  </a:lnTo>
                  <a:cubicBezTo>
                    <a:pt x="3504" y="2089"/>
                    <a:pt x="3504" y="2245"/>
                    <a:pt x="3540" y="2473"/>
                  </a:cubicBezTo>
                  <a:cubicBezTo>
                    <a:pt x="3577" y="2628"/>
                    <a:pt x="3650" y="2819"/>
                    <a:pt x="3686" y="3002"/>
                  </a:cubicBezTo>
                  <a:cubicBezTo>
                    <a:pt x="3732" y="3120"/>
                    <a:pt x="3768" y="3230"/>
                    <a:pt x="3805" y="3312"/>
                  </a:cubicBezTo>
                  <a:cubicBezTo>
                    <a:pt x="3805" y="3421"/>
                    <a:pt x="3841" y="3503"/>
                    <a:pt x="3878" y="3613"/>
                  </a:cubicBezTo>
                  <a:cubicBezTo>
                    <a:pt x="3914" y="3686"/>
                    <a:pt x="3960" y="3804"/>
                    <a:pt x="3996" y="3877"/>
                  </a:cubicBezTo>
                  <a:cubicBezTo>
                    <a:pt x="4033" y="3996"/>
                    <a:pt x="4069" y="4069"/>
                    <a:pt x="4106" y="4142"/>
                  </a:cubicBezTo>
                  <a:cubicBezTo>
                    <a:pt x="4142" y="4224"/>
                    <a:pt x="4188" y="4297"/>
                    <a:pt x="4224" y="4370"/>
                  </a:cubicBezTo>
                  <a:lnTo>
                    <a:pt x="4224" y="4416"/>
                  </a:lnTo>
                  <a:cubicBezTo>
                    <a:pt x="4261" y="4452"/>
                    <a:pt x="4261" y="4489"/>
                    <a:pt x="4261" y="4525"/>
                  </a:cubicBezTo>
                  <a:cubicBezTo>
                    <a:pt x="4297" y="4416"/>
                    <a:pt x="4334" y="4334"/>
                    <a:pt x="4370" y="4224"/>
                  </a:cubicBezTo>
                  <a:lnTo>
                    <a:pt x="4370" y="4142"/>
                  </a:lnTo>
                  <a:cubicBezTo>
                    <a:pt x="4452" y="3914"/>
                    <a:pt x="4525" y="3686"/>
                    <a:pt x="4562" y="3458"/>
                  </a:cubicBezTo>
                  <a:lnTo>
                    <a:pt x="4562" y="3421"/>
                  </a:lnTo>
                  <a:lnTo>
                    <a:pt x="4598" y="3385"/>
                  </a:lnTo>
                  <a:cubicBezTo>
                    <a:pt x="4644" y="3157"/>
                    <a:pt x="4717" y="2929"/>
                    <a:pt x="4826" y="2664"/>
                  </a:cubicBezTo>
                  <a:cubicBezTo>
                    <a:pt x="4826" y="2591"/>
                    <a:pt x="4872" y="2509"/>
                    <a:pt x="4872" y="2436"/>
                  </a:cubicBezTo>
                  <a:cubicBezTo>
                    <a:pt x="4872" y="2436"/>
                    <a:pt x="4872" y="2400"/>
                    <a:pt x="4908" y="2400"/>
                  </a:cubicBezTo>
                  <a:lnTo>
                    <a:pt x="4945" y="2281"/>
                  </a:lnTo>
                  <a:cubicBezTo>
                    <a:pt x="4908" y="2089"/>
                    <a:pt x="4872" y="1907"/>
                    <a:pt x="4908" y="1633"/>
                  </a:cubicBezTo>
                  <a:cubicBezTo>
                    <a:pt x="4908" y="1451"/>
                    <a:pt x="4945" y="1177"/>
                    <a:pt x="4981" y="949"/>
                  </a:cubicBezTo>
                  <a:cubicBezTo>
                    <a:pt x="4981" y="913"/>
                    <a:pt x="5018" y="913"/>
                    <a:pt x="5018" y="913"/>
                  </a:cubicBezTo>
                  <a:lnTo>
                    <a:pt x="5054" y="913"/>
                  </a:lnTo>
                  <a:lnTo>
                    <a:pt x="5054" y="949"/>
                  </a:lnTo>
                  <a:cubicBezTo>
                    <a:pt x="5018" y="1104"/>
                    <a:pt x="4981" y="1296"/>
                    <a:pt x="4981" y="1451"/>
                  </a:cubicBezTo>
                  <a:lnTo>
                    <a:pt x="4981" y="1788"/>
                  </a:lnTo>
                  <a:cubicBezTo>
                    <a:pt x="4981" y="1907"/>
                    <a:pt x="4981" y="1980"/>
                    <a:pt x="5018" y="2053"/>
                  </a:cubicBezTo>
                  <a:cubicBezTo>
                    <a:pt x="5018" y="2016"/>
                    <a:pt x="5054" y="1943"/>
                    <a:pt x="5100" y="1861"/>
                  </a:cubicBezTo>
                  <a:lnTo>
                    <a:pt x="5100" y="1788"/>
                  </a:lnTo>
                  <a:cubicBezTo>
                    <a:pt x="5210" y="1487"/>
                    <a:pt x="5328" y="1223"/>
                    <a:pt x="5438" y="949"/>
                  </a:cubicBezTo>
                  <a:cubicBezTo>
                    <a:pt x="5438" y="913"/>
                    <a:pt x="5474" y="913"/>
                    <a:pt x="5474" y="913"/>
                  </a:cubicBezTo>
                  <a:cubicBezTo>
                    <a:pt x="5511" y="913"/>
                    <a:pt x="5511" y="949"/>
                    <a:pt x="5511" y="995"/>
                  </a:cubicBezTo>
                  <a:cubicBezTo>
                    <a:pt x="5401" y="1223"/>
                    <a:pt x="5282" y="1524"/>
                    <a:pt x="5210" y="1788"/>
                  </a:cubicBezTo>
                  <a:lnTo>
                    <a:pt x="5173" y="1861"/>
                  </a:lnTo>
                  <a:lnTo>
                    <a:pt x="5173" y="1943"/>
                  </a:lnTo>
                  <a:cubicBezTo>
                    <a:pt x="5137" y="2016"/>
                    <a:pt x="5100" y="2135"/>
                    <a:pt x="5054" y="2245"/>
                  </a:cubicBezTo>
                  <a:cubicBezTo>
                    <a:pt x="5137" y="2208"/>
                    <a:pt x="5173" y="2172"/>
                    <a:pt x="5210" y="2089"/>
                  </a:cubicBezTo>
                  <a:cubicBezTo>
                    <a:pt x="5328" y="2016"/>
                    <a:pt x="5401" y="1907"/>
                    <a:pt x="5474" y="1825"/>
                  </a:cubicBezTo>
                  <a:cubicBezTo>
                    <a:pt x="5593" y="1715"/>
                    <a:pt x="5666" y="1597"/>
                    <a:pt x="5739" y="1487"/>
                  </a:cubicBezTo>
                  <a:cubicBezTo>
                    <a:pt x="5739" y="1451"/>
                    <a:pt x="5784" y="1405"/>
                    <a:pt x="5821" y="1369"/>
                  </a:cubicBezTo>
                  <a:lnTo>
                    <a:pt x="5857" y="1332"/>
                  </a:lnTo>
                  <a:lnTo>
                    <a:pt x="5894" y="1369"/>
                  </a:lnTo>
                  <a:lnTo>
                    <a:pt x="5857" y="1405"/>
                  </a:lnTo>
                  <a:cubicBezTo>
                    <a:pt x="5739" y="1597"/>
                    <a:pt x="5629" y="1788"/>
                    <a:pt x="5474" y="1980"/>
                  </a:cubicBezTo>
                  <a:cubicBezTo>
                    <a:pt x="5401" y="2053"/>
                    <a:pt x="5328" y="2172"/>
                    <a:pt x="5246" y="2245"/>
                  </a:cubicBezTo>
                  <a:cubicBezTo>
                    <a:pt x="5173" y="2317"/>
                    <a:pt x="5100" y="2363"/>
                    <a:pt x="5018" y="2436"/>
                  </a:cubicBezTo>
                  <a:cubicBezTo>
                    <a:pt x="4981" y="2509"/>
                    <a:pt x="4981" y="2591"/>
                    <a:pt x="4945" y="2664"/>
                  </a:cubicBezTo>
                  <a:cubicBezTo>
                    <a:pt x="4872" y="2929"/>
                    <a:pt x="4790" y="3157"/>
                    <a:pt x="4753" y="3421"/>
                  </a:cubicBezTo>
                  <a:cubicBezTo>
                    <a:pt x="4680" y="3613"/>
                    <a:pt x="4644" y="3804"/>
                    <a:pt x="4598" y="3996"/>
                  </a:cubicBezTo>
                  <a:lnTo>
                    <a:pt x="4562" y="4188"/>
                  </a:lnTo>
                  <a:cubicBezTo>
                    <a:pt x="4525" y="4334"/>
                    <a:pt x="4489" y="4489"/>
                    <a:pt x="4452" y="4680"/>
                  </a:cubicBezTo>
                  <a:cubicBezTo>
                    <a:pt x="4525" y="4644"/>
                    <a:pt x="4562" y="4598"/>
                    <a:pt x="4644" y="4562"/>
                  </a:cubicBezTo>
                  <a:cubicBezTo>
                    <a:pt x="4872" y="4452"/>
                    <a:pt x="5100" y="4297"/>
                    <a:pt x="5328" y="4142"/>
                  </a:cubicBezTo>
                  <a:cubicBezTo>
                    <a:pt x="5401" y="4069"/>
                    <a:pt x="5511" y="3960"/>
                    <a:pt x="5629" y="3877"/>
                  </a:cubicBezTo>
                  <a:cubicBezTo>
                    <a:pt x="5739" y="3804"/>
                    <a:pt x="5821" y="3686"/>
                    <a:pt x="5930" y="3576"/>
                  </a:cubicBezTo>
                  <a:cubicBezTo>
                    <a:pt x="6085" y="3421"/>
                    <a:pt x="6277" y="3230"/>
                    <a:pt x="6423" y="3084"/>
                  </a:cubicBezTo>
                  <a:cubicBezTo>
                    <a:pt x="6614" y="2892"/>
                    <a:pt x="6769" y="2737"/>
                    <a:pt x="6925" y="2546"/>
                  </a:cubicBezTo>
                  <a:lnTo>
                    <a:pt x="6961" y="2546"/>
                  </a:lnTo>
                  <a:cubicBezTo>
                    <a:pt x="6998" y="2546"/>
                    <a:pt x="6998" y="2591"/>
                    <a:pt x="6961" y="2591"/>
                  </a:cubicBezTo>
                  <a:cubicBezTo>
                    <a:pt x="6925" y="2664"/>
                    <a:pt x="6842" y="2737"/>
                    <a:pt x="6806" y="2819"/>
                  </a:cubicBezTo>
                  <a:lnTo>
                    <a:pt x="6696" y="2892"/>
                  </a:lnTo>
                  <a:cubicBezTo>
                    <a:pt x="6614" y="3002"/>
                    <a:pt x="6505" y="3120"/>
                    <a:pt x="6386" y="3230"/>
                  </a:cubicBezTo>
                  <a:cubicBezTo>
                    <a:pt x="6158" y="3503"/>
                    <a:pt x="5967" y="3686"/>
                    <a:pt x="5784" y="3914"/>
                  </a:cubicBezTo>
                  <a:cubicBezTo>
                    <a:pt x="5511" y="4142"/>
                    <a:pt x="5328" y="4297"/>
                    <a:pt x="5100" y="4452"/>
                  </a:cubicBezTo>
                  <a:cubicBezTo>
                    <a:pt x="4981" y="4525"/>
                    <a:pt x="4872" y="4598"/>
                    <a:pt x="4717" y="4680"/>
                  </a:cubicBezTo>
                  <a:cubicBezTo>
                    <a:pt x="4598" y="4753"/>
                    <a:pt x="4489" y="4790"/>
                    <a:pt x="4416" y="4826"/>
                  </a:cubicBezTo>
                  <a:lnTo>
                    <a:pt x="4370" y="4945"/>
                  </a:lnTo>
                  <a:lnTo>
                    <a:pt x="4261" y="5401"/>
                  </a:lnTo>
                  <a:cubicBezTo>
                    <a:pt x="4188" y="5821"/>
                    <a:pt x="4069" y="6277"/>
                    <a:pt x="3960" y="6696"/>
                  </a:cubicBezTo>
                  <a:lnTo>
                    <a:pt x="4033" y="6696"/>
                  </a:lnTo>
                  <a:lnTo>
                    <a:pt x="4069" y="6651"/>
                  </a:lnTo>
                  <a:cubicBezTo>
                    <a:pt x="4106" y="6651"/>
                    <a:pt x="4142" y="6651"/>
                    <a:pt x="4224" y="6614"/>
                  </a:cubicBezTo>
                  <a:cubicBezTo>
                    <a:pt x="4334" y="6578"/>
                    <a:pt x="4452" y="6541"/>
                    <a:pt x="4562" y="6505"/>
                  </a:cubicBezTo>
                  <a:lnTo>
                    <a:pt x="5246" y="6158"/>
                  </a:lnTo>
                  <a:cubicBezTo>
                    <a:pt x="5967" y="5738"/>
                    <a:pt x="6696" y="5209"/>
                    <a:pt x="7527" y="4452"/>
                  </a:cubicBezTo>
                  <a:lnTo>
                    <a:pt x="7563" y="4452"/>
                  </a:lnTo>
                  <a:lnTo>
                    <a:pt x="7563" y="4525"/>
                  </a:lnTo>
                  <a:cubicBezTo>
                    <a:pt x="7262" y="4790"/>
                    <a:pt x="6998" y="5018"/>
                    <a:pt x="6733" y="5246"/>
                  </a:cubicBezTo>
                  <a:cubicBezTo>
                    <a:pt x="6578" y="5364"/>
                    <a:pt x="6423" y="5474"/>
                    <a:pt x="6277" y="5593"/>
                  </a:cubicBezTo>
                  <a:cubicBezTo>
                    <a:pt x="6122" y="5738"/>
                    <a:pt x="5967" y="5821"/>
                    <a:pt x="5857" y="5930"/>
                  </a:cubicBezTo>
                  <a:cubicBezTo>
                    <a:pt x="5556" y="6122"/>
                    <a:pt x="5210" y="6313"/>
                    <a:pt x="4908" y="6505"/>
                  </a:cubicBezTo>
                  <a:cubicBezTo>
                    <a:pt x="4717" y="6578"/>
                    <a:pt x="4562" y="6651"/>
                    <a:pt x="4416" y="6733"/>
                  </a:cubicBezTo>
                  <a:cubicBezTo>
                    <a:pt x="4297" y="6769"/>
                    <a:pt x="4224" y="6769"/>
                    <a:pt x="4142" y="6806"/>
                  </a:cubicBezTo>
                  <a:cubicBezTo>
                    <a:pt x="4106" y="6842"/>
                    <a:pt x="4069" y="6842"/>
                    <a:pt x="3996" y="6842"/>
                  </a:cubicBezTo>
                  <a:cubicBezTo>
                    <a:pt x="3996" y="6842"/>
                    <a:pt x="3960" y="6879"/>
                    <a:pt x="3914" y="6879"/>
                  </a:cubicBezTo>
                  <a:cubicBezTo>
                    <a:pt x="3805" y="7298"/>
                    <a:pt x="3732" y="7682"/>
                    <a:pt x="3650" y="7983"/>
                  </a:cubicBezTo>
                  <a:cubicBezTo>
                    <a:pt x="3540" y="8293"/>
                    <a:pt x="3458" y="8521"/>
                    <a:pt x="3421" y="8749"/>
                  </a:cubicBezTo>
                  <a:cubicBezTo>
                    <a:pt x="3504" y="8785"/>
                    <a:pt x="3613" y="8785"/>
                    <a:pt x="3686" y="8822"/>
                  </a:cubicBezTo>
                  <a:cubicBezTo>
                    <a:pt x="3996" y="8858"/>
                    <a:pt x="4261" y="8895"/>
                    <a:pt x="4525" y="8895"/>
                  </a:cubicBezTo>
                  <a:lnTo>
                    <a:pt x="4753" y="8895"/>
                  </a:lnTo>
                  <a:cubicBezTo>
                    <a:pt x="5100" y="8858"/>
                    <a:pt x="5438" y="8785"/>
                    <a:pt x="5739" y="8667"/>
                  </a:cubicBezTo>
                  <a:cubicBezTo>
                    <a:pt x="6049" y="8557"/>
                    <a:pt x="6350" y="8366"/>
                    <a:pt x="6614" y="8138"/>
                  </a:cubicBezTo>
                  <a:lnTo>
                    <a:pt x="6651" y="8101"/>
                  </a:lnTo>
                  <a:cubicBezTo>
                    <a:pt x="6879" y="8019"/>
                    <a:pt x="7071" y="7910"/>
                    <a:pt x="7262" y="7791"/>
                  </a:cubicBezTo>
                  <a:cubicBezTo>
                    <a:pt x="7417" y="7682"/>
                    <a:pt x="7563" y="7563"/>
                    <a:pt x="7682" y="7454"/>
                  </a:cubicBezTo>
                  <a:cubicBezTo>
                    <a:pt x="7837" y="7262"/>
                    <a:pt x="7946" y="7107"/>
                    <a:pt x="8019" y="6961"/>
                  </a:cubicBezTo>
                  <a:cubicBezTo>
                    <a:pt x="8138" y="6769"/>
                    <a:pt x="8174" y="6614"/>
                    <a:pt x="8174" y="6468"/>
                  </a:cubicBezTo>
                  <a:lnTo>
                    <a:pt x="8174" y="6277"/>
                  </a:lnTo>
                  <a:cubicBezTo>
                    <a:pt x="8174" y="6195"/>
                    <a:pt x="8138" y="6122"/>
                    <a:pt x="8101" y="6085"/>
                  </a:cubicBezTo>
                  <a:cubicBezTo>
                    <a:pt x="8065" y="5967"/>
                    <a:pt x="7983" y="5857"/>
                    <a:pt x="7873" y="5821"/>
                  </a:cubicBezTo>
                  <a:cubicBezTo>
                    <a:pt x="7791" y="5784"/>
                    <a:pt x="7718" y="5738"/>
                    <a:pt x="7645" y="5738"/>
                  </a:cubicBezTo>
                  <a:cubicBezTo>
                    <a:pt x="7563" y="5702"/>
                    <a:pt x="7527" y="5702"/>
                    <a:pt x="7454" y="5702"/>
                  </a:cubicBezTo>
                  <a:cubicBezTo>
                    <a:pt x="7381" y="5702"/>
                    <a:pt x="7335" y="5702"/>
                    <a:pt x="7262" y="5738"/>
                  </a:cubicBezTo>
                  <a:cubicBezTo>
                    <a:pt x="7381" y="5629"/>
                    <a:pt x="7454" y="5556"/>
                    <a:pt x="7563" y="5474"/>
                  </a:cubicBezTo>
                  <a:cubicBezTo>
                    <a:pt x="7718" y="5328"/>
                    <a:pt x="7791" y="5209"/>
                    <a:pt x="7873" y="5054"/>
                  </a:cubicBezTo>
                  <a:cubicBezTo>
                    <a:pt x="7983" y="4908"/>
                    <a:pt x="8065" y="4790"/>
                    <a:pt x="8101" y="4644"/>
                  </a:cubicBezTo>
                  <a:cubicBezTo>
                    <a:pt x="8138" y="4489"/>
                    <a:pt x="8174" y="4334"/>
                    <a:pt x="8138" y="4188"/>
                  </a:cubicBezTo>
                  <a:cubicBezTo>
                    <a:pt x="8101" y="4069"/>
                    <a:pt x="8065" y="3914"/>
                    <a:pt x="7946" y="3804"/>
                  </a:cubicBezTo>
                  <a:cubicBezTo>
                    <a:pt x="7910" y="3768"/>
                    <a:pt x="7837" y="3731"/>
                    <a:pt x="7755" y="3731"/>
                  </a:cubicBezTo>
                  <a:cubicBezTo>
                    <a:pt x="7718" y="3731"/>
                    <a:pt x="7682" y="3686"/>
                    <a:pt x="7645" y="3686"/>
                  </a:cubicBezTo>
                  <a:cubicBezTo>
                    <a:pt x="7527" y="3731"/>
                    <a:pt x="7417" y="3731"/>
                    <a:pt x="7262" y="3804"/>
                  </a:cubicBezTo>
                  <a:cubicBezTo>
                    <a:pt x="7189" y="3841"/>
                    <a:pt x="7071" y="3914"/>
                    <a:pt x="6998" y="3960"/>
                  </a:cubicBezTo>
                  <a:cubicBezTo>
                    <a:pt x="7071" y="3877"/>
                    <a:pt x="7107" y="3804"/>
                    <a:pt x="7189" y="3686"/>
                  </a:cubicBezTo>
                  <a:cubicBezTo>
                    <a:pt x="7299" y="3540"/>
                    <a:pt x="7417" y="3312"/>
                    <a:pt x="7527" y="3084"/>
                  </a:cubicBezTo>
                  <a:cubicBezTo>
                    <a:pt x="7609" y="2929"/>
                    <a:pt x="7682" y="2701"/>
                    <a:pt x="7682" y="2473"/>
                  </a:cubicBezTo>
                  <a:cubicBezTo>
                    <a:pt x="7682" y="2317"/>
                    <a:pt x="7682" y="2208"/>
                    <a:pt x="7609" y="2089"/>
                  </a:cubicBezTo>
                  <a:cubicBezTo>
                    <a:pt x="7609" y="2053"/>
                    <a:pt x="7563" y="1980"/>
                    <a:pt x="7490" y="1943"/>
                  </a:cubicBezTo>
                  <a:cubicBezTo>
                    <a:pt x="7454" y="1907"/>
                    <a:pt x="7417" y="1861"/>
                    <a:pt x="7381" y="1825"/>
                  </a:cubicBezTo>
                  <a:cubicBezTo>
                    <a:pt x="7335" y="1825"/>
                    <a:pt x="7262" y="1788"/>
                    <a:pt x="7226" y="1788"/>
                  </a:cubicBezTo>
                  <a:lnTo>
                    <a:pt x="7034" y="1788"/>
                  </a:lnTo>
                  <a:cubicBezTo>
                    <a:pt x="6925" y="1788"/>
                    <a:pt x="6806" y="1861"/>
                    <a:pt x="6696" y="1943"/>
                  </a:cubicBezTo>
                  <a:cubicBezTo>
                    <a:pt x="6578" y="1980"/>
                    <a:pt x="6468" y="2053"/>
                    <a:pt x="6350" y="2172"/>
                  </a:cubicBezTo>
                  <a:lnTo>
                    <a:pt x="6012" y="2509"/>
                  </a:lnTo>
                  <a:cubicBezTo>
                    <a:pt x="5967" y="2546"/>
                    <a:pt x="5967" y="2546"/>
                    <a:pt x="5930" y="2591"/>
                  </a:cubicBezTo>
                  <a:cubicBezTo>
                    <a:pt x="6012" y="2400"/>
                    <a:pt x="6085" y="2172"/>
                    <a:pt x="6158" y="1907"/>
                  </a:cubicBezTo>
                  <a:cubicBezTo>
                    <a:pt x="6240" y="1633"/>
                    <a:pt x="6313" y="1332"/>
                    <a:pt x="6313" y="995"/>
                  </a:cubicBezTo>
                  <a:cubicBezTo>
                    <a:pt x="6313" y="840"/>
                    <a:pt x="6277" y="685"/>
                    <a:pt x="6240" y="575"/>
                  </a:cubicBezTo>
                  <a:cubicBezTo>
                    <a:pt x="6195" y="456"/>
                    <a:pt x="6158" y="347"/>
                    <a:pt x="6049" y="228"/>
                  </a:cubicBezTo>
                  <a:cubicBezTo>
                    <a:pt x="6012" y="192"/>
                    <a:pt x="5967" y="155"/>
                    <a:pt x="5930" y="119"/>
                  </a:cubicBezTo>
                  <a:cubicBezTo>
                    <a:pt x="5894" y="82"/>
                    <a:pt x="5821" y="37"/>
                    <a:pt x="5784" y="37"/>
                  </a:cubicBezTo>
                  <a:cubicBezTo>
                    <a:pt x="5739" y="0"/>
                    <a:pt x="5702" y="0"/>
                    <a:pt x="5629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53"/>
            <p:cNvSpPr/>
            <p:nvPr/>
          </p:nvSpPr>
          <p:spPr>
            <a:xfrm>
              <a:off x="7633018" y="3202287"/>
              <a:ext cx="444081" cy="492367"/>
            </a:xfrm>
            <a:custGeom>
              <a:avLst/>
              <a:gdLst/>
              <a:ahLst/>
              <a:cxnLst/>
              <a:rect l="l" t="t" r="r" b="b"/>
              <a:pathLst>
                <a:path w="8130" h="9014" extrusionOk="0">
                  <a:moveTo>
                    <a:pt x="3568" y="0"/>
                  </a:moveTo>
                  <a:cubicBezTo>
                    <a:pt x="3495" y="37"/>
                    <a:pt x="3458" y="37"/>
                    <a:pt x="3385" y="82"/>
                  </a:cubicBezTo>
                  <a:cubicBezTo>
                    <a:pt x="3340" y="82"/>
                    <a:pt x="3267" y="119"/>
                    <a:pt x="3230" y="155"/>
                  </a:cubicBezTo>
                  <a:cubicBezTo>
                    <a:pt x="3157" y="228"/>
                    <a:pt x="3039" y="347"/>
                    <a:pt x="3002" y="456"/>
                  </a:cubicBezTo>
                  <a:cubicBezTo>
                    <a:pt x="2929" y="575"/>
                    <a:pt x="2884" y="684"/>
                    <a:pt x="2847" y="839"/>
                  </a:cubicBezTo>
                  <a:cubicBezTo>
                    <a:pt x="2811" y="1177"/>
                    <a:pt x="2811" y="1524"/>
                    <a:pt x="2847" y="1788"/>
                  </a:cubicBezTo>
                  <a:cubicBezTo>
                    <a:pt x="2847" y="2012"/>
                    <a:pt x="2882" y="2235"/>
                    <a:pt x="2927" y="2493"/>
                  </a:cubicBezTo>
                  <a:lnTo>
                    <a:pt x="2927" y="2493"/>
                  </a:lnTo>
                  <a:cubicBezTo>
                    <a:pt x="2916" y="2462"/>
                    <a:pt x="2878" y="2431"/>
                    <a:pt x="2847" y="2399"/>
                  </a:cubicBezTo>
                  <a:cubicBezTo>
                    <a:pt x="2774" y="2244"/>
                    <a:pt x="2701" y="2135"/>
                    <a:pt x="2583" y="2016"/>
                  </a:cubicBezTo>
                  <a:cubicBezTo>
                    <a:pt x="2510" y="1907"/>
                    <a:pt x="2428" y="1788"/>
                    <a:pt x="2318" y="1715"/>
                  </a:cubicBezTo>
                  <a:cubicBezTo>
                    <a:pt x="2200" y="1597"/>
                    <a:pt x="2090" y="1524"/>
                    <a:pt x="2017" y="1487"/>
                  </a:cubicBezTo>
                  <a:cubicBezTo>
                    <a:pt x="1935" y="1487"/>
                    <a:pt x="1862" y="1451"/>
                    <a:pt x="1826" y="1451"/>
                  </a:cubicBezTo>
                  <a:cubicBezTo>
                    <a:pt x="1743" y="1451"/>
                    <a:pt x="1707" y="1487"/>
                    <a:pt x="1670" y="1487"/>
                  </a:cubicBezTo>
                  <a:cubicBezTo>
                    <a:pt x="1597" y="1524"/>
                    <a:pt x="1561" y="1524"/>
                    <a:pt x="1515" y="1560"/>
                  </a:cubicBezTo>
                  <a:cubicBezTo>
                    <a:pt x="1442" y="1597"/>
                    <a:pt x="1406" y="1633"/>
                    <a:pt x="1369" y="1715"/>
                  </a:cubicBezTo>
                  <a:cubicBezTo>
                    <a:pt x="1287" y="1788"/>
                    <a:pt x="1251" y="1907"/>
                    <a:pt x="1214" y="2053"/>
                  </a:cubicBezTo>
                  <a:cubicBezTo>
                    <a:pt x="1214" y="2281"/>
                    <a:pt x="1251" y="2509"/>
                    <a:pt x="1287" y="2664"/>
                  </a:cubicBezTo>
                  <a:cubicBezTo>
                    <a:pt x="1333" y="2929"/>
                    <a:pt x="1406" y="3157"/>
                    <a:pt x="1479" y="3348"/>
                  </a:cubicBezTo>
                  <a:cubicBezTo>
                    <a:pt x="1515" y="3458"/>
                    <a:pt x="1597" y="3540"/>
                    <a:pt x="1634" y="3649"/>
                  </a:cubicBezTo>
                  <a:cubicBezTo>
                    <a:pt x="1561" y="3576"/>
                    <a:pt x="1479" y="3503"/>
                    <a:pt x="1406" y="3458"/>
                  </a:cubicBezTo>
                  <a:cubicBezTo>
                    <a:pt x="1287" y="3348"/>
                    <a:pt x="1178" y="3312"/>
                    <a:pt x="1059" y="3275"/>
                  </a:cubicBezTo>
                  <a:lnTo>
                    <a:pt x="950" y="3275"/>
                  </a:lnTo>
                  <a:cubicBezTo>
                    <a:pt x="877" y="3275"/>
                    <a:pt x="795" y="3275"/>
                    <a:pt x="722" y="3348"/>
                  </a:cubicBezTo>
                  <a:cubicBezTo>
                    <a:pt x="603" y="3421"/>
                    <a:pt x="530" y="3540"/>
                    <a:pt x="494" y="3649"/>
                  </a:cubicBezTo>
                  <a:cubicBezTo>
                    <a:pt x="421" y="3804"/>
                    <a:pt x="421" y="3959"/>
                    <a:pt x="421" y="4105"/>
                  </a:cubicBezTo>
                  <a:cubicBezTo>
                    <a:pt x="457" y="4260"/>
                    <a:pt x="494" y="4416"/>
                    <a:pt x="567" y="4562"/>
                  </a:cubicBezTo>
                  <a:cubicBezTo>
                    <a:pt x="603" y="4717"/>
                    <a:pt x="685" y="4872"/>
                    <a:pt x="795" y="5018"/>
                  </a:cubicBezTo>
                  <a:cubicBezTo>
                    <a:pt x="877" y="5100"/>
                    <a:pt x="950" y="5209"/>
                    <a:pt x="1023" y="5328"/>
                  </a:cubicBezTo>
                  <a:cubicBezTo>
                    <a:pt x="986" y="5328"/>
                    <a:pt x="913" y="5282"/>
                    <a:pt x="877" y="5282"/>
                  </a:cubicBezTo>
                  <a:cubicBezTo>
                    <a:pt x="795" y="5282"/>
                    <a:pt x="722" y="5246"/>
                    <a:pt x="685" y="5246"/>
                  </a:cubicBezTo>
                  <a:cubicBezTo>
                    <a:pt x="603" y="5246"/>
                    <a:pt x="530" y="5282"/>
                    <a:pt x="457" y="5282"/>
                  </a:cubicBezTo>
                  <a:cubicBezTo>
                    <a:pt x="339" y="5328"/>
                    <a:pt x="229" y="5401"/>
                    <a:pt x="147" y="5510"/>
                  </a:cubicBezTo>
                  <a:cubicBezTo>
                    <a:pt x="110" y="5592"/>
                    <a:pt x="74" y="5629"/>
                    <a:pt x="37" y="5702"/>
                  </a:cubicBezTo>
                  <a:cubicBezTo>
                    <a:pt x="37" y="5784"/>
                    <a:pt x="1" y="5857"/>
                    <a:pt x="1" y="5893"/>
                  </a:cubicBezTo>
                  <a:cubicBezTo>
                    <a:pt x="1" y="6049"/>
                    <a:pt x="1" y="6194"/>
                    <a:pt x="74" y="6386"/>
                  </a:cubicBezTo>
                  <a:cubicBezTo>
                    <a:pt x="110" y="6578"/>
                    <a:pt x="193" y="6733"/>
                    <a:pt x="302" y="6924"/>
                  </a:cubicBezTo>
                  <a:cubicBezTo>
                    <a:pt x="421" y="7070"/>
                    <a:pt x="530" y="7225"/>
                    <a:pt x="685" y="7380"/>
                  </a:cubicBezTo>
                  <a:cubicBezTo>
                    <a:pt x="831" y="7526"/>
                    <a:pt x="986" y="7645"/>
                    <a:pt x="1214" y="7791"/>
                  </a:cubicBezTo>
                  <a:cubicBezTo>
                    <a:pt x="1442" y="8101"/>
                    <a:pt x="1707" y="8329"/>
                    <a:pt x="2017" y="8521"/>
                  </a:cubicBezTo>
                  <a:cubicBezTo>
                    <a:pt x="2282" y="8667"/>
                    <a:pt x="2583" y="8822"/>
                    <a:pt x="2929" y="8895"/>
                  </a:cubicBezTo>
                  <a:cubicBezTo>
                    <a:pt x="3267" y="8977"/>
                    <a:pt x="3614" y="9013"/>
                    <a:pt x="3988" y="9013"/>
                  </a:cubicBezTo>
                  <a:cubicBezTo>
                    <a:pt x="4298" y="9013"/>
                    <a:pt x="4599" y="9013"/>
                    <a:pt x="4982" y="8931"/>
                  </a:cubicBezTo>
                  <a:cubicBezTo>
                    <a:pt x="5438" y="8858"/>
                    <a:pt x="5931" y="8749"/>
                    <a:pt x="6460" y="8594"/>
                  </a:cubicBezTo>
                  <a:cubicBezTo>
                    <a:pt x="6578" y="8557"/>
                    <a:pt x="6688" y="8521"/>
                    <a:pt x="6806" y="8475"/>
                  </a:cubicBezTo>
                  <a:cubicBezTo>
                    <a:pt x="6879" y="8439"/>
                    <a:pt x="6916" y="8439"/>
                    <a:pt x="6989" y="8402"/>
                  </a:cubicBezTo>
                  <a:lnTo>
                    <a:pt x="6989" y="8402"/>
                  </a:lnTo>
                  <a:cubicBezTo>
                    <a:pt x="6879" y="8475"/>
                    <a:pt x="6761" y="8594"/>
                    <a:pt x="6688" y="8667"/>
                  </a:cubicBezTo>
                  <a:cubicBezTo>
                    <a:pt x="6651" y="8703"/>
                    <a:pt x="6651" y="8703"/>
                    <a:pt x="6651" y="8749"/>
                  </a:cubicBezTo>
                  <a:cubicBezTo>
                    <a:pt x="6615" y="8785"/>
                    <a:pt x="6615" y="8822"/>
                    <a:pt x="6651" y="8822"/>
                  </a:cubicBezTo>
                  <a:cubicBezTo>
                    <a:pt x="6651" y="8858"/>
                    <a:pt x="6688" y="8895"/>
                    <a:pt x="6724" y="8895"/>
                  </a:cubicBezTo>
                  <a:cubicBezTo>
                    <a:pt x="6761" y="8895"/>
                    <a:pt x="6806" y="8895"/>
                    <a:pt x="6806" y="8858"/>
                  </a:cubicBezTo>
                  <a:cubicBezTo>
                    <a:pt x="7035" y="8703"/>
                    <a:pt x="7299" y="8439"/>
                    <a:pt x="7564" y="8138"/>
                  </a:cubicBezTo>
                  <a:cubicBezTo>
                    <a:pt x="7865" y="7791"/>
                    <a:pt x="8020" y="7490"/>
                    <a:pt x="8093" y="7152"/>
                  </a:cubicBezTo>
                  <a:cubicBezTo>
                    <a:pt x="8129" y="6997"/>
                    <a:pt x="8129" y="6806"/>
                    <a:pt x="8056" y="6614"/>
                  </a:cubicBezTo>
                  <a:cubicBezTo>
                    <a:pt x="8056" y="6541"/>
                    <a:pt x="8020" y="6505"/>
                    <a:pt x="7983" y="6423"/>
                  </a:cubicBezTo>
                  <a:cubicBezTo>
                    <a:pt x="7947" y="6386"/>
                    <a:pt x="7901" y="6313"/>
                    <a:pt x="7865" y="6277"/>
                  </a:cubicBezTo>
                  <a:cubicBezTo>
                    <a:pt x="7828" y="6240"/>
                    <a:pt x="7755" y="6240"/>
                    <a:pt x="7719" y="6194"/>
                  </a:cubicBezTo>
                  <a:lnTo>
                    <a:pt x="7527" y="6194"/>
                  </a:lnTo>
                  <a:cubicBezTo>
                    <a:pt x="7445" y="6194"/>
                    <a:pt x="7336" y="6194"/>
                    <a:pt x="7263" y="6240"/>
                  </a:cubicBezTo>
                  <a:lnTo>
                    <a:pt x="7299" y="6194"/>
                  </a:lnTo>
                  <a:cubicBezTo>
                    <a:pt x="7409" y="6049"/>
                    <a:pt x="7491" y="5930"/>
                    <a:pt x="7564" y="5784"/>
                  </a:cubicBezTo>
                  <a:cubicBezTo>
                    <a:pt x="7637" y="5629"/>
                    <a:pt x="7719" y="5510"/>
                    <a:pt x="7719" y="5401"/>
                  </a:cubicBezTo>
                  <a:cubicBezTo>
                    <a:pt x="7755" y="5328"/>
                    <a:pt x="7755" y="5246"/>
                    <a:pt x="7755" y="5209"/>
                  </a:cubicBezTo>
                  <a:cubicBezTo>
                    <a:pt x="7755" y="5136"/>
                    <a:pt x="7719" y="5054"/>
                    <a:pt x="7673" y="5018"/>
                  </a:cubicBezTo>
                  <a:cubicBezTo>
                    <a:pt x="7673" y="4981"/>
                    <a:pt x="7637" y="4945"/>
                    <a:pt x="7637" y="4908"/>
                  </a:cubicBezTo>
                  <a:cubicBezTo>
                    <a:pt x="7600" y="4908"/>
                    <a:pt x="7600" y="4872"/>
                    <a:pt x="7564" y="4872"/>
                  </a:cubicBezTo>
                  <a:cubicBezTo>
                    <a:pt x="7527" y="4790"/>
                    <a:pt x="7445" y="4753"/>
                    <a:pt x="7409" y="4753"/>
                  </a:cubicBezTo>
                  <a:cubicBezTo>
                    <a:pt x="7372" y="4717"/>
                    <a:pt x="7299" y="4717"/>
                    <a:pt x="7263" y="4717"/>
                  </a:cubicBezTo>
                  <a:lnTo>
                    <a:pt x="7217" y="4717"/>
                  </a:lnTo>
                  <a:cubicBezTo>
                    <a:pt x="7181" y="4717"/>
                    <a:pt x="7108" y="4753"/>
                    <a:pt x="7035" y="4753"/>
                  </a:cubicBezTo>
                  <a:cubicBezTo>
                    <a:pt x="6879" y="4790"/>
                    <a:pt x="6761" y="4908"/>
                    <a:pt x="6651" y="4945"/>
                  </a:cubicBezTo>
                  <a:cubicBezTo>
                    <a:pt x="6615" y="4981"/>
                    <a:pt x="6615" y="4981"/>
                    <a:pt x="6578" y="5018"/>
                  </a:cubicBezTo>
                  <a:lnTo>
                    <a:pt x="6578" y="4981"/>
                  </a:lnTo>
                  <a:cubicBezTo>
                    <a:pt x="6761" y="4753"/>
                    <a:pt x="6916" y="4489"/>
                    <a:pt x="7071" y="4187"/>
                  </a:cubicBezTo>
                  <a:cubicBezTo>
                    <a:pt x="7108" y="4032"/>
                    <a:pt x="7181" y="3914"/>
                    <a:pt x="7181" y="3768"/>
                  </a:cubicBezTo>
                  <a:cubicBezTo>
                    <a:pt x="7217" y="3649"/>
                    <a:pt x="7217" y="3503"/>
                    <a:pt x="7217" y="3385"/>
                  </a:cubicBezTo>
                  <a:cubicBezTo>
                    <a:pt x="7181" y="3230"/>
                    <a:pt x="7108" y="3120"/>
                    <a:pt x="7035" y="3047"/>
                  </a:cubicBezTo>
                  <a:cubicBezTo>
                    <a:pt x="6989" y="2965"/>
                    <a:pt x="6916" y="2929"/>
                    <a:pt x="6843" y="2892"/>
                  </a:cubicBezTo>
                  <a:cubicBezTo>
                    <a:pt x="6806" y="2856"/>
                    <a:pt x="6724" y="2819"/>
                    <a:pt x="6615" y="2819"/>
                  </a:cubicBezTo>
                  <a:cubicBezTo>
                    <a:pt x="6578" y="2819"/>
                    <a:pt x="6496" y="2819"/>
                    <a:pt x="6460" y="2856"/>
                  </a:cubicBezTo>
                  <a:cubicBezTo>
                    <a:pt x="6423" y="2856"/>
                    <a:pt x="6350" y="2856"/>
                    <a:pt x="6305" y="2892"/>
                  </a:cubicBezTo>
                  <a:cubicBezTo>
                    <a:pt x="6195" y="2929"/>
                    <a:pt x="6077" y="3002"/>
                    <a:pt x="5967" y="3084"/>
                  </a:cubicBezTo>
                  <a:lnTo>
                    <a:pt x="5967" y="3120"/>
                  </a:lnTo>
                  <a:lnTo>
                    <a:pt x="5931" y="3120"/>
                  </a:lnTo>
                  <a:cubicBezTo>
                    <a:pt x="6004" y="3002"/>
                    <a:pt x="6040" y="2892"/>
                    <a:pt x="6077" y="2773"/>
                  </a:cubicBezTo>
                  <a:cubicBezTo>
                    <a:pt x="6122" y="2591"/>
                    <a:pt x="6195" y="2436"/>
                    <a:pt x="6195" y="2281"/>
                  </a:cubicBezTo>
                  <a:cubicBezTo>
                    <a:pt x="6232" y="2089"/>
                    <a:pt x="6268" y="1943"/>
                    <a:pt x="6268" y="1825"/>
                  </a:cubicBezTo>
                  <a:cubicBezTo>
                    <a:pt x="6268" y="1679"/>
                    <a:pt x="6232" y="1524"/>
                    <a:pt x="6159" y="1405"/>
                  </a:cubicBezTo>
                  <a:cubicBezTo>
                    <a:pt x="6159" y="1332"/>
                    <a:pt x="6122" y="1296"/>
                    <a:pt x="6040" y="1259"/>
                  </a:cubicBezTo>
                  <a:cubicBezTo>
                    <a:pt x="6004" y="1177"/>
                    <a:pt x="5967" y="1141"/>
                    <a:pt x="5894" y="1104"/>
                  </a:cubicBezTo>
                  <a:cubicBezTo>
                    <a:pt x="5812" y="1068"/>
                    <a:pt x="5739" y="1068"/>
                    <a:pt x="5666" y="1068"/>
                  </a:cubicBezTo>
                  <a:lnTo>
                    <a:pt x="5548" y="1068"/>
                  </a:lnTo>
                  <a:cubicBezTo>
                    <a:pt x="5438" y="1104"/>
                    <a:pt x="5356" y="1177"/>
                    <a:pt x="5247" y="1259"/>
                  </a:cubicBezTo>
                  <a:cubicBezTo>
                    <a:pt x="5128" y="1369"/>
                    <a:pt x="5055" y="1451"/>
                    <a:pt x="5018" y="1560"/>
                  </a:cubicBezTo>
                  <a:cubicBezTo>
                    <a:pt x="4936" y="1633"/>
                    <a:pt x="4863" y="1752"/>
                    <a:pt x="4827" y="1907"/>
                  </a:cubicBezTo>
                  <a:cubicBezTo>
                    <a:pt x="4754" y="1980"/>
                    <a:pt x="4754" y="2053"/>
                    <a:pt x="4708" y="2135"/>
                  </a:cubicBezTo>
                  <a:cubicBezTo>
                    <a:pt x="4672" y="2053"/>
                    <a:pt x="4672" y="1980"/>
                    <a:pt x="4672" y="1943"/>
                  </a:cubicBezTo>
                  <a:cubicBezTo>
                    <a:pt x="4635" y="1633"/>
                    <a:pt x="4599" y="1405"/>
                    <a:pt x="4526" y="1177"/>
                  </a:cubicBezTo>
                  <a:cubicBezTo>
                    <a:pt x="4480" y="876"/>
                    <a:pt x="4407" y="648"/>
                    <a:pt x="4298" y="456"/>
                  </a:cubicBezTo>
                  <a:cubicBezTo>
                    <a:pt x="4252" y="347"/>
                    <a:pt x="4179" y="265"/>
                    <a:pt x="4106" y="192"/>
                  </a:cubicBezTo>
                  <a:cubicBezTo>
                    <a:pt x="4024" y="119"/>
                    <a:pt x="3951" y="82"/>
                    <a:pt x="3842" y="37"/>
                  </a:cubicBezTo>
                  <a:cubicBezTo>
                    <a:pt x="3796" y="0"/>
                    <a:pt x="3760" y="0"/>
                    <a:pt x="3687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3"/>
            <p:cNvSpPr/>
            <p:nvPr/>
          </p:nvSpPr>
          <p:spPr>
            <a:xfrm>
              <a:off x="7832395" y="3254071"/>
              <a:ext cx="45391" cy="446539"/>
            </a:xfrm>
            <a:custGeom>
              <a:avLst/>
              <a:gdLst/>
              <a:ahLst/>
              <a:cxnLst/>
              <a:rect l="l" t="t" r="r" b="b"/>
              <a:pathLst>
                <a:path w="831" h="8175" extrusionOk="0">
                  <a:moveTo>
                    <a:pt x="37" y="1"/>
                  </a:moveTo>
                  <a:cubicBezTo>
                    <a:pt x="0" y="1"/>
                    <a:pt x="0" y="1"/>
                    <a:pt x="0" y="47"/>
                  </a:cubicBezTo>
                  <a:cubicBezTo>
                    <a:pt x="73" y="311"/>
                    <a:pt x="110" y="612"/>
                    <a:pt x="146" y="913"/>
                  </a:cubicBezTo>
                  <a:lnTo>
                    <a:pt x="146" y="1032"/>
                  </a:lnTo>
                  <a:cubicBezTo>
                    <a:pt x="192" y="1296"/>
                    <a:pt x="228" y="1561"/>
                    <a:pt x="228" y="1789"/>
                  </a:cubicBezTo>
                  <a:cubicBezTo>
                    <a:pt x="265" y="2054"/>
                    <a:pt x="265" y="2327"/>
                    <a:pt x="301" y="2592"/>
                  </a:cubicBezTo>
                  <a:cubicBezTo>
                    <a:pt x="301" y="2856"/>
                    <a:pt x="338" y="3121"/>
                    <a:pt x="338" y="3349"/>
                  </a:cubicBezTo>
                  <a:cubicBezTo>
                    <a:pt x="338" y="3614"/>
                    <a:pt x="374" y="3878"/>
                    <a:pt x="374" y="4152"/>
                  </a:cubicBezTo>
                  <a:cubicBezTo>
                    <a:pt x="420" y="5173"/>
                    <a:pt x="456" y="6241"/>
                    <a:pt x="529" y="7263"/>
                  </a:cubicBezTo>
                  <a:cubicBezTo>
                    <a:pt x="566" y="7573"/>
                    <a:pt x="602" y="7837"/>
                    <a:pt x="648" y="8102"/>
                  </a:cubicBezTo>
                  <a:lnTo>
                    <a:pt x="648" y="8138"/>
                  </a:lnTo>
                  <a:cubicBezTo>
                    <a:pt x="684" y="8175"/>
                    <a:pt x="721" y="8175"/>
                    <a:pt x="721" y="8175"/>
                  </a:cubicBezTo>
                  <a:cubicBezTo>
                    <a:pt x="757" y="8175"/>
                    <a:pt x="794" y="8175"/>
                    <a:pt x="794" y="8138"/>
                  </a:cubicBezTo>
                  <a:cubicBezTo>
                    <a:pt x="830" y="8138"/>
                    <a:pt x="830" y="8102"/>
                    <a:pt x="830" y="8065"/>
                  </a:cubicBezTo>
                  <a:cubicBezTo>
                    <a:pt x="794" y="7801"/>
                    <a:pt x="794" y="7527"/>
                    <a:pt x="757" y="7263"/>
                  </a:cubicBezTo>
                  <a:cubicBezTo>
                    <a:pt x="757" y="7035"/>
                    <a:pt x="721" y="6770"/>
                    <a:pt x="721" y="6505"/>
                  </a:cubicBezTo>
                  <a:cubicBezTo>
                    <a:pt x="684" y="5976"/>
                    <a:pt x="648" y="5438"/>
                    <a:pt x="602" y="4945"/>
                  </a:cubicBezTo>
                  <a:cubicBezTo>
                    <a:pt x="602" y="4681"/>
                    <a:pt x="602" y="4416"/>
                    <a:pt x="566" y="4152"/>
                  </a:cubicBezTo>
                  <a:cubicBezTo>
                    <a:pt x="566" y="3878"/>
                    <a:pt x="529" y="3614"/>
                    <a:pt x="529" y="3349"/>
                  </a:cubicBezTo>
                  <a:cubicBezTo>
                    <a:pt x="493" y="3121"/>
                    <a:pt x="493" y="2856"/>
                    <a:pt x="456" y="2592"/>
                  </a:cubicBezTo>
                  <a:cubicBezTo>
                    <a:pt x="420" y="2327"/>
                    <a:pt x="420" y="2054"/>
                    <a:pt x="374" y="1825"/>
                  </a:cubicBezTo>
                  <a:cubicBezTo>
                    <a:pt x="338" y="1524"/>
                    <a:pt x="301" y="1223"/>
                    <a:pt x="228" y="913"/>
                  </a:cubicBezTo>
                  <a:cubicBezTo>
                    <a:pt x="192" y="612"/>
                    <a:pt x="110" y="311"/>
                    <a:pt x="73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3"/>
            <p:cNvSpPr/>
            <p:nvPr/>
          </p:nvSpPr>
          <p:spPr>
            <a:xfrm>
              <a:off x="7736694" y="3324864"/>
              <a:ext cx="124649" cy="151523"/>
            </a:xfrm>
            <a:custGeom>
              <a:avLst/>
              <a:gdLst/>
              <a:ahLst/>
              <a:cxnLst/>
              <a:rect l="l" t="t" r="r" b="b"/>
              <a:pathLst>
                <a:path w="2282" h="2774" extrusionOk="0">
                  <a:moveTo>
                    <a:pt x="854" y="1231"/>
                  </a:moveTo>
                  <a:lnTo>
                    <a:pt x="876" y="1259"/>
                  </a:lnTo>
                  <a:cubicBezTo>
                    <a:pt x="869" y="1250"/>
                    <a:pt x="861" y="1241"/>
                    <a:pt x="854" y="1231"/>
                  </a:cubicBezTo>
                  <a:close/>
                  <a:moveTo>
                    <a:pt x="0" y="0"/>
                  </a:moveTo>
                  <a:lnTo>
                    <a:pt x="0" y="73"/>
                  </a:lnTo>
                  <a:cubicBezTo>
                    <a:pt x="156" y="301"/>
                    <a:pt x="302" y="575"/>
                    <a:pt x="457" y="803"/>
                  </a:cubicBezTo>
                  <a:cubicBezTo>
                    <a:pt x="612" y="1068"/>
                    <a:pt x="758" y="1332"/>
                    <a:pt x="949" y="1560"/>
                  </a:cubicBezTo>
                  <a:cubicBezTo>
                    <a:pt x="1141" y="1788"/>
                    <a:pt x="1296" y="2016"/>
                    <a:pt x="1487" y="2245"/>
                  </a:cubicBezTo>
                  <a:cubicBezTo>
                    <a:pt x="1597" y="2354"/>
                    <a:pt x="1716" y="2436"/>
                    <a:pt x="1825" y="2546"/>
                  </a:cubicBezTo>
                  <a:cubicBezTo>
                    <a:pt x="1944" y="2628"/>
                    <a:pt x="2053" y="2701"/>
                    <a:pt x="2172" y="2774"/>
                  </a:cubicBezTo>
                  <a:lnTo>
                    <a:pt x="2281" y="2774"/>
                  </a:lnTo>
                  <a:lnTo>
                    <a:pt x="2281" y="2701"/>
                  </a:lnTo>
                  <a:lnTo>
                    <a:pt x="2245" y="2664"/>
                  </a:lnTo>
                  <a:cubicBezTo>
                    <a:pt x="2126" y="2582"/>
                    <a:pt x="2053" y="2509"/>
                    <a:pt x="1944" y="2436"/>
                  </a:cubicBezTo>
                  <a:cubicBezTo>
                    <a:pt x="1752" y="2245"/>
                    <a:pt x="1560" y="2053"/>
                    <a:pt x="1369" y="1861"/>
                  </a:cubicBezTo>
                  <a:cubicBezTo>
                    <a:pt x="1296" y="1788"/>
                    <a:pt x="1177" y="1670"/>
                    <a:pt x="1104" y="1560"/>
                  </a:cubicBezTo>
                  <a:cubicBezTo>
                    <a:pt x="1032" y="1442"/>
                    <a:pt x="950" y="1333"/>
                    <a:pt x="841" y="1215"/>
                  </a:cubicBezTo>
                  <a:lnTo>
                    <a:pt x="841" y="1215"/>
                  </a:lnTo>
                  <a:cubicBezTo>
                    <a:pt x="699" y="1034"/>
                    <a:pt x="566" y="825"/>
                    <a:pt x="457" y="648"/>
                  </a:cubicBezTo>
                  <a:cubicBezTo>
                    <a:pt x="302" y="420"/>
                    <a:pt x="192" y="228"/>
                    <a:pt x="73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3"/>
            <p:cNvSpPr/>
            <p:nvPr/>
          </p:nvSpPr>
          <p:spPr>
            <a:xfrm>
              <a:off x="7684856" y="3422532"/>
              <a:ext cx="180473" cy="167964"/>
            </a:xfrm>
            <a:custGeom>
              <a:avLst/>
              <a:gdLst/>
              <a:ahLst/>
              <a:cxnLst/>
              <a:rect l="l" t="t" r="r" b="b"/>
              <a:pathLst>
                <a:path w="3304" h="3075" extrusionOk="0">
                  <a:moveTo>
                    <a:pt x="37" y="0"/>
                  </a:moveTo>
                  <a:cubicBezTo>
                    <a:pt x="1" y="0"/>
                    <a:pt x="1" y="37"/>
                    <a:pt x="37" y="73"/>
                  </a:cubicBezTo>
                  <a:cubicBezTo>
                    <a:pt x="265" y="338"/>
                    <a:pt x="493" y="648"/>
                    <a:pt x="721" y="949"/>
                  </a:cubicBezTo>
                  <a:cubicBezTo>
                    <a:pt x="840" y="1068"/>
                    <a:pt x="949" y="1214"/>
                    <a:pt x="1068" y="1369"/>
                  </a:cubicBezTo>
                  <a:cubicBezTo>
                    <a:pt x="1214" y="1478"/>
                    <a:pt x="1333" y="1633"/>
                    <a:pt x="1442" y="1752"/>
                  </a:cubicBezTo>
                  <a:cubicBezTo>
                    <a:pt x="1707" y="2017"/>
                    <a:pt x="1980" y="2281"/>
                    <a:pt x="2281" y="2509"/>
                  </a:cubicBezTo>
                  <a:cubicBezTo>
                    <a:pt x="2436" y="2582"/>
                    <a:pt x="2582" y="2701"/>
                    <a:pt x="2738" y="2810"/>
                  </a:cubicBezTo>
                  <a:cubicBezTo>
                    <a:pt x="2811" y="2847"/>
                    <a:pt x="2893" y="2892"/>
                    <a:pt x="2966" y="2965"/>
                  </a:cubicBezTo>
                  <a:cubicBezTo>
                    <a:pt x="3002" y="2965"/>
                    <a:pt x="3039" y="3002"/>
                    <a:pt x="3075" y="3002"/>
                  </a:cubicBezTo>
                  <a:cubicBezTo>
                    <a:pt x="3121" y="3038"/>
                    <a:pt x="3157" y="3038"/>
                    <a:pt x="3230" y="3075"/>
                  </a:cubicBezTo>
                  <a:lnTo>
                    <a:pt x="3267" y="3038"/>
                  </a:lnTo>
                  <a:cubicBezTo>
                    <a:pt x="3303" y="3002"/>
                    <a:pt x="3303" y="2965"/>
                    <a:pt x="3267" y="2929"/>
                  </a:cubicBezTo>
                  <a:cubicBezTo>
                    <a:pt x="3230" y="2892"/>
                    <a:pt x="3157" y="2892"/>
                    <a:pt x="3121" y="2847"/>
                  </a:cubicBezTo>
                  <a:cubicBezTo>
                    <a:pt x="3039" y="2810"/>
                    <a:pt x="3002" y="2774"/>
                    <a:pt x="2929" y="2737"/>
                  </a:cubicBezTo>
                  <a:cubicBezTo>
                    <a:pt x="2811" y="2664"/>
                    <a:pt x="2738" y="2619"/>
                    <a:pt x="2619" y="2546"/>
                  </a:cubicBezTo>
                  <a:cubicBezTo>
                    <a:pt x="2391" y="2391"/>
                    <a:pt x="2208" y="2245"/>
                    <a:pt x="2017" y="2089"/>
                  </a:cubicBezTo>
                  <a:cubicBezTo>
                    <a:pt x="1296" y="1478"/>
                    <a:pt x="648" y="758"/>
                    <a:pt x="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3"/>
            <p:cNvSpPr/>
            <p:nvPr/>
          </p:nvSpPr>
          <p:spPr>
            <a:xfrm>
              <a:off x="7665956" y="3536643"/>
              <a:ext cx="186918" cy="128636"/>
            </a:xfrm>
            <a:custGeom>
              <a:avLst/>
              <a:gdLst/>
              <a:ahLst/>
              <a:cxnLst/>
              <a:rect l="l" t="t" r="r" b="b"/>
              <a:pathLst>
                <a:path w="3422" h="2355" extrusionOk="0">
                  <a:moveTo>
                    <a:pt x="0" y="0"/>
                  </a:moveTo>
                  <a:lnTo>
                    <a:pt x="0" y="73"/>
                  </a:lnTo>
                  <a:lnTo>
                    <a:pt x="347" y="420"/>
                  </a:lnTo>
                  <a:cubicBezTo>
                    <a:pt x="456" y="575"/>
                    <a:pt x="575" y="685"/>
                    <a:pt x="730" y="803"/>
                  </a:cubicBezTo>
                  <a:cubicBezTo>
                    <a:pt x="958" y="1031"/>
                    <a:pt x="1223" y="1259"/>
                    <a:pt x="1524" y="1442"/>
                  </a:cubicBezTo>
                  <a:cubicBezTo>
                    <a:pt x="1788" y="1633"/>
                    <a:pt x="2098" y="1789"/>
                    <a:pt x="2399" y="1944"/>
                  </a:cubicBezTo>
                  <a:cubicBezTo>
                    <a:pt x="2700" y="2090"/>
                    <a:pt x="3011" y="2245"/>
                    <a:pt x="3312" y="2354"/>
                  </a:cubicBezTo>
                  <a:cubicBezTo>
                    <a:pt x="3348" y="2354"/>
                    <a:pt x="3385" y="2318"/>
                    <a:pt x="3421" y="2281"/>
                  </a:cubicBezTo>
                  <a:lnTo>
                    <a:pt x="3421" y="2208"/>
                  </a:lnTo>
                  <a:cubicBezTo>
                    <a:pt x="3385" y="2172"/>
                    <a:pt x="3385" y="2172"/>
                    <a:pt x="3348" y="2172"/>
                  </a:cubicBezTo>
                  <a:cubicBezTo>
                    <a:pt x="3047" y="2053"/>
                    <a:pt x="2737" y="1944"/>
                    <a:pt x="2436" y="1789"/>
                  </a:cubicBezTo>
                  <a:lnTo>
                    <a:pt x="2472" y="1789"/>
                  </a:lnTo>
                  <a:cubicBezTo>
                    <a:pt x="2171" y="1670"/>
                    <a:pt x="1907" y="1524"/>
                    <a:pt x="1642" y="1369"/>
                  </a:cubicBezTo>
                  <a:cubicBezTo>
                    <a:pt x="1368" y="1177"/>
                    <a:pt x="1104" y="986"/>
                    <a:pt x="876" y="803"/>
                  </a:cubicBezTo>
                  <a:cubicBezTo>
                    <a:pt x="575" y="575"/>
                    <a:pt x="310" y="302"/>
                    <a:pt x="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3"/>
            <p:cNvSpPr/>
            <p:nvPr/>
          </p:nvSpPr>
          <p:spPr>
            <a:xfrm>
              <a:off x="7855283" y="3297934"/>
              <a:ext cx="84774" cy="175994"/>
            </a:xfrm>
            <a:custGeom>
              <a:avLst/>
              <a:gdLst/>
              <a:ahLst/>
              <a:cxnLst/>
              <a:rect l="l" t="t" r="r" b="b"/>
              <a:pathLst>
                <a:path w="1552" h="3222" extrusionOk="0">
                  <a:moveTo>
                    <a:pt x="1479" y="1"/>
                  </a:moveTo>
                  <a:cubicBezTo>
                    <a:pt x="1479" y="192"/>
                    <a:pt x="1442" y="338"/>
                    <a:pt x="1406" y="530"/>
                  </a:cubicBezTo>
                  <a:cubicBezTo>
                    <a:pt x="1369" y="721"/>
                    <a:pt x="1287" y="877"/>
                    <a:pt x="1214" y="1068"/>
                  </a:cubicBezTo>
                  <a:lnTo>
                    <a:pt x="1214" y="1022"/>
                  </a:lnTo>
                  <a:cubicBezTo>
                    <a:pt x="1141" y="1214"/>
                    <a:pt x="1059" y="1406"/>
                    <a:pt x="986" y="1561"/>
                  </a:cubicBezTo>
                  <a:cubicBezTo>
                    <a:pt x="949" y="1670"/>
                    <a:pt x="867" y="1752"/>
                    <a:pt x="831" y="1862"/>
                  </a:cubicBezTo>
                  <a:cubicBezTo>
                    <a:pt x="794" y="1935"/>
                    <a:pt x="721" y="2017"/>
                    <a:pt x="685" y="2090"/>
                  </a:cubicBezTo>
                  <a:cubicBezTo>
                    <a:pt x="603" y="2208"/>
                    <a:pt x="566" y="2281"/>
                    <a:pt x="530" y="2354"/>
                  </a:cubicBezTo>
                  <a:cubicBezTo>
                    <a:pt x="457" y="2436"/>
                    <a:pt x="411" y="2546"/>
                    <a:pt x="338" y="2619"/>
                  </a:cubicBezTo>
                  <a:cubicBezTo>
                    <a:pt x="302" y="2701"/>
                    <a:pt x="229" y="2774"/>
                    <a:pt x="183" y="2847"/>
                  </a:cubicBezTo>
                  <a:cubicBezTo>
                    <a:pt x="147" y="2929"/>
                    <a:pt x="74" y="3002"/>
                    <a:pt x="37" y="3075"/>
                  </a:cubicBezTo>
                  <a:lnTo>
                    <a:pt x="1" y="3121"/>
                  </a:lnTo>
                  <a:cubicBezTo>
                    <a:pt x="1" y="3157"/>
                    <a:pt x="37" y="3194"/>
                    <a:pt x="37" y="3194"/>
                  </a:cubicBezTo>
                  <a:cubicBezTo>
                    <a:pt x="55" y="3212"/>
                    <a:pt x="74" y="3221"/>
                    <a:pt x="92" y="3221"/>
                  </a:cubicBezTo>
                  <a:cubicBezTo>
                    <a:pt x="110" y="3221"/>
                    <a:pt x="128" y="3212"/>
                    <a:pt x="147" y="3194"/>
                  </a:cubicBezTo>
                  <a:cubicBezTo>
                    <a:pt x="338" y="3002"/>
                    <a:pt x="493" y="2774"/>
                    <a:pt x="639" y="2509"/>
                  </a:cubicBezTo>
                  <a:cubicBezTo>
                    <a:pt x="721" y="2391"/>
                    <a:pt x="794" y="2281"/>
                    <a:pt x="867" y="2126"/>
                  </a:cubicBezTo>
                  <a:cubicBezTo>
                    <a:pt x="949" y="2017"/>
                    <a:pt x="986" y="1862"/>
                    <a:pt x="1059" y="1707"/>
                  </a:cubicBezTo>
                  <a:cubicBezTo>
                    <a:pt x="1141" y="1597"/>
                    <a:pt x="1178" y="1442"/>
                    <a:pt x="1250" y="1333"/>
                  </a:cubicBezTo>
                  <a:cubicBezTo>
                    <a:pt x="1287" y="1178"/>
                    <a:pt x="1323" y="1022"/>
                    <a:pt x="1369" y="913"/>
                  </a:cubicBezTo>
                  <a:cubicBezTo>
                    <a:pt x="1479" y="612"/>
                    <a:pt x="1515" y="338"/>
                    <a:pt x="1552" y="37"/>
                  </a:cubicBezTo>
                  <a:lnTo>
                    <a:pt x="155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3"/>
            <p:cNvSpPr/>
            <p:nvPr/>
          </p:nvSpPr>
          <p:spPr>
            <a:xfrm>
              <a:off x="7861291" y="3395603"/>
              <a:ext cx="128581" cy="186918"/>
            </a:xfrm>
            <a:custGeom>
              <a:avLst/>
              <a:gdLst/>
              <a:ahLst/>
              <a:cxnLst/>
              <a:rect l="l" t="t" r="r" b="b"/>
              <a:pathLst>
                <a:path w="2354" h="3422" extrusionOk="0">
                  <a:moveTo>
                    <a:pt x="2244" y="1"/>
                  </a:moveTo>
                  <a:cubicBezTo>
                    <a:pt x="2244" y="192"/>
                    <a:pt x="2171" y="338"/>
                    <a:pt x="2126" y="493"/>
                  </a:cubicBezTo>
                  <a:cubicBezTo>
                    <a:pt x="2016" y="794"/>
                    <a:pt x="1825" y="1059"/>
                    <a:pt x="1633" y="1369"/>
                  </a:cubicBezTo>
                  <a:cubicBezTo>
                    <a:pt x="1524" y="1515"/>
                    <a:pt x="1369" y="1670"/>
                    <a:pt x="1213" y="1862"/>
                  </a:cubicBezTo>
                  <a:cubicBezTo>
                    <a:pt x="1104" y="2017"/>
                    <a:pt x="949" y="2163"/>
                    <a:pt x="803" y="2318"/>
                  </a:cubicBezTo>
                  <a:cubicBezTo>
                    <a:pt x="684" y="2473"/>
                    <a:pt x="529" y="2619"/>
                    <a:pt x="383" y="2811"/>
                  </a:cubicBezTo>
                  <a:cubicBezTo>
                    <a:pt x="301" y="2884"/>
                    <a:pt x="265" y="2966"/>
                    <a:pt x="192" y="3039"/>
                  </a:cubicBezTo>
                  <a:cubicBezTo>
                    <a:pt x="119" y="3112"/>
                    <a:pt x="73" y="3194"/>
                    <a:pt x="0" y="3303"/>
                  </a:cubicBezTo>
                  <a:lnTo>
                    <a:pt x="0" y="3422"/>
                  </a:lnTo>
                  <a:lnTo>
                    <a:pt x="119" y="3422"/>
                  </a:lnTo>
                  <a:cubicBezTo>
                    <a:pt x="192" y="3340"/>
                    <a:pt x="228" y="3303"/>
                    <a:pt x="265" y="3230"/>
                  </a:cubicBezTo>
                  <a:cubicBezTo>
                    <a:pt x="347" y="3194"/>
                    <a:pt x="383" y="3112"/>
                    <a:pt x="420" y="3039"/>
                  </a:cubicBezTo>
                  <a:cubicBezTo>
                    <a:pt x="529" y="2929"/>
                    <a:pt x="648" y="2811"/>
                    <a:pt x="757" y="2655"/>
                  </a:cubicBezTo>
                  <a:cubicBezTo>
                    <a:pt x="985" y="2391"/>
                    <a:pt x="1213" y="2126"/>
                    <a:pt x="1442" y="1862"/>
                  </a:cubicBezTo>
                  <a:cubicBezTo>
                    <a:pt x="1633" y="1597"/>
                    <a:pt x="1825" y="1287"/>
                    <a:pt x="2016" y="986"/>
                  </a:cubicBezTo>
                  <a:cubicBezTo>
                    <a:pt x="2171" y="685"/>
                    <a:pt x="2281" y="375"/>
                    <a:pt x="2354" y="37"/>
                  </a:cubicBezTo>
                  <a:cubicBezTo>
                    <a:pt x="2354" y="1"/>
                    <a:pt x="2354" y="1"/>
                    <a:pt x="231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3"/>
            <p:cNvSpPr/>
            <p:nvPr/>
          </p:nvSpPr>
          <p:spPr>
            <a:xfrm>
              <a:off x="7863258" y="3497258"/>
              <a:ext cx="162010" cy="143056"/>
            </a:xfrm>
            <a:custGeom>
              <a:avLst/>
              <a:gdLst/>
              <a:ahLst/>
              <a:cxnLst/>
              <a:rect l="l" t="t" r="r" b="b"/>
              <a:pathLst>
                <a:path w="2966" h="2619" extrusionOk="0">
                  <a:moveTo>
                    <a:pt x="2929" y="1"/>
                  </a:moveTo>
                  <a:cubicBezTo>
                    <a:pt x="2893" y="1"/>
                    <a:pt x="2893" y="1"/>
                    <a:pt x="2893" y="37"/>
                  </a:cubicBezTo>
                  <a:cubicBezTo>
                    <a:pt x="2774" y="192"/>
                    <a:pt x="2664" y="384"/>
                    <a:pt x="2546" y="530"/>
                  </a:cubicBezTo>
                  <a:cubicBezTo>
                    <a:pt x="2436" y="685"/>
                    <a:pt x="2318" y="840"/>
                    <a:pt x="2172" y="986"/>
                  </a:cubicBezTo>
                  <a:cubicBezTo>
                    <a:pt x="2053" y="1141"/>
                    <a:pt x="1907" y="1251"/>
                    <a:pt x="1752" y="1406"/>
                  </a:cubicBezTo>
                  <a:cubicBezTo>
                    <a:pt x="1488" y="1597"/>
                    <a:pt x="1223" y="1789"/>
                    <a:pt x="949" y="1935"/>
                  </a:cubicBezTo>
                  <a:cubicBezTo>
                    <a:pt x="648" y="2126"/>
                    <a:pt x="347" y="2281"/>
                    <a:pt x="83" y="2437"/>
                  </a:cubicBezTo>
                  <a:cubicBezTo>
                    <a:pt x="1" y="2473"/>
                    <a:pt x="1" y="2510"/>
                    <a:pt x="37" y="2583"/>
                  </a:cubicBezTo>
                  <a:lnTo>
                    <a:pt x="83" y="2619"/>
                  </a:lnTo>
                  <a:lnTo>
                    <a:pt x="156" y="2619"/>
                  </a:lnTo>
                  <a:cubicBezTo>
                    <a:pt x="457" y="2473"/>
                    <a:pt x="721" y="2318"/>
                    <a:pt x="995" y="2126"/>
                  </a:cubicBezTo>
                  <a:cubicBezTo>
                    <a:pt x="1104" y="2053"/>
                    <a:pt x="1223" y="1980"/>
                    <a:pt x="1369" y="1862"/>
                  </a:cubicBezTo>
                  <a:cubicBezTo>
                    <a:pt x="1488" y="1789"/>
                    <a:pt x="1597" y="1670"/>
                    <a:pt x="1752" y="1561"/>
                  </a:cubicBezTo>
                  <a:cubicBezTo>
                    <a:pt x="1980" y="1369"/>
                    <a:pt x="2208" y="1141"/>
                    <a:pt x="2400" y="913"/>
                  </a:cubicBezTo>
                  <a:cubicBezTo>
                    <a:pt x="2509" y="794"/>
                    <a:pt x="2591" y="649"/>
                    <a:pt x="2664" y="530"/>
                  </a:cubicBezTo>
                  <a:cubicBezTo>
                    <a:pt x="2774" y="384"/>
                    <a:pt x="2856" y="229"/>
                    <a:pt x="2929" y="74"/>
                  </a:cubicBezTo>
                  <a:cubicBezTo>
                    <a:pt x="2966" y="37"/>
                    <a:pt x="2966" y="37"/>
                    <a:pt x="292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3"/>
            <p:cNvSpPr/>
            <p:nvPr/>
          </p:nvSpPr>
          <p:spPr>
            <a:xfrm>
              <a:off x="7911108" y="3577993"/>
              <a:ext cx="141090" cy="89745"/>
            </a:xfrm>
            <a:custGeom>
              <a:avLst/>
              <a:gdLst/>
              <a:ahLst/>
              <a:cxnLst/>
              <a:rect l="l" t="t" r="r" b="b"/>
              <a:pathLst>
                <a:path w="2583" h="1643" extrusionOk="0">
                  <a:moveTo>
                    <a:pt x="2509" y="1"/>
                  </a:moveTo>
                  <a:cubicBezTo>
                    <a:pt x="2509" y="1"/>
                    <a:pt x="2473" y="1"/>
                    <a:pt x="2473" y="46"/>
                  </a:cubicBezTo>
                  <a:cubicBezTo>
                    <a:pt x="2354" y="192"/>
                    <a:pt x="2208" y="347"/>
                    <a:pt x="2053" y="457"/>
                  </a:cubicBezTo>
                  <a:cubicBezTo>
                    <a:pt x="1898" y="575"/>
                    <a:pt x="1715" y="685"/>
                    <a:pt x="1524" y="803"/>
                  </a:cubicBezTo>
                  <a:cubicBezTo>
                    <a:pt x="1369" y="913"/>
                    <a:pt x="1177" y="1032"/>
                    <a:pt x="949" y="1105"/>
                  </a:cubicBezTo>
                  <a:lnTo>
                    <a:pt x="986" y="1105"/>
                  </a:lnTo>
                  <a:cubicBezTo>
                    <a:pt x="840" y="1187"/>
                    <a:pt x="685" y="1223"/>
                    <a:pt x="530" y="1296"/>
                  </a:cubicBezTo>
                  <a:cubicBezTo>
                    <a:pt x="384" y="1333"/>
                    <a:pt x="228" y="1415"/>
                    <a:pt x="73" y="1488"/>
                  </a:cubicBezTo>
                  <a:cubicBezTo>
                    <a:pt x="37" y="1488"/>
                    <a:pt x="37" y="1488"/>
                    <a:pt x="37" y="1524"/>
                  </a:cubicBezTo>
                  <a:cubicBezTo>
                    <a:pt x="0" y="1524"/>
                    <a:pt x="0" y="1561"/>
                    <a:pt x="0" y="1561"/>
                  </a:cubicBezTo>
                  <a:cubicBezTo>
                    <a:pt x="37" y="1597"/>
                    <a:pt x="73" y="1643"/>
                    <a:pt x="119" y="1643"/>
                  </a:cubicBezTo>
                  <a:cubicBezTo>
                    <a:pt x="347" y="1561"/>
                    <a:pt x="575" y="1451"/>
                    <a:pt x="758" y="1369"/>
                  </a:cubicBezTo>
                  <a:cubicBezTo>
                    <a:pt x="986" y="1260"/>
                    <a:pt x="1214" y="1141"/>
                    <a:pt x="1405" y="1032"/>
                  </a:cubicBezTo>
                  <a:cubicBezTo>
                    <a:pt x="1633" y="913"/>
                    <a:pt x="1825" y="803"/>
                    <a:pt x="2017" y="648"/>
                  </a:cubicBezTo>
                  <a:cubicBezTo>
                    <a:pt x="2208" y="502"/>
                    <a:pt x="2400" y="311"/>
                    <a:pt x="2546" y="119"/>
                  </a:cubicBezTo>
                  <a:cubicBezTo>
                    <a:pt x="2582" y="83"/>
                    <a:pt x="2582" y="46"/>
                    <a:pt x="2546" y="46"/>
                  </a:cubicBezTo>
                  <a:lnTo>
                    <a:pt x="25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3"/>
            <p:cNvSpPr/>
            <p:nvPr/>
          </p:nvSpPr>
          <p:spPr>
            <a:xfrm>
              <a:off x="7807432" y="3271059"/>
              <a:ext cx="43425" cy="72156"/>
            </a:xfrm>
            <a:custGeom>
              <a:avLst/>
              <a:gdLst/>
              <a:ahLst/>
              <a:cxnLst/>
              <a:rect l="l" t="t" r="r" b="b"/>
              <a:pathLst>
                <a:path w="795" h="1321" extrusionOk="0">
                  <a:moveTo>
                    <a:pt x="37" y="0"/>
                  </a:moveTo>
                  <a:lnTo>
                    <a:pt x="37" y="37"/>
                  </a:lnTo>
                  <a:cubicBezTo>
                    <a:pt x="37" y="37"/>
                    <a:pt x="1" y="37"/>
                    <a:pt x="1" y="73"/>
                  </a:cubicBezTo>
                  <a:cubicBezTo>
                    <a:pt x="74" y="301"/>
                    <a:pt x="192" y="529"/>
                    <a:pt x="302" y="721"/>
                  </a:cubicBezTo>
                  <a:cubicBezTo>
                    <a:pt x="338" y="830"/>
                    <a:pt x="421" y="912"/>
                    <a:pt x="494" y="1022"/>
                  </a:cubicBezTo>
                  <a:cubicBezTo>
                    <a:pt x="567" y="1104"/>
                    <a:pt x="649" y="1213"/>
                    <a:pt x="722" y="1286"/>
                  </a:cubicBezTo>
                  <a:cubicBezTo>
                    <a:pt x="722" y="1309"/>
                    <a:pt x="731" y="1321"/>
                    <a:pt x="744" y="1321"/>
                  </a:cubicBezTo>
                  <a:cubicBezTo>
                    <a:pt x="758" y="1321"/>
                    <a:pt x="776" y="1309"/>
                    <a:pt x="795" y="1286"/>
                  </a:cubicBezTo>
                  <a:lnTo>
                    <a:pt x="795" y="1213"/>
                  </a:lnTo>
                  <a:cubicBezTo>
                    <a:pt x="758" y="1177"/>
                    <a:pt x="685" y="1104"/>
                    <a:pt x="649" y="1058"/>
                  </a:cubicBezTo>
                  <a:cubicBezTo>
                    <a:pt x="603" y="985"/>
                    <a:pt x="567" y="949"/>
                    <a:pt x="530" y="876"/>
                  </a:cubicBezTo>
                  <a:cubicBezTo>
                    <a:pt x="457" y="794"/>
                    <a:pt x="375" y="684"/>
                    <a:pt x="302" y="566"/>
                  </a:cubicBezTo>
                  <a:cubicBezTo>
                    <a:pt x="229" y="456"/>
                    <a:pt x="192" y="301"/>
                    <a:pt x="147" y="192"/>
                  </a:cubicBezTo>
                  <a:cubicBezTo>
                    <a:pt x="110" y="146"/>
                    <a:pt x="110" y="110"/>
                    <a:pt x="74" y="37"/>
                  </a:cubicBezTo>
                  <a:cubicBezTo>
                    <a:pt x="74" y="37"/>
                    <a:pt x="74" y="0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3"/>
            <p:cNvSpPr/>
            <p:nvPr/>
          </p:nvSpPr>
          <p:spPr>
            <a:xfrm>
              <a:off x="7842828" y="3258605"/>
              <a:ext cx="18517" cy="78766"/>
            </a:xfrm>
            <a:custGeom>
              <a:avLst/>
              <a:gdLst/>
              <a:ahLst/>
              <a:cxnLst/>
              <a:rect l="l" t="t" r="r" b="b"/>
              <a:pathLst>
                <a:path w="339" h="1442" extrusionOk="0">
                  <a:moveTo>
                    <a:pt x="302" y="0"/>
                  </a:moveTo>
                  <a:cubicBezTo>
                    <a:pt x="265" y="0"/>
                    <a:pt x="265" y="0"/>
                    <a:pt x="265" y="37"/>
                  </a:cubicBezTo>
                  <a:cubicBezTo>
                    <a:pt x="265" y="192"/>
                    <a:pt x="265" y="374"/>
                    <a:pt x="229" y="529"/>
                  </a:cubicBezTo>
                  <a:cubicBezTo>
                    <a:pt x="229" y="648"/>
                    <a:pt x="183" y="757"/>
                    <a:pt x="147" y="876"/>
                  </a:cubicBezTo>
                  <a:cubicBezTo>
                    <a:pt x="147" y="985"/>
                    <a:pt x="110" y="1104"/>
                    <a:pt x="74" y="1213"/>
                  </a:cubicBezTo>
                  <a:cubicBezTo>
                    <a:pt x="37" y="1250"/>
                    <a:pt x="37" y="1332"/>
                    <a:pt x="1" y="1368"/>
                  </a:cubicBezTo>
                  <a:lnTo>
                    <a:pt x="1" y="1405"/>
                  </a:lnTo>
                  <a:lnTo>
                    <a:pt x="37" y="1441"/>
                  </a:lnTo>
                  <a:cubicBezTo>
                    <a:pt x="37" y="1441"/>
                    <a:pt x="74" y="1441"/>
                    <a:pt x="74" y="1405"/>
                  </a:cubicBezTo>
                  <a:cubicBezTo>
                    <a:pt x="183" y="1213"/>
                    <a:pt x="265" y="949"/>
                    <a:pt x="302" y="721"/>
                  </a:cubicBezTo>
                  <a:cubicBezTo>
                    <a:pt x="338" y="493"/>
                    <a:pt x="338" y="265"/>
                    <a:pt x="338" y="37"/>
                  </a:cubicBezTo>
                  <a:cubicBezTo>
                    <a:pt x="338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3"/>
            <p:cNvSpPr/>
            <p:nvPr/>
          </p:nvSpPr>
          <p:spPr>
            <a:xfrm>
              <a:off x="7697310" y="3634311"/>
              <a:ext cx="546225" cy="234768"/>
            </a:xfrm>
            <a:custGeom>
              <a:avLst/>
              <a:gdLst/>
              <a:ahLst/>
              <a:cxnLst/>
              <a:rect l="l" t="t" r="r" b="b"/>
              <a:pathLst>
                <a:path w="10000" h="4298" extrusionOk="0">
                  <a:moveTo>
                    <a:pt x="1" y="1"/>
                  </a:moveTo>
                  <a:cubicBezTo>
                    <a:pt x="37" y="1862"/>
                    <a:pt x="1141" y="3458"/>
                    <a:pt x="2701" y="4297"/>
                  </a:cubicBezTo>
                  <a:lnTo>
                    <a:pt x="7299" y="4297"/>
                  </a:lnTo>
                  <a:cubicBezTo>
                    <a:pt x="8859" y="3458"/>
                    <a:pt x="9917" y="1862"/>
                    <a:pt x="9999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3"/>
            <p:cNvSpPr/>
            <p:nvPr/>
          </p:nvSpPr>
          <p:spPr>
            <a:xfrm>
              <a:off x="7697310" y="3634311"/>
              <a:ext cx="546225" cy="45883"/>
            </a:xfrm>
            <a:custGeom>
              <a:avLst/>
              <a:gdLst/>
              <a:ahLst/>
              <a:cxnLst/>
              <a:rect l="l" t="t" r="r" b="b"/>
              <a:pathLst>
                <a:path w="10000" h="840" extrusionOk="0">
                  <a:moveTo>
                    <a:pt x="1" y="1"/>
                  </a:moveTo>
                  <a:cubicBezTo>
                    <a:pt x="1" y="265"/>
                    <a:pt x="37" y="566"/>
                    <a:pt x="74" y="840"/>
                  </a:cubicBezTo>
                  <a:lnTo>
                    <a:pt x="9917" y="840"/>
                  </a:lnTo>
                  <a:cubicBezTo>
                    <a:pt x="9963" y="566"/>
                    <a:pt x="9999" y="302"/>
                    <a:pt x="9999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3"/>
            <p:cNvSpPr/>
            <p:nvPr/>
          </p:nvSpPr>
          <p:spPr>
            <a:xfrm>
              <a:off x="7713752" y="3717558"/>
              <a:ext cx="512851" cy="151523"/>
            </a:xfrm>
            <a:custGeom>
              <a:avLst/>
              <a:gdLst/>
              <a:ahLst/>
              <a:cxnLst/>
              <a:rect l="l" t="t" r="r" b="b"/>
              <a:pathLst>
                <a:path w="9389" h="2774" extrusionOk="0">
                  <a:moveTo>
                    <a:pt x="1" y="0"/>
                  </a:moveTo>
                  <a:cubicBezTo>
                    <a:pt x="420" y="1177"/>
                    <a:pt x="1260" y="2162"/>
                    <a:pt x="2364" y="2773"/>
                  </a:cubicBezTo>
                  <a:lnTo>
                    <a:pt x="6998" y="2773"/>
                  </a:lnTo>
                  <a:cubicBezTo>
                    <a:pt x="8138" y="2162"/>
                    <a:pt x="8978" y="1177"/>
                    <a:pt x="9388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3"/>
            <p:cNvSpPr/>
            <p:nvPr/>
          </p:nvSpPr>
          <p:spPr>
            <a:xfrm>
              <a:off x="5739426" y="2315789"/>
              <a:ext cx="444081" cy="874069"/>
            </a:xfrm>
            <a:custGeom>
              <a:avLst/>
              <a:gdLst/>
              <a:ahLst/>
              <a:cxnLst/>
              <a:rect l="l" t="t" r="r" b="b"/>
              <a:pathLst>
                <a:path w="8130" h="16002" extrusionOk="0">
                  <a:moveTo>
                    <a:pt x="4179" y="0"/>
                  </a:moveTo>
                  <a:cubicBezTo>
                    <a:pt x="4069" y="0"/>
                    <a:pt x="3951" y="0"/>
                    <a:pt x="3841" y="37"/>
                  </a:cubicBezTo>
                  <a:cubicBezTo>
                    <a:pt x="3686" y="73"/>
                    <a:pt x="3568" y="155"/>
                    <a:pt x="3458" y="228"/>
                  </a:cubicBezTo>
                  <a:cubicBezTo>
                    <a:pt x="3112" y="493"/>
                    <a:pt x="2966" y="839"/>
                    <a:pt x="2884" y="1104"/>
                  </a:cubicBezTo>
                  <a:cubicBezTo>
                    <a:pt x="2774" y="1487"/>
                    <a:pt x="2774" y="1898"/>
                    <a:pt x="2847" y="2399"/>
                  </a:cubicBezTo>
                  <a:cubicBezTo>
                    <a:pt x="2884" y="2773"/>
                    <a:pt x="3002" y="3156"/>
                    <a:pt x="3157" y="3649"/>
                  </a:cubicBezTo>
                  <a:cubicBezTo>
                    <a:pt x="3303" y="4032"/>
                    <a:pt x="3422" y="4333"/>
                    <a:pt x="3531" y="4680"/>
                  </a:cubicBezTo>
                  <a:cubicBezTo>
                    <a:pt x="3723" y="5054"/>
                    <a:pt x="3841" y="5401"/>
                    <a:pt x="3987" y="5665"/>
                  </a:cubicBezTo>
                  <a:cubicBezTo>
                    <a:pt x="4179" y="6003"/>
                    <a:pt x="4371" y="6313"/>
                    <a:pt x="4599" y="6577"/>
                  </a:cubicBezTo>
                  <a:cubicBezTo>
                    <a:pt x="4790" y="6842"/>
                    <a:pt x="5018" y="7070"/>
                    <a:pt x="5283" y="7262"/>
                  </a:cubicBezTo>
                  <a:lnTo>
                    <a:pt x="5319" y="7262"/>
                  </a:lnTo>
                  <a:lnTo>
                    <a:pt x="5356" y="7563"/>
                  </a:lnTo>
                  <a:lnTo>
                    <a:pt x="5392" y="7645"/>
                  </a:lnTo>
                  <a:lnTo>
                    <a:pt x="5438" y="7909"/>
                  </a:lnTo>
                  <a:cubicBezTo>
                    <a:pt x="5511" y="8283"/>
                    <a:pt x="5620" y="8667"/>
                    <a:pt x="5702" y="9123"/>
                  </a:cubicBezTo>
                  <a:cubicBezTo>
                    <a:pt x="5774" y="9684"/>
                    <a:pt x="5845" y="10167"/>
                    <a:pt x="5925" y="10614"/>
                  </a:cubicBezTo>
                  <a:lnTo>
                    <a:pt x="5925" y="10614"/>
                  </a:lnTo>
                  <a:cubicBezTo>
                    <a:pt x="5913" y="10573"/>
                    <a:pt x="5883" y="10519"/>
                    <a:pt x="5848" y="10491"/>
                  </a:cubicBezTo>
                  <a:cubicBezTo>
                    <a:pt x="5812" y="10418"/>
                    <a:pt x="5739" y="10336"/>
                    <a:pt x="5702" y="10263"/>
                  </a:cubicBezTo>
                  <a:cubicBezTo>
                    <a:pt x="5739" y="10227"/>
                    <a:pt x="5739" y="10190"/>
                    <a:pt x="5739" y="10154"/>
                  </a:cubicBezTo>
                  <a:cubicBezTo>
                    <a:pt x="5547" y="9615"/>
                    <a:pt x="5356" y="9123"/>
                    <a:pt x="5128" y="8594"/>
                  </a:cubicBezTo>
                  <a:cubicBezTo>
                    <a:pt x="4754" y="7827"/>
                    <a:pt x="4334" y="7143"/>
                    <a:pt x="3841" y="6541"/>
                  </a:cubicBezTo>
                  <a:cubicBezTo>
                    <a:pt x="3613" y="6194"/>
                    <a:pt x="3340" y="5930"/>
                    <a:pt x="3075" y="5665"/>
                  </a:cubicBezTo>
                  <a:cubicBezTo>
                    <a:pt x="2847" y="5474"/>
                    <a:pt x="2619" y="5319"/>
                    <a:pt x="2427" y="5173"/>
                  </a:cubicBezTo>
                  <a:cubicBezTo>
                    <a:pt x="2245" y="5054"/>
                    <a:pt x="2017" y="4945"/>
                    <a:pt x="1825" y="4826"/>
                  </a:cubicBezTo>
                  <a:cubicBezTo>
                    <a:pt x="1634" y="4789"/>
                    <a:pt x="1406" y="4680"/>
                    <a:pt x="1141" y="4634"/>
                  </a:cubicBezTo>
                  <a:cubicBezTo>
                    <a:pt x="1022" y="4598"/>
                    <a:pt x="949" y="4598"/>
                    <a:pt x="877" y="4598"/>
                  </a:cubicBezTo>
                  <a:lnTo>
                    <a:pt x="794" y="4598"/>
                  </a:lnTo>
                  <a:cubicBezTo>
                    <a:pt x="685" y="4598"/>
                    <a:pt x="603" y="4634"/>
                    <a:pt x="493" y="4680"/>
                  </a:cubicBezTo>
                  <a:cubicBezTo>
                    <a:pt x="420" y="4716"/>
                    <a:pt x="302" y="4753"/>
                    <a:pt x="265" y="4826"/>
                  </a:cubicBezTo>
                  <a:cubicBezTo>
                    <a:pt x="192" y="4908"/>
                    <a:pt x="110" y="5017"/>
                    <a:pt x="74" y="5136"/>
                  </a:cubicBezTo>
                  <a:cubicBezTo>
                    <a:pt x="37" y="5209"/>
                    <a:pt x="1" y="5364"/>
                    <a:pt x="1" y="5510"/>
                  </a:cubicBezTo>
                  <a:cubicBezTo>
                    <a:pt x="1" y="5665"/>
                    <a:pt x="1" y="5820"/>
                    <a:pt x="37" y="5966"/>
                  </a:cubicBezTo>
                  <a:cubicBezTo>
                    <a:pt x="74" y="6231"/>
                    <a:pt x="147" y="6504"/>
                    <a:pt x="302" y="6806"/>
                  </a:cubicBezTo>
                  <a:cubicBezTo>
                    <a:pt x="457" y="7034"/>
                    <a:pt x="648" y="7298"/>
                    <a:pt x="913" y="7563"/>
                  </a:cubicBezTo>
                  <a:cubicBezTo>
                    <a:pt x="1105" y="7791"/>
                    <a:pt x="1369" y="8019"/>
                    <a:pt x="1634" y="8247"/>
                  </a:cubicBezTo>
                  <a:cubicBezTo>
                    <a:pt x="2163" y="8667"/>
                    <a:pt x="2738" y="9050"/>
                    <a:pt x="3340" y="9351"/>
                  </a:cubicBezTo>
                  <a:cubicBezTo>
                    <a:pt x="3650" y="9506"/>
                    <a:pt x="3914" y="9652"/>
                    <a:pt x="4179" y="9734"/>
                  </a:cubicBezTo>
                  <a:cubicBezTo>
                    <a:pt x="4407" y="9843"/>
                    <a:pt x="4635" y="9925"/>
                    <a:pt x="4827" y="9998"/>
                  </a:cubicBezTo>
                  <a:lnTo>
                    <a:pt x="4900" y="9998"/>
                  </a:lnTo>
                  <a:cubicBezTo>
                    <a:pt x="5091" y="10071"/>
                    <a:pt x="5246" y="10154"/>
                    <a:pt x="5392" y="10190"/>
                  </a:cubicBezTo>
                  <a:lnTo>
                    <a:pt x="5392" y="10154"/>
                  </a:lnTo>
                  <a:lnTo>
                    <a:pt x="5438" y="10263"/>
                  </a:lnTo>
                  <a:lnTo>
                    <a:pt x="5474" y="10263"/>
                  </a:lnTo>
                  <a:lnTo>
                    <a:pt x="5511" y="10336"/>
                  </a:lnTo>
                  <a:cubicBezTo>
                    <a:pt x="5620" y="10528"/>
                    <a:pt x="5739" y="10719"/>
                    <a:pt x="5812" y="10947"/>
                  </a:cubicBezTo>
                  <a:cubicBezTo>
                    <a:pt x="5894" y="11066"/>
                    <a:pt x="5930" y="11212"/>
                    <a:pt x="6003" y="11403"/>
                  </a:cubicBezTo>
                  <a:lnTo>
                    <a:pt x="6040" y="11595"/>
                  </a:lnTo>
                  <a:lnTo>
                    <a:pt x="6040" y="11558"/>
                  </a:lnTo>
                  <a:cubicBezTo>
                    <a:pt x="6076" y="12243"/>
                    <a:pt x="6122" y="12808"/>
                    <a:pt x="6122" y="13264"/>
                  </a:cubicBezTo>
                  <a:cubicBezTo>
                    <a:pt x="6122" y="13839"/>
                    <a:pt x="6076" y="14368"/>
                    <a:pt x="6003" y="14824"/>
                  </a:cubicBezTo>
                  <a:lnTo>
                    <a:pt x="6003" y="14715"/>
                  </a:lnTo>
                  <a:cubicBezTo>
                    <a:pt x="5967" y="14560"/>
                    <a:pt x="5894" y="14368"/>
                    <a:pt x="5812" y="14177"/>
                  </a:cubicBezTo>
                  <a:cubicBezTo>
                    <a:pt x="5848" y="13648"/>
                    <a:pt x="5812" y="13155"/>
                    <a:pt x="5702" y="12662"/>
                  </a:cubicBezTo>
                  <a:cubicBezTo>
                    <a:pt x="5547" y="12161"/>
                    <a:pt x="5319" y="11668"/>
                    <a:pt x="4982" y="11212"/>
                  </a:cubicBezTo>
                  <a:cubicBezTo>
                    <a:pt x="4827" y="10984"/>
                    <a:pt x="4635" y="10756"/>
                    <a:pt x="4407" y="10564"/>
                  </a:cubicBezTo>
                  <a:cubicBezTo>
                    <a:pt x="4298" y="10455"/>
                    <a:pt x="4142" y="10336"/>
                    <a:pt x="4024" y="10227"/>
                  </a:cubicBezTo>
                  <a:cubicBezTo>
                    <a:pt x="3878" y="10108"/>
                    <a:pt x="3759" y="10035"/>
                    <a:pt x="3613" y="9962"/>
                  </a:cubicBezTo>
                  <a:cubicBezTo>
                    <a:pt x="3458" y="9880"/>
                    <a:pt x="3303" y="9843"/>
                    <a:pt x="3157" y="9807"/>
                  </a:cubicBezTo>
                  <a:cubicBezTo>
                    <a:pt x="3039" y="9770"/>
                    <a:pt x="2929" y="9734"/>
                    <a:pt x="2811" y="9734"/>
                  </a:cubicBezTo>
                  <a:cubicBezTo>
                    <a:pt x="2774" y="9734"/>
                    <a:pt x="2738" y="9734"/>
                    <a:pt x="2701" y="9770"/>
                  </a:cubicBezTo>
                  <a:cubicBezTo>
                    <a:pt x="2546" y="9770"/>
                    <a:pt x="2391" y="9807"/>
                    <a:pt x="2245" y="9880"/>
                  </a:cubicBezTo>
                  <a:cubicBezTo>
                    <a:pt x="2126" y="9962"/>
                    <a:pt x="2053" y="10035"/>
                    <a:pt x="1935" y="10108"/>
                  </a:cubicBezTo>
                  <a:cubicBezTo>
                    <a:pt x="1862" y="10227"/>
                    <a:pt x="1825" y="10299"/>
                    <a:pt x="1789" y="10382"/>
                  </a:cubicBezTo>
                  <a:cubicBezTo>
                    <a:pt x="1743" y="10455"/>
                    <a:pt x="1743" y="10491"/>
                    <a:pt x="1707" y="10528"/>
                  </a:cubicBezTo>
                  <a:lnTo>
                    <a:pt x="1707" y="10683"/>
                  </a:lnTo>
                  <a:cubicBezTo>
                    <a:pt x="1670" y="10874"/>
                    <a:pt x="1707" y="11102"/>
                    <a:pt x="1789" y="11330"/>
                  </a:cubicBezTo>
                  <a:cubicBezTo>
                    <a:pt x="1898" y="11522"/>
                    <a:pt x="2017" y="11750"/>
                    <a:pt x="2163" y="11978"/>
                  </a:cubicBezTo>
                  <a:cubicBezTo>
                    <a:pt x="2318" y="12206"/>
                    <a:pt x="2509" y="12389"/>
                    <a:pt x="2701" y="12617"/>
                  </a:cubicBezTo>
                  <a:cubicBezTo>
                    <a:pt x="3075" y="13000"/>
                    <a:pt x="3458" y="13346"/>
                    <a:pt x="3914" y="13648"/>
                  </a:cubicBezTo>
                  <a:cubicBezTo>
                    <a:pt x="4024" y="13757"/>
                    <a:pt x="4215" y="13876"/>
                    <a:pt x="4371" y="13949"/>
                  </a:cubicBezTo>
                  <a:cubicBezTo>
                    <a:pt x="4754" y="14140"/>
                    <a:pt x="5128" y="14295"/>
                    <a:pt x="5584" y="14332"/>
                  </a:cubicBezTo>
                  <a:cubicBezTo>
                    <a:pt x="5584" y="14368"/>
                    <a:pt x="5620" y="14368"/>
                    <a:pt x="5620" y="14368"/>
                  </a:cubicBezTo>
                  <a:lnTo>
                    <a:pt x="5666" y="14487"/>
                  </a:lnTo>
                  <a:lnTo>
                    <a:pt x="5666" y="14441"/>
                  </a:lnTo>
                  <a:cubicBezTo>
                    <a:pt x="5775" y="14788"/>
                    <a:pt x="5848" y="15052"/>
                    <a:pt x="5894" y="15317"/>
                  </a:cubicBezTo>
                  <a:lnTo>
                    <a:pt x="5894" y="15353"/>
                  </a:lnTo>
                  <a:lnTo>
                    <a:pt x="5894" y="15399"/>
                  </a:lnTo>
                  <a:cubicBezTo>
                    <a:pt x="5894" y="15472"/>
                    <a:pt x="5848" y="15545"/>
                    <a:pt x="5848" y="15627"/>
                  </a:cubicBezTo>
                  <a:lnTo>
                    <a:pt x="5812" y="15664"/>
                  </a:lnTo>
                  <a:cubicBezTo>
                    <a:pt x="5812" y="15737"/>
                    <a:pt x="5812" y="15773"/>
                    <a:pt x="5775" y="15855"/>
                  </a:cubicBezTo>
                  <a:lnTo>
                    <a:pt x="5775" y="15928"/>
                  </a:lnTo>
                  <a:cubicBezTo>
                    <a:pt x="5775" y="15965"/>
                    <a:pt x="5812" y="15965"/>
                    <a:pt x="5848" y="16001"/>
                  </a:cubicBezTo>
                  <a:lnTo>
                    <a:pt x="5894" y="16001"/>
                  </a:lnTo>
                  <a:cubicBezTo>
                    <a:pt x="5930" y="16001"/>
                    <a:pt x="5967" y="15965"/>
                    <a:pt x="5967" y="15928"/>
                  </a:cubicBezTo>
                  <a:lnTo>
                    <a:pt x="6003" y="15892"/>
                  </a:lnTo>
                  <a:lnTo>
                    <a:pt x="6003" y="15855"/>
                  </a:lnTo>
                  <a:lnTo>
                    <a:pt x="6003" y="15810"/>
                  </a:lnTo>
                  <a:cubicBezTo>
                    <a:pt x="6040" y="15810"/>
                    <a:pt x="6040" y="15773"/>
                    <a:pt x="6040" y="15737"/>
                  </a:cubicBezTo>
                  <a:cubicBezTo>
                    <a:pt x="6076" y="15700"/>
                    <a:pt x="6076" y="15627"/>
                    <a:pt x="6122" y="15581"/>
                  </a:cubicBezTo>
                  <a:cubicBezTo>
                    <a:pt x="6122" y="15509"/>
                    <a:pt x="6122" y="15472"/>
                    <a:pt x="6159" y="15436"/>
                  </a:cubicBezTo>
                  <a:cubicBezTo>
                    <a:pt x="6159" y="15436"/>
                    <a:pt x="6195" y="15399"/>
                    <a:pt x="6195" y="15353"/>
                  </a:cubicBezTo>
                  <a:cubicBezTo>
                    <a:pt x="6268" y="15089"/>
                    <a:pt x="6387" y="14824"/>
                    <a:pt x="6496" y="14523"/>
                  </a:cubicBezTo>
                  <a:lnTo>
                    <a:pt x="6533" y="14441"/>
                  </a:lnTo>
                  <a:lnTo>
                    <a:pt x="6533" y="14368"/>
                  </a:lnTo>
                  <a:lnTo>
                    <a:pt x="6578" y="14295"/>
                  </a:lnTo>
                  <a:cubicBezTo>
                    <a:pt x="6615" y="14295"/>
                    <a:pt x="6651" y="14259"/>
                    <a:pt x="6651" y="14259"/>
                  </a:cubicBezTo>
                  <a:cubicBezTo>
                    <a:pt x="6688" y="14213"/>
                    <a:pt x="6761" y="14177"/>
                    <a:pt x="6806" y="14140"/>
                  </a:cubicBezTo>
                  <a:cubicBezTo>
                    <a:pt x="6916" y="14067"/>
                    <a:pt x="7034" y="13949"/>
                    <a:pt x="7144" y="13803"/>
                  </a:cubicBezTo>
                  <a:cubicBezTo>
                    <a:pt x="7408" y="13492"/>
                    <a:pt x="7636" y="13191"/>
                    <a:pt x="7792" y="12890"/>
                  </a:cubicBezTo>
                  <a:cubicBezTo>
                    <a:pt x="7901" y="12735"/>
                    <a:pt x="8020" y="12507"/>
                    <a:pt x="8056" y="12279"/>
                  </a:cubicBezTo>
                  <a:cubicBezTo>
                    <a:pt x="8093" y="12124"/>
                    <a:pt x="8129" y="11932"/>
                    <a:pt x="8056" y="11750"/>
                  </a:cubicBezTo>
                  <a:cubicBezTo>
                    <a:pt x="8020" y="11668"/>
                    <a:pt x="7983" y="11595"/>
                    <a:pt x="7901" y="11558"/>
                  </a:cubicBezTo>
                  <a:cubicBezTo>
                    <a:pt x="7828" y="11522"/>
                    <a:pt x="7719" y="11476"/>
                    <a:pt x="7600" y="11440"/>
                  </a:cubicBezTo>
                  <a:lnTo>
                    <a:pt x="7490" y="11440"/>
                  </a:lnTo>
                  <a:cubicBezTo>
                    <a:pt x="7408" y="11440"/>
                    <a:pt x="7335" y="11440"/>
                    <a:pt x="7299" y="11476"/>
                  </a:cubicBezTo>
                  <a:cubicBezTo>
                    <a:pt x="7180" y="11476"/>
                    <a:pt x="7107" y="11558"/>
                    <a:pt x="7034" y="11595"/>
                  </a:cubicBezTo>
                  <a:cubicBezTo>
                    <a:pt x="6879" y="11750"/>
                    <a:pt x="6761" y="11932"/>
                    <a:pt x="6688" y="12161"/>
                  </a:cubicBezTo>
                  <a:cubicBezTo>
                    <a:pt x="6615" y="12352"/>
                    <a:pt x="6533" y="12617"/>
                    <a:pt x="6496" y="12927"/>
                  </a:cubicBezTo>
                  <a:cubicBezTo>
                    <a:pt x="6460" y="13191"/>
                    <a:pt x="6423" y="13419"/>
                    <a:pt x="6423" y="13648"/>
                  </a:cubicBezTo>
                  <a:lnTo>
                    <a:pt x="6423" y="12963"/>
                  </a:lnTo>
                  <a:cubicBezTo>
                    <a:pt x="6423" y="12206"/>
                    <a:pt x="6350" y="11367"/>
                    <a:pt x="6195" y="10455"/>
                  </a:cubicBezTo>
                  <a:cubicBezTo>
                    <a:pt x="6122" y="10035"/>
                    <a:pt x="6040" y="9652"/>
                    <a:pt x="5967" y="9241"/>
                  </a:cubicBezTo>
                  <a:lnTo>
                    <a:pt x="5967" y="9123"/>
                  </a:lnTo>
                  <a:lnTo>
                    <a:pt x="5930" y="9086"/>
                  </a:lnTo>
                  <a:lnTo>
                    <a:pt x="5930" y="9050"/>
                  </a:lnTo>
                  <a:cubicBezTo>
                    <a:pt x="5894" y="8740"/>
                    <a:pt x="5812" y="8402"/>
                    <a:pt x="5739" y="8055"/>
                  </a:cubicBezTo>
                  <a:cubicBezTo>
                    <a:pt x="5666" y="7754"/>
                    <a:pt x="5584" y="7490"/>
                    <a:pt x="5511" y="7189"/>
                  </a:cubicBezTo>
                  <a:lnTo>
                    <a:pt x="5511" y="7107"/>
                  </a:lnTo>
                  <a:cubicBezTo>
                    <a:pt x="5547" y="6961"/>
                    <a:pt x="5584" y="6806"/>
                    <a:pt x="5620" y="6614"/>
                  </a:cubicBezTo>
                  <a:cubicBezTo>
                    <a:pt x="5666" y="6386"/>
                    <a:pt x="5739" y="6194"/>
                    <a:pt x="5775" y="5966"/>
                  </a:cubicBezTo>
                  <a:lnTo>
                    <a:pt x="5775" y="5930"/>
                  </a:lnTo>
                  <a:lnTo>
                    <a:pt x="5812" y="5930"/>
                  </a:lnTo>
                  <a:lnTo>
                    <a:pt x="5812" y="5893"/>
                  </a:lnTo>
                  <a:cubicBezTo>
                    <a:pt x="5894" y="5547"/>
                    <a:pt x="6003" y="5173"/>
                    <a:pt x="6076" y="4789"/>
                  </a:cubicBezTo>
                  <a:cubicBezTo>
                    <a:pt x="6159" y="4406"/>
                    <a:pt x="6195" y="4105"/>
                    <a:pt x="6232" y="3804"/>
                  </a:cubicBezTo>
                  <a:cubicBezTo>
                    <a:pt x="6305" y="3421"/>
                    <a:pt x="6305" y="3120"/>
                    <a:pt x="6305" y="2855"/>
                  </a:cubicBezTo>
                  <a:cubicBezTo>
                    <a:pt x="6305" y="2126"/>
                    <a:pt x="6159" y="1560"/>
                    <a:pt x="5848" y="1104"/>
                  </a:cubicBezTo>
                  <a:cubicBezTo>
                    <a:pt x="5702" y="839"/>
                    <a:pt x="5474" y="611"/>
                    <a:pt x="5246" y="420"/>
                  </a:cubicBezTo>
                  <a:cubicBezTo>
                    <a:pt x="5091" y="265"/>
                    <a:pt x="4936" y="192"/>
                    <a:pt x="4754" y="119"/>
                  </a:cubicBezTo>
                  <a:cubicBezTo>
                    <a:pt x="4599" y="73"/>
                    <a:pt x="4443" y="0"/>
                    <a:pt x="4298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3"/>
            <p:cNvSpPr/>
            <p:nvPr/>
          </p:nvSpPr>
          <p:spPr>
            <a:xfrm>
              <a:off x="6140092" y="2380027"/>
              <a:ext cx="529237" cy="830754"/>
            </a:xfrm>
            <a:custGeom>
              <a:avLst/>
              <a:gdLst/>
              <a:ahLst/>
              <a:cxnLst/>
              <a:rect l="l" t="t" r="r" b="b"/>
              <a:pathLst>
                <a:path w="9689" h="15209" extrusionOk="0">
                  <a:moveTo>
                    <a:pt x="6997" y="1"/>
                  </a:moveTo>
                  <a:cubicBezTo>
                    <a:pt x="6769" y="1"/>
                    <a:pt x="6496" y="83"/>
                    <a:pt x="6231" y="192"/>
                  </a:cubicBezTo>
                  <a:cubicBezTo>
                    <a:pt x="6003" y="348"/>
                    <a:pt x="5775" y="539"/>
                    <a:pt x="5583" y="767"/>
                  </a:cubicBezTo>
                  <a:cubicBezTo>
                    <a:pt x="5355" y="995"/>
                    <a:pt x="5173" y="1260"/>
                    <a:pt x="5054" y="1524"/>
                  </a:cubicBezTo>
                  <a:cubicBezTo>
                    <a:pt x="4981" y="1679"/>
                    <a:pt x="4899" y="1789"/>
                    <a:pt x="4826" y="1944"/>
                  </a:cubicBezTo>
                  <a:cubicBezTo>
                    <a:pt x="4790" y="2090"/>
                    <a:pt x="4717" y="2282"/>
                    <a:pt x="4671" y="2437"/>
                  </a:cubicBezTo>
                  <a:cubicBezTo>
                    <a:pt x="4562" y="2856"/>
                    <a:pt x="4489" y="3276"/>
                    <a:pt x="4443" y="3769"/>
                  </a:cubicBezTo>
                  <a:cubicBezTo>
                    <a:pt x="4370" y="4188"/>
                    <a:pt x="4334" y="4644"/>
                    <a:pt x="4297" y="5100"/>
                  </a:cubicBezTo>
                  <a:lnTo>
                    <a:pt x="4297" y="6423"/>
                  </a:lnTo>
                  <a:cubicBezTo>
                    <a:pt x="4334" y="6879"/>
                    <a:pt x="4370" y="7381"/>
                    <a:pt x="4443" y="7837"/>
                  </a:cubicBezTo>
                  <a:lnTo>
                    <a:pt x="4489" y="7719"/>
                  </a:lnTo>
                  <a:lnTo>
                    <a:pt x="4489" y="7719"/>
                  </a:lnTo>
                  <a:cubicBezTo>
                    <a:pt x="4443" y="7837"/>
                    <a:pt x="4407" y="7947"/>
                    <a:pt x="4370" y="8065"/>
                  </a:cubicBezTo>
                  <a:lnTo>
                    <a:pt x="4334" y="8102"/>
                  </a:lnTo>
                  <a:cubicBezTo>
                    <a:pt x="4297" y="8248"/>
                    <a:pt x="4261" y="8366"/>
                    <a:pt x="4215" y="8476"/>
                  </a:cubicBezTo>
                  <a:lnTo>
                    <a:pt x="4215" y="8521"/>
                  </a:lnTo>
                  <a:cubicBezTo>
                    <a:pt x="4142" y="7910"/>
                    <a:pt x="4069" y="6961"/>
                    <a:pt x="3805" y="6049"/>
                  </a:cubicBezTo>
                  <a:cubicBezTo>
                    <a:pt x="3576" y="5246"/>
                    <a:pt x="3266" y="4599"/>
                    <a:pt x="2892" y="4070"/>
                  </a:cubicBezTo>
                  <a:cubicBezTo>
                    <a:pt x="2664" y="3769"/>
                    <a:pt x="2436" y="3504"/>
                    <a:pt x="2162" y="3276"/>
                  </a:cubicBezTo>
                  <a:cubicBezTo>
                    <a:pt x="1934" y="3084"/>
                    <a:pt x="1670" y="2929"/>
                    <a:pt x="1405" y="2893"/>
                  </a:cubicBezTo>
                  <a:cubicBezTo>
                    <a:pt x="1296" y="2856"/>
                    <a:pt x="1177" y="2856"/>
                    <a:pt x="1068" y="2856"/>
                  </a:cubicBezTo>
                  <a:cubicBezTo>
                    <a:pt x="913" y="2856"/>
                    <a:pt x="758" y="2856"/>
                    <a:pt x="648" y="2929"/>
                  </a:cubicBezTo>
                  <a:cubicBezTo>
                    <a:pt x="529" y="2966"/>
                    <a:pt x="420" y="3048"/>
                    <a:pt x="338" y="3121"/>
                  </a:cubicBezTo>
                  <a:cubicBezTo>
                    <a:pt x="265" y="3230"/>
                    <a:pt x="192" y="3349"/>
                    <a:pt x="155" y="3458"/>
                  </a:cubicBezTo>
                  <a:cubicBezTo>
                    <a:pt x="0" y="3841"/>
                    <a:pt x="73" y="4225"/>
                    <a:pt x="110" y="4489"/>
                  </a:cubicBezTo>
                  <a:cubicBezTo>
                    <a:pt x="228" y="4827"/>
                    <a:pt x="384" y="5173"/>
                    <a:pt x="612" y="5557"/>
                  </a:cubicBezTo>
                  <a:cubicBezTo>
                    <a:pt x="794" y="5858"/>
                    <a:pt x="986" y="6159"/>
                    <a:pt x="1250" y="6505"/>
                  </a:cubicBezTo>
                  <a:cubicBezTo>
                    <a:pt x="1369" y="6651"/>
                    <a:pt x="1478" y="6806"/>
                    <a:pt x="1633" y="6961"/>
                  </a:cubicBezTo>
                  <a:cubicBezTo>
                    <a:pt x="1788" y="7107"/>
                    <a:pt x="1934" y="7262"/>
                    <a:pt x="2089" y="7418"/>
                  </a:cubicBezTo>
                  <a:cubicBezTo>
                    <a:pt x="2436" y="7719"/>
                    <a:pt x="2774" y="7983"/>
                    <a:pt x="3075" y="8248"/>
                  </a:cubicBezTo>
                  <a:lnTo>
                    <a:pt x="3120" y="8248"/>
                  </a:lnTo>
                  <a:cubicBezTo>
                    <a:pt x="3421" y="8476"/>
                    <a:pt x="3722" y="8749"/>
                    <a:pt x="4033" y="8978"/>
                  </a:cubicBezTo>
                  <a:lnTo>
                    <a:pt x="4033" y="9014"/>
                  </a:lnTo>
                  <a:lnTo>
                    <a:pt x="4033" y="9051"/>
                  </a:lnTo>
                  <a:cubicBezTo>
                    <a:pt x="3987" y="9206"/>
                    <a:pt x="3951" y="9315"/>
                    <a:pt x="3914" y="9470"/>
                  </a:cubicBezTo>
                  <a:lnTo>
                    <a:pt x="3576" y="10455"/>
                  </a:lnTo>
                  <a:lnTo>
                    <a:pt x="3458" y="10875"/>
                  </a:lnTo>
                  <a:lnTo>
                    <a:pt x="3385" y="11103"/>
                  </a:lnTo>
                  <a:lnTo>
                    <a:pt x="3385" y="11140"/>
                  </a:lnTo>
                  <a:cubicBezTo>
                    <a:pt x="3266" y="11441"/>
                    <a:pt x="3157" y="11860"/>
                    <a:pt x="3038" y="12243"/>
                  </a:cubicBezTo>
                  <a:cubicBezTo>
                    <a:pt x="2892" y="12773"/>
                    <a:pt x="2774" y="13229"/>
                    <a:pt x="2701" y="13648"/>
                  </a:cubicBezTo>
                  <a:cubicBezTo>
                    <a:pt x="2619" y="13913"/>
                    <a:pt x="2582" y="14141"/>
                    <a:pt x="2546" y="14369"/>
                  </a:cubicBezTo>
                  <a:cubicBezTo>
                    <a:pt x="2546" y="14488"/>
                    <a:pt x="2509" y="14634"/>
                    <a:pt x="2509" y="14752"/>
                  </a:cubicBezTo>
                  <a:cubicBezTo>
                    <a:pt x="2509" y="14862"/>
                    <a:pt x="2473" y="14980"/>
                    <a:pt x="2473" y="15090"/>
                  </a:cubicBezTo>
                  <a:cubicBezTo>
                    <a:pt x="2473" y="15172"/>
                    <a:pt x="2509" y="15208"/>
                    <a:pt x="2582" y="15208"/>
                  </a:cubicBezTo>
                  <a:cubicBezTo>
                    <a:pt x="2619" y="15208"/>
                    <a:pt x="2701" y="15172"/>
                    <a:pt x="2701" y="15135"/>
                  </a:cubicBezTo>
                  <a:cubicBezTo>
                    <a:pt x="2701" y="15053"/>
                    <a:pt x="2737" y="15017"/>
                    <a:pt x="2737" y="14944"/>
                  </a:cubicBezTo>
                  <a:lnTo>
                    <a:pt x="2737" y="14862"/>
                  </a:lnTo>
                  <a:lnTo>
                    <a:pt x="2774" y="14752"/>
                  </a:lnTo>
                  <a:lnTo>
                    <a:pt x="2810" y="14634"/>
                  </a:lnTo>
                  <a:lnTo>
                    <a:pt x="2810" y="14524"/>
                  </a:lnTo>
                  <a:cubicBezTo>
                    <a:pt x="2847" y="14405"/>
                    <a:pt x="2892" y="14296"/>
                    <a:pt x="2892" y="14223"/>
                  </a:cubicBezTo>
                  <a:cubicBezTo>
                    <a:pt x="2965" y="13876"/>
                    <a:pt x="3038" y="13575"/>
                    <a:pt x="3120" y="13265"/>
                  </a:cubicBezTo>
                  <a:cubicBezTo>
                    <a:pt x="3230" y="12700"/>
                    <a:pt x="3348" y="12280"/>
                    <a:pt x="3458" y="11860"/>
                  </a:cubicBezTo>
                  <a:cubicBezTo>
                    <a:pt x="3531" y="11632"/>
                    <a:pt x="3576" y="11441"/>
                    <a:pt x="3649" y="11213"/>
                  </a:cubicBezTo>
                  <a:cubicBezTo>
                    <a:pt x="3951" y="11368"/>
                    <a:pt x="4297" y="11486"/>
                    <a:pt x="4671" y="11559"/>
                  </a:cubicBezTo>
                  <a:cubicBezTo>
                    <a:pt x="5054" y="11632"/>
                    <a:pt x="5438" y="11669"/>
                    <a:pt x="5857" y="11669"/>
                  </a:cubicBezTo>
                  <a:lnTo>
                    <a:pt x="5967" y="11669"/>
                  </a:lnTo>
                  <a:cubicBezTo>
                    <a:pt x="6313" y="11669"/>
                    <a:pt x="6651" y="11632"/>
                    <a:pt x="6997" y="11596"/>
                  </a:cubicBezTo>
                  <a:cubicBezTo>
                    <a:pt x="7408" y="11523"/>
                    <a:pt x="7755" y="11404"/>
                    <a:pt x="8056" y="11295"/>
                  </a:cubicBezTo>
                  <a:cubicBezTo>
                    <a:pt x="8439" y="11140"/>
                    <a:pt x="8703" y="10948"/>
                    <a:pt x="8968" y="10756"/>
                  </a:cubicBezTo>
                  <a:cubicBezTo>
                    <a:pt x="9087" y="10647"/>
                    <a:pt x="9233" y="10492"/>
                    <a:pt x="9315" y="10382"/>
                  </a:cubicBezTo>
                  <a:cubicBezTo>
                    <a:pt x="9424" y="10227"/>
                    <a:pt x="9543" y="10072"/>
                    <a:pt x="9579" y="9926"/>
                  </a:cubicBezTo>
                  <a:cubicBezTo>
                    <a:pt x="9652" y="9771"/>
                    <a:pt x="9689" y="9580"/>
                    <a:pt x="9652" y="9434"/>
                  </a:cubicBezTo>
                  <a:cubicBezTo>
                    <a:pt x="9652" y="9279"/>
                    <a:pt x="9616" y="9087"/>
                    <a:pt x="9506" y="8978"/>
                  </a:cubicBezTo>
                  <a:cubicBezTo>
                    <a:pt x="9424" y="8822"/>
                    <a:pt x="9278" y="8704"/>
                    <a:pt x="9160" y="8594"/>
                  </a:cubicBezTo>
                  <a:cubicBezTo>
                    <a:pt x="9004" y="8521"/>
                    <a:pt x="8859" y="8476"/>
                    <a:pt x="8703" y="8439"/>
                  </a:cubicBezTo>
                  <a:lnTo>
                    <a:pt x="8475" y="8439"/>
                  </a:lnTo>
                  <a:cubicBezTo>
                    <a:pt x="8247" y="8439"/>
                    <a:pt x="8019" y="8476"/>
                    <a:pt x="7718" y="8558"/>
                  </a:cubicBezTo>
                  <a:cubicBezTo>
                    <a:pt x="7372" y="8667"/>
                    <a:pt x="7070" y="8786"/>
                    <a:pt x="6842" y="8895"/>
                  </a:cubicBezTo>
                  <a:cubicBezTo>
                    <a:pt x="6423" y="9087"/>
                    <a:pt x="6040" y="9315"/>
                    <a:pt x="5666" y="9507"/>
                  </a:cubicBezTo>
                  <a:cubicBezTo>
                    <a:pt x="4945" y="9926"/>
                    <a:pt x="4334" y="10346"/>
                    <a:pt x="3759" y="10756"/>
                  </a:cubicBezTo>
                  <a:lnTo>
                    <a:pt x="3805" y="10720"/>
                  </a:lnTo>
                  <a:lnTo>
                    <a:pt x="3878" y="10455"/>
                  </a:lnTo>
                  <a:cubicBezTo>
                    <a:pt x="3987" y="10118"/>
                    <a:pt x="4069" y="9771"/>
                    <a:pt x="4179" y="9434"/>
                  </a:cubicBezTo>
                  <a:lnTo>
                    <a:pt x="4215" y="9279"/>
                  </a:lnTo>
                  <a:lnTo>
                    <a:pt x="4297" y="9123"/>
                  </a:lnTo>
                  <a:cubicBezTo>
                    <a:pt x="4370" y="8749"/>
                    <a:pt x="4489" y="8366"/>
                    <a:pt x="4598" y="7983"/>
                  </a:cubicBezTo>
                  <a:cubicBezTo>
                    <a:pt x="4790" y="7837"/>
                    <a:pt x="4945" y="7682"/>
                    <a:pt x="5127" y="7527"/>
                  </a:cubicBezTo>
                  <a:lnTo>
                    <a:pt x="5173" y="7491"/>
                  </a:lnTo>
                  <a:lnTo>
                    <a:pt x="5246" y="7418"/>
                  </a:lnTo>
                  <a:lnTo>
                    <a:pt x="5282" y="7381"/>
                  </a:lnTo>
                  <a:lnTo>
                    <a:pt x="5319" y="7335"/>
                  </a:lnTo>
                  <a:lnTo>
                    <a:pt x="5510" y="7189"/>
                  </a:lnTo>
                  <a:cubicBezTo>
                    <a:pt x="5812" y="6879"/>
                    <a:pt x="6195" y="6542"/>
                    <a:pt x="6541" y="6241"/>
                  </a:cubicBezTo>
                  <a:cubicBezTo>
                    <a:pt x="7107" y="5666"/>
                    <a:pt x="7527" y="5173"/>
                    <a:pt x="7828" y="4681"/>
                  </a:cubicBezTo>
                  <a:cubicBezTo>
                    <a:pt x="8019" y="4416"/>
                    <a:pt x="8174" y="4143"/>
                    <a:pt x="8320" y="3878"/>
                  </a:cubicBezTo>
                  <a:cubicBezTo>
                    <a:pt x="8439" y="3540"/>
                    <a:pt x="8548" y="3276"/>
                    <a:pt x="8594" y="2966"/>
                  </a:cubicBezTo>
                  <a:cubicBezTo>
                    <a:pt x="8630" y="2665"/>
                    <a:pt x="8667" y="2364"/>
                    <a:pt x="8630" y="2053"/>
                  </a:cubicBezTo>
                  <a:cubicBezTo>
                    <a:pt x="8594" y="1907"/>
                    <a:pt x="8548" y="1716"/>
                    <a:pt x="8512" y="1597"/>
                  </a:cubicBezTo>
                  <a:cubicBezTo>
                    <a:pt x="8475" y="1406"/>
                    <a:pt x="8402" y="1260"/>
                    <a:pt x="8366" y="1105"/>
                  </a:cubicBezTo>
                  <a:cubicBezTo>
                    <a:pt x="8247" y="913"/>
                    <a:pt x="8174" y="767"/>
                    <a:pt x="8056" y="612"/>
                  </a:cubicBezTo>
                  <a:cubicBezTo>
                    <a:pt x="7946" y="457"/>
                    <a:pt x="7864" y="348"/>
                    <a:pt x="7755" y="265"/>
                  </a:cubicBezTo>
                  <a:cubicBezTo>
                    <a:pt x="7636" y="156"/>
                    <a:pt x="7490" y="83"/>
                    <a:pt x="7372" y="37"/>
                  </a:cubicBezTo>
                  <a:cubicBezTo>
                    <a:pt x="7262" y="1"/>
                    <a:pt x="7143" y="1"/>
                    <a:pt x="6997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3"/>
            <p:cNvSpPr/>
            <p:nvPr/>
          </p:nvSpPr>
          <p:spPr>
            <a:xfrm>
              <a:off x="6173467" y="2838981"/>
              <a:ext cx="120169" cy="318012"/>
            </a:xfrm>
            <a:custGeom>
              <a:avLst/>
              <a:gdLst/>
              <a:ahLst/>
              <a:cxnLst/>
              <a:rect l="l" t="t" r="r" b="b"/>
              <a:pathLst>
                <a:path w="2200" h="5822" extrusionOk="0">
                  <a:moveTo>
                    <a:pt x="794" y="1"/>
                  </a:moveTo>
                  <a:cubicBezTo>
                    <a:pt x="685" y="1"/>
                    <a:pt x="566" y="1"/>
                    <a:pt x="457" y="37"/>
                  </a:cubicBezTo>
                  <a:cubicBezTo>
                    <a:pt x="375" y="74"/>
                    <a:pt x="265" y="156"/>
                    <a:pt x="229" y="192"/>
                  </a:cubicBezTo>
                  <a:cubicBezTo>
                    <a:pt x="147" y="265"/>
                    <a:pt x="110" y="347"/>
                    <a:pt x="74" y="457"/>
                  </a:cubicBezTo>
                  <a:cubicBezTo>
                    <a:pt x="37" y="530"/>
                    <a:pt x="1" y="612"/>
                    <a:pt x="1" y="721"/>
                  </a:cubicBezTo>
                  <a:lnTo>
                    <a:pt x="1" y="1068"/>
                  </a:lnTo>
                  <a:cubicBezTo>
                    <a:pt x="37" y="1296"/>
                    <a:pt x="74" y="1524"/>
                    <a:pt x="147" y="1789"/>
                  </a:cubicBezTo>
                  <a:cubicBezTo>
                    <a:pt x="229" y="2017"/>
                    <a:pt x="338" y="2245"/>
                    <a:pt x="411" y="2473"/>
                  </a:cubicBezTo>
                  <a:cubicBezTo>
                    <a:pt x="530" y="2665"/>
                    <a:pt x="603" y="2856"/>
                    <a:pt x="685" y="3002"/>
                  </a:cubicBezTo>
                  <a:cubicBezTo>
                    <a:pt x="831" y="3230"/>
                    <a:pt x="986" y="3422"/>
                    <a:pt x="1177" y="3650"/>
                  </a:cubicBezTo>
                  <a:cubicBezTo>
                    <a:pt x="1250" y="3723"/>
                    <a:pt x="1287" y="3805"/>
                    <a:pt x="1369" y="3878"/>
                  </a:cubicBezTo>
                  <a:cubicBezTo>
                    <a:pt x="1478" y="4033"/>
                    <a:pt x="1597" y="4179"/>
                    <a:pt x="1670" y="4334"/>
                  </a:cubicBezTo>
                  <a:cubicBezTo>
                    <a:pt x="1670" y="4371"/>
                    <a:pt x="1707" y="4371"/>
                    <a:pt x="1707" y="4371"/>
                  </a:cubicBezTo>
                  <a:cubicBezTo>
                    <a:pt x="1743" y="4599"/>
                    <a:pt x="1743" y="4790"/>
                    <a:pt x="1743" y="4982"/>
                  </a:cubicBezTo>
                  <a:cubicBezTo>
                    <a:pt x="1743" y="5137"/>
                    <a:pt x="1743" y="5210"/>
                    <a:pt x="1707" y="5319"/>
                  </a:cubicBezTo>
                  <a:cubicBezTo>
                    <a:pt x="1707" y="5401"/>
                    <a:pt x="1707" y="5511"/>
                    <a:pt x="1670" y="5629"/>
                  </a:cubicBezTo>
                  <a:lnTo>
                    <a:pt x="1670" y="5666"/>
                  </a:lnTo>
                  <a:lnTo>
                    <a:pt x="1670" y="5775"/>
                  </a:lnTo>
                  <a:cubicBezTo>
                    <a:pt x="1670" y="5775"/>
                    <a:pt x="1707" y="5821"/>
                    <a:pt x="1743" y="5821"/>
                  </a:cubicBezTo>
                  <a:cubicBezTo>
                    <a:pt x="1825" y="5821"/>
                    <a:pt x="1862" y="5775"/>
                    <a:pt x="1862" y="5739"/>
                  </a:cubicBezTo>
                  <a:lnTo>
                    <a:pt x="1862" y="5666"/>
                  </a:lnTo>
                  <a:lnTo>
                    <a:pt x="1898" y="5666"/>
                  </a:lnTo>
                  <a:cubicBezTo>
                    <a:pt x="1898" y="5593"/>
                    <a:pt x="1898" y="5547"/>
                    <a:pt x="1935" y="5474"/>
                  </a:cubicBezTo>
                  <a:cubicBezTo>
                    <a:pt x="1935" y="5365"/>
                    <a:pt x="1971" y="5283"/>
                    <a:pt x="1971" y="5173"/>
                  </a:cubicBezTo>
                  <a:cubicBezTo>
                    <a:pt x="1971" y="4982"/>
                    <a:pt x="2008" y="4790"/>
                    <a:pt x="1971" y="4599"/>
                  </a:cubicBezTo>
                  <a:cubicBezTo>
                    <a:pt x="1971" y="4453"/>
                    <a:pt x="1971" y="4298"/>
                    <a:pt x="1935" y="4142"/>
                  </a:cubicBezTo>
                  <a:cubicBezTo>
                    <a:pt x="2008" y="3841"/>
                    <a:pt x="2053" y="3540"/>
                    <a:pt x="2126" y="3194"/>
                  </a:cubicBezTo>
                  <a:cubicBezTo>
                    <a:pt x="2199" y="2583"/>
                    <a:pt x="2199" y="2126"/>
                    <a:pt x="2163" y="1670"/>
                  </a:cubicBezTo>
                  <a:cubicBezTo>
                    <a:pt x="2126" y="1369"/>
                    <a:pt x="2090" y="1141"/>
                    <a:pt x="2008" y="950"/>
                  </a:cubicBezTo>
                  <a:cubicBezTo>
                    <a:pt x="1935" y="721"/>
                    <a:pt x="1825" y="530"/>
                    <a:pt x="1707" y="384"/>
                  </a:cubicBezTo>
                  <a:cubicBezTo>
                    <a:pt x="1551" y="229"/>
                    <a:pt x="1369" y="119"/>
                    <a:pt x="1177" y="37"/>
                  </a:cubicBezTo>
                  <a:cubicBezTo>
                    <a:pt x="1059" y="1"/>
                    <a:pt x="949" y="1"/>
                    <a:pt x="794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53"/>
            <p:cNvSpPr/>
            <p:nvPr/>
          </p:nvSpPr>
          <p:spPr>
            <a:xfrm>
              <a:off x="6040403" y="2861923"/>
              <a:ext cx="24962" cy="45883"/>
            </a:xfrm>
            <a:custGeom>
              <a:avLst/>
              <a:gdLst/>
              <a:ahLst/>
              <a:cxnLst/>
              <a:rect l="l" t="t" r="r" b="b"/>
              <a:pathLst>
                <a:path w="457" h="840" extrusionOk="0">
                  <a:moveTo>
                    <a:pt x="37" y="0"/>
                  </a:moveTo>
                  <a:lnTo>
                    <a:pt x="37" y="37"/>
                  </a:lnTo>
                  <a:cubicBezTo>
                    <a:pt x="1" y="37"/>
                    <a:pt x="1" y="37"/>
                    <a:pt x="1" y="73"/>
                  </a:cubicBezTo>
                  <a:cubicBezTo>
                    <a:pt x="74" y="192"/>
                    <a:pt x="156" y="338"/>
                    <a:pt x="229" y="457"/>
                  </a:cubicBezTo>
                  <a:cubicBezTo>
                    <a:pt x="265" y="566"/>
                    <a:pt x="338" y="685"/>
                    <a:pt x="384" y="794"/>
                  </a:cubicBezTo>
                  <a:cubicBezTo>
                    <a:pt x="384" y="840"/>
                    <a:pt x="420" y="840"/>
                    <a:pt x="420" y="840"/>
                  </a:cubicBezTo>
                  <a:cubicBezTo>
                    <a:pt x="457" y="840"/>
                    <a:pt x="457" y="794"/>
                    <a:pt x="457" y="794"/>
                  </a:cubicBezTo>
                  <a:cubicBezTo>
                    <a:pt x="338" y="530"/>
                    <a:pt x="229" y="265"/>
                    <a:pt x="74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53"/>
            <p:cNvSpPr/>
            <p:nvPr/>
          </p:nvSpPr>
          <p:spPr>
            <a:xfrm>
              <a:off x="6040403" y="2857935"/>
              <a:ext cx="26984" cy="53858"/>
            </a:xfrm>
            <a:custGeom>
              <a:avLst/>
              <a:gdLst/>
              <a:ahLst/>
              <a:cxnLst/>
              <a:rect l="l" t="t" r="r" b="b"/>
              <a:pathLst>
                <a:path w="494" h="986" extrusionOk="0">
                  <a:moveTo>
                    <a:pt x="1" y="0"/>
                  </a:moveTo>
                  <a:lnTo>
                    <a:pt x="1" y="37"/>
                  </a:lnTo>
                  <a:cubicBezTo>
                    <a:pt x="74" y="229"/>
                    <a:pt x="192" y="411"/>
                    <a:pt x="265" y="603"/>
                  </a:cubicBezTo>
                  <a:cubicBezTo>
                    <a:pt x="338" y="721"/>
                    <a:pt x="384" y="831"/>
                    <a:pt x="457" y="949"/>
                  </a:cubicBezTo>
                  <a:lnTo>
                    <a:pt x="457" y="986"/>
                  </a:lnTo>
                  <a:lnTo>
                    <a:pt x="493" y="986"/>
                  </a:lnTo>
                  <a:lnTo>
                    <a:pt x="493" y="949"/>
                  </a:lnTo>
                  <a:lnTo>
                    <a:pt x="493" y="913"/>
                  </a:lnTo>
                  <a:cubicBezTo>
                    <a:pt x="384" y="603"/>
                    <a:pt x="229" y="302"/>
                    <a:pt x="37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53"/>
            <p:cNvSpPr/>
            <p:nvPr/>
          </p:nvSpPr>
          <p:spPr>
            <a:xfrm>
              <a:off x="6040403" y="2855423"/>
              <a:ext cx="30971" cy="58391"/>
            </a:xfrm>
            <a:custGeom>
              <a:avLst/>
              <a:gdLst/>
              <a:ahLst/>
              <a:cxnLst/>
              <a:rect l="l" t="t" r="r" b="b"/>
              <a:pathLst>
                <a:path w="567" h="1069" extrusionOk="0">
                  <a:moveTo>
                    <a:pt x="1" y="1"/>
                  </a:moveTo>
                  <a:lnTo>
                    <a:pt x="1" y="83"/>
                  </a:lnTo>
                  <a:cubicBezTo>
                    <a:pt x="74" y="192"/>
                    <a:pt x="156" y="348"/>
                    <a:pt x="229" y="457"/>
                  </a:cubicBezTo>
                  <a:cubicBezTo>
                    <a:pt x="302" y="649"/>
                    <a:pt x="384" y="840"/>
                    <a:pt x="493" y="1032"/>
                  </a:cubicBezTo>
                  <a:lnTo>
                    <a:pt x="530" y="1068"/>
                  </a:lnTo>
                  <a:lnTo>
                    <a:pt x="530" y="1032"/>
                  </a:lnTo>
                  <a:lnTo>
                    <a:pt x="566" y="995"/>
                  </a:lnTo>
                  <a:cubicBezTo>
                    <a:pt x="457" y="840"/>
                    <a:pt x="384" y="685"/>
                    <a:pt x="302" y="503"/>
                  </a:cubicBezTo>
                  <a:cubicBezTo>
                    <a:pt x="229" y="348"/>
                    <a:pt x="156" y="192"/>
                    <a:pt x="74" y="4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53"/>
            <p:cNvSpPr/>
            <p:nvPr/>
          </p:nvSpPr>
          <p:spPr>
            <a:xfrm>
              <a:off x="6038437" y="2855423"/>
              <a:ext cx="35450" cy="68824"/>
            </a:xfrm>
            <a:custGeom>
              <a:avLst/>
              <a:gdLst/>
              <a:ahLst/>
              <a:cxnLst/>
              <a:rect l="l" t="t" r="r" b="b"/>
              <a:pathLst>
                <a:path w="649" h="1260" extrusionOk="0">
                  <a:moveTo>
                    <a:pt x="37" y="1"/>
                  </a:moveTo>
                  <a:cubicBezTo>
                    <a:pt x="37" y="46"/>
                    <a:pt x="0" y="46"/>
                    <a:pt x="37" y="83"/>
                  </a:cubicBezTo>
                  <a:cubicBezTo>
                    <a:pt x="110" y="192"/>
                    <a:pt x="192" y="348"/>
                    <a:pt x="265" y="457"/>
                  </a:cubicBezTo>
                  <a:lnTo>
                    <a:pt x="228" y="457"/>
                  </a:lnTo>
                  <a:cubicBezTo>
                    <a:pt x="301" y="576"/>
                    <a:pt x="338" y="731"/>
                    <a:pt x="420" y="840"/>
                  </a:cubicBezTo>
                  <a:cubicBezTo>
                    <a:pt x="456" y="959"/>
                    <a:pt x="529" y="1105"/>
                    <a:pt x="566" y="1223"/>
                  </a:cubicBezTo>
                  <a:cubicBezTo>
                    <a:pt x="566" y="1260"/>
                    <a:pt x="602" y="1260"/>
                    <a:pt x="602" y="1260"/>
                  </a:cubicBezTo>
                  <a:cubicBezTo>
                    <a:pt x="648" y="1260"/>
                    <a:pt x="648" y="1223"/>
                    <a:pt x="648" y="1223"/>
                  </a:cubicBezTo>
                  <a:cubicBezTo>
                    <a:pt x="566" y="995"/>
                    <a:pt x="493" y="804"/>
                    <a:pt x="420" y="612"/>
                  </a:cubicBezTo>
                  <a:cubicBezTo>
                    <a:pt x="301" y="420"/>
                    <a:pt x="228" y="192"/>
                    <a:pt x="110" y="46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53"/>
            <p:cNvSpPr/>
            <p:nvPr/>
          </p:nvSpPr>
          <p:spPr>
            <a:xfrm>
              <a:off x="6061324" y="3141982"/>
              <a:ext cx="16551" cy="39929"/>
            </a:xfrm>
            <a:custGeom>
              <a:avLst/>
              <a:gdLst/>
              <a:ahLst/>
              <a:cxnLst/>
              <a:rect l="l" t="t" r="r" b="b"/>
              <a:pathLst>
                <a:path w="303" h="731" extrusionOk="0">
                  <a:moveTo>
                    <a:pt x="266" y="0"/>
                  </a:moveTo>
                  <a:lnTo>
                    <a:pt x="229" y="46"/>
                  </a:lnTo>
                  <a:lnTo>
                    <a:pt x="229" y="82"/>
                  </a:lnTo>
                  <a:cubicBezTo>
                    <a:pt x="147" y="274"/>
                    <a:pt x="74" y="456"/>
                    <a:pt x="1" y="648"/>
                  </a:cubicBezTo>
                  <a:lnTo>
                    <a:pt x="1" y="730"/>
                  </a:lnTo>
                  <a:cubicBezTo>
                    <a:pt x="37" y="730"/>
                    <a:pt x="37" y="730"/>
                    <a:pt x="74" y="685"/>
                  </a:cubicBezTo>
                  <a:cubicBezTo>
                    <a:pt x="110" y="575"/>
                    <a:pt x="147" y="502"/>
                    <a:pt x="183" y="384"/>
                  </a:cubicBezTo>
                  <a:cubicBezTo>
                    <a:pt x="229" y="274"/>
                    <a:pt x="266" y="155"/>
                    <a:pt x="302" y="46"/>
                  </a:cubicBezTo>
                  <a:lnTo>
                    <a:pt x="266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53"/>
            <p:cNvSpPr/>
            <p:nvPr/>
          </p:nvSpPr>
          <p:spPr>
            <a:xfrm>
              <a:off x="6063345" y="3141982"/>
              <a:ext cx="16496" cy="39929"/>
            </a:xfrm>
            <a:custGeom>
              <a:avLst/>
              <a:gdLst/>
              <a:ahLst/>
              <a:cxnLst/>
              <a:rect l="l" t="t" r="r" b="b"/>
              <a:pathLst>
                <a:path w="302" h="731" extrusionOk="0">
                  <a:moveTo>
                    <a:pt x="229" y="0"/>
                  </a:moveTo>
                  <a:cubicBezTo>
                    <a:pt x="146" y="228"/>
                    <a:pt x="73" y="456"/>
                    <a:pt x="0" y="648"/>
                  </a:cubicBezTo>
                  <a:lnTo>
                    <a:pt x="0" y="730"/>
                  </a:lnTo>
                  <a:cubicBezTo>
                    <a:pt x="37" y="730"/>
                    <a:pt x="37" y="730"/>
                    <a:pt x="73" y="685"/>
                  </a:cubicBezTo>
                  <a:cubicBezTo>
                    <a:pt x="146" y="502"/>
                    <a:pt x="229" y="274"/>
                    <a:pt x="302" y="46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53"/>
            <p:cNvSpPr/>
            <p:nvPr/>
          </p:nvSpPr>
          <p:spPr>
            <a:xfrm>
              <a:off x="6058866" y="3141982"/>
              <a:ext cx="20975" cy="45883"/>
            </a:xfrm>
            <a:custGeom>
              <a:avLst/>
              <a:gdLst/>
              <a:ahLst/>
              <a:cxnLst/>
              <a:rect l="l" t="t" r="r" b="b"/>
              <a:pathLst>
                <a:path w="384" h="840" extrusionOk="0">
                  <a:moveTo>
                    <a:pt x="311" y="0"/>
                  </a:moveTo>
                  <a:lnTo>
                    <a:pt x="311" y="82"/>
                  </a:lnTo>
                  <a:cubicBezTo>
                    <a:pt x="228" y="311"/>
                    <a:pt x="119" y="575"/>
                    <a:pt x="0" y="803"/>
                  </a:cubicBezTo>
                  <a:cubicBezTo>
                    <a:pt x="0" y="803"/>
                    <a:pt x="0" y="840"/>
                    <a:pt x="46" y="840"/>
                  </a:cubicBezTo>
                  <a:lnTo>
                    <a:pt x="82" y="840"/>
                  </a:lnTo>
                  <a:cubicBezTo>
                    <a:pt x="192" y="575"/>
                    <a:pt x="311" y="311"/>
                    <a:pt x="384" y="46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53"/>
            <p:cNvSpPr/>
            <p:nvPr/>
          </p:nvSpPr>
          <p:spPr>
            <a:xfrm>
              <a:off x="6061324" y="3141982"/>
              <a:ext cx="20538" cy="43916"/>
            </a:xfrm>
            <a:custGeom>
              <a:avLst/>
              <a:gdLst/>
              <a:ahLst/>
              <a:cxnLst/>
              <a:rect l="l" t="t" r="r" b="b"/>
              <a:pathLst>
                <a:path w="376" h="804" extrusionOk="0">
                  <a:moveTo>
                    <a:pt x="266" y="0"/>
                  </a:moveTo>
                  <a:cubicBezTo>
                    <a:pt x="266" y="82"/>
                    <a:pt x="229" y="192"/>
                    <a:pt x="229" y="274"/>
                  </a:cubicBezTo>
                  <a:cubicBezTo>
                    <a:pt x="147" y="420"/>
                    <a:pt x="74" y="575"/>
                    <a:pt x="1" y="767"/>
                  </a:cubicBezTo>
                  <a:cubicBezTo>
                    <a:pt x="1" y="767"/>
                    <a:pt x="1" y="803"/>
                    <a:pt x="37" y="803"/>
                  </a:cubicBezTo>
                  <a:lnTo>
                    <a:pt x="74" y="803"/>
                  </a:lnTo>
                  <a:cubicBezTo>
                    <a:pt x="147" y="648"/>
                    <a:pt x="183" y="539"/>
                    <a:pt x="229" y="420"/>
                  </a:cubicBezTo>
                  <a:cubicBezTo>
                    <a:pt x="266" y="311"/>
                    <a:pt x="302" y="155"/>
                    <a:pt x="339" y="46"/>
                  </a:cubicBezTo>
                  <a:cubicBezTo>
                    <a:pt x="375" y="0"/>
                    <a:pt x="339" y="0"/>
                    <a:pt x="339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53"/>
            <p:cNvSpPr/>
            <p:nvPr/>
          </p:nvSpPr>
          <p:spPr>
            <a:xfrm>
              <a:off x="6061324" y="3144440"/>
              <a:ext cx="18517" cy="49925"/>
            </a:xfrm>
            <a:custGeom>
              <a:avLst/>
              <a:gdLst/>
              <a:ahLst/>
              <a:cxnLst/>
              <a:rect l="l" t="t" r="r" b="b"/>
              <a:pathLst>
                <a:path w="339" h="914" extrusionOk="0">
                  <a:moveTo>
                    <a:pt x="302" y="1"/>
                  </a:moveTo>
                  <a:lnTo>
                    <a:pt x="266" y="37"/>
                  </a:lnTo>
                  <a:cubicBezTo>
                    <a:pt x="183" y="266"/>
                    <a:pt x="110" y="494"/>
                    <a:pt x="74" y="722"/>
                  </a:cubicBezTo>
                  <a:cubicBezTo>
                    <a:pt x="37" y="758"/>
                    <a:pt x="37" y="795"/>
                    <a:pt x="1" y="868"/>
                  </a:cubicBezTo>
                  <a:lnTo>
                    <a:pt x="1" y="913"/>
                  </a:lnTo>
                  <a:lnTo>
                    <a:pt x="74" y="913"/>
                  </a:lnTo>
                  <a:cubicBezTo>
                    <a:pt x="183" y="640"/>
                    <a:pt x="229" y="339"/>
                    <a:pt x="339" y="74"/>
                  </a:cubicBezTo>
                  <a:lnTo>
                    <a:pt x="339" y="37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53"/>
            <p:cNvSpPr/>
            <p:nvPr/>
          </p:nvSpPr>
          <p:spPr>
            <a:xfrm>
              <a:off x="6061324" y="3144440"/>
              <a:ext cx="18517" cy="47412"/>
            </a:xfrm>
            <a:custGeom>
              <a:avLst/>
              <a:gdLst/>
              <a:ahLst/>
              <a:cxnLst/>
              <a:rect l="l" t="t" r="r" b="b"/>
              <a:pathLst>
                <a:path w="339" h="868" extrusionOk="0">
                  <a:moveTo>
                    <a:pt x="302" y="1"/>
                  </a:moveTo>
                  <a:lnTo>
                    <a:pt x="266" y="37"/>
                  </a:lnTo>
                  <a:cubicBezTo>
                    <a:pt x="229" y="183"/>
                    <a:pt x="183" y="302"/>
                    <a:pt x="147" y="457"/>
                  </a:cubicBezTo>
                  <a:cubicBezTo>
                    <a:pt x="110" y="567"/>
                    <a:pt x="74" y="685"/>
                    <a:pt x="1" y="831"/>
                  </a:cubicBezTo>
                  <a:cubicBezTo>
                    <a:pt x="1" y="831"/>
                    <a:pt x="1" y="868"/>
                    <a:pt x="37" y="868"/>
                  </a:cubicBezTo>
                  <a:cubicBezTo>
                    <a:pt x="37" y="868"/>
                    <a:pt x="74" y="868"/>
                    <a:pt x="74" y="831"/>
                  </a:cubicBezTo>
                  <a:cubicBezTo>
                    <a:pt x="147" y="722"/>
                    <a:pt x="183" y="603"/>
                    <a:pt x="229" y="457"/>
                  </a:cubicBezTo>
                  <a:cubicBezTo>
                    <a:pt x="266" y="339"/>
                    <a:pt x="302" y="183"/>
                    <a:pt x="339" y="37"/>
                  </a:cubicBezTo>
                  <a:cubicBezTo>
                    <a:pt x="339" y="37"/>
                    <a:pt x="339" y="1"/>
                    <a:pt x="302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53"/>
            <p:cNvSpPr/>
            <p:nvPr/>
          </p:nvSpPr>
          <p:spPr>
            <a:xfrm>
              <a:off x="5631325" y="2492171"/>
              <a:ext cx="236734" cy="440530"/>
            </a:xfrm>
            <a:custGeom>
              <a:avLst/>
              <a:gdLst/>
              <a:ahLst/>
              <a:cxnLst/>
              <a:rect l="l" t="t" r="r" b="b"/>
              <a:pathLst>
                <a:path w="4334" h="8065" extrusionOk="0">
                  <a:moveTo>
                    <a:pt x="1633" y="0"/>
                  </a:moveTo>
                  <a:cubicBezTo>
                    <a:pt x="1524" y="0"/>
                    <a:pt x="1405" y="37"/>
                    <a:pt x="1259" y="83"/>
                  </a:cubicBezTo>
                  <a:cubicBezTo>
                    <a:pt x="1140" y="119"/>
                    <a:pt x="1031" y="192"/>
                    <a:pt x="912" y="265"/>
                  </a:cubicBezTo>
                  <a:cubicBezTo>
                    <a:pt x="803" y="384"/>
                    <a:pt x="684" y="493"/>
                    <a:pt x="575" y="648"/>
                  </a:cubicBezTo>
                  <a:cubicBezTo>
                    <a:pt x="493" y="767"/>
                    <a:pt x="383" y="913"/>
                    <a:pt x="301" y="1104"/>
                  </a:cubicBezTo>
                  <a:cubicBezTo>
                    <a:pt x="228" y="1296"/>
                    <a:pt x="192" y="1451"/>
                    <a:pt x="119" y="1597"/>
                  </a:cubicBezTo>
                  <a:cubicBezTo>
                    <a:pt x="73" y="1752"/>
                    <a:pt x="37" y="1907"/>
                    <a:pt x="37" y="2090"/>
                  </a:cubicBezTo>
                  <a:cubicBezTo>
                    <a:pt x="0" y="2363"/>
                    <a:pt x="0" y="2664"/>
                    <a:pt x="73" y="3002"/>
                  </a:cubicBezTo>
                  <a:cubicBezTo>
                    <a:pt x="119" y="3275"/>
                    <a:pt x="192" y="3577"/>
                    <a:pt x="347" y="3878"/>
                  </a:cubicBezTo>
                  <a:cubicBezTo>
                    <a:pt x="456" y="4142"/>
                    <a:pt x="611" y="4416"/>
                    <a:pt x="803" y="4717"/>
                  </a:cubicBezTo>
                  <a:cubicBezTo>
                    <a:pt x="1140" y="5173"/>
                    <a:pt x="1560" y="5666"/>
                    <a:pt x="2126" y="6240"/>
                  </a:cubicBezTo>
                  <a:cubicBezTo>
                    <a:pt x="2472" y="6578"/>
                    <a:pt x="2810" y="6879"/>
                    <a:pt x="3120" y="7189"/>
                  </a:cubicBezTo>
                  <a:lnTo>
                    <a:pt x="3312" y="7335"/>
                  </a:lnTo>
                  <a:cubicBezTo>
                    <a:pt x="3540" y="7563"/>
                    <a:pt x="3804" y="7791"/>
                    <a:pt x="4032" y="8019"/>
                  </a:cubicBezTo>
                  <a:cubicBezTo>
                    <a:pt x="4069" y="8065"/>
                    <a:pt x="4105" y="8065"/>
                    <a:pt x="4105" y="8065"/>
                  </a:cubicBezTo>
                  <a:cubicBezTo>
                    <a:pt x="4142" y="8065"/>
                    <a:pt x="4178" y="8065"/>
                    <a:pt x="4224" y="8019"/>
                  </a:cubicBezTo>
                  <a:cubicBezTo>
                    <a:pt x="4260" y="7983"/>
                    <a:pt x="4260" y="7910"/>
                    <a:pt x="4224" y="7873"/>
                  </a:cubicBezTo>
                  <a:cubicBezTo>
                    <a:pt x="4260" y="7454"/>
                    <a:pt x="4333" y="6961"/>
                    <a:pt x="4333" y="6468"/>
                  </a:cubicBezTo>
                  <a:lnTo>
                    <a:pt x="4333" y="5136"/>
                  </a:lnTo>
                  <a:cubicBezTo>
                    <a:pt x="4297" y="4680"/>
                    <a:pt x="4260" y="4224"/>
                    <a:pt x="4224" y="3768"/>
                  </a:cubicBezTo>
                  <a:cubicBezTo>
                    <a:pt x="4142" y="3312"/>
                    <a:pt x="4069" y="2892"/>
                    <a:pt x="3950" y="2473"/>
                  </a:cubicBezTo>
                  <a:cubicBezTo>
                    <a:pt x="3914" y="2318"/>
                    <a:pt x="3877" y="2135"/>
                    <a:pt x="3804" y="1944"/>
                  </a:cubicBezTo>
                  <a:cubicBezTo>
                    <a:pt x="3722" y="1825"/>
                    <a:pt x="3686" y="1679"/>
                    <a:pt x="3613" y="1524"/>
                  </a:cubicBezTo>
                  <a:cubicBezTo>
                    <a:pt x="3458" y="1259"/>
                    <a:pt x="3266" y="1031"/>
                    <a:pt x="3084" y="767"/>
                  </a:cubicBezTo>
                  <a:cubicBezTo>
                    <a:pt x="2856" y="539"/>
                    <a:pt x="2627" y="347"/>
                    <a:pt x="2399" y="229"/>
                  </a:cubicBezTo>
                  <a:cubicBezTo>
                    <a:pt x="2126" y="83"/>
                    <a:pt x="1898" y="0"/>
                    <a:pt x="1633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53"/>
            <p:cNvSpPr/>
            <p:nvPr/>
          </p:nvSpPr>
          <p:spPr>
            <a:xfrm>
              <a:off x="5575499" y="2953091"/>
              <a:ext cx="340407" cy="176485"/>
            </a:xfrm>
            <a:custGeom>
              <a:avLst/>
              <a:gdLst/>
              <a:ahLst/>
              <a:cxnLst/>
              <a:rect l="l" t="t" r="r" b="b"/>
              <a:pathLst>
                <a:path w="6232" h="3231" extrusionOk="0">
                  <a:moveTo>
                    <a:pt x="1214" y="1"/>
                  </a:moveTo>
                  <a:cubicBezTo>
                    <a:pt x="1141" y="1"/>
                    <a:pt x="1059" y="1"/>
                    <a:pt x="949" y="37"/>
                  </a:cubicBezTo>
                  <a:cubicBezTo>
                    <a:pt x="794" y="37"/>
                    <a:pt x="639" y="119"/>
                    <a:pt x="529" y="192"/>
                  </a:cubicBezTo>
                  <a:cubicBezTo>
                    <a:pt x="374" y="265"/>
                    <a:pt x="265" y="384"/>
                    <a:pt x="146" y="539"/>
                  </a:cubicBezTo>
                  <a:cubicBezTo>
                    <a:pt x="73" y="685"/>
                    <a:pt x="0" y="840"/>
                    <a:pt x="0" y="1032"/>
                  </a:cubicBezTo>
                  <a:cubicBezTo>
                    <a:pt x="0" y="1178"/>
                    <a:pt x="37" y="1333"/>
                    <a:pt x="73" y="1524"/>
                  </a:cubicBezTo>
                  <a:cubicBezTo>
                    <a:pt x="146" y="1634"/>
                    <a:pt x="228" y="1789"/>
                    <a:pt x="338" y="1944"/>
                  </a:cubicBezTo>
                  <a:cubicBezTo>
                    <a:pt x="457" y="2090"/>
                    <a:pt x="566" y="2209"/>
                    <a:pt x="721" y="2318"/>
                  </a:cubicBezTo>
                  <a:cubicBezTo>
                    <a:pt x="949" y="2546"/>
                    <a:pt x="1250" y="2701"/>
                    <a:pt x="1597" y="2856"/>
                  </a:cubicBezTo>
                  <a:cubicBezTo>
                    <a:pt x="1934" y="3002"/>
                    <a:pt x="2281" y="3084"/>
                    <a:pt x="2655" y="3157"/>
                  </a:cubicBezTo>
                  <a:cubicBezTo>
                    <a:pt x="3002" y="3230"/>
                    <a:pt x="3339" y="3230"/>
                    <a:pt x="3722" y="3230"/>
                  </a:cubicBezTo>
                  <a:lnTo>
                    <a:pt x="3832" y="3230"/>
                  </a:lnTo>
                  <a:cubicBezTo>
                    <a:pt x="4215" y="3230"/>
                    <a:pt x="4598" y="3194"/>
                    <a:pt x="4972" y="3121"/>
                  </a:cubicBezTo>
                  <a:cubicBezTo>
                    <a:pt x="5392" y="3048"/>
                    <a:pt x="5775" y="2929"/>
                    <a:pt x="6158" y="2774"/>
                  </a:cubicBezTo>
                  <a:cubicBezTo>
                    <a:pt x="6158" y="2774"/>
                    <a:pt x="6195" y="2774"/>
                    <a:pt x="6195" y="2738"/>
                  </a:cubicBezTo>
                  <a:cubicBezTo>
                    <a:pt x="6231" y="2701"/>
                    <a:pt x="6231" y="2701"/>
                    <a:pt x="6231" y="2665"/>
                  </a:cubicBezTo>
                  <a:cubicBezTo>
                    <a:pt x="6231" y="2628"/>
                    <a:pt x="6195" y="2592"/>
                    <a:pt x="6195" y="2592"/>
                  </a:cubicBezTo>
                  <a:cubicBezTo>
                    <a:pt x="5583" y="2053"/>
                    <a:pt x="4863" y="1597"/>
                    <a:pt x="3987" y="1105"/>
                  </a:cubicBezTo>
                  <a:cubicBezTo>
                    <a:pt x="3649" y="877"/>
                    <a:pt x="3230" y="685"/>
                    <a:pt x="2847" y="494"/>
                  </a:cubicBezTo>
                  <a:cubicBezTo>
                    <a:pt x="2582" y="384"/>
                    <a:pt x="2281" y="229"/>
                    <a:pt x="1934" y="156"/>
                  </a:cubicBezTo>
                  <a:cubicBezTo>
                    <a:pt x="1670" y="37"/>
                    <a:pt x="1442" y="1"/>
                    <a:pt x="1214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53"/>
            <p:cNvSpPr/>
            <p:nvPr/>
          </p:nvSpPr>
          <p:spPr>
            <a:xfrm>
              <a:off x="5871998" y="2648123"/>
              <a:ext cx="230780" cy="338441"/>
            </a:xfrm>
            <a:custGeom>
              <a:avLst/>
              <a:gdLst/>
              <a:ahLst/>
              <a:cxnLst/>
              <a:rect l="l" t="t" r="r" b="b"/>
              <a:pathLst>
                <a:path w="4225" h="6196" extrusionOk="0">
                  <a:moveTo>
                    <a:pt x="3157" y="1"/>
                  </a:moveTo>
                  <a:cubicBezTo>
                    <a:pt x="3084" y="1"/>
                    <a:pt x="2965" y="37"/>
                    <a:pt x="2856" y="37"/>
                  </a:cubicBezTo>
                  <a:cubicBezTo>
                    <a:pt x="2591" y="110"/>
                    <a:pt x="2327" y="229"/>
                    <a:pt x="2099" y="420"/>
                  </a:cubicBezTo>
                  <a:cubicBezTo>
                    <a:pt x="1825" y="685"/>
                    <a:pt x="1560" y="950"/>
                    <a:pt x="1369" y="1251"/>
                  </a:cubicBezTo>
                  <a:cubicBezTo>
                    <a:pt x="995" y="1789"/>
                    <a:pt x="685" y="2427"/>
                    <a:pt x="457" y="3230"/>
                  </a:cubicBezTo>
                  <a:cubicBezTo>
                    <a:pt x="192" y="4143"/>
                    <a:pt x="82" y="5128"/>
                    <a:pt x="0" y="6040"/>
                  </a:cubicBezTo>
                  <a:cubicBezTo>
                    <a:pt x="0" y="6077"/>
                    <a:pt x="46" y="6159"/>
                    <a:pt x="82" y="6159"/>
                  </a:cubicBezTo>
                  <a:cubicBezTo>
                    <a:pt x="82" y="6195"/>
                    <a:pt x="119" y="6195"/>
                    <a:pt x="155" y="6195"/>
                  </a:cubicBezTo>
                  <a:cubicBezTo>
                    <a:pt x="155" y="6195"/>
                    <a:pt x="192" y="6195"/>
                    <a:pt x="192" y="6159"/>
                  </a:cubicBezTo>
                  <a:cubicBezTo>
                    <a:pt x="502" y="5894"/>
                    <a:pt x="803" y="5666"/>
                    <a:pt x="1104" y="5438"/>
                  </a:cubicBezTo>
                  <a:cubicBezTo>
                    <a:pt x="1451" y="5128"/>
                    <a:pt x="1825" y="4863"/>
                    <a:pt x="2135" y="4562"/>
                  </a:cubicBezTo>
                  <a:cubicBezTo>
                    <a:pt x="2327" y="4407"/>
                    <a:pt x="2473" y="4252"/>
                    <a:pt x="2591" y="4106"/>
                  </a:cubicBezTo>
                  <a:cubicBezTo>
                    <a:pt x="2737" y="3951"/>
                    <a:pt x="2892" y="3796"/>
                    <a:pt x="2965" y="3650"/>
                  </a:cubicBezTo>
                  <a:cubicBezTo>
                    <a:pt x="3239" y="3303"/>
                    <a:pt x="3467" y="3002"/>
                    <a:pt x="3613" y="2701"/>
                  </a:cubicBezTo>
                  <a:cubicBezTo>
                    <a:pt x="3841" y="2318"/>
                    <a:pt x="4033" y="1971"/>
                    <a:pt x="4106" y="1634"/>
                  </a:cubicBezTo>
                  <a:cubicBezTo>
                    <a:pt x="4188" y="1406"/>
                    <a:pt x="4224" y="1023"/>
                    <a:pt x="4106" y="649"/>
                  </a:cubicBezTo>
                  <a:cubicBezTo>
                    <a:pt x="4069" y="530"/>
                    <a:pt x="3996" y="420"/>
                    <a:pt x="3878" y="302"/>
                  </a:cubicBezTo>
                  <a:cubicBezTo>
                    <a:pt x="3805" y="229"/>
                    <a:pt x="3695" y="147"/>
                    <a:pt x="3576" y="74"/>
                  </a:cubicBezTo>
                  <a:cubicBezTo>
                    <a:pt x="3467" y="37"/>
                    <a:pt x="3312" y="1"/>
                    <a:pt x="3157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53"/>
            <p:cNvSpPr/>
            <p:nvPr/>
          </p:nvSpPr>
          <p:spPr>
            <a:xfrm>
              <a:off x="5951202" y="2953091"/>
              <a:ext cx="120169" cy="238755"/>
            </a:xfrm>
            <a:custGeom>
              <a:avLst/>
              <a:gdLst/>
              <a:ahLst/>
              <a:cxnLst/>
              <a:rect l="l" t="t" r="r" b="b"/>
              <a:pathLst>
                <a:path w="2200" h="4371" extrusionOk="0">
                  <a:moveTo>
                    <a:pt x="1369" y="1"/>
                  </a:moveTo>
                  <a:cubicBezTo>
                    <a:pt x="1251" y="1"/>
                    <a:pt x="1141" y="1"/>
                    <a:pt x="1023" y="37"/>
                  </a:cubicBezTo>
                  <a:cubicBezTo>
                    <a:pt x="795" y="83"/>
                    <a:pt x="649" y="192"/>
                    <a:pt x="494" y="384"/>
                  </a:cubicBezTo>
                  <a:cubicBezTo>
                    <a:pt x="338" y="539"/>
                    <a:pt x="265" y="685"/>
                    <a:pt x="192" y="950"/>
                  </a:cubicBezTo>
                  <a:cubicBezTo>
                    <a:pt x="110" y="1141"/>
                    <a:pt x="74" y="1369"/>
                    <a:pt x="37" y="1634"/>
                  </a:cubicBezTo>
                  <a:cubicBezTo>
                    <a:pt x="1" y="2090"/>
                    <a:pt x="1" y="2592"/>
                    <a:pt x="74" y="3194"/>
                  </a:cubicBezTo>
                  <a:cubicBezTo>
                    <a:pt x="110" y="3577"/>
                    <a:pt x="192" y="3960"/>
                    <a:pt x="265" y="4298"/>
                  </a:cubicBezTo>
                  <a:cubicBezTo>
                    <a:pt x="265" y="4334"/>
                    <a:pt x="338" y="4371"/>
                    <a:pt x="375" y="4371"/>
                  </a:cubicBezTo>
                  <a:lnTo>
                    <a:pt x="457" y="4371"/>
                  </a:lnTo>
                  <a:cubicBezTo>
                    <a:pt x="494" y="4371"/>
                    <a:pt x="494" y="4334"/>
                    <a:pt x="530" y="4298"/>
                  </a:cubicBezTo>
                  <a:cubicBezTo>
                    <a:pt x="603" y="4188"/>
                    <a:pt x="685" y="4033"/>
                    <a:pt x="831" y="3842"/>
                  </a:cubicBezTo>
                  <a:cubicBezTo>
                    <a:pt x="877" y="3769"/>
                    <a:pt x="950" y="3686"/>
                    <a:pt x="986" y="3613"/>
                  </a:cubicBezTo>
                  <a:cubicBezTo>
                    <a:pt x="1178" y="3422"/>
                    <a:pt x="1333" y="3194"/>
                    <a:pt x="1479" y="2966"/>
                  </a:cubicBezTo>
                  <a:cubicBezTo>
                    <a:pt x="1561" y="2820"/>
                    <a:pt x="1670" y="2665"/>
                    <a:pt x="1743" y="2437"/>
                  </a:cubicBezTo>
                  <a:cubicBezTo>
                    <a:pt x="1862" y="2209"/>
                    <a:pt x="1935" y="1981"/>
                    <a:pt x="2017" y="1752"/>
                  </a:cubicBezTo>
                  <a:cubicBezTo>
                    <a:pt x="2090" y="1488"/>
                    <a:pt x="2163" y="1260"/>
                    <a:pt x="2163" y="1032"/>
                  </a:cubicBezTo>
                  <a:cubicBezTo>
                    <a:pt x="2199" y="913"/>
                    <a:pt x="2199" y="840"/>
                    <a:pt x="2163" y="722"/>
                  </a:cubicBezTo>
                  <a:cubicBezTo>
                    <a:pt x="2163" y="612"/>
                    <a:pt x="2163" y="539"/>
                    <a:pt x="2126" y="421"/>
                  </a:cubicBezTo>
                  <a:cubicBezTo>
                    <a:pt x="2090" y="348"/>
                    <a:pt x="2017" y="265"/>
                    <a:pt x="1971" y="192"/>
                  </a:cubicBezTo>
                  <a:cubicBezTo>
                    <a:pt x="1898" y="119"/>
                    <a:pt x="1825" y="83"/>
                    <a:pt x="1707" y="37"/>
                  </a:cubicBezTo>
                  <a:cubicBezTo>
                    <a:pt x="1634" y="1"/>
                    <a:pt x="1515" y="1"/>
                    <a:pt x="1369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53"/>
            <p:cNvSpPr/>
            <p:nvPr/>
          </p:nvSpPr>
          <p:spPr>
            <a:xfrm>
              <a:off x="6161013" y="2429899"/>
              <a:ext cx="192927" cy="396669"/>
            </a:xfrm>
            <a:custGeom>
              <a:avLst/>
              <a:gdLst/>
              <a:ahLst/>
              <a:cxnLst/>
              <a:rect l="l" t="t" r="r" b="b"/>
              <a:pathLst>
                <a:path w="3532" h="7262" extrusionOk="0">
                  <a:moveTo>
                    <a:pt x="2008" y="0"/>
                  </a:moveTo>
                  <a:cubicBezTo>
                    <a:pt x="1862" y="0"/>
                    <a:pt x="1670" y="37"/>
                    <a:pt x="1515" y="119"/>
                  </a:cubicBezTo>
                  <a:cubicBezTo>
                    <a:pt x="1369" y="192"/>
                    <a:pt x="1214" y="265"/>
                    <a:pt x="1059" y="383"/>
                  </a:cubicBezTo>
                  <a:cubicBezTo>
                    <a:pt x="831" y="575"/>
                    <a:pt x="603" y="803"/>
                    <a:pt x="457" y="1067"/>
                  </a:cubicBezTo>
                  <a:cubicBezTo>
                    <a:pt x="146" y="1524"/>
                    <a:pt x="1" y="2135"/>
                    <a:pt x="1" y="2819"/>
                  </a:cubicBezTo>
                  <a:cubicBezTo>
                    <a:pt x="1" y="3120"/>
                    <a:pt x="1" y="3421"/>
                    <a:pt x="37" y="3768"/>
                  </a:cubicBezTo>
                  <a:cubicBezTo>
                    <a:pt x="74" y="4069"/>
                    <a:pt x="146" y="4415"/>
                    <a:pt x="229" y="4753"/>
                  </a:cubicBezTo>
                  <a:cubicBezTo>
                    <a:pt x="302" y="5173"/>
                    <a:pt x="411" y="5556"/>
                    <a:pt x="493" y="5930"/>
                  </a:cubicBezTo>
                  <a:cubicBezTo>
                    <a:pt x="566" y="6158"/>
                    <a:pt x="603" y="6386"/>
                    <a:pt x="685" y="6614"/>
                  </a:cubicBezTo>
                  <a:cubicBezTo>
                    <a:pt x="721" y="6769"/>
                    <a:pt x="758" y="6961"/>
                    <a:pt x="794" y="7107"/>
                  </a:cubicBezTo>
                  <a:cubicBezTo>
                    <a:pt x="758" y="7152"/>
                    <a:pt x="758" y="7189"/>
                    <a:pt x="794" y="7225"/>
                  </a:cubicBezTo>
                  <a:cubicBezTo>
                    <a:pt x="794" y="7262"/>
                    <a:pt x="831" y="7262"/>
                    <a:pt x="913" y="7262"/>
                  </a:cubicBezTo>
                  <a:lnTo>
                    <a:pt x="949" y="7262"/>
                  </a:lnTo>
                  <a:cubicBezTo>
                    <a:pt x="986" y="7262"/>
                    <a:pt x="986" y="7262"/>
                    <a:pt x="1022" y="7225"/>
                  </a:cubicBezTo>
                  <a:cubicBezTo>
                    <a:pt x="1250" y="7034"/>
                    <a:pt x="1478" y="6842"/>
                    <a:pt x="1706" y="6578"/>
                  </a:cubicBezTo>
                  <a:cubicBezTo>
                    <a:pt x="1898" y="6313"/>
                    <a:pt x="2090" y="6012"/>
                    <a:pt x="2281" y="5629"/>
                  </a:cubicBezTo>
                  <a:cubicBezTo>
                    <a:pt x="2427" y="5364"/>
                    <a:pt x="2582" y="5054"/>
                    <a:pt x="2737" y="4644"/>
                  </a:cubicBezTo>
                  <a:cubicBezTo>
                    <a:pt x="2847" y="4333"/>
                    <a:pt x="3002" y="3996"/>
                    <a:pt x="3111" y="3649"/>
                  </a:cubicBezTo>
                  <a:cubicBezTo>
                    <a:pt x="3303" y="3157"/>
                    <a:pt x="3376" y="2737"/>
                    <a:pt x="3458" y="2363"/>
                  </a:cubicBezTo>
                  <a:cubicBezTo>
                    <a:pt x="3531" y="1907"/>
                    <a:pt x="3495" y="1487"/>
                    <a:pt x="3376" y="1104"/>
                  </a:cubicBezTo>
                  <a:cubicBezTo>
                    <a:pt x="3303" y="839"/>
                    <a:pt x="3148" y="493"/>
                    <a:pt x="2847" y="228"/>
                  </a:cubicBezTo>
                  <a:cubicBezTo>
                    <a:pt x="2737" y="155"/>
                    <a:pt x="2582" y="82"/>
                    <a:pt x="2427" y="37"/>
                  </a:cubicBezTo>
                  <a:cubicBezTo>
                    <a:pt x="2354" y="0"/>
                    <a:pt x="2236" y="0"/>
                    <a:pt x="2090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3"/>
            <p:cNvSpPr/>
            <p:nvPr/>
          </p:nvSpPr>
          <p:spPr>
            <a:xfrm>
              <a:off x="6191930" y="2681007"/>
              <a:ext cx="313479" cy="311512"/>
            </a:xfrm>
            <a:custGeom>
              <a:avLst/>
              <a:gdLst/>
              <a:ahLst/>
              <a:cxnLst/>
              <a:rect l="l" t="t" r="r" b="b"/>
              <a:pathLst>
                <a:path w="5739" h="5703" extrusionOk="0">
                  <a:moveTo>
                    <a:pt x="4826" y="1"/>
                  </a:moveTo>
                  <a:cubicBezTo>
                    <a:pt x="4753" y="1"/>
                    <a:pt x="4680" y="1"/>
                    <a:pt x="4598" y="47"/>
                  </a:cubicBezTo>
                  <a:cubicBezTo>
                    <a:pt x="4333" y="83"/>
                    <a:pt x="4069" y="156"/>
                    <a:pt x="3914" y="229"/>
                  </a:cubicBezTo>
                  <a:cubicBezTo>
                    <a:pt x="3686" y="311"/>
                    <a:pt x="3494" y="421"/>
                    <a:pt x="3266" y="576"/>
                  </a:cubicBezTo>
                  <a:cubicBezTo>
                    <a:pt x="3084" y="685"/>
                    <a:pt x="2892" y="840"/>
                    <a:pt x="2664" y="1068"/>
                  </a:cubicBezTo>
                  <a:cubicBezTo>
                    <a:pt x="2399" y="1296"/>
                    <a:pt x="2126" y="1597"/>
                    <a:pt x="1861" y="1944"/>
                  </a:cubicBezTo>
                  <a:cubicBezTo>
                    <a:pt x="1405" y="2510"/>
                    <a:pt x="985" y="3239"/>
                    <a:pt x="611" y="3997"/>
                  </a:cubicBezTo>
                  <a:cubicBezTo>
                    <a:pt x="383" y="4489"/>
                    <a:pt x="155" y="5018"/>
                    <a:pt x="0" y="5557"/>
                  </a:cubicBezTo>
                  <a:lnTo>
                    <a:pt x="0" y="5630"/>
                  </a:lnTo>
                  <a:lnTo>
                    <a:pt x="73" y="5703"/>
                  </a:lnTo>
                  <a:lnTo>
                    <a:pt x="119" y="5703"/>
                  </a:lnTo>
                  <a:cubicBezTo>
                    <a:pt x="155" y="5703"/>
                    <a:pt x="192" y="5666"/>
                    <a:pt x="228" y="5630"/>
                  </a:cubicBezTo>
                  <a:cubicBezTo>
                    <a:pt x="420" y="5520"/>
                    <a:pt x="611" y="5475"/>
                    <a:pt x="803" y="5402"/>
                  </a:cubicBezTo>
                  <a:cubicBezTo>
                    <a:pt x="1031" y="5329"/>
                    <a:pt x="1296" y="5210"/>
                    <a:pt x="1524" y="5137"/>
                  </a:cubicBezTo>
                  <a:cubicBezTo>
                    <a:pt x="1788" y="5018"/>
                    <a:pt x="2053" y="4909"/>
                    <a:pt x="2354" y="4754"/>
                  </a:cubicBezTo>
                  <a:cubicBezTo>
                    <a:pt x="2965" y="4416"/>
                    <a:pt x="3540" y="4033"/>
                    <a:pt x="4069" y="3650"/>
                  </a:cubicBezTo>
                  <a:cubicBezTo>
                    <a:pt x="4370" y="3422"/>
                    <a:pt x="4598" y="3194"/>
                    <a:pt x="4826" y="2929"/>
                  </a:cubicBezTo>
                  <a:cubicBezTo>
                    <a:pt x="5054" y="2701"/>
                    <a:pt x="5246" y="2437"/>
                    <a:pt x="5401" y="2172"/>
                  </a:cubicBezTo>
                  <a:cubicBezTo>
                    <a:pt x="5547" y="1908"/>
                    <a:pt x="5665" y="1597"/>
                    <a:pt x="5702" y="1333"/>
                  </a:cubicBezTo>
                  <a:cubicBezTo>
                    <a:pt x="5702" y="1187"/>
                    <a:pt x="5738" y="1032"/>
                    <a:pt x="5702" y="877"/>
                  </a:cubicBezTo>
                  <a:cubicBezTo>
                    <a:pt x="5702" y="731"/>
                    <a:pt x="5665" y="612"/>
                    <a:pt x="5629" y="503"/>
                  </a:cubicBezTo>
                  <a:cubicBezTo>
                    <a:pt x="5592" y="384"/>
                    <a:pt x="5547" y="311"/>
                    <a:pt x="5474" y="229"/>
                  </a:cubicBezTo>
                  <a:cubicBezTo>
                    <a:pt x="5401" y="156"/>
                    <a:pt x="5319" y="120"/>
                    <a:pt x="5209" y="83"/>
                  </a:cubicBezTo>
                  <a:cubicBezTo>
                    <a:pt x="5136" y="47"/>
                    <a:pt x="5018" y="1"/>
                    <a:pt x="4908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3"/>
            <p:cNvSpPr/>
            <p:nvPr/>
          </p:nvSpPr>
          <p:spPr>
            <a:xfrm>
              <a:off x="6183463" y="2961558"/>
              <a:ext cx="228759" cy="253230"/>
            </a:xfrm>
            <a:custGeom>
              <a:avLst/>
              <a:gdLst/>
              <a:ahLst/>
              <a:cxnLst/>
              <a:rect l="l" t="t" r="r" b="b"/>
              <a:pathLst>
                <a:path w="4188" h="4636" extrusionOk="0">
                  <a:moveTo>
                    <a:pt x="3047" y="1"/>
                  </a:moveTo>
                  <a:cubicBezTo>
                    <a:pt x="2965" y="1"/>
                    <a:pt x="2855" y="1"/>
                    <a:pt x="2700" y="37"/>
                  </a:cubicBezTo>
                  <a:cubicBezTo>
                    <a:pt x="2591" y="74"/>
                    <a:pt x="2436" y="156"/>
                    <a:pt x="2281" y="229"/>
                  </a:cubicBezTo>
                  <a:cubicBezTo>
                    <a:pt x="2135" y="302"/>
                    <a:pt x="1980" y="384"/>
                    <a:pt x="1870" y="494"/>
                  </a:cubicBezTo>
                  <a:cubicBezTo>
                    <a:pt x="1715" y="567"/>
                    <a:pt x="1597" y="685"/>
                    <a:pt x="1451" y="840"/>
                  </a:cubicBezTo>
                  <a:cubicBezTo>
                    <a:pt x="1259" y="1023"/>
                    <a:pt x="1067" y="1251"/>
                    <a:pt x="876" y="1479"/>
                  </a:cubicBezTo>
                  <a:cubicBezTo>
                    <a:pt x="575" y="1935"/>
                    <a:pt x="310" y="2437"/>
                    <a:pt x="192" y="2929"/>
                  </a:cubicBezTo>
                  <a:cubicBezTo>
                    <a:pt x="46" y="3422"/>
                    <a:pt x="0" y="3951"/>
                    <a:pt x="82" y="4526"/>
                  </a:cubicBezTo>
                  <a:cubicBezTo>
                    <a:pt x="82" y="4562"/>
                    <a:pt x="82" y="4562"/>
                    <a:pt x="119" y="4599"/>
                  </a:cubicBezTo>
                  <a:cubicBezTo>
                    <a:pt x="119" y="4635"/>
                    <a:pt x="155" y="4635"/>
                    <a:pt x="192" y="4635"/>
                  </a:cubicBezTo>
                  <a:cubicBezTo>
                    <a:pt x="228" y="4635"/>
                    <a:pt x="274" y="4635"/>
                    <a:pt x="274" y="4599"/>
                  </a:cubicBezTo>
                  <a:cubicBezTo>
                    <a:pt x="730" y="4526"/>
                    <a:pt x="1140" y="4407"/>
                    <a:pt x="1487" y="4216"/>
                  </a:cubicBezTo>
                  <a:cubicBezTo>
                    <a:pt x="1679" y="4106"/>
                    <a:pt x="1825" y="4033"/>
                    <a:pt x="1980" y="3915"/>
                  </a:cubicBezTo>
                  <a:cubicBezTo>
                    <a:pt x="2399" y="3614"/>
                    <a:pt x="2819" y="3267"/>
                    <a:pt x="3157" y="2847"/>
                  </a:cubicBezTo>
                  <a:cubicBezTo>
                    <a:pt x="3385" y="2665"/>
                    <a:pt x="3540" y="2437"/>
                    <a:pt x="3695" y="2209"/>
                  </a:cubicBezTo>
                  <a:cubicBezTo>
                    <a:pt x="3877" y="2017"/>
                    <a:pt x="3996" y="1789"/>
                    <a:pt x="4069" y="1561"/>
                  </a:cubicBezTo>
                  <a:cubicBezTo>
                    <a:pt x="4151" y="1333"/>
                    <a:pt x="4187" y="1141"/>
                    <a:pt x="4187" y="950"/>
                  </a:cubicBezTo>
                  <a:cubicBezTo>
                    <a:pt x="4187" y="877"/>
                    <a:pt x="4151" y="840"/>
                    <a:pt x="4151" y="795"/>
                  </a:cubicBezTo>
                  <a:cubicBezTo>
                    <a:pt x="4151" y="722"/>
                    <a:pt x="4105" y="685"/>
                    <a:pt x="4105" y="649"/>
                  </a:cubicBezTo>
                  <a:cubicBezTo>
                    <a:pt x="4069" y="530"/>
                    <a:pt x="3996" y="457"/>
                    <a:pt x="3923" y="384"/>
                  </a:cubicBezTo>
                  <a:cubicBezTo>
                    <a:pt x="3841" y="302"/>
                    <a:pt x="3731" y="193"/>
                    <a:pt x="3613" y="156"/>
                  </a:cubicBezTo>
                  <a:cubicBezTo>
                    <a:pt x="3503" y="74"/>
                    <a:pt x="3348" y="37"/>
                    <a:pt x="3157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3"/>
            <p:cNvSpPr/>
            <p:nvPr/>
          </p:nvSpPr>
          <p:spPr>
            <a:xfrm>
              <a:off x="6058866" y="3054747"/>
              <a:ext cx="99686" cy="158023"/>
            </a:xfrm>
            <a:custGeom>
              <a:avLst/>
              <a:gdLst/>
              <a:ahLst/>
              <a:cxnLst/>
              <a:rect l="l" t="t" r="r" b="b"/>
              <a:pathLst>
                <a:path w="1825" h="2893" extrusionOk="0">
                  <a:moveTo>
                    <a:pt x="539" y="1"/>
                  </a:moveTo>
                  <a:cubicBezTo>
                    <a:pt x="420" y="1"/>
                    <a:pt x="347" y="47"/>
                    <a:pt x="274" y="120"/>
                  </a:cubicBezTo>
                  <a:cubicBezTo>
                    <a:pt x="192" y="156"/>
                    <a:pt x="155" y="229"/>
                    <a:pt x="82" y="311"/>
                  </a:cubicBezTo>
                  <a:cubicBezTo>
                    <a:pt x="0" y="457"/>
                    <a:pt x="46" y="685"/>
                    <a:pt x="82" y="840"/>
                  </a:cubicBezTo>
                  <a:cubicBezTo>
                    <a:pt x="155" y="1068"/>
                    <a:pt x="228" y="1260"/>
                    <a:pt x="347" y="1451"/>
                  </a:cubicBezTo>
                  <a:cubicBezTo>
                    <a:pt x="539" y="1752"/>
                    <a:pt x="767" y="2053"/>
                    <a:pt x="1031" y="2364"/>
                  </a:cubicBezTo>
                  <a:lnTo>
                    <a:pt x="1369" y="2701"/>
                  </a:lnTo>
                  <a:cubicBezTo>
                    <a:pt x="1414" y="2738"/>
                    <a:pt x="1451" y="2783"/>
                    <a:pt x="1487" y="2783"/>
                  </a:cubicBezTo>
                  <a:cubicBezTo>
                    <a:pt x="1524" y="2820"/>
                    <a:pt x="1597" y="2856"/>
                    <a:pt x="1642" y="2856"/>
                  </a:cubicBezTo>
                  <a:cubicBezTo>
                    <a:pt x="1642" y="2893"/>
                    <a:pt x="1679" y="2893"/>
                    <a:pt x="1679" y="2893"/>
                  </a:cubicBezTo>
                  <a:cubicBezTo>
                    <a:pt x="1715" y="2893"/>
                    <a:pt x="1752" y="2856"/>
                    <a:pt x="1788" y="2820"/>
                  </a:cubicBezTo>
                  <a:cubicBezTo>
                    <a:pt x="1788" y="2820"/>
                    <a:pt x="1825" y="2783"/>
                    <a:pt x="1825" y="2738"/>
                  </a:cubicBezTo>
                  <a:cubicBezTo>
                    <a:pt x="1788" y="2592"/>
                    <a:pt x="1788" y="2473"/>
                    <a:pt x="1752" y="2327"/>
                  </a:cubicBezTo>
                  <a:lnTo>
                    <a:pt x="1752" y="2209"/>
                  </a:lnTo>
                  <a:cubicBezTo>
                    <a:pt x="1715" y="1981"/>
                    <a:pt x="1715" y="1716"/>
                    <a:pt x="1642" y="1451"/>
                  </a:cubicBezTo>
                  <a:cubicBezTo>
                    <a:pt x="1597" y="1141"/>
                    <a:pt x="1560" y="913"/>
                    <a:pt x="1487" y="731"/>
                  </a:cubicBezTo>
                  <a:cubicBezTo>
                    <a:pt x="1369" y="457"/>
                    <a:pt x="1259" y="275"/>
                    <a:pt x="1104" y="156"/>
                  </a:cubicBezTo>
                  <a:cubicBezTo>
                    <a:pt x="1031" y="83"/>
                    <a:pt x="958" y="47"/>
                    <a:pt x="840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3"/>
            <p:cNvSpPr/>
            <p:nvPr/>
          </p:nvSpPr>
          <p:spPr>
            <a:xfrm>
              <a:off x="5728992" y="2589839"/>
              <a:ext cx="238700" cy="735055"/>
            </a:xfrm>
            <a:custGeom>
              <a:avLst/>
              <a:gdLst/>
              <a:ahLst/>
              <a:cxnLst/>
              <a:rect l="l" t="t" r="r" b="b"/>
              <a:pathLst>
                <a:path w="4370" h="13457" extrusionOk="0">
                  <a:moveTo>
                    <a:pt x="37" y="0"/>
                  </a:moveTo>
                  <a:cubicBezTo>
                    <a:pt x="0" y="37"/>
                    <a:pt x="0" y="37"/>
                    <a:pt x="0" y="73"/>
                  </a:cubicBezTo>
                  <a:cubicBezTo>
                    <a:pt x="110" y="229"/>
                    <a:pt x="192" y="420"/>
                    <a:pt x="265" y="612"/>
                  </a:cubicBezTo>
                  <a:lnTo>
                    <a:pt x="265" y="575"/>
                  </a:lnTo>
                  <a:cubicBezTo>
                    <a:pt x="648" y="1405"/>
                    <a:pt x="949" y="2281"/>
                    <a:pt x="1250" y="3193"/>
                  </a:cubicBezTo>
                  <a:cubicBezTo>
                    <a:pt x="1405" y="3613"/>
                    <a:pt x="1560" y="4069"/>
                    <a:pt x="1670" y="4489"/>
                  </a:cubicBezTo>
                  <a:cubicBezTo>
                    <a:pt x="1752" y="4717"/>
                    <a:pt x="1861" y="4945"/>
                    <a:pt x="1898" y="5173"/>
                  </a:cubicBezTo>
                  <a:cubicBezTo>
                    <a:pt x="1980" y="5401"/>
                    <a:pt x="2053" y="5629"/>
                    <a:pt x="2126" y="5894"/>
                  </a:cubicBezTo>
                  <a:cubicBezTo>
                    <a:pt x="2436" y="6806"/>
                    <a:pt x="2700" y="7755"/>
                    <a:pt x="3002" y="8703"/>
                  </a:cubicBezTo>
                  <a:cubicBezTo>
                    <a:pt x="3075" y="8932"/>
                    <a:pt x="3120" y="9160"/>
                    <a:pt x="3193" y="9388"/>
                  </a:cubicBezTo>
                  <a:cubicBezTo>
                    <a:pt x="3266" y="9616"/>
                    <a:pt x="3348" y="9844"/>
                    <a:pt x="3385" y="10072"/>
                  </a:cubicBezTo>
                  <a:cubicBezTo>
                    <a:pt x="3531" y="10564"/>
                    <a:pt x="3649" y="11021"/>
                    <a:pt x="3759" y="11522"/>
                  </a:cubicBezTo>
                  <a:cubicBezTo>
                    <a:pt x="3841" y="11823"/>
                    <a:pt x="3914" y="12124"/>
                    <a:pt x="3950" y="12435"/>
                  </a:cubicBezTo>
                  <a:cubicBezTo>
                    <a:pt x="3987" y="12581"/>
                    <a:pt x="4032" y="12736"/>
                    <a:pt x="4069" y="12891"/>
                  </a:cubicBezTo>
                  <a:cubicBezTo>
                    <a:pt x="4069" y="12964"/>
                    <a:pt x="4105" y="13037"/>
                    <a:pt x="4105" y="13119"/>
                  </a:cubicBezTo>
                  <a:cubicBezTo>
                    <a:pt x="4142" y="13192"/>
                    <a:pt x="4142" y="13265"/>
                    <a:pt x="4178" y="13383"/>
                  </a:cubicBezTo>
                  <a:cubicBezTo>
                    <a:pt x="4178" y="13420"/>
                    <a:pt x="4215" y="13456"/>
                    <a:pt x="4297" y="13456"/>
                  </a:cubicBezTo>
                  <a:cubicBezTo>
                    <a:pt x="4333" y="13420"/>
                    <a:pt x="4370" y="13383"/>
                    <a:pt x="4370" y="13347"/>
                  </a:cubicBezTo>
                  <a:cubicBezTo>
                    <a:pt x="4370" y="13228"/>
                    <a:pt x="4370" y="13119"/>
                    <a:pt x="4333" y="13000"/>
                  </a:cubicBezTo>
                  <a:cubicBezTo>
                    <a:pt x="4333" y="12845"/>
                    <a:pt x="4333" y="12736"/>
                    <a:pt x="4297" y="12617"/>
                  </a:cubicBezTo>
                  <a:cubicBezTo>
                    <a:pt x="4260" y="12353"/>
                    <a:pt x="4215" y="12124"/>
                    <a:pt x="4178" y="11896"/>
                  </a:cubicBezTo>
                  <a:cubicBezTo>
                    <a:pt x="4069" y="11404"/>
                    <a:pt x="3950" y="10948"/>
                    <a:pt x="3804" y="10492"/>
                  </a:cubicBezTo>
                  <a:cubicBezTo>
                    <a:pt x="3686" y="9999"/>
                    <a:pt x="3531" y="9543"/>
                    <a:pt x="3385" y="9087"/>
                  </a:cubicBezTo>
                  <a:cubicBezTo>
                    <a:pt x="3230" y="8631"/>
                    <a:pt x="3075" y="8174"/>
                    <a:pt x="2965" y="7682"/>
                  </a:cubicBezTo>
                  <a:cubicBezTo>
                    <a:pt x="2810" y="7226"/>
                    <a:pt x="2664" y="6769"/>
                    <a:pt x="2509" y="6277"/>
                  </a:cubicBezTo>
                  <a:cubicBezTo>
                    <a:pt x="2354" y="5821"/>
                    <a:pt x="2162" y="5365"/>
                    <a:pt x="2016" y="4908"/>
                  </a:cubicBezTo>
                  <a:cubicBezTo>
                    <a:pt x="1934" y="4680"/>
                    <a:pt x="1861" y="4452"/>
                    <a:pt x="1788" y="4224"/>
                  </a:cubicBezTo>
                  <a:cubicBezTo>
                    <a:pt x="1706" y="4033"/>
                    <a:pt x="1633" y="3805"/>
                    <a:pt x="1560" y="3577"/>
                  </a:cubicBezTo>
                  <a:cubicBezTo>
                    <a:pt x="1405" y="3157"/>
                    <a:pt x="1213" y="2701"/>
                    <a:pt x="1068" y="2281"/>
                  </a:cubicBezTo>
                  <a:cubicBezTo>
                    <a:pt x="794" y="1524"/>
                    <a:pt x="456" y="758"/>
                    <a:pt x="73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3"/>
            <p:cNvSpPr/>
            <p:nvPr/>
          </p:nvSpPr>
          <p:spPr>
            <a:xfrm>
              <a:off x="5874456" y="2714437"/>
              <a:ext cx="153544" cy="279176"/>
            </a:xfrm>
            <a:custGeom>
              <a:avLst/>
              <a:gdLst/>
              <a:ahLst/>
              <a:cxnLst/>
              <a:rect l="l" t="t" r="r" b="b"/>
              <a:pathLst>
                <a:path w="2811" h="5111" extrusionOk="0">
                  <a:moveTo>
                    <a:pt x="2738" y="0"/>
                  </a:moveTo>
                  <a:cubicBezTo>
                    <a:pt x="2318" y="757"/>
                    <a:pt x="1826" y="1442"/>
                    <a:pt x="1369" y="2126"/>
                  </a:cubicBezTo>
                  <a:cubicBezTo>
                    <a:pt x="1141" y="2472"/>
                    <a:pt x="950" y="2856"/>
                    <a:pt x="722" y="3230"/>
                  </a:cubicBezTo>
                  <a:cubicBezTo>
                    <a:pt x="530" y="3576"/>
                    <a:pt x="339" y="3950"/>
                    <a:pt x="183" y="4333"/>
                  </a:cubicBezTo>
                  <a:cubicBezTo>
                    <a:pt x="110" y="4561"/>
                    <a:pt x="37" y="4790"/>
                    <a:pt x="1" y="5018"/>
                  </a:cubicBezTo>
                  <a:cubicBezTo>
                    <a:pt x="1" y="5054"/>
                    <a:pt x="1" y="5091"/>
                    <a:pt x="37" y="5091"/>
                  </a:cubicBezTo>
                  <a:cubicBezTo>
                    <a:pt x="50" y="5106"/>
                    <a:pt x="58" y="5111"/>
                    <a:pt x="65" y="5111"/>
                  </a:cubicBezTo>
                  <a:cubicBezTo>
                    <a:pt x="78" y="5111"/>
                    <a:pt x="86" y="5091"/>
                    <a:pt x="110" y="5091"/>
                  </a:cubicBezTo>
                  <a:lnTo>
                    <a:pt x="147" y="5054"/>
                  </a:lnTo>
                  <a:cubicBezTo>
                    <a:pt x="183" y="4945"/>
                    <a:pt x="229" y="4790"/>
                    <a:pt x="266" y="4680"/>
                  </a:cubicBezTo>
                  <a:cubicBezTo>
                    <a:pt x="302" y="4525"/>
                    <a:pt x="339" y="4406"/>
                    <a:pt x="412" y="4297"/>
                  </a:cubicBezTo>
                  <a:cubicBezTo>
                    <a:pt x="530" y="3914"/>
                    <a:pt x="722" y="3576"/>
                    <a:pt x="868" y="3193"/>
                  </a:cubicBezTo>
                  <a:cubicBezTo>
                    <a:pt x="1059" y="2856"/>
                    <a:pt x="1287" y="2509"/>
                    <a:pt x="1515" y="2126"/>
                  </a:cubicBezTo>
                  <a:cubicBezTo>
                    <a:pt x="1935" y="1442"/>
                    <a:pt x="2391" y="757"/>
                    <a:pt x="2774" y="37"/>
                  </a:cubicBezTo>
                  <a:cubicBezTo>
                    <a:pt x="2811" y="37"/>
                    <a:pt x="2811" y="0"/>
                    <a:pt x="27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3"/>
            <p:cNvSpPr/>
            <p:nvPr/>
          </p:nvSpPr>
          <p:spPr>
            <a:xfrm>
              <a:off x="5961690" y="3019897"/>
              <a:ext cx="55879" cy="250007"/>
            </a:xfrm>
            <a:custGeom>
              <a:avLst/>
              <a:gdLst/>
              <a:ahLst/>
              <a:cxnLst/>
              <a:rect l="l" t="t" r="r" b="b"/>
              <a:pathLst>
                <a:path w="1023" h="4577" extrusionOk="0">
                  <a:moveTo>
                    <a:pt x="986" y="0"/>
                  </a:moveTo>
                  <a:lnTo>
                    <a:pt x="986" y="37"/>
                  </a:lnTo>
                  <a:cubicBezTo>
                    <a:pt x="913" y="183"/>
                    <a:pt x="831" y="374"/>
                    <a:pt x="758" y="529"/>
                  </a:cubicBezTo>
                  <a:cubicBezTo>
                    <a:pt x="721" y="721"/>
                    <a:pt x="639" y="867"/>
                    <a:pt x="566" y="1059"/>
                  </a:cubicBezTo>
                  <a:cubicBezTo>
                    <a:pt x="493" y="1250"/>
                    <a:pt x="411" y="1442"/>
                    <a:pt x="374" y="1597"/>
                  </a:cubicBezTo>
                  <a:cubicBezTo>
                    <a:pt x="302" y="1779"/>
                    <a:pt x="229" y="2007"/>
                    <a:pt x="183" y="2199"/>
                  </a:cubicBezTo>
                  <a:cubicBezTo>
                    <a:pt x="73" y="2582"/>
                    <a:pt x="37" y="2965"/>
                    <a:pt x="0" y="3376"/>
                  </a:cubicBezTo>
                  <a:cubicBezTo>
                    <a:pt x="0" y="3567"/>
                    <a:pt x="0" y="3759"/>
                    <a:pt x="37" y="3950"/>
                  </a:cubicBezTo>
                  <a:cubicBezTo>
                    <a:pt x="37" y="4023"/>
                    <a:pt x="37" y="4142"/>
                    <a:pt x="73" y="4215"/>
                  </a:cubicBezTo>
                  <a:cubicBezTo>
                    <a:pt x="73" y="4334"/>
                    <a:pt x="110" y="4407"/>
                    <a:pt x="146" y="4516"/>
                  </a:cubicBezTo>
                  <a:cubicBezTo>
                    <a:pt x="146" y="4549"/>
                    <a:pt x="188" y="4577"/>
                    <a:pt x="226" y="4577"/>
                  </a:cubicBezTo>
                  <a:cubicBezTo>
                    <a:pt x="240" y="4577"/>
                    <a:pt x="255" y="4572"/>
                    <a:pt x="265" y="4562"/>
                  </a:cubicBezTo>
                  <a:cubicBezTo>
                    <a:pt x="265" y="4562"/>
                    <a:pt x="302" y="4562"/>
                    <a:pt x="302" y="4516"/>
                  </a:cubicBezTo>
                  <a:cubicBezTo>
                    <a:pt x="338" y="4480"/>
                    <a:pt x="338" y="4480"/>
                    <a:pt x="338" y="4443"/>
                  </a:cubicBezTo>
                  <a:cubicBezTo>
                    <a:pt x="302" y="4407"/>
                    <a:pt x="302" y="4407"/>
                    <a:pt x="302" y="4370"/>
                  </a:cubicBezTo>
                  <a:cubicBezTo>
                    <a:pt x="302" y="4251"/>
                    <a:pt x="265" y="4178"/>
                    <a:pt x="265" y="4060"/>
                  </a:cubicBezTo>
                  <a:lnTo>
                    <a:pt x="265" y="3759"/>
                  </a:lnTo>
                  <a:cubicBezTo>
                    <a:pt x="229" y="3531"/>
                    <a:pt x="265" y="3339"/>
                    <a:pt x="265" y="3111"/>
                  </a:cubicBezTo>
                  <a:cubicBezTo>
                    <a:pt x="302" y="2847"/>
                    <a:pt x="338" y="2619"/>
                    <a:pt x="374" y="2354"/>
                  </a:cubicBezTo>
                  <a:cubicBezTo>
                    <a:pt x="411" y="2089"/>
                    <a:pt x="493" y="1825"/>
                    <a:pt x="530" y="1551"/>
                  </a:cubicBezTo>
                  <a:cubicBezTo>
                    <a:pt x="566" y="1442"/>
                    <a:pt x="603" y="1323"/>
                    <a:pt x="639" y="1214"/>
                  </a:cubicBezTo>
                  <a:cubicBezTo>
                    <a:pt x="685" y="1059"/>
                    <a:pt x="721" y="949"/>
                    <a:pt x="758" y="830"/>
                  </a:cubicBezTo>
                  <a:cubicBezTo>
                    <a:pt x="831" y="566"/>
                    <a:pt x="949" y="338"/>
                    <a:pt x="1022" y="110"/>
                  </a:cubicBezTo>
                  <a:lnTo>
                    <a:pt x="1022" y="73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3"/>
            <p:cNvSpPr/>
            <p:nvPr/>
          </p:nvSpPr>
          <p:spPr>
            <a:xfrm>
              <a:off x="6096229" y="3090143"/>
              <a:ext cx="81278" cy="182931"/>
            </a:xfrm>
            <a:custGeom>
              <a:avLst/>
              <a:gdLst/>
              <a:ahLst/>
              <a:cxnLst/>
              <a:rect l="l" t="t" r="r" b="b"/>
              <a:pathLst>
                <a:path w="1488" h="3349" extrusionOk="0">
                  <a:moveTo>
                    <a:pt x="46" y="1"/>
                  </a:moveTo>
                  <a:cubicBezTo>
                    <a:pt x="1" y="1"/>
                    <a:pt x="1" y="37"/>
                    <a:pt x="1" y="37"/>
                  </a:cubicBezTo>
                  <a:cubicBezTo>
                    <a:pt x="119" y="311"/>
                    <a:pt x="229" y="575"/>
                    <a:pt x="347" y="840"/>
                  </a:cubicBezTo>
                  <a:cubicBezTo>
                    <a:pt x="457" y="1104"/>
                    <a:pt x="575" y="1369"/>
                    <a:pt x="685" y="1634"/>
                  </a:cubicBezTo>
                  <a:cubicBezTo>
                    <a:pt x="730" y="1752"/>
                    <a:pt x="767" y="1862"/>
                    <a:pt x="840" y="2017"/>
                  </a:cubicBezTo>
                  <a:cubicBezTo>
                    <a:pt x="876" y="2135"/>
                    <a:pt x="913" y="2281"/>
                    <a:pt x="995" y="2436"/>
                  </a:cubicBezTo>
                  <a:cubicBezTo>
                    <a:pt x="1104" y="2701"/>
                    <a:pt x="1187" y="2965"/>
                    <a:pt x="1260" y="3276"/>
                  </a:cubicBezTo>
                  <a:cubicBezTo>
                    <a:pt x="1296" y="3312"/>
                    <a:pt x="1332" y="3349"/>
                    <a:pt x="1415" y="3349"/>
                  </a:cubicBezTo>
                  <a:cubicBezTo>
                    <a:pt x="1451" y="3312"/>
                    <a:pt x="1451" y="3312"/>
                    <a:pt x="1451" y="3276"/>
                  </a:cubicBezTo>
                  <a:cubicBezTo>
                    <a:pt x="1488" y="3276"/>
                    <a:pt x="1488" y="3230"/>
                    <a:pt x="1488" y="3194"/>
                  </a:cubicBezTo>
                  <a:cubicBezTo>
                    <a:pt x="1415" y="2965"/>
                    <a:pt x="1369" y="2737"/>
                    <a:pt x="1260" y="2473"/>
                  </a:cubicBezTo>
                  <a:cubicBezTo>
                    <a:pt x="1187" y="2245"/>
                    <a:pt x="1068" y="2017"/>
                    <a:pt x="958" y="1789"/>
                  </a:cubicBezTo>
                  <a:cubicBezTo>
                    <a:pt x="840" y="1561"/>
                    <a:pt x="730" y="1369"/>
                    <a:pt x="612" y="1141"/>
                  </a:cubicBezTo>
                  <a:cubicBezTo>
                    <a:pt x="575" y="1031"/>
                    <a:pt x="502" y="913"/>
                    <a:pt x="457" y="840"/>
                  </a:cubicBezTo>
                  <a:cubicBezTo>
                    <a:pt x="384" y="721"/>
                    <a:pt x="347" y="612"/>
                    <a:pt x="274" y="457"/>
                  </a:cubicBezTo>
                  <a:lnTo>
                    <a:pt x="274" y="493"/>
                  </a:lnTo>
                  <a:cubicBezTo>
                    <a:pt x="229" y="347"/>
                    <a:pt x="156" y="192"/>
                    <a:pt x="83" y="37"/>
                  </a:cubicBezTo>
                  <a:cubicBezTo>
                    <a:pt x="83" y="1"/>
                    <a:pt x="83" y="1"/>
                    <a:pt x="4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3"/>
            <p:cNvSpPr/>
            <p:nvPr/>
          </p:nvSpPr>
          <p:spPr>
            <a:xfrm>
              <a:off x="6170954" y="3007442"/>
              <a:ext cx="176977" cy="263663"/>
            </a:xfrm>
            <a:custGeom>
              <a:avLst/>
              <a:gdLst/>
              <a:ahLst/>
              <a:cxnLst/>
              <a:rect l="l" t="t" r="r" b="b"/>
              <a:pathLst>
                <a:path w="3240" h="4827" extrusionOk="0">
                  <a:moveTo>
                    <a:pt x="3194" y="0"/>
                  </a:moveTo>
                  <a:cubicBezTo>
                    <a:pt x="2665" y="529"/>
                    <a:pt x="2136" y="1058"/>
                    <a:pt x="1643" y="1597"/>
                  </a:cubicBezTo>
                  <a:cubicBezTo>
                    <a:pt x="1369" y="1898"/>
                    <a:pt x="1141" y="2199"/>
                    <a:pt x="913" y="2545"/>
                  </a:cubicBezTo>
                  <a:cubicBezTo>
                    <a:pt x="685" y="2847"/>
                    <a:pt x="503" y="3193"/>
                    <a:pt x="348" y="3531"/>
                  </a:cubicBezTo>
                  <a:cubicBezTo>
                    <a:pt x="229" y="3722"/>
                    <a:pt x="156" y="3914"/>
                    <a:pt x="120" y="4142"/>
                  </a:cubicBezTo>
                  <a:cubicBezTo>
                    <a:pt x="83" y="4215"/>
                    <a:pt x="83" y="4334"/>
                    <a:pt x="47" y="4406"/>
                  </a:cubicBezTo>
                  <a:lnTo>
                    <a:pt x="47" y="4562"/>
                  </a:lnTo>
                  <a:cubicBezTo>
                    <a:pt x="47" y="4635"/>
                    <a:pt x="47" y="4671"/>
                    <a:pt x="1" y="4744"/>
                  </a:cubicBezTo>
                  <a:lnTo>
                    <a:pt x="47" y="4790"/>
                  </a:lnTo>
                  <a:cubicBezTo>
                    <a:pt x="83" y="4826"/>
                    <a:pt x="83" y="4826"/>
                    <a:pt x="120" y="4826"/>
                  </a:cubicBezTo>
                  <a:cubicBezTo>
                    <a:pt x="156" y="4826"/>
                    <a:pt x="156" y="4826"/>
                    <a:pt x="193" y="4790"/>
                  </a:cubicBezTo>
                  <a:cubicBezTo>
                    <a:pt x="193" y="4744"/>
                    <a:pt x="229" y="4744"/>
                    <a:pt x="229" y="4708"/>
                  </a:cubicBezTo>
                  <a:cubicBezTo>
                    <a:pt x="275" y="4443"/>
                    <a:pt x="348" y="4142"/>
                    <a:pt x="457" y="3832"/>
                  </a:cubicBezTo>
                  <a:lnTo>
                    <a:pt x="457" y="3832"/>
                  </a:lnTo>
                  <a:lnTo>
                    <a:pt x="421" y="3877"/>
                  </a:lnTo>
                  <a:cubicBezTo>
                    <a:pt x="539" y="3604"/>
                    <a:pt x="685" y="3303"/>
                    <a:pt x="840" y="3038"/>
                  </a:cubicBezTo>
                  <a:cubicBezTo>
                    <a:pt x="913" y="2919"/>
                    <a:pt x="995" y="2774"/>
                    <a:pt x="1068" y="2618"/>
                  </a:cubicBezTo>
                  <a:cubicBezTo>
                    <a:pt x="1187" y="2509"/>
                    <a:pt x="1260" y="2354"/>
                    <a:pt x="1333" y="2235"/>
                  </a:cubicBezTo>
                  <a:cubicBezTo>
                    <a:pt x="1908" y="1442"/>
                    <a:pt x="2555" y="721"/>
                    <a:pt x="3240" y="73"/>
                  </a:cubicBezTo>
                  <a:lnTo>
                    <a:pt x="324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3"/>
            <p:cNvSpPr/>
            <p:nvPr/>
          </p:nvSpPr>
          <p:spPr>
            <a:xfrm>
              <a:off x="6154513" y="2494137"/>
              <a:ext cx="114216" cy="807812"/>
            </a:xfrm>
            <a:custGeom>
              <a:avLst/>
              <a:gdLst/>
              <a:ahLst/>
              <a:cxnLst/>
              <a:rect l="l" t="t" r="r" b="b"/>
              <a:pathLst>
                <a:path w="2091" h="14789" extrusionOk="0">
                  <a:moveTo>
                    <a:pt x="1981" y="1"/>
                  </a:moveTo>
                  <a:cubicBezTo>
                    <a:pt x="1944" y="1"/>
                    <a:pt x="1944" y="1"/>
                    <a:pt x="1944" y="47"/>
                  </a:cubicBezTo>
                  <a:cubicBezTo>
                    <a:pt x="1981" y="539"/>
                    <a:pt x="1981" y="1032"/>
                    <a:pt x="1944" y="1524"/>
                  </a:cubicBezTo>
                  <a:cubicBezTo>
                    <a:pt x="1862" y="1981"/>
                    <a:pt x="1825" y="2437"/>
                    <a:pt x="1716" y="2856"/>
                  </a:cubicBezTo>
                  <a:cubicBezTo>
                    <a:pt x="1670" y="3084"/>
                    <a:pt x="1634" y="3312"/>
                    <a:pt x="1561" y="3541"/>
                  </a:cubicBezTo>
                  <a:cubicBezTo>
                    <a:pt x="1524" y="3769"/>
                    <a:pt x="1442" y="3997"/>
                    <a:pt x="1406" y="4225"/>
                  </a:cubicBezTo>
                  <a:cubicBezTo>
                    <a:pt x="1333" y="4416"/>
                    <a:pt x="1260" y="4644"/>
                    <a:pt x="1214" y="4872"/>
                  </a:cubicBezTo>
                  <a:cubicBezTo>
                    <a:pt x="1141" y="5100"/>
                    <a:pt x="1068" y="5329"/>
                    <a:pt x="1032" y="5557"/>
                  </a:cubicBezTo>
                  <a:cubicBezTo>
                    <a:pt x="913" y="5976"/>
                    <a:pt x="804" y="6432"/>
                    <a:pt x="685" y="6843"/>
                  </a:cubicBezTo>
                  <a:cubicBezTo>
                    <a:pt x="576" y="7226"/>
                    <a:pt x="530" y="7646"/>
                    <a:pt x="457" y="8029"/>
                  </a:cubicBezTo>
                  <a:cubicBezTo>
                    <a:pt x="384" y="8439"/>
                    <a:pt x="302" y="8823"/>
                    <a:pt x="229" y="9242"/>
                  </a:cubicBezTo>
                  <a:cubicBezTo>
                    <a:pt x="120" y="10081"/>
                    <a:pt x="1" y="10912"/>
                    <a:pt x="1" y="11787"/>
                  </a:cubicBezTo>
                  <a:cubicBezTo>
                    <a:pt x="1" y="12280"/>
                    <a:pt x="1" y="12773"/>
                    <a:pt x="74" y="13311"/>
                  </a:cubicBezTo>
                  <a:cubicBezTo>
                    <a:pt x="120" y="13539"/>
                    <a:pt x="156" y="13803"/>
                    <a:pt x="229" y="14032"/>
                  </a:cubicBezTo>
                  <a:cubicBezTo>
                    <a:pt x="229" y="14141"/>
                    <a:pt x="265" y="14260"/>
                    <a:pt x="302" y="14369"/>
                  </a:cubicBezTo>
                  <a:cubicBezTo>
                    <a:pt x="302" y="14451"/>
                    <a:pt x="348" y="14488"/>
                    <a:pt x="384" y="14561"/>
                  </a:cubicBezTo>
                  <a:cubicBezTo>
                    <a:pt x="384" y="14597"/>
                    <a:pt x="421" y="14679"/>
                    <a:pt x="421" y="14716"/>
                  </a:cubicBezTo>
                  <a:cubicBezTo>
                    <a:pt x="457" y="14789"/>
                    <a:pt x="494" y="14789"/>
                    <a:pt x="576" y="14789"/>
                  </a:cubicBezTo>
                  <a:cubicBezTo>
                    <a:pt x="612" y="14789"/>
                    <a:pt x="649" y="14716"/>
                    <a:pt x="612" y="14679"/>
                  </a:cubicBezTo>
                  <a:cubicBezTo>
                    <a:pt x="612" y="14597"/>
                    <a:pt x="576" y="14524"/>
                    <a:pt x="576" y="14451"/>
                  </a:cubicBezTo>
                  <a:cubicBezTo>
                    <a:pt x="530" y="14369"/>
                    <a:pt x="530" y="14260"/>
                    <a:pt x="494" y="14187"/>
                  </a:cubicBezTo>
                  <a:cubicBezTo>
                    <a:pt x="457" y="14032"/>
                    <a:pt x="421" y="13876"/>
                    <a:pt x="421" y="13731"/>
                  </a:cubicBezTo>
                  <a:cubicBezTo>
                    <a:pt x="302" y="13192"/>
                    <a:pt x="265" y="12627"/>
                    <a:pt x="265" y="12088"/>
                  </a:cubicBezTo>
                  <a:cubicBezTo>
                    <a:pt x="265" y="11523"/>
                    <a:pt x="302" y="10948"/>
                    <a:pt x="384" y="10383"/>
                  </a:cubicBezTo>
                  <a:cubicBezTo>
                    <a:pt x="457" y="9543"/>
                    <a:pt x="576" y="8750"/>
                    <a:pt x="722" y="7947"/>
                  </a:cubicBezTo>
                  <a:cubicBezTo>
                    <a:pt x="804" y="7527"/>
                    <a:pt x="877" y="7117"/>
                    <a:pt x="950" y="6733"/>
                  </a:cubicBezTo>
                  <a:cubicBezTo>
                    <a:pt x="1068" y="6277"/>
                    <a:pt x="1141" y="5821"/>
                    <a:pt x="1260" y="5402"/>
                  </a:cubicBezTo>
                  <a:lnTo>
                    <a:pt x="1597" y="4033"/>
                  </a:lnTo>
                  <a:cubicBezTo>
                    <a:pt x="1670" y="3614"/>
                    <a:pt x="1789" y="3157"/>
                    <a:pt x="1862" y="2701"/>
                  </a:cubicBezTo>
                  <a:cubicBezTo>
                    <a:pt x="2017" y="1825"/>
                    <a:pt x="2090" y="913"/>
                    <a:pt x="2017" y="47"/>
                  </a:cubicBezTo>
                  <a:cubicBezTo>
                    <a:pt x="2017" y="1"/>
                    <a:pt x="2017" y="1"/>
                    <a:pt x="19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3"/>
            <p:cNvSpPr/>
            <p:nvPr/>
          </p:nvSpPr>
          <p:spPr>
            <a:xfrm>
              <a:off x="6163034" y="2737325"/>
              <a:ext cx="286550" cy="334454"/>
            </a:xfrm>
            <a:custGeom>
              <a:avLst/>
              <a:gdLst/>
              <a:ahLst/>
              <a:cxnLst/>
              <a:rect l="l" t="t" r="r" b="b"/>
              <a:pathLst>
                <a:path w="5246" h="6123" extrusionOk="0">
                  <a:moveTo>
                    <a:pt x="5163" y="1"/>
                  </a:moveTo>
                  <a:cubicBezTo>
                    <a:pt x="4479" y="612"/>
                    <a:pt x="3795" y="1214"/>
                    <a:pt x="3156" y="1862"/>
                  </a:cubicBezTo>
                  <a:cubicBezTo>
                    <a:pt x="2810" y="2163"/>
                    <a:pt x="2472" y="2510"/>
                    <a:pt x="2162" y="2847"/>
                  </a:cubicBezTo>
                  <a:cubicBezTo>
                    <a:pt x="1825" y="3157"/>
                    <a:pt x="1514" y="3495"/>
                    <a:pt x="1213" y="3841"/>
                  </a:cubicBezTo>
                  <a:cubicBezTo>
                    <a:pt x="1058" y="3987"/>
                    <a:pt x="912" y="4179"/>
                    <a:pt x="757" y="4334"/>
                  </a:cubicBezTo>
                  <a:cubicBezTo>
                    <a:pt x="648" y="4526"/>
                    <a:pt x="529" y="4672"/>
                    <a:pt x="420" y="4863"/>
                  </a:cubicBezTo>
                  <a:cubicBezTo>
                    <a:pt x="301" y="5018"/>
                    <a:pt x="228" y="5210"/>
                    <a:pt x="146" y="5401"/>
                  </a:cubicBezTo>
                  <a:cubicBezTo>
                    <a:pt x="109" y="5511"/>
                    <a:pt x="73" y="5584"/>
                    <a:pt x="37" y="5702"/>
                  </a:cubicBezTo>
                  <a:cubicBezTo>
                    <a:pt x="0" y="5812"/>
                    <a:pt x="0" y="5931"/>
                    <a:pt x="0" y="6040"/>
                  </a:cubicBezTo>
                  <a:cubicBezTo>
                    <a:pt x="0" y="6086"/>
                    <a:pt x="0" y="6122"/>
                    <a:pt x="37" y="6122"/>
                  </a:cubicBezTo>
                  <a:cubicBezTo>
                    <a:pt x="73" y="6122"/>
                    <a:pt x="109" y="6122"/>
                    <a:pt x="109" y="6086"/>
                  </a:cubicBezTo>
                  <a:cubicBezTo>
                    <a:pt x="146" y="6040"/>
                    <a:pt x="146" y="6003"/>
                    <a:pt x="146" y="6003"/>
                  </a:cubicBezTo>
                  <a:cubicBezTo>
                    <a:pt x="146" y="5967"/>
                    <a:pt x="146" y="5967"/>
                    <a:pt x="192" y="5931"/>
                  </a:cubicBezTo>
                  <a:lnTo>
                    <a:pt x="146" y="5931"/>
                  </a:lnTo>
                  <a:cubicBezTo>
                    <a:pt x="228" y="5702"/>
                    <a:pt x="301" y="5511"/>
                    <a:pt x="420" y="5283"/>
                  </a:cubicBezTo>
                  <a:cubicBezTo>
                    <a:pt x="493" y="5091"/>
                    <a:pt x="602" y="4863"/>
                    <a:pt x="757" y="4672"/>
                  </a:cubicBezTo>
                  <a:cubicBezTo>
                    <a:pt x="876" y="4526"/>
                    <a:pt x="985" y="4371"/>
                    <a:pt x="1104" y="4179"/>
                  </a:cubicBezTo>
                  <a:cubicBezTo>
                    <a:pt x="1250" y="4033"/>
                    <a:pt x="1405" y="3841"/>
                    <a:pt x="1560" y="3686"/>
                  </a:cubicBezTo>
                  <a:cubicBezTo>
                    <a:pt x="1861" y="3303"/>
                    <a:pt x="2162" y="2966"/>
                    <a:pt x="2509" y="2665"/>
                  </a:cubicBezTo>
                  <a:cubicBezTo>
                    <a:pt x="3111" y="1980"/>
                    <a:pt x="3795" y="1333"/>
                    <a:pt x="4479" y="721"/>
                  </a:cubicBezTo>
                  <a:cubicBezTo>
                    <a:pt x="4671" y="493"/>
                    <a:pt x="4899" y="302"/>
                    <a:pt x="5127" y="110"/>
                  </a:cubicBezTo>
                  <a:cubicBezTo>
                    <a:pt x="5163" y="110"/>
                    <a:pt x="5163" y="74"/>
                    <a:pt x="5209" y="37"/>
                  </a:cubicBezTo>
                  <a:cubicBezTo>
                    <a:pt x="5209" y="37"/>
                    <a:pt x="5246" y="1"/>
                    <a:pt x="520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3"/>
            <p:cNvSpPr/>
            <p:nvPr/>
          </p:nvSpPr>
          <p:spPr>
            <a:xfrm>
              <a:off x="5666666" y="3019897"/>
              <a:ext cx="245255" cy="74778"/>
            </a:xfrm>
            <a:custGeom>
              <a:avLst/>
              <a:gdLst/>
              <a:ahLst/>
              <a:cxnLst/>
              <a:rect l="l" t="t" r="r" b="b"/>
              <a:pathLst>
                <a:path w="4490" h="1369" extrusionOk="0">
                  <a:moveTo>
                    <a:pt x="1" y="0"/>
                  </a:moveTo>
                  <a:lnTo>
                    <a:pt x="1" y="73"/>
                  </a:lnTo>
                  <a:cubicBezTo>
                    <a:pt x="338" y="228"/>
                    <a:pt x="685" y="374"/>
                    <a:pt x="1023" y="529"/>
                  </a:cubicBezTo>
                  <a:cubicBezTo>
                    <a:pt x="1214" y="602"/>
                    <a:pt x="1406" y="685"/>
                    <a:pt x="1597" y="758"/>
                  </a:cubicBezTo>
                  <a:cubicBezTo>
                    <a:pt x="1789" y="830"/>
                    <a:pt x="1980" y="867"/>
                    <a:pt x="2163" y="949"/>
                  </a:cubicBezTo>
                  <a:cubicBezTo>
                    <a:pt x="2510" y="1059"/>
                    <a:pt x="2893" y="1177"/>
                    <a:pt x="3267" y="1250"/>
                  </a:cubicBezTo>
                  <a:cubicBezTo>
                    <a:pt x="3458" y="1287"/>
                    <a:pt x="3650" y="1287"/>
                    <a:pt x="3841" y="1323"/>
                  </a:cubicBezTo>
                  <a:cubicBezTo>
                    <a:pt x="3951" y="1323"/>
                    <a:pt x="4070" y="1369"/>
                    <a:pt x="4143" y="1369"/>
                  </a:cubicBezTo>
                  <a:lnTo>
                    <a:pt x="4407" y="1369"/>
                  </a:lnTo>
                  <a:cubicBezTo>
                    <a:pt x="4444" y="1369"/>
                    <a:pt x="4489" y="1323"/>
                    <a:pt x="4489" y="1287"/>
                  </a:cubicBezTo>
                  <a:lnTo>
                    <a:pt x="4444" y="1250"/>
                  </a:lnTo>
                  <a:cubicBezTo>
                    <a:pt x="4334" y="1214"/>
                    <a:pt x="4261" y="1214"/>
                    <a:pt x="4179" y="1214"/>
                  </a:cubicBezTo>
                  <a:cubicBezTo>
                    <a:pt x="4070" y="1177"/>
                    <a:pt x="3987" y="1177"/>
                    <a:pt x="3878" y="1177"/>
                  </a:cubicBezTo>
                  <a:cubicBezTo>
                    <a:pt x="3686" y="1141"/>
                    <a:pt x="3495" y="1095"/>
                    <a:pt x="3303" y="1095"/>
                  </a:cubicBezTo>
                  <a:lnTo>
                    <a:pt x="1935" y="758"/>
                  </a:lnTo>
                  <a:cubicBezTo>
                    <a:pt x="1707" y="685"/>
                    <a:pt x="1479" y="602"/>
                    <a:pt x="1251" y="529"/>
                  </a:cubicBezTo>
                  <a:cubicBezTo>
                    <a:pt x="1023" y="456"/>
                    <a:pt x="795" y="338"/>
                    <a:pt x="612" y="265"/>
                  </a:cubicBezTo>
                  <a:cubicBezTo>
                    <a:pt x="420" y="183"/>
                    <a:pt x="229" y="73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3"/>
            <p:cNvSpPr/>
            <p:nvPr/>
          </p:nvSpPr>
          <p:spPr>
            <a:xfrm>
              <a:off x="5784763" y="3173391"/>
              <a:ext cx="658310" cy="566599"/>
            </a:xfrm>
            <a:custGeom>
              <a:avLst/>
              <a:gdLst/>
              <a:ahLst/>
              <a:cxnLst/>
              <a:rect l="l" t="t" r="r" b="b"/>
              <a:pathLst>
                <a:path w="12052" h="10373" extrusionOk="0">
                  <a:moveTo>
                    <a:pt x="1" y="0"/>
                  </a:moveTo>
                  <a:cubicBezTo>
                    <a:pt x="348" y="4105"/>
                    <a:pt x="1141" y="7791"/>
                    <a:pt x="2245" y="10373"/>
                  </a:cubicBezTo>
                  <a:lnTo>
                    <a:pt x="9808" y="10373"/>
                  </a:lnTo>
                  <a:cubicBezTo>
                    <a:pt x="10912" y="7791"/>
                    <a:pt x="11714" y="4105"/>
                    <a:pt x="12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3"/>
            <p:cNvSpPr/>
            <p:nvPr/>
          </p:nvSpPr>
          <p:spPr>
            <a:xfrm>
              <a:off x="5784763" y="3173391"/>
              <a:ext cx="658310" cy="53858"/>
            </a:xfrm>
            <a:custGeom>
              <a:avLst/>
              <a:gdLst/>
              <a:ahLst/>
              <a:cxnLst/>
              <a:rect l="l" t="t" r="r" b="b"/>
              <a:pathLst>
                <a:path w="12052" h="986" extrusionOk="0">
                  <a:moveTo>
                    <a:pt x="1" y="0"/>
                  </a:moveTo>
                  <a:cubicBezTo>
                    <a:pt x="47" y="338"/>
                    <a:pt x="83" y="648"/>
                    <a:pt x="119" y="985"/>
                  </a:cubicBezTo>
                  <a:lnTo>
                    <a:pt x="11943" y="985"/>
                  </a:lnTo>
                  <a:cubicBezTo>
                    <a:pt x="11979" y="648"/>
                    <a:pt x="12015" y="338"/>
                    <a:pt x="12052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3"/>
            <p:cNvSpPr/>
            <p:nvPr/>
          </p:nvSpPr>
          <p:spPr>
            <a:xfrm>
              <a:off x="5797218" y="3293947"/>
              <a:ext cx="633403" cy="80787"/>
            </a:xfrm>
            <a:custGeom>
              <a:avLst/>
              <a:gdLst/>
              <a:ahLst/>
              <a:cxnLst/>
              <a:rect l="l" t="t" r="r" b="b"/>
              <a:pathLst>
                <a:path w="11596" h="1479" extrusionOk="0">
                  <a:moveTo>
                    <a:pt x="1" y="1"/>
                  </a:moveTo>
                  <a:cubicBezTo>
                    <a:pt x="83" y="493"/>
                    <a:pt x="156" y="986"/>
                    <a:pt x="229" y="1479"/>
                  </a:cubicBezTo>
                  <a:lnTo>
                    <a:pt x="11368" y="1479"/>
                  </a:lnTo>
                  <a:cubicBezTo>
                    <a:pt x="11450" y="986"/>
                    <a:pt x="11523" y="493"/>
                    <a:pt x="11596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3"/>
            <p:cNvSpPr/>
            <p:nvPr/>
          </p:nvSpPr>
          <p:spPr>
            <a:xfrm>
              <a:off x="5816172" y="3420511"/>
              <a:ext cx="594020" cy="247221"/>
            </a:xfrm>
            <a:custGeom>
              <a:avLst/>
              <a:gdLst/>
              <a:ahLst/>
              <a:cxnLst/>
              <a:rect l="l" t="t" r="r" b="b"/>
              <a:pathLst>
                <a:path w="10875" h="4526" extrusionOk="0">
                  <a:moveTo>
                    <a:pt x="1" y="1"/>
                  </a:moveTo>
                  <a:cubicBezTo>
                    <a:pt x="302" y="1670"/>
                    <a:pt x="685" y="3194"/>
                    <a:pt x="1141" y="4526"/>
                  </a:cubicBezTo>
                  <a:lnTo>
                    <a:pt x="9735" y="4526"/>
                  </a:lnTo>
                  <a:cubicBezTo>
                    <a:pt x="10191" y="3194"/>
                    <a:pt x="10565" y="1670"/>
                    <a:pt x="10875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3"/>
            <p:cNvSpPr/>
            <p:nvPr/>
          </p:nvSpPr>
          <p:spPr>
            <a:xfrm>
              <a:off x="5888931" y="3694616"/>
              <a:ext cx="450526" cy="45391"/>
            </a:xfrm>
            <a:custGeom>
              <a:avLst/>
              <a:gdLst/>
              <a:ahLst/>
              <a:cxnLst/>
              <a:rect l="l" t="t" r="r" b="b"/>
              <a:pathLst>
                <a:path w="8248" h="831" extrusionOk="0">
                  <a:moveTo>
                    <a:pt x="1" y="0"/>
                  </a:moveTo>
                  <a:cubicBezTo>
                    <a:pt x="110" y="301"/>
                    <a:pt x="229" y="566"/>
                    <a:pt x="338" y="831"/>
                  </a:cubicBezTo>
                  <a:lnTo>
                    <a:pt x="7901" y="831"/>
                  </a:lnTo>
                  <a:cubicBezTo>
                    <a:pt x="8019" y="566"/>
                    <a:pt x="8129" y="301"/>
                    <a:pt x="8247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3"/>
            <p:cNvSpPr/>
            <p:nvPr/>
          </p:nvSpPr>
          <p:spPr>
            <a:xfrm>
              <a:off x="6559658" y="3173391"/>
              <a:ext cx="72320" cy="126615"/>
            </a:xfrm>
            <a:custGeom>
              <a:avLst/>
              <a:gdLst/>
              <a:ahLst/>
              <a:cxnLst/>
              <a:rect l="l" t="t" r="r" b="b"/>
              <a:pathLst>
                <a:path w="1324" h="2318" extrusionOk="0">
                  <a:moveTo>
                    <a:pt x="229" y="0"/>
                  </a:moveTo>
                  <a:cubicBezTo>
                    <a:pt x="147" y="0"/>
                    <a:pt x="110" y="0"/>
                    <a:pt x="110" y="73"/>
                  </a:cubicBezTo>
                  <a:cubicBezTo>
                    <a:pt x="37" y="265"/>
                    <a:pt x="1" y="493"/>
                    <a:pt x="37" y="721"/>
                  </a:cubicBezTo>
                  <a:cubicBezTo>
                    <a:pt x="37" y="839"/>
                    <a:pt x="37" y="949"/>
                    <a:pt x="74" y="1067"/>
                  </a:cubicBezTo>
                  <a:cubicBezTo>
                    <a:pt x="110" y="1213"/>
                    <a:pt x="147" y="1332"/>
                    <a:pt x="183" y="1441"/>
                  </a:cubicBezTo>
                  <a:cubicBezTo>
                    <a:pt x="265" y="1633"/>
                    <a:pt x="411" y="1825"/>
                    <a:pt x="566" y="1980"/>
                  </a:cubicBezTo>
                  <a:cubicBezTo>
                    <a:pt x="758" y="2126"/>
                    <a:pt x="949" y="2244"/>
                    <a:pt x="1178" y="2317"/>
                  </a:cubicBezTo>
                  <a:cubicBezTo>
                    <a:pt x="1250" y="2317"/>
                    <a:pt x="1323" y="2281"/>
                    <a:pt x="1323" y="2208"/>
                  </a:cubicBezTo>
                  <a:cubicBezTo>
                    <a:pt x="1323" y="2162"/>
                    <a:pt x="1323" y="2089"/>
                    <a:pt x="1250" y="2089"/>
                  </a:cubicBezTo>
                  <a:cubicBezTo>
                    <a:pt x="1178" y="2053"/>
                    <a:pt x="1141" y="2053"/>
                    <a:pt x="1059" y="2016"/>
                  </a:cubicBezTo>
                  <a:cubicBezTo>
                    <a:pt x="986" y="1980"/>
                    <a:pt x="913" y="1934"/>
                    <a:pt x="794" y="1861"/>
                  </a:cubicBezTo>
                  <a:cubicBezTo>
                    <a:pt x="721" y="1825"/>
                    <a:pt x="639" y="1706"/>
                    <a:pt x="566" y="1633"/>
                  </a:cubicBezTo>
                  <a:cubicBezTo>
                    <a:pt x="493" y="1524"/>
                    <a:pt x="411" y="1405"/>
                    <a:pt x="375" y="1296"/>
                  </a:cubicBezTo>
                  <a:cubicBezTo>
                    <a:pt x="338" y="1140"/>
                    <a:pt x="302" y="1022"/>
                    <a:pt x="265" y="876"/>
                  </a:cubicBezTo>
                  <a:cubicBezTo>
                    <a:pt x="229" y="684"/>
                    <a:pt x="229" y="529"/>
                    <a:pt x="265" y="383"/>
                  </a:cubicBezTo>
                  <a:lnTo>
                    <a:pt x="265" y="301"/>
                  </a:lnTo>
                  <a:cubicBezTo>
                    <a:pt x="302" y="265"/>
                    <a:pt x="302" y="228"/>
                    <a:pt x="302" y="228"/>
                  </a:cubicBezTo>
                  <a:cubicBezTo>
                    <a:pt x="302" y="192"/>
                    <a:pt x="338" y="155"/>
                    <a:pt x="338" y="110"/>
                  </a:cubicBezTo>
                  <a:cubicBezTo>
                    <a:pt x="338" y="37"/>
                    <a:pt x="302" y="0"/>
                    <a:pt x="229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3"/>
            <p:cNvSpPr/>
            <p:nvPr/>
          </p:nvSpPr>
          <p:spPr>
            <a:xfrm>
              <a:off x="6563646" y="3187812"/>
              <a:ext cx="64345" cy="109518"/>
            </a:xfrm>
            <a:custGeom>
              <a:avLst/>
              <a:gdLst/>
              <a:ahLst/>
              <a:cxnLst/>
              <a:rect l="l" t="t" r="r" b="b"/>
              <a:pathLst>
                <a:path w="1178" h="2005" extrusionOk="0">
                  <a:moveTo>
                    <a:pt x="192" y="1"/>
                  </a:moveTo>
                  <a:cubicBezTo>
                    <a:pt x="110" y="37"/>
                    <a:pt x="110" y="74"/>
                    <a:pt x="110" y="119"/>
                  </a:cubicBezTo>
                  <a:cubicBezTo>
                    <a:pt x="74" y="156"/>
                    <a:pt x="37" y="156"/>
                    <a:pt x="37" y="192"/>
                  </a:cubicBezTo>
                  <a:cubicBezTo>
                    <a:pt x="1" y="229"/>
                    <a:pt x="1" y="229"/>
                    <a:pt x="37" y="265"/>
                  </a:cubicBezTo>
                  <a:cubicBezTo>
                    <a:pt x="74" y="493"/>
                    <a:pt x="110" y="685"/>
                    <a:pt x="192" y="913"/>
                  </a:cubicBezTo>
                  <a:cubicBezTo>
                    <a:pt x="265" y="1141"/>
                    <a:pt x="338" y="1333"/>
                    <a:pt x="457" y="1524"/>
                  </a:cubicBezTo>
                  <a:cubicBezTo>
                    <a:pt x="493" y="1561"/>
                    <a:pt x="530" y="1597"/>
                    <a:pt x="566" y="1597"/>
                  </a:cubicBezTo>
                  <a:lnTo>
                    <a:pt x="566" y="1634"/>
                  </a:lnTo>
                  <a:cubicBezTo>
                    <a:pt x="598" y="1659"/>
                    <a:pt x="626" y="1689"/>
                    <a:pt x="664" y="1689"/>
                  </a:cubicBezTo>
                  <a:cubicBezTo>
                    <a:pt x="681" y="1689"/>
                    <a:pt x="700" y="1684"/>
                    <a:pt x="721" y="1670"/>
                  </a:cubicBezTo>
                  <a:cubicBezTo>
                    <a:pt x="721" y="1670"/>
                    <a:pt x="758" y="1670"/>
                    <a:pt x="758" y="1634"/>
                  </a:cubicBezTo>
                  <a:cubicBezTo>
                    <a:pt x="794" y="1752"/>
                    <a:pt x="876" y="1825"/>
                    <a:pt x="913" y="1898"/>
                  </a:cubicBezTo>
                  <a:lnTo>
                    <a:pt x="949" y="1944"/>
                  </a:lnTo>
                  <a:cubicBezTo>
                    <a:pt x="971" y="1987"/>
                    <a:pt x="1008" y="2004"/>
                    <a:pt x="1050" y="2004"/>
                  </a:cubicBezTo>
                  <a:cubicBezTo>
                    <a:pt x="1079" y="2004"/>
                    <a:pt x="1111" y="1995"/>
                    <a:pt x="1141" y="1980"/>
                  </a:cubicBezTo>
                  <a:cubicBezTo>
                    <a:pt x="1177" y="1944"/>
                    <a:pt x="1177" y="1898"/>
                    <a:pt x="1177" y="1825"/>
                  </a:cubicBezTo>
                  <a:cubicBezTo>
                    <a:pt x="913" y="1333"/>
                    <a:pt x="685" y="758"/>
                    <a:pt x="457" y="265"/>
                  </a:cubicBezTo>
                  <a:cubicBezTo>
                    <a:pt x="420" y="229"/>
                    <a:pt x="384" y="192"/>
                    <a:pt x="338" y="192"/>
                  </a:cubicBezTo>
                  <a:cubicBezTo>
                    <a:pt x="338" y="156"/>
                    <a:pt x="338" y="119"/>
                    <a:pt x="302" y="119"/>
                  </a:cubicBezTo>
                  <a:cubicBezTo>
                    <a:pt x="302" y="74"/>
                    <a:pt x="302" y="37"/>
                    <a:pt x="265" y="37"/>
                  </a:cubicBezTo>
                  <a:lnTo>
                    <a:pt x="229" y="1"/>
                  </a:ln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3"/>
            <p:cNvSpPr/>
            <p:nvPr/>
          </p:nvSpPr>
          <p:spPr>
            <a:xfrm>
              <a:off x="6565667" y="3227196"/>
              <a:ext cx="51837" cy="66202"/>
            </a:xfrm>
            <a:custGeom>
              <a:avLst/>
              <a:gdLst/>
              <a:ahLst/>
              <a:cxnLst/>
              <a:rect l="l" t="t" r="r" b="b"/>
              <a:pathLst>
                <a:path w="949" h="1212" extrusionOk="0">
                  <a:moveTo>
                    <a:pt x="73" y="0"/>
                  </a:moveTo>
                  <a:cubicBezTo>
                    <a:pt x="0" y="37"/>
                    <a:pt x="0" y="119"/>
                    <a:pt x="37" y="192"/>
                  </a:cubicBezTo>
                  <a:cubicBezTo>
                    <a:pt x="228" y="383"/>
                    <a:pt x="420" y="575"/>
                    <a:pt x="575" y="803"/>
                  </a:cubicBezTo>
                  <a:cubicBezTo>
                    <a:pt x="648" y="913"/>
                    <a:pt x="684" y="1031"/>
                    <a:pt x="721" y="1141"/>
                  </a:cubicBezTo>
                  <a:cubicBezTo>
                    <a:pt x="721" y="1141"/>
                    <a:pt x="757" y="1177"/>
                    <a:pt x="803" y="1177"/>
                  </a:cubicBezTo>
                  <a:cubicBezTo>
                    <a:pt x="821" y="1200"/>
                    <a:pt x="830" y="1211"/>
                    <a:pt x="839" y="1211"/>
                  </a:cubicBezTo>
                  <a:cubicBezTo>
                    <a:pt x="849" y="1211"/>
                    <a:pt x="858" y="1200"/>
                    <a:pt x="876" y="1177"/>
                  </a:cubicBezTo>
                  <a:cubicBezTo>
                    <a:pt x="912" y="1177"/>
                    <a:pt x="912" y="1141"/>
                    <a:pt x="949" y="1141"/>
                  </a:cubicBezTo>
                  <a:cubicBezTo>
                    <a:pt x="949" y="1104"/>
                    <a:pt x="949" y="1068"/>
                    <a:pt x="912" y="1031"/>
                  </a:cubicBezTo>
                  <a:cubicBezTo>
                    <a:pt x="803" y="648"/>
                    <a:pt x="493" y="347"/>
                    <a:pt x="228" y="37"/>
                  </a:cubicBezTo>
                  <a:cubicBezTo>
                    <a:pt x="192" y="0"/>
                    <a:pt x="155" y="0"/>
                    <a:pt x="119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3"/>
            <p:cNvSpPr/>
            <p:nvPr/>
          </p:nvSpPr>
          <p:spPr>
            <a:xfrm>
              <a:off x="6528249" y="3146461"/>
              <a:ext cx="85266" cy="151523"/>
            </a:xfrm>
            <a:custGeom>
              <a:avLst/>
              <a:gdLst/>
              <a:ahLst/>
              <a:cxnLst/>
              <a:rect l="l" t="t" r="r" b="b"/>
              <a:pathLst>
                <a:path w="1561" h="2774" extrusionOk="0">
                  <a:moveTo>
                    <a:pt x="266" y="0"/>
                  </a:moveTo>
                  <a:cubicBezTo>
                    <a:pt x="193" y="37"/>
                    <a:pt x="74" y="110"/>
                    <a:pt x="37" y="192"/>
                  </a:cubicBezTo>
                  <a:cubicBezTo>
                    <a:pt x="1" y="265"/>
                    <a:pt x="1" y="302"/>
                    <a:pt x="1" y="374"/>
                  </a:cubicBezTo>
                  <a:cubicBezTo>
                    <a:pt x="37" y="457"/>
                    <a:pt x="37" y="493"/>
                    <a:pt x="74" y="566"/>
                  </a:cubicBezTo>
                  <a:cubicBezTo>
                    <a:pt x="120" y="721"/>
                    <a:pt x="193" y="831"/>
                    <a:pt x="229" y="949"/>
                  </a:cubicBezTo>
                  <a:cubicBezTo>
                    <a:pt x="266" y="1022"/>
                    <a:pt x="302" y="1059"/>
                    <a:pt x="302" y="1104"/>
                  </a:cubicBezTo>
                  <a:cubicBezTo>
                    <a:pt x="348" y="1177"/>
                    <a:pt x="384" y="1250"/>
                    <a:pt x="421" y="1287"/>
                  </a:cubicBezTo>
                  <a:cubicBezTo>
                    <a:pt x="685" y="1825"/>
                    <a:pt x="1032" y="2245"/>
                    <a:pt x="1369" y="2737"/>
                  </a:cubicBezTo>
                  <a:cubicBezTo>
                    <a:pt x="1369" y="2737"/>
                    <a:pt x="1406" y="2737"/>
                    <a:pt x="1406" y="2774"/>
                  </a:cubicBezTo>
                  <a:cubicBezTo>
                    <a:pt x="1442" y="2774"/>
                    <a:pt x="1488" y="2737"/>
                    <a:pt x="1524" y="2737"/>
                  </a:cubicBezTo>
                  <a:cubicBezTo>
                    <a:pt x="1524" y="2701"/>
                    <a:pt x="1561" y="2701"/>
                    <a:pt x="1561" y="2655"/>
                  </a:cubicBezTo>
                  <a:cubicBezTo>
                    <a:pt x="1561" y="2619"/>
                    <a:pt x="1524" y="2582"/>
                    <a:pt x="1524" y="2582"/>
                  </a:cubicBezTo>
                  <a:cubicBezTo>
                    <a:pt x="1296" y="2281"/>
                    <a:pt x="1068" y="1971"/>
                    <a:pt x="877" y="1633"/>
                  </a:cubicBezTo>
                  <a:lnTo>
                    <a:pt x="877" y="1633"/>
                  </a:lnTo>
                  <a:lnTo>
                    <a:pt x="913" y="1670"/>
                  </a:lnTo>
                  <a:cubicBezTo>
                    <a:pt x="804" y="1515"/>
                    <a:pt x="722" y="1405"/>
                    <a:pt x="649" y="1250"/>
                  </a:cubicBezTo>
                  <a:cubicBezTo>
                    <a:pt x="612" y="1177"/>
                    <a:pt x="576" y="1059"/>
                    <a:pt x="494" y="986"/>
                  </a:cubicBezTo>
                  <a:cubicBezTo>
                    <a:pt x="421" y="831"/>
                    <a:pt x="348" y="648"/>
                    <a:pt x="266" y="457"/>
                  </a:cubicBezTo>
                  <a:cubicBezTo>
                    <a:pt x="266" y="420"/>
                    <a:pt x="229" y="374"/>
                    <a:pt x="229" y="302"/>
                  </a:cubicBezTo>
                  <a:lnTo>
                    <a:pt x="229" y="265"/>
                  </a:lnTo>
                  <a:lnTo>
                    <a:pt x="266" y="265"/>
                  </a:lnTo>
                  <a:lnTo>
                    <a:pt x="302" y="229"/>
                  </a:lnTo>
                  <a:lnTo>
                    <a:pt x="348" y="229"/>
                  </a:lnTo>
                  <a:cubicBezTo>
                    <a:pt x="384" y="229"/>
                    <a:pt x="384" y="265"/>
                    <a:pt x="421" y="265"/>
                  </a:cubicBezTo>
                  <a:cubicBezTo>
                    <a:pt x="457" y="302"/>
                    <a:pt x="530" y="338"/>
                    <a:pt x="576" y="374"/>
                  </a:cubicBezTo>
                  <a:cubicBezTo>
                    <a:pt x="758" y="566"/>
                    <a:pt x="913" y="758"/>
                    <a:pt x="1032" y="949"/>
                  </a:cubicBezTo>
                  <a:cubicBezTo>
                    <a:pt x="1068" y="986"/>
                    <a:pt x="1068" y="986"/>
                    <a:pt x="1068" y="1022"/>
                  </a:cubicBezTo>
                  <a:cubicBezTo>
                    <a:pt x="1068" y="1022"/>
                    <a:pt x="1105" y="1059"/>
                    <a:pt x="1141" y="1059"/>
                  </a:cubicBezTo>
                  <a:lnTo>
                    <a:pt x="1214" y="1059"/>
                  </a:lnTo>
                  <a:cubicBezTo>
                    <a:pt x="1260" y="1059"/>
                    <a:pt x="1260" y="1022"/>
                    <a:pt x="1260" y="986"/>
                  </a:cubicBezTo>
                  <a:cubicBezTo>
                    <a:pt x="1296" y="986"/>
                    <a:pt x="1296" y="949"/>
                    <a:pt x="1260" y="913"/>
                  </a:cubicBezTo>
                  <a:cubicBezTo>
                    <a:pt x="1141" y="721"/>
                    <a:pt x="1032" y="530"/>
                    <a:pt x="877" y="374"/>
                  </a:cubicBezTo>
                  <a:cubicBezTo>
                    <a:pt x="804" y="302"/>
                    <a:pt x="685" y="192"/>
                    <a:pt x="612" y="110"/>
                  </a:cubicBezTo>
                  <a:cubicBezTo>
                    <a:pt x="494" y="73"/>
                    <a:pt x="421" y="0"/>
                    <a:pt x="302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3"/>
            <p:cNvSpPr/>
            <p:nvPr/>
          </p:nvSpPr>
          <p:spPr>
            <a:xfrm>
              <a:off x="6536771" y="3156949"/>
              <a:ext cx="47849" cy="67787"/>
            </a:xfrm>
            <a:custGeom>
              <a:avLst/>
              <a:gdLst/>
              <a:ahLst/>
              <a:cxnLst/>
              <a:rect l="l" t="t" r="r" b="b"/>
              <a:pathLst>
                <a:path w="876" h="1241" extrusionOk="0">
                  <a:moveTo>
                    <a:pt x="110" y="0"/>
                  </a:moveTo>
                  <a:cubicBezTo>
                    <a:pt x="110" y="37"/>
                    <a:pt x="73" y="37"/>
                    <a:pt x="73" y="73"/>
                  </a:cubicBezTo>
                  <a:lnTo>
                    <a:pt x="73" y="110"/>
                  </a:lnTo>
                  <a:lnTo>
                    <a:pt x="37" y="110"/>
                  </a:lnTo>
                  <a:lnTo>
                    <a:pt x="0" y="146"/>
                  </a:lnTo>
                  <a:lnTo>
                    <a:pt x="0" y="228"/>
                  </a:lnTo>
                  <a:cubicBezTo>
                    <a:pt x="0" y="411"/>
                    <a:pt x="73" y="566"/>
                    <a:pt x="146" y="721"/>
                  </a:cubicBezTo>
                  <a:cubicBezTo>
                    <a:pt x="265" y="867"/>
                    <a:pt x="338" y="1058"/>
                    <a:pt x="456" y="1213"/>
                  </a:cubicBezTo>
                  <a:cubicBezTo>
                    <a:pt x="474" y="1232"/>
                    <a:pt x="502" y="1241"/>
                    <a:pt x="529" y="1241"/>
                  </a:cubicBezTo>
                  <a:cubicBezTo>
                    <a:pt x="557" y="1241"/>
                    <a:pt x="584" y="1232"/>
                    <a:pt x="602" y="1213"/>
                  </a:cubicBezTo>
                  <a:cubicBezTo>
                    <a:pt x="648" y="1213"/>
                    <a:pt x="684" y="1140"/>
                    <a:pt x="684" y="1095"/>
                  </a:cubicBezTo>
                  <a:cubicBezTo>
                    <a:pt x="648" y="1058"/>
                    <a:pt x="648" y="1022"/>
                    <a:pt x="648" y="1022"/>
                  </a:cubicBezTo>
                  <a:lnTo>
                    <a:pt x="684" y="985"/>
                  </a:lnTo>
                  <a:cubicBezTo>
                    <a:pt x="721" y="985"/>
                    <a:pt x="757" y="912"/>
                    <a:pt x="757" y="867"/>
                  </a:cubicBezTo>
                  <a:lnTo>
                    <a:pt x="794" y="867"/>
                  </a:lnTo>
                  <a:cubicBezTo>
                    <a:pt x="876" y="830"/>
                    <a:pt x="876" y="757"/>
                    <a:pt x="830" y="721"/>
                  </a:cubicBezTo>
                  <a:cubicBezTo>
                    <a:pt x="794" y="566"/>
                    <a:pt x="721" y="456"/>
                    <a:pt x="648" y="338"/>
                  </a:cubicBezTo>
                  <a:cubicBezTo>
                    <a:pt x="529" y="228"/>
                    <a:pt x="420" y="110"/>
                    <a:pt x="301" y="73"/>
                  </a:cubicBezTo>
                  <a:lnTo>
                    <a:pt x="265" y="73"/>
                  </a:lnTo>
                  <a:cubicBezTo>
                    <a:pt x="265" y="37"/>
                    <a:pt x="228" y="0"/>
                    <a:pt x="192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3"/>
            <p:cNvSpPr/>
            <p:nvPr/>
          </p:nvSpPr>
          <p:spPr>
            <a:xfrm>
              <a:off x="7340015" y="2288859"/>
              <a:ext cx="184952" cy="460959"/>
            </a:xfrm>
            <a:custGeom>
              <a:avLst/>
              <a:gdLst/>
              <a:ahLst/>
              <a:cxnLst/>
              <a:rect l="l" t="t" r="r" b="b"/>
              <a:pathLst>
                <a:path w="3386" h="8439" extrusionOk="0">
                  <a:moveTo>
                    <a:pt x="649" y="0"/>
                  </a:moveTo>
                  <a:cubicBezTo>
                    <a:pt x="539" y="0"/>
                    <a:pt x="420" y="37"/>
                    <a:pt x="347" y="73"/>
                  </a:cubicBezTo>
                  <a:cubicBezTo>
                    <a:pt x="311" y="73"/>
                    <a:pt x="311" y="110"/>
                    <a:pt x="265" y="156"/>
                  </a:cubicBezTo>
                  <a:lnTo>
                    <a:pt x="265" y="228"/>
                  </a:lnTo>
                  <a:cubicBezTo>
                    <a:pt x="311" y="265"/>
                    <a:pt x="347" y="301"/>
                    <a:pt x="384" y="301"/>
                  </a:cubicBezTo>
                  <a:cubicBezTo>
                    <a:pt x="420" y="301"/>
                    <a:pt x="420" y="301"/>
                    <a:pt x="420" y="265"/>
                  </a:cubicBezTo>
                  <a:lnTo>
                    <a:pt x="539" y="265"/>
                  </a:lnTo>
                  <a:cubicBezTo>
                    <a:pt x="576" y="301"/>
                    <a:pt x="612" y="301"/>
                    <a:pt x="649" y="301"/>
                  </a:cubicBezTo>
                  <a:lnTo>
                    <a:pt x="685" y="301"/>
                  </a:lnTo>
                  <a:cubicBezTo>
                    <a:pt x="649" y="338"/>
                    <a:pt x="649" y="420"/>
                    <a:pt x="612" y="457"/>
                  </a:cubicBezTo>
                  <a:cubicBezTo>
                    <a:pt x="612" y="530"/>
                    <a:pt x="576" y="612"/>
                    <a:pt x="576" y="721"/>
                  </a:cubicBezTo>
                  <a:lnTo>
                    <a:pt x="576" y="794"/>
                  </a:lnTo>
                  <a:cubicBezTo>
                    <a:pt x="493" y="1068"/>
                    <a:pt x="457" y="1296"/>
                    <a:pt x="420" y="1524"/>
                  </a:cubicBezTo>
                  <a:cubicBezTo>
                    <a:pt x="347" y="2053"/>
                    <a:pt x="265" y="2546"/>
                    <a:pt x="229" y="3002"/>
                  </a:cubicBezTo>
                  <a:cubicBezTo>
                    <a:pt x="156" y="3576"/>
                    <a:pt x="119" y="4033"/>
                    <a:pt x="83" y="4489"/>
                  </a:cubicBezTo>
                  <a:cubicBezTo>
                    <a:pt x="83" y="4717"/>
                    <a:pt x="37" y="4981"/>
                    <a:pt x="37" y="5209"/>
                  </a:cubicBezTo>
                  <a:lnTo>
                    <a:pt x="37" y="5629"/>
                  </a:lnTo>
                  <a:lnTo>
                    <a:pt x="37" y="5702"/>
                  </a:lnTo>
                  <a:lnTo>
                    <a:pt x="37" y="5894"/>
                  </a:lnTo>
                  <a:lnTo>
                    <a:pt x="1" y="6122"/>
                  </a:lnTo>
                  <a:cubicBezTo>
                    <a:pt x="1" y="6459"/>
                    <a:pt x="1" y="6806"/>
                    <a:pt x="37" y="7107"/>
                  </a:cubicBezTo>
                  <a:cubicBezTo>
                    <a:pt x="37" y="7335"/>
                    <a:pt x="83" y="7527"/>
                    <a:pt x="119" y="7718"/>
                  </a:cubicBezTo>
                  <a:cubicBezTo>
                    <a:pt x="156" y="7791"/>
                    <a:pt x="192" y="7910"/>
                    <a:pt x="229" y="7983"/>
                  </a:cubicBezTo>
                  <a:cubicBezTo>
                    <a:pt x="265" y="8056"/>
                    <a:pt x="311" y="8092"/>
                    <a:pt x="347" y="8174"/>
                  </a:cubicBezTo>
                  <a:cubicBezTo>
                    <a:pt x="420" y="8284"/>
                    <a:pt x="576" y="8366"/>
                    <a:pt x="685" y="8402"/>
                  </a:cubicBezTo>
                  <a:cubicBezTo>
                    <a:pt x="767" y="8439"/>
                    <a:pt x="840" y="8439"/>
                    <a:pt x="913" y="8439"/>
                  </a:cubicBezTo>
                  <a:lnTo>
                    <a:pt x="1105" y="8439"/>
                  </a:lnTo>
                  <a:cubicBezTo>
                    <a:pt x="1260" y="8402"/>
                    <a:pt x="1406" y="8320"/>
                    <a:pt x="1524" y="8284"/>
                  </a:cubicBezTo>
                  <a:cubicBezTo>
                    <a:pt x="1634" y="8247"/>
                    <a:pt x="1789" y="8174"/>
                    <a:pt x="1907" y="8056"/>
                  </a:cubicBezTo>
                  <a:cubicBezTo>
                    <a:pt x="2172" y="7864"/>
                    <a:pt x="2437" y="7600"/>
                    <a:pt x="2665" y="7226"/>
                  </a:cubicBezTo>
                  <a:cubicBezTo>
                    <a:pt x="2856" y="6915"/>
                    <a:pt x="3002" y="6496"/>
                    <a:pt x="3121" y="6085"/>
                  </a:cubicBezTo>
                  <a:cubicBezTo>
                    <a:pt x="3230" y="5702"/>
                    <a:pt x="3312" y="5282"/>
                    <a:pt x="3349" y="4863"/>
                  </a:cubicBezTo>
                  <a:cubicBezTo>
                    <a:pt x="3385" y="4443"/>
                    <a:pt x="3385" y="4033"/>
                    <a:pt x="3349" y="3613"/>
                  </a:cubicBezTo>
                  <a:cubicBezTo>
                    <a:pt x="3276" y="3193"/>
                    <a:pt x="3194" y="2774"/>
                    <a:pt x="3084" y="2391"/>
                  </a:cubicBezTo>
                  <a:cubicBezTo>
                    <a:pt x="3002" y="2208"/>
                    <a:pt x="2929" y="2017"/>
                    <a:pt x="2856" y="1825"/>
                  </a:cubicBezTo>
                  <a:cubicBezTo>
                    <a:pt x="2774" y="1670"/>
                    <a:pt x="2701" y="1478"/>
                    <a:pt x="2592" y="1332"/>
                  </a:cubicBezTo>
                  <a:cubicBezTo>
                    <a:pt x="2510" y="1177"/>
                    <a:pt x="2400" y="1068"/>
                    <a:pt x="2281" y="913"/>
                  </a:cubicBezTo>
                  <a:cubicBezTo>
                    <a:pt x="2172" y="758"/>
                    <a:pt x="2053" y="648"/>
                    <a:pt x="1944" y="530"/>
                  </a:cubicBezTo>
                  <a:cubicBezTo>
                    <a:pt x="1679" y="301"/>
                    <a:pt x="1406" y="156"/>
                    <a:pt x="1141" y="110"/>
                  </a:cubicBezTo>
                  <a:cubicBezTo>
                    <a:pt x="1105" y="73"/>
                    <a:pt x="1068" y="73"/>
                    <a:pt x="995" y="37"/>
                  </a:cubicBezTo>
                  <a:lnTo>
                    <a:pt x="840" y="37"/>
                  </a:lnTo>
                  <a:cubicBezTo>
                    <a:pt x="767" y="0"/>
                    <a:pt x="722" y="0"/>
                    <a:pt x="649" y="0"/>
                  </a:cubicBezTo>
                  <a:close/>
                </a:path>
              </a:pathLst>
            </a:custGeom>
            <a:solidFill>
              <a:srgbClr val="7C3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3"/>
            <p:cNvSpPr/>
            <p:nvPr/>
          </p:nvSpPr>
          <p:spPr>
            <a:xfrm>
              <a:off x="6951858" y="2452787"/>
              <a:ext cx="76799" cy="182931"/>
            </a:xfrm>
            <a:custGeom>
              <a:avLst/>
              <a:gdLst/>
              <a:ahLst/>
              <a:cxnLst/>
              <a:rect l="l" t="t" r="r" b="b"/>
              <a:pathLst>
                <a:path w="1406" h="3349" extrusionOk="0">
                  <a:moveTo>
                    <a:pt x="611" y="1"/>
                  </a:moveTo>
                  <a:cubicBezTo>
                    <a:pt x="611" y="1"/>
                    <a:pt x="575" y="1"/>
                    <a:pt x="529" y="37"/>
                  </a:cubicBezTo>
                  <a:cubicBezTo>
                    <a:pt x="456" y="37"/>
                    <a:pt x="383" y="74"/>
                    <a:pt x="301" y="156"/>
                  </a:cubicBezTo>
                  <a:cubicBezTo>
                    <a:pt x="265" y="192"/>
                    <a:pt x="228" y="265"/>
                    <a:pt x="192" y="302"/>
                  </a:cubicBezTo>
                  <a:cubicBezTo>
                    <a:pt x="155" y="347"/>
                    <a:pt x="119" y="347"/>
                    <a:pt x="119" y="384"/>
                  </a:cubicBezTo>
                  <a:cubicBezTo>
                    <a:pt x="73" y="457"/>
                    <a:pt x="73" y="530"/>
                    <a:pt x="73" y="648"/>
                  </a:cubicBezTo>
                  <a:cubicBezTo>
                    <a:pt x="37" y="648"/>
                    <a:pt x="37" y="685"/>
                    <a:pt x="37" y="685"/>
                  </a:cubicBezTo>
                  <a:lnTo>
                    <a:pt x="37" y="1105"/>
                  </a:lnTo>
                  <a:cubicBezTo>
                    <a:pt x="0" y="1333"/>
                    <a:pt x="37" y="1524"/>
                    <a:pt x="73" y="1789"/>
                  </a:cubicBezTo>
                  <a:cubicBezTo>
                    <a:pt x="119" y="1980"/>
                    <a:pt x="155" y="2126"/>
                    <a:pt x="192" y="2281"/>
                  </a:cubicBezTo>
                  <a:cubicBezTo>
                    <a:pt x="265" y="2437"/>
                    <a:pt x="301" y="2582"/>
                    <a:pt x="347" y="2701"/>
                  </a:cubicBezTo>
                  <a:cubicBezTo>
                    <a:pt x="383" y="2811"/>
                    <a:pt x="456" y="2966"/>
                    <a:pt x="575" y="3121"/>
                  </a:cubicBezTo>
                  <a:cubicBezTo>
                    <a:pt x="648" y="3230"/>
                    <a:pt x="757" y="3312"/>
                    <a:pt x="876" y="3349"/>
                  </a:cubicBezTo>
                  <a:lnTo>
                    <a:pt x="949" y="3349"/>
                  </a:lnTo>
                  <a:cubicBezTo>
                    <a:pt x="985" y="3349"/>
                    <a:pt x="1031" y="3349"/>
                    <a:pt x="1104" y="3312"/>
                  </a:cubicBezTo>
                  <a:cubicBezTo>
                    <a:pt x="1141" y="3312"/>
                    <a:pt x="1177" y="3230"/>
                    <a:pt x="1259" y="3157"/>
                  </a:cubicBezTo>
                  <a:cubicBezTo>
                    <a:pt x="1259" y="3121"/>
                    <a:pt x="1296" y="3039"/>
                    <a:pt x="1332" y="2929"/>
                  </a:cubicBezTo>
                  <a:cubicBezTo>
                    <a:pt x="1369" y="2811"/>
                    <a:pt x="1369" y="2738"/>
                    <a:pt x="1369" y="2628"/>
                  </a:cubicBezTo>
                  <a:cubicBezTo>
                    <a:pt x="1405" y="2437"/>
                    <a:pt x="1405" y="2208"/>
                    <a:pt x="1405" y="1898"/>
                  </a:cubicBezTo>
                  <a:cubicBezTo>
                    <a:pt x="1405" y="1670"/>
                    <a:pt x="1369" y="1406"/>
                    <a:pt x="1332" y="1141"/>
                  </a:cubicBezTo>
                  <a:cubicBezTo>
                    <a:pt x="1296" y="986"/>
                    <a:pt x="1259" y="758"/>
                    <a:pt x="1177" y="530"/>
                  </a:cubicBezTo>
                  <a:cubicBezTo>
                    <a:pt x="1177" y="457"/>
                    <a:pt x="1141" y="384"/>
                    <a:pt x="1068" y="302"/>
                  </a:cubicBezTo>
                  <a:cubicBezTo>
                    <a:pt x="1068" y="265"/>
                    <a:pt x="1031" y="229"/>
                    <a:pt x="985" y="192"/>
                  </a:cubicBezTo>
                  <a:cubicBezTo>
                    <a:pt x="985" y="156"/>
                    <a:pt x="913" y="156"/>
                    <a:pt x="876" y="119"/>
                  </a:cubicBezTo>
                  <a:cubicBezTo>
                    <a:pt x="840" y="74"/>
                    <a:pt x="803" y="37"/>
                    <a:pt x="757" y="37"/>
                  </a:cubicBezTo>
                  <a:cubicBezTo>
                    <a:pt x="721" y="1"/>
                    <a:pt x="684" y="1"/>
                    <a:pt x="611" y="1"/>
                  </a:cubicBezTo>
                  <a:close/>
                </a:path>
              </a:pathLst>
            </a:custGeom>
            <a:solidFill>
              <a:srgbClr val="7C3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53"/>
            <p:cNvSpPr/>
            <p:nvPr/>
          </p:nvSpPr>
          <p:spPr>
            <a:xfrm>
              <a:off x="6960325" y="2616769"/>
              <a:ext cx="64345" cy="110174"/>
            </a:xfrm>
            <a:custGeom>
              <a:avLst/>
              <a:gdLst/>
              <a:ahLst/>
              <a:cxnLst/>
              <a:rect l="l" t="t" r="r" b="b"/>
              <a:pathLst>
                <a:path w="1178" h="2017" extrusionOk="0">
                  <a:moveTo>
                    <a:pt x="529" y="0"/>
                  </a:moveTo>
                  <a:lnTo>
                    <a:pt x="529" y="37"/>
                  </a:lnTo>
                  <a:lnTo>
                    <a:pt x="374" y="37"/>
                  </a:lnTo>
                  <a:cubicBezTo>
                    <a:pt x="374" y="82"/>
                    <a:pt x="338" y="82"/>
                    <a:pt x="338" y="82"/>
                  </a:cubicBezTo>
                  <a:cubicBezTo>
                    <a:pt x="228" y="155"/>
                    <a:pt x="146" y="265"/>
                    <a:pt x="110" y="383"/>
                  </a:cubicBezTo>
                  <a:cubicBezTo>
                    <a:pt x="37" y="538"/>
                    <a:pt x="0" y="648"/>
                    <a:pt x="0" y="803"/>
                  </a:cubicBezTo>
                  <a:cubicBezTo>
                    <a:pt x="0" y="876"/>
                    <a:pt x="0" y="912"/>
                    <a:pt x="37" y="994"/>
                  </a:cubicBezTo>
                  <a:cubicBezTo>
                    <a:pt x="37" y="1067"/>
                    <a:pt x="37" y="1140"/>
                    <a:pt x="73" y="1223"/>
                  </a:cubicBezTo>
                  <a:cubicBezTo>
                    <a:pt x="146" y="1369"/>
                    <a:pt x="228" y="1524"/>
                    <a:pt x="301" y="1633"/>
                  </a:cubicBezTo>
                  <a:cubicBezTo>
                    <a:pt x="420" y="1752"/>
                    <a:pt x="529" y="1861"/>
                    <a:pt x="685" y="1943"/>
                  </a:cubicBezTo>
                  <a:cubicBezTo>
                    <a:pt x="794" y="1980"/>
                    <a:pt x="913" y="2016"/>
                    <a:pt x="1022" y="2016"/>
                  </a:cubicBezTo>
                  <a:lnTo>
                    <a:pt x="1104" y="2016"/>
                  </a:lnTo>
                  <a:cubicBezTo>
                    <a:pt x="1141" y="2016"/>
                    <a:pt x="1141" y="2016"/>
                    <a:pt x="1177" y="1980"/>
                  </a:cubicBezTo>
                  <a:lnTo>
                    <a:pt x="1177" y="1943"/>
                  </a:lnTo>
                  <a:cubicBezTo>
                    <a:pt x="1177" y="1907"/>
                    <a:pt x="1177" y="1861"/>
                    <a:pt x="1141" y="1861"/>
                  </a:cubicBezTo>
                  <a:lnTo>
                    <a:pt x="1022" y="1861"/>
                  </a:lnTo>
                  <a:cubicBezTo>
                    <a:pt x="1022" y="1597"/>
                    <a:pt x="986" y="1259"/>
                    <a:pt x="949" y="949"/>
                  </a:cubicBezTo>
                  <a:cubicBezTo>
                    <a:pt x="913" y="766"/>
                    <a:pt x="876" y="611"/>
                    <a:pt x="794" y="456"/>
                  </a:cubicBezTo>
                  <a:cubicBezTo>
                    <a:pt x="830" y="456"/>
                    <a:pt x="876" y="420"/>
                    <a:pt x="830" y="383"/>
                  </a:cubicBezTo>
                  <a:cubicBezTo>
                    <a:pt x="830" y="310"/>
                    <a:pt x="794" y="228"/>
                    <a:pt x="758" y="155"/>
                  </a:cubicBezTo>
                  <a:cubicBezTo>
                    <a:pt x="721" y="119"/>
                    <a:pt x="685" y="82"/>
                    <a:pt x="648" y="82"/>
                  </a:cubicBezTo>
                  <a:lnTo>
                    <a:pt x="648" y="37"/>
                  </a:lnTo>
                  <a:cubicBezTo>
                    <a:pt x="602" y="37"/>
                    <a:pt x="602" y="0"/>
                    <a:pt x="566" y="0"/>
                  </a:cubicBezTo>
                  <a:close/>
                </a:path>
              </a:pathLst>
            </a:custGeom>
            <a:solidFill>
              <a:srgbClr val="EDC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53"/>
            <p:cNvSpPr/>
            <p:nvPr/>
          </p:nvSpPr>
          <p:spPr>
            <a:xfrm>
              <a:off x="7157626" y="2783209"/>
              <a:ext cx="253230" cy="296546"/>
            </a:xfrm>
            <a:custGeom>
              <a:avLst/>
              <a:gdLst/>
              <a:ahLst/>
              <a:cxnLst/>
              <a:rect l="l" t="t" r="r" b="b"/>
              <a:pathLst>
                <a:path w="4636" h="5429" extrusionOk="0">
                  <a:moveTo>
                    <a:pt x="2692" y="0"/>
                  </a:moveTo>
                  <a:cubicBezTo>
                    <a:pt x="2583" y="0"/>
                    <a:pt x="2428" y="37"/>
                    <a:pt x="2282" y="73"/>
                  </a:cubicBezTo>
                  <a:cubicBezTo>
                    <a:pt x="2008" y="146"/>
                    <a:pt x="1780" y="301"/>
                    <a:pt x="1515" y="529"/>
                  </a:cubicBezTo>
                  <a:cubicBezTo>
                    <a:pt x="1479" y="529"/>
                    <a:pt x="1479" y="566"/>
                    <a:pt x="1479" y="602"/>
                  </a:cubicBezTo>
                  <a:cubicBezTo>
                    <a:pt x="1479" y="639"/>
                    <a:pt x="1479" y="684"/>
                    <a:pt x="1515" y="684"/>
                  </a:cubicBezTo>
                  <a:cubicBezTo>
                    <a:pt x="1552" y="867"/>
                    <a:pt x="1634" y="1022"/>
                    <a:pt x="1634" y="1177"/>
                  </a:cubicBezTo>
                  <a:cubicBezTo>
                    <a:pt x="1670" y="1323"/>
                    <a:pt x="1670" y="1478"/>
                    <a:pt x="1634" y="1597"/>
                  </a:cubicBezTo>
                  <a:cubicBezTo>
                    <a:pt x="1634" y="1706"/>
                    <a:pt x="1597" y="1779"/>
                    <a:pt x="1552" y="1898"/>
                  </a:cubicBezTo>
                  <a:cubicBezTo>
                    <a:pt x="1515" y="1971"/>
                    <a:pt x="1479" y="2053"/>
                    <a:pt x="1442" y="2126"/>
                  </a:cubicBezTo>
                  <a:cubicBezTo>
                    <a:pt x="1369" y="2162"/>
                    <a:pt x="1324" y="2235"/>
                    <a:pt x="1251" y="2281"/>
                  </a:cubicBezTo>
                  <a:cubicBezTo>
                    <a:pt x="1178" y="2354"/>
                    <a:pt x="1096" y="2390"/>
                    <a:pt x="1023" y="2427"/>
                  </a:cubicBezTo>
                  <a:cubicBezTo>
                    <a:pt x="868" y="2509"/>
                    <a:pt x="758" y="2509"/>
                    <a:pt x="603" y="2545"/>
                  </a:cubicBezTo>
                  <a:cubicBezTo>
                    <a:pt x="603" y="2545"/>
                    <a:pt x="567" y="2545"/>
                    <a:pt x="530" y="2582"/>
                  </a:cubicBezTo>
                  <a:lnTo>
                    <a:pt x="494" y="2582"/>
                  </a:lnTo>
                  <a:cubicBezTo>
                    <a:pt x="457" y="2618"/>
                    <a:pt x="375" y="2655"/>
                    <a:pt x="338" y="2737"/>
                  </a:cubicBezTo>
                  <a:cubicBezTo>
                    <a:pt x="302" y="2773"/>
                    <a:pt x="229" y="2846"/>
                    <a:pt x="183" y="2919"/>
                  </a:cubicBezTo>
                  <a:cubicBezTo>
                    <a:pt x="147" y="3038"/>
                    <a:pt x="74" y="3147"/>
                    <a:pt x="74" y="3302"/>
                  </a:cubicBezTo>
                  <a:cubicBezTo>
                    <a:pt x="1" y="3567"/>
                    <a:pt x="37" y="3877"/>
                    <a:pt x="110" y="4178"/>
                  </a:cubicBezTo>
                  <a:cubicBezTo>
                    <a:pt x="183" y="4443"/>
                    <a:pt x="338" y="4707"/>
                    <a:pt x="567" y="4935"/>
                  </a:cubicBezTo>
                  <a:cubicBezTo>
                    <a:pt x="758" y="5127"/>
                    <a:pt x="986" y="5319"/>
                    <a:pt x="1251" y="5355"/>
                  </a:cubicBezTo>
                  <a:cubicBezTo>
                    <a:pt x="1324" y="5392"/>
                    <a:pt x="1406" y="5392"/>
                    <a:pt x="1479" y="5392"/>
                  </a:cubicBezTo>
                  <a:cubicBezTo>
                    <a:pt x="1552" y="5428"/>
                    <a:pt x="1597" y="5428"/>
                    <a:pt x="1707" y="5428"/>
                  </a:cubicBezTo>
                  <a:cubicBezTo>
                    <a:pt x="1862" y="5428"/>
                    <a:pt x="2008" y="5392"/>
                    <a:pt x="2163" y="5355"/>
                  </a:cubicBezTo>
                  <a:cubicBezTo>
                    <a:pt x="2464" y="5282"/>
                    <a:pt x="2774" y="5163"/>
                    <a:pt x="3075" y="4972"/>
                  </a:cubicBezTo>
                  <a:cubicBezTo>
                    <a:pt x="3340" y="4789"/>
                    <a:pt x="3604" y="4561"/>
                    <a:pt x="3832" y="4288"/>
                  </a:cubicBezTo>
                  <a:cubicBezTo>
                    <a:pt x="4061" y="4023"/>
                    <a:pt x="4252" y="3722"/>
                    <a:pt x="4407" y="3421"/>
                  </a:cubicBezTo>
                  <a:cubicBezTo>
                    <a:pt x="4562" y="3038"/>
                    <a:pt x="4635" y="2691"/>
                    <a:pt x="4635" y="2354"/>
                  </a:cubicBezTo>
                  <a:cubicBezTo>
                    <a:pt x="4635" y="2281"/>
                    <a:pt x="4599" y="2235"/>
                    <a:pt x="4517" y="2235"/>
                  </a:cubicBezTo>
                  <a:lnTo>
                    <a:pt x="4289" y="2235"/>
                  </a:lnTo>
                  <a:cubicBezTo>
                    <a:pt x="4216" y="2199"/>
                    <a:pt x="4143" y="2199"/>
                    <a:pt x="4061" y="2162"/>
                  </a:cubicBezTo>
                  <a:cubicBezTo>
                    <a:pt x="3988" y="2126"/>
                    <a:pt x="3915" y="2089"/>
                    <a:pt x="3878" y="2053"/>
                  </a:cubicBezTo>
                  <a:cubicBezTo>
                    <a:pt x="3796" y="2007"/>
                    <a:pt x="3723" y="1934"/>
                    <a:pt x="3686" y="1861"/>
                  </a:cubicBezTo>
                  <a:cubicBezTo>
                    <a:pt x="3604" y="1779"/>
                    <a:pt x="3531" y="1670"/>
                    <a:pt x="3458" y="1514"/>
                  </a:cubicBezTo>
                  <a:cubicBezTo>
                    <a:pt x="3376" y="1323"/>
                    <a:pt x="3340" y="1095"/>
                    <a:pt x="3303" y="830"/>
                  </a:cubicBezTo>
                  <a:cubicBezTo>
                    <a:pt x="3267" y="602"/>
                    <a:pt x="3267" y="411"/>
                    <a:pt x="3267" y="183"/>
                  </a:cubicBezTo>
                  <a:lnTo>
                    <a:pt x="3267" y="146"/>
                  </a:lnTo>
                  <a:cubicBezTo>
                    <a:pt x="3267" y="110"/>
                    <a:pt x="3267" y="73"/>
                    <a:pt x="3230" y="73"/>
                  </a:cubicBezTo>
                  <a:cubicBezTo>
                    <a:pt x="3230" y="37"/>
                    <a:pt x="3194" y="37"/>
                    <a:pt x="3148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53"/>
            <p:cNvSpPr/>
            <p:nvPr/>
          </p:nvSpPr>
          <p:spPr>
            <a:xfrm>
              <a:off x="7238360" y="2780697"/>
              <a:ext cx="99741" cy="85266"/>
            </a:xfrm>
            <a:custGeom>
              <a:avLst/>
              <a:gdLst/>
              <a:ahLst/>
              <a:cxnLst/>
              <a:rect l="l" t="t" r="r" b="b"/>
              <a:pathLst>
                <a:path w="1826" h="1561" extrusionOk="0">
                  <a:moveTo>
                    <a:pt x="1333" y="0"/>
                  </a:moveTo>
                  <a:cubicBezTo>
                    <a:pt x="1296" y="0"/>
                    <a:pt x="1260" y="0"/>
                    <a:pt x="1214" y="46"/>
                  </a:cubicBezTo>
                  <a:cubicBezTo>
                    <a:pt x="1068" y="46"/>
                    <a:pt x="950" y="83"/>
                    <a:pt x="804" y="119"/>
                  </a:cubicBezTo>
                  <a:cubicBezTo>
                    <a:pt x="530" y="192"/>
                    <a:pt x="302" y="347"/>
                    <a:pt x="37" y="575"/>
                  </a:cubicBezTo>
                  <a:cubicBezTo>
                    <a:pt x="1" y="575"/>
                    <a:pt x="1" y="612"/>
                    <a:pt x="1" y="648"/>
                  </a:cubicBezTo>
                  <a:cubicBezTo>
                    <a:pt x="1" y="685"/>
                    <a:pt x="1" y="730"/>
                    <a:pt x="37" y="730"/>
                  </a:cubicBezTo>
                  <a:cubicBezTo>
                    <a:pt x="74" y="876"/>
                    <a:pt x="119" y="1031"/>
                    <a:pt x="156" y="1223"/>
                  </a:cubicBezTo>
                  <a:cubicBezTo>
                    <a:pt x="192" y="1332"/>
                    <a:pt x="192" y="1451"/>
                    <a:pt x="156" y="1560"/>
                  </a:cubicBezTo>
                  <a:cubicBezTo>
                    <a:pt x="384" y="1560"/>
                    <a:pt x="612" y="1524"/>
                    <a:pt x="804" y="1487"/>
                  </a:cubicBezTo>
                  <a:cubicBezTo>
                    <a:pt x="1068" y="1414"/>
                    <a:pt x="1333" y="1296"/>
                    <a:pt x="1561" y="1186"/>
                  </a:cubicBezTo>
                  <a:cubicBezTo>
                    <a:pt x="1634" y="1141"/>
                    <a:pt x="1716" y="1068"/>
                    <a:pt x="1789" y="1031"/>
                  </a:cubicBezTo>
                  <a:lnTo>
                    <a:pt x="1825" y="995"/>
                  </a:lnTo>
                  <a:lnTo>
                    <a:pt x="1825" y="876"/>
                  </a:lnTo>
                  <a:cubicBezTo>
                    <a:pt x="1789" y="685"/>
                    <a:pt x="1789" y="457"/>
                    <a:pt x="1789" y="229"/>
                  </a:cubicBezTo>
                  <a:lnTo>
                    <a:pt x="1789" y="192"/>
                  </a:lnTo>
                  <a:cubicBezTo>
                    <a:pt x="1789" y="156"/>
                    <a:pt x="1789" y="119"/>
                    <a:pt x="1752" y="119"/>
                  </a:cubicBezTo>
                  <a:cubicBezTo>
                    <a:pt x="1752" y="83"/>
                    <a:pt x="1716" y="46"/>
                    <a:pt x="1670" y="46"/>
                  </a:cubicBezTo>
                  <a:cubicBezTo>
                    <a:pt x="1561" y="46"/>
                    <a:pt x="1442" y="0"/>
                    <a:pt x="1333" y="0"/>
                  </a:cubicBezTo>
                  <a:close/>
                </a:path>
              </a:pathLst>
            </a:custGeom>
            <a:solidFill>
              <a:srgbClr val="EDC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53"/>
            <p:cNvSpPr/>
            <p:nvPr/>
          </p:nvSpPr>
          <p:spPr>
            <a:xfrm>
              <a:off x="6987199" y="2342664"/>
              <a:ext cx="473468" cy="515309"/>
            </a:xfrm>
            <a:custGeom>
              <a:avLst/>
              <a:gdLst/>
              <a:ahLst/>
              <a:cxnLst/>
              <a:rect l="l" t="t" r="r" b="b"/>
              <a:pathLst>
                <a:path w="8668" h="9434" extrusionOk="0">
                  <a:moveTo>
                    <a:pt x="4216" y="1"/>
                  </a:moveTo>
                  <a:cubicBezTo>
                    <a:pt x="4033" y="1"/>
                    <a:pt x="3805" y="37"/>
                    <a:pt x="3495" y="83"/>
                  </a:cubicBezTo>
                  <a:cubicBezTo>
                    <a:pt x="2847" y="156"/>
                    <a:pt x="2209" y="347"/>
                    <a:pt x="1597" y="612"/>
                  </a:cubicBezTo>
                  <a:cubicBezTo>
                    <a:pt x="1251" y="767"/>
                    <a:pt x="950" y="913"/>
                    <a:pt x="685" y="1104"/>
                  </a:cubicBezTo>
                  <a:lnTo>
                    <a:pt x="338" y="1451"/>
                  </a:lnTo>
                  <a:cubicBezTo>
                    <a:pt x="193" y="1597"/>
                    <a:pt x="74" y="1716"/>
                    <a:pt x="37" y="1862"/>
                  </a:cubicBezTo>
                  <a:cubicBezTo>
                    <a:pt x="1" y="1907"/>
                    <a:pt x="1" y="1944"/>
                    <a:pt x="1" y="1944"/>
                  </a:cubicBezTo>
                  <a:lnTo>
                    <a:pt x="1" y="2856"/>
                  </a:lnTo>
                  <a:lnTo>
                    <a:pt x="1" y="3422"/>
                  </a:lnTo>
                  <a:cubicBezTo>
                    <a:pt x="1" y="4069"/>
                    <a:pt x="37" y="4562"/>
                    <a:pt x="74" y="5018"/>
                  </a:cubicBezTo>
                  <a:cubicBezTo>
                    <a:pt x="110" y="5666"/>
                    <a:pt x="193" y="6195"/>
                    <a:pt x="302" y="6651"/>
                  </a:cubicBezTo>
                  <a:cubicBezTo>
                    <a:pt x="457" y="7189"/>
                    <a:pt x="649" y="7645"/>
                    <a:pt x="913" y="8065"/>
                  </a:cubicBezTo>
                  <a:cubicBezTo>
                    <a:pt x="1023" y="8248"/>
                    <a:pt x="1178" y="8439"/>
                    <a:pt x="1369" y="8594"/>
                  </a:cubicBezTo>
                  <a:cubicBezTo>
                    <a:pt x="1524" y="8786"/>
                    <a:pt x="1707" y="8932"/>
                    <a:pt x="1935" y="9050"/>
                  </a:cubicBezTo>
                  <a:cubicBezTo>
                    <a:pt x="2163" y="9160"/>
                    <a:pt x="2437" y="9278"/>
                    <a:pt x="2701" y="9315"/>
                  </a:cubicBezTo>
                  <a:cubicBezTo>
                    <a:pt x="2966" y="9388"/>
                    <a:pt x="3230" y="9433"/>
                    <a:pt x="3577" y="9433"/>
                  </a:cubicBezTo>
                  <a:lnTo>
                    <a:pt x="3723" y="9433"/>
                  </a:lnTo>
                  <a:cubicBezTo>
                    <a:pt x="3951" y="9433"/>
                    <a:pt x="4216" y="9433"/>
                    <a:pt x="4526" y="9388"/>
                  </a:cubicBezTo>
                  <a:cubicBezTo>
                    <a:pt x="4827" y="9351"/>
                    <a:pt x="5128" y="9278"/>
                    <a:pt x="5438" y="9160"/>
                  </a:cubicBezTo>
                  <a:cubicBezTo>
                    <a:pt x="6040" y="8932"/>
                    <a:pt x="6578" y="8594"/>
                    <a:pt x="6952" y="8175"/>
                  </a:cubicBezTo>
                  <a:cubicBezTo>
                    <a:pt x="7144" y="7946"/>
                    <a:pt x="7299" y="7682"/>
                    <a:pt x="7409" y="7381"/>
                  </a:cubicBezTo>
                  <a:cubicBezTo>
                    <a:pt x="7527" y="7071"/>
                    <a:pt x="7600" y="6733"/>
                    <a:pt x="7600" y="6350"/>
                  </a:cubicBezTo>
                  <a:lnTo>
                    <a:pt x="7719" y="6350"/>
                  </a:lnTo>
                  <a:cubicBezTo>
                    <a:pt x="7828" y="6350"/>
                    <a:pt x="7910" y="6314"/>
                    <a:pt x="8020" y="6277"/>
                  </a:cubicBezTo>
                  <a:cubicBezTo>
                    <a:pt x="8138" y="6241"/>
                    <a:pt x="8284" y="6122"/>
                    <a:pt x="8403" y="5930"/>
                  </a:cubicBezTo>
                  <a:cubicBezTo>
                    <a:pt x="8476" y="5821"/>
                    <a:pt x="8549" y="5629"/>
                    <a:pt x="8595" y="5438"/>
                  </a:cubicBezTo>
                  <a:cubicBezTo>
                    <a:pt x="8668" y="5246"/>
                    <a:pt x="8668" y="5055"/>
                    <a:pt x="8631" y="4872"/>
                  </a:cubicBezTo>
                  <a:cubicBezTo>
                    <a:pt x="8631" y="4681"/>
                    <a:pt x="8549" y="4562"/>
                    <a:pt x="8512" y="4416"/>
                  </a:cubicBezTo>
                  <a:cubicBezTo>
                    <a:pt x="8439" y="4297"/>
                    <a:pt x="8321" y="4188"/>
                    <a:pt x="8211" y="4106"/>
                  </a:cubicBezTo>
                  <a:cubicBezTo>
                    <a:pt x="8056" y="3996"/>
                    <a:pt x="7865" y="3996"/>
                    <a:pt x="7755" y="3996"/>
                  </a:cubicBezTo>
                  <a:cubicBezTo>
                    <a:pt x="7682" y="3996"/>
                    <a:pt x="7564" y="3996"/>
                    <a:pt x="7454" y="4033"/>
                  </a:cubicBezTo>
                  <a:cubicBezTo>
                    <a:pt x="7409" y="4033"/>
                    <a:pt x="7372" y="4033"/>
                    <a:pt x="7299" y="4069"/>
                  </a:cubicBezTo>
                  <a:lnTo>
                    <a:pt x="7263" y="4069"/>
                  </a:lnTo>
                  <a:lnTo>
                    <a:pt x="7299" y="4033"/>
                  </a:lnTo>
                  <a:cubicBezTo>
                    <a:pt x="7336" y="3312"/>
                    <a:pt x="7372" y="2546"/>
                    <a:pt x="7108" y="1862"/>
                  </a:cubicBezTo>
                  <a:cubicBezTo>
                    <a:pt x="6952" y="1488"/>
                    <a:pt x="6724" y="1141"/>
                    <a:pt x="6423" y="840"/>
                  </a:cubicBezTo>
                  <a:cubicBezTo>
                    <a:pt x="6314" y="721"/>
                    <a:pt x="6159" y="612"/>
                    <a:pt x="6004" y="493"/>
                  </a:cubicBezTo>
                  <a:cubicBezTo>
                    <a:pt x="5858" y="384"/>
                    <a:pt x="5703" y="311"/>
                    <a:pt x="5511" y="229"/>
                  </a:cubicBezTo>
                  <a:cubicBezTo>
                    <a:pt x="5174" y="119"/>
                    <a:pt x="4827" y="37"/>
                    <a:pt x="4407" y="1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53"/>
            <p:cNvSpPr/>
            <p:nvPr/>
          </p:nvSpPr>
          <p:spPr>
            <a:xfrm>
              <a:off x="6987199" y="2342664"/>
              <a:ext cx="409177" cy="249188"/>
            </a:xfrm>
            <a:custGeom>
              <a:avLst/>
              <a:gdLst/>
              <a:ahLst/>
              <a:cxnLst/>
              <a:rect l="l" t="t" r="r" b="b"/>
              <a:pathLst>
                <a:path w="7491" h="4562" extrusionOk="0">
                  <a:moveTo>
                    <a:pt x="4216" y="1"/>
                  </a:moveTo>
                  <a:cubicBezTo>
                    <a:pt x="4033" y="1"/>
                    <a:pt x="3805" y="1"/>
                    <a:pt x="3495" y="37"/>
                  </a:cubicBezTo>
                  <a:cubicBezTo>
                    <a:pt x="2847" y="156"/>
                    <a:pt x="2209" y="347"/>
                    <a:pt x="1561" y="612"/>
                  </a:cubicBezTo>
                  <a:cubicBezTo>
                    <a:pt x="1251" y="767"/>
                    <a:pt x="950" y="913"/>
                    <a:pt x="685" y="1104"/>
                  </a:cubicBezTo>
                  <a:lnTo>
                    <a:pt x="338" y="1451"/>
                  </a:lnTo>
                  <a:cubicBezTo>
                    <a:pt x="193" y="1597"/>
                    <a:pt x="74" y="1716"/>
                    <a:pt x="37" y="1862"/>
                  </a:cubicBezTo>
                  <a:cubicBezTo>
                    <a:pt x="1" y="1907"/>
                    <a:pt x="1" y="1944"/>
                    <a:pt x="1" y="1944"/>
                  </a:cubicBezTo>
                  <a:lnTo>
                    <a:pt x="1" y="2856"/>
                  </a:lnTo>
                  <a:lnTo>
                    <a:pt x="1" y="3422"/>
                  </a:lnTo>
                  <a:lnTo>
                    <a:pt x="302" y="3422"/>
                  </a:lnTo>
                  <a:cubicBezTo>
                    <a:pt x="384" y="3422"/>
                    <a:pt x="421" y="3385"/>
                    <a:pt x="494" y="3385"/>
                  </a:cubicBezTo>
                  <a:cubicBezTo>
                    <a:pt x="530" y="3385"/>
                    <a:pt x="612" y="3349"/>
                    <a:pt x="685" y="3349"/>
                  </a:cubicBezTo>
                  <a:lnTo>
                    <a:pt x="649" y="3349"/>
                  </a:lnTo>
                  <a:cubicBezTo>
                    <a:pt x="722" y="3312"/>
                    <a:pt x="758" y="3312"/>
                    <a:pt x="795" y="3276"/>
                  </a:cubicBezTo>
                  <a:cubicBezTo>
                    <a:pt x="877" y="3276"/>
                    <a:pt x="913" y="3230"/>
                    <a:pt x="950" y="3194"/>
                  </a:cubicBezTo>
                  <a:cubicBezTo>
                    <a:pt x="986" y="3194"/>
                    <a:pt x="1023" y="3157"/>
                    <a:pt x="1068" y="3121"/>
                  </a:cubicBezTo>
                  <a:cubicBezTo>
                    <a:pt x="1068" y="3084"/>
                    <a:pt x="1105" y="3048"/>
                    <a:pt x="1141" y="3002"/>
                  </a:cubicBezTo>
                  <a:cubicBezTo>
                    <a:pt x="1178" y="3002"/>
                    <a:pt x="1178" y="2966"/>
                    <a:pt x="1178" y="2966"/>
                  </a:cubicBezTo>
                  <a:lnTo>
                    <a:pt x="1251" y="2966"/>
                  </a:lnTo>
                  <a:cubicBezTo>
                    <a:pt x="1406" y="3002"/>
                    <a:pt x="1561" y="3048"/>
                    <a:pt x="1670" y="3084"/>
                  </a:cubicBezTo>
                  <a:cubicBezTo>
                    <a:pt x="2054" y="3121"/>
                    <a:pt x="2391" y="3157"/>
                    <a:pt x="2774" y="3157"/>
                  </a:cubicBezTo>
                  <a:cubicBezTo>
                    <a:pt x="2929" y="3121"/>
                    <a:pt x="3039" y="3121"/>
                    <a:pt x="3194" y="3084"/>
                  </a:cubicBezTo>
                  <a:cubicBezTo>
                    <a:pt x="3303" y="3048"/>
                    <a:pt x="3458" y="3048"/>
                    <a:pt x="3577" y="2966"/>
                  </a:cubicBezTo>
                  <a:cubicBezTo>
                    <a:pt x="3687" y="2966"/>
                    <a:pt x="3760" y="2893"/>
                    <a:pt x="3878" y="2856"/>
                  </a:cubicBezTo>
                  <a:cubicBezTo>
                    <a:pt x="3951" y="2820"/>
                    <a:pt x="4070" y="2774"/>
                    <a:pt x="4143" y="2701"/>
                  </a:cubicBezTo>
                  <a:cubicBezTo>
                    <a:pt x="4216" y="2664"/>
                    <a:pt x="4261" y="2591"/>
                    <a:pt x="4334" y="2546"/>
                  </a:cubicBezTo>
                  <a:cubicBezTo>
                    <a:pt x="4407" y="2473"/>
                    <a:pt x="4444" y="2436"/>
                    <a:pt x="4526" y="2363"/>
                  </a:cubicBezTo>
                  <a:cubicBezTo>
                    <a:pt x="4562" y="2318"/>
                    <a:pt x="4562" y="2281"/>
                    <a:pt x="4599" y="2245"/>
                  </a:cubicBezTo>
                  <a:lnTo>
                    <a:pt x="4672" y="2245"/>
                  </a:lnTo>
                  <a:cubicBezTo>
                    <a:pt x="4717" y="2281"/>
                    <a:pt x="4754" y="2318"/>
                    <a:pt x="4790" y="2363"/>
                  </a:cubicBezTo>
                  <a:cubicBezTo>
                    <a:pt x="4827" y="2363"/>
                    <a:pt x="4863" y="2400"/>
                    <a:pt x="4900" y="2400"/>
                  </a:cubicBezTo>
                  <a:lnTo>
                    <a:pt x="4863" y="2400"/>
                  </a:lnTo>
                  <a:cubicBezTo>
                    <a:pt x="4945" y="2400"/>
                    <a:pt x="4982" y="2436"/>
                    <a:pt x="5018" y="2436"/>
                  </a:cubicBezTo>
                  <a:cubicBezTo>
                    <a:pt x="5055" y="2473"/>
                    <a:pt x="5091" y="2473"/>
                    <a:pt x="5128" y="2473"/>
                  </a:cubicBezTo>
                  <a:cubicBezTo>
                    <a:pt x="5210" y="2473"/>
                    <a:pt x="5247" y="2509"/>
                    <a:pt x="5283" y="2509"/>
                  </a:cubicBezTo>
                  <a:lnTo>
                    <a:pt x="5438" y="2509"/>
                  </a:lnTo>
                  <a:cubicBezTo>
                    <a:pt x="5475" y="2473"/>
                    <a:pt x="5511" y="2473"/>
                    <a:pt x="5548" y="2473"/>
                  </a:cubicBezTo>
                  <a:lnTo>
                    <a:pt x="5666" y="2473"/>
                  </a:lnTo>
                  <a:lnTo>
                    <a:pt x="5703" y="2509"/>
                  </a:lnTo>
                  <a:cubicBezTo>
                    <a:pt x="5703" y="2820"/>
                    <a:pt x="5630" y="3121"/>
                    <a:pt x="5666" y="3422"/>
                  </a:cubicBezTo>
                  <a:cubicBezTo>
                    <a:pt x="5666" y="3504"/>
                    <a:pt x="5666" y="3577"/>
                    <a:pt x="5703" y="3650"/>
                  </a:cubicBezTo>
                  <a:cubicBezTo>
                    <a:pt x="5703" y="3686"/>
                    <a:pt x="5739" y="3768"/>
                    <a:pt x="5739" y="3841"/>
                  </a:cubicBezTo>
                  <a:cubicBezTo>
                    <a:pt x="5776" y="3878"/>
                    <a:pt x="5776" y="3960"/>
                    <a:pt x="5812" y="3996"/>
                  </a:cubicBezTo>
                  <a:cubicBezTo>
                    <a:pt x="5858" y="4033"/>
                    <a:pt x="5858" y="4069"/>
                    <a:pt x="5894" y="4106"/>
                  </a:cubicBezTo>
                  <a:cubicBezTo>
                    <a:pt x="5967" y="4224"/>
                    <a:pt x="6004" y="4297"/>
                    <a:pt x="6086" y="4370"/>
                  </a:cubicBezTo>
                  <a:lnTo>
                    <a:pt x="6122" y="4370"/>
                  </a:lnTo>
                  <a:cubicBezTo>
                    <a:pt x="6159" y="4416"/>
                    <a:pt x="6195" y="4453"/>
                    <a:pt x="6268" y="4489"/>
                  </a:cubicBezTo>
                  <a:cubicBezTo>
                    <a:pt x="6350" y="4525"/>
                    <a:pt x="6387" y="4525"/>
                    <a:pt x="6460" y="4525"/>
                  </a:cubicBezTo>
                  <a:cubicBezTo>
                    <a:pt x="6496" y="4562"/>
                    <a:pt x="6542" y="4562"/>
                    <a:pt x="6615" y="4562"/>
                  </a:cubicBezTo>
                  <a:cubicBezTo>
                    <a:pt x="6651" y="4562"/>
                    <a:pt x="6724" y="4525"/>
                    <a:pt x="6806" y="4525"/>
                  </a:cubicBezTo>
                  <a:cubicBezTo>
                    <a:pt x="6916" y="4489"/>
                    <a:pt x="6998" y="4416"/>
                    <a:pt x="7071" y="4370"/>
                  </a:cubicBezTo>
                  <a:cubicBezTo>
                    <a:pt x="7226" y="4261"/>
                    <a:pt x="7336" y="4142"/>
                    <a:pt x="7491" y="3996"/>
                  </a:cubicBezTo>
                  <a:lnTo>
                    <a:pt x="7454" y="3996"/>
                  </a:lnTo>
                  <a:cubicBezTo>
                    <a:pt x="7409" y="4033"/>
                    <a:pt x="7336" y="4033"/>
                    <a:pt x="7299" y="4069"/>
                  </a:cubicBezTo>
                  <a:lnTo>
                    <a:pt x="7263" y="4069"/>
                  </a:lnTo>
                  <a:lnTo>
                    <a:pt x="7299" y="4033"/>
                  </a:lnTo>
                  <a:cubicBezTo>
                    <a:pt x="7336" y="3312"/>
                    <a:pt x="7372" y="2546"/>
                    <a:pt x="7108" y="1825"/>
                  </a:cubicBezTo>
                  <a:cubicBezTo>
                    <a:pt x="6998" y="1488"/>
                    <a:pt x="6724" y="1141"/>
                    <a:pt x="6423" y="840"/>
                  </a:cubicBezTo>
                  <a:cubicBezTo>
                    <a:pt x="6314" y="721"/>
                    <a:pt x="6159" y="612"/>
                    <a:pt x="6004" y="493"/>
                  </a:cubicBezTo>
                  <a:cubicBezTo>
                    <a:pt x="5858" y="384"/>
                    <a:pt x="5703" y="311"/>
                    <a:pt x="5511" y="229"/>
                  </a:cubicBezTo>
                  <a:cubicBezTo>
                    <a:pt x="5174" y="119"/>
                    <a:pt x="4827" y="37"/>
                    <a:pt x="4407" y="1"/>
                  </a:cubicBez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53"/>
            <p:cNvSpPr/>
            <p:nvPr/>
          </p:nvSpPr>
          <p:spPr>
            <a:xfrm>
              <a:off x="7172101" y="2627202"/>
              <a:ext cx="286604" cy="232746"/>
            </a:xfrm>
            <a:custGeom>
              <a:avLst/>
              <a:gdLst/>
              <a:ahLst/>
              <a:cxnLst/>
              <a:rect l="l" t="t" r="r" b="b"/>
              <a:pathLst>
                <a:path w="5247" h="4261" extrusionOk="0">
                  <a:moveTo>
                    <a:pt x="5246" y="1"/>
                  </a:moveTo>
                  <a:cubicBezTo>
                    <a:pt x="5210" y="119"/>
                    <a:pt x="5164" y="192"/>
                    <a:pt x="5091" y="265"/>
                  </a:cubicBezTo>
                  <a:cubicBezTo>
                    <a:pt x="5054" y="302"/>
                    <a:pt x="5018" y="347"/>
                    <a:pt x="4981" y="384"/>
                  </a:cubicBezTo>
                  <a:cubicBezTo>
                    <a:pt x="4936" y="420"/>
                    <a:pt x="4899" y="457"/>
                    <a:pt x="4863" y="457"/>
                  </a:cubicBezTo>
                  <a:cubicBezTo>
                    <a:pt x="4790" y="530"/>
                    <a:pt x="4708" y="530"/>
                    <a:pt x="4598" y="575"/>
                  </a:cubicBezTo>
                  <a:cubicBezTo>
                    <a:pt x="4525" y="575"/>
                    <a:pt x="4443" y="612"/>
                    <a:pt x="4334" y="612"/>
                  </a:cubicBezTo>
                  <a:cubicBezTo>
                    <a:pt x="4252" y="648"/>
                    <a:pt x="4179" y="648"/>
                    <a:pt x="4069" y="685"/>
                  </a:cubicBezTo>
                  <a:cubicBezTo>
                    <a:pt x="4024" y="685"/>
                    <a:pt x="3987" y="721"/>
                    <a:pt x="3987" y="721"/>
                  </a:cubicBezTo>
                  <a:lnTo>
                    <a:pt x="3951" y="758"/>
                  </a:lnTo>
                  <a:cubicBezTo>
                    <a:pt x="3914" y="758"/>
                    <a:pt x="3914" y="803"/>
                    <a:pt x="3914" y="803"/>
                  </a:cubicBezTo>
                  <a:cubicBezTo>
                    <a:pt x="3878" y="840"/>
                    <a:pt x="3878" y="876"/>
                    <a:pt x="3878" y="949"/>
                  </a:cubicBezTo>
                  <a:cubicBezTo>
                    <a:pt x="3841" y="1032"/>
                    <a:pt x="3841" y="1105"/>
                    <a:pt x="3796" y="1214"/>
                  </a:cubicBezTo>
                  <a:lnTo>
                    <a:pt x="3796" y="1524"/>
                  </a:lnTo>
                  <a:cubicBezTo>
                    <a:pt x="3759" y="1597"/>
                    <a:pt x="3759" y="1670"/>
                    <a:pt x="3759" y="1789"/>
                  </a:cubicBezTo>
                  <a:cubicBezTo>
                    <a:pt x="3723" y="1825"/>
                    <a:pt x="3723" y="1862"/>
                    <a:pt x="3723" y="1862"/>
                  </a:cubicBezTo>
                  <a:cubicBezTo>
                    <a:pt x="3686" y="1944"/>
                    <a:pt x="3686" y="1980"/>
                    <a:pt x="3650" y="2017"/>
                  </a:cubicBezTo>
                  <a:cubicBezTo>
                    <a:pt x="3613" y="2126"/>
                    <a:pt x="3531" y="2245"/>
                    <a:pt x="3458" y="2318"/>
                  </a:cubicBezTo>
                  <a:cubicBezTo>
                    <a:pt x="3421" y="2436"/>
                    <a:pt x="3303" y="2546"/>
                    <a:pt x="3230" y="2628"/>
                  </a:cubicBezTo>
                  <a:cubicBezTo>
                    <a:pt x="3075" y="2810"/>
                    <a:pt x="2883" y="3002"/>
                    <a:pt x="2701" y="3157"/>
                  </a:cubicBezTo>
                  <a:cubicBezTo>
                    <a:pt x="2619" y="3230"/>
                    <a:pt x="2546" y="3267"/>
                    <a:pt x="2473" y="3349"/>
                  </a:cubicBezTo>
                  <a:cubicBezTo>
                    <a:pt x="2354" y="3385"/>
                    <a:pt x="2281" y="3458"/>
                    <a:pt x="2199" y="3495"/>
                  </a:cubicBezTo>
                  <a:cubicBezTo>
                    <a:pt x="2053" y="3613"/>
                    <a:pt x="1862" y="3723"/>
                    <a:pt x="1670" y="3805"/>
                  </a:cubicBezTo>
                  <a:cubicBezTo>
                    <a:pt x="1332" y="3951"/>
                    <a:pt x="949" y="4106"/>
                    <a:pt x="566" y="4179"/>
                  </a:cubicBezTo>
                  <a:cubicBezTo>
                    <a:pt x="375" y="4179"/>
                    <a:pt x="192" y="4224"/>
                    <a:pt x="0" y="4224"/>
                  </a:cubicBezTo>
                  <a:cubicBezTo>
                    <a:pt x="73" y="4224"/>
                    <a:pt x="110" y="4224"/>
                    <a:pt x="192" y="4261"/>
                  </a:cubicBezTo>
                  <a:lnTo>
                    <a:pt x="338" y="4261"/>
                  </a:lnTo>
                  <a:cubicBezTo>
                    <a:pt x="566" y="4261"/>
                    <a:pt x="831" y="4224"/>
                    <a:pt x="1141" y="4179"/>
                  </a:cubicBezTo>
                  <a:cubicBezTo>
                    <a:pt x="1442" y="4142"/>
                    <a:pt x="1743" y="4069"/>
                    <a:pt x="2053" y="3951"/>
                  </a:cubicBezTo>
                  <a:cubicBezTo>
                    <a:pt x="2655" y="3723"/>
                    <a:pt x="3193" y="3385"/>
                    <a:pt x="3567" y="2966"/>
                  </a:cubicBezTo>
                  <a:cubicBezTo>
                    <a:pt x="3759" y="2737"/>
                    <a:pt x="3914" y="2473"/>
                    <a:pt x="4024" y="2172"/>
                  </a:cubicBezTo>
                  <a:cubicBezTo>
                    <a:pt x="4142" y="1862"/>
                    <a:pt x="4215" y="1524"/>
                    <a:pt x="4215" y="1141"/>
                  </a:cubicBezTo>
                  <a:lnTo>
                    <a:pt x="4334" y="1141"/>
                  </a:lnTo>
                  <a:cubicBezTo>
                    <a:pt x="4443" y="1141"/>
                    <a:pt x="4525" y="1105"/>
                    <a:pt x="4635" y="1068"/>
                  </a:cubicBezTo>
                  <a:cubicBezTo>
                    <a:pt x="4790" y="1032"/>
                    <a:pt x="4899" y="913"/>
                    <a:pt x="5018" y="721"/>
                  </a:cubicBezTo>
                  <a:cubicBezTo>
                    <a:pt x="5091" y="612"/>
                    <a:pt x="5164" y="420"/>
                    <a:pt x="5210" y="229"/>
                  </a:cubicBezTo>
                  <a:cubicBezTo>
                    <a:pt x="5246" y="156"/>
                    <a:pt x="5246" y="74"/>
                    <a:pt x="5246" y="1"/>
                  </a:cubicBez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53"/>
            <p:cNvSpPr/>
            <p:nvPr/>
          </p:nvSpPr>
          <p:spPr>
            <a:xfrm>
              <a:off x="7394366" y="266456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53"/>
            <p:cNvSpPr/>
            <p:nvPr/>
          </p:nvSpPr>
          <p:spPr>
            <a:xfrm>
              <a:off x="7394366" y="266456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53"/>
            <p:cNvSpPr/>
            <p:nvPr/>
          </p:nvSpPr>
          <p:spPr>
            <a:xfrm>
              <a:off x="7385899" y="2671066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53"/>
            <p:cNvSpPr/>
            <p:nvPr/>
          </p:nvSpPr>
          <p:spPr>
            <a:xfrm>
              <a:off x="7385899" y="2671066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53"/>
            <p:cNvSpPr/>
            <p:nvPr/>
          </p:nvSpPr>
          <p:spPr>
            <a:xfrm>
              <a:off x="7319586" y="258137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53"/>
            <p:cNvSpPr/>
            <p:nvPr/>
          </p:nvSpPr>
          <p:spPr>
            <a:xfrm>
              <a:off x="7358970" y="258983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53"/>
            <p:cNvSpPr/>
            <p:nvPr/>
          </p:nvSpPr>
          <p:spPr>
            <a:xfrm>
              <a:off x="7358970" y="258983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53"/>
            <p:cNvSpPr/>
            <p:nvPr/>
          </p:nvSpPr>
          <p:spPr>
            <a:xfrm>
              <a:off x="7348482" y="2591806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53"/>
            <p:cNvSpPr/>
            <p:nvPr/>
          </p:nvSpPr>
          <p:spPr>
            <a:xfrm>
              <a:off x="7039038" y="2620921"/>
              <a:ext cx="39437" cy="56425"/>
            </a:xfrm>
            <a:custGeom>
              <a:avLst/>
              <a:gdLst/>
              <a:ahLst/>
              <a:cxnLst/>
              <a:rect l="l" t="t" r="r" b="b"/>
              <a:pathLst>
                <a:path w="722" h="1033" extrusionOk="0">
                  <a:moveTo>
                    <a:pt x="315" y="0"/>
                  </a:moveTo>
                  <a:cubicBezTo>
                    <a:pt x="298" y="0"/>
                    <a:pt x="282" y="2"/>
                    <a:pt x="265" y="6"/>
                  </a:cubicBezTo>
                  <a:cubicBezTo>
                    <a:pt x="119" y="43"/>
                    <a:pt x="1" y="307"/>
                    <a:pt x="37" y="572"/>
                  </a:cubicBezTo>
                  <a:cubicBezTo>
                    <a:pt x="113" y="848"/>
                    <a:pt x="242" y="1032"/>
                    <a:pt x="411" y="1032"/>
                  </a:cubicBezTo>
                  <a:cubicBezTo>
                    <a:pt x="426" y="1032"/>
                    <a:pt x="441" y="1031"/>
                    <a:pt x="457" y="1028"/>
                  </a:cubicBezTo>
                  <a:cubicBezTo>
                    <a:pt x="612" y="991"/>
                    <a:pt x="721" y="727"/>
                    <a:pt x="685" y="462"/>
                  </a:cubicBezTo>
                  <a:cubicBezTo>
                    <a:pt x="652" y="212"/>
                    <a:pt x="489" y="0"/>
                    <a:pt x="315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53"/>
            <p:cNvSpPr/>
            <p:nvPr/>
          </p:nvSpPr>
          <p:spPr>
            <a:xfrm>
              <a:off x="7204985" y="2598033"/>
              <a:ext cx="37416" cy="54404"/>
            </a:xfrm>
            <a:custGeom>
              <a:avLst/>
              <a:gdLst/>
              <a:ahLst/>
              <a:cxnLst/>
              <a:rect l="l" t="t" r="r" b="b"/>
              <a:pathLst>
                <a:path w="685" h="996" extrusionOk="0">
                  <a:moveTo>
                    <a:pt x="313" y="1"/>
                  </a:moveTo>
                  <a:cubicBezTo>
                    <a:pt x="300" y="1"/>
                    <a:pt x="287" y="2"/>
                    <a:pt x="274" y="6"/>
                  </a:cubicBezTo>
                  <a:cubicBezTo>
                    <a:pt x="119" y="42"/>
                    <a:pt x="1" y="270"/>
                    <a:pt x="46" y="571"/>
                  </a:cubicBezTo>
                  <a:cubicBezTo>
                    <a:pt x="80" y="814"/>
                    <a:pt x="244" y="995"/>
                    <a:pt x="383" y="995"/>
                  </a:cubicBezTo>
                  <a:cubicBezTo>
                    <a:pt x="396" y="995"/>
                    <a:pt x="408" y="994"/>
                    <a:pt x="420" y="991"/>
                  </a:cubicBezTo>
                  <a:cubicBezTo>
                    <a:pt x="612" y="954"/>
                    <a:pt x="685" y="690"/>
                    <a:pt x="648" y="425"/>
                  </a:cubicBezTo>
                  <a:cubicBezTo>
                    <a:pt x="615" y="175"/>
                    <a:pt x="452" y="1"/>
                    <a:pt x="313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53"/>
            <p:cNvSpPr/>
            <p:nvPr/>
          </p:nvSpPr>
          <p:spPr>
            <a:xfrm>
              <a:off x="6993208" y="2527568"/>
              <a:ext cx="77291" cy="60303"/>
            </a:xfrm>
            <a:custGeom>
              <a:avLst/>
              <a:gdLst/>
              <a:ahLst/>
              <a:cxnLst/>
              <a:rect l="l" t="t" r="r" b="b"/>
              <a:pathLst>
                <a:path w="1415" h="1104" extrusionOk="0">
                  <a:moveTo>
                    <a:pt x="995" y="0"/>
                  </a:moveTo>
                  <a:cubicBezTo>
                    <a:pt x="913" y="0"/>
                    <a:pt x="840" y="0"/>
                    <a:pt x="803" y="37"/>
                  </a:cubicBezTo>
                  <a:cubicBezTo>
                    <a:pt x="730" y="37"/>
                    <a:pt x="648" y="73"/>
                    <a:pt x="575" y="119"/>
                  </a:cubicBezTo>
                  <a:cubicBezTo>
                    <a:pt x="539" y="155"/>
                    <a:pt x="502" y="192"/>
                    <a:pt x="420" y="265"/>
                  </a:cubicBezTo>
                  <a:cubicBezTo>
                    <a:pt x="384" y="301"/>
                    <a:pt x="347" y="347"/>
                    <a:pt x="311" y="420"/>
                  </a:cubicBezTo>
                  <a:cubicBezTo>
                    <a:pt x="274" y="456"/>
                    <a:pt x="228" y="529"/>
                    <a:pt x="192" y="611"/>
                  </a:cubicBezTo>
                  <a:cubicBezTo>
                    <a:pt x="119" y="721"/>
                    <a:pt x="83" y="839"/>
                    <a:pt x="46" y="949"/>
                  </a:cubicBezTo>
                  <a:cubicBezTo>
                    <a:pt x="0" y="985"/>
                    <a:pt x="46" y="1068"/>
                    <a:pt x="83" y="1104"/>
                  </a:cubicBezTo>
                  <a:cubicBezTo>
                    <a:pt x="156" y="1104"/>
                    <a:pt x="192" y="1068"/>
                    <a:pt x="228" y="1031"/>
                  </a:cubicBezTo>
                  <a:cubicBezTo>
                    <a:pt x="228" y="985"/>
                    <a:pt x="228" y="985"/>
                    <a:pt x="274" y="949"/>
                  </a:cubicBezTo>
                  <a:cubicBezTo>
                    <a:pt x="274" y="912"/>
                    <a:pt x="311" y="876"/>
                    <a:pt x="347" y="839"/>
                  </a:cubicBezTo>
                  <a:cubicBezTo>
                    <a:pt x="420" y="803"/>
                    <a:pt x="457" y="757"/>
                    <a:pt x="502" y="721"/>
                  </a:cubicBezTo>
                  <a:cubicBezTo>
                    <a:pt x="612" y="684"/>
                    <a:pt x="685" y="648"/>
                    <a:pt x="767" y="611"/>
                  </a:cubicBezTo>
                  <a:cubicBezTo>
                    <a:pt x="840" y="611"/>
                    <a:pt x="876" y="575"/>
                    <a:pt x="958" y="575"/>
                  </a:cubicBezTo>
                  <a:cubicBezTo>
                    <a:pt x="1068" y="575"/>
                    <a:pt x="1141" y="529"/>
                    <a:pt x="1259" y="493"/>
                  </a:cubicBezTo>
                  <a:cubicBezTo>
                    <a:pt x="1332" y="493"/>
                    <a:pt x="1369" y="383"/>
                    <a:pt x="1414" y="301"/>
                  </a:cubicBezTo>
                  <a:cubicBezTo>
                    <a:pt x="1414" y="265"/>
                    <a:pt x="1414" y="228"/>
                    <a:pt x="1369" y="192"/>
                  </a:cubicBezTo>
                  <a:cubicBezTo>
                    <a:pt x="1369" y="155"/>
                    <a:pt x="1332" y="119"/>
                    <a:pt x="1296" y="73"/>
                  </a:cubicBezTo>
                  <a:cubicBezTo>
                    <a:pt x="1259" y="73"/>
                    <a:pt x="1223" y="37"/>
                    <a:pt x="1223" y="37"/>
                  </a:cubicBezTo>
                  <a:cubicBezTo>
                    <a:pt x="1186" y="37"/>
                    <a:pt x="1141" y="0"/>
                    <a:pt x="1104" y="0"/>
                  </a:cubicBezTo>
                  <a:close/>
                </a:path>
              </a:pathLst>
            </a:custGeom>
            <a:solidFill>
              <a:srgbClr val="7C3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53"/>
            <p:cNvSpPr/>
            <p:nvPr/>
          </p:nvSpPr>
          <p:spPr>
            <a:xfrm>
              <a:off x="7180077" y="2509105"/>
              <a:ext cx="97720" cy="46921"/>
            </a:xfrm>
            <a:custGeom>
              <a:avLst/>
              <a:gdLst/>
              <a:ahLst/>
              <a:cxnLst/>
              <a:rect l="l" t="t" r="r" b="b"/>
              <a:pathLst>
                <a:path w="1789" h="859" extrusionOk="0">
                  <a:moveTo>
                    <a:pt x="685" y="1"/>
                  </a:moveTo>
                  <a:cubicBezTo>
                    <a:pt x="575" y="1"/>
                    <a:pt x="502" y="1"/>
                    <a:pt x="420" y="37"/>
                  </a:cubicBezTo>
                  <a:lnTo>
                    <a:pt x="347" y="37"/>
                  </a:lnTo>
                  <a:cubicBezTo>
                    <a:pt x="347" y="37"/>
                    <a:pt x="311" y="37"/>
                    <a:pt x="311" y="74"/>
                  </a:cubicBezTo>
                  <a:cubicBezTo>
                    <a:pt x="274" y="74"/>
                    <a:pt x="229" y="110"/>
                    <a:pt x="192" y="110"/>
                  </a:cubicBezTo>
                  <a:cubicBezTo>
                    <a:pt x="156" y="147"/>
                    <a:pt x="119" y="147"/>
                    <a:pt x="83" y="183"/>
                  </a:cubicBezTo>
                  <a:cubicBezTo>
                    <a:pt x="83" y="229"/>
                    <a:pt x="46" y="265"/>
                    <a:pt x="46" y="302"/>
                  </a:cubicBezTo>
                  <a:cubicBezTo>
                    <a:pt x="0" y="338"/>
                    <a:pt x="0" y="375"/>
                    <a:pt x="46" y="411"/>
                  </a:cubicBezTo>
                  <a:cubicBezTo>
                    <a:pt x="83" y="530"/>
                    <a:pt x="156" y="566"/>
                    <a:pt x="229" y="566"/>
                  </a:cubicBezTo>
                  <a:cubicBezTo>
                    <a:pt x="268" y="578"/>
                    <a:pt x="307" y="582"/>
                    <a:pt x="345" y="582"/>
                  </a:cubicBezTo>
                  <a:cubicBezTo>
                    <a:pt x="421" y="582"/>
                    <a:pt x="496" y="566"/>
                    <a:pt x="575" y="566"/>
                  </a:cubicBezTo>
                  <a:lnTo>
                    <a:pt x="840" y="566"/>
                  </a:lnTo>
                  <a:cubicBezTo>
                    <a:pt x="913" y="566"/>
                    <a:pt x="1031" y="566"/>
                    <a:pt x="1141" y="603"/>
                  </a:cubicBezTo>
                  <a:cubicBezTo>
                    <a:pt x="1223" y="603"/>
                    <a:pt x="1259" y="639"/>
                    <a:pt x="1332" y="685"/>
                  </a:cubicBezTo>
                  <a:cubicBezTo>
                    <a:pt x="1414" y="685"/>
                    <a:pt x="1451" y="721"/>
                    <a:pt x="1487" y="758"/>
                  </a:cubicBezTo>
                  <a:cubicBezTo>
                    <a:pt x="1487" y="794"/>
                    <a:pt x="1524" y="794"/>
                    <a:pt x="1524" y="831"/>
                  </a:cubicBezTo>
                  <a:cubicBezTo>
                    <a:pt x="1542" y="849"/>
                    <a:pt x="1572" y="858"/>
                    <a:pt x="1606" y="858"/>
                  </a:cubicBezTo>
                  <a:cubicBezTo>
                    <a:pt x="1640" y="858"/>
                    <a:pt x="1679" y="849"/>
                    <a:pt x="1716" y="831"/>
                  </a:cubicBezTo>
                  <a:cubicBezTo>
                    <a:pt x="1752" y="794"/>
                    <a:pt x="1788" y="721"/>
                    <a:pt x="1752" y="685"/>
                  </a:cubicBezTo>
                  <a:cubicBezTo>
                    <a:pt x="1679" y="603"/>
                    <a:pt x="1597" y="493"/>
                    <a:pt x="1487" y="375"/>
                  </a:cubicBezTo>
                  <a:cubicBezTo>
                    <a:pt x="1451" y="338"/>
                    <a:pt x="1369" y="265"/>
                    <a:pt x="1296" y="229"/>
                  </a:cubicBezTo>
                  <a:cubicBezTo>
                    <a:pt x="1259" y="183"/>
                    <a:pt x="1186" y="147"/>
                    <a:pt x="1141" y="110"/>
                  </a:cubicBezTo>
                  <a:cubicBezTo>
                    <a:pt x="1068" y="74"/>
                    <a:pt x="995" y="74"/>
                    <a:pt x="913" y="37"/>
                  </a:cubicBezTo>
                  <a:cubicBezTo>
                    <a:pt x="840" y="37"/>
                    <a:pt x="767" y="1"/>
                    <a:pt x="685" y="1"/>
                  </a:cubicBezTo>
                  <a:close/>
                </a:path>
              </a:pathLst>
            </a:custGeom>
            <a:solidFill>
              <a:srgbClr val="7C3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53"/>
            <p:cNvSpPr/>
            <p:nvPr/>
          </p:nvSpPr>
          <p:spPr>
            <a:xfrm>
              <a:off x="7396333" y="2593827"/>
              <a:ext cx="26984" cy="63471"/>
            </a:xfrm>
            <a:custGeom>
              <a:avLst/>
              <a:gdLst/>
              <a:ahLst/>
              <a:cxnLst/>
              <a:rect l="l" t="t" r="r" b="b"/>
              <a:pathLst>
                <a:path w="494" h="1162" extrusionOk="0">
                  <a:moveTo>
                    <a:pt x="74" y="0"/>
                  </a:moveTo>
                  <a:cubicBezTo>
                    <a:pt x="37" y="0"/>
                    <a:pt x="37" y="0"/>
                    <a:pt x="1" y="46"/>
                  </a:cubicBezTo>
                  <a:cubicBezTo>
                    <a:pt x="1" y="83"/>
                    <a:pt x="1" y="119"/>
                    <a:pt x="37" y="119"/>
                  </a:cubicBezTo>
                  <a:cubicBezTo>
                    <a:pt x="74" y="119"/>
                    <a:pt x="110" y="156"/>
                    <a:pt x="110" y="156"/>
                  </a:cubicBezTo>
                  <a:cubicBezTo>
                    <a:pt x="147" y="192"/>
                    <a:pt x="192" y="229"/>
                    <a:pt x="229" y="274"/>
                  </a:cubicBezTo>
                  <a:cubicBezTo>
                    <a:pt x="265" y="311"/>
                    <a:pt x="302" y="384"/>
                    <a:pt x="302" y="420"/>
                  </a:cubicBezTo>
                  <a:cubicBezTo>
                    <a:pt x="338" y="502"/>
                    <a:pt x="338" y="539"/>
                    <a:pt x="375" y="612"/>
                  </a:cubicBezTo>
                  <a:lnTo>
                    <a:pt x="375" y="803"/>
                  </a:lnTo>
                  <a:cubicBezTo>
                    <a:pt x="338" y="840"/>
                    <a:pt x="338" y="876"/>
                    <a:pt x="338" y="913"/>
                  </a:cubicBezTo>
                  <a:cubicBezTo>
                    <a:pt x="302" y="958"/>
                    <a:pt x="302" y="995"/>
                    <a:pt x="265" y="1031"/>
                  </a:cubicBezTo>
                  <a:cubicBezTo>
                    <a:pt x="265" y="1068"/>
                    <a:pt x="229" y="1068"/>
                    <a:pt x="192" y="1104"/>
                  </a:cubicBezTo>
                  <a:lnTo>
                    <a:pt x="192" y="1141"/>
                  </a:lnTo>
                  <a:cubicBezTo>
                    <a:pt x="204" y="1156"/>
                    <a:pt x="213" y="1161"/>
                    <a:pt x="219" y="1161"/>
                  </a:cubicBezTo>
                  <a:cubicBezTo>
                    <a:pt x="233" y="1161"/>
                    <a:pt x="241" y="1141"/>
                    <a:pt x="265" y="1141"/>
                  </a:cubicBezTo>
                  <a:cubicBezTo>
                    <a:pt x="302" y="1104"/>
                    <a:pt x="338" y="1068"/>
                    <a:pt x="375" y="1031"/>
                  </a:cubicBezTo>
                  <a:cubicBezTo>
                    <a:pt x="375" y="995"/>
                    <a:pt x="420" y="958"/>
                    <a:pt x="420" y="876"/>
                  </a:cubicBezTo>
                  <a:cubicBezTo>
                    <a:pt x="457" y="840"/>
                    <a:pt x="457" y="803"/>
                    <a:pt x="457" y="730"/>
                  </a:cubicBezTo>
                  <a:cubicBezTo>
                    <a:pt x="493" y="685"/>
                    <a:pt x="493" y="612"/>
                    <a:pt x="457" y="539"/>
                  </a:cubicBezTo>
                  <a:cubicBezTo>
                    <a:pt x="457" y="420"/>
                    <a:pt x="420" y="311"/>
                    <a:pt x="338" y="229"/>
                  </a:cubicBezTo>
                  <a:cubicBezTo>
                    <a:pt x="302" y="156"/>
                    <a:pt x="265" y="119"/>
                    <a:pt x="229" y="83"/>
                  </a:cubicBezTo>
                  <a:cubicBezTo>
                    <a:pt x="192" y="46"/>
                    <a:pt x="147" y="46"/>
                    <a:pt x="74" y="0"/>
                  </a:cubicBezTo>
                  <a:close/>
                </a:path>
              </a:pathLst>
            </a:custGeom>
            <a:solidFill>
              <a:srgbClr val="D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53"/>
            <p:cNvSpPr/>
            <p:nvPr/>
          </p:nvSpPr>
          <p:spPr>
            <a:xfrm>
              <a:off x="7406820" y="2585852"/>
              <a:ext cx="32937" cy="20483"/>
            </a:xfrm>
            <a:custGeom>
              <a:avLst/>
              <a:gdLst/>
              <a:ahLst/>
              <a:cxnLst/>
              <a:rect l="l" t="t" r="r" b="b"/>
              <a:pathLst>
                <a:path w="603" h="375" extrusionOk="0">
                  <a:moveTo>
                    <a:pt x="411" y="1"/>
                  </a:moveTo>
                  <a:cubicBezTo>
                    <a:pt x="338" y="1"/>
                    <a:pt x="301" y="1"/>
                    <a:pt x="228" y="37"/>
                  </a:cubicBezTo>
                  <a:cubicBezTo>
                    <a:pt x="228" y="37"/>
                    <a:pt x="183" y="73"/>
                    <a:pt x="146" y="73"/>
                  </a:cubicBezTo>
                  <a:cubicBezTo>
                    <a:pt x="146" y="73"/>
                    <a:pt x="110" y="110"/>
                    <a:pt x="73" y="146"/>
                  </a:cubicBezTo>
                  <a:cubicBezTo>
                    <a:pt x="73" y="146"/>
                    <a:pt x="73" y="192"/>
                    <a:pt x="37" y="192"/>
                  </a:cubicBezTo>
                  <a:lnTo>
                    <a:pt x="37" y="229"/>
                  </a:lnTo>
                  <a:lnTo>
                    <a:pt x="37" y="265"/>
                  </a:lnTo>
                  <a:cubicBezTo>
                    <a:pt x="0" y="265"/>
                    <a:pt x="0" y="302"/>
                    <a:pt x="0" y="302"/>
                  </a:cubicBezTo>
                  <a:lnTo>
                    <a:pt x="0" y="338"/>
                  </a:lnTo>
                  <a:cubicBezTo>
                    <a:pt x="0" y="338"/>
                    <a:pt x="37" y="338"/>
                    <a:pt x="37" y="375"/>
                  </a:cubicBezTo>
                  <a:lnTo>
                    <a:pt x="73" y="375"/>
                  </a:lnTo>
                  <a:cubicBezTo>
                    <a:pt x="110" y="375"/>
                    <a:pt x="110" y="338"/>
                    <a:pt x="110" y="338"/>
                  </a:cubicBezTo>
                  <a:cubicBezTo>
                    <a:pt x="146" y="302"/>
                    <a:pt x="146" y="302"/>
                    <a:pt x="183" y="265"/>
                  </a:cubicBezTo>
                  <a:cubicBezTo>
                    <a:pt x="183" y="229"/>
                    <a:pt x="228" y="192"/>
                    <a:pt x="265" y="146"/>
                  </a:cubicBezTo>
                  <a:cubicBezTo>
                    <a:pt x="301" y="146"/>
                    <a:pt x="301" y="146"/>
                    <a:pt x="338" y="110"/>
                  </a:cubicBezTo>
                  <a:lnTo>
                    <a:pt x="529" y="110"/>
                  </a:lnTo>
                  <a:cubicBezTo>
                    <a:pt x="566" y="110"/>
                    <a:pt x="602" y="110"/>
                    <a:pt x="602" y="73"/>
                  </a:cubicBezTo>
                  <a:cubicBezTo>
                    <a:pt x="602" y="37"/>
                    <a:pt x="602" y="37"/>
                    <a:pt x="566" y="37"/>
                  </a:cubicBezTo>
                  <a:cubicBezTo>
                    <a:pt x="529" y="1"/>
                    <a:pt x="456" y="1"/>
                    <a:pt x="411" y="1"/>
                  </a:cubicBezTo>
                  <a:close/>
                </a:path>
              </a:pathLst>
            </a:custGeom>
            <a:solidFill>
              <a:srgbClr val="D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53"/>
            <p:cNvSpPr/>
            <p:nvPr/>
          </p:nvSpPr>
          <p:spPr>
            <a:xfrm>
              <a:off x="7103330" y="2589839"/>
              <a:ext cx="41895" cy="120661"/>
            </a:xfrm>
            <a:custGeom>
              <a:avLst/>
              <a:gdLst/>
              <a:ahLst/>
              <a:cxnLst/>
              <a:rect l="l" t="t" r="r" b="b"/>
              <a:pathLst>
                <a:path w="767" h="2209" extrusionOk="0">
                  <a:moveTo>
                    <a:pt x="457" y="0"/>
                  </a:moveTo>
                  <a:lnTo>
                    <a:pt x="420" y="37"/>
                  </a:lnTo>
                  <a:cubicBezTo>
                    <a:pt x="384" y="37"/>
                    <a:pt x="384" y="73"/>
                    <a:pt x="384" y="73"/>
                  </a:cubicBezTo>
                  <a:lnTo>
                    <a:pt x="384" y="156"/>
                  </a:lnTo>
                  <a:cubicBezTo>
                    <a:pt x="420" y="302"/>
                    <a:pt x="457" y="457"/>
                    <a:pt x="493" y="612"/>
                  </a:cubicBezTo>
                  <a:lnTo>
                    <a:pt x="493" y="575"/>
                  </a:lnTo>
                  <a:cubicBezTo>
                    <a:pt x="539" y="803"/>
                    <a:pt x="539" y="986"/>
                    <a:pt x="493" y="1214"/>
                  </a:cubicBezTo>
                  <a:cubicBezTo>
                    <a:pt x="429" y="1171"/>
                    <a:pt x="362" y="1153"/>
                    <a:pt x="295" y="1153"/>
                  </a:cubicBezTo>
                  <a:cubicBezTo>
                    <a:pt x="248" y="1153"/>
                    <a:pt x="201" y="1162"/>
                    <a:pt x="156" y="1177"/>
                  </a:cubicBezTo>
                  <a:cubicBezTo>
                    <a:pt x="37" y="1259"/>
                    <a:pt x="1" y="1405"/>
                    <a:pt x="1" y="1560"/>
                  </a:cubicBezTo>
                  <a:cubicBezTo>
                    <a:pt x="1" y="1716"/>
                    <a:pt x="83" y="1862"/>
                    <a:pt x="192" y="1980"/>
                  </a:cubicBezTo>
                  <a:cubicBezTo>
                    <a:pt x="229" y="2053"/>
                    <a:pt x="311" y="2090"/>
                    <a:pt x="384" y="2126"/>
                  </a:cubicBezTo>
                  <a:cubicBezTo>
                    <a:pt x="457" y="2172"/>
                    <a:pt x="575" y="2208"/>
                    <a:pt x="648" y="2208"/>
                  </a:cubicBezTo>
                  <a:cubicBezTo>
                    <a:pt x="721" y="2208"/>
                    <a:pt x="767" y="2172"/>
                    <a:pt x="767" y="2126"/>
                  </a:cubicBezTo>
                  <a:cubicBezTo>
                    <a:pt x="767" y="2053"/>
                    <a:pt x="721" y="2017"/>
                    <a:pt x="648" y="2017"/>
                  </a:cubicBezTo>
                  <a:lnTo>
                    <a:pt x="612" y="2017"/>
                  </a:lnTo>
                  <a:cubicBezTo>
                    <a:pt x="575" y="2017"/>
                    <a:pt x="539" y="2017"/>
                    <a:pt x="493" y="1980"/>
                  </a:cubicBezTo>
                  <a:cubicBezTo>
                    <a:pt x="457" y="1980"/>
                    <a:pt x="420" y="1944"/>
                    <a:pt x="384" y="1944"/>
                  </a:cubicBezTo>
                  <a:cubicBezTo>
                    <a:pt x="347" y="1898"/>
                    <a:pt x="311" y="1862"/>
                    <a:pt x="311" y="1825"/>
                  </a:cubicBezTo>
                  <a:cubicBezTo>
                    <a:pt x="265" y="1789"/>
                    <a:pt x="229" y="1752"/>
                    <a:pt x="229" y="1716"/>
                  </a:cubicBezTo>
                  <a:cubicBezTo>
                    <a:pt x="192" y="1670"/>
                    <a:pt x="192" y="1633"/>
                    <a:pt x="192" y="1597"/>
                  </a:cubicBezTo>
                  <a:lnTo>
                    <a:pt x="192" y="1487"/>
                  </a:lnTo>
                  <a:lnTo>
                    <a:pt x="192" y="1405"/>
                  </a:lnTo>
                  <a:lnTo>
                    <a:pt x="229" y="1369"/>
                  </a:lnTo>
                  <a:lnTo>
                    <a:pt x="265" y="1332"/>
                  </a:lnTo>
                  <a:lnTo>
                    <a:pt x="347" y="1332"/>
                  </a:lnTo>
                  <a:cubicBezTo>
                    <a:pt x="384" y="1332"/>
                    <a:pt x="420" y="1332"/>
                    <a:pt x="420" y="1369"/>
                  </a:cubicBezTo>
                  <a:cubicBezTo>
                    <a:pt x="457" y="1369"/>
                    <a:pt x="493" y="1405"/>
                    <a:pt x="539" y="1405"/>
                  </a:cubicBezTo>
                  <a:cubicBezTo>
                    <a:pt x="557" y="1424"/>
                    <a:pt x="575" y="1433"/>
                    <a:pt x="594" y="1433"/>
                  </a:cubicBezTo>
                  <a:cubicBezTo>
                    <a:pt x="612" y="1433"/>
                    <a:pt x="630" y="1424"/>
                    <a:pt x="648" y="1405"/>
                  </a:cubicBezTo>
                  <a:cubicBezTo>
                    <a:pt x="648" y="1405"/>
                    <a:pt x="685" y="1369"/>
                    <a:pt x="685" y="1332"/>
                  </a:cubicBezTo>
                  <a:lnTo>
                    <a:pt x="685" y="721"/>
                  </a:lnTo>
                  <a:cubicBezTo>
                    <a:pt x="685" y="612"/>
                    <a:pt x="648" y="493"/>
                    <a:pt x="648" y="384"/>
                  </a:cubicBezTo>
                  <a:cubicBezTo>
                    <a:pt x="612" y="265"/>
                    <a:pt x="575" y="156"/>
                    <a:pt x="539" y="73"/>
                  </a:cubicBezTo>
                  <a:cubicBezTo>
                    <a:pt x="539" y="37"/>
                    <a:pt x="493" y="37"/>
                    <a:pt x="493" y="37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rgbClr val="D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53"/>
            <p:cNvSpPr/>
            <p:nvPr/>
          </p:nvSpPr>
          <p:spPr>
            <a:xfrm>
              <a:off x="6916462" y="2226588"/>
              <a:ext cx="527763" cy="365261"/>
            </a:xfrm>
            <a:custGeom>
              <a:avLst/>
              <a:gdLst/>
              <a:ahLst/>
              <a:cxnLst/>
              <a:rect l="l" t="t" r="r" b="b"/>
              <a:pathLst>
                <a:path w="9662" h="6687" extrusionOk="0">
                  <a:moveTo>
                    <a:pt x="5666" y="0"/>
                  </a:moveTo>
                  <a:cubicBezTo>
                    <a:pt x="5511" y="0"/>
                    <a:pt x="5401" y="37"/>
                    <a:pt x="5283" y="73"/>
                  </a:cubicBezTo>
                  <a:cubicBezTo>
                    <a:pt x="5173" y="110"/>
                    <a:pt x="5100" y="192"/>
                    <a:pt x="5018" y="265"/>
                  </a:cubicBezTo>
                  <a:cubicBezTo>
                    <a:pt x="4753" y="155"/>
                    <a:pt x="4452" y="73"/>
                    <a:pt x="4106" y="37"/>
                  </a:cubicBezTo>
                  <a:lnTo>
                    <a:pt x="3613" y="37"/>
                  </a:lnTo>
                  <a:cubicBezTo>
                    <a:pt x="3458" y="37"/>
                    <a:pt x="3312" y="73"/>
                    <a:pt x="3120" y="110"/>
                  </a:cubicBezTo>
                  <a:cubicBezTo>
                    <a:pt x="2819" y="192"/>
                    <a:pt x="2473" y="301"/>
                    <a:pt x="2172" y="456"/>
                  </a:cubicBezTo>
                  <a:cubicBezTo>
                    <a:pt x="1862" y="611"/>
                    <a:pt x="1561" y="794"/>
                    <a:pt x="1296" y="1022"/>
                  </a:cubicBezTo>
                  <a:cubicBezTo>
                    <a:pt x="1031" y="1250"/>
                    <a:pt x="803" y="1478"/>
                    <a:pt x="612" y="1788"/>
                  </a:cubicBezTo>
                  <a:cubicBezTo>
                    <a:pt x="420" y="2053"/>
                    <a:pt x="265" y="2354"/>
                    <a:pt x="156" y="2618"/>
                  </a:cubicBezTo>
                  <a:cubicBezTo>
                    <a:pt x="83" y="2928"/>
                    <a:pt x="1" y="3229"/>
                    <a:pt x="1" y="3531"/>
                  </a:cubicBezTo>
                  <a:cubicBezTo>
                    <a:pt x="1" y="3841"/>
                    <a:pt x="83" y="4142"/>
                    <a:pt x="229" y="4406"/>
                  </a:cubicBezTo>
                  <a:cubicBezTo>
                    <a:pt x="265" y="4525"/>
                    <a:pt x="347" y="4598"/>
                    <a:pt x="420" y="4671"/>
                  </a:cubicBezTo>
                  <a:cubicBezTo>
                    <a:pt x="493" y="4789"/>
                    <a:pt x="612" y="4862"/>
                    <a:pt x="721" y="4945"/>
                  </a:cubicBezTo>
                  <a:cubicBezTo>
                    <a:pt x="876" y="5054"/>
                    <a:pt x="1104" y="5091"/>
                    <a:pt x="1369" y="5127"/>
                  </a:cubicBezTo>
                  <a:lnTo>
                    <a:pt x="1524" y="5127"/>
                  </a:lnTo>
                  <a:cubicBezTo>
                    <a:pt x="1752" y="5127"/>
                    <a:pt x="1944" y="5091"/>
                    <a:pt x="2090" y="5018"/>
                  </a:cubicBezTo>
                  <a:cubicBezTo>
                    <a:pt x="2281" y="4945"/>
                    <a:pt x="2400" y="4862"/>
                    <a:pt x="2509" y="4716"/>
                  </a:cubicBezTo>
                  <a:cubicBezTo>
                    <a:pt x="2546" y="4753"/>
                    <a:pt x="2591" y="4789"/>
                    <a:pt x="2628" y="4826"/>
                  </a:cubicBezTo>
                  <a:cubicBezTo>
                    <a:pt x="2819" y="4945"/>
                    <a:pt x="3084" y="5018"/>
                    <a:pt x="3385" y="5054"/>
                  </a:cubicBezTo>
                  <a:lnTo>
                    <a:pt x="3540" y="5054"/>
                  </a:lnTo>
                  <a:cubicBezTo>
                    <a:pt x="3613" y="5054"/>
                    <a:pt x="3686" y="5054"/>
                    <a:pt x="3805" y="5018"/>
                  </a:cubicBezTo>
                  <a:cubicBezTo>
                    <a:pt x="3960" y="5018"/>
                    <a:pt x="4142" y="4981"/>
                    <a:pt x="4370" y="4899"/>
                  </a:cubicBezTo>
                  <a:cubicBezTo>
                    <a:pt x="4562" y="4826"/>
                    <a:pt x="4753" y="4753"/>
                    <a:pt x="4945" y="4634"/>
                  </a:cubicBezTo>
                  <a:cubicBezTo>
                    <a:pt x="5137" y="4561"/>
                    <a:pt x="5283" y="4443"/>
                    <a:pt x="5474" y="4297"/>
                  </a:cubicBezTo>
                  <a:cubicBezTo>
                    <a:pt x="5702" y="4178"/>
                    <a:pt x="5894" y="4032"/>
                    <a:pt x="6085" y="3877"/>
                  </a:cubicBezTo>
                  <a:cubicBezTo>
                    <a:pt x="6085" y="3950"/>
                    <a:pt x="6158" y="4032"/>
                    <a:pt x="6240" y="4105"/>
                  </a:cubicBezTo>
                  <a:cubicBezTo>
                    <a:pt x="6277" y="4142"/>
                    <a:pt x="6350" y="4215"/>
                    <a:pt x="6469" y="4215"/>
                  </a:cubicBezTo>
                  <a:cubicBezTo>
                    <a:pt x="6542" y="4260"/>
                    <a:pt x="6614" y="4297"/>
                    <a:pt x="6733" y="4297"/>
                  </a:cubicBezTo>
                  <a:lnTo>
                    <a:pt x="6806" y="4297"/>
                  </a:lnTo>
                  <a:cubicBezTo>
                    <a:pt x="6879" y="4297"/>
                    <a:pt x="6961" y="4297"/>
                    <a:pt x="7034" y="4260"/>
                  </a:cubicBezTo>
                  <a:cubicBezTo>
                    <a:pt x="7107" y="4260"/>
                    <a:pt x="7226" y="4178"/>
                    <a:pt x="7335" y="4142"/>
                  </a:cubicBezTo>
                  <a:cubicBezTo>
                    <a:pt x="7381" y="4105"/>
                    <a:pt x="7417" y="4069"/>
                    <a:pt x="7454" y="4032"/>
                  </a:cubicBezTo>
                  <a:lnTo>
                    <a:pt x="7454" y="4032"/>
                  </a:lnTo>
                  <a:cubicBezTo>
                    <a:pt x="7417" y="4178"/>
                    <a:pt x="7381" y="4333"/>
                    <a:pt x="7335" y="4525"/>
                  </a:cubicBezTo>
                  <a:cubicBezTo>
                    <a:pt x="7299" y="4671"/>
                    <a:pt x="7299" y="4862"/>
                    <a:pt x="7299" y="5018"/>
                  </a:cubicBezTo>
                  <a:cubicBezTo>
                    <a:pt x="7262" y="5209"/>
                    <a:pt x="7299" y="5355"/>
                    <a:pt x="7299" y="5510"/>
                  </a:cubicBezTo>
                  <a:cubicBezTo>
                    <a:pt x="7381" y="5893"/>
                    <a:pt x="7490" y="6158"/>
                    <a:pt x="7682" y="6386"/>
                  </a:cubicBezTo>
                  <a:cubicBezTo>
                    <a:pt x="7718" y="6459"/>
                    <a:pt x="7791" y="6495"/>
                    <a:pt x="7873" y="6541"/>
                  </a:cubicBezTo>
                  <a:cubicBezTo>
                    <a:pt x="7946" y="6614"/>
                    <a:pt x="8019" y="6650"/>
                    <a:pt x="8101" y="6650"/>
                  </a:cubicBezTo>
                  <a:cubicBezTo>
                    <a:pt x="8138" y="6650"/>
                    <a:pt x="8174" y="6687"/>
                    <a:pt x="8211" y="6687"/>
                  </a:cubicBezTo>
                  <a:cubicBezTo>
                    <a:pt x="8247" y="6687"/>
                    <a:pt x="8293" y="6650"/>
                    <a:pt x="8330" y="6650"/>
                  </a:cubicBezTo>
                  <a:cubicBezTo>
                    <a:pt x="8366" y="6650"/>
                    <a:pt x="8439" y="6614"/>
                    <a:pt x="8521" y="6578"/>
                  </a:cubicBezTo>
                  <a:cubicBezTo>
                    <a:pt x="8786" y="6459"/>
                    <a:pt x="8977" y="6194"/>
                    <a:pt x="9050" y="6003"/>
                  </a:cubicBezTo>
                  <a:cubicBezTo>
                    <a:pt x="9205" y="5738"/>
                    <a:pt x="9315" y="5437"/>
                    <a:pt x="9351" y="5127"/>
                  </a:cubicBezTo>
                  <a:lnTo>
                    <a:pt x="9351" y="5054"/>
                  </a:lnTo>
                  <a:cubicBezTo>
                    <a:pt x="9470" y="4716"/>
                    <a:pt x="9579" y="4297"/>
                    <a:pt x="9616" y="3877"/>
                  </a:cubicBezTo>
                  <a:cubicBezTo>
                    <a:pt x="9616" y="3649"/>
                    <a:pt x="9661" y="3421"/>
                    <a:pt x="9661" y="3193"/>
                  </a:cubicBezTo>
                  <a:cubicBezTo>
                    <a:pt x="9661" y="3038"/>
                    <a:pt x="9616" y="2928"/>
                    <a:pt x="9616" y="2773"/>
                  </a:cubicBezTo>
                  <a:cubicBezTo>
                    <a:pt x="9579" y="2509"/>
                    <a:pt x="9470" y="2244"/>
                    <a:pt x="9351" y="1980"/>
                  </a:cubicBezTo>
                  <a:cubicBezTo>
                    <a:pt x="9242" y="1706"/>
                    <a:pt x="9050" y="1478"/>
                    <a:pt x="8859" y="1368"/>
                  </a:cubicBezTo>
                  <a:cubicBezTo>
                    <a:pt x="8786" y="1296"/>
                    <a:pt x="8704" y="1250"/>
                    <a:pt x="8594" y="1213"/>
                  </a:cubicBezTo>
                  <a:cubicBezTo>
                    <a:pt x="8521" y="1177"/>
                    <a:pt x="8403" y="1177"/>
                    <a:pt x="8330" y="1177"/>
                  </a:cubicBezTo>
                  <a:lnTo>
                    <a:pt x="8293" y="1177"/>
                  </a:lnTo>
                  <a:cubicBezTo>
                    <a:pt x="8211" y="1177"/>
                    <a:pt x="8101" y="1213"/>
                    <a:pt x="7983" y="1250"/>
                  </a:cubicBezTo>
                  <a:cubicBezTo>
                    <a:pt x="7910" y="1250"/>
                    <a:pt x="7791" y="1332"/>
                    <a:pt x="7718" y="1368"/>
                  </a:cubicBezTo>
                  <a:cubicBezTo>
                    <a:pt x="7718" y="1250"/>
                    <a:pt x="7682" y="1177"/>
                    <a:pt x="7609" y="1067"/>
                  </a:cubicBezTo>
                  <a:cubicBezTo>
                    <a:pt x="7527" y="912"/>
                    <a:pt x="7454" y="757"/>
                    <a:pt x="7299" y="611"/>
                  </a:cubicBezTo>
                  <a:cubicBezTo>
                    <a:pt x="7226" y="529"/>
                    <a:pt x="7107" y="456"/>
                    <a:pt x="6961" y="338"/>
                  </a:cubicBezTo>
                  <a:cubicBezTo>
                    <a:pt x="6843" y="301"/>
                    <a:pt x="6697" y="228"/>
                    <a:pt x="6578" y="155"/>
                  </a:cubicBezTo>
                  <a:cubicBezTo>
                    <a:pt x="6277" y="37"/>
                    <a:pt x="5967" y="0"/>
                    <a:pt x="5702" y="0"/>
                  </a:cubicBezTo>
                  <a:close/>
                </a:path>
              </a:pathLst>
            </a:custGeom>
            <a:solidFill>
              <a:srgbClr val="7C3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53"/>
            <p:cNvSpPr/>
            <p:nvPr/>
          </p:nvSpPr>
          <p:spPr>
            <a:xfrm>
              <a:off x="7327561" y="2459287"/>
              <a:ext cx="45938" cy="114161"/>
            </a:xfrm>
            <a:custGeom>
              <a:avLst/>
              <a:gdLst/>
              <a:ahLst/>
              <a:cxnLst/>
              <a:rect l="l" t="t" r="r" b="b"/>
              <a:pathLst>
                <a:path w="841" h="2090" extrusionOk="0">
                  <a:moveTo>
                    <a:pt x="156" y="0"/>
                  </a:moveTo>
                  <a:cubicBezTo>
                    <a:pt x="119" y="0"/>
                    <a:pt x="119" y="0"/>
                    <a:pt x="119" y="37"/>
                  </a:cubicBezTo>
                  <a:cubicBezTo>
                    <a:pt x="37" y="411"/>
                    <a:pt x="1" y="831"/>
                    <a:pt x="37" y="1250"/>
                  </a:cubicBezTo>
                  <a:cubicBezTo>
                    <a:pt x="83" y="1478"/>
                    <a:pt x="119" y="1670"/>
                    <a:pt x="229" y="1861"/>
                  </a:cubicBezTo>
                  <a:cubicBezTo>
                    <a:pt x="311" y="1934"/>
                    <a:pt x="384" y="1971"/>
                    <a:pt x="457" y="2007"/>
                  </a:cubicBezTo>
                  <a:cubicBezTo>
                    <a:pt x="493" y="2053"/>
                    <a:pt x="575" y="2053"/>
                    <a:pt x="612" y="2089"/>
                  </a:cubicBezTo>
                  <a:lnTo>
                    <a:pt x="804" y="2089"/>
                  </a:lnTo>
                  <a:cubicBezTo>
                    <a:pt x="840" y="2089"/>
                    <a:pt x="840" y="2053"/>
                    <a:pt x="840" y="2007"/>
                  </a:cubicBezTo>
                  <a:cubicBezTo>
                    <a:pt x="840" y="1971"/>
                    <a:pt x="840" y="1971"/>
                    <a:pt x="804" y="1934"/>
                  </a:cubicBezTo>
                  <a:lnTo>
                    <a:pt x="721" y="1934"/>
                  </a:lnTo>
                  <a:cubicBezTo>
                    <a:pt x="685" y="1934"/>
                    <a:pt x="612" y="1934"/>
                    <a:pt x="575" y="1898"/>
                  </a:cubicBezTo>
                  <a:cubicBezTo>
                    <a:pt x="539" y="1898"/>
                    <a:pt x="493" y="1861"/>
                    <a:pt x="457" y="1825"/>
                  </a:cubicBezTo>
                  <a:cubicBezTo>
                    <a:pt x="420" y="1825"/>
                    <a:pt x="384" y="1779"/>
                    <a:pt x="347" y="1743"/>
                  </a:cubicBezTo>
                  <a:cubicBezTo>
                    <a:pt x="311" y="1670"/>
                    <a:pt x="265" y="1633"/>
                    <a:pt x="229" y="1551"/>
                  </a:cubicBezTo>
                  <a:cubicBezTo>
                    <a:pt x="192" y="1442"/>
                    <a:pt x="156" y="1323"/>
                    <a:pt x="156" y="1177"/>
                  </a:cubicBezTo>
                  <a:cubicBezTo>
                    <a:pt x="83" y="794"/>
                    <a:pt x="119" y="411"/>
                    <a:pt x="192" y="37"/>
                  </a:cubicBezTo>
                  <a:cubicBezTo>
                    <a:pt x="192" y="0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53"/>
            <p:cNvSpPr/>
            <p:nvPr/>
          </p:nvSpPr>
          <p:spPr>
            <a:xfrm>
              <a:off x="7354491" y="2529534"/>
              <a:ext cx="39929" cy="31463"/>
            </a:xfrm>
            <a:custGeom>
              <a:avLst/>
              <a:gdLst/>
              <a:ahLst/>
              <a:cxnLst/>
              <a:rect l="l" t="t" r="r" b="b"/>
              <a:pathLst>
                <a:path w="731" h="576" extrusionOk="0">
                  <a:moveTo>
                    <a:pt x="46" y="1"/>
                  </a:moveTo>
                  <a:cubicBezTo>
                    <a:pt x="46" y="1"/>
                    <a:pt x="0" y="1"/>
                    <a:pt x="0" y="37"/>
                  </a:cubicBezTo>
                  <a:lnTo>
                    <a:pt x="0" y="156"/>
                  </a:lnTo>
                  <a:cubicBezTo>
                    <a:pt x="46" y="192"/>
                    <a:pt x="46" y="192"/>
                    <a:pt x="46" y="229"/>
                  </a:cubicBezTo>
                  <a:cubicBezTo>
                    <a:pt x="82" y="265"/>
                    <a:pt x="82" y="311"/>
                    <a:pt x="119" y="347"/>
                  </a:cubicBezTo>
                  <a:cubicBezTo>
                    <a:pt x="155" y="384"/>
                    <a:pt x="155" y="384"/>
                    <a:pt x="192" y="420"/>
                  </a:cubicBezTo>
                  <a:cubicBezTo>
                    <a:pt x="347" y="539"/>
                    <a:pt x="502" y="575"/>
                    <a:pt x="648" y="575"/>
                  </a:cubicBezTo>
                  <a:cubicBezTo>
                    <a:pt x="685" y="575"/>
                    <a:pt x="685" y="575"/>
                    <a:pt x="685" y="539"/>
                  </a:cubicBezTo>
                  <a:cubicBezTo>
                    <a:pt x="730" y="539"/>
                    <a:pt x="730" y="493"/>
                    <a:pt x="730" y="493"/>
                  </a:cubicBezTo>
                  <a:cubicBezTo>
                    <a:pt x="730" y="457"/>
                    <a:pt x="685" y="420"/>
                    <a:pt x="648" y="420"/>
                  </a:cubicBezTo>
                  <a:lnTo>
                    <a:pt x="502" y="420"/>
                  </a:lnTo>
                  <a:cubicBezTo>
                    <a:pt x="457" y="420"/>
                    <a:pt x="384" y="384"/>
                    <a:pt x="347" y="384"/>
                  </a:cubicBezTo>
                  <a:cubicBezTo>
                    <a:pt x="311" y="347"/>
                    <a:pt x="274" y="347"/>
                    <a:pt x="192" y="311"/>
                  </a:cubicBezTo>
                  <a:lnTo>
                    <a:pt x="228" y="311"/>
                  </a:lnTo>
                  <a:cubicBezTo>
                    <a:pt x="192" y="311"/>
                    <a:pt x="155" y="265"/>
                    <a:pt x="155" y="229"/>
                  </a:cubicBezTo>
                  <a:cubicBezTo>
                    <a:pt x="119" y="229"/>
                    <a:pt x="119" y="192"/>
                    <a:pt x="119" y="156"/>
                  </a:cubicBezTo>
                  <a:cubicBezTo>
                    <a:pt x="82" y="119"/>
                    <a:pt x="82" y="119"/>
                    <a:pt x="82" y="83"/>
                  </a:cubicBezTo>
                  <a:lnTo>
                    <a:pt x="82" y="37"/>
                  </a:lnTo>
                  <a:cubicBezTo>
                    <a:pt x="82" y="1"/>
                    <a:pt x="82" y="1"/>
                    <a:pt x="46" y="1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53"/>
            <p:cNvSpPr/>
            <p:nvPr/>
          </p:nvSpPr>
          <p:spPr>
            <a:xfrm>
              <a:off x="7446150" y="2363585"/>
              <a:ext cx="64345" cy="337895"/>
            </a:xfrm>
            <a:custGeom>
              <a:avLst/>
              <a:gdLst/>
              <a:ahLst/>
              <a:cxnLst/>
              <a:rect l="l" t="t" r="r" b="b"/>
              <a:pathLst>
                <a:path w="1178" h="6186" extrusionOk="0">
                  <a:moveTo>
                    <a:pt x="110" y="1"/>
                  </a:moveTo>
                  <a:lnTo>
                    <a:pt x="110" y="37"/>
                  </a:lnTo>
                  <a:lnTo>
                    <a:pt x="147" y="74"/>
                  </a:lnTo>
                  <a:cubicBezTo>
                    <a:pt x="338" y="302"/>
                    <a:pt x="494" y="566"/>
                    <a:pt x="603" y="877"/>
                  </a:cubicBezTo>
                  <a:cubicBezTo>
                    <a:pt x="795" y="1333"/>
                    <a:pt x="913" y="1789"/>
                    <a:pt x="950" y="2281"/>
                  </a:cubicBezTo>
                  <a:lnTo>
                    <a:pt x="950" y="2245"/>
                  </a:lnTo>
                  <a:cubicBezTo>
                    <a:pt x="1023" y="2774"/>
                    <a:pt x="1023" y="3267"/>
                    <a:pt x="986" y="3805"/>
                  </a:cubicBezTo>
                  <a:cubicBezTo>
                    <a:pt x="913" y="4215"/>
                    <a:pt x="795" y="4672"/>
                    <a:pt x="603" y="5091"/>
                  </a:cubicBezTo>
                  <a:lnTo>
                    <a:pt x="649" y="5091"/>
                  </a:lnTo>
                  <a:lnTo>
                    <a:pt x="603" y="5128"/>
                  </a:lnTo>
                  <a:cubicBezTo>
                    <a:pt x="494" y="5356"/>
                    <a:pt x="375" y="5629"/>
                    <a:pt x="193" y="5858"/>
                  </a:cubicBezTo>
                  <a:lnTo>
                    <a:pt x="193" y="5812"/>
                  </a:lnTo>
                  <a:cubicBezTo>
                    <a:pt x="193" y="5858"/>
                    <a:pt x="147" y="5894"/>
                    <a:pt x="110" y="5931"/>
                  </a:cubicBezTo>
                  <a:cubicBezTo>
                    <a:pt x="74" y="5967"/>
                    <a:pt x="74" y="6004"/>
                    <a:pt x="37" y="6040"/>
                  </a:cubicBezTo>
                  <a:cubicBezTo>
                    <a:pt x="1" y="6086"/>
                    <a:pt x="1" y="6122"/>
                    <a:pt x="37" y="6159"/>
                  </a:cubicBezTo>
                  <a:cubicBezTo>
                    <a:pt x="56" y="6177"/>
                    <a:pt x="74" y="6186"/>
                    <a:pt x="92" y="6186"/>
                  </a:cubicBezTo>
                  <a:cubicBezTo>
                    <a:pt x="110" y="6186"/>
                    <a:pt x="129" y="6177"/>
                    <a:pt x="147" y="6159"/>
                  </a:cubicBezTo>
                  <a:cubicBezTo>
                    <a:pt x="193" y="6159"/>
                    <a:pt x="193" y="6122"/>
                    <a:pt x="229" y="6086"/>
                  </a:cubicBezTo>
                  <a:cubicBezTo>
                    <a:pt x="266" y="6086"/>
                    <a:pt x="266" y="6040"/>
                    <a:pt x="302" y="6004"/>
                  </a:cubicBezTo>
                  <a:cubicBezTo>
                    <a:pt x="338" y="5967"/>
                    <a:pt x="421" y="5894"/>
                    <a:pt x="457" y="5858"/>
                  </a:cubicBezTo>
                  <a:cubicBezTo>
                    <a:pt x="530" y="5702"/>
                    <a:pt x="603" y="5584"/>
                    <a:pt x="685" y="5474"/>
                  </a:cubicBezTo>
                  <a:cubicBezTo>
                    <a:pt x="758" y="5319"/>
                    <a:pt x="831" y="5173"/>
                    <a:pt x="877" y="5018"/>
                  </a:cubicBezTo>
                  <a:cubicBezTo>
                    <a:pt x="950" y="4900"/>
                    <a:pt x="986" y="4754"/>
                    <a:pt x="1023" y="4599"/>
                  </a:cubicBezTo>
                  <a:cubicBezTo>
                    <a:pt x="1105" y="4261"/>
                    <a:pt x="1141" y="3951"/>
                    <a:pt x="1178" y="3613"/>
                  </a:cubicBezTo>
                  <a:cubicBezTo>
                    <a:pt x="1178" y="3267"/>
                    <a:pt x="1178" y="2966"/>
                    <a:pt x="1141" y="2619"/>
                  </a:cubicBezTo>
                  <a:cubicBezTo>
                    <a:pt x="1141" y="2354"/>
                    <a:pt x="1105" y="2126"/>
                    <a:pt x="1023" y="1862"/>
                  </a:cubicBezTo>
                  <a:cubicBezTo>
                    <a:pt x="986" y="1634"/>
                    <a:pt x="913" y="1406"/>
                    <a:pt x="831" y="1178"/>
                  </a:cubicBezTo>
                  <a:cubicBezTo>
                    <a:pt x="685" y="758"/>
                    <a:pt x="457" y="338"/>
                    <a:pt x="147" y="1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53"/>
            <p:cNvSpPr/>
            <p:nvPr/>
          </p:nvSpPr>
          <p:spPr>
            <a:xfrm>
              <a:off x="7466579" y="2527568"/>
              <a:ext cx="19009" cy="81278"/>
            </a:xfrm>
            <a:custGeom>
              <a:avLst/>
              <a:gdLst/>
              <a:ahLst/>
              <a:cxnLst/>
              <a:rect l="l" t="t" r="r" b="b"/>
              <a:pathLst>
                <a:path w="348" h="1488" extrusionOk="0">
                  <a:moveTo>
                    <a:pt x="311" y="0"/>
                  </a:moveTo>
                  <a:cubicBezTo>
                    <a:pt x="275" y="0"/>
                    <a:pt x="275" y="0"/>
                    <a:pt x="275" y="37"/>
                  </a:cubicBezTo>
                  <a:cubicBezTo>
                    <a:pt x="275" y="228"/>
                    <a:pt x="275" y="456"/>
                    <a:pt x="229" y="648"/>
                  </a:cubicBezTo>
                  <a:cubicBezTo>
                    <a:pt x="229" y="876"/>
                    <a:pt x="156" y="1104"/>
                    <a:pt x="47" y="1332"/>
                  </a:cubicBezTo>
                  <a:lnTo>
                    <a:pt x="83" y="1296"/>
                  </a:lnTo>
                  <a:lnTo>
                    <a:pt x="83" y="1296"/>
                  </a:lnTo>
                  <a:cubicBezTo>
                    <a:pt x="47" y="1332"/>
                    <a:pt x="47" y="1369"/>
                    <a:pt x="47" y="1405"/>
                  </a:cubicBezTo>
                  <a:cubicBezTo>
                    <a:pt x="1" y="1405"/>
                    <a:pt x="1" y="1442"/>
                    <a:pt x="1" y="1442"/>
                  </a:cubicBezTo>
                  <a:lnTo>
                    <a:pt x="47" y="1487"/>
                  </a:lnTo>
                  <a:lnTo>
                    <a:pt x="83" y="1487"/>
                  </a:lnTo>
                  <a:lnTo>
                    <a:pt x="120" y="1442"/>
                  </a:lnTo>
                  <a:cubicBezTo>
                    <a:pt x="156" y="1332"/>
                    <a:pt x="193" y="1259"/>
                    <a:pt x="229" y="1140"/>
                  </a:cubicBezTo>
                  <a:cubicBezTo>
                    <a:pt x="275" y="985"/>
                    <a:pt x="311" y="876"/>
                    <a:pt x="311" y="757"/>
                  </a:cubicBezTo>
                  <a:cubicBezTo>
                    <a:pt x="348" y="648"/>
                    <a:pt x="348" y="529"/>
                    <a:pt x="348" y="420"/>
                  </a:cubicBezTo>
                  <a:lnTo>
                    <a:pt x="348" y="37"/>
                  </a:lnTo>
                  <a:cubicBezTo>
                    <a:pt x="348" y="0"/>
                    <a:pt x="311" y="0"/>
                    <a:pt x="311" y="0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53"/>
            <p:cNvSpPr/>
            <p:nvPr/>
          </p:nvSpPr>
          <p:spPr>
            <a:xfrm>
              <a:off x="7354491" y="2313768"/>
              <a:ext cx="95699" cy="214721"/>
            </a:xfrm>
            <a:custGeom>
              <a:avLst/>
              <a:gdLst/>
              <a:ahLst/>
              <a:cxnLst/>
              <a:rect l="l" t="t" r="r" b="b"/>
              <a:pathLst>
                <a:path w="1752" h="3931" extrusionOk="0">
                  <a:moveTo>
                    <a:pt x="46" y="1"/>
                  </a:moveTo>
                  <a:cubicBezTo>
                    <a:pt x="0" y="37"/>
                    <a:pt x="0" y="74"/>
                    <a:pt x="46" y="74"/>
                  </a:cubicBezTo>
                  <a:cubicBezTo>
                    <a:pt x="192" y="110"/>
                    <a:pt x="311" y="192"/>
                    <a:pt x="457" y="302"/>
                  </a:cubicBezTo>
                  <a:cubicBezTo>
                    <a:pt x="575" y="420"/>
                    <a:pt x="730" y="530"/>
                    <a:pt x="840" y="685"/>
                  </a:cubicBezTo>
                  <a:lnTo>
                    <a:pt x="803" y="685"/>
                  </a:lnTo>
                  <a:cubicBezTo>
                    <a:pt x="958" y="876"/>
                    <a:pt x="1104" y="1104"/>
                    <a:pt x="1186" y="1332"/>
                  </a:cubicBezTo>
                  <a:cubicBezTo>
                    <a:pt x="1259" y="1478"/>
                    <a:pt x="1296" y="1633"/>
                    <a:pt x="1332" y="1789"/>
                  </a:cubicBezTo>
                  <a:cubicBezTo>
                    <a:pt x="1369" y="1980"/>
                    <a:pt x="1414" y="2126"/>
                    <a:pt x="1451" y="2318"/>
                  </a:cubicBezTo>
                  <a:lnTo>
                    <a:pt x="1451" y="2281"/>
                  </a:lnTo>
                  <a:cubicBezTo>
                    <a:pt x="1451" y="2391"/>
                    <a:pt x="1487" y="2546"/>
                    <a:pt x="1487" y="2664"/>
                  </a:cubicBezTo>
                  <a:lnTo>
                    <a:pt x="1487" y="3075"/>
                  </a:lnTo>
                  <a:lnTo>
                    <a:pt x="1487" y="3458"/>
                  </a:lnTo>
                  <a:cubicBezTo>
                    <a:pt x="1487" y="3577"/>
                    <a:pt x="1487" y="3686"/>
                    <a:pt x="1451" y="3805"/>
                  </a:cubicBezTo>
                  <a:cubicBezTo>
                    <a:pt x="1451" y="3841"/>
                    <a:pt x="1451" y="3841"/>
                    <a:pt x="1487" y="3878"/>
                  </a:cubicBezTo>
                  <a:cubicBezTo>
                    <a:pt x="1487" y="3914"/>
                    <a:pt x="1524" y="3914"/>
                    <a:pt x="1560" y="3914"/>
                  </a:cubicBezTo>
                  <a:cubicBezTo>
                    <a:pt x="1560" y="3926"/>
                    <a:pt x="1564" y="3930"/>
                    <a:pt x="1572" y="3930"/>
                  </a:cubicBezTo>
                  <a:cubicBezTo>
                    <a:pt x="1586" y="3930"/>
                    <a:pt x="1612" y="3914"/>
                    <a:pt x="1642" y="3914"/>
                  </a:cubicBezTo>
                  <a:cubicBezTo>
                    <a:pt x="1679" y="3914"/>
                    <a:pt x="1679" y="3878"/>
                    <a:pt x="1679" y="3841"/>
                  </a:cubicBezTo>
                  <a:cubicBezTo>
                    <a:pt x="1715" y="3759"/>
                    <a:pt x="1715" y="3686"/>
                    <a:pt x="1715" y="3613"/>
                  </a:cubicBezTo>
                  <a:cubicBezTo>
                    <a:pt x="1715" y="3531"/>
                    <a:pt x="1752" y="3458"/>
                    <a:pt x="1752" y="3385"/>
                  </a:cubicBezTo>
                  <a:lnTo>
                    <a:pt x="1752" y="2929"/>
                  </a:lnTo>
                  <a:cubicBezTo>
                    <a:pt x="1715" y="2774"/>
                    <a:pt x="1715" y="2619"/>
                    <a:pt x="1679" y="2473"/>
                  </a:cubicBezTo>
                  <a:cubicBezTo>
                    <a:pt x="1679" y="2281"/>
                    <a:pt x="1642" y="2126"/>
                    <a:pt x="1597" y="1980"/>
                  </a:cubicBezTo>
                  <a:cubicBezTo>
                    <a:pt x="1524" y="1825"/>
                    <a:pt x="1487" y="1670"/>
                    <a:pt x="1451" y="1524"/>
                  </a:cubicBezTo>
                  <a:cubicBezTo>
                    <a:pt x="1369" y="1369"/>
                    <a:pt x="1296" y="1250"/>
                    <a:pt x="1223" y="1104"/>
                  </a:cubicBezTo>
                  <a:cubicBezTo>
                    <a:pt x="1104" y="840"/>
                    <a:pt x="913" y="612"/>
                    <a:pt x="685" y="384"/>
                  </a:cubicBezTo>
                  <a:cubicBezTo>
                    <a:pt x="502" y="229"/>
                    <a:pt x="311" y="74"/>
                    <a:pt x="82" y="1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53"/>
            <p:cNvSpPr/>
            <p:nvPr/>
          </p:nvSpPr>
          <p:spPr>
            <a:xfrm>
              <a:off x="7458658" y="2423891"/>
              <a:ext cx="14475" cy="53858"/>
            </a:xfrm>
            <a:custGeom>
              <a:avLst/>
              <a:gdLst/>
              <a:ahLst/>
              <a:cxnLst/>
              <a:rect l="l" t="t" r="r" b="b"/>
              <a:pathLst>
                <a:path w="265" h="986" extrusionOk="0">
                  <a:moveTo>
                    <a:pt x="0" y="1"/>
                  </a:moveTo>
                  <a:lnTo>
                    <a:pt x="0" y="74"/>
                  </a:lnTo>
                  <a:cubicBezTo>
                    <a:pt x="0" y="110"/>
                    <a:pt x="37" y="147"/>
                    <a:pt x="37" y="192"/>
                  </a:cubicBezTo>
                  <a:cubicBezTo>
                    <a:pt x="73" y="229"/>
                    <a:pt x="109" y="302"/>
                    <a:pt x="109" y="375"/>
                  </a:cubicBezTo>
                  <a:cubicBezTo>
                    <a:pt x="109" y="457"/>
                    <a:pt x="146" y="493"/>
                    <a:pt x="146" y="566"/>
                  </a:cubicBezTo>
                  <a:lnTo>
                    <a:pt x="146" y="758"/>
                  </a:lnTo>
                  <a:cubicBezTo>
                    <a:pt x="192" y="831"/>
                    <a:pt x="146" y="876"/>
                    <a:pt x="146" y="949"/>
                  </a:cubicBezTo>
                  <a:cubicBezTo>
                    <a:pt x="146" y="986"/>
                    <a:pt x="192" y="986"/>
                    <a:pt x="228" y="986"/>
                  </a:cubicBezTo>
                  <a:cubicBezTo>
                    <a:pt x="228" y="986"/>
                    <a:pt x="265" y="986"/>
                    <a:pt x="265" y="949"/>
                  </a:cubicBezTo>
                  <a:cubicBezTo>
                    <a:pt x="265" y="794"/>
                    <a:pt x="265" y="648"/>
                    <a:pt x="228" y="493"/>
                  </a:cubicBezTo>
                  <a:cubicBezTo>
                    <a:pt x="192" y="302"/>
                    <a:pt x="146" y="192"/>
                    <a:pt x="73" y="37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53"/>
            <p:cNvSpPr/>
            <p:nvPr/>
          </p:nvSpPr>
          <p:spPr>
            <a:xfrm>
              <a:off x="6933395" y="2311802"/>
              <a:ext cx="87287" cy="176431"/>
            </a:xfrm>
            <a:custGeom>
              <a:avLst/>
              <a:gdLst/>
              <a:ahLst/>
              <a:cxnLst/>
              <a:rect l="l" t="t" r="r" b="b"/>
              <a:pathLst>
                <a:path w="1598" h="3230" extrusionOk="0">
                  <a:moveTo>
                    <a:pt x="831" y="0"/>
                  </a:moveTo>
                  <a:cubicBezTo>
                    <a:pt x="758" y="73"/>
                    <a:pt x="685" y="146"/>
                    <a:pt x="603" y="192"/>
                  </a:cubicBezTo>
                  <a:cubicBezTo>
                    <a:pt x="566" y="265"/>
                    <a:pt x="493" y="338"/>
                    <a:pt x="457" y="420"/>
                  </a:cubicBezTo>
                  <a:cubicBezTo>
                    <a:pt x="338" y="566"/>
                    <a:pt x="229" y="757"/>
                    <a:pt x="147" y="912"/>
                  </a:cubicBezTo>
                  <a:cubicBezTo>
                    <a:pt x="147" y="985"/>
                    <a:pt x="110" y="1058"/>
                    <a:pt x="74" y="1177"/>
                  </a:cubicBezTo>
                  <a:cubicBezTo>
                    <a:pt x="37" y="1250"/>
                    <a:pt x="37" y="1368"/>
                    <a:pt x="37" y="1441"/>
                  </a:cubicBezTo>
                  <a:cubicBezTo>
                    <a:pt x="1" y="1633"/>
                    <a:pt x="1" y="1825"/>
                    <a:pt x="1" y="2016"/>
                  </a:cubicBezTo>
                  <a:cubicBezTo>
                    <a:pt x="37" y="2089"/>
                    <a:pt x="37" y="2162"/>
                    <a:pt x="74" y="2244"/>
                  </a:cubicBezTo>
                  <a:cubicBezTo>
                    <a:pt x="74" y="2317"/>
                    <a:pt x="110" y="2427"/>
                    <a:pt x="147" y="2509"/>
                  </a:cubicBezTo>
                  <a:cubicBezTo>
                    <a:pt x="183" y="2582"/>
                    <a:pt x="265" y="2618"/>
                    <a:pt x="302" y="2700"/>
                  </a:cubicBezTo>
                  <a:cubicBezTo>
                    <a:pt x="338" y="2773"/>
                    <a:pt x="411" y="2846"/>
                    <a:pt x="493" y="2928"/>
                  </a:cubicBezTo>
                  <a:cubicBezTo>
                    <a:pt x="530" y="2965"/>
                    <a:pt x="603" y="3038"/>
                    <a:pt x="685" y="3074"/>
                  </a:cubicBezTo>
                  <a:cubicBezTo>
                    <a:pt x="758" y="3111"/>
                    <a:pt x="831" y="3156"/>
                    <a:pt x="913" y="3193"/>
                  </a:cubicBezTo>
                  <a:cubicBezTo>
                    <a:pt x="986" y="3229"/>
                    <a:pt x="1059" y="3229"/>
                    <a:pt x="1141" y="3229"/>
                  </a:cubicBezTo>
                  <a:cubicBezTo>
                    <a:pt x="1251" y="3229"/>
                    <a:pt x="1323" y="3229"/>
                    <a:pt x="1406" y="3193"/>
                  </a:cubicBezTo>
                  <a:cubicBezTo>
                    <a:pt x="1442" y="3193"/>
                    <a:pt x="1515" y="3193"/>
                    <a:pt x="1552" y="3156"/>
                  </a:cubicBezTo>
                  <a:lnTo>
                    <a:pt x="1552" y="3111"/>
                  </a:lnTo>
                  <a:cubicBezTo>
                    <a:pt x="1597" y="3111"/>
                    <a:pt x="1597" y="3074"/>
                    <a:pt x="1597" y="3038"/>
                  </a:cubicBezTo>
                  <a:lnTo>
                    <a:pt x="1552" y="3001"/>
                  </a:lnTo>
                  <a:lnTo>
                    <a:pt x="1479" y="3001"/>
                  </a:lnTo>
                  <a:cubicBezTo>
                    <a:pt x="1406" y="3001"/>
                    <a:pt x="1369" y="3038"/>
                    <a:pt x="1287" y="3038"/>
                  </a:cubicBezTo>
                  <a:lnTo>
                    <a:pt x="1095" y="3038"/>
                  </a:lnTo>
                  <a:cubicBezTo>
                    <a:pt x="1022" y="3038"/>
                    <a:pt x="949" y="3001"/>
                    <a:pt x="913" y="3001"/>
                  </a:cubicBezTo>
                  <a:cubicBezTo>
                    <a:pt x="831" y="2965"/>
                    <a:pt x="721" y="2883"/>
                    <a:pt x="685" y="2846"/>
                  </a:cubicBezTo>
                  <a:cubicBezTo>
                    <a:pt x="566" y="2773"/>
                    <a:pt x="493" y="2700"/>
                    <a:pt x="411" y="2618"/>
                  </a:cubicBezTo>
                  <a:cubicBezTo>
                    <a:pt x="338" y="2509"/>
                    <a:pt x="302" y="2390"/>
                    <a:pt x="229" y="2281"/>
                  </a:cubicBezTo>
                  <a:cubicBezTo>
                    <a:pt x="183" y="2162"/>
                    <a:pt x="147" y="2053"/>
                    <a:pt x="147" y="1898"/>
                  </a:cubicBezTo>
                  <a:cubicBezTo>
                    <a:pt x="110" y="1825"/>
                    <a:pt x="110" y="1742"/>
                    <a:pt x="110" y="1669"/>
                  </a:cubicBezTo>
                  <a:cubicBezTo>
                    <a:pt x="110" y="1597"/>
                    <a:pt x="110" y="1478"/>
                    <a:pt x="147" y="1405"/>
                  </a:cubicBezTo>
                  <a:cubicBezTo>
                    <a:pt x="147" y="1213"/>
                    <a:pt x="229" y="1022"/>
                    <a:pt x="302" y="876"/>
                  </a:cubicBezTo>
                  <a:cubicBezTo>
                    <a:pt x="375" y="684"/>
                    <a:pt x="457" y="529"/>
                    <a:pt x="566" y="374"/>
                  </a:cubicBezTo>
                  <a:cubicBezTo>
                    <a:pt x="639" y="265"/>
                    <a:pt x="758" y="146"/>
                    <a:pt x="867" y="73"/>
                  </a:cubicBezTo>
                  <a:lnTo>
                    <a:pt x="867" y="0"/>
                  </a:ln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53"/>
            <p:cNvSpPr/>
            <p:nvPr/>
          </p:nvSpPr>
          <p:spPr>
            <a:xfrm>
              <a:off x="6978733" y="2431866"/>
              <a:ext cx="72812" cy="20975"/>
            </a:xfrm>
            <a:custGeom>
              <a:avLst/>
              <a:gdLst/>
              <a:ahLst/>
              <a:cxnLst/>
              <a:rect l="l" t="t" r="r" b="b"/>
              <a:pathLst>
                <a:path w="1333" h="384" extrusionOk="0">
                  <a:moveTo>
                    <a:pt x="37" y="1"/>
                  </a:moveTo>
                  <a:cubicBezTo>
                    <a:pt x="1" y="46"/>
                    <a:pt x="1" y="46"/>
                    <a:pt x="1" y="83"/>
                  </a:cubicBezTo>
                  <a:cubicBezTo>
                    <a:pt x="37" y="119"/>
                    <a:pt x="83" y="156"/>
                    <a:pt x="119" y="192"/>
                  </a:cubicBezTo>
                  <a:cubicBezTo>
                    <a:pt x="156" y="229"/>
                    <a:pt x="192" y="274"/>
                    <a:pt x="265" y="274"/>
                  </a:cubicBezTo>
                  <a:cubicBezTo>
                    <a:pt x="311" y="311"/>
                    <a:pt x="348" y="347"/>
                    <a:pt x="421" y="347"/>
                  </a:cubicBezTo>
                  <a:cubicBezTo>
                    <a:pt x="493" y="384"/>
                    <a:pt x="539" y="384"/>
                    <a:pt x="612" y="384"/>
                  </a:cubicBezTo>
                  <a:lnTo>
                    <a:pt x="995" y="384"/>
                  </a:lnTo>
                  <a:cubicBezTo>
                    <a:pt x="1105" y="347"/>
                    <a:pt x="1223" y="274"/>
                    <a:pt x="1296" y="192"/>
                  </a:cubicBezTo>
                  <a:cubicBezTo>
                    <a:pt x="1333" y="156"/>
                    <a:pt x="1333" y="119"/>
                    <a:pt x="1296" y="83"/>
                  </a:cubicBezTo>
                  <a:cubicBezTo>
                    <a:pt x="1278" y="64"/>
                    <a:pt x="1260" y="55"/>
                    <a:pt x="1240" y="55"/>
                  </a:cubicBezTo>
                  <a:cubicBezTo>
                    <a:pt x="1221" y="55"/>
                    <a:pt x="1201" y="64"/>
                    <a:pt x="1178" y="83"/>
                  </a:cubicBezTo>
                  <a:cubicBezTo>
                    <a:pt x="1178" y="119"/>
                    <a:pt x="1141" y="119"/>
                    <a:pt x="1141" y="119"/>
                  </a:cubicBezTo>
                  <a:cubicBezTo>
                    <a:pt x="1105" y="156"/>
                    <a:pt x="1032" y="192"/>
                    <a:pt x="995" y="192"/>
                  </a:cubicBezTo>
                  <a:cubicBezTo>
                    <a:pt x="913" y="229"/>
                    <a:pt x="840" y="229"/>
                    <a:pt x="767" y="274"/>
                  </a:cubicBezTo>
                  <a:lnTo>
                    <a:pt x="539" y="274"/>
                  </a:lnTo>
                  <a:cubicBezTo>
                    <a:pt x="457" y="229"/>
                    <a:pt x="348" y="229"/>
                    <a:pt x="265" y="192"/>
                  </a:cubicBezTo>
                  <a:cubicBezTo>
                    <a:pt x="229" y="156"/>
                    <a:pt x="192" y="156"/>
                    <a:pt x="156" y="119"/>
                  </a:cubicBezTo>
                  <a:cubicBezTo>
                    <a:pt x="119" y="83"/>
                    <a:pt x="119" y="83"/>
                    <a:pt x="83" y="4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53"/>
            <p:cNvSpPr/>
            <p:nvPr/>
          </p:nvSpPr>
          <p:spPr>
            <a:xfrm>
              <a:off x="7076400" y="2378061"/>
              <a:ext cx="178452" cy="91220"/>
            </a:xfrm>
            <a:custGeom>
              <a:avLst/>
              <a:gdLst/>
              <a:ahLst/>
              <a:cxnLst/>
              <a:rect l="l" t="t" r="r" b="b"/>
              <a:pathLst>
                <a:path w="3267" h="1670" extrusionOk="0">
                  <a:moveTo>
                    <a:pt x="3121" y="0"/>
                  </a:moveTo>
                  <a:cubicBezTo>
                    <a:pt x="3084" y="0"/>
                    <a:pt x="3039" y="0"/>
                    <a:pt x="3039" y="37"/>
                  </a:cubicBezTo>
                  <a:cubicBezTo>
                    <a:pt x="3002" y="119"/>
                    <a:pt x="2929" y="155"/>
                    <a:pt x="2893" y="228"/>
                  </a:cubicBezTo>
                  <a:lnTo>
                    <a:pt x="2929" y="192"/>
                  </a:lnTo>
                  <a:lnTo>
                    <a:pt x="2929" y="192"/>
                  </a:lnTo>
                  <a:cubicBezTo>
                    <a:pt x="2701" y="493"/>
                    <a:pt x="2437" y="803"/>
                    <a:pt x="2127" y="1031"/>
                  </a:cubicBezTo>
                  <a:cubicBezTo>
                    <a:pt x="1944" y="1177"/>
                    <a:pt x="1752" y="1296"/>
                    <a:pt x="1561" y="1369"/>
                  </a:cubicBezTo>
                  <a:cubicBezTo>
                    <a:pt x="1488" y="1405"/>
                    <a:pt x="1406" y="1442"/>
                    <a:pt x="1333" y="1442"/>
                  </a:cubicBezTo>
                  <a:cubicBezTo>
                    <a:pt x="1260" y="1487"/>
                    <a:pt x="1178" y="1487"/>
                    <a:pt x="1141" y="1487"/>
                  </a:cubicBezTo>
                  <a:cubicBezTo>
                    <a:pt x="1064" y="1506"/>
                    <a:pt x="988" y="1515"/>
                    <a:pt x="918" y="1515"/>
                  </a:cubicBezTo>
                  <a:cubicBezTo>
                    <a:pt x="847" y="1515"/>
                    <a:pt x="781" y="1506"/>
                    <a:pt x="722" y="1487"/>
                  </a:cubicBezTo>
                  <a:cubicBezTo>
                    <a:pt x="612" y="1487"/>
                    <a:pt x="530" y="1487"/>
                    <a:pt x="457" y="1442"/>
                  </a:cubicBezTo>
                  <a:cubicBezTo>
                    <a:pt x="421" y="1405"/>
                    <a:pt x="348" y="1369"/>
                    <a:pt x="302" y="1332"/>
                  </a:cubicBezTo>
                  <a:cubicBezTo>
                    <a:pt x="265" y="1332"/>
                    <a:pt x="229" y="1296"/>
                    <a:pt x="192" y="1259"/>
                  </a:cubicBezTo>
                  <a:cubicBezTo>
                    <a:pt x="192" y="1214"/>
                    <a:pt x="156" y="1177"/>
                    <a:pt x="156" y="1141"/>
                  </a:cubicBezTo>
                  <a:cubicBezTo>
                    <a:pt x="120" y="1068"/>
                    <a:pt x="120" y="1031"/>
                    <a:pt x="120" y="986"/>
                  </a:cubicBezTo>
                  <a:cubicBezTo>
                    <a:pt x="74" y="913"/>
                    <a:pt x="74" y="840"/>
                    <a:pt x="120" y="758"/>
                  </a:cubicBezTo>
                  <a:lnTo>
                    <a:pt x="120" y="721"/>
                  </a:lnTo>
                  <a:cubicBezTo>
                    <a:pt x="120" y="685"/>
                    <a:pt x="120" y="685"/>
                    <a:pt x="74" y="685"/>
                  </a:cubicBezTo>
                  <a:lnTo>
                    <a:pt x="37" y="685"/>
                  </a:lnTo>
                  <a:cubicBezTo>
                    <a:pt x="1" y="840"/>
                    <a:pt x="1" y="986"/>
                    <a:pt x="37" y="1104"/>
                  </a:cubicBezTo>
                  <a:cubicBezTo>
                    <a:pt x="74" y="1214"/>
                    <a:pt x="156" y="1332"/>
                    <a:pt x="229" y="1405"/>
                  </a:cubicBezTo>
                  <a:cubicBezTo>
                    <a:pt x="302" y="1487"/>
                    <a:pt x="421" y="1560"/>
                    <a:pt x="530" y="1597"/>
                  </a:cubicBezTo>
                  <a:cubicBezTo>
                    <a:pt x="649" y="1633"/>
                    <a:pt x="804" y="1670"/>
                    <a:pt x="913" y="1670"/>
                  </a:cubicBezTo>
                  <a:cubicBezTo>
                    <a:pt x="1068" y="1670"/>
                    <a:pt x="1178" y="1670"/>
                    <a:pt x="1333" y="1633"/>
                  </a:cubicBezTo>
                  <a:cubicBezTo>
                    <a:pt x="1406" y="1633"/>
                    <a:pt x="1442" y="1597"/>
                    <a:pt x="1524" y="1597"/>
                  </a:cubicBezTo>
                  <a:cubicBezTo>
                    <a:pt x="1597" y="1560"/>
                    <a:pt x="1716" y="1524"/>
                    <a:pt x="1789" y="1487"/>
                  </a:cubicBezTo>
                  <a:cubicBezTo>
                    <a:pt x="2127" y="1369"/>
                    <a:pt x="2437" y="1141"/>
                    <a:pt x="2701" y="876"/>
                  </a:cubicBezTo>
                  <a:cubicBezTo>
                    <a:pt x="2774" y="758"/>
                    <a:pt x="2856" y="648"/>
                    <a:pt x="2966" y="575"/>
                  </a:cubicBezTo>
                  <a:cubicBezTo>
                    <a:pt x="3039" y="420"/>
                    <a:pt x="3157" y="301"/>
                    <a:pt x="3230" y="192"/>
                  </a:cubicBezTo>
                  <a:cubicBezTo>
                    <a:pt x="3267" y="155"/>
                    <a:pt x="3230" y="73"/>
                    <a:pt x="3194" y="37"/>
                  </a:cubicBezTo>
                  <a:cubicBezTo>
                    <a:pt x="3194" y="0"/>
                    <a:pt x="3157" y="0"/>
                    <a:pt x="3121" y="0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53"/>
            <p:cNvSpPr/>
            <p:nvPr/>
          </p:nvSpPr>
          <p:spPr>
            <a:xfrm>
              <a:off x="7252836" y="2398982"/>
              <a:ext cx="87232" cy="37908"/>
            </a:xfrm>
            <a:custGeom>
              <a:avLst/>
              <a:gdLst/>
              <a:ahLst/>
              <a:cxnLst/>
              <a:rect l="l" t="t" r="r" b="b"/>
              <a:pathLst>
                <a:path w="1597" h="694" extrusionOk="0">
                  <a:moveTo>
                    <a:pt x="1524" y="1"/>
                  </a:moveTo>
                  <a:lnTo>
                    <a:pt x="1487" y="37"/>
                  </a:lnTo>
                  <a:cubicBezTo>
                    <a:pt x="1405" y="110"/>
                    <a:pt x="1332" y="192"/>
                    <a:pt x="1259" y="265"/>
                  </a:cubicBezTo>
                  <a:cubicBezTo>
                    <a:pt x="1141" y="338"/>
                    <a:pt x="995" y="420"/>
                    <a:pt x="840" y="493"/>
                  </a:cubicBezTo>
                  <a:cubicBezTo>
                    <a:pt x="767" y="530"/>
                    <a:pt x="685" y="530"/>
                    <a:pt x="575" y="566"/>
                  </a:cubicBezTo>
                  <a:lnTo>
                    <a:pt x="420" y="566"/>
                  </a:lnTo>
                  <a:cubicBezTo>
                    <a:pt x="384" y="566"/>
                    <a:pt x="347" y="530"/>
                    <a:pt x="311" y="530"/>
                  </a:cubicBezTo>
                  <a:cubicBezTo>
                    <a:pt x="265" y="530"/>
                    <a:pt x="265" y="493"/>
                    <a:pt x="228" y="493"/>
                  </a:cubicBezTo>
                  <a:cubicBezTo>
                    <a:pt x="192" y="457"/>
                    <a:pt x="192" y="457"/>
                    <a:pt x="155" y="420"/>
                  </a:cubicBezTo>
                  <a:cubicBezTo>
                    <a:pt x="119" y="375"/>
                    <a:pt x="119" y="338"/>
                    <a:pt x="82" y="302"/>
                  </a:cubicBezTo>
                  <a:lnTo>
                    <a:pt x="82" y="192"/>
                  </a:lnTo>
                  <a:lnTo>
                    <a:pt x="0" y="192"/>
                  </a:lnTo>
                  <a:lnTo>
                    <a:pt x="0" y="229"/>
                  </a:lnTo>
                  <a:cubicBezTo>
                    <a:pt x="0" y="302"/>
                    <a:pt x="37" y="420"/>
                    <a:pt x="82" y="457"/>
                  </a:cubicBezTo>
                  <a:cubicBezTo>
                    <a:pt x="119" y="530"/>
                    <a:pt x="192" y="603"/>
                    <a:pt x="265" y="648"/>
                  </a:cubicBezTo>
                  <a:cubicBezTo>
                    <a:pt x="342" y="685"/>
                    <a:pt x="420" y="694"/>
                    <a:pt x="496" y="694"/>
                  </a:cubicBezTo>
                  <a:cubicBezTo>
                    <a:pt x="573" y="694"/>
                    <a:pt x="648" y="685"/>
                    <a:pt x="721" y="685"/>
                  </a:cubicBezTo>
                  <a:cubicBezTo>
                    <a:pt x="840" y="648"/>
                    <a:pt x="913" y="603"/>
                    <a:pt x="995" y="603"/>
                  </a:cubicBezTo>
                  <a:cubicBezTo>
                    <a:pt x="1068" y="566"/>
                    <a:pt x="1141" y="530"/>
                    <a:pt x="1223" y="457"/>
                  </a:cubicBezTo>
                  <a:cubicBezTo>
                    <a:pt x="1296" y="420"/>
                    <a:pt x="1369" y="375"/>
                    <a:pt x="1451" y="302"/>
                  </a:cubicBezTo>
                  <a:cubicBezTo>
                    <a:pt x="1487" y="265"/>
                    <a:pt x="1487" y="265"/>
                    <a:pt x="1524" y="229"/>
                  </a:cubicBezTo>
                  <a:cubicBezTo>
                    <a:pt x="1560" y="192"/>
                    <a:pt x="1560" y="146"/>
                    <a:pt x="1597" y="146"/>
                  </a:cubicBezTo>
                  <a:lnTo>
                    <a:pt x="1597" y="37"/>
                  </a:lnTo>
                  <a:cubicBezTo>
                    <a:pt x="1560" y="37"/>
                    <a:pt x="1560" y="1"/>
                    <a:pt x="1524" y="1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53"/>
            <p:cNvSpPr/>
            <p:nvPr/>
          </p:nvSpPr>
          <p:spPr>
            <a:xfrm>
              <a:off x="7342036" y="2326222"/>
              <a:ext cx="47904" cy="75652"/>
            </a:xfrm>
            <a:custGeom>
              <a:avLst/>
              <a:gdLst/>
              <a:ahLst/>
              <a:cxnLst/>
              <a:rect l="l" t="t" r="r" b="b"/>
              <a:pathLst>
                <a:path w="877" h="1385" extrusionOk="0">
                  <a:moveTo>
                    <a:pt x="82" y="1"/>
                  </a:moveTo>
                  <a:cubicBezTo>
                    <a:pt x="46" y="1"/>
                    <a:pt x="46" y="37"/>
                    <a:pt x="0" y="37"/>
                  </a:cubicBezTo>
                  <a:cubicBezTo>
                    <a:pt x="0" y="74"/>
                    <a:pt x="0" y="110"/>
                    <a:pt x="46" y="110"/>
                  </a:cubicBezTo>
                  <a:cubicBezTo>
                    <a:pt x="46" y="110"/>
                    <a:pt x="82" y="156"/>
                    <a:pt x="119" y="156"/>
                  </a:cubicBezTo>
                  <a:cubicBezTo>
                    <a:pt x="192" y="229"/>
                    <a:pt x="274" y="302"/>
                    <a:pt x="347" y="384"/>
                  </a:cubicBezTo>
                  <a:cubicBezTo>
                    <a:pt x="420" y="493"/>
                    <a:pt x="456" y="612"/>
                    <a:pt x="539" y="758"/>
                  </a:cubicBezTo>
                  <a:cubicBezTo>
                    <a:pt x="575" y="840"/>
                    <a:pt x="612" y="913"/>
                    <a:pt x="612" y="1022"/>
                  </a:cubicBezTo>
                  <a:cubicBezTo>
                    <a:pt x="648" y="1104"/>
                    <a:pt x="685" y="1214"/>
                    <a:pt x="685" y="1333"/>
                  </a:cubicBezTo>
                  <a:cubicBezTo>
                    <a:pt x="685" y="1358"/>
                    <a:pt x="726" y="1384"/>
                    <a:pt x="763" y="1384"/>
                  </a:cubicBezTo>
                  <a:cubicBezTo>
                    <a:pt x="778" y="1384"/>
                    <a:pt x="792" y="1380"/>
                    <a:pt x="803" y="1369"/>
                  </a:cubicBezTo>
                  <a:cubicBezTo>
                    <a:pt x="840" y="1369"/>
                    <a:pt x="876" y="1333"/>
                    <a:pt x="876" y="1296"/>
                  </a:cubicBezTo>
                  <a:cubicBezTo>
                    <a:pt x="803" y="1022"/>
                    <a:pt x="730" y="794"/>
                    <a:pt x="575" y="566"/>
                  </a:cubicBezTo>
                  <a:cubicBezTo>
                    <a:pt x="539" y="457"/>
                    <a:pt x="456" y="338"/>
                    <a:pt x="383" y="265"/>
                  </a:cubicBezTo>
                  <a:cubicBezTo>
                    <a:pt x="274" y="192"/>
                    <a:pt x="192" y="74"/>
                    <a:pt x="82" y="37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53"/>
            <p:cNvSpPr/>
            <p:nvPr/>
          </p:nvSpPr>
          <p:spPr>
            <a:xfrm>
              <a:off x="6980754" y="2247509"/>
              <a:ext cx="118640" cy="169985"/>
            </a:xfrm>
            <a:custGeom>
              <a:avLst/>
              <a:gdLst/>
              <a:ahLst/>
              <a:cxnLst/>
              <a:rect l="l" t="t" r="r" b="b"/>
              <a:pathLst>
                <a:path w="2172" h="3112" extrusionOk="0">
                  <a:moveTo>
                    <a:pt x="2099" y="0"/>
                  </a:moveTo>
                  <a:cubicBezTo>
                    <a:pt x="1871" y="37"/>
                    <a:pt x="1642" y="146"/>
                    <a:pt x="1451" y="301"/>
                  </a:cubicBezTo>
                  <a:cubicBezTo>
                    <a:pt x="1223" y="456"/>
                    <a:pt x="995" y="639"/>
                    <a:pt x="767" y="830"/>
                  </a:cubicBezTo>
                  <a:cubicBezTo>
                    <a:pt x="575" y="1058"/>
                    <a:pt x="384" y="1287"/>
                    <a:pt x="228" y="1551"/>
                  </a:cubicBezTo>
                  <a:cubicBezTo>
                    <a:pt x="192" y="1670"/>
                    <a:pt x="119" y="1825"/>
                    <a:pt x="82" y="1934"/>
                  </a:cubicBezTo>
                  <a:cubicBezTo>
                    <a:pt x="46" y="2089"/>
                    <a:pt x="46" y="2199"/>
                    <a:pt x="46" y="2354"/>
                  </a:cubicBezTo>
                  <a:cubicBezTo>
                    <a:pt x="0" y="2463"/>
                    <a:pt x="46" y="2582"/>
                    <a:pt x="82" y="2691"/>
                  </a:cubicBezTo>
                  <a:cubicBezTo>
                    <a:pt x="119" y="2774"/>
                    <a:pt x="119" y="2846"/>
                    <a:pt x="155" y="2883"/>
                  </a:cubicBezTo>
                  <a:cubicBezTo>
                    <a:pt x="192" y="2965"/>
                    <a:pt x="228" y="3002"/>
                    <a:pt x="311" y="3075"/>
                  </a:cubicBezTo>
                  <a:cubicBezTo>
                    <a:pt x="311" y="3075"/>
                    <a:pt x="347" y="3111"/>
                    <a:pt x="384" y="3111"/>
                  </a:cubicBezTo>
                  <a:cubicBezTo>
                    <a:pt x="420" y="3111"/>
                    <a:pt x="456" y="3075"/>
                    <a:pt x="456" y="3075"/>
                  </a:cubicBezTo>
                  <a:cubicBezTo>
                    <a:pt x="502" y="3038"/>
                    <a:pt x="502" y="3002"/>
                    <a:pt x="502" y="2965"/>
                  </a:cubicBezTo>
                  <a:cubicBezTo>
                    <a:pt x="502" y="2965"/>
                    <a:pt x="502" y="2919"/>
                    <a:pt x="456" y="2883"/>
                  </a:cubicBezTo>
                  <a:cubicBezTo>
                    <a:pt x="420" y="2810"/>
                    <a:pt x="384" y="2737"/>
                    <a:pt x="347" y="2691"/>
                  </a:cubicBezTo>
                  <a:cubicBezTo>
                    <a:pt x="311" y="2618"/>
                    <a:pt x="311" y="2545"/>
                    <a:pt x="311" y="2463"/>
                  </a:cubicBezTo>
                  <a:cubicBezTo>
                    <a:pt x="274" y="2354"/>
                    <a:pt x="274" y="2281"/>
                    <a:pt x="311" y="2199"/>
                  </a:cubicBezTo>
                  <a:cubicBezTo>
                    <a:pt x="311" y="2007"/>
                    <a:pt x="347" y="1861"/>
                    <a:pt x="420" y="1706"/>
                  </a:cubicBezTo>
                  <a:cubicBezTo>
                    <a:pt x="502" y="1515"/>
                    <a:pt x="648" y="1323"/>
                    <a:pt x="767" y="1141"/>
                  </a:cubicBezTo>
                  <a:cubicBezTo>
                    <a:pt x="958" y="913"/>
                    <a:pt x="1186" y="684"/>
                    <a:pt x="1451" y="493"/>
                  </a:cubicBezTo>
                  <a:lnTo>
                    <a:pt x="1414" y="493"/>
                  </a:lnTo>
                  <a:cubicBezTo>
                    <a:pt x="1560" y="374"/>
                    <a:pt x="1752" y="265"/>
                    <a:pt x="1943" y="183"/>
                  </a:cubicBezTo>
                  <a:cubicBezTo>
                    <a:pt x="2016" y="146"/>
                    <a:pt x="2053" y="110"/>
                    <a:pt x="2135" y="110"/>
                  </a:cubicBezTo>
                  <a:cubicBezTo>
                    <a:pt x="2172" y="110"/>
                    <a:pt x="2172" y="73"/>
                    <a:pt x="2172" y="37"/>
                  </a:cubicBezTo>
                  <a:cubicBezTo>
                    <a:pt x="2172" y="0"/>
                    <a:pt x="2135" y="0"/>
                    <a:pt x="2135" y="0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53"/>
            <p:cNvSpPr/>
            <p:nvPr/>
          </p:nvSpPr>
          <p:spPr>
            <a:xfrm>
              <a:off x="6985233" y="2892840"/>
              <a:ext cx="450526" cy="824745"/>
            </a:xfrm>
            <a:custGeom>
              <a:avLst/>
              <a:gdLst/>
              <a:ahLst/>
              <a:cxnLst/>
              <a:rect l="l" t="t" r="r" b="b"/>
              <a:pathLst>
                <a:path w="8248" h="15099" extrusionOk="0">
                  <a:moveTo>
                    <a:pt x="7408" y="0"/>
                  </a:moveTo>
                  <a:cubicBezTo>
                    <a:pt x="7335" y="0"/>
                    <a:pt x="7299" y="0"/>
                    <a:pt x="7299" y="82"/>
                  </a:cubicBezTo>
                  <a:cubicBezTo>
                    <a:pt x="7217" y="192"/>
                    <a:pt x="7180" y="347"/>
                    <a:pt x="7107" y="456"/>
                  </a:cubicBezTo>
                  <a:lnTo>
                    <a:pt x="7107" y="502"/>
                  </a:lnTo>
                  <a:cubicBezTo>
                    <a:pt x="6952" y="766"/>
                    <a:pt x="6806" y="1031"/>
                    <a:pt x="6578" y="1259"/>
                  </a:cubicBezTo>
                  <a:cubicBezTo>
                    <a:pt x="6423" y="1487"/>
                    <a:pt x="6231" y="1642"/>
                    <a:pt x="6003" y="1788"/>
                  </a:cubicBezTo>
                  <a:cubicBezTo>
                    <a:pt x="5775" y="1943"/>
                    <a:pt x="5511" y="2098"/>
                    <a:pt x="5246" y="2171"/>
                  </a:cubicBezTo>
                  <a:cubicBezTo>
                    <a:pt x="5018" y="2244"/>
                    <a:pt x="4826" y="2326"/>
                    <a:pt x="4635" y="2326"/>
                  </a:cubicBezTo>
                  <a:lnTo>
                    <a:pt x="4297" y="2326"/>
                  </a:lnTo>
                  <a:cubicBezTo>
                    <a:pt x="4252" y="2281"/>
                    <a:pt x="4179" y="2281"/>
                    <a:pt x="4142" y="2244"/>
                  </a:cubicBezTo>
                  <a:cubicBezTo>
                    <a:pt x="4069" y="2208"/>
                    <a:pt x="4024" y="2208"/>
                    <a:pt x="3987" y="2171"/>
                  </a:cubicBezTo>
                  <a:cubicBezTo>
                    <a:pt x="3951" y="2135"/>
                    <a:pt x="3914" y="2098"/>
                    <a:pt x="3878" y="2016"/>
                  </a:cubicBezTo>
                  <a:cubicBezTo>
                    <a:pt x="3841" y="1980"/>
                    <a:pt x="3841" y="1943"/>
                    <a:pt x="3796" y="1907"/>
                  </a:cubicBezTo>
                  <a:cubicBezTo>
                    <a:pt x="3796" y="1825"/>
                    <a:pt x="3759" y="1752"/>
                    <a:pt x="3759" y="1679"/>
                  </a:cubicBezTo>
                  <a:cubicBezTo>
                    <a:pt x="3759" y="1560"/>
                    <a:pt x="3759" y="1414"/>
                    <a:pt x="3796" y="1295"/>
                  </a:cubicBezTo>
                  <a:cubicBezTo>
                    <a:pt x="3841" y="1067"/>
                    <a:pt x="3914" y="876"/>
                    <a:pt x="3951" y="684"/>
                  </a:cubicBezTo>
                  <a:cubicBezTo>
                    <a:pt x="3987" y="611"/>
                    <a:pt x="3987" y="575"/>
                    <a:pt x="4024" y="502"/>
                  </a:cubicBezTo>
                  <a:cubicBezTo>
                    <a:pt x="4024" y="456"/>
                    <a:pt x="4024" y="383"/>
                    <a:pt x="3951" y="347"/>
                  </a:cubicBezTo>
                  <a:lnTo>
                    <a:pt x="3914" y="347"/>
                  </a:lnTo>
                  <a:cubicBezTo>
                    <a:pt x="3878" y="347"/>
                    <a:pt x="3878" y="383"/>
                    <a:pt x="3841" y="383"/>
                  </a:cubicBezTo>
                  <a:lnTo>
                    <a:pt x="3796" y="383"/>
                  </a:lnTo>
                  <a:cubicBezTo>
                    <a:pt x="3759" y="420"/>
                    <a:pt x="3723" y="420"/>
                    <a:pt x="3686" y="456"/>
                  </a:cubicBezTo>
                  <a:cubicBezTo>
                    <a:pt x="3567" y="456"/>
                    <a:pt x="3494" y="502"/>
                    <a:pt x="3385" y="538"/>
                  </a:cubicBezTo>
                  <a:cubicBezTo>
                    <a:pt x="3303" y="538"/>
                    <a:pt x="3230" y="575"/>
                    <a:pt x="3157" y="575"/>
                  </a:cubicBezTo>
                  <a:cubicBezTo>
                    <a:pt x="3038" y="611"/>
                    <a:pt x="2965" y="648"/>
                    <a:pt x="2883" y="684"/>
                  </a:cubicBezTo>
                  <a:cubicBezTo>
                    <a:pt x="2774" y="766"/>
                    <a:pt x="2701" y="839"/>
                    <a:pt x="2619" y="876"/>
                  </a:cubicBezTo>
                  <a:cubicBezTo>
                    <a:pt x="2354" y="1140"/>
                    <a:pt x="2126" y="1414"/>
                    <a:pt x="1934" y="1752"/>
                  </a:cubicBezTo>
                  <a:cubicBezTo>
                    <a:pt x="1515" y="2472"/>
                    <a:pt x="1250" y="3275"/>
                    <a:pt x="1104" y="3877"/>
                  </a:cubicBezTo>
                  <a:cubicBezTo>
                    <a:pt x="986" y="4224"/>
                    <a:pt x="913" y="4561"/>
                    <a:pt x="831" y="4945"/>
                  </a:cubicBezTo>
                  <a:cubicBezTo>
                    <a:pt x="721" y="5328"/>
                    <a:pt x="603" y="5784"/>
                    <a:pt x="530" y="6240"/>
                  </a:cubicBezTo>
                  <a:cubicBezTo>
                    <a:pt x="338" y="7225"/>
                    <a:pt x="229" y="8028"/>
                    <a:pt x="146" y="8749"/>
                  </a:cubicBezTo>
                  <a:cubicBezTo>
                    <a:pt x="110" y="8749"/>
                    <a:pt x="73" y="8785"/>
                    <a:pt x="73" y="8858"/>
                  </a:cubicBezTo>
                  <a:cubicBezTo>
                    <a:pt x="0" y="9241"/>
                    <a:pt x="0" y="9624"/>
                    <a:pt x="37" y="9998"/>
                  </a:cubicBezTo>
                  <a:cubicBezTo>
                    <a:pt x="73" y="10309"/>
                    <a:pt x="146" y="10646"/>
                    <a:pt x="302" y="10993"/>
                  </a:cubicBezTo>
                  <a:cubicBezTo>
                    <a:pt x="603" y="11714"/>
                    <a:pt x="1141" y="12316"/>
                    <a:pt x="1560" y="12772"/>
                  </a:cubicBezTo>
                  <a:cubicBezTo>
                    <a:pt x="1706" y="12890"/>
                    <a:pt x="1825" y="13000"/>
                    <a:pt x="1898" y="13118"/>
                  </a:cubicBezTo>
                  <a:cubicBezTo>
                    <a:pt x="2017" y="13228"/>
                    <a:pt x="2163" y="13310"/>
                    <a:pt x="2318" y="13419"/>
                  </a:cubicBezTo>
                  <a:cubicBezTo>
                    <a:pt x="2546" y="13611"/>
                    <a:pt x="2810" y="13803"/>
                    <a:pt x="3111" y="13994"/>
                  </a:cubicBezTo>
                  <a:cubicBezTo>
                    <a:pt x="3613" y="14259"/>
                    <a:pt x="4179" y="14523"/>
                    <a:pt x="4936" y="14751"/>
                  </a:cubicBezTo>
                  <a:lnTo>
                    <a:pt x="4981" y="14788"/>
                  </a:lnTo>
                  <a:cubicBezTo>
                    <a:pt x="5246" y="14870"/>
                    <a:pt x="5474" y="14943"/>
                    <a:pt x="5739" y="15016"/>
                  </a:cubicBezTo>
                  <a:cubicBezTo>
                    <a:pt x="5894" y="15052"/>
                    <a:pt x="6040" y="15052"/>
                    <a:pt x="6195" y="15098"/>
                  </a:cubicBezTo>
                  <a:lnTo>
                    <a:pt x="6268" y="15098"/>
                  </a:lnTo>
                  <a:cubicBezTo>
                    <a:pt x="6386" y="15098"/>
                    <a:pt x="6532" y="15052"/>
                    <a:pt x="6651" y="15016"/>
                  </a:cubicBezTo>
                  <a:cubicBezTo>
                    <a:pt x="6760" y="14979"/>
                    <a:pt x="6879" y="14906"/>
                    <a:pt x="6952" y="14788"/>
                  </a:cubicBezTo>
                  <a:cubicBezTo>
                    <a:pt x="7071" y="14678"/>
                    <a:pt x="7107" y="14523"/>
                    <a:pt x="7107" y="14414"/>
                  </a:cubicBezTo>
                  <a:cubicBezTo>
                    <a:pt x="7144" y="14259"/>
                    <a:pt x="7180" y="14067"/>
                    <a:pt x="7180" y="13912"/>
                  </a:cubicBezTo>
                  <a:cubicBezTo>
                    <a:pt x="7180" y="13766"/>
                    <a:pt x="7180" y="13575"/>
                    <a:pt x="7217" y="13419"/>
                  </a:cubicBezTo>
                  <a:lnTo>
                    <a:pt x="7217" y="13118"/>
                  </a:lnTo>
                  <a:lnTo>
                    <a:pt x="7217" y="12963"/>
                  </a:lnTo>
                  <a:lnTo>
                    <a:pt x="7217" y="12890"/>
                  </a:lnTo>
                  <a:cubicBezTo>
                    <a:pt x="7262" y="12772"/>
                    <a:pt x="7262" y="12626"/>
                    <a:pt x="7262" y="12507"/>
                  </a:cubicBezTo>
                  <a:cubicBezTo>
                    <a:pt x="7299" y="12279"/>
                    <a:pt x="7299" y="12015"/>
                    <a:pt x="7335" y="11786"/>
                  </a:cubicBezTo>
                  <a:lnTo>
                    <a:pt x="7335" y="11631"/>
                  </a:lnTo>
                  <a:cubicBezTo>
                    <a:pt x="7372" y="11221"/>
                    <a:pt x="7408" y="10765"/>
                    <a:pt x="7445" y="10309"/>
                  </a:cubicBezTo>
                  <a:cubicBezTo>
                    <a:pt x="7490" y="10081"/>
                    <a:pt x="7490" y="9852"/>
                    <a:pt x="7527" y="9661"/>
                  </a:cubicBezTo>
                  <a:lnTo>
                    <a:pt x="7527" y="9542"/>
                  </a:lnTo>
                  <a:lnTo>
                    <a:pt x="7527" y="9506"/>
                  </a:lnTo>
                  <a:cubicBezTo>
                    <a:pt x="7563" y="9278"/>
                    <a:pt x="7600" y="9050"/>
                    <a:pt x="7600" y="8822"/>
                  </a:cubicBezTo>
                  <a:cubicBezTo>
                    <a:pt x="7673" y="8329"/>
                    <a:pt x="7718" y="7836"/>
                    <a:pt x="7755" y="7344"/>
                  </a:cubicBezTo>
                  <a:cubicBezTo>
                    <a:pt x="7864" y="6276"/>
                    <a:pt x="7983" y="5246"/>
                    <a:pt x="8056" y="4379"/>
                  </a:cubicBezTo>
                  <a:lnTo>
                    <a:pt x="8056" y="4224"/>
                  </a:lnTo>
                  <a:cubicBezTo>
                    <a:pt x="8092" y="3841"/>
                    <a:pt x="8129" y="3503"/>
                    <a:pt x="8174" y="3120"/>
                  </a:cubicBezTo>
                  <a:cubicBezTo>
                    <a:pt x="8211" y="2737"/>
                    <a:pt x="8247" y="2399"/>
                    <a:pt x="8247" y="2053"/>
                  </a:cubicBezTo>
                  <a:cubicBezTo>
                    <a:pt x="8211" y="1679"/>
                    <a:pt x="8174" y="1332"/>
                    <a:pt x="8056" y="1067"/>
                  </a:cubicBezTo>
                  <a:cubicBezTo>
                    <a:pt x="8019" y="912"/>
                    <a:pt x="7901" y="766"/>
                    <a:pt x="7828" y="611"/>
                  </a:cubicBezTo>
                  <a:cubicBezTo>
                    <a:pt x="7755" y="538"/>
                    <a:pt x="7718" y="502"/>
                    <a:pt x="7636" y="420"/>
                  </a:cubicBezTo>
                  <a:cubicBezTo>
                    <a:pt x="7600" y="347"/>
                    <a:pt x="7527" y="310"/>
                    <a:pt x="7445" y="274"/>
                  </a:cubicBezTo>
                  <a:cubicBezTo>
                    <a:pt x="7490" y="228"/>
                    <a:pt x="7490" y="192"/>
                    <a:pt x="7490" y="155"/>
                  </a:cubicBezTo>
                  <a:cubicBezTo>
                    <a:pt x="7527" y="119"/>
                    <a:pt x="7527" y="82"/>
                    <a:pt x="7490" y="46"/>
                  </a:cubicBezTo>
                  <a:lnTo>
                    <a:pt x="7445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53"/>
            <p:cNvSpPr/>
            <p:nvPr/>
          </p:nvSpPr>
          <p:spPr>
            <a:xfrm>
              <a:off x="7184556" y="2892840"/>
              <a:ext cx="203360" cy="131094"/>
            </a:xfrm>
            <a:custGeom>
              <a:avLst/>
              <a:gdLst/>
              <a:ahLst/>
              <a:cxnLst/>
              <a:rect l="l" t="t" r="r" b="b"/>
              <a:pathLst>
                <a:path w="3723" h="2400" extrusionOk="0">
                  <a:moveTo>
                    <a:pt x="3613" y="0"/>
                  </a:moveTo>
                  <a:lnTo>
                    <a:pt x="3568" y="46"/>
                  </a:lnTo>
                  <a:cubicBezTo>
                    <a:pt x="3531" y="192"/>
                    <a:pt x="3458" y="347"/>
                    <a:pt x="3385" y="502"/>
                  </a:cubicBezTo>
                  <a:cubicBezTo>
                    <a:pt x="3303" y="648"/>
                    <a:pt x="3230" y="803"/>
                    <a:pt x="3111" y="912"/>
                  </a:cubicBezTo>
                  <a:cubicBezTo>
                    <a:pt x="2965" y="1140"/>
                    <a:pt x="2774" y="1368"/>
                    <a:pt x="2582" y="1524"/>
                  </a:cubicBezTo>
                  <a:cubicBezTo>
                    <a:pt x="2391" y="1679"/>
                    <a:pt x="2199" y="1825"/>
                    <a:pt x="2017" y="1943"/>
                  </a:cubicBezTo>
                  <a:cubicBezTo>
                    <a:pt x="1898" y="1980"/>
                    <a:pt x="1743" y="2016"/>
                    <a:pt x="1634" y="2053"/>
                  </a:cubicBezTo>
                  <a:cubicBezTo>
                    <a:pt x="1515" y="2098"/>
                    <a:pt x="1405" y="2135"/>
                    <a:pt x="1250" y="2171"/>
                  </a:cubicBezTo>
                  <a:cubicBezTo>
                    <a:pt x="1141" y="2208"/>
                    <a:pt x="986" y="2208"/>
                    <a:pt x="831" y="2208"/>
                  </a:cubicBezTo>
                  <a:cubicBezTo>
                    <a:pt x="721" y="2208"/>
                    <a:pt x="648" y="2171"/>
                    <a:pt x="566" y="2135"/>
                  </a:cubicBezTo>
                  <a:cubicBezTo>
                    <a:pt x="530" y="2135"/>
                    <a:pt x="457" y="2098"/>
                    <a:pt x="420" y="2053"/>
                  </a:cubicBezTo>
                  <a:cubicBezTo>
                    <a:pt x="375" y="2053"/>
                    <a:pt x="338" y="2016"/>
                    <a:pt x="302" y="1980"/>
                  </a:cubicBezTo>
                  <a:cubicBezTo>
                    <a:pt x="265" y="1943"/>
                    <a:pt x="265" y="1907"/>
                    <a:pt x="229" y="1825"/>
                  </a:cubicBezTo>
                  <a:cubicBezTo>
                    <a:pt x="192" y="1788"/>
                    <a:pt x="192" y="1715"/>
                    <a:pt x="147" y="1642"/>
                  </a:cubicBezTo>
                  <a:lnTo>
                    <a:pt x="147" y="1332"/>
                  </a:lnTo>
                  <a:cubicBezTo>
                    <a:pt x="192" y="1031"/>
                    <a:pt x="265" y="730"/>
                    <a:pt x="375" y="420"/>
                  </a:cubicBezTo>
                  <a:cubicBezTo>
                    <a:pt x="375" y="420"/>
                    <a:pt x="375" y="383"/>
                    <a:pt x="338" y="383"/>
                  </a:cubicBezTo>
                  <a:cubicBezTo>
                    <a:pt x="302" y="383"/>
                    <a:pt x="302" y="383"/>
                    <a:pt x="302" y="420"/>
                  </a:cubicBezTo>
                  <a:cubicBezTo>
                    <a:pt x="192" y="803"/>
                    <a:pt x="1" y="1186"/>
                    <a:pt x="37" y="1597"/>
                  </a:cubicBezTo>
                  <a:cubicBezTo>
                    <a:pt x="37" y="1752"/>
                    <a:pt x="110" y="1943"/>
                    <a:pt x="192" y="2053"/>
                  </a:cubicBezTo>
                  <a:cubicBezTo>
                    <a:pt x="302" y="2171"/>
                    <a:pt x="420" y="2281"/>
                    <a:pt x="530" y="2326"/>
                  </a:cubicBezTo>
                  <a:cubicBezTo>
                    <a:pt x="685" y="2363"/>
                    <a:pt x="831" y="2399"/>
                    <a:pt x="986" y="2399"/>
                  </a:cubicBezTo>
                  <a:cubicBezTo>
                    <a:pt x="1141" y="2399"/>
                    <a:pt x="1287" y="2363"/>
                    <a:pt x="1442" y="2326"/>
                  </a:cubicBezTo>
                  <a:cubicBezTo>
                    <a:pt x="1743" y="2244"/>
                    <a:pt x="2090" y="2135"/>
                    <a:pt x="2354" y="1943"/>
                  </a:cubicBezTo>
                  <a:cubicBezTo>
                    <a:pt x="2509" y="1870"/>
                    <a:pt x="2655" y="1715"/>
                    <a:pt x="2810" y="1597"/>
                  </a:cubicBezTo>
                  <a:cubicBezTo>
                    <a:pt x="2965" y="1451"/>
                    <a:pt x="3075" y="1295"/>
                    <a:pt x="3230" y="1140"/>
                  </a:cubicBezTo>
                  <a:cubicBezTo>
                    <a:pt x="3458" y="839"/>
                    <a:pt x="3613" y="456"/>
                    <a:pt x="3723" y="82"/>
                  </a:cubicBezTo>
                  <a:cubicBezTo>
                    <a:pt x="3723" y="82"/>
                    <a:pt x="3723" y="46"/>
                    <a:pt x="3686" y="0"/>
                  </a:cubicBezTo>
                  <a:close/>
                </a:path>
              </a:pathLst>
            </a:custGeom>
            <a:solidFill>
              <a:srgbClr val="806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53"/>
            <p:cNvSpPr/>
            <p:nvPr/>
          </p:nvSpPr>
          <p:spPr>
            <a:xfrm>
              <a:off x="6918483" y="2911740"/>
              <a:ext cx="261642" cy="628923"/>
            </a:xfrm>
            <a:custGeom>
              <a:avLst/>
              <a:gdLst/>
              <a:ahLst/>
              <a:cxnLst/>
              <a:rect l="l" t="t" r="r" b="b"/>
              <a:pathLst>
                <a:path w="4790" h="11514" extrusionOk="0">
                  <a:moveTo>
                    <a:pt x="4333" y="1"/>
                  </a:moveTo>
                  <a:cubicBezTo>
                    <a:pt x="3804" y="1"/>
                    <a:pt x="3275" y="229"/>
                    <a:pt x="2737" y="721"/>
                  </a:cubicBezTo>
                  <a:cubicBezTo>
                    <a:pt x="2472" y="913"/>
                    <a:pt x="2208" y="1178"/>
                    <a:pt x="1943" y="1479"/>
                  </a:cubicBezTo>
                  <a:cubicBezTo>
                    <a:pt x="1752" y="1752"/>
                    <a:pt x="1560" y="2053"/>
                    <a:pt x="1332" y="2391"/>
                  </a:cubicBezTo>
                  <a:cubicBezTo>
                    <a:pt x="958" y="3039"/>
                    <a:pt x="611" y="3759"/>
                    <a:pt x="383" y="4562"/>
                  </a:cubicBezTo>
                  <a:cubicBezTo>
                    <a:pt x="155" y="5319"/>
                    <a:pt x="46" y="6122"/>
                    <a:pt x="0" y="6916"/>
                  </a:cubicBezTo>
                  <a:cubicBezTo>
                    <a:pt x="0" y="7718"/>
                    <a:pt x="119" y="8512"/>
                    <a:pt x="310" y="9233"/>
                  </a:cubicBezTo>
                  <a:cubicBezTo>
                    <a:pt x="420" y="9579"/>
                    <a:pt x="611" y="9963"/>
                    <a:pt x="839" y="10337"/>
                  </a:cubicBezTo>
                  <a:cubicBezTo>
                    <a:pt x="1067" y="10683"/>
                    <a:pt x="1295" y="10984"/>
                    <a:pt x="1560" y="11331"/>
                  </a:cubicBezTo>
                  <a:lnTo>
                    <a:pt x="1642" y="11404"/>
                  </a:lnTo>
                  <a:lnTo>
                    <a:pt x="1642" y="11440"/>
                  </a:lnTo>
                  <a:cubicBezTo>
                    <a:pt x="1642" y="11477"/>
                    <a:pt x="1715" y="11513"/>
                    <a:pt x="1752" y="11513"/>
                  </a:cubicBezTo>
                  <a:lnTo>
                    <a:pt x="1788" y="11513"/>
                  </a:lnTo>
                  <a:cubicBezTo>
                    <a:pt x="1825" y="11513"/>
                    <a:pt x="1825" y="11513"/>
                    <a:pt x="1825" y="11477"/>
                  </a:cubicBezTo>
                  <a:cubicBezTo>
                    <a:pt x="1870" y="11477"/>
                    <a:pt x="1907" y="11440"/>
                    <a:pt x="1907" y="11404"/>
                  </a:cubicBezTo>
                  <a:cubicBezTo>
                    <a:pt x="1907" y="11368"/>
                    <a:pt x="1907" y="11368"/>
                    <a:pt x="1870" y="11331"/>
                  </a:cubicBezTo>
                  <a:cubicBezTo>
                    <a:pt x="1870" y="11249"/>
                    <a:pt x="1825" y="11212"/>
                    <a:pt x="1825" y="11176"/>
                  </a:cubicBezTo>
                  <a:cubicBezTo>
                    <a:pt x="1752" y="10373"/>
                    <a:pt x="1825" y="9543"/>
                    <a:pt x="1943" y="8822"/>
                  </a:cubicBezTo>
                  <a:cubicBezTo>
                    <a:pt x="1943" y="8667"/>
                    <a:pt x="1980" y="8512"/>
                    <a:pt x="1980" y="8366"/>
                  </a:cubicBezTo>
                  <a:lnTo>
                    <a:pt x="1980" y="8321"/>
                  </a:lnTo>
                  <a:lnTo>
                    <a:pt x="2016" y="8175"/>
                  </a:lnTo>
                  <a:lnTo>
                    <a:pt x="2053" y="7983"/>
                  </a:lnTo>
                  <a:cubicBezTo>
                    <a:pt x="2053" y="7864"/>
                    <a:pt x="2098" y="7718"/>
                    <a:pt x="2098" y="7563"/>
                  </a:cubicBezTo>
                  <a:cubicBezTo>
                    <a:pt x="2171" y="7180"/>
                    <a:pt x="2208" y="6770"/>
                    <a:pt x="2281" y="6387"/>
                  </a:cubicBezTo>
                  <a:cubicBezTo>
                    <a:pt x="2472" y="5547"/>
                    <a:pt x="2664" y="4754"/>
                    <a:pt x="2892" y="4033"/>
                  </a:cubicBezTo>
                  <a:cubicBezTo>
                    <a:pt x="3047" y="3577"/>
                    <a:pt x="3239" y="3121"/>
                    <a:pt x="3385" y="2701"/>
                  </a:cubicBezTo>
                  <a:cubicBezTo>
                    <a:pt x="3804" y="1752"/>
                    <a:pt x="4224" y="986"/>
                    <a:pt x="4753" y="265"/>
                  </a:cubicBezTo>
                  <a:cubicBezTo>
                    <a:pt x="4789" y="265"/>
                    <a:pt x="4789" y="229"/>
                    <a:pt x="4789" y="229"/>
                  </a:cubicBezTo>
                  <a:lnTo>
                    <a:pt x="4789" y="192"/>
                  </a:lnTo>
                  <a:lnTo>
                    <a:pt x="4789" y="110"/>
                  </a:lnTo>
                  <a:cubicBezTo>
                    <a:pt x="4753" y="74"/>
                    <a:pt x="4716" y="74"/>
                    <a:pt x="4680" y="37"/>
                  </a:cubicBezTo>
                  <a:cubicBezTo>
                    <a:pt x="4561" y="37"/>
                    <a:pt x="4452" y="1"/>
                    <a:pt x="4333" y="1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53"/>
            <p:cNvSpPr/>
            <p:nvPr/>
          </p:nvSpPr>
          <p:spPr>
            <a:xfrm>
              <a:off x="7101363" y="2911740"/>
              <a:ext cx="78766" cy="105695"/>
            </a:xfrm>
            <a:custGeom>
              <a:avLst/>
              <a:gdLst/>
              <a:ahLst/>
              <a:cxnLst/>
              <a:rect l="l" t="t" r="r" b="b"/>
              <a:pathLst>
                <a:path w="1442" h="1935" extrusionOk="0">
                  <a:moveTo>
                    <a:pt x="985" y="1"/>
                  </a:moveTo>
                  <a:cubicBezTo>
                    <a:pt x="757" y="1"/>
                    <a:pt x="575" y="37"/>
                    <a:pt x="347" y="110"/>
                  </a:cubicBezTo>
                  <a:cubicBezTo>
                    <a:pt x="265" y="229"/>
                    <a:pt x="192" y="302"/>
                    <a:pt x="155" y="420"/>
                  </a:cubicBezTo>
                  <a:cubicBezTo>
                    <a:pt x="73" y="493"/>
                    <a:pt x="37" y="530"/>
                    <a:pt x="0" y="612"/>
                  </a:cubicBezTo>
                  <a:cubicBezTo>
                    <a:pt x="37" y="685"/>
                    <a:pt x="73" y="758"/>
                    <a:pt x="119" y="840"/>
                  </a:cubicBezTo>
                  <a:cubicBezTo>
                    <a:pt x="192" y="1141"/>
                    <a:pt x="301" y="1442"/>
                    <a:pt x="347" y="1752"/>
                  </a:cubicBezTo>
                  <a:cubicBezTo>
                    <a:pt x="383" y="1825"/>
                    <a:pt x="383" y="1862"/>
                    <a:pt x="383" y="1935"/>
                  </a:cubicBezTo>
                  <a:cubicBezTo>
                    <a:pt x="684" y="1333"/>
                    <a:pt x="1031" y="758"/>
                    <a:pt x="1405" y="265"/>
                  </a:cubicBezTo>
                  <a:cubicBezTo>
                    <a:pt x="1441" y="265"/>
                    <a:pt x="1441" y="229"/>
                    <a:pt x="1441" y="229"/>
                  </a:cubicBezTo>
                  <a:lnTo>
                    <a:pt x="1441" y="192"/>
                  </a:lnTo>
                  <a:cubicBezTo>
                    <a:pt x="1441" y="156"/>
                    <a:pt x="1441" y="110"/>
                    <a:pt x="1405" y="110"/>
                  </a:cubicBezTo>
                  <a:cubicBezTo>
                    <a:pt x="1405" y="74"/>
                    <a:pt x="1368" y="74"/>
                    <a:pt x="1332" y="37"/>
                  </a:cubicBezTo>
                  <a:cubicBezTo>
                    <a:pt x="1213" y="37"/>
                    <a:pt x="1104" y="1"/>
                    <a:pt x="985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53"/>
            <p:cNvSpPr/>
            <p:nvPr/>
          </p:nvSpPr>
          <p:spPr>
            <a:xfrm>
              <a:off x="7095355" y="2922228"/>
              <a:ext cx="18517" cy="18462"/>
            </a:xfrm>
            <a:custGeom>
              <a:avLst/>
              <a:gdLst/>
              <a:ahLst/>
              <a:cxnLst/>
              <a:rect l="l" t="t" r="r" b="b"/>
              <a:pathLst>
                <a:path w="339" h="338" extrusionOk="0">
                  <a:moveTo>
                    <a:pt x="338" y="0"/>
                  </a:moveTo>
                  <a:lnTo>
                    <a:pt x="338" y="0"/>
                  </a:lnTo>
                  <a:cubicBezTo>
                    <a:pt x="229" y="37"/>
                    <a:pt x="110" y="73"/>
                    <a:pt x="1" y="146"/>
                  </a:cubicBezTo>
                  <a:cubicBezTo>
                    <a:pt x="37" y="228"/>
                    <a:pt x="37" y="301"/>
                    <a:pt x="74" y="338"/>
                  </a:cubicBezTo>
                  <a:cubicBezTo>
                    <a:pt x="147" y="228"/>
                    <a:pt x="265" y="110"/>
                    <a:pt x="338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53"/>
            <p:cNvSpPr/>
            <p:nvPr/>
          </p:nvSpPr>
          <p:spPr>
            <a:xfrm>
              <a:off x="6991187" y="2932661"/>
              <a:ext cx="106241" cy="151577"/>
            </a:xfrm>
            <a:custGeom>
              <a:avLst/>
              <a:gdLst/>
              <a:ahLst/>
              <a:cxnLst/>
              <a:rect l="l" t="t" r="r" b="b"/>
              <a:pathLst>
                <a:path w="1945" h="2775" extrusionOk="0">
                  <a:moveTo>
                    <a:pt x="1825" y="1"/>
                  </a:moveTo>
                  <a:cubicBezTo>
                    <a:pt x="1680" y="110"/>
                    <a:pt x="1524" y="229"/>
                    <a:pt x="1406" y="338"/>
                  </a:cubicBezTo>
                  <a:cubicBezTo>
                    <a:pt x="1141" y="530"/>
                    <a:pt x="877" y="795"/>
                    <a:pt x="649" y="1096"/>
                  </a:cubicBezTo>
                  <a:cubicBezTo>
                    <a:pt x="421" y="1369"/>
                    <a:pt x="229" y="1670"/>
                    <a:pt x="1" y="2008"/>
                  </a:cubicBezTo>
                  <a:cubicBezTo>
                    <a:pt x="156" y="2236"/>
                    <a:pt x="311" y="2510"/>
                    <a:pt x="457" y="2774"/>
                  </a:cubicBezTo>
                  <a:cubicBezTo>
                    <a:pt x="457" y="2738"/>
                    <a:pt x="494" y="2692"/>
                    <a:pt x="494" y="2692"/>
                  </a:cubicBezTo>
                  <a:cubicBezTo>
                    <a:pt x="685" y="2282"/>
                    <a:pt x="877" y="1898"/>
                    <a:pt x="1105" y="1515"/>
                  </a:cubicBezTo>
                  <a:cubicBezTo>
                    <a:pt x="1369" y="1059"/>
                    <a:pt x="1634" y="639"/>
                    <a:pt x="1944" y="229"/>
                  </a:cubicBezTo>
                  <a:lnTo>
                    <a:pt x="1908" y="183"/>
                  </a:lnTo>
                  <a:cubicBezTo>
                    <a:pt x="1862" y="110"/>
                    <a:pt x="1862" y="74"/>
                    <a:pt x="1825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53"/>
            <p:cNvSpPr/>
            <p:nvPr/>
          </p:nvSpPr>
          <p:spPr>
            <a:xfrm>
              <a:off x="7018117" y="2949103"/>
              <a:ext cx="102199" cy="240776"/>
            </a:xfrm>
            <a:custGeom>
              <a:avLst/>
              <a:gdLst/>
              <a:ahLst/>
              <a:cxnLst/>
              <a:rect l="l" t="t" r="r" b="b"/>
              <a:pathLst>
                <a:path w="1871" h="4408" extrusionOk="0">
                  <a:moveTo>
                    <a:pt x="1488" y="1"/>
                  </a:moveTo>
                  <a:cubicBezTo>
                    <a:pt x="1068" y="567"/>
                    <a:pt x="730" y="1141"/>
                    <a:pt x="384" y="1752"/>
                  </a:cubicBezTo>
                  <a:cubicBezTo>
                    <a:pt x="311" y="1935"/>
                    <a:pt x="192" y="2090"/>
                    <a:pt x="119" y="2282"/>
                  </a:cubicBezTo>
                  <a:cubicBezTo>
                    <a:pt x="83" y="2391"/>
                    <a:pt x="46" y="2473"/>
                    <a:pt x="1" y="2546"/>
                  </a:cubicBezTo>
                  <a:cubicBezTo>
                    <a:pt x="156" y="2811"/>
                    <a:pt x="274" y="3121"/>
                    <a:pt x="420" y="3385"/>
                  </a:cubicBezTo>
                  <a:lnTo>
                    <a:pt x="767" y="4407"/>
                  </a:lnTo>
                  <a:cubicBezTo>
                    <a:pt x="876" y="4033"/>
                    <a:pt x="958" y="3686"/>
                    <a:pt x="1068" y="3349"/>
                  </a:cubicBezTo>
                  <a:cubicBezTo>
                    <a:pt x="1223" y="2893"/>
                    <a:pt x="1369" y="2437"/>
                    <a:pt x="1561" y="2017"/>
                  </a:cubicBezTo>
                  <a:cubicBezTo>
                    <a:pt x="1679" y="1789"/>
                    <a:pt x="1752" y="1561"/>
                    <a:pt x="1871" y="1369"/>
                  </a:cubicBezTo>
                  <a:lnTo>
                    <a:pt x="1871" y="1333"/>
                  </a:lnTo>
                  <a:cubicBezTo>
                    <a:pt x="1789" y="1068"/>
                    <a:pt x="1752" y="840"/>
                    <a:pt x="1679" y="567"/>
                  </a:cubicBezTo>
                  <a:cubicBezTo>
                    <a:pt x="1643" y="384"/>
                    <a:pt x="1561" y="192"/>
                    <a:pt x="1488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53"/>
            <p:cNvSpPr/>
            <p:nvPr/>
          </p:nvSpPr>
          <p:spPr>
            <a:xfrm>
              <a:off x="6918483" y="3046772"/>
              <a:ext cx="139560" cy="493897"/>
            </a:xfrm>
            <a:custGeom>
              <a:avLst/>
              <a:gdLst/>
              <a:ahLst/>
              <a:cxnLst/>
              <a:rect l="l" t="t" r="r" b="b"/>
              <a:pathLst>
                <a:path w="2555" h="9042" extrusionOk="0">
                  <a:moveTo>
                    <a:pt x="1295" y="1"/>
                  </a:moveTo>
                  <a:cubicBezTo>
                    <a:pt x="912" y="649"/>
                    <a:pt x="611" y="1333"/>
                    <a:pt x="383" y="2090"/>
                  </a:cubicBezTo>
                  <a:cubicBezTo>
                    <a:pt x="155" y="2847"/>
                    <a:pt x="46" y="3650"/>
                    <a:pt x="46" y="4444"/>
                  </a:cubicBezTo>
                  <a:cubicBezTo>
                    <a:pt x="0" y="5246"/>
                    <a:pt x="119" y="6040"/>
                    <a:pt x="310" y="6761"/>
                  </a:cubicBezTo>
                  <a:cubicBezTo>
                    <a:pt x="420" y="7107"/>
                    <a:pt x="611" y="7491"/>
                    <a:pt x="839" y="7865"/>
                  </a:cubicBezTo>
                  <a:cubicBezTo>
                    <a:pt x="1067" y="8211"/>
                    <a:pt x="1295" y="8512"/>
                    <a:pt x="1560" y="8859"/>
                  </a:cubicBezTo>
                  <a:lnTo>
                    <a:pt x="1642" y="8932"/>
                  </a:lnTo>
                  <a:lnTo>
                    <a:pt x="1642" y="8968"/>
                  </a:lnTo>
                  <a:cubicBezTo>
                    <a:pt x="1679" y="9005"/>
                    <a:pt x="1715" y="9041"/>
                    <a:pt x="1752" y="9041"/>
                  </a:cubicBezTo>
                  <a:lnTo>
                    <a:pt x="1788" y="9041"/>
                  </a:lnTo>
                  <a:cubicBezTo>
                    <a:pt x="1788" y="9041"/>
                    <a:pt x="1825" y="9041"/>
                    <a:pt x="1825" y="9005"/>
                  </a:cubicBezTo>
                  <a:cubicBezTo>
                    <a:pt x="1870" y="9005"/>
                    <a:pt x="1907" y="8968"/>
                    <a:pt x="1907" y="8932"/>
                  </a:cubicBezTo>
                  <a:cubicBezTo>
                    <a:pt x="1907" y="8896"/>
                    <a:pt x="1907" y="8896"/>
                    <a:pt x="1870" y="8859"/>
                  </a:cubicBezTo>
                  <a:cubicBezTo>
                    <a:pt x="1870" y="8777"/>
                    <a:pt x="1825" y="8740"/>
                    <a:pt x="1825" y="8704"/>
                  </a:cubicBezTo>
                  <a:cubicBezTo>
                    <a:pt x="1715" y="7901"/>
                    <a:pt x="1825" y="7071"/>
                    <a:pt x="1907" y="6350"/>
                  </a:cubicBezTo>
                  <a:cubicBezTo>
                    <a:pt x="1943" y="6195"/>
                    <a:pt x="1980" y="6004"/>
                    <a:pt x="1980" y="5849"/>
                  </a:cubicBezTo>
                  <a:lnTo>
                    <a:pt x="2016" y="5703"/>
                  </a:lnTo>
                  <a:lnTo>
                    <a:pt x="2016" y="5511"/>
                  </a:lnTo>
                  <a:cubicBezTo>
                    <a:pt x="2053" y="5392"/>
                    <a:pt x="2053" y="5246"/>
                    <a:pt x="2098" y="5091"/>
                  </a:cubicBezTo>
                  <a:cubicBezTo>
                    <a:pt x="2171" y="4708"/>
                    <a:pt x="2208" y="4298"/>
                    <a:pt x="2281" y="3915"/>
                  </a:cubicBezTo>
                  <a:cubicBezTo>
                    <a:pt x="2363" y="3531"/>
                    <a:pt x="2472" y="3112"/>
                    <a:pt x="2554" y="2738"/>
                  </a:cubicBezTo>
                  <a:lnTo>
                    <a:pt x="2554" y="2701"/>
                  </a:lnTo>
                  <a:cubicBezTo>
                    <a:pt x="2472" y="2473"/>
                    <a:pt x="2399" y="2199"/>
                    <a:pt x="2326" y="1971"/>
                  </a:cubicBezTo>
                  <a:cubicBezTo>
                    <a:pt x="2244" y="1862"/>
                    <a:pt x="2208" y="1743"/>
                    <a:pt x="2171" y="1634"/>
                  </a:cubicBezTo>
                  <a:cubicBezTo>
                    <a:pt x="2135" y="1561"/>
                    <a:pt x="2098" y="1442"/>
                    <a:pt x="2053" y="1369"/>
                  </a:cubicBezTo>
                  <a:cubicBezTo>
                    <a:pt x="1980" y="1178"/>
                    <a:pt x="1870" y="1023"/>
                    <a:pt x="1788" y="877"/>
                  </a:cubicBezTo>
                  <a:cubicBezTo>
                    <a:pt x="1752" y="913"/>
                    <a:pt x="1752" y="950"/>
                    <a:pt x="1715" y="986"/>
                  </a:cubicBezTo>
                  <a:cubicBezTo>
                    <a:pt x="1596" y="1333"/>
                    <a:pt x="1451" y="1670"/>
                    <a:pt x="1332" y="2017"/>
                  </a:cubicBezTo>
                  <a:cubicBezTo>
                    <a:pt x="1140" y="2428"/>
                    <a:pt x="994" y="2884"/>
                    <a:pt x="876" y="3385"/>
                  </a:cubicBezTo>
                  <a:cubicBezTo>
                    <a:pt x="766" y="3842"/>
                    <a:pt x="684" y="4298"/>
                    <a:pt x="611" y="4790"/>
                  </a:cubicBezTo>
                  <a:lnTo>
                    <a:pt x="611" y="5475"/>
                  </a:lnTo>
                  <a:cubicBezTo>
                    <a:pt x="611" y="5666"/>
                    <a:pt x="611" y="5894"/>
                    <a:pt x="648" y="6122"/>
                  </a:cubicBezTo>
                  <a:lnTo>
                    <a:pt x="611" y="6159"/>
                  </a:lnTo>
                  <a:lnTo>
                    <a:pt x="611" y="6122"/>
                  </a:lnTo>
                  <a:lnTo>
                    <a:pt x="575" y="6122"/>
                  </a:lnTo>
                  <a:cubicBezTo>
                    <a:pt x="538" y="5739"/>
                    <a:pt x="502" y="5356"/>
                    <a:pt x="538" y="5018"/>
                  </a:cubicBezTo>
                  <a:cubicBezTo>
                    <a:pt x="538" y="4635"/>
                    <a:pt x="611" y="4252"/>
                    <a:pt x="684" y="3915"/>
                  </a:cubicBezTo>
                  <a:cubicBezTo>
                    <a:pt x="839" y="3157"/>
                    <a:pt x="1104" y="2391"/>
                    <a:pt x="1368" y="1670"/>
                  </a:cubicBezTo>
                  <a:cubicBezTo>
                    <a:pt x="1487" y="1369"/>
                    <a:pt x="1596" y="1059"/>
                    <a:pt x="1752" y="758"/>
                  </a:cubicBezTo>
                  <a:cubicBezTo>
                    <a:pt x="1596" y="494"/>
                    <a:pt x="1451" y="229"/>
                    <a:pt x="1295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53"/>
            <p:cNvSpPr/>
            <p:nvPr/>
          </p:nvSpPr>
          <p:spPr>
            <a:xfrm>
              <a:off x="6964312" y="2907753"/>
              <a:ext cx="220293" cy="187792"/>
            </a:xfrm>
            <a:custGeom>
              <a:avLst/>
              <a:gdLst/>
              <a:ahLst/>
              <a:cxnLst/>
              <a:rect l="l" t="t" r="r" b="b"/>
              <a:pathLst>
                <a:path w="4033" h="3438" extrusionOk="0">
                  <a:moveTo>
                    <a:pt x="3458" y="1"/>
                  </a:moveTo>
                  <a:cubicBezTo>
                    <a:pt x="3312" y="1"/>
                    <a:pt x="3157" y="37"/>
                    <a:pt x="3038" y="74"/>
                  </a:cubicBezTo>
                  <a:cubicBezTo>
                    <a:pt x="2856" y="110"/>
                    <a:pt x="2701" y="183"/>
                    <a:pt x="2509" y="265"/>
                  </a:cubicBezTo>
                  <a:cubicBezTo>
                    <a:pt x="2354" y="338"/>
                    <a:pt x="2208" y="411"/>
                    <a:pt x="2089" y="530"/>
                  </a:cubicBezTo>
                  <a:cubicBezTo>
                    <a:pt x="1943" y="603"/>
                    <a:pt x="1825" y="721"/>
                    <a:pt x="1715" y="831"/>
                  </a:cubicBezTo>
                  <a:cubicBezTo>
                    <a:pt x="1560" y="986"/>
                    <a:pt x="1442" y="1178"/>
                    <a:pt x="1296" y="1324"/>
                  </a:cubicBezTo>
                  <a:cubicBezTo>
                    <a:pt x="1141" y="1479"/>
                    <a:pt x="1031" y="1670"/>
                    <a:pt x="876" y="1862"/>
                  </a:cubicBezTo>
                  <a:cubicBezTo>
                    <a:pt x="757" y="2008"/>
                    <a:pt x="648" y="2199"/>
                    <a:pt x="529" y="2391"/>
                  </a:cubicBezTo>
                  <a:cubicBezTo>
                    <a:pt x="347" y="2738"/>
                    <a:pt x="155" y="3039"/>
                    <a:pt x="0" y="3376"/>
                  </a:cubicBezTo>
                  <a:cubicBezTo>
                    <a:pt x="0" y="3422"/>
                    <a:pt x="37" y="3422"/>
                    <a:pt x="37" y="3422"/>
                  </a:cubicBezTo>
                  <a:cubicBezTo>
                    <a:pt x="49" y="3434"/>
                    <a:pt x="57" y="3438"/>
                    <a:pt x="62" y="3438"/>
                  </a:cubicBezTo>
                  <a:cubicBezTo>
                    <a:pt x="73" y="3438"/>
                    <a:pt x="73" y="3422"/>
                    <a:pt x="73" y="3422"/>
                  </a:cubicBezTo>
                  <a:cubicBezTo>
                    <a:pt x="192" y="3148"/>
                    <a:pt x="347" y="2847"/>
                    <a:pt x="493" y="2582"/>
                  </a:cubicBezTo>
                  <a:lnTo>
                    <a:pt x="493" y="2619"/>
                  </a:lnTo>
                  <a:cubicBezTo>
                    <a:pt x="685" y="2281"/>
                    <a:pt x="876" y="2008"/>
                    <a:pt x="1104" y="1707"/>
                  </a:cubicBezTo>
                  <a:cubicBezTo>
                    <a:pt x="1296" y="1442"/>
                    <a:pt x="1560" y="1178"/>
                    <a:pt x="1788" y="913"/>
                  </a:cubicBezTo>
                  <a:cubicBezTo>
                    <a:pt x="1980" y="721"/>
                    <a:pt x="2172" y="566"/>
                    <a:pt x="2400" y="457"/>
                  </a:cubicBezTo>
                  <a:lnTo>
                    <a:pt x="2354" y="457"/>
                  </a:lnTo>
                  <a:cubicBezTo>
                    <a:pt x="2582" y="338"/>
                    <a:pt x="2810" y="265"/>
                    <a:pt x="3038" y="183"/>
                  </a:cubicBezTo>
                  <a:lnTo>
                    <a:pt x="3002" y="183"/>
                  </a:lnTo>
                  <a:cubicBezTo>
                    <a:pt x="3157" y="147"/>
                    <a:pt x="3312" y="147"/>
                    <a:pt x="3458" y="147"/>
                  </a:cubicBezTo>
                  <a:cubicBezTo>
                    <a:pt x="3540" y="147"/>
                    <a:pt x="3613" y="147"/>
                    <a:pt x="3686" y="183"/>
                  </a:cubicBezTo>
                  <a:cubicBezTo>
                    <a:pt x="3804" y="183"/>
                    <a:pt x="3877" y="229"/>
                    <a:pt x="3914" y="265"/>
                  </a:cubicBezTo>
                  <a:lnTo>
                    <a:pt x="3996" y="265"/>
                  </a:lnTo>
                  <a:cubicBezTo>
                    <a:pt x="3996" y="265"/>
                    <a:pt x="4033" y="265"/>
                    <a:pt x="4033" y="229"/>
                  </a:cubicBezTo>
                  <a:lnTo>
                    <a:pt x="4033" y="183"/>
                  </a:lnTo>
                  <a:lnTo>
                    <a:pt x="4033" y="147"/>
                  </a:lnTo>
                  <a:lnTo>
                    <a:pt x="3996" y="147"/>
                  </a:lnTo>
                  <a:cubicBezTo>
                    <a:pt x="3841" y="37"/>
                    <a:pt x="3686" y="1"/>
                    <a:pt x="3540" y="1"/>
                  </a:cubicBez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53"/>
            <p:cNvSpPr/>
            <p:nvPr/>
          </p:nvSpPr>
          <p:spPr>
            <a:xfrm>
              <a:off x="5830647" y="3807852"/>
              <a:ext cx="334399" cy="185280"/>
            </a:xfrm>
            <a:custGeom>
              <a:avLst/>
              <a:gdLst/>
              <a:ahLst/>
              <a:cxnLst/>
              <a:rect l="l" t="t" r="r" b="b"/>
              <a:pathLst>
                <a:path w="6122" h="3392" extrusionOk="0">
                  <a:moveTo>
                    <a:pt x="914" y="0"/>
                  </a:moveTo>
                  <a:cubicBezTo>
                    <a:pt x="814" y="0"/>
                    <a:pt x="721" y="16"/>
                    <a:pt x="648" y="16"/>
                  </a:cubicBezTo>
                  <a:cubicBezTo>
                    <a:pt x="529" y="16"/>
                    <a:pt x="420" y="53"/>
                    <a:pt x="301" y="89"/>
                  </a:cubicBezTo>
                  <a:cubicBezTo>
                    <a:pt x="155" y="172"/>
                    <a:pt x="0" y="318"/>
                    <a:pt x="0" y="509"/>
                  </a:cubicBezTo>
                  <a:cubicBezTo>
                    <a:pt x="0" y="701"/>
                    <a:pt x="119" y="856"/>
                    <a:pt x="192" y="965"/>
                  </a:cubicBezTo>
                  <a:cubicBezTo>
                    <a:pt x="347" y="1157"/>
                    <a:pt x="529" y="1348"/>
                    <a:pt x="684" y="1458"/>
                  </a:cubicBezTo>
                  <a:cubicBezTo>
                    <a:pt x="876" y="1613"/>
                    <a:pt x="1068" y="1768"/>
                    <a:pt x="1332" y="1950"/>
                  </a:cubicBezTo>
                  <a:cubicBezTo>
                    <a:pt x="1524" y="2069"/>
                    <a:pt x="1752" y="2224"/>
                    <a:pt x="1980" y="2370"/>
                  </a:cubicBezTo>
                  <a:cubicBezTo>
                    <a:pt x="2171" y="2489"/>
                    <a:pt x="2317" y="2562"/>
                    <a:pt x="2472" y="2680"/>
                  </a:cubicBezTo>
                  <a:cubicBezTo>
                    <a:pt x="2582" y="2717"/>
                    <a:pt x="2701" y="2790"/>
                    <a:pt x="2856" y="2826"/>
                  </a:cubicBezTo>
                  <a:lnTo>
                    <a:pt x="2892" y="2863"/>
                  </a:lnTo>
                  <a:lnTo>
                    <a:pt x="2856" y="2863"/>
                  </a:lnTo>
                  <a:cubicBezTo>
                    <a:pt x="3157" y="2981"/>
                    <a:pt x="3421" y="3136"/>
                    <a:pt x="3722" y="3246"/>
                  </a:cubicBezTo>
                  <a:cubicBezTo>
                    <a:pt x="3768" y="3246"/>
                    <a:pt x="3841" y="3282"/>
                    <a:pt x="3877" y="3282"/>
                  </a:cubicBezTo>
                  <a:cubicBezTo>
                    <a:pt x="3996" y="3319"/>
                    <a:pt x="4069" y="3364"/>
                    <a:pt x="4178" y="3364"/>
                  </a:cubicBezTo>
                  <a:cubicBezTo>
                    <a:pt x="4256" y="3383"/>
                    <a:pt x="4333" y="3392"/>
                    <a:pt x="4405" y="3392"/>
                  </a:cubicBezTo>
                  <a:cubicBezTo>
                    <a:pt x="4477" y="3392"/>
                    <a:pt x="4543" y="3383"/>
                    <a:pt x="4598" y="3364"/>
                  </a:cubicBezTo>
                  <a:cubicBezTo>
                    <a:pt x="4753" y="3364"/>
                    <a:pt x="4863" y="3282"/>
                    <a:pt x="4981" y="3209"/>
                  </a:cubicBezTo>
                  <a:cubicBezTo>
                    <a:pt x="5091" y="3136"/>
                    <a:pt x="5173" y="3018"/>
                    <a:pt x="5246" y="2945"/>
                  </a:cubicBezTo>
                  <a:cubicBezTo>
                    <a:pt x="5401" y="2717"/>
                    <a:pt x="5592" y="2489"/>
                    <a:pt x="5775" y="2179"/>
                  </a:cubicBezTo>
                  <a:cubicBezTo>
                    <a:pt x="5857" y="2033"/>
                    <a:pt x="5930" y="1914"/>
                    <a:pt x="5966" y="1804"/>
                  </a:cubicBezTo>
                  <a:cubicBezTo>
                    <a:pt x="6003" y="1722"/>
                    <a:pt x="6085" y="1613"/>
                    <a:pt x="6122" y="1494"/>
                  </a:cubicBezTo>
                  <a:cubicBezTo>
                    <a:pt x="6122" y="1458"/>
                    <a:pt x="6085" y="1385"/>
                    <a:pt x="6049" y="1385"/>
                  </a:cubicBezTo>
                  <a:lnTo>
                    <a:pt x="6049" y="1348"/>
                  </a:lnTo>
                  <a:cubicBezTo>
                    <a:pt x="5966" y="1348"/>
                    <a:pt x="5893" y="1385"/>
                    <a:pt x="5893" y="1421"/>
                  </a:cubicBezTo>
                  <a:cubicBezTo>
                    <a:pt x="5857" y="1494"/>
                    <a:pt x="5820" y="1613"/>
                    <a:pt x="5775" y="1649"/>
                  </a:cubicBezTo>
                  <a:lnTo>
                    <a:pt x="5775" y="1686"/>
                  </a:lnTo>
                  <a:cubicBezTo>
                    <a:pt x="5775" y="1722"/>
                    <a:pt x="5738" y="1768"/>
                    <a:pt x="5738" y="1804"/>
                  </a:cubicBezTo>
                  <a:cubicBezTo>
                    <a:pt x="5665" y="1649"/>
                    <a:pt x="5592" y="1458"/>
                    <a:pt x="5510" y="1266"/>
                  </a:cubicBezTo>
                  <a:cubicBezTo>
                    <a:pt x="5401" y="1084"/>
                    <a:pt x="5319" y="929"/>
                    <a:pt x="5209" y="810"/>
                  </a:cubicBezTo>
                  <a:lnTo>
                    <a:pt x="5209" y="810"/>
                  </a:lnTo>
                  <a:cubicBezTo>
                    <a:pt x="5282" y="856"/>
                    <a:pt x="5319" y="856"/>
                    <a:pt x="5401" y="856"/>
                  </a:cubicBezTo>
                  <a:cubicBezTo>
                    <a:pt x="5437" y="856"/>
                    <a:pt x="5510" y="810"/>
                    <a:pt x="5510" y="737"/>
                  </a:cubicBezTo>
                  <a:cubicBezTo>
                    <a:pt x="5510" y="701"/>
                    <a:pt x="5474" y="628"/>
                    <a:pt x="5437" y="628"/>
                  </a:cubicBezTo>
                  <a:lnTo>
                    <a:pt x="5401" y="628"/>
                  </a:lnTo>
                  <a:cubicBezTo>
                    <a:pt x="4908" y="582"/>
                    <a:pt x="4406" y="546"/>
                    <a:pt x="3950" y="473"/>
                  </a:cubicBezTo>
                  <a:cubicBezTo>
                    <a:pt x="3686" y="473"/>
                    <a:pt x="3458" y="436"/>
                    <a:pt x="3193" y="400"/>
                  </a:cubicBezTo>
                  <a:cubicBezTo>
                    <a:pt x="3002" y="354"/>
                    <a:pt x="2773" y="318"/>
                    <a:pt x="2545" y="281"/>
                  </a:cubicBezTo>
                  <a:cubicBezTo>
                    <a:pt x="2472" y="245"/>
                    <a:pt x="2354" y="208"/>
                    <a:pt x="2244" y="208"/>
                  </a:cubicBezTo>
                  <a:cubicBezTo>
                    <a:pt x="2126" y="172"/>
                    <a:pt x="2016" y="126"/>
                    <a:pt x="1898" y="126"/>
                  </a:cubicBezTo>
                  <a:cubicBezTo>
                    <a:pt x="1560" y="53"/>
                    <a:pt x="1296" y="16"/>
                    <a:pt x="1068" y="16"/>
                  </a:cubicBezTo>
                  <a:cubicBezTo>
                    <a:pt x="1016" y="4"/>
                    <a:pt x="964" y="0"/>
                    <a:pt x="914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53"/>
            <p:cNvSpPr/>
            <p:nvPr/>
          </p:nvSpPr>
          <p:spPr>
            <a:xfrm>
              <a:off x="5830647" y="3807251"/>
              <a:ext cx="274096" cy="185880"/>
            </a:xfrm>
            <a:custGeom>
              <a:avLst/>
              <a:gdLst/>
              <a:ahLst/>
              <a:cxnLst/>
              <a:rect l="l" t="t" r="r" b="b"/>
              <a:pathLst>
                <a:path w="5018" h="3403" extrusionOk="0">
                  <a:moveTo>
                    <a:pt x="841" y="0"/>
                  </a:moveTo>
                  <a:cubicBezTo>
                    <a:pt x="769" y="0"/>
                    <a:pt x="703" y="9"/>
                    <a:pt x="648" y="27"/>
                  </a:cubicBezTo>
                  <a:cubicBezTo>
                    <a:pt x="529" y="27"/>
                    <a:pt x="420" y="64"/>
                    <a:pt x="301" y="100"/>
                  </a:cubicBezTo>
                  <a:cubicBezTo>
                    <a:pt x="155" y="183"/>
                    <a:pt x="0" y="329"/>
                    <a:pt x="0" y="520"/>
                  </a:cubicBezTo>
                  <a:cubicBezTo>
                    <a:pt x="0" y="712"/>
                    <a:pt x="119" y="867"/>
                    <a:pt x="192" y="1013"/>
                  </a:cubicBezTo>
                  <a:cubicBezTo>
                    <a:pt x="347" y="1168"/>
                    <a:pt x="529" y="1359"/>
                    <a:pt x="684" y="1469"/>
                  </a:cubicBezTo>
                  <a:cubicBezTo>
                    <a:pt x="876" y="1624"/>
                    <a:pt x="1068" y="1779"/>
                    <a:pt x="1332" y="1961"/>
                  </a:cubicBezTo>
                  <a:cubicBezTo>
                    <a:pt x="1524" y="2080"/>
                    <a:pt x="1752" y="2235"/>
                    <a:pt x="1980" y="2381"/>
                  </a:cubicBezTo>
                  <a:cubicBezTo>
                    <a:pt x="2126" y="2500"/>
                    <a:pt x="2317" y="2573"/>
                    <a:pt x="2472" y="2691"/>
                  </a:cubicBezTo>
                  <a:cubicBezTo>
                    <a:pt x="2582" y="2728"/>
                    <a:pt x="2701" y="2801"/>
                    <a:pt x="2856" y="2874"/>
                  </a:cubicBezTo>
                  <a:cubicBezTo>
                    <a:pt x="3193" y="3029"/>
                    <a:pt x="3421" y="3147"/>
                    <a:pt x="3722" y="3257"/>
                  </a:cubicBezTo>
                  <a:cubicBezTo>
                    <a:pt x="3768" y="3257"/>
                    <a:pt x="3804" y="3293"/>
                    <a:pt x="3877" y="3293"/>
                  </a:cubicBezTo>
                  <a:cubicBezTo>
                    <a:pt x="3996" y="3330"/>
                    <a:pt x="4069" y="3375"/>
                    <a:pt x="4178" y="3375"/>
                  </a:cubicBezTo>
                  <a:cubicBezTo>
                    <a:pt x="4256" y="3394"/>
                    <a:pt x="4333" y="3403"/>
                    <a:pt x="4405" y="3403"/>
                  </a:cubicBezTo>
                  <a:cubicBezTo>
                    <a:pt x="4477" y="3403"/>
                    <a:pt x="4543" y="3394"/>
                    <a:pt x="4598" y="3375"/>
                  </a:cubicBezTo>
                  <a:cubicBezTo>
                    <a:pt x="4753" y="3375"/>
                    <a:pt x="4863" y="3293"/>
                    <a:pt x="4981" y="3220"/>
                  </a:cubicBezTo>
                  <a:lnTo>
                    <a:pt x="5018" y="3184"/>
                  </a:lnTo>
                  <a:cubicBezTo>
                    <a:pt x="4790" y="3147"/>
                    <a:pt x="4525" y="3065"/>
                    <a:pt x="4297" y="2992"/>
                  </a:cubicBezTo>
                  <a:cubicBezTo>
                    <a:pt x="3877" y="2874"/>
                    <a:pt x="3494" y="2728"/>
                    <a:pt x="3120" y="2536"/>
                  </a:cubicBezTo>
                  <a:cubicBezTo>
                    <a:pt x="2737" y="2345"/>
                    <a:pt x="2399" y="2153"/>
                    <a:pt x="2016" y="1925"/>
                  </a:cubicBezTo>
                  <a:cubicBezTo>
                    <a:pt x="1825" y="1815"/>
                    <a:pt x="1633" y="1697"/>
                    <a:pt x="1442" y="1551"/>
                  </a:cubicBezTo>
                  <a:cubicBezTo>
                    <a:pt x="1259" y="1432"/>
                    <a:pt x="1068" y="1277"/>
                    <a:pt x="876" y="1131"/>
                  </a:cubicBezTo>
                  <a:lnTo>
                    <a:pt x="876" y="1095"/>
                  </a:lnTo>
                  <a:lnTo>
                    <a:pt x="876" y="1049"/>
                  </a:lnTo>
                  <a:cubicBezTo>
                    <a:pt x="912" y="1013"/>
                    <a:pt x="912" y="1013"/>
                    <a:pt x="949" y="976"/>
                  </a:cubicBezTo>
                  <a:cubicBezTo>
                    <a:pt x="985" y="940"/>
                    <a:pt x="1031" y="867"/>
                    <a:pt x="1104" y="821"/>
                  </a:cubicBezTo>
                  <a:cubicBezTo>
                    <a:pt x="1141" y="748"/>
                    <a:pt x="1177" y="712"/>
                    <a:pt x="1177" y="639"/>
                  </a:cubicBezTo>
                  <a:lnTo>
                    <a:pt x="1177" y="675"/>
                  </a:lnTo>
                  <a:cubicBezTo>
                    <a:pt x="1214" y="593"/>
                    <a:pt x="1259" y="520"/>
                    <a:pt x="1259" y="484"/>
                  </a:cubicBezTo>
                  <a:cubicBezTo>
                    <a:pt x="1296" y="411"/>
                    <a:pt x="1296" y="365"/>
                    <a:pt x="1332" y="292"/>
                  </a:cubicBezTo>
                  <a:cubicBezTo>
                    <a:pt x="1332" y="256"/>
                    <a:pt x="1332" y="183"/>
                    <a:pt x="1369" y="137"/>
                  </a:cubicBezTo>
                  <a:lnTo>
                    <a:pt x="1369" y="27"/>
                  </a:lnTo>
                  <a:lnTo>
                    <a:pt x="1068" y="27"/>
                  </a:lnTo>
                  <a:cubicBezTo>
                    <a:pt x="990" y="9"/>
                    <a:pt x="912" y="0"/>
                    <a:pt x="84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53"/>
            <p:cNvSpPr/>
            <p:nvPr/>
          </p:nvSpPr>
          <p:spPr>
            <a:xfrm>
              <a:off x="5953223" y="3814680"/>
              <a:ext cx="20975" cy="42715"/>
            </a:xfrm>
            <a:custGeom>
              <a:avLst/>
              <a:gdLst/>
              <a:ahLst/>
              <a:cxnLst/>
              <a:rect l="l" t="t" r="r" b="b"/>
              <a:pathLst>
                <a:path w="384" h="782" extrusionOk="0">
                  <a:moveTo>
                    <a:pt x="192" y="1"/>
                  </a:moveTo>
                  <a:cubicBezTo>
                    <a:pt x="110" y="47"/>
                    <a:pt x="73" y="83"/>
                    <a:pt x="110" y="156"/>
                  </a:cubicBezTo>
                  <a:lnTo>
                    <a:pt x="110" y="193"/>
                  </a:lnTo>
                  <a:lnTo>
                    <a:pt x="110" y="311"/>
                  </a:lnTo>
                  <a:lnTo>
                    <a:pt x="110" y="457"/>
                  </a:lnTo>
                  <a:cubicBezTo>
                    <a:pt x="73" y="503"/>
                    <a:pt x="37" y="539"/>
                    <a:pt x="37" y="612"/>
                  </a:cubicBezTo>
                  <a:cubicBezTo>
                    <a:pt x="0" y="649"/>
                    <a:pt x="37" y="731"/>
                    <a:pt x="73" y="767"/>
                  </a:cubicBezTo>
                  <a:cubicBezTo>
                    <a:pt x="83" y="777"/>
                    <a:pt x="96" y="781"/>
                    <a:pt x="110" y="781"/>
                  </a:cubicBezTo>
                  <a:cubicBezTo>
                    <a:pt x="150" y="781"/>
                    <a:pt x="202" y="746"/>
                    <a:pt x="228" y="685"/>
                  </a:cubicBezTo>
                  <a:cubicBezTo>
                    <a:pt x="265" y="612"/>
                    <a:pt x="301" y="539"/>
                    <a:pt x="338" y="421"/>
                  </a:cubicBezTo>
                  <a:cubicBezTo>
                    <a:pt x="384" y="311"/>
                    <a:pt x="338" y="193"/>
                    <a:pt x="301" y="83"/>
                  </a:cubicBezTo>
                  <a:cubicBezTo>
                    <a:pt x="301" y="47"/>
                    <a:pt x="265" y="1"/>
                    <a:pt x="265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53"/>
            <p:cNvSpPr/>
            <p:nvPr/>
          </p:nvSpPr>
          <p:spPr>
            <a:xfrm>
              <a:off x="5984086" y="3817193"/>
              <a:ext cx="19009" cy="49051"/>
            </a:xfrm>
            <a:custGeom>
              <a:avLst/>
              <a:gdLst/>
              <a:ahLst/>
              <a:cxnLst/>
              <a:rect l="l" t="t" r="r" b="b"/>
              <a:pathLst>
                <a:path w="348" h="898" extrusionOk="0">
                  <a:moveTo>
                    <a:pt x="120" y="1"/>
                  </a:moveTo>
                  <a:cubicBezTo>
                    <a:pt x="83" y="37"/>
                    <a:pt x="47" y="110"/>
                    <a:pt x="47" y="147"/>
                  </a:cubicBezTo>
                  <a:cubicBezTo>
                    <a:pt x="83" y="183"/>
                    <a:pt x="83" y="265"/>
                    <a:pt x="83" y="302"/>
                  </a:cubicBezTo>
                  <a:cubicBezTo>
                    <a:pt x="120" y="375"/>
                    <a:pt x="120" y="411"/>
                    <a:pt x="120" y="493"/>
                  </a:cubicBezTo>
                  <a:cubicBezTo>
                    <a:pt x="120" y="566"/>
                    <a:pt x="83" y="603"/>
                    <a:pt x="83" y="639"/>
                  </a:cubicBezTo>
                  <a:cubicBezTo>
                    <a:pt x="83" y="685"/>
                    <a:pt x="47" y="721"/>
                    <a:pt x="47" y="721"/>
                  </a:cubicBezTo>
                  <a:cubicBezTo>
                    <a:pt x="1" y="794"/>
                    <a:pt x="47" y="867"/>
                    <a:pt x="83" y="867"/>
                  </a:cubicBezTo>
                  <a:cubicBezTo>
                    <a:pt x="114" y="887"/>
                    <a:pt x="139" y="898"/>
                    <a:pt x="159" y="898"/>
                  </a:cubicBezTo>
                  <a:cubicBezTo>
                    <a:pt x="187" y="898"/>
                    <a:pt x="208" y="878"/>
                    <a:pt x="229" y="831"/>
                  </a:cubicBezTo>
                  <a:cubicBezTo>
                    <a:pt x="275" y="794"/>
                    <a:pt x="275" y="721"/>
                    <a:pt x="311" y="685"/>
                  </a:cubicBezTo>
                  <a:cubicBezTo>
                    <a:pt x="311" y="603"/>
                    <a:pt x="348" y="530"/>
                    <a:pt x="348" y="457"/>
                  </a:cubicBezTo>
                  <a:cubicBezTo>
                    <a:pt x="348" y="338"/>
                    <a:pt x="311" y="183"/>
                    <a:pt x="275" y="74"/>
                  </a:cubicBezTo>
                  <a:cubicBezTo>
                    <a:pt x="275" y="37"/>
                    <a:pt x="229" y="37"/>
                    <a:pt x="193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53"/>
            <p:cNvSpPr/>
            <p:nvPr/>
          </p:nvSpPr>
          <p:spPr>
            <a:xfrm>
              <a:off x="6011507" y="3823202"/>
              <a:ext cx="18517" cy="45883"/>
            </a:xfrm>
            <a:custGeom>
              <a:avLst/>
              <a:gdLst/>
              <a:ahLst/>
              <a:cxnLst/>
              <a:rect l="l" t="t" r="r" b="b"/>
              <a:pathLst>
                <a:path w="339" h="840" extrusionOk="0">
                  <a:moveTo>
                    <a:pt x="147" y="0"/>
                  </a:moveTo>
                  <a:cubicBezTo>
                    <a:pt x="74" y="37"/>
                    <a:pt x="37" y="73"/>
                    <a:pt x="74" y="155"/>
                  </a:cubicBezTo>
                  <a:cubicBezTo>
                    <a:pt x="74" y="192"/>
                    <a:pt x="74" y="192"/>
                    <a:pt x="110" y="228"/>
                  </a:cubicBezTo>
                  <a:lnTo>
                    <a:pt x="110" y="420"/>
                  </a:lnTo>
                  <a:cubicBezTo>
                    <a:pt x="110" y="493"/>
                    <a:pt x="110" y="529"/>
                    <a:pt x="74" y="611"/>
                  </a:cubicBezTo>
                  <a:cubicBezTo>
                    <a:pt x="74" y="611"/>
                    <a:pt x="37" y="648"/>
                    <a:pt x="37" y="684"/>
                  </a:cubicBezTo>
                  <a:cubicBezTo>
                    <a:pt x="1" y="721"/>
                    <a:pt x="37" y="803"/>
                    <a:pt x="74" y="839"/>
                  </a:cubicBezTo>
                  <a:cubicBezTo>
                    <a:pt x="147" y="839"/>
                    <a:pt x="229" y="839"/>
                    <a:pt x="229" y="757"/>
                  </a:cubicBezTo>
                  <a:cubicBezTo>
                    <a:pt x="302" y="648"/>
                    <a:pt x="338" y="529"/>
                    <a:pt x="338" y="420"/>
                  </a:cubicBezTo>
                  <a:cubicBezTo>
                    <a:pt x="338" y="301"/>
                    <a:pt x="302" y="192"/>
                    <a:pt x="302" y="73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53"/>
            <p:cNvSpPr/>
            <p:nvPr/>
          </p:nvSpPr>
          <p:spPr>
            <a:xfrm>
              <a:off x="6040403" y="3825168"/>
              <a:ext cx="18517" cy="49215"/>
            </a:xfrm>
            <a:custGeom>
              <a:avLst/>
              <a:gdLst/>
              <a:ahLst/>
              <a:cxnLst/>
              <a:rect l="l" t="t" r="r" b="b"/>
              <a:pathLst>
                <a:path w="339" h="901" extrusionOk="0">
                  <a:moveTo>
                    <a:pt x="156" y="1"/>
                  </a:moveTo>
                  <a:cubicBezTo>
                    <a:pt x="74" y="37"/>
                    <a:pt x="37" y="83"/>
                    <a:pt x="74" y="156"/>
                  </a:cubicBezTo>
                  <a:cubicBezTo>
                    <a:pt x="74" y="192"/>
                    <a:pt x="74" y="229"/>
                    <a:pt x="110" y="265"/>
                  </a:cubicBezTo>
                  <a:lnTo>
                    <a:pt x="110" y="457"/>
                  </a:lnTo>
                  <a:cubicBezTo>
                    <a:pt x="110" y="493"/>
                    <a:pt x="110" y="575"/>
                    <a:pt x="74" y="648"/>
                  </a:cubicBezTo>
                  <a:cubicBezTo>
                    <a:pt x="74" y="685"/>
                    <a:pt x="37" y="721"/>
                    <a:pt x="37" y="721"/>
                  </a:cubicBezTo>
                  <a:cubicBezTo>
                    <a:pt x="1" y="803"/>
                    <a:pt x="37" y="876"/>
                    <a:pt x="74" y="876"/>
                  </a:cubicBezTo>
                  <a:cubicBezTo>
                    <a:pt x="108" y="891"/>
                    <a:pt x="134" y="900"/>
                    <a:pt x="156" y="900"/>
                  </a:cubicBezTo>
                  <a:cubicBezTo>
                    <a:pt x="186" y="900"/>
                    <a:pt x="208" y="883"/>
                    <a:pt x="229" y="840"/>
                  </a:cubicBezTo>
                  <a:cubicBezTo>
                    <a:pt x="302" y="721"/>
                    <a:pt x="338" y="612"/>
                    <a:pt x="338" y="493"/>
                  </a:cubicBezTo>
                  <a:cubicBezTo>
                    <a:pt x="338" y="347"/>
                    <a:pt x="338" y="192"/>
                    <a:pt x="265" y="83"/>
                  </a:cubicBezTo>
                  <a:cubicBezTo>
                    <a:pt x="265" y="37"/>
                    <a:pt x="229" y="1"/>
                    <a:pt x="19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53"/>
            <p:cNvSpPr/>
            <p:nvPr/>
          </p:nvSpPr>
          <p:spPr>
            <a:xfrm>
              <a:off x="6073833" y="3287501"/>
              <a:ext cx="1287125" cy="629415"/>
            </a:xfrm>
            <a:custGeom>
              <a:avLst/>
              <a:gdLst/>
              <a:ahLst/>
              <a:cxnLst/>
              <a:rect l="l" t="t" r="r" b="b"/>
              <a:pathLst>
                <a:path w="23564" h="11523" extrusionOk="0">
                  <a:moveTo>
                    <a:pt x="9761" y="0"/>
                  </a:moveTo>
                  <a:cubicBezTo>
                    <a:pt x="9497" y="37"/>
                    <a:pt x="9232" y="119"/>
                    <a:pt x="8968" y="192"/>
                  </a:cubicBezTo>
                  <a:cubicBezTo>
                    <a:pt x="8703" y="301"/>
                    <a:pt x="8439" y="456"/>
                    <a:pt x="8165" y="648"/>
                  </a:cubicBezTo>
                  <a:cubicBezTo>
                    <a:pt x="8055" y="721"/>
                    <a:pt x="7900" y="839"/>
                    <a:pt x="7791" y="912"/>
                  </a:cubicBezTo>
                  <a:cubicBezTo>
                    <a:pt x="7672" y="1031"/>
                    <a:pt x="7563" y="1104"/>
                    <a:pt x="7444" y="1213"/>
                  </a:cubicBezTo>
                  <a:cubicBezTo>
                    <a:pt x="7025" y="1560"/>
                    <a:pt x="6614" y="1980"/>
                    <a:pt x="6194" y="2436"/>
                  </a:cubicBezTo>
                  <a:cubicBezTo>
                    <a:pt x="5319" y="3348"/>
                    <a:pt x="4516" y="4370"/>
                    <a:pt x="3832" y="5209"/>
                  </a:cubicBezTo>
                  <a:cubicBezTo>
                    <a:pt x="3567" y="5510"/>
                    <a:pt x="3339" y="5857"/>
                    <a:pt x="3111" y="6158"/>
                  </a:cubicBezTo>
                  <a:lnTo>
                    <a:pt x="3001" y="6313"/>
                  </a:lnTo>
                  <a:lnTo>
                    <a:pt x="2965" y="6350"/>
                  </a:lnTo>
                  <a:cubicBezTo>
                    <a:pt x="2509" y="6915"/>
                    <a:pt x="2053" y="7490"/>
                    <a:pt x="1633" y="8055"/>
                  </a:cubicBezTo>
                  <a:cubicBezTo>
                    <a:pt x="1177" y="8630"/>
                    <a:pt x="639" y="9278"/>
                    <a:pt x="37" y="9844"/>
                  </a:cubicBezTo>
                  <a:cubicBezTo>
                    <a:pt x="0" y="9880"/>
                    <a:pt x="0" y="9962"/>
                    <a:pt x="0" y="9999"/>
                  </a:cubicBezTo>
                  <a:cubicBezTo>
                    <a:pt x="37" y="10108"/>
                    <a:pt x="110" y="10263"/>
                    <a:pt x="228" y="10418"/>
                  </a:cubicBezTo>
                  <a:cubicBezTo>
                    <a:pt x="301" y="10564"/>
                    <a:pt x="411" y="10719"/>
                    <a:pt x="566" y="10874"/>
                  </a:cubicBezTo>
                  <a:cubicBezTo>
                    <a:pt x="684" y="11020"/>
                    <a:pt x="830" y="11139"/>
                    <a:pt x="985" y="11248"/>
                  </a:cubicBezTo>
                  <a:cubicBezTo>
                    <a:pt x="1140" y="11367"/>
                    <a:pt x="1286" y="11440"/>
                    <a:pt x="1441" y="11476"/>
                  </a:cubicBezTo>
                  <a:cubicBezTo>
                    <a:pt x="1441" y="11522"/>
                    <a:pt x="1478" y="11522"/>
                    <a:pt x="1514" y="11522"/>
                  </a:cubicBezTo>
                  <a:cubicBezTo>
                    <a:pt x="1514" y="11522"/>
                    <a:pt x="1551" y="11522"/>
                    <a:pt x="1551" y="11476"/>
                  </a:cubicBezTo>
                  <a:lnTo>
                    <a:pt x="1779" y="11367"/>
                  </a:lnTo>
                  <a:lnTo>
                    <a:pt x="1898" y="11330"/>
                  </a:lnTo>
                  <a:lnTo>
                    <a:pt x="1971" y="11294"/>
                  </a:lnTo>
                  <a:cubicBezTo>
                    <a:pt x="2053" y="11248"/>
                    <a:pt x="2126" y="11212"/>
                    <a:pt x="2199" y="11139"/>
                  </a:cubicBezTo>
                  <a:cubicBezTo>
                    <a:pt x="2390" y="11066"/>
                    <a:pt x="2582" y="10947"/>
                    <a:pt x="2773" y="10838"/>
                  </a:cubicBezTo>
                  <a:cubicBezTo>
                    <a:pt x="3147" y="10646"/>
                    <a:pt x="3494" y="10418"/>
                    <a:pt x="3832" y="10227"/>
                  </a:cubicBezTo>
                  <a:cubicBezTo>
                    <a:pt x="4634" y="9771"/>
                    <a:pt x="5319" y="9314"/>
                    <a:pt x="6003" y="8858"/>
                  </a:cubicBezTo>
                  <a:cubicBezTo>
                    <a:pt x="6760" y="8329"/>
                    <a:pt x="7408" y="7827"/>
                    <a:pt x="8055" y="7298"/>
                  </a:cubicBezTo>
                  <a:cubicBezTo>
                    <a:pt x="8703" y="6733"/>
                    <a:pt x="9305" y="6158"/>
                    <a:pt x="9843" y="5547"/>
                  </a:cubicBezTo>
                  <a:lnTo>
                    <a:pt x="9843" y="5510"/>
                  </a:lnTo>
                  <a:lnTo>
                    <a:pt x="9880" y="5474"/>
                  </a:lnTo>
                  <a:cubicBezTo>
                    <a:pt x="10217" y="5966"/>
                    <a:pt x="10601" y="6423"/>
                    <a:pt x="11057" y="6915"/>
                  </a:cubicBezTo>
                  <a:cubicBezTo>
                    <a:pt x="11549" y="7371"/>
                    <a:pt x="12042" y="7827"/>
                    <a:pt x="12617" y="8247"/>
                  </a:cubicBezTo>
                  <a:cubicBezTo>
                    <a:pt x="13794" y="9086"/>
                    <a:pt x="15007" y="9698"/>
                    <a:pt x="16339" y="10108"/>
                  </a:cubicBezTo>
                  <a:cubicBezTo>
                    <a:pt x="17333" y="10418"/>
                    <a:pt x="18282" y="10564"/>
                    <a:pt x="19231" y="10564"/>
                  </a:cubicBezTo>
                  <a:cubicBezTo>
                    <a:pt x="19614" y="10564"/>
                    <a:pt x="19988" y="10528"/>
                    <a:pt x="20335" y="10491"/>
                  </a:cubicBezTo>
                  <a:cubicBezTo>
                    <a:pt x="20900" y="10382"/>
                    <a:pt x="21475" y="10263"/>
                    <a:pt x="21968" y="10035"/>
                  </a:cubicBezTo>
                  <a:cubicBezTo>
                    <a:pt x="22533" y="9844"/>
                    <a:pt x="23035" y="9579"/>
                    <a:pt x="23527" y="9241"/>
                  </a:cubicBezTo>
                  <a:cubicBezTo>
                    <a:pt x="23527" y="9196"/>
                    <a:pt x="23564" y="9159"/>
                    <a:pt x="23564" y="9159"/>
                  </a:cubicBezTo>
                  <a:lnTo>
                    <a:pt x="23564" y="9050"/>
                  </a:lnTo>
                  <a:cubicBezTo>
                    <a:pt x="23527" y="9013"/>
                    <a:pt x="23491" y="9013"/>
                    <a:pt x="23445" y="9013"/>
                  </a:cubicBezTo>
                  <a:cubicBezTo>
                    <a:pt x="23409" y="9013"/>
                    <a:pt x="23409" y="9013"/>
                    <a:pt x="23372" y="9050"/>
                  </a:cubicBezTo>
                  <a:cubicBezTo>
                    <a:pt x="23144" y="9196"/>
                    <a:pt x="22916" y="9351"/>
                    <a:pt x="22652" y="9506"/>
                  </a:cubicBezTo>
                  <a:cubicBezTo>
                    <a:pt x="22424" y="9615"/>
                    <a:pt x="22196" y="9734"/>
                    <a:pt x="21968" y="9807"/>
                  </a:cubicBezTo>
                  <a:cubicBezTo>
                    <a:pt x="22004" y="9734"/>
                    <a:pt x="22077" y="9615"/>
                    <a:pt x="22123" y="9469"/>
                  </a:cubicBezTo>
                  <a:cubicBezTo>
                    <a:pt x="22123" y="9351"/>
                    <a:pt x="22159" y="9196"/>
                    <a:pt x="22159" y="9050"/>
                  </a:cubicBezTo>
                  <a:cubicBezTo>
                    <a:pt x="22196" y="8785"/>
                    <a:pt x="22159" y="8512"/>
                    <a:pt x="22077" y="8174"/>
                  </a:cubicBezTo>
                  <a:cubicBezTo>
                    <a:pt x="22004" y="7910"/>
                    <a:pt x="21895" y="7599"/>
                    <a:pt x="21739" y="7298"/>
                  </a:cubicBezTo>
                  <a:cubicBezTo>
                    <a:pt x="21584" y="6997"/>
                    <a:pt x="21393" y="6733"/>
                    <a:pt x="21210" y="6459"/>
                  </a:cubicBezTo>
                  <a:cubicBezTo>
                    <a:pt x="21128" y="6423"/>
                    <a:pt x="21092" y="6350"/>
                    <a:pt x="21019" y="6277"/>
                  </a:cubicBezTo>
                  <a:cubicBezTo>
                    <a:pt x="21092" y="6277"/>
                    <a:pt x="21128" y="6231"/>
                    <a:pt x="21128" y="6194"/>
                  </a:cubicBezTo>
                  <a:lnTo>
                    <a:pt x="21128" y="6085"/>
                  </a:lnTo>
                  <a:cubicBezTo>
                    <a:pt x="21092" y="6085"/>
                    <a:pt x="21055" y="6048"/>
                    <a:pt x="21055" y="6048"/>
                  </a:cubicBezTo>
                  <a:cubicBezTo>
                    <a:pt x="20937" y="6003"/>
                    <a:pt x="20827" y="5966"/>
                    <a:pt x="20754" y="5966"/>
                  </a:cubicBezTo>
                  <a:lnTo>
                    <a:pt x="20599" y="5893"/>
                  </a:lnTo>
                  <a:lnTo>
                    <a:pt x="20563" y="5857"/>
                  </a:lnTo>
                  <a:cubicBezTo>
                    <a:pt x="20335" y="5702"/>
                    <a:pt x="20106" y="5592"/>
                    <a:pt x="19878" y="5510"/>
                  </a:cubicBezTo>
                  <a:lnTo>
                    <a:pt x="19842" y="5510"/>
                  </a:lnTo>
                  <a:cubicBezTo>
                    <a:pt x="19796" y="5510"/>
                    <a:pt x="19796" y="5510"/>
                    <a:pt x="19760" y="5547"/>
                  </a:cubicBezTo>
                  <a:cubicBezTo>
                    <a:pt x="19568" y="5437"/>
                    <a:pt x="19386" y="5364"/>
                    <a:pt x="19194" y="5246"/>
                  </a:cubicBezTo>
                  <a:cubicBezTo>
                    <a:pt x="18738" y="5018"/>
                    <a:pt x="18282" y="4717"/>
                    <a:pt x="17707" y="4333"/>
                  </a:cubicBezTo>
                  <a:lnTo>
                    <a:pt x="17744" y="4333"/>
                  </a:lnTo>
                  <a:cubicBezTo>
                    <a:pt x="17251" y="3996"/>
                    <a:pt x="16758" y="3649"/>
                    <a:pt x="16266" y="3266"/>
                  </a:cubicBezTo>
                  <a:lnTo>
                    <a:pt x="16229" y="3266"/>
                  </a:lnTo>
                  <a:lnTo>
                    <a:pt x="16111" y="3157"/>
                  </a:lnTo>
                  <a:lnTo>
                    <a:pt x="16074" y="3120"/>
                  </a:lnTo>
                  <a:cubicBezTo>
                    <a:pt x="15737" y="2892"/>
                    <a:pt x="15354" y="2582"/>
                    <a:pt x="15007" y="2354"/>
                  </a:cubicBezTo>
                  <a:cubicBezTo>
                    <a:pt x="14779" y="2171"/>
                    <a:pt x="14551" y="2016"/>
                    <a:pt x="14323" y="1861"/>
                  </a:cubicBezTo>
                  <a:cubicBezTo>
                    <a:pt x="14140" y="1752"/>
                    <a:pt x="13949" y="1633"/>
                    <a:pt x="13757" y="1524"/>
                  </a:cubicBezTo>
                  <a:lnTo>
                    <a:pt x="13684" y="1442"/>
                  </a:lnTo>
                  <a:lnTo>
                    <a:pt x="13566" y="1369"/>
                  </a:lnTo>
                  <a:cubicBezTo>
                    <a:pt x="13109" y="1104"/>
                    <a:pt x="12580" y="757"/>
                    <a:pt x="12042" y="493"/>
                  </a:cubicBezTo>
                  <a:cubicBezTo>
                    <a:pt x="11476" y="228"/>
                    <a:pt x="10984" y="73"/>
                    <a:pt x="10528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53"/>
            <p:cNvSpPr/>
            <p:nvPr/>
          </p:nvSpPr>
          <p:spPr>
            <a:xfrm>
              <a:off x="6492908" y="2996954"/>
              <a:ext cx="450526" cy="217835"/>
            </a:xfrm>
            <a:custGeom>
              <a:avLst/>
              <a:gdLst/>
              <a:ahLst/>
              <a:cxnLst/>
              <a:rect l="l" t="t" r="r" b="b"/>
              <a:pathLst>
                <a:path w="8248" h="3988" extrusionOk="0">
                  <a:moveTo>
                    <a:pt x="538" y="530"/>
                  </a:moveTo>
                  <a:lnTo>
                    <a:pt x="538" y="530"/>
                  </a:lnTo>
                  <a:cubicBezTo>
                    <a:pt x="840" y="758"/>
                    <a:pt x="1141" y="1059"/>
                    <a:pt x="1405" y="1333"/>
                  </a:cubicBezTo>
                  <a:cubicBezTo>
                    <a:pt x="1679" y="1561"/>
                    <a:pt x="1943" y="1825"/>
                    <a:pt x="2208" y="2053"/>
                  </a:cubicBezTo>
                  <a:lnTo>
                    <a:pt x="1907" y="2126"/>
                  </a:lnTo>
                  <a:lnTo>
                    <a:pt x="1405" y="2318"/>
                  </a:lnTo>
                  <a:cubicBezTo>
                    <a:pt x="1369" y="2318"/>
                    <a:pt x="1332" y="2354"/>
                    <a:pt x="1332" y="2391"/>
                  </a:cubicBezTo>
                  <a:cubicBezTo>
                    <a:pt x="1296" y="2354"/>
                    <a:pt x="1296" y="2281"/>
                    <a:pt x="1259" y="2245"/>
                  </a:cubicBezTo>
                  <a:cubicBezTo>
                    <a:pt x="1104" y="1971"/>
                    <a:pt x="995" y="1707"/>
                    <a:pt x="876" y="1406"/>
                  </a:cubicBezTo>
                  <a:cubicBezTo>
                    <a:pt x="721" y="1105"/>
                    <a:pt x="611" y="831"/>
                    <a:pt x="538" y="530"/>
                  </a:cubicBezTo>
                  <a:close/>
                  <a:moveTo>
                    <a:pt x="119" y="1"/>
                  </a:moveTo>
                  <a:cubicBezTo>
                    <a:pt x="82" y="1"/>
                    <a:pt x="37" y="1"/>
                    <a:pt x="37" y="37"/>
                  </a:cubicBezTo>
                  <a:cubicBezTo>
                    <a:pt x="0" y="74"/>
                    <a:pt x="0" y="147"/>
                    <a:pt x="82" y="192"/>
                  </a:cubicBezTo>
                  <a:cubicBezTo>
                    <a:pt x="155" y="229"/>
                    <a:pt x="192" y="265"/>
                    <a:pt x="265" y="338"/>
                  </a:cubicBezTo>
                  <a:cubicBezTo>
                    <a:pt x="265" y="338"/>
                    <a:pt x="228" y="375"/>
                    <a:pt x="265" y="420"/>
                  </a:cubicBezTo>
                  <a:cubicBezTo>
                    <a:pt x="538" y="1333"/>
                    <a:pt x="913" y="2163"/>
                    <a:pt x="1369" y="2929"/>
                  </a:cubicBezTo>
                  <a:cubicBezTo>
                    <a:pt x="1560" y="3194"/>
                    <a:pt x="1788" y="3422"/>
                    <a:pt x="2089" y="3613"/>
                  </a:cubicBezTo>
                  <a:cubicBezTo>
                    <a:pt x="2317" y="3759"/>
                    <a:pt x="2628" y="3878"/>
                    <a:pt x="2965" y="3914"/>
                  </a:cubicBezTo>
                  <a:cubicBezTo>
                    <a:pt x="3193" y="3951"/>
                    <a:pt x="3421" y="3987"/>
                    <a:pt x="3686" y="3987"/>
                  </a:cubicBezTo>
                  <a:cubicBezTo>
                    <a:pt x="4032" y="3987"/>
                    <a:pt x="4452" y="3951"/>
                    <a:pt x="4945" y="3841"/>
                  </a:cubicBezTo>
                  <a:cubicBezTo>
                    <a:pt x="5209" y="3796"/>
                    <a:pt x="5510" y="3759"/>
                    <a:pt x="5784" y="3686"/>
                  </a:cubicBezTo>
                  <a:cubicBezTo>
                    <a:pt x="6122" y="3613"/>
                    <a:pt x="6386" y="3531"/>
                    <a:pt x="6614" y="3458"/>
                  </a:cubicBezTo>
                  <a:cubicBezTo>
                    <a:pt x="6879" y="3340"/>
                    <a:pt x="7107" y="3230"/>
                    <a:pt x="7335" y="3111"/>
                  </a:cubicBezTo>
                  <a:cubicBezTo>
                    <a:pt x="7563" y="3002"/>
                    <a:pt x="7755" y="2810"/>
                    <a:pt x="7873" y="2655"/>
                  </a:cubicBezTo>
                  <a:cubicBezTo>
                    <a:pt x="8065" y="2427"/>
                    <a:pt x="8138" y="2199"/>
                    <a:pt x="8211" y="1971"/>
                  </a:cubicBezTo>
                  <a:cubicBezTo>
                    <a:pt x="8211" y="1862"/>
                    <a:pt x="8247" y="1707"/>
                    <a:pt x="8247" y="1561"/>
                  </a:cubicBezTo>
                  <a:cubicBezTo>
                    <a:pt x="8211" y="1479"/>
                    <a:pt x="8211" y="1406"/>
                    <a:pt x="8211" y="1333"/>
                  </a:cubicBezTo>
                  <a:lnTo>
                    <a:pt x="8174" y="1250"/>
                  </a:lnTo>
                  <a:lnTo>
                    <a:pt x="8174" y="1105"/>
                  </a:lnTo>
                  <a:lnTo>
                    <a:pt x="8211" y="1105"/>
                  </a:lnTo>
                  <a:cubicBezTo>
                    <a:pt x="8247" y="1059"/>
                    <a:pt x="8247" y="1022"/>
                    <a:pt x="8247" y="949"/>
                  </a:cubicBezTo>
                  <a:cubicBezTo>
                    <a:pt x="8211" y="913"/>
                    <a:pt x="8174" y="876"/>
                    <a:pt x="8174" y="831"/>
                  </a:cubicBezTo>
                  <a:lnTo>
                    <a:pt x="8174" y="758"/>
                  </a:lnTo>
                  <a:cubicBezTo>
                    <a:pt x="8174" y="721"/>
                    <a:pt x="8138" y="685"/>
                    <a:pt x="8138" y="685"/>
                  </a:cubicBezTo>
                  <a:lnTo>
                    <a:pt x="8101" y="685"/>
                  </a:lnTo>
                  <a:cubicBezTo>
                    <a:pt x="8065" y="603"/>
                    <a:pt x="7983" y="493"/>
                    <a:pt x="7946" y="420"/>
                  </a:cubicBezTo>
                  <a:cubicBezTo>
                    <a:pt x="7946" y="338"/>
                    <a:pt x="7910" y="302"/>
                    <a:pt x="7910" y="265"/>
                  </a:cubicBezTo>
                  <a:cubicBezTo>
                    <a:pt x="7910" y="229"/>
                    <a:pt x="7910" y="229"/>
                    <a:pt x="7873" y="192"/>
                  </a:cubicBezTo>
                  <a:cubicBezTo>
                    <a:pt x="7873" y="147"/>
                    <a:pt x="7837" y="110"/>
                    <a:pt x="7755" y="110"/>
                  </a:cubicBezTo>
                  <a:lnTo>
                    <a:pt x="7718" y="110"/>
                  </a:lnTo>
                  <a:cubicBezTo>
                    <a:pt x="6879" y="420"/>
                    <a:pt x="6049" y="685"/>
                    <a:pt x="5209" y="986"/>
                  </a:cubicBezTo>
                  <a:lnTo>
                    <a:pt x="4370" y="1287"/>
                  </a:lnTo>
                  <a:lnTo>
                    <a:pt x="3421" y="1597"/>
                  </a:lnTo>
                  <a:lnTo>
                    <a:pt x="2472" y="1935"/>
                  </a:lnTo>
                  <a:cubicBezTo>
                    <a:pt x="2135" y="1707"/>
                    <a:pt x="1861" y="1406"/>
                    <a:pt x="1560" y="1141"/>
                  </a:cubicBezTo>
                  <a:cubicBezTo>
                    <a:pt x="1141" y="758"/>
                    <a:pt x="684" y="338"/>
                    <a:pt x="19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53"/>
            <p:cNvSpPr/>
            <p:nvPr/>
          </p:nvSpPr>
          <p:spPr>
            <a:xfrm>
              <a:off x="6513829" y="3019897"/>
              <a:ext cx="110174" cy="126123"/>
            </a:xfrm>
            <a:custGeom>
              <a:avLst/>
              <a:gdLst/>
              <a:ahLst/>
              <a:cxnLst/>
              <a:rect l="l" t="t" r="r" b="b"/>
              <a:pathLst>
                <a:path w="2017" h="2309" extrusionOk="0">
                  <a:moveTo>
                    <a:pt x="228" y="0"/>
                  </a:moveTo>
                  <a:lnTo>
                    <a:pt x="192" y="37"/>
                  </a:lnTo>
                  <a:cubicBezTo>
                    <a:pt x="155" y="37"/>
                    <a:pt x="155" y="73"/>
                    <a:pt x="110" y="110"/>
                  </a:cubicBezTo>
                  <a:lnTo>
                    <a:pt x="110" y="146"/>
                  </a:lnTo>
                  <a:lnTo>
                    <a:pt x="73" y="146"/>
                  </a:lnTo>
                  <a:cubicBezTo>
                    <a:pt x="73" y="146"/>
                    <a:pt x="37" y="183"/>
                    <a:pt x="37" y="228"/>
                  </a:cubicBezTo>
                  <a:lnTo>
                    <a:pt x="37" y="301"/>
                  </a:lnTo>
                  <a:lnTo>
                    <a:pt x="73" y="338"/>
                  </a:lnTo>
                  <a:lnTo>
                    <a:pt x="110" y="374"/>
                  </a:lnTo>
                  <a:cubicBezTo>
                    <a:pt x="73" y="374"/>
                    <a:pt x="73" y="411"/>
                    <a:pt x="37" y="411"/>
                  </a:cubicBezTo>
                  <a:cubicBezTo>
                    <a:pt x="0" y="456"/>
                    <a:pt x="0" y="493"/>
                    <a:pt x="0" y="493"/>
                  </a:cubicBezTo>
                  <a:cubicBezTo>
                    <a:pt x="0" y="529"/>
                    <a:pt x="0" y="566"/>
                    <a:pt x="37" y="566"/>
                  </a:cubicBezTo>
                  <a:cubicBezTo>
                    <a:pt x="110" y="685"/>
                    <a:pt x="192" y="758"/>
                    <a:pt x="265" y="867"/>
                  </a:cubicBezTo>
                  <a:cubicBezTo>
                    <a:pt x="265" y="867"/>
                    <a:pt x="228" y="913"/>
                    <a:pt x="228" y="949"/>
                  </a:cubicBezTo>
                  <a:cubicBezTo>
                    <a:pt x="228" y="986"/>
                    <a:pt x="265" y="986"/>
                    <a:pt x="265" y="1022"/>
                  </a:cubicBezTo>
                  <a:cubicBezTo>
                    <a:pt x="420" y="1177"/>
                    <a:pt x="566" y="1369"/>
                    <a:pt x="721" y="1515"/>
                  </a:cubicBezTo>
                  <a:cubicBezTo>
                    <a:pt x="721" y="1515"/>
                    <a:pt x="721" y="1551"/>
                    <a:pt x="758" y="1551"/>
                  </a:cubicBezTo>
                  <a:cubicBezTo>
                    <a:pt x="949" y="1825"/>
                    <a:pt x="1141" y="2053"/>
                    <a:pt x="1332" y="2281"/>
                  </a:cubicBezTo>
                  <a:cubicBezTo>
                    <a:pt x="1351" y="2299"/>
                    <a:pt x="1378" y="2308"/>
                    <a:pt x="1405" y="2308"/>
                  </a:cubicBezTo>
                  <a:cubicBezTo>
                    <a:pt x="1433" y="2308"/>
                    <a:pt x="1460" y="2299"/>
                    <a:pt x="1478" y="2281"/>
                  </a:cubicBezTo>
                  <a:cubicBezTo>
                    <a:pt x="1524" y="2281"/>
                    <a:pt x="1524" y="2235"/>
                    <a:pt x="1524" y="2235"/>
                  </a:cubicBezTo>
                  <a:lnTo>
                    <a:pt x="1524" y="2162"/>
                  </a:lnTo>
                  <a:lnTo>
                    <a:pt x="1560" y="2162"/>
                  </a:lnTo>
                  <a:cubicBezTo>
                    <a:pt x="1597" y="2126"/>
                    <a:pt x="1597" y="2053"/>
                    <a:pt x="1597" y="2007"/>
                  </a:cubicBezTo>
                  <a:cubicBezTo>
                    <a:pt x="1560" y="1971"/>
                    <a:pt x="1560" y="1971"/>
                    <a:pt x="1524" y="1934"/>
                  </a:cubicBezTo>
                  <a:lnTo>
                    <a:pt x="1560" y="1934"/>
                  </a:lnTo>
                  <a:cubicBezTo>
                    <a:pt x="1597" y="1934"/>
                    <a:pt x="1633" y="1934"/>
                    <a:pt x="1633" y="1898"/>
                  </a:cubicBezTo>
                  <a:cubicBezTo>
                    <a:pt x="1670" y="1898"/>
                    <a:pt x="1670" y="1861"/>
                    <a:pt x="1670" y="1825"/>
                  </a:cubicBezTo>
                  <a:cubicBezTo>
                    <a:pt x="1706" y="1825"/>
                    <a:pt x="1706" y="1779"/>
                    <a:pt x="1752" y="1779"/>
                  </a:cubicBezTo>
                  <a:cubicBezTo>
                    <a:pt x="1788" y="1825"/>
                    <a:pt x="1788" y="1825"/>
                    <a:pt x="1825" y="1825"/>
                  </a:cubicBezTo>
                  <a:lnTo>
                    <a:pt x="1861" y="1825"/>
                  </a:lnTo>
                  <a:cubicBezTo>
                    <a:pt x="1880" y="1843"/>
                    <a:pt x="1898" y="1852"/>
                    <a:pt x="1917" y="1852"/>
                  </a:cubicBezTo>
                  <a:cubicBezTo>
                    <a:pt x="1937" y="1852"/>
                    <a:pt x="1957" y="1843"/>
                    <a:pt x="1980" y="1825"/>
                  </a:cubicBezTo>
                  <a:cubicBezTo>
                    <a:pt x="2017" y="1779"/>
                    <a:pt x="2017" y="1706"/>
                    <a:pt x="1980" y="1670"/>
                  </a:cubicBezTo>
                  <a:cubicBezTo>
                    <a:pt x="1442" y="1095"/>
                    <a:pt x="913" y="529"/>
                    <a:pt x="301" y="37"/>
                  </a:cubicBezTo>
                  <a:lnTo>
                    <a:pt x="265" y="3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53"/>
            <p:cNvSpPr/>
            <p:nvPr/>
          </p:nvSpPr>
          <p:spPr>
            <a:xfrm>
              <a:off x="6586588" y="3007442"/>
              <a:ext cx="325932" cy="123228"/>
            </a:xfrm>
            <a:custGeom>
              <a:avLst/>
              <a:gdLst/>
              <a:ahLst/>
              <a:cxnLst/>
              <a:rect l="l" t="t" r="r" b="b"/>
              <a:pathLst>
                <a:path w="5967" h="2256" extrusionOk="0">
                  <a:moveTo>
                    <a:pt x="5894" y="0"/>
                  </a:moveTo>
                  <a:cubicBezTo>
                    <a:pt x="5620" y="73"/>
                    <a:pt x="5392" y="146"/>
                    <a:pt x="5127" y="228"/>
                  </a:cubicBezTo>
                  <a:cubicBezTo>
                    <a:pt x="4863" y="301"/>
                    <a:pt x="4598" y="338"/>
                    <a:pt x="4334" y="411"/>
                  </a:cubicBezTo>
                  <a:cubicBezTo>
                    <a:pt x="4251" y="456"/>
                    <a:pt x="4142" y="456"/>
                    <a:pt x="4069" y="493"/>
                  </a:cubicBezTo>
                  <a:cubicBezTo>
                    <a:pt x="3385" y="639"/>
                    <a:pt x="2655" y="830"/>
                    <a:pt x="1971" y="1095"/>
                  </a:cubicBezTo>
                  <a:cubicBezTo>
                    <a:pt x="1633" y="1214"/>
                    <a:pt x="1332" y="1369"/>
                    <a:pt x="986" y="1515"/>
                  </a:cubicBezTo>
                  <a:cubicBezTo>
                    <a:pt x="648" y="1706"/>
                    <a:pt x="338" y="1898"/>
                    <a:pt x="73" y="2126"/>
                  </a:cubicBezTo>
                  <a:cubicBezTo>
                    <a:pt x="37" y="2126"/>
                    <a:pt x="0" y="2199"/>
                    <a:pt x="37" y="2235"/>
                  </a:cubicBezTo>
                  <a:cubicBezTo>
                    <a:pt x="61" y="2235"/>
                    <a:pt x="85" y="2256"/>
                    <a:pt x="110" y="2256"/>
                  </a:cubicBezTo>
                  <a:cubicBezTo>
                    <a:pt x="122" y="2256"/>
                    <a:pt x="134" y="2251"/>
                    <a:pt x="146" y="2235"/>
                  </a:cubicBezTo>
                  <a:cubicBezTo>
                    <a:pt x="338" y="2089"/>
                    <a:pt x="529" y="1971"/>
                    <a:pt x="757" y="1861"/>
                  </a:cubicBezTo>
                  <a:cubicBezTo>
                    <a:pt x="949" y="1743"/>
                    <a:pt x="1141" y="1670"/>
                    <a:pt x="1332" y="1551"/>
                  </a:cubicBezTo>
                  <a:cubicBezTo>
                    <a:pt x="1560" y="1478"/>
                    <a:pt x="1743" y="1369"/>
                    <a:pt x="1971" y="1287"/>
                  </a:cubicBezTo>
                  <a:cubicBezTo>
                    <a:pt x="2390" y="1141"/>
                    <a:pt x="2810" y="986"/>
                    <a:pt x="3266" y="867"/>
                  </a:cubicBezTo>
                  <a:cubicBezTo>
                    <a:pt x="3458" y="794"/>
                    <a:pt x="3686" y="721"/>
                    <a:pt x="3914" y="684"/>
                  </a:cubicBezTo>
                  <a:cubicBezTo>
                    <a:pt x="4106" y="602"/>
                    <a:pt x="4334" y="566"/>
                    <a:pt x="4562" y="493"/>
                  </a:cubicBezTo>
                  <a:cubicBezTo>
                    <a:pt x="4981" y="374"/>
                    <a:pt x="5437" y="265"/>
                    <a:pt x="5848" y="110"/>
                  </a:cubicBezTo>
                  <a:cubicBezTo>
                    <a:pt x="5894" y="110"/>
                    <a:pt x="5894" y="73"/>
                    <a:pt x="5930" y="73"/>
                  </a:cubicBezTo>
                  <a:cubicBezTo>
                    <a:pt x="5967" y="73"/>
                    <a:pt x="5967" y="37"/>
                    <a:pt x="5967" y="37"/>
                  </a:cubicBezTo>
                  <a:cubicBezTo>
                    <a:pt x="5967" y="0"/>
                    <a:pt x="5930" y="0"/>
                    <a:pt x="593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53"/>
            <p:cNvSpPr/>
            <p:nvPr/>
          </p:nvSpPr>
          <p:spPr>
            <a:xfrm>
              <a:off x="6619471" y="3048793"/>
              <a:ext cx="168456" cy="68333"/>
            </a:xfrm>
            <a:custGeom>
              <a:avLst/>
              <a:gdLst/>
              <a:ahLst/>
              <a:cxnLst/>
              <a:rect l="l" t="t" r="r" b="b"/>
              <a:pathLst>
                <a:path w="3084" h="1251" extrusionOk="0">
                  <a:moveTo>
                    <a:pt x="3047" y="0"/>
                  </a:moveTo>
                  <a:cubicBezTo>
                    <a:pt x="2965" y="0"/>
                    <a:pt x="2929" y="37"/>
                    <a:pt x="2892" y="37"/>
                  </a:cubicBezTo>
                  <a:lnTo>
                    <a:pt x="2856" y="37"/>
                  </a:lnTo>
                  <a:cubicBezTo>
                    <a:pt x="2737" y="37"/>
                    <a:pt x="2628" y="73"/>
                    <a:pt x="2509" y="110"/>
                  </a:cubicBezTo>
                  <a:cubicBezTo>
                    <a:pt x="2473" y="110"/>
                    <a:pt x="2436" y="110"/>
                    <a:pt x="2400" y="156"/>
                  </a:cubicBezTo>
                  <a:cubicBezTo>
                    <a:pt x="2245" y="156"/>
                    <a:pt x="2099" y="192"/>
                    <a:pt x="1944" y="265"/>
                  </a:cubicBezTo>
                  <a:cubicBezTo>
                    <a:pt x="1752" y="301"/>
                    <a:pt x="1560" y="384"/>
                    <a:pt x="1414" y="420"/>
                  </a:cubicBezTo>
                  <a:cubicBezTo>
                    <a:pt x="1296" y="457"/>
                    <a:pt x="1223" y="493"/>
                    <a:pt x="1141" y="530"/>
                  </a:cubicBezTo>
                  <a:cubicBezTo>
                    <a:pt x="1031" y="566"/>
                    <a:pt x="958" y="648"/>
                    <a:pt x="876" y="685"/>
                  </a:cubicBezTo>
                  <a:lnTo>
                    <a:pt x="840" y="685"/>
                  </a:lnTo>
                  <a:lnTo>
                    <a:pt x="840" y="721"/>
                  </a:lnTo>
                  <a:cubicBezTo>
                    <a:pt x="803" y="758"/>
                    <a:pt x="767" y="758"/>
                    <a:pt x="730" y="794"/>
                  </a:cubicBezTo>
                  <a:cubicBezTo>
                    <a:pt x="502" y="913"/>
                    <a:pt x="274" y="1022"/>
                    <a:pt x="46" y="1177"/>
                  </a:cubicBezTo>
                  <a:cubicBezTo>
                    <a:pt x="0" y="1177"/>
                    <a:pt x="0" y="1214"/>
                    <a:pt x="46" y="1250"/>
                  </a:cubicBezTo>
                  <a:lnTo>
                    <a:pt x="119" y="1250"/>
                  </a:lnTo>
                  <a:cubicBezTo>
                    <a:pt x="228" y="1177"/>
                    <a:pt x="347" y="1104"/>
                    <a:pt x="502" y="1022"/>
                  </a:cubicBezTo>
                  <a:cubicBezTo>
                    <a:pt x="803" y="876"/>
                    <a:pt x="1141" y="685"/>
                    <a:pt x="1487" y="566"/>
                  </a:cubicBezTo>
                  <a:cubicBezTo>
                    <a:pt x="1871" y="420"/>
                    <a:pt x="2208" y="301"/>
                    <a:pt x="2591" y="192"/>
                  </a:cubicBezTo>
                  <a:cubicBezTo>
                    <a:pt x="2701" y="192"/>
                    <a:pt x="2783" y="156"/>
                    <a:pt x="2892" y="156"/>
                  </a:cubicBezTo>
                  <a:cubicBezTo>
                    <a:pt x="2892" y="156"/>
                    <a:pt x="2892" y="110"/>
                    <a:pt x="2929" y="110"/>
                  </a:cubicBezTo>
                  <a:cubicBezTo>
                    <a:pt x="2965" y="110"/>
                    <a:pt x="3011" y="73"/>
                    <a:pt x="3047" y="73"/>
                  </a:cubicBezTo>
                  <a:cubicBezTo>
                    <a:pt x="3047" y="73"/>
                    <a:pt x="3084" y="73"/>
                    <a:pt x="3084" y="37"/>
                  </a:cubicBezTo>
                  <a:lnTo>
                    <a:pt x="304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53"/>
            <p:cNvSpPr/>
            <p:nvPr/>
          </p:nvSpPr>
          <p:spPr>
            <a:xfrm>
              <a:off x="6592542" y="3057260"/>
              <a:ext cx="156056" cy="72320"/>
            </a:xfrm>
            <a:custGeom>
              <a:avLst/>
              <a:gdLst/>
              <a:ahLst/>
              <a:cxnLst/>
              <a:rect l="l" t="t" r="r" b="b"/>
              <a:pathLst>
                <a:path w="2857" h="1324" extrusionOk="0">
                  <a:moveTo>
                    <a:pt x="2774" y="1"/>
                  </a:moveTo>
                  <a:cubicBezTo>
                    <a:pt x="2546" y="37"/>
                    <a:pt x="2318" y="110"/>
                    <a:pt x="2053" y="183"/>
                  </a:cubicBezTo>
                  <a:cubicBezTo>
                    <a:pt x="1825" y="302"/>
                    <a:pt x="1597" y="375"/>
                    <a:pt x="1369" y="493"/>
                  </a:cubicBezTo>
                  <a:cubicBezTo>
                    <a:pt x="913" y="721"/>
                    <a:pt x="457" y="949"/>
                    <a:pt x="37" y="1250"/>
                  </a:cubicBezTo>
                  <a:cubicBezTo>
                    <a:pt x="1" y="1250"/>
                    <a:pt x="1" y="1287"/>
                    <a:pt x="37" y="1287"/>
                  </a:cubicBezTo>
                  <a:cubicBezTo>
                    <a:pt x="37" y="1323"/>
                    <a:pt x="83" y="1323"/>
                    <a:pt x="83" y="1323"/>
                  </a:cubicBezTo>
                  <a:cubicBezTo>
                    <a:pt x="347" y="1141"/>
                    <a:pt x="612" y="986"/>
                    <a:pt x="877" y="831"/>
                  </a:cubicBezTo>
                  <a:cubicBezTo>
                    <a:pt x="1178" y="639"/>
                    <a:pt x="1488" y="493"/>
                    <a:pt x="1825" y="375"/>
                  </a:cubicBezTo>
                  <a:cubicBezTo>
                    <a:pt x="2135" y="265"/>
                    <a:pt x="2473" y="146"/>
                    <a:pt x="2820" y="37"/>
                  </a:cubicBezTo>
                  <a:lnTo>
                    <a:pt x="2856" y="37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53"/>
            <p:cNvSpPr/>
            <p:nvPr/>
          </p:nvSpPr>
          <p:spPr>
            <a:xfrm>
              <a:off x="6594563" y="3007442"/>
              <a:ext cx="321945" cy="121644"/>
            </a:xfrm>
            <a:custGeom>
              <a:avLst/>
              <a:gdLst/>
              <a:ahLst/>
              <a:cxnLst/>
              <a:rect l="l" t="t" r="r" b="b"/>
              <a:pathLst>
                <a:path w="5894" h="2227" extrusionOk="0">
                  <a:moveTo>
                    <a:pt x="5857" y="0"/>
                  </a:moveTo>
                  <a:cubicBezTo>
                    <a:pt x="5328" y="37"/>
                    <a:pt x="4790" y="183"/>
                    <a:pt x="4261" y="338"/>
                  </a:cubicBezTo>
                  <a:cubicBezTo>
                    <a:pt x="4069" y="411"/>
                    <a:pt x="3877" y="456"/>
                    <a:pt x="3695" y="493"/>
                  </a:cubicBezTo>
                  <a:cubicBezTo>
                    <a:pt x="3503" y="529"/>
                    <a:pt x="3275" y="602"/>
                    <a:pt x="3084" y="639"/>
                  </a:cubicBezTo>
                  <a:cubicBezTo>
                    <a:pt x="2892" y="684"/>
                    <a:pt x="2701" y="721"/>
                    <a:pt x="2509" y="794"/>
                  </a:cubicBezTo>
                  <a:cubicBezTo>
                    <a:pt x="2327" y="830"/>
                    <a:pt x="2135" y="913"/>
                    <a:pt x="1943" y="986"/>
                  </a:cubicBezTo>
                  <a:cubicBezTo>
                    <a:pt x="1560" y="1095"/>
                    <a:pt x="1223" y="1250"/>
                    <a:pt x="913" y="1442"/>
                  </a:cubicBezTo>
                  <a:cubicBezTo>
                    <a:pt x="767" y="1551"/>
                    <a:pt x="611" y="1633"/>
                    <a:pt x="456" y="1743"/>
                  </a:cubicBezTo>
                  <a:cubicBezTo>
                    <a:pt x="383" y="1779"/>
                    <a:pt x="310" y="1861"/>
                    <a:pt x="228" y="1934"/>
                  </a:cubicBezTo>
                  <a:cubicBezTo>
                    <a:pt x="155" y="1971"/>
                    <a:pt x="82" y="2053"/>
                    <a:pt x="0" y="2126"/>
                  </a:cubicBezTo>
                  <a:lnTo>
                    <a:pt x="0" y="2162"/>
                  </a:lnTo>
                  <a:lnTo>
                    <a:pt x="0" y="2199"/>
                  </a:lnTo>
                  <a:cubicBezTo>
                    <a:pt x="23" y="2217"/>
                    <a:pt x="44" y="2226"/>
                    <a:pt x="63" y="2226"/>
                  </a:cubicBezTo>
                  <a:cubicBezTo>
                    <a:pt x="82" y="2226"/>
                    <a:pt x="101" y="2217"/>
                    <a:pt x="119" y="2199"/>
                  </a:cubicBezTo>
                  <a:cubicBezTo>
                    <a:pt x="228" y="2089"/>
                    <a:pt x="383" y="2007"/>
                    <a:pt x="502" y="1898"/>
                  </a:cubicBezTo>
                  <a:cubicBezTo>
                    <a:pt x="648" y="1825"/>
                    <a:pt x="803" y="1706"/>
                    <a:pt x="958" y="1633"/>
                  </a:cubicBezTo>
                  <a:cubicBezTo>
                    <a:pt x="1104" y="1515"/>
                    <a:pt x="1296" y="1442"/>
                    <a:pt x="1451" y="1369"/>
                  </a:cubicBezTo>
                  <a:cubicBezTo>
                    <a:pt x="1679" y="1250"/>
                    <a:pt x="1870" y="1177"/>
                    <a:pt x="2053" y="1095"/>
                  </a:cubicBezTo>
                  <a:cubicBezTo>
                    <a:pt x="2281" y="1022"/>
                    <a:pt x="2509" y="949"/>
                    <a:pt x="2701" y="867"/>
                  </a:cubicBezTo>
                  <a:cubicBezTo>
                    <a:pt x="2929" y="830"/>
                    <a:pt x="3157" y="757"/>
                    <a:pt x="3385" y="684"/>
                  </a:cubicBezTo>
                  <a:cubicBezTo>
                    <a:pt x="3421" y="684"/>
                    <a:pt x="3503" y="684"/>
                    <a:pt x="3540" y="639"/>
                  </a:cubicBezTo>
                  <a:cubicBezTo>
                    <a:pt x="3804" y="602"/>
                    <a:pt x="4033" y="529"/>
                    <a:pt x="4297" y="456"/>
                  </a:cubicBezTo>
                  <a:cubicBezTo>
                    <a:pt x="4525" y="374"/>
                    <a:pt x="4790" y="301"/>
                    <a:pt x="5063" y="228"/>
                  </a:cubicBezTo>
                  <a:cubicBezTo>
                    <a:pt x="5328" y="146"/>
                    <a:pt x="5592" y="73"/>
                    <a:pt x="5894" y="73"/>
                  </a:cubicBezTo>
                  <a:lnTo>
                    <a:pt x="5894" y="37"/>
                  </a:lnTo>
                  <a:cubicBezTo>
                    <a:pt x="5894" y="0"/>
                    <a:pt x="5894" y="0"/>
                    <a:pt x="585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53"/>
            <p:cNvSpPr/>
            <p:nvPr/>
          </p:nvSpPr>
          <p:spPr>
            <a:xfrm>
              <a:off x="6474445" y="2982533"/>
              <a:ext cx="678739" cy="558133"/>
            </a:xfrm>
            <a:custGeom>
              <a:avLst/>
              <a:gdLst/>
              <a:ahLst/>
              <a:cxnLst/>
              <a:rect l="l" t="t" r="r" b="b"/>
              <a:pathLst>
                <a:path w="12426" h="10218" extrusionOk="0">
                  <a:moveTo>
                    <a:pt x="302" y="0"/>
                  </a:moveTo>
                  <a:cubicBezTo>
                    <a:pt x="229" y="0"/>
                    <a:pt x="147" y="37"/>
                    <a:pt x="74" y="73"/>
                  </a:cubicBezTo>
                  <a:lnTo>
                    <a:pt x="74" y="110"/>
                  </a:lnTo>
                  <a:cubicBezTo>
                    <a:pt x="37" y="110"/>
                    <a:pt x="37" y="146"/>
                    <a:pt x="37" y="146"/>
                  </a:cubicBezTo>
                  <a:cubicBezTo>
                    <a:pt x="1" y="183"/>
                    <a:pt x="1" y="228"/>
                    <a:pt x="37" y="265"/>
                  </a:cubicBezTo>
                  <a:cubicBezTo>
                    <a:pt x="794" y="1743"/>
                    <a:pt x="1515" y="3230"/>
                    <a:pt x="2281" y="4707"/>
                  </a:cubicBezTo>
                  <a:lnTo>
                    <a:pt x="3759" y="7563"/>
                  </a:lnTo>
                  <a:lnTo>
                    <a:pt x="4252" y="8548"/>
                  </a:lnTo>
                  <a:lnTo>
                    <a:pt x="4334" y="8740"/>
                  </a:lnTo>
                  <a:lnTo>
                    <a:pt x="4562" y="9159"/>
                  </a:lnTo>
                  <a:lnTo>
                    <a:pt x="4562" y="9196"/>
                  </a:lnTo>
                  <a:cubicBezTo>
                    <a:pt x="4599" y="9196"/>
                    <a:pt x="4599" y="9232"/>
                    <a:pt x="4599" y="9269"/>
                  </a:cubicBezTo>
                  <a:lnTo>
                    <a:pt x="4635" y="9305"/>
                  </a:lnTo>
                  <a:cubicBezTo>
                    <a:pt x="4708" y="9424"/>
                    <a:pt x="4754" y="9533"/>
                    <a:pt x="4827" y="9652"/>
                  </a:cubicBezTo>
                  <a:cubicBezTo>
                    <a:pt x="4900" y="9761"/>
                    <a:pt x="4982" y="9953"/>
                    <a:pt x="5091" y="10108"/>
                  </a:cubicBezTo>
                  <a:cubicBezTo>
                    <a:pt x="5091" y="10108"/>
                    <a:pt x="5091" y="10144"/>
                    <a:pt x="5128" y="10144"/>
                  </a:cubicBezTo>
                  <a:cubicBezTo>
                    <a:pt x="5128" y="10181"/>
                    <a:pt x="5164" y="10217"/>
                    <a:pt x="5246" y="10217"/>
                  </a:cubicBezTo>
                  <a:lnTo>
                    <a:pt x="5283" y="10217"/>
                  </a:lnTo>
                  <a:lnTo>
                    <a:pt x="7527" y="9497"/>
                  </a:lnTo>
                  <a:lnTo>
                    <a:pt x="9196" y="8931"/>
                  </a:lnTo>
                  <a:lnTo>
                    <a:pt x="11514" y="8165"/>
                  </a:lnTo>
                  <a:lnTo>
                    <a:pt x="12088" y="7982"/>
                  </a:lnTo>
                  <a:lnTo>
                    <a:pt x="12125" y="7982"/>
                  </a:lnTo>
                  <a:cubicBezTo>
                    <a:pt x="12161" y="7982"/>
                    <a:pt x="12161" y="8019"/>
                    <a:pt x="12198" y="8055"/>
                  </a:cubicBezTo>
                  <a:cubicBezTo>
                    <a:pt x="12198" y="8092"/>
                    <a:pt x="12234" y="8128"/>
                    <a:pt x="12280" y="8128"/>
                  </a:cubicBezTo>
                  <a:cubicBezTo>
                    <a:pt x="12316" y="8128"/>
                    <a:pt x="12316" y="8128"/>
                    <a:pt x="12353" y="8092"/>
                  </a:cubicBezTo>
                  <a:cubicBezTo>
                    <a:pt x="12389" y="8055"/>
                    <a:pt x="12426" y="8019"/>
                    <a:pt x="12389" y="7937"/>
                  </a:cubicBezTo>
                  <a:lnTo>
                    <a:pt x="11477" y="6231"/>
                  </a:lnTo>
                  <a:lnTo>
                    <a:pt x="10601" y="4516"/>
                  </a:lnTo>
                  <a:cubicBezTo>
                    <a:pt x="9954" y="3230"/>
                    <a:pt x="9269" y="1971"/>
                    <a:pt x="8631" y="684"/>
                  </a:cubicBezTo>
                  <a:cubicBezTo>
                    <a:pt x="8585" y="639"/>
                    <a:pt x="8549" y="602"/>
                    <a:pt x="8512" y="602"/>
                  </a:cubicBezTo>
                  <a:lnTo>
                    <a:pt x="8476" y="639"/>
                  </a:lnTo>
                  <a:lnTo>
                    <a:pt x="8403" y="639"/>
                  </a:lnTo>
                  <a:lnTo>
                    <a:pt x="4526" y="1898"/>
                  </a:lnTo>
                  <a:lnTo>
                    <a:pt x="3531" y="2235"/>
                  </a:lnTo>
                  <a:lnTo>
                    <a:pt x="2738" y="2463"/>
                  </a:lnTo>
                  <a:lnTo>
                    <a:pt x="1935" y="2737"/>
                  </a:lnTo>
                  <a:lnTo>
                    <a:pt x="1251" y="1442"/>
                  </a:lnTo>
                  <a:lnTo>
                    <a:pt x="566" y="110"/>
                  </a:lnTo>
                  <a:cubicBezTo>
                    <a:pt x="566" y="73"/>
                    <a:pt x="566" y="73"/>
                    <a:pt x="530" y="73"/>
                  </a:cubicBezTo>
                  <a:cubicBezTo>
                    <a:pt x="530" y="37"/>
                    <a:pt x="493" y="0"/>
                    <a:pt x="457" y="0"/>
                  </a:cubicBezTo>
                  <a:close/>
                </a:path>
              </a:pathLst>
            </a:custGeom>
            <a:solidFill>
              <a:srgbClr val="006B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53"/>
            <p:cNvSpPr/>
            <p:nvPr/>
          </p:nvSpPr>
          <p:spPr>
            <a:xfrm>
              <a:off x="6939404" y="3017384"/>
              <a:ext cx="151523" cy="280596"/>
            </a:xfrm>
            <a:custGeom>
              <a:avLst/>
              <a:gdLst/>
              <a:ahLst/>
              <a:cxnLst/>
              <a:rect l="l" t="t" r="r" b="b"/>
              <a:pathLst>
                <a:path w="2774" h="5137" extrusionOk="0">
                  <a:moveTo>
                    <a:pt x="37" y="1"/>
                  </a:moveTo>
                  <a:cubicBezTo>
                    <a:pt x="37" y="1"/>
                    <a:pt x="0" y="46"/>
                    <a:pt x="37" y="46"/>
                  </a:cubicBezTo>
                  <a:cubicBezTo>
                    <a:pt x="493" y="959"/>
                    <a:pt x="985" y="1825"/>
                    <a:pt x="1442" y="2737"/>
                  </a:cubicBezTo>
                  <a:cubicBezTo>
                    <a:pt x="1670" y="3121"/>
                    <a:pt x="1861" y="3540"/>
                    <a:pt x="2089" y="3923"/>
                  </a:cubicBezTo>
                  <a:cubicBezTo>
                    <a:pt x="2281" y="4334"/>
                    <a:pt x="2509" y="4717"/>
                    <a:pt x="2737" y="5100"/>
                  </a:cubicBezTo>
                  <a:cubicBezTo>
                    <a:pt x="2737" y="5137"/>
                    <a:pt x="2773" y="5137"/>
                    <a:pt x="2773" y="5137"/>
                  </a:cubicBezTo>
                  <a:lnTo>
                    <a:pt x="2773" y="5064"/>
                  </a:lnTo>
                  <a:cubicBezTo>
                    <a:pt x="2700" y="4909"/>
                    <a:pt x="2582" y="4754"/>
                    <a:pt x="2509" y="4562"/>
                  </a:cubicBezTo>
                  <a:cubicBezTo>
                    <a:pt x="2317" y="4224"/>
                    <a:pt x="2171" y="3878"/>
                    <a:pt x="1980" y="3540"/>
                  </a:cubicBezTo>
                  <a:cubicBezTo>
                    <a:pt x="1898" y="3349"/>
                    <a:pt x="1825" y="3194"/>
                    <a:pt x="1715" y="3011"/>
                  </a:cubicBezTo>
                  <a:cubicBezTo>
                    <a:pt x="1633" y="2856"/>
                    <a:pt x="1560" y="2665"/>
                    <a:pt x="1442" y="2509"/>
                  </a:cubicBezTo>
                  <a:cubicBezTo>
                    <a:pt x="1259" y="2135"/>
                    <a:pt x="1068" y="1789"/>
                    <a:pt x="876" y="1451"/>
                  </a:cubicBezTo>
                  <a:cubicBezTo>
                    <a:pt x="684" y="1105"/>
                    <a:pt x="493" y="767"/>
                    <a:pt x="301" y="420"/>
                  </a:cubicBezTo>
                  <a:cubicBezTo>
                    <a:pt x="228" y="274"/>
                    <a:pt x="155" y="156"/>
                    <a:pt x="119" y="1"/>
                  </a:cubicBezTo>
                  <a:close/>
                </a:path>
              </a:pathLst>
            </a:custGeom>
            <a:solidFill>
              <a:srgbClr val="00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53"/>
            <p:cNvSpPr/>
            <p:nvPr/>
          </p:nvSpPr>
          <p:spPr>
            <a:xfrm>
              <a:off x="6476466" y="2992475"/>
              <a:ext cx="228267" cy="444518"/>
            </a:xfrm>
            <a:custGeom>
              <a:avLst/>
              <a:gdLst/>
              <a:ahLst/>
              <a:cxnLst/>
              <a:rect l="l" t="t" r="r" b="b"/>
              <a:pathLst>
                <a:path w="4179" h="8138" extrusionOk="0">
                  <a:moveTo>
                    <a:pt x="37" y="1"/>
                  </a:moveTo>
                  <a:cubicBezTo>
                    <a:pt x="0" y="1"/>
                    <a:pt x="0" y="46"/>
                    <a:pt x="0" y="83"/>
                  </a:cubicBezTo>
                  <a:cubicBezTo>
                    <a:pt x="192" y="502"/>
                    <a:pt x="420" y="958"/>
                    <a:pt x="648" y="1369"/>
                  </a:cubicBezTo>
                  <a:cubicBezTo>
                    <a:pt x="839" y="1789"/>
                    <a:pt x="1068" y="2245"/>
                    <a:pt x="1296" y="2664"/>
                  </a:cubicBezTo>
                  <a:cubicBezTo>
                    <a:pt x="1524" y="3084"/>
                    <a:pt x="1752" y="3540"/>
                    <a:pt x="1980" y="3960"/>
                  </a:cubicBezTo>
                  <a:cubicBezTo>
                    <a:pt x="2208" y="4416"/>
                    <a:pt x="2390" y="4836"/>
                    <a:pt x="2618" y="5292"/>
                  </a:cubicBezTo>
                  <a:cubicBezTo>
                    <a:pt x="2846" y="5748"/>
                    <a:pt x="3075" y="6240"/>
                    <a:pt x="3348" y="6697"/>
                  </a:cubicBezTo>
                  <a:cubicBezTo>
                    <a:pt x="3458" y="6925"/>
                    <a:pt x="3576" y="7189"/>
                    <a:pt x="3686" y="7417"/>
                  </a:cubicBezTo>
                  <a:cubicBezTo>
                    <a:pt x="3759" y="7527"/>
                    <a:pt x="3841" y="7645"/>
                    <a:pt x="3877" y="7755"/>
                  </a:cubicBezTo>
                  <a:cubicBezTo>
                    <a:pt x="3914" y="7837"/>
                    <a:pt x="3950" y="7873"/>
                    <a:pt x="3987" y="7946"/>
                  </a:cubicBezTo>
                  <a:cubicBezTo>
                    <a:pt x="3987" y="7983"/>
                    <a:pt x="4032" y="8065"/>
                    <a:pt x="4069" y="8138"/>
                  </a:cubicBezTo>
                  <a:lnTo>
                    <a:pt x="4142" y="8138"/>
                  </a:lnTo>
                  <a:cubicBezTo>
                    <a:pt x="4178" y="8138"/>
                    <a:pt x="4178" y="8101"/>
                    <a:pt x="4178" y="8065"/>
                  </a:cubicBezTo>
                  <a:cubicBezTo>
                    <a:pt x="4142" y="8028"/>
                    <a:pt x="4142" y="7946"/>
                    <a:pt x="4105" y="7910"/>
                  </a:cubicBezTo>
                  <a:cubicBezTo>
                    <a:pt x="4069" y="7873"/>
                    <a:pt x="4069" y="7800"/>
                    <a:pt x="4032" y="7755"/>
                  </a:cubicBezTo>
                  <a:cubicBezTo>
                    <a:pt x="3950" y="7645"/>
                    <a:pt x="3914" y="7527"/>
                    <a:pt x="3841" y="7417"/>
                  </a:cubicBezTo>
                  <a:cubicBezTo>
                    <a:pt x="3722" y="7189"/>
                    <a:pt x="3613" y="6961"/>
                    <a:pt x="3494" y="6770"/>
                  </a:cubicBezTo>
                  <a:cubicBezTo>
                    <a:pt x="3303" y="6313"/>
                    <a:pt x="3075" y="5894"/>
                    <a:pt x="2846" y="5438"/>
                  </a:cubicBezTo>
                  <a:cubicBezTo>
                    <a:pt x="2618" y="5018"/>
                    <a:pt x="2390" y="4562"/>
                    <a:pt x="2162" y="4151"/>
                  </a:cubicBezTo>
                  <a:cubicBezTo>
                    <a:pt x="1934" y="3695"/>
                    <a:pt x="1706" y="3276"/>
                    <a:pt x="1478" y="2856"/>
                  </a:cubicBezTo>
                  <a:cubicBezTo>
                    <a:pt x="1250" y="2363"/>
                    <a:pt x="985" y="1907"/>
                    <a:pt x="757" y="1451"/>
                  </a:cubicBezTo>
                  <a:cubicBezTo>
                    <a:pt x="648" y="1223"/>
                    <a:pt x="529" y="995"/>
                    <a:pt x="420" y="730"/>
                  </a:cubicBezTo>
                  <a:lnTo>
                    <a:pt x="73" y="46"/>
                  </a:lnTo>
                  <a:cubicBezTo>
                    <a:pt x="73" y="1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00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53"/>
            <p:cNvSpPr/>
            <p:nvPr/>
          </p:nvSpPr>
          <p:spPr>
            <a:xfrm>
              <a:off x="6578121" y="3141982"/>
              <a:ext cx="162010" cy="307525"/>
            </a:xfrm>
            <a:custGeom>
              <a:avLst/>
              <a:gdLst/>
              <a:ahLst/>
              <a:cxnLst/>
              <a:rect l="l" t="t" r="r" b="b"/>
              <a:pathLst>
                <a:path w="2966" h="5630" extrusionOk="0">
                  <a:moveTo>
                    <a:pt x="37" y="0"/>
                  </a:moveTo>
                  <a:cubicBezTo>
                    <a:pt x="37" y="0"/>
                    <a:pt x="0" y="46"/>
                    <a:pt x="37" y="46"/>
                  </a:cubicBezTo>
                  <a:cubicBezTo>
                    <a:pt x="155" y="274"/>
                    <a:pt x="228" y="502"/>
                    <a:pt x="347" y="730"/>
                  </a:cubicBezTo>
                  <a:cubicBezTo>
                    <a:pt x="456" y="913"/>
                    <a:pt x="575" y="1141"/>
                    <a:pt x="684" y="1369"/>
                  </a:cubicBezTo>
                  <a:cubicBezTo>
                    <a:pt x="876" y="1788"/>
                    <a:pt x="1104" y="2245"/>
                    <a:pt x="1332" y="2664"/>
                  </a:cubicBezTo>
                  <a:cubicBezTo>
                    <a:pt x="1560" y="3120"/>
                    <a:pt x="1752" y="3540"/>
                    <a:pt x="1980" y="3996"/>
                  </a:cubicBezTo>
                  <a:cubicBezTo>
                    <a:pt x="2089" y="4224"/>
                    <a:pt x="2208" y="4416"/>
                    <a:pt x="2317" y="4644"/>
                  </a:cubicBezTo>
                  <a:cubicBezTo>
                    <a:pt x="2436" y="4872"/>
                    <a:pt x="2545" y="5063"/>
                    <a:pt x="2664" y="5291"/>
                  </a:cubicBezTo>
                  <a:cubicBezTo>
                    <a:pt x="2701" y="5401"/>
                    <a:pt x="2774" y="5474"/>
                    <a:pt x="2810" y="5593"/>
                  </a:cubicBezTo>
                  <a:lnTo>
                    <a:pt x="2856" y="5629"/>
                  </a:lnTo>
                  <a:lnTo>
                    <a:pt x="2892" y="5629"/>
                  </a:lnTo>
                  <a:cubicBezTo>
                    <a:pt x="2929" y="5593"/>
                    <a:pt x="2965" y="5556"/>
                    <a:pt x="2929" y="5520"/>
                  </a:cubicBezTo>
                  <a:cubicBezTo>
                    <a:pt x="2856" y="5364"/>
                    <a:pt x="2774" y="5173"/>
                    <a:pt x="2701" y="5018"/>
                  </a:cubicBezTo>
                  <a:cubicBezTo>
                    <a:pt x="2582" y="4835"/>
                    <a:pt x="2509" y="4644"/>
                    <a:pt x="2399" y="4452"/>
                  </a:cubicBezTo>
                  <a:cubicBezTo>
                    <a:pt x="2244" y="4106"/>
                    <a:pt x="2053" y="3732"/>
                    <a:pt x="1861" y="3385"/>
                  </a:cubicBezTo>
                  <a:cubicBezTo>
                    <a:pt x="1670" y="3011"/>
                    <a:pt x="1487" y="2664"/>
                    <a:pt x="1296" y="2327"/>
                  </a:cubicBezTo>
                  <a:cubicBezTo>
                    <a:pt x="1104" y="1943"/>
                    <a:pt x="912" y="1597"/>
                    <a:pt x="721" y="1223"/>
                  </a:cubicBezTo>
                  <a:lnTo>
                    <a:pt x="721" y="1259"/>
                  </a:lnTo>
                  <a:cubicBezTo>
                    <a:pt x="648" y="1068"/>
                    <a:pt x="529" y="840"/>
                    <a:pt x="420" y="648"/>
                  </a:cubicBezTo>
                  <a:cubicBezTo>
                    <a:pt x="301" y="420"/>
                    <a:pt x="228" y="228"/>
                    <a:pt x="119" y="0"/>
                  </a:cubicBezTo>
                  <a:close/>
                </a:path>
              </a:pathLst>
            </a:custGeom>
            <a:solidFill>
              <a:srgbClr val="00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53"/>
            <p:cNvSpPr/>
            <p:nvPr/>
          </p:nvSpPr>
          <p:spPr>
            <a:xfrm>
              <a:off x="6991187" y="3426520"/>
              <a:ext cx="108207" cy="42715"/>
            </a:xfrm>
            <a:custGeom>
              <a:avLst/>
              <a:gdLst/>
              <a:ahLst/>
              <a:cxnLst/>
              <a:rect l="l" t="t" r="r" b="b"/>
              <a:pathLst>
                <a:path w="1981" h="782" extrusionOk="0">
                  <a:moveTo>
                    <a:pt x="1944" y="0"/>
                  </a:moveTo>
                  <a:lnTo>
                    <a:pt x="1908" y="37"/>
                  </a:lnTo>
                  <a:lnTo>
                    <a:pt x="1862" y="37"/>
                  </a:lnTo>
                  <a:cubicBezTo>
                    <a:pt x="1716" y="119"/>
                    <a:pt x="1597" y="155"/>
                    <a:pt x="1451" y="192"/>
                  </a:cubicBezTo>
                  <a:cubicBezTo>
                    <a:pt x="1296" y="265"/>
                    <a:pt x="1141" y="311"/>
                    <a:pt x="995" y="347"/>
                  </a:cubicBezTo>
                  <a:cubicBezTo>
                    <a:pt x="649" y="420"/>
                    <a:pt x="348" y="493"/>
                    <a:pt x="37" y="648"/>
                  </a:cubicBezTo>
                  <a:lnTo>
                    <a:pt x="1" y="685"/>
                  </a:lnTo>
                  <a:lnTo>
                    <a:pt x="1" y="721"/>
                  </a:lnTo>
                  <a:cubicBezTo>
                    <a:pt x="1" y="754"/>
                    <a:pt x="20" y="782"/>
                    <a:pt x="47" y="782"/>
                  </a:cubicBezTo>
                  <a:cubicBezTo>
                    <a:pt x="58" y="782"/>
                    <a:pt x="70" y="777"/>
                    <a:pt x="83" y="767"/>
                  </a:cubicBezTo>
                  <a:cubicBezTo>
                    <a:pt x="421" y="685"/>
                    <a:pt x="722" y="612"/>
                    <a:pt x="1032" y="493"/>
                  </a:cubicBezTo>
                  <a:cubicBezTo>
                    <a:pt x="1369" y="384"/>
                    <a:pt x="1680" y="265"/>
                    <a:pt x="1944" y="119"/>
                  </a:cubicBezTo>
                  <a:cubicBezTo>
                    <a:pt x="1981" y="119"/>
                    <a:pt x="1981" y="82"/>
                    <a:pt x="1981" y="37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rgbClr val="00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53"/>
            <p:cNvSpPr/>
            <p:nvPr/>
          </p:nvSpPr>
          <p:spPr>
            <a:xfrm>
              <a:off x="6005062" y="3929337"/>
              <a:ext cx="338386" cy="163977"/>
            </a:xfrm>
            <a:custGeom>
              <a:avLst/>
              <a:gdLst/>
              <a:ahLst/>
              <a:cxnLst/>
              <a:rect l="l" t="t" r="r" b="b"/>
              <a:pathLst>
                <a:path w="6195" h="3002" extrusionOk="0">
                  <a:moveTo>
                    <a:pt x="5282" y="0"/>
                  </a:moveTo>
                  <a:cubicBezTo>
                    <a:pt x="4790" y="110"/>
                    <a:pt x="4333" y="183"/>
                    <a:pt x="3841" y="265"/>
                  </a:cubicBezTo>
                  <a:cubicBezTo>
                    <a:pt x="3613" y="301"/>
                    <a:pt x="3348" y="338"/>
                    <a:pt x="3120" y="374"/>
                  </a:cubicBezTo>
                  <a:cubicBezTo>
                    <a:pt x="2892" y="411"/>
                    <a:pt x="2664" y="456"/>
                    <a:pt x="2472" y="456"/>
                  </a:cubicBezTo>
                  <a:cubicBezTo>
                    <a:pt x="2354" y="456"/>
                    <a:pt x="2244" y="493"/>
                    <a:pt x="2171" y="493"/>
                  </a:cubicBezTo>
                  <a:cubicBezTo>
                    <a:pt x="2016" y="493"/>
                    <a:pt x="1898" y="493"/>
                    <a:pt x="1788" y="529"/>
                  </a:cubicBezTo>
                  <a:cubicBezTo>
                    <a:pt x="1442" y="529"/>
                    <a:pt x="1177" y="566"/>
                    <a:pt x="949" y="639"/>
                  </a:cubicBezTo>
                  <a:cubicBezTo>
                    <a:pt x="803" y="684"/>
                    <a:pt x="684" y="721"/>
                    <a:pt x="575" y="757"/>
                  </a:cubicBezTo>
                  <a:cubicBezTo>
                    <a:pt x="420" y="830"/>
                    <a:pt x="347" y="867"/>
                    <a:pt x="265" y="949"/>
                  </a:cubicBezTo>
                  <a:cubicBezTo>
                    <a:pt x="119" y="1058"/>
                    <a:pt x="0" y="1250"/>
                    <a:pt x="73" y="1442"/>
                  </a:cubicBezTo>
                  <a:cubicBezTo>
                    <a:pt x="119" y="1597"/>
                    <a:pt x="265" y="1743"/>
                    <a:pt x="383" y="1825"/>
                  </a:cubicBezTo>
                  <a:cubicBezTo>
                    <a:pt x="611" y="1971"/>
                    <a:pt x="803" y="2053"/>
                    <a:pt x="985" y="2162"/>
                  </a:cubicBezTo>
                  <a:cubicBezTo>
                    <a:pt x="1213" y="2235"/>
                    <a:pt x="1442" y="2317"/>
                    <a:pt x="1752" y="2427"/>
                  </a:cubicBezTo>
                  <a:cubicBezTo>
                    <a:pt x="1980" y="2509"/>
                    <a:pt x="2244" y="2582"/>
                    <a:pt x="2509" y="2655"/>
                  </a:cubicBezTo>
                  <a:cubicBezTo>
                    <a:pt x="2700" y="2691"/>
                    <a:pt x="2892" y="2737"/>
                    <a:pt x="3084" y="2773"/>
                  </a:cubicBezTo>
                  <a:cubicBezTo>
                    <a:pt x="3193" y="2810"/>
                    <a:pt x="3348" y="2846"/>
                    <a:pt x="3458" y="2846"/>
                  </a:cubicBezTo>
                  <a:lnTo>
                    <a:pt x="3494" y="2846"/>
                  </a:lnTo>
                  <a:cubicBezTo>
                    <a:pt x="3804" y="2919"/>
                    <a:pt x="4105" y="2965"/>
                    <a:pt x="4406" y="3001"/>
                  </a:cubicBezTo>
                  <a:lnTo>
                    <a:pt x="4598" y="3001"/>
                  </a:lnTo>
                  <a:cubicBezTo>
                    <a:pt x="4680" y="3001"/>
                    <a:pt x="4790" y="3001"/>
                    <a:pt x="4908" y="2965"/>
                  </a:cubicBezTo>
                  <a:cubicBezTo>
                    <a:pt x="5054" y="2965"/>
                    <a:pt x="5209" y="2919"/>
                    <a:pt x="5319" y="2846"/>
                  </a:cubicBezTo>
                  <a:cubicBezTo>
                    <a:pt x="5437" y="2810"/>
                    <a:pt x="5547" y="2691"/>
                    <a:pt x="5629" y="2582"/>
                  </a:cubicBezTo>
                  <a:cubicBezTo>
                    <a:pt x="5702" y="2463"/>
                    <a:pt x="5738" y="2354"/>
                    <a:pt x="5775" y="2281"/>
                  </a:cubicBezTo>
                  <a:cubicBezTo>
                    <a:pt x="5893" y="2007"/>
                    <a:pt x="6003" y="1743"/>
                    <a:pt x="6085" y="1369"/>
                  </a:cubicBezTo>
                  <a:cubicBezTo>
                    <a:pt x="6121" y="1213"/>
                    <a:pt x="6158" y="1095"/>
                    <a:pt x="6158" y="949"/>
                  </a:cubicBezTo>
                  <a:cubicBezTo>
                    <a:pt x="6194" y="867"/>
                    <a:pt x="6194" y="757"/>
                    <a:pt x="6194" y="639"/>
                  </a:cubicBezTo>
                  <a:cubicBezTo>
                    <a:pt x="6194" y="566"/>
                    <a:pt x="6158" y="529"/>
                    <a:pt x="6121" y="529"/>
                  </a:cubicBezTo>
                  <a:cubicBezTo>
                    <a:pt x="6048" y="529"/>
                    <a:pt x="6003" y="566"/>
                    <a:pt x="5966" y="639"/>
                  </a:cubicBezTo>
                  <a:lnTo>
                    <a:pt x="5966" y="867"/>
                  </a:lnTo>
                  <a:lnTo>
                    <a:pt x="5966" y="912"/>
                  </a:lnTo>
                  <a:cubicBezTo>
                    <a:pt x="5966" y="949"/>
                    <a:pt x="5930" y="985"/>
                    <a:pt x="5930" y="1022"/>
                  </a:cubicBezTo>
                  <a:cubicBezTo>
                    <a:pt x="5857" y="867"/>
                    <a:pt x="5702" y="721"/>
                    <a:pt x="5547" y="566"/>
                  </a:cubicBezTo>
                  <a:cubicBezTo>
                    <a:pt x="5437" y="456"/>
                    <a:pt x="5282" y="338"/>
                    <a:pt x="5173" y="228"/>
                  </a:cubicBezTo>
                  <a:lnTo>
                    <a:pt x="5319" y="228"/>
                  </a:lnTo>
                  <a:cubicBezTo>
                    <a:pt x="5401" y="183"/>
                    <a:pt x="5437" y="146"/>
                    <a:pt x="5437" y="73"/>
                  </a:cubicBezTo>
                  <a:cubicBezTo>
                    <a:pt x="5401" y="37"/>
                    <a:pt x="5364" y="0"/>
                    <a:pt x="5319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53"/>
            <p:cNvSpPr/>
            <p:nvPr/>
          </p:nvSpPr>
          <p:spPr>
            <a:xfrm>
              <a:off x="6005062" y="3960199"/>
              <a:ext cx="309491" cy="133115"/>
            </a:xfrm>
            <a:custGeom>
              <a:avLst/>
              <a:gdLst/>
              <a:ahLst/>
              <a:cxnLst/>
              <a:rect l="l" t="t" r="r" b="b"/>
              <a:pathLst>
                <a:path w="5666" h="2437" extrusionOk="0">
                  <a:moveTo>
                    <a:pt x="5665" y="1980"/>
                  </a:moveTo>
                  <a:cubicBezTo>
                    <a:pt x="5661" y="1980"/>
                    <a:pt x="5656" y="1981"/>
                    <a:pt x="5653" y="1982"/>
                  </a:cubicBezTo>
                  <a:lnTo>
                    <a:pt x="5653" y="1982"/>
                  </a:lnTo>
                  <a:cubicBezTo>
                    <a:pt x="5657" y="1981"/>
                    <a:pt x="5661" y="1981"/>
                    <a:pt x="5665" y="1980"/>
                  </a:cubicBezTo>
                  <a:close/>
                  <a:moveTo>
                    <a:pt x="1259" y="1"/>
                  </a:moveTo>
                  <a:cubicBezTo>
                    <a:pt x="1140" y="37"/>
                    <a:pt x="1031" y="37"/>
                    <a:pt x="949" y="74"/>
                  </a:cubicBezTo>
                  <a:cubicBezTo>
                    <a:pt x="803" y="119"/>
                    <a:pt x="684" y="156"/>
                    <a:pt x="575" y="192"/>
                  </a:cubicBezTo>
                  <a:cubicBezTo>
                    <a:pt x="420" y="229"/>
                    <a:pt x="347" y="302"/>
                    <a:pt x="265" y="384"/>
                  </a:cubicBezTo>
                  <a:cubicBezTo>
                    <a:pt x="119" y="493"/>
                    <a:pt x="0" y="685"/>
                    <a:pt x="73" y="877"/>
                  </a:cubicBezTo>
                  <a:cubicBezTo>
                    <a:pt x="119" y="1032"/>
                    <a:pt x="265" y="1178"/>
                    <a:pt x="383" y="1260"/>
                  </a:cubicBezTo>
                  <a:cubicBezTo>
                    <a:pt x="575" y="1406"/>
                    <a:pt x="803" y="1488"/>
                    <a:pt x="985" y="1597"/>
                  </a:cubicBezTo>
                  <a:cubicBezTo>
                    <a:pt x="1213" y="1670"/>
                    <a:pt x="1442" y="1752"/>
                    <a:pt x="1752" y="1862"/>
                  </a:cubicBezTo>
                  <a:cubicBezTo>
                    <a:pt x="1980" y="1944"/>
                    <a:pt x="2244" y="2017"/>
                    <a:pt x="2509" y="2090"/>
                  </a:cubicBezTo>
                  <a:cubicBezTo>
                    <a:pt x="2700" y="2126"/>
                    <a:pt x="2892" y="2172"/>
                    <a:pt x="3084" y="2208"/>
                  </a:cubicBezTo>
                  <a:cubicBezTo>
                    <a:pt x="3193" y="2245"/>
                    <a:pt x="3348" y="2281"/>
                    <a:pt x="3458" y="2281"/>
                  </a:cubicBezTo>
                  <a:lnTo>
                    <a:pt x="3540" y="2318"/>
                  </a:lnTo>
                  <a:lnTo>
                    <a:pt x="3540" y="2318"/>
                  </a:lnTo>
                  <a:lnTo>
                    <a:pt x="3494" y="2281"/>
                  </a:lnTo>
                  <a:lnTo>
                    <a:pt x="3494" y="2281"/>
                  </a:lnTo>
                  <a:cubicBezTo>
                    <a:pt x="3841" y="2354"/>
                    <a:pt x="4105" y="2400"/>
                    <a:pt x="4406" y="2436"/>
                  </a:cubicBezTo>
                  <a:lnTo>
                    <a:pt x="4598" y="2436"/>
                  </a:lnTo>
                  <a:cubicBezTo>
                    <a:pt x="4680" y="2436"/>
                    <a:pt x="4790" y="2436"/>
                    <a:pt x="4908" y="2400"/>
                  </a:cubicBezTo>
                  <a:cubicBezTo>
                    <a:pt x="5054" y="2400"/>
                    <a:pt x="5209" y="2354"/>
                    <a:pt x="5319" y="2281"/>
                  </a:cubicBezTo>
                  <a:cubicBezTo>
                    <a:pt x="5437" y="2245"/>
                    <a:pt x="5547" y="2126"/>
                    <a:pt x="5629" y="2017"/>
                  </a:cubicBezTo>
                  <a:cubicBezTo>
                    <a:pt x="5629" y="2017"/>
                    <a:pt x="5629" y="1989"/>
                    <a:pt x="5653" y="1982"/>
                  </a:cubicBezTo>
                  <a:lnTo>
                    <a:pt x="5653" y="1982"/>
                  </a:lnTo>
                  <a:cubicBezTo>
                    <a:pt x="5392" y="2017"/>
                    <a:pt x="5133" y="2017"/>
                    <a:pt x="4908" y="2017"/>
                  </a:cubicBezTo>
                  <a:cubicBezTo>
                    <a:pt x="4488" y="2017"/>
                    <a:pt x="4069" y="1980"/>
                    <a:pt x="3649" y="1898"/>
                  </a:cubicBezTo>
                  <a:cubicBezTo>
                    <a:pt x="3230" y="1825"/>
                    <a:pt x="2810" y="1752"/>
                    <a:pt x="2436" y="1634"/>
                  </a:cubicBezTo>
                  <a:cubicBezTo>
                    <a:pt x="2208" y="1597"/>
                    <a:pt x="1980" y="1524"/>
                    <a:pt x="1752" y="1442"/>
                  </a:cubicBezTo>
                  <a:cubicBezTo>
                    <a:pt x="1524" y="1369"/>
                    <a:pt x="1296" y="1296"/>
                    <a:pt x="1104" y="1178"/>
                  </a:cubicBezTo>
                  <a:cubicBezTo>
                    <a:pt x="1067" y="1178"/>
                    <a:pt x="1067" y="1178"/>
                    <a:pt x="1067" y="1141"/>
                  </a:cubicBezTo>
                  <a:lnTo>
                    <a:pt x="1067" y="1105"/>
                  </a:lnTo>
                  <a:cubicBezTo>
                    <a:pt x="1104" y="1068"/>
                    <a:pt x="1104" y="1068"/>
                    <a:pt x="1104" y="1032"/>
                  </a:cubicBezTo>
                  <a:cubicBezTo>
                    <a:pt x="1140" y="986"/>
                    <a:pt x="1177" y="913"/>
                    <a:pt x="1213" y="840"/>
                  </a:cubicBezTo>
                  <a:cubicBezTo>
                    <a:pt x="1213" y="758"/>
                    <a:pt x="1259" y="685"/>
                    <a:pt x="1259" y="648"/>
                  </a:cubicBezTo>
                  <a:cubicBezTo>
                    <a:pt x="1259" y="575"/>
                    <a:pt x="1296" y="493"/>
                    <a:pt x="1296" y="457"/>
                  </a:cubicBezTo>
                  <a:lnTo>
                    <a:pt x="1296" y="265"/>
                  </a:lnTo>
                  <a:cubicBezTo>
                    <a:pt x="1296" y="229"/>
                    <a:pt x="1296" y="156"/>
                    <a:pt x="1259" y="119"/>
                  </a:cubicBezTo>
                  <a:lnTo>
                    <a:pt x="125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53"/>
            <p:cNvSpPr/>
            <p:nvPr/>
          </p:nvSpPr>
          <p:spPr>
            <a:xfrm>
              <a:off x="6127638" y="3947745"/>
              <a:ext cx="18462" cy="43916"/>
            </a:xfrm>
            <a:custGeom>
              <a:avLst/>
              <a:gdLst/>
              <a:ahLst/>
              <a:cxnLst/>
              <a:rect l="l" t="t" r="r" b="b"/>
              <a:pathLst>
                <a:path w="338" h="804" extrusionOk="0">
                  <a:moveTo>
                    <a:pt x="110" y="1"/>
                  </a:moveTo>
                  <a:cubicBezTo>
                    <a:pt x="73" y="1"/>
                    <a:pt x="73" y="37"/>
                    <a:pt x="37" y="37"/>
                  </a:cubicBezTo>
                  <a:cubicBezTo>
                    <a:pt x="0" y="74"/>
                    <a:pt x="0" y="156"/>
                    <a:pt x="37" y="192"/>
                  </a:cubicBezTo>
                  <a:lnTo>
                    <a:pt x="37" y="229"/>
                  </a:lnTo>
                  <a:cubicBezTo>
                    <a:pt x="73" y="265"/>
                    <a:pt x="73" y="302"/>
                    <a:pt x="73" y="347"/>
                  </a:cubicBezTo>
                  <a:cubicBezTo>
                    <a:pt x="110" y="384"/>
                    <a:pt x="110" y="420"/>
                    <a:pt x="110" y="457"/>
                  </a:cubicBezTo>
                  <a:cubicBezTo>
                    <a:pt x="73" y="530"/>
                    <a:pt x="73" y="612"/>
                    <a:pt x="73" y="648"/>
                  </a:cubicBezTo>
                  <a:cubicBezTo>
                    <a:pt x="37" y="721"/>
                    <a:pt x="110" y="758"/>
                    <a:pt x="155" y="803"/>
                  </a:cubicBezTo>
                  <a:cubicBezTo>
                    <a:pt x="228" y="803"/>
                    <a:pt x="265" y="758"/>
                    <a:pt x="301" y="685"/>
                  </a:cubicBezTo>
                  <a:cubicBezTo>
                    <a:pt x="301" y="575"/>
                    <a:pt x="338" y="493"/>
                    <a:pt x="301" y="384"/>
                  </a:cubicBezTo>
                  <a:cubicBezTo>
                    <a:pt x="301" y="265"/>
                    <a:pt x="265" y="156"/>
                    <a:pt x="192" y="74"/>
                  </a:cubicBezTo>
                  <a:cubicBezTo>
                    <a:pt x="192" y="37"/>
                    <a:pt x="155" y="1"/>
                    <a:pt x="1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53"/>
            <p:cNvSpPr/>
            <p:nvPr/>
          </p:nvSpPr>
          <p:spPr>
            <a:xfrm>
              <a:off x="6154513" y="3943758"/>
              <a:ext cx="22996" cy="47904"/>
            </a:xfrm>
            <a:custGeom>
              <a:avLst/>
              <a:gdLst/>
              <a:ahLst/>
              <a:cxnLst/>
              <a:rect l="l" t="t" r="r" b="b"/>
              <a:pathLst>
                <a:path w="421" h="877" extrusionOk="0">
                  <a:moveTo>
                    <a:pt x="74" y="1"/>
                  </a:moveTo>
                  <a:cubicBezTo>
                    <a:pt x="1" y="37"/>
                    <a:pt x="1" y="110"/>
                    <a:pt x="37" y="147"/>
                  </a:cubicBezTo>
                  <a:cubicBezTo>
                    <a:pt x="74" y="192"/>
                    <a:pt x="74" y="265"/>
                    <a:pt x="120" y="302"/>
                  </a:cubicBezTo>
                  <a:cubicBezTo>
                    <a:pt x="156" y="338"/>
                    <a:pt x="156" y="420"/>
                    <a:pt x="193" y="493"/>
                  </a:cubicBezTo>
                  <a:lnTo>
                    <a:pt x="193" y="648"/>
                  </a:lnTo>
                  <a:lnTo>
                    <a:pt x="193" y="721"/>
                  </a:lnTo>
                  <a:cubicBezTo>
                    <a:pt x="193" y="794"/>
                    <a:pt x="229" y="831"/>
                    <a:pt x="265" y="876"/>
                  </a:cubicBezTo>
                  <a:cubicBezTo>
                    <a:pt x="348" y="876"/>
                    <a:pt x="384" y="831"/>
                    <a:pt x="421" y="758"/>
                  </a:cubicBezTo>
                  <a:lnTo>
                    <a:pt x="421" y="603"/>
                  </a:lnTo>
                  <a:cubicBezTo>
                    <a:pt x="421" y="530"/>
                    <a:pt x="421" y="457"/>
                    <a:pt x="384" y="375"/>
                  </a:cubicBezTo>
                  <a:cubicBezTo>
                    <a:pt x="348" y="265"/>
                    <a:pt x="302" y="147"/>
                    <a:pt x="229" y="37"/>
                  </a:cubicBezTo>
                  <a:cubicBezTo>
                    <a:pt x="193" y="1"/>
                    <a:pt x="156" y="1"/>
                    <a:pt x="12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53"/>
            <p:cNvSpPr/>
            <p:nvPr/>
          </p:nvSpPr>
          <p:spPr>
            <a:xfrm>
              <a:off x="6183463" y="3939278"/>
              <a:ext cx="20975" cy="45883"/>
            </a:xfrm>
            <a:custGeom>
              <a:avLst/>
              <a:gdLst/>
              <a:ahLst/>
              <a:cxnLst/>
              <a:rect l="l" t="t" r="r" b="b"/>
              <a:pathLst>
                <a:path w="384" h="840" extrusionOk="0">
                  <a:moveTo>
                    <a:pt x="119" y="1"/>
                  </a:moveTo>
                  <a:cubicBezTo>
                    <a:pt x="82" y="1"/>
                    <a:pt x="82" y="46"/>
                    <a:pt x="46" y="46"/>
                  </a:cubicBezTo>
                  <a:cubicBezTo>
                    <a:pt x="0" y="83"/>
                    <a:pt x="0" y="156"/>
                    <a:pt x="46" y="192"/>
                  </a:cubicBezTo>
                  <a:cubicBezTo>
                    <a:pt x="46" y="229"/>
                    <a:pt x="82" y="229"/>
                    <a:pt x="82" y="274"/>
                  </a:cubicBezTo>
                  <a:cubicBezTo>
                    <a:pt x="119" y="347"/>
                    <a:pt x="119" y="384"/>
                    <a:pt x="155" y="457"/>
                  </a:cubicBezTo>
                  <a:lnTo>
                    <a:pt x="155" y="612"/>
                  </a:lnTo>
                  <a:lnTo>
                    <a:pt x="155" y="730"/>
                  </a:lnTo>
                  <a:cubicBezTo>
                    <a:pt x="155" y="767"/>
                    <a:pt x="192" y="840"/>
                    <a:pt x="228" y="840"/>
                  </a:cubicBezTo>
                  <a:cubicBezTo>
                    <a:pt x="310" y="840"/>
                    <a:pt x="347" y="803"/>
                    <a:pt x="383" y="767"/>
                  </a:cubicBezTo>
                  <a:cubicBezTo>
                    <a:pt x="383" y="648"/>
                    <a:pt x="383" y="502"/>
                    <a:pt x="347" y="384"/>
                  </a:cubicBezTo>
                  <a:cubicBezTo>
                    <a:pt x="347" y="274"/>
                    <a:pt x="274" y="156"/>
                    <a:pt x="192" y="83"/>
                  </a:cubicBezTo>
                  <a:cubicBezTo>
                    <a:pt x="192" y="46"/>
                    <a:pt x="155" y="1"/>
                    <a:pt x="11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53"/>
            <p:cNvSpPr/>
            <p:nvPr/>
          </p:nvSpPr>
          <p:spPr>
            <a:xfrm>
              <a:off x="6210830" y="3935291"/>
              <a:ext cx="22504" cy="47904"/>
            </a:xfrm>
            <a:custGeom>
              <a:avLst/>
              <a:gdLst/>
              <a:ahLst/>
              <a:cxnLst/>
              <a:rect l="l" t="t" r="r" b="b"/>
              <a:pathLst>
                <a:path w="412" h="877" extrusionOk="0">
                  <a:moveTo>
                    <a:pt x="74" y="1"/>
                  </a:moveTo>
                  <a:cubicBezTo>
                    <a:pt x="37" y="37"/>
                    <a:pt x="1" y="119"/>
                    <a:pt x="37" y="156"/>
                  </a:cubicBezTo>
                  <a:cubicBezTo>
                    <a:pt x="74" y="192"/>
                    <a:pt x="74" y="229"/>
                    <a:pt x="110" y="265"/>
                  </a:cubicBezTo>
                  <a:cubicBezTo>
                    <a:pt x="147" y="302"/>
                    <a:pt x="147" y="384"/>
                    <a:pt x="183" y="420"/>
                  </a:cubicBezTo>
                  <a:lnTo>
                    <a:pt x="183" y="612"/>
                  </a:lnTo>
                  <a:lnTo>
                    <a:pt x="183" y="721"/>
                  </a:lnTo>
                  <a:cubicBezTo>
                    <a:pt x="147" y="803"/>
                    <a:pt x="229" y="876"/>
                    <a:pt x="265" y="876"/>
                  </a:cubicBezTo>
                  <a:cubicBezTo>
                    <a:pt x="338" y="876"/>
                    <a:pt x="375" y="840"/>
                    <a:pt x="411" y="758"/>
                  </a:cubicBezTo>
                  <a:lnTo>
                    <a:pt x="411" y="420"/>
                  </a:lnTo>
                  <a:cubicBezTo>
                    <a:pt x="375" y="265"/>
                    <a:pt x="302" y="156"/>
                    <a:pt x="229" y="37"/>
                  </a:cubicBezTo>
                  <a:cubicBezTo>
                    <a:pt x="229" y="1"/>
                    <a:pt x="183" y="1"/>
                    <a:pt x="14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53"/>
            <p:cNvSpPr/>
            <p:nvPr/>
          </p:nvSpPr>
          <p:spPr>
            <a:xfrm>
              <a:off x="6254201" y="3376703"/>
              <a:ext cx="1289637" cy="629415"/>
            </a:xfrm>
            <a:custGeom>
              <a:avLst/>
              <a:gdLst/>
              <a:ahLst/>
              <a:cxnLst/>
              <a:rect l="l" t="t" r="r" b="b"/>
              <a:pathLst>
                <a:path w="23610" h="11523" extrusionOk="0">
                  <a:moveTo>
                    <a:pt x="10108" y="0"/>
                  </a:moveTo>
                  <a:cubicBezTo>
                    <a:pt x="9999" y="0"/>
                    <a:pt x="9880" y="37"/>
                    <a:pt x="9771" y="37"/>
                  </a:cubicBezTo>
                  <a:cubicBezTo>
                    <a:pt x="9506" y="82"/>
                    <a:pt x="9242" y="119"/>
                    <a:pt x="9014" y="228"/>
                  </a:cubicBezTo>
                  <a:cubicBezTo>
                    <a:pt x="8740" y="347"/>
                    <a:pt x="8475" y="456"/>
                    <a:pt x="8211" y="648"/>
                  </a:cubicBezTo>
                  <a:cubicBezTo>
                    <a:pt x="8056" y="766"/>
                    <a:pt x="7946" y="839"/>
                    <a:pt x="7828" y="949"/>
                  </a:cubicBezTo>
                  <a:cubicBezTo>
                    <a:pt x="7718" y="1031"/>
                    <a:pt x="7600" y="1140"/>
                    <a:pt x="7490" y="1223"/>
                  </a:cubicBezTo>
                  <a:cubicBezTo>
                    <a:pt x="7071" y="1597"/>
                    <a:pt x="6651" y="1980"/>
                    <a:pt x="6195" y="2472"/>
                  </a:cubicBezTo>
                  <a:cubicBezTo>
                    <a:pt x="5319" y="3385"/>
                    <a:pt x="4525" y="4370"/>
                    <a:pt x="3878" y="5246"/>
                  </a:cubicBezTo>
                  <a:cubicBezTo>
                    <a:pt x="3577" y="5629"/>
                    <a:pt x="3266" y="6012"/>
                    <a:pt x="3002" y="6349"/>
                  </a:cubicBezTo>
                  <a:cubicBezTo>
                    <a:pt x="2546" y="6924"/>
                    <a:pt x="2090" y="7526"/>
                    <a:pt x="1633" y="8101"/>
                  </a:cubicBezTo>
                  <a:cubicBezTo>
                    <a:pt x="1214" y="8630"/>
                    <a:pt x="685" y="9278"/>
                    <a:pt x="37" y="9843"/>
                  </a:cubicBezTo>
                  <a:cubicBezTo>
                    <a:pt x="0" y="9889"/>
                    <a:pt x="0" y="9962"/>
                    <a:pt x="37" y="9999"/>
                  </a:cubicBezTo>
                  <a:cubicBezTo>
                    <a:pt x="73" y="10154"/>
                    <a:pt x="156" y="10263"/>
                    <a:pt x="229" y="10455"/>
                  </a:cubicBezTo>
                  <a:cubicBezTo>
                    <a:pt x="302" y="10573"/>
                    <a:pt x="384" y="10683"/>
                    <a:pt x="493" y="10756"/>
                  </a:cubicBezTo>
                  <a:lnTo>
                    <a:pt x="840" y="11102"/>
                  </a:lnTo>
                  <a:cubicBezTo>
                    <a:pt x="876" y="11175"/>
                    <a:pt x="949" y="11212"/>
                    <a:pt x="1031" y="11257"/>
                  </a:cubicBezTo>
                  <a:cubicBezTo>
                    <a:pt x="1177" y="11367"/>
                    <a:pt x="1332" y="11440"/>
                    <a:pt x="1487" y="11522"/>
                  </a:cubicBezTo>
                  <a:lnTo>
                    <a:pt x="1597" y="11522"/>
                  </a:lnTo>
                  <a:cubicBezTo>
                    <a:pt x="1716" y="11440"/>
                    <a:pt x="1825" y="11403"/>
                    <a:pt x="1944" y="11330"/>
                  </a:cubicBezTo>
                  <a:cubicBezTo>
                    <a:pt x="2053" y="11294"/>
                    <a:pt x="2126" y="11212"/>
                    <a:pt x="2245" y="11175"/>
                  </a:cubicBezTo>
                  <a:cubicBezTo>
                    <a:pt x="2436" y="11066"/>
                    <a:pt x="2628" y="10947"/>
                    <a:pt x="2810" y="10874"/>
                  </a:cubicBezTo>
                  <a:cubicBezTo>
                    <a:pt x="3193" y="10646"/>
                    <a:pt x="3540" y="10455"/>
                    <a:pt x="3878" y="10227"/>
                  </a:cubicBezTo>
                  <a:cubicBezTo>
                    <a:pt x="4635" y="9770"/>
                    <a:pt x="5365" y="9314"/>
                    <a:pt x="6003" y="8858"/>
                  </a:cubicBezTo>
                  <a:cubicBezTo>
                    <a:pt x="6770" y="8366"/>
                    <a:pt x="7454" y="7836"/>
                    <a:pt x="8056" y="7298"/>
                  </a:cubicBezTo>
                  <a:cubicBezTo>
                    <a:pt x="8740" y="6733"/>
                    <a:pt x="9315" y="6158"/>
                    <a:pt x="9844" y="5592"/>
                  </a:cubicBezTo>
                  <a:lnTo>
                    <a:pt x="9880" y="5556"/>
                  </a:lnTo>
                  <a:lnTo>
                    <a:pt x="9926" y="5510"/>
                  </a:lnTo>
                  <a:cubicBezTo>
                    <a:pt x="10264" y="5966"/>
                    <a:pt x="10647" y="6468"/>
                    <a:pt x="11103" y="6924"/>
                  </a:cubicBezTo>
                  <a:cubicBezTo>
                    <a:pt x="11559" y="7417"/>
                    <a:pt x="12088" y="7836"/>
                    <a:pt x="12663" y="8247"/>
                  </a:cubicBezTo>
                  <a:cubicBezTo>
                    <a:pt x="13803" y="9086"/>
                    <a:pt x="15053" y="9734"/>
                    <a:pt x="16348" y="10117"/>
                  </a:cubicBezTo>
                  <a:cubicBezTo>
                    <a:pt x="17334" y="10418"/>
                    <a:pt x="18319" y="10573"/>
                    <a:pt x="19231" y="10573"/>
                  </a:cubicBezTo>
                  <a:cubicBezTo>
                    <a:pt x="19614" y="10573"/>
                    <a:pt x="19997" y="10528"/>
                    <a:pt x="20371" y="10491"/>
                  </a:cubicBezTo>
                  <a:cubicBezTo>
                    <a:pt x="20946" y="10418"/>
                    <a:pt x="21475" y="10263"/>
                    <a:pt x="22014" y="10072"/>
                  </a:cubicBezTo>
                  <a:cubicBezTo>
                    <a:pt x="22543" y="9843"/>
                    <a:pt x="23072" y="9579"/>
                    <a:pt x="23528" y="9241"/>
                  </a:cubicBezTo>
                  <a:cubicBezTo>
                    <a:pt x="23564" y="9241"/>
                    <a:pt x="23564" y="9205"/>
                    <a:pt x="23610" y="9159"/>
                  </a:cubicBezTo>
                  <a:cubicBezTo>
                    <a:pt x="23610" y="9123"/>
                    <a:pt x="23610" y="9086"/>
                    <a:pt x="23564" y="9086"/>
                  </a:cubicBezTo>
                  <a:cubicBezTo>
                    <a:pt x="23528" y="9050"/>
                    <a:pt x="23528" y="9050"/>
                    <a:pt x="23491" y="9050"/>
                  </a:cubicBezTo>
                  <a:lnTo>
                    <a:pt x="23418" y="9050"/>
                  </a:lnTo>
                  <a:cubicBezTo>
                    <a:pt x="23190" y="9241"/>
                    <a:pt x="22926" y="9387"/>
                    <a:pt x="22698" y="9506"/>
                  </a:cubicBezTo>
                  <a:cubicBezTo>
                    <a:pt x="22470" y="9615"/>
                    <a:pt x="22242" y="9734"/>
                    <a:pt x="21968" y="9843"/>
                  </a:cubicBezTo>
                  <a:cubicBezTo>
                    <a:pt x="22050" y="9734"/>
                    <a:pt x="22087" y="9615"/>
                    <a:pt x="22123" y="9506"/>
                  </a:cubicBezTo>
                  <a:cubicBezTo>
                    <a:pt x="22159" y="9351"/>
                    <a:pt x="22196" y="9241"/>
                    <a:pt x="22196" y="9086"/>
                  </a:cubicBezTo>
                  <a:cubicBezTo>
                    <a:pt x="22196" y="8822"/>
                    <a:pt x="22159" y="8521"/>
                    <a:pt x="22087" y="8211"/>
                  </a:cubicBezTo>
                  <a:cubicBezTo>
                    <a:pt x="22014" y="7909"/>
                    <a:pt x="21895" y="7608"/>
                    <a:pt x="21740" y="7298"/>
                  </a:cubicBezTo>
                  <a:cubicBezTo>
                    <a:pt x="21594" y="7034"/>
                    <a:pt x="21439" y="6769"/>
                    <a:pt x="21211" y="6505"/>
                  </a:cubicBezTo>
                  <a:cubicBezTo>
                    <a:pt x="21174" y="6422"/>
                    <a:pt x="21101" y="6349"/>
                    <a:pt x="21056" y="6313"/>
                  </a:cubicBezTo>
                  <a:cubicBezTo>
                    <a:pt x="21101" y="6313"/>
                    <a:pt x="21138" y="6277"/>
                    <a:pt x="21138" y="6194"/>
                  </a:cubicBezTo>
                  <a:cubicBezTo>
                    <a:pt x="21174" y="6158"/>
                    <a:pt x="21138" y="6158"/>
                    <a:pt x="21138" y="6121"/>
                  </a:cubicBezTo>
                  <a:cubicBezTo>
                    <a:pt x="21138" y="6085"/>
                    <a:pt x="21101" y="6085"/>
                    <a:pt x="21056" y="6085"/>
                  </a:cubicBezTo>
                  <a:cubicBezTo>
                    <a:pt x="20983" y="6048"/>
                    <a:pt x="20873" y="6012"/>
                    <a:pt x="20755" y="5966"/>
                  </a:cubicBezTo>
                  <a:cubicBezTo>
                    <a:pt x="20718" y="5966"/>
                    <a:pt x="20682" y="5930"/>
                    <a:pt x="20645" y="5930"/>
                  </a:cubicBezTo>
                  <a:lnTo>
                    <a:pt x="20600" y="5893"/>
                  </a:lnTo>
                  <a:cubicBezTo>
                    <a:pt x="20371" y="5702"/>
                    <a:pt x="20143" y="5592"/>
                    <a:pt x="19915" y="5556"/>
                  </a:cubicBezTo>
                  <a:lnTo>
                    <a:pt x="19879" y="5556"/>
                  </a:lnTo>
                  <a:cubicBezTo>
                    <a:pt x="19842" y="5556"/>
                    <a:pt x="19806" y="5556"/>
                    <a:pt x="19806" y="5592"/>
                  </a:cubicBezTo>
                  <a:cubicBezTo>
                    <a:pt x="19614" y="5474"/>
                    <a:pt x="19423" y="5401"/>
                    <a:pt x="19195" y="5282"/>
                  </a:cubicBezTo>
                  <a:cubicBezTo>
                    <a:pt x="18775" y="5018"/>
                    <a:pt x="18282" y="4753"/>
                    <a:pt x="17753" y="4370"/>
                  </a:cubicBezTo>
                  <a:cubicBezTo>
                    <a:pt x="17261" y="4032"/>
                    <a:pt x="16768" y="3649"/>
                    <a:pt x="16266" y="3275"/>
                  </a:cubicBezTo>
                  <a:cubicBezTo>
                    <a:pt x="15856" y="2965"/>
                    <a:pt x="15436" y="2664"/>
                    <a:pt x="15016" y="2363"/>
                  </a:cubicBezTo>
                  <a:cubicBezTo>
                    <a:pt x="14788" y="2208"/>
                    <a:pt x="14560" y="2053"/>
                    <a:pt x="14332" y="1907"/>
                  </a:cubicBezTo>
                  <a:cubicBezTo>
                    <a:pt x="14141" y="1752"/>
                    <a:pt x="13913" y="1597"/>
                    <a:pt x="13685" y="1487"/>
                  </a:cubicBezTo>
                  <a:lnTo>
                    <a:pt x="13575" y="1405"/>
                  </a:lnTo>
                  <a:cubicBezTo>
                    <a:pt x="13119" y="1104"/>
                    <a:pt x="12617" y="803"/>
                    <a:pt x="12052" y="538"/>
                  </a:cubicBezTo>
                  <a:cubicBezTo>
                    <a:pt x="11522" y="265"/>
                    <a:pt x="11021" y="119"/>
                    <a:pt x="10528" y="37"/>
                  </a:cubicBezTo>
                  <a:cubicBezTo>
                    <a:pt x="10419" y="37"/>
                    <a:pt x="10264" y="0"/>
                    <a:pt x="10108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53"/>
            <p:cNvSpPr/>
            <p:nvPr/>
          </p:nvSpPr>
          <p:spPr>
            <a:xfrm>
              <a:off x="6281131" y="3501246"/>
              <a:ext cx="1158598" cy="473468"/>
            </a:xfrm>
            <a:custGeom>
              <a:avLst/>
              <a:gdLst/>
              <a:ahLst/>
              <a:cxnLst/>
              <a:rect l="l" t="t" r="r" b="b"/>
              <a:pathLst>
                <a:path w="21211" h="8668" extrusionOk="0">
                  <a:moveTo>
                    <a:pt x="9926" y="1"/>
                  </a:moveTo>
                  <a:cubicBezTo>
                    <a:pt x="9698" y="1"/>
                    <a:pt x="9469" y="83"/>
                    <a:pt x="9241" y="119"/>
                  </a:cubicBezTo>
                  <a:cubicBezTo>
                    <a:pt x="8749" y="229"/>
                    <a:pt x="8293" y="493"/>
                    <a:pt x="7909" y="767"/>
                  </a:cubicBezTo>
                  <a:cubicBezTo>
                    <a:pt x="7453" y="1068"/>
                    <a:pt x="7070" y="1406"/>
                    <a:pt x="6696" y="1789"/>
                  </a:cubicBezTo>
                  <a:cubicBezTo>
                    <a:pt x="6349" y="2172"/>
                    <a:pt x="6012" y="2546"/>
                    <a:pt x="5665" y="2929"/>
                  </a:cubicBezTo>
                  <a:cubicBezTo>
                    <a:pt x="5510" y="3084"/>
                    <a:pt x="5364" y="3276"/>
                    <a:pt x="5209" y="3458"/>
                  </a:cubicBezTo>
                  <a:cubicBezTo>
                    <a:pt x="4945" y="3686"/>
                    <a:pt x="4717" y="3960"/>
                    <a:pt x="4488" y="4225"/>
                  </a:cubicBezTo>
                  <a:cubicBezTo>
                    <a:pt x="3996" y="4717"/>
                    <a:pt x="3540" y="5210"/>
                    <a:pt x="3047" y="5739"/>
                  </a:cubicBezTo>
                  <a:cubicBezTo>
                    <a:pt x="2773" y="5967"/>
                    <a:pt x="2545" y="6241"/>
                    <a:pt x="2281" y="6469"/>
                  </a:cubicBezTo>
                  <a:lnTo>
                    <a:pt x="1597" y="7153"/>
                  </a:lnTo>
                  <a:cubicBezTo>
                    <a:pt x="1487" y="7299"/>
                    <a:pt x="1369" y="7417"/>
                    <a:pt x="1223" y="7527"/>
                  </a:cubicBezTo>
                  <a:cubicBezTo>
                    <a:pt x="839" y="7910"/>
                    <a:pt x="456" y="8248"/>
                    <a:pt x="0" y="8521"/>
                  </a:cubicBezTo>
                  <a:cubicBezTo>
                    <a:pt x="82" y="8558"/>
                    <a:pt x="119" y="8631"/>
                    <a:pt x="192" y="8667"/>
                  </a:cubicBezTo>
                  <a:cubicBezTo>
                    <a:pt x="420" y="8521"/>
                    <a:pt x="684" y="8330"/>
                    <a:pt x="912" y="8138"/>
                  </a:cubicBezTo>
                  <a:cubicBezTo>
                    <a:pt x="1104" y="7947"/>
                    <a:pt x="1332" y="7755"/>
                    <a:pt x="1524" y="7527"/>
                  </a:cubicBezTo>
                  <a:cubicBezTo>
                    <a:pt x="1752" y="7335"/>
                    <a:pt x="1980" y="7107"/>
                    <a:pt x="2171" y="6925"/>
                  </a:cubicBezTo>
                  <a:cubicBezTo>
                    <a:pt x="3157" y="5931"/>
                    <a:pt x="4142" y="4909"/>
                    <a:pt x="5100" y="3878"/>
                  </a:cubicBezTo>
                  <a:cubicBezTo>
                    <a:pt x="5401" y="3540"/>
                    <a:pt x="5738" y="3157"/>
                    <a:pt x="6048" y="2820"/>
                  </a:cubicBezTo>
                  <a:cubicBezTo>
                    <a:pt x="6349" y="2473"/>
                    <a:pt x="6696" y="2135"/>
                    <a:pt x="7034" y="1789"/>
                  </a:cubicBezTo>
                  <a:cubicBezTo>
                    <a:pt x="7453" y="1369"/>
                    <a:pt x="7946" y="995"/>
                    <a:pt x="8439" y="685"/>
                  </a:cubicBezTo>
                  <a:cubicBezTo>
                    <a:pt x="8749" y="539"/>
                    <a:pt x="9013" y="420"/>
                    <a:pt x="9314" y="311"/>
                  </a:cubicBezTo>
                  <a:cubicBezTo>
                    <a:pt x="9579" y="265"/>
                    <a:pt x="9807" y="229"/>
                    <a:pt x="10035" y="229"/>
                  </a:cubicBezTo>
                  <a:cubicBezTo>
                    <a:pt x="10263" y="229"/>
                    <a:pt x="10455" y="265"/>
                    <a:pt x="10646" y="311"/>
                  </a:cubicBezTo>
                  <a:cubicBezTo>
                    <a:pt x="10984" y="420"/>
                    <a:pt x="11330" y="576"/>
                    <a:pt x="11632" y="767"/>
                  </a:cubicBezTo>
                  <a:lnTo>
                    <a:pt x="11595" y="767"/>
                  </a:lnTo>
                  <a:cubicBezTo>
                    <a:pt x="12088" y="1032"/>
                    <a:pt x="12544" y="1406"/>
                    <a:pt x="13000" y="1752"/>
                  </a:cubicBezTo>
                  <a:cubicBezTo>
                    <a:pt x="13192" y="1944"/>
                    <a:pt x="13420" y="2090"/>
                    <a:pt x="13611" y="2281"/>
                  </a:cubicBezTo>
                  <a:cubicBezTo>
                    <a:pt x="13839" y="2437"/>
                    <a:pt x="14031" y="2592"/>
                    <a:pt x="14259" y="2774"/>
                  </a:cubicBezTo>
                  <a:cubicBezTo>
                    <a:pt x="15171" y="3458"/>
                    <a:pt x="16047" y="4225"/>
                    <a:pt x="17032" y="4827"/>
                  </a:cubicBezTo>
                  <a:cubicBezTo>
                    <a:pt x="17643" y="5246"/>
                    <a:pt x="18282" y="5593"/>
                    <a:pt x="18966" y="5858"/>
                  </a:cubicBezTo>
                  <a:cubicBezTo>
                    <a:pt x="19650" y="6122"/>
                    <a:pt x="20380" y="6314"/>
                    <a:pt x="21101" y="6350"/>
                  </a:cubicBezTo>
                  <a:cubicBezTo>
                    <a:pt x="21101" y="6350"/>
                    <a:pt x="21137" y="6350"/>
                    <a:pt x="21174" y="6314"/>
                  </a:cubicBezTo>
                  <a:cubicBezTo>
                    <a:pt x="21174" y="6314"/>
                    <a:pt x="21210" y="6277"/>
                    <a:pt x="21210" y="6241"/>
                  </a:cubicBezTo>
                  <a:cubicBezTo>
                    <a:pt x="21210" y="6195"/>
                    <a:pt x="21174" y="6122"/>
                    <a:pt x="21101" y="6122"/>
                  </a:cubicBezTo>
                  <a:cubicBezTo>
                    <a:pt x="20681" y="6086"/>
                    <a:pt x="20225" y="6013"/>
                    <a:pt x="19769" y="5894"/>
                  </a:cubicBezTo>
                  <a:cubicBezTo>
                    <a:pt x="19012" y="5666"/>
                    <a:pt x="18282" y="5328"/>
                    <a:pt x="17598" y="4909"/>
                  </a:cubicBezTo>
                  <a:lnTo>
                    <a:pt x="17561" y="4909"/>
                  </a:lnTo>
                  <a:cubicBezTo>
                    <a:pt x="16576" y="4298"/>
                    <a:pt x="15664" y="3613"/>
                    <a:pt x="14751" y="2893"/>
                  </a:cubicBezTo>
                  <a:cubicBezTo>
                    <a:pt x="14523" y="2701"/>
                    <a:pt x="14295" y="2546"/>
                    <a:pt x="14104" y="2364"/>
                  </a:cubicBezTo>
                  <a:cubicBezTo>
                    <a:pt x="13876" y="2208"/>
                    <a:pt x="13684" y="2053"/>
                    <a:pt x="13493" y="1862"/>
                  </a:cubicBezTo>
                  <a:cubicBezTo>
                    <a:pt x="13036" y="1524"/>
                    <a:pt x="12626" y="1141"/>
                    <a:pt x="12124" y="840"/>
                  </a:cubicBezTo>
                  <a:cubicBezTo>
                    <a:pt x="11896" y="685"/>
                    <a:pt x="11668" y="539"/>
                    <a:pt x="11403" y="384"/>
                  </a:cubicBezTo>
                  <a:cubicBezTo>
                    <a:pt x="11175" y="265"/>
                    <a:pt x="10947" y="192"/>
                    <a:pt x="10683" y="119"/>
                  </a:cubicBezTo>
                  <a:cubicBezTo>
                    <a:pt x="10573" y="83"/>
                    <a:pt x="10455" y="37"/>
                    <a:pt x="10300" y="37"/>
                  </a:cubicBezTo>
                  <a:cubicBezTo>
                    <a:pt x="10227" y="1"/>
                    <a:pt x="10117" y="1"/>
                    <a:pt x="999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53"/>
            <p:cNvSpPr/>
            <p:nvPr/>
          </p:nvSpPr>
          <p:spPr>
            <a:xfrm>
              <a:off x="7240381" y="376934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53"/>
            <p:cNvSpPr/>
            <p:nvPr/>
          </p:nvSpPr>
          <p:spPr>
            <a:xfrm>
              <a:off x="7240381" y="376934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53"/>
            <p:cNvSpPr/>
            <p:nvPr/>
          </p:nvSpPr>
          <p:spPr>
            <a:xfrm>
              <a:off x="7240381" y="376934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53"/>
            <p:cNvSpPr/>
            <p:nvPr/>
          </p:nvSpPr>
          <p:spPr>
            <a:xfrm>
              <a:off x="7240381" y="376934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53"/>
            <p:cNvSpPr/>
            <p:nvPr/>
          </p:nvSpPr>
          <p:spPr>
            <a:xfrm>
              <a:off x="7240381" y="376934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53"/>
            <p:cNvSpPr/>
            <p:nvPr/>
          </p:nvSpPr>
          <p:spPr>
            <a:xfrm>
              <a:off x="6347881" y="39123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53"/>
            <p:cNvSpPr/>
            <p:nvPr/>
          </p:nvSpPr>
          <p:spPr>
            <a:xfrm>
              <a:off x="6665301" y="3598914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53"/>
            <p:cNvSpPr/>
            <p:nvPr/>
          </p:nvSpPr>
          <p:spPr>
            <a:xfrm>
              <a:off x="7360936" y="382320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53"/>
            <p:cNvSpPr/>
            <p:nvPr/>
          </p:nvSpPr>
          <p:spPr>
            <a:xfrm>
              <a:off x="7302653" y="3320876"/>
              <a:ext cx="392736" cy="630890"/>
            </a:xfrm>
            <a:custGeom>
              <a:avLst/>
              <a:gdLst/>
              <a:ahLst/>
              <a:cxnLst/>
              <a:rect l="l" t="t" r="r" b="b"/>
              <a:pathLst>
                <a:path w="7190" h="11550" extrusionOk="0">
                  <a:moveTo>
                    <a:pt x="3194" y="0"/>
                  </a:moveTo>
                  <a:cubicBezTo>
                    <a:pt x="3084" y="37"/>
                    <a:pt x="2965" y="73"/>
                    <a:pt x="2774" y="110"/>
                  </a:cubicBezTo>
                  <a:cubicBezTo>
                    <a:pt x="2546" y="228"/>
                    <a:pt x="2281" y="338"/>
                    <a:pt x="2017" y="530"/>
                  </a:cubicBezTo>
                  <a:cubicBezTo>
                    <a:pt x="1369" y="913"/>
                    <a:pt x="840" y="1442"/>
                    <a:pt x="493" y="2089"/>
                  </a:cubicBezTo>
                  <a:cubicBezTo>
                    <a:pt x="311" y="2391"/>
                    <a:pt x="192" y="2737"/>
                    <a:pt x="119" y="3111"/>
                  </a:cubicBezTo>
                  <a:cubicBezTo>
                    <a:pt x="83" y="3303"/>
                    <a:pt x="37" y="3531"/>
                    <a:pt x="1" y="3759"/>
                  </a:cubicBezTo>
                  <a:lnTo>
                    <a:pt x="1" y="4443"/>
                  </a:lnTo>
                  <a:cubicBezTo>
                    <a:pt x="1" y="4480"/>
                    <a:pt x="1" y="4562"/>
                    <a:pt x="37" y="4598"/>
                  </a:cubicBezTo>
                  <a:cubicBezTo>
                    <a:pt x="37" y="4635"/>
                    <a:pt x="37" y="4635"/>
                    <a:pt x="83" y="4671"/>
                  </a:cubicBezTo>
                  <a:lnTo>
                    <a:pt x="83" y="4790"/>
                  </a:lnTo>
                  <a:cubicBezTo>
                    <a:pt x="83" y="5209"/>
                    <a:pt x="119" y="5620"/>
                    <a:pt x="192" y="6076"/>
                  </a:cubicBezTo>
                  <a:cubicBezTo>
                    <a:pt x="265" y="6496"/>
                    <a:pt x="384" y="6952"/>
                    <a:pt x="493" y="7408"/>
                  </a:cubicBezTo>
                  <a:cubicBezTo>
                    <a:pt x="612" y="7718"/>
                    <a:pt x="721" y="8019"/>
                    <a:pt x="876" y="8439"/>
                  </a:cubicBezTo>
                  <a:lnTo>
                    <a:pt x="913" y="8512"/>
                  </a:lnTo>
                  <a:lnTo>
                    <a:pt x="913" y="8548"/>
                  </a:lnTo>
                  <a:cubicBezTo>
                    <a:pt x="1141" y="9087"/>
                    <a:pt x="1451" y="9771"/>
                    <a:pt x="1862" y="10336"/>
                  </a:cubicBezTo>
                  <a:cubicBezTo>
                    <a:pt x="2053" y="10637"/>
                    <a:pt x="2318" y="10865"/>
                    <a:pt x="2546" y="11057"/>
                  </a:cubicBezTo>
                  <a:cubicBezTo>
                    <a:pt x="2701" y="11176"/>
                    <a:pt x="2856" y="11249"/>
                    <a:pt x="3002" y="11322"/>
                  </a:cubicBezTo>
                  <a:cubicBezTo>
                    <a:pt x="3048" y="11322"/>
                    <a:pt x="3121" y="11367"/>
                    <a:pt x="3157" y="11367"/>
                  </a:cubicBezTo>
                  <a:cubicBezTo>
                    <a:pt x="3230" y="11404"/>
                    <a:pt x="3312" y="11440"/>
                    <a:pt x="3385" y="11440"/>
                  </a:cubicBezTo>
                  <a:cubicBezTo>
                    <a:pt x="3650" y="11513"/>
                    <a:pt x="3960" y="11550"/>
                    <a:pt x="4297" y="11550"/>
                  </a:cubicBezTo>
                  <a:lnTo>
                    <a:pt x="4416" y="11550"/>
                  </a:lnTo>
                  <a:cubicBezTo>
                    <a:pt x="4681" y="11550"/>
                    <a:pt x="4982" y="11550"/>
                    <a:pt x="5283" y="11477"/>
                  </a:cubicBezTo>
                  <a:cubicBezTo>
                    <a:pt x="5629" y="11440"/>
                    <a:pt x="5930" y="11322"/>
                    <a:pt x="6241" y="11212"/>
                  </a:cubicBezTo>
                  <a:cubicBezTo>
                    <a:pt x="6387" y="11176"/>
                    <a:pt x="6505" y="11094"/>
                    <a:pt x="6615" y="11021"/>
                  </a:cubicBezTo>
                  <a:cubicBezTo>
                    <a:pt x="6770" y="10911"/>
                    <a:pt x="6843" y="10829"/>
                    <a:pt x="6961" y="10719"/>
                  </a:cubicBezTo>
                  <a:cubicBezTo>
                    <a:pt x="7034" y="10601"/>
                    <a:pt x="7107" y="10491"/>
                    <a:pt x="7153" y="10336"/>
                  </a:cubicBezTo>
                  <a:cubicBezTo>
                    <a:pt x="7189" y="10227"/>
                    <a:pt x="7189" y="10108"/>
                    <a:pt x="7189" y="9953"/>
                  </a:cubicBezTo>
                  <a:cubicBezTo>
                    <a:pt x="7189" y="9807"/>
                    <a:pt x="7189" y="9689"/>
                    <a:pt x="7153" y="9497"/>
                  </a:cubicBezTo>
                  <a:cubicBezTo>
                    <a:pt x="7107" y="9388"/>
                    <a:pt x="7071" y="9233"/>
                    <a:pt x="6998" y="9087"/>
                  </a:cubicBezTo>
                  <a:cubicBezTo>
                    <a:pt x="6879" y="8740"/>
                    <a:pt x="6733" y="8439"/>
                    <a:pt x="6578" y="8211"/>
                  </a:cubicBezTo>
                  <a:lnTo>
                    <a:pt x="6505" y="8056"/>
                  </a:lnTo>
                  <a:lnTo>
                    <a:pt x="6469" y="7983"/>
                  </a:lnTo>
                  <a:cubicBezTo>
                    <a:pt x="6387" y="7828"/>
                    <a:pt x="6277" y="7636"/>
                    <a:pt x="6195" y="7444"/>
                  </a:cubicBezTo>
                  <a:cubicBezTo>
                    <a:pt x="6158" y="7335"/>
                    <a:pt x="6085" y="7216"/>
                    <a:pt x="6049" y="7107"/>
                  </a:cubicBezTo>
                  <a:lnTo>
                    <a:pt x="6049" y="7070"/>
                  </a:lnTo>
                  <a:cubicBezTo>
                    <a:pt x="5967" y="6915"/>
                    <a:pt x="5894" y="6724"/>
                    <a:pt x="5821" y="6578"/>
                  </a:cubicBezTo>
                  <a:cubicBezTo>
                    <a:pt x="5474" y="5739"/>
                    <a:pt x="5210" y="4826"/>
                    <a:pt x="4945" y="3950"/>
                  </a:cubicBezTo>
                  <a:lnTo>
                    <a:pt x="4945" y="3914"/>
                  </a:lnTo>
                  <a:cubicBezTo>
                    <a:pt x="4909" y="3722"/>
                    <a:pt x="4827" y="3531"/>
                    <a:pt x="4790" y="3303"/>
                  </a:cubicBezTo>
                  <a:cubicBezTo>
                    <a:pt x="4754" y="3157"/>
                    <a:pt x="4754" y="2965"/>
                    <a:pt x="4717" y="2774"/>
                  </a:cubicBezTo>
                  <a:cubicBezTo>
                    <a:pt x="4681" y="2619"/>
                    <a:pt x="4681" y="2473"/>
                    <a:pt x="4644" y="2318"/>
                  </a:cubicBezTo>
                  <a:lnTo>
                    <a:pt x="4644" y="2281"/>
                  </a:lnTo>
                  <a:lnTo>
                    <a:pt x="4644" y="2245"/>
                  </a:lnTo>
                  <a:cubicBezTo>
                    <a:pt x="4598" y="2053"/>
                    <a:pt x="4562" y="1825"/>
                    <a:pt x="4525" y="1633"/>
                  </a:cubicBezTo>
                  <a:cubicBezTo>
                    <a:pt x="4489" y="1332"/>
                    <a:pt x="4416" y="913"/>
                    <a:pt x="4261" y="566"/>
                  </a:cubicBezTo>
                  <a:cubicBezTo>
                    <a:pt x="4188" y="374"/>
                    <a:pt x="4106" y="265"/>
                    <a:pt x="3996" y="192"/>
                  </a:cubicBezTo>
                  <a:cubicBezTo>
                    <a:pt x="3878" y="73"/>
                    <a:pt x="3768" y="37"/>
                    <a:pt x="3613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53"/>
            <p:cNvSpPr/>
            <p:nvPr/>
          </p:nvSpPr>
          <p:spPr>
            <a:xfrm>
              <a:off x="7304674" y="3320876"/>
              <a:ext cx="274096" cy="423597"/>
            </a:xfrm>
            <a:custGeom>
              <a:avLst/>
              <a:gdLst/>
              <a:ahLst/>
              <a:cxnLst/>
              <a:rect l="l" t="t" r="r" b="b"/>
              <a:pathLst>
                <a:path w="5018" h="7755" extrusionOk="0">
                  <a:moveTo>
                    <a:pt x="3157" y="0"/>
                  </a:moveTo>
                  <a:cubicBezTo>
                    <a:pt x="3047" y="37"/>
                    <a:pt x="2928" y="73"/>
                    <a:pt x="2737" y="110"/>
                  </a:cubicBezTo>
                  <a:cubicBezTo>
                    <a:pt x="2509" y="228"/>
                    <a:pt x="2244" y="338"/>
                    <a:pt x="1980" y="530"/>
                  </a:cubicBezTo>
                  <a:cubicBezTo>
                    <a:pt x="1332" y="913"/>
                    <a:pt x="803" y="1442"/>
                    <a:pt x="456" y="2089"/>
                  </a:cubicBezTo>
                  <a:cubicBezTo>
                    <a:pt x="274" y="2391"/>
                    <a:pt x="155" y="2737"/>
                    <a:pt x="82" y="3111"/>
                  </a:cubicBezTo>
                  <a:cubicBezTo>
                    <a:pt x="46" y="3193"/>
                    <a:pt x="46" y="3266"/>
                    <a:pt x="0" y="3385"/>
                  </a:cubicBezTo>
                  <a:cubicBezTo>
                    <a:pt x="192" y="3841"/>
                    <a:pt x="347" y="4297"/>
                    <a:pt x="538" y="4753"/>
                  </a:cubicBezTo>
                  <a:cubicBezTo>
                    <a:pt x="648" y="5054"/>
                    <a:pt x="766" y="5392"/>
                    <a:pt x="912" y="5702"/>
                  </a:cubicBezTo>
                  <a:cubicBezTo>
                    <a:pt x="1067" y="6040"/>
                    <a:pt x="1186" y="6386"/>
                    <a:pt x="1369" y="6687"/>
                  </a:cubicBezTo>
                  <a:lnTo>
                    <a:pt x="1332" y="6687"/>
                  </a:lnTo>
                  <a:cubicBezTo>
                    <a:pt x="1524" y="7034"/>
                    <a:pt x="1715" y="7371"/>
                    <a:pt x="1907" y="7718"/>
                  </a:cubicBezTo>
                  <a:lnTo>
                    <a:pt x="1907" y="7755"/>
                  </a:lnTo>
                  <a:cubicBezTo>
                    <a:pt x="2098" y="7600"/>
                    <a:pt x="2281" y="7444"/>
                    <a:pt x="2472" y="7299"/>
                  </a:cubicBezTo>
                  <a:cubicBezTo>
                    <a:pt x="3193" y="6687"/>
                    <a:pt x="3804" y="6040"/>
                    <a:pt x="4379" y="5319"/>
                  </a:cubicBezTo>
                  <a:cubicBezTo>
                    <a:pt x="4333" y="5282"/>
                    <a:pt x="4333" y="5282"/>
                    <a:pt x="4333" y="5246"/>
                  </a:cubicBezTo>
                  <a:cubicBezTo>
                    <a:pt x="3959" y="4598"/>
                    <a:pt x="3649" y="3914"/>
                    <a:pt x="3421" y="3230"/>
                  </a:cubicBezTo>
                  <a:cubicBezTo>
                    <a:pt x="3157" y="2582"/>
                    <a:pt x="2965" y="1934"/>
                    <a:pt x="2856" y="1250"/>
                  </a:cubicBezTo>
                  <a:lnTo>
                    <a:pt x="2856" y="1214"/>
                  </a:lnTo>
                  <a:lnTo>
                    <a:pt x="2928" y="1214"/>
                  </a:lnTo>
                  <a:lnTo>
                    <a:pt x="2928" y="1250"/>
                  </a:lnTo>
                  <a:lnTo>
                    <a:pt x="2928" y="1287"/>
                  </a:lnTo>
                  <a:cubicBezTo>
                    <a:pt x="3047" y="1861"/>
                    <a:pt x="3193" y="2391"/>
                    <a:pt x="3385" y="2929"/>
                  </a:cubicBezTo>
                  <a:cubicBezTo>
                    <a:pt x="3576" y="3494"/>
                    <a:pt x="3804" y="4069"/>
                    <a:pt x="4069" y="4635"/>
                  </a:cubicBezTo>
                  <a:lnTo>
                    <a:pt x="4069" y="4598"/>
                  </a:lnTo>
                  <a:cubicBezTo>
                    <a:pt x="4187" y="4826"/>
                    <a:pt x="4297" y="5054"/>
                    <a:pt x="4415" y="5246"/>
                  </a:cubicBezTo>
                  <a:cubicBezTo>
                    <a:pt x="4452" y="5209"/>
                    <a:pt x="4488" y="5127"/>
                    <a:pt x="4525" y="5054"/>
                  </a:cubicBezTo>
                  <a:lnTo>
                    <a:pt x="4525" y="5091"/>
                  </a:lnTo>
                  <a:cubicBezTo>
                    <a:pt x="4717" y="4826"/>
                    <a:pt x="4872" y="4598"/>
                    <a:pt x="5018" y="4334"/>
                  </a:cubicBezTo>
                  <a:cubicBezTo>
                    <a:pt x="4981" y="4179"/>
                    <a:pt x="4945" y="4069"/>
                    <a:pt x="4908" y="3950"/>
                  </a:cubicBezTo>
                  <a:lnTo>
                    <a:pt x="4908" y="3914"/>
                  </a:lnTo>
                  <a:cubicBezTo>
                    <a:pt x="4872" y="3722"/>
                    <a:pt x="4790" y="3531"/>
                    <a:pt x="4753" y="3303"/>
                  </a:cubicBezTo>
                  <a:cubicBezTo>
                    <a:pt x="4717" y="3157"/>
                    <a:pt x="4717" y="2965"/>
                    <a:pt x="4680" y="2774"/>
                  </a:cubicBezTo>
                  <a:cubicBezTo>
                    <a:pt x="4644" y="2619"/>
                    <a:pt x="4644" y="2473"/>
                    <a:pt x="4607" y="2318"/>
                  </a:cubicBezTo>
                  <a:cubicBezTo>
                    <a:pt x="4561" y="2089"/>
                    <a:pt x="4525" y="1861"/>
                    <a:pt x="4488" y="1633"/>
                  </a:cubicBezTo>
                  <a:cubicBezTo>
                    <a:pt x="4452" y="1332"/>
                    <a:pt x="4379" y="913"/>
                    <a:pt x="4224" y="566"/>
                  </a:cubicBezTo>
                  <a:cubicBezTo>
                    <a:pt x="4151" y="374"/>
                    <a:pt x="4069" y="265"/>
                    <a:pt x="3959" y="192"/>
                  </a:cubicBezTo>
                  <a:cubicBezTo>
                    <a:pt x="3841" y="110"/>
                    <a:pt x="3731" y="37"/>
                    <a:pt x="3576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53"/>
            <p:cNvSpPr/>
            <p:nvPr/>
          </p:nvSpPr>
          <p:spPr>
            <a:xfrm>
              <a:off x="7547805" y="3561551"/>
              <a:ext cx="89253" cy="174464"/>
            </a:xfrm>
            <a:custGeom>
              <a:avLst/>
              <a:gdLst/>
              <a:ahLst/>
              <a:cxnLst/>
              <a:rect l="l" t="t" r="r" b="b"/>
              <a:pathLst>
                <a:path w="1634" h="3194" extrusionOk="0">
                  <a:moveTo>
                    <a:pt x="612" y="1"/>
                  </a:moveTo>
                  <a:cubicBezTo>
                    <a:pt x="530" y="119"/>
                    <a:pt x="457" y="229"/>
                    <a:pt x="384" y="384"/>
                  </a:cubicBezTo>
                  <a:cubicBezTo>
                    <a:pt x="266" y="530"/>
                    <a:pt x="110" y="721"/>
                    <a:pt x="1" y="913"/>
                  </a:cubicBezTo>
                  <a:cubicBezTo>
                    <a:pt x="229" y="1333"/>
                    <a:pt x="494" y="1752"/>
                    <a:pt x="758" y="2172"/>
                  </a:cubicBezTo>
                  <a:cubicBezTo>
                    <a:pt x="986" y="2509"/>
                    <a:pt x="1214" y="2856"/>
                    <a:pt x="1479" y="3194"/>
                  </a:cubicBezTo>
                  <a:cubicBezTo>
                    <a:pt x="1561" y="3084"/>
                    <a:pt x="1597" y="3002"/>
                    <a:pt x="1634" y="2893"/>
                  </a:cubicBezTo>
                  <a:cubicBezTo>
                    <a:pt x="1597" y="2856"/>
                    <a:pt x="1597" y="2774"/>
                    <a:pt x="1561" y="2701"/>
                  </a:cubicBezTo>
                  <a:lnTo>
                    <a:pt x="1524" y="2664"/>
                  </a:lnTo>
                  <a:cubicBezTo>
                    <a:pt x="1479" y="2509"/>
                    <a:pt x="1406" y="2318"/>
                    <a:pt x="1333" y="2172"/>
                  </a:cubicBezTo>
                  <a:cubicBezTo>
                    <a:pt x="1068" y="1488"/>
                    <a:pt x="795" y="758"/>
                    <a:pt x="612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53"/>
            <p:cNvSpPr/>
            <p:nvPr/>
          </p:nvSpPr>
          <p:spPr>
            <a:xfrm>
              <a:off x="7633018" y="3725479"/>
              <a:ext cx="39437" cy="62379"/>
            </a:xfrm>
            <a:custGeom>
              <a:avLst/>
              <a:gdLst/>
              <a:ahLst/>
              <a:cxnLst/>
              <a:rect l="l" t="t" r="r" b="b"/>
              <a:pathLst>
                <a:path w="722" h="1142" extrusionOk="0">
                  <a:moveTo>
                    <a:pt x="110" y="1"/>
                  </a:moveTo>
                  <a:cubicBezTo>
                    <a:pt x="74" y="83"/>
                    <a:pt x="37" y="156"/>
                    <a:pt x="1" y="266"/>
                  </a:cubicBezTo>
                  <a:cubicBezTo>
                    <a:pt x="193" y="494"/>
                    <a:pt x="375" y="722"/>
                    <a:pt x="567" y="995"/>
                  </a:cubicBezTo>
                  <a:lnTo>
                    <a:pt x="567" y="950"/>
                  </a:lnTo>
                  <a:cubicBezTo>
                    <a:pt x="603" y="1032"/>
                    <a:pt x="649" y="1068"/>
                    <a:pt x="722" y="1141"/>
                  </a:cubicBezTo>
                  <a:cubicBezTo>
                    <a:pt x="649" y="1032"/>
                    <a:pt x="603" y="913"/>
                    <a:pt x="530" y="804"/>
                  </a:cubicBezTo>
                  <a:cubicBezTo>
                    <a:pt x="494" y="722"/>
                    <a:pt x="457" y="649"/>
                    <a:pt x="421" y="576"/>
                  </a:cubicBezTo>
                  <a:cubicBezTo>
                    <a:pt x="339" y="384"/>
                    <a:pt x="229" y="229"/>
                    <a:pt x="147" y="83"/>
                  </a:cubicBezTo>
                  <a:cubicBezTo>
                    <a:pt x="147" y="37"/>
                    <a:pt x="110" y="1"/>
                    <a:pt x="110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53"/>
            <p:cNvSpPr/>
            <p:nvPr/>
          </p:nvSpPr>
          <p:spPr>
            <a:xfrm>
              <a:off x="7410808" y="3615356"/>
              <a:ext cx="215813" cy="280596"/>
            </a:xfrm>
            <a:custGeom>
              <a:avLst/>
              <a:gdLst/>
              <a:ahLst/>
              <a:cxnLst/>
              <a:rect l="l" t="t" r="r" b="b"/>
              <a:pathLst>
                <a:path w="3951" h="5137" extrusionOk="0">
                  <a:moveTo>
                    <a:pt x="2472" y="1"/>
                  </a:moveTo>
                  <a:cubicBezTo>
                    <a:pt x="2390" y="83"/>
                    <a:pt x="2317" y="156"/>
                    <a:pt x="2244" y="275"/>
                  </a:cubicBezTo>
                  <a:cubicBezTo>
                    <a:pt x="1788" y="840"/>
                    <a:pt x="1250" y="1369"/>
                    <a:pt x="684" y="1871"/>
                  </a:cubicBezTo>
                  <a:cubicBezTo>
                    <a:pt x="456" y="2053"/>
                    <a:pt x="228" y="2245"/>
                    <a:pt x="0" y="2400"/>
                  </a:cubicBezTo>
                  <a:cubicBezTo>
                    <a:pt x="192" y="2701"/>
                    <a:pt x="338" y="2966"/>
                    <a:pt x="529" y="3239"/>
                  </a:cubicBezTo>
                  <a:cubicBezTo>
                    <a:pt x="913" y="3878"/>
                    <a:pt x="1332" y="4489"/>
                    <a:pt x="1825" y="5018"/>
                  </a:cubicBezTo>
                  <a:cubicBezTo>
                    <a:pt x="1861" y="5064"/>
                    <a:pt x="1898" y="5100"/>
                    <a:pt x="1934" y="5137"/>
                  </a:cubicBezTo>
                  <a:cubicBezTo>
                    <a:pt x="2354" y="4717"/>
                    <a:pt x="2701" y="4261"/>
                    <a:pt x="3038" y="3805"/>
                  </a:cubicBezTo>
                  <a:cubicBezTo>
                    <a:pt x="3385" y="3349"/>
                    <a:pt x="3649" y="2856"/>
                    <a:pt x="3914" y="2364"/>
                  </a:cubicBezTo>
                  <a:cubicBezTo>
                    <a:pt x="3914" y="2364"/>
                    <a:pt x="3950" y="2327"/>
                    <a:pt x="3950" y="2282"/>
                  </a:cubicBezTo>
                  <a:cubicBezTo>
                    <a:pt x="3841" y="2136"/>
                    <a:pt x="3722" y="1980"/>
                    <a:pt x="3613" y="1789"/>
                  </a:cubicBezTo>
                  <a:cubicBezTo>
                    <a:pt x="3193" y="1223"/>
                    <a:pt x="2810" y="612"/>
                    <a:pt x="2472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53"/>
            <p:cNvSpPr/>
            <p:nvPr/>
          </p:nvSpPr>
          <p:spPr>
            <a:xfrm>
              <a:off x="7518909" y="3744433"/>
              <a:ext cx="176485" cy="205381"/>
            </a:xfrm>
            <a:custGeom>
              <a:avLst/>
              <a:gdLst/>
              <a:ahLst/>
              <a:cxnLst/>
              <a:rect l="l" t="t" r="r" b="b"/>
              <a:pathLst>
                <a:path w="3231" h="3760" extrusionOk="0">
                  <a:moveTo>
                    <a:pt x="2053" y="1"/>
                  </a:moveTo>
                  <a:cubicBezTo>
                    <a:pt x="1898" y="229"/>
                    <a:pt x="1743" y="493"/>
                    <a:pt x="1634" y="721"/>
                  </a:cubicBezTo>
                  <a:cubicBezTo>
                    <a:pt x="1251" y="1333"/>
                    <a:pt x="831" y="1898"/>
                    <a:pt x="375" y="2427"/>
                  </a:cubicBezTo>
                  <a:cubicBezTo>
                    <a:pt x="265" y="2546"/>
                    <a:pt x="110" y="2701"/>
                    <a:pt x="1" y="2810"/>
                  </a:cubicBezTo>
                  <a:cubicBezTo>
                    <a:pt x="302" y="3157"/>
                    <a:pt x="639" y="3495"/>
                    <a:pt x="1023" y="3759"/>
                  </a:cubicBezTo>
                  <a:cubicBezTo>
                    <a:pt x="1096" y="3759"/>
                    <a:pt x="1214" y="3759"/>
                    <a:pt x="1324" y="3723"/>
                  </a:cubicBezTo>
                  <a:cubicBezTo>
                    <a:pt x="1670" y="3686"/>
                    <a:pt x="1971" y="3568"/>
                    <a:pt x="2282" y="3458"/>
                  </a:cubicBezTo>
                  <a:cubicBezTo>
                    <a:pt x="2428" y="3385"/>
                    <a:pt x="2546" y="3340"/>
                    <a:pt x="2656" y="3267"/>
                  </a:cubicBezTo>
                  <a:cubicBezTo>
                    <a:pt x="2811" y="3157"/>
                    <a:pt x="2884" y="3075"/>
                    <a:pt x="3002" y="2965"/>
                  </a:cubicBezTo>
                  <a:cubicBezTo>
                    <a:pt x="3075" y="2847"/>
                    <a:pt x="3112" y="2737"/>
                    <a:pt x="3194" y="2582"/>
                  </a:cubicBezTo>
                  <a:cubicBezTo>
                    <a:pt x="3230" y="2473"/>
                    <a:pt x="3230" y="2354"/>
                    <a:pt x="3230" y="2199"/>
                  </a:cubicBezTo>
                  <a:cubicBezTo>
                    <a:pt x="3230" y="2053"/>
                    <a:pt x="3194" y="1935"/>
                    <a:pt x="3148" y="1743"/>
                  </a:cubicBezTo>
                  <a:cubicBezTo>
                    <a:pt x="3148" y="1634"/>
                    <a:pt x="3112" y="1479"/>
                    <a:pt x="3039" y="1333"/>
                  </a:cubicBezTo>
                  <a:cubicBezTo>
                    <a:pt x="3002" y="1214"/>
                    <a:pt x="2966" y="1104"/>
                    <a:pt x="2920" y="1022"/>
                  </a:cubicBezTo>
                  <a:cubicBezTo>
                    <a:pt x="2583" y="685"/>
                    <a:pt x="2318" y="338"/>
                    <a:pt x="2053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53"/>
            <p:cNvSpPr/>
            <p:nvPr/>
          </p:nvSpPr>
          <p:spPr>
            <a:xfrm>
              <a:off x="7302653" y="3513700"/>
              <a:ext cx="104220" cy="268142"/>
            </a:xfrm>
            <a:custGeom>
              <a:avLst/>
              <a:gdLst/>
              <a:ahLst/>
              <a:cxnLst/>
              <a:rect l="l" t="t" r="r" b="b"/>
              <a:pathLst>
                <a:path w="1908" h="4909" extrusionOk="0">
                  <a:moveTo>
                    <a:pt x="37" y="1"/>
                  </a:moveTo>
                  <a:cubicBezTo>
                    <a:pt x="37" y="83"/>
                    <a:pt x="1" y="156"/>
                    <a:pt x="1" y="229"/>
                  </a:cubicBezTo>
                  <a:lnTo>
                    <a:pt x="1" y="913"/>
                  </a:lnTo>
                  <a:cubicBezTo>
                    <a:pt x="1" y="950"/>
                    <a:pt x="37" y="1032"/>
                    <a:pt x="37" y="1068"/>
                  </a:cubicBezTo>
                  <a:cubicBezTo>
                    <a:pt x="37" y="1105"/>
                    <a:pt x="37" y="1105"/>
                    <a:pt x="83" y="1105"/>
                  </a:cubicBezTo>
                  <a:lnTo>
                    <a:pt x="83" y="1260"/>
                  </a:lnTo>
                  <a:cubicBezTo>
                    <a:pt x="83" y="1679"/>
                    <a:pt x="119" y="2136"/>
                    <a:pt x="192" y="2546"/>
                  </a:cubicBezTo>
                  <a:cubicBezTo>
                    <a:pt x="265" y="2966"/>
                    <a:pt x="384" y="3422"/>
                    <a:pt x="493" y="3878"/>
                  </a:cubicBezTo>
                  <a:cubicBezTo>
                    <a:pt x="612" y="4188"/>
                    <a:pt x="721" y="4489"/>
                    <a:pt x="876" y="4909"/>
                  </a:cubicBezTo>
                  <a:cubicBezTo>
                    <a:pt x="1223" y="4717"/>
                    <a:pt x="1561" y="4489"/>
                    <a:pt x="1907" y="4261"/>
                  </a:cubicBezTo>
                  <a:cubicBezTo>
                    <a:pt x="1862" y="4225"/>
                    <a:pt x="1862" y="4225"/>
                    <a:pt x="1862" y="4188"/>
                  </a:cubicBezTo>
                  <a:cubicBezTo>
                    <a:pt x="1679" y="3841"/>
                    <a:pt x="1488" y="3504"/>
                    <a:pt x="1296" y="3157"/>
                  </a:cubicBezTo>
                  <a:cubicBezTo>
                    <a:pt x="1104" y="2701"/>
                    <a:pt x="913" y="2282"/>
                    <a:pt x="721" y="1862"/>
                  </a:cubicBezTo>
                  <a:cubicBezTo>
                    <a:pt x="493" y="1223"/>
                    <a:pt x="265" y="612"/>
                    <a:pt x="37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53"/>
            <p:cNvSpPr/>
            <p:nvPr/>
          </p:nvSpPr>
          <p:spPr>
            <a:xfrm>
              <a:off x="7352470" y="3750442"/>
              <a:ext cx="160044" cy="186918"/>
            </a:xfrm>
            <a:custGeom>
              <a:avLst/>
              <a:gdLst/>
              <a:ahLst/>
              <a:cxnLst/>
              <a:rect l="l" t="t" r="r" b="b"/>
              <a:pathLst>
                <a:path w="2930" h="3422" extrusionOk="0">
                  <a:moveTo>
                    <a:pt x="1032" y="0"/>
                  </a:moveTo>
                  <a:cubicBezTo>
                    <a:pt x="685" y="228"/>
                    <a:pt x="348" y="456"/>
                    <a:pt x="1" y="648"/>
                  </a:cubicBezTo>
                  <a:lnTo>
                    <a:pt x="1" y="684"/>
                  </a:lnTo>
                  <a:cubicBezTo>
                    <a:pt x="229" y="1223"/>
                    <a:pt x="539" y="1907"/>
                    <a:pt x="950" y="2472"/>
                  </a:cubicBezTo>
                  <a:cubicBezTo>
                    <a:pt x="1178" y="2773"/>
                    <a:pt x="1406" y="3001"/>
                    <a:pt x="1634" y="3193"/>
                  </a:cubicBezTo>
                  <a:cubicBezTo>
                    <a:pt x="1789" y="3275"/>
                    <a:pt x="1908" y="3385"/>
                    <a:pt x="2053" y="3421"/>
                  </a:cubicBezTo>
                  <a:cubicBezTo>
                    <a:pt x="2245" y="3312"/>
                    <a:pt x="2400" y="3193"/>
                    <a:pt x="2510" y="3084"/>
                  </a:cubicBezTo>
                  <a:lnTo>
                    <a:pt x="2546" y="3084"/>
                  </a:lnTo>
                  <a:cubicBezTo>
                    <a:pt x="2665" y="2965"/>
                    <a:pt x="2820" y="2855"/>
                    <a:pt x="2929" y="2700"/>
                  </a:cubicBezTo>
                  <a:cubicBezTo>
                    <a:pt x="2628" y="2399"/>
                    <a:pt x="2364" y="2053"/>
                    <a:pt x="2090" y="1679"/>
                  </a:cubicBezTo>
                  <a:cubicBezTo>
                    <a:pt x="1716" y="1140"/>
                    <a:pt x="1333" y="575"/>
                    <a:pt x="1032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53"/>
            <p:cNvSpPr/>
            <p:nvPr/>
          </p:nvSpPr>
          <p:spPr>
            <a:xfrm>
              <a:off x="7469092" y="3901915"/>
              <a:ext cx="99741" cy="49870"/>
            </a:xfrm>
            <a:custGeom>
              <a:avLst/>
              <a:gdLst/>
              <a:ahLst/>
              <a:cxnLst/>
              <a:rect l="l" t="t" r="r" b="b"/>
              <a:pathLst>
                <a:path w="1826" h="913" extrusionOk="0">
                  <a:moveTo>
                    <a:pt x="867" y="0"/>
                  </a:moveTo>
                  <a:cubicBezTo>
                    <a:pt x="758" y="82"/>
                    <a:pt x="685" y="155"/>
                    <a:pt x="566" y="274"/>
                  </a:cubicBezTo>
                  <a:cubicBezTo>
                    <a:pt x="375" y="420"/>
                    <a:pt x="229" y="575"/>
                    <a:pt x="1" y="685"/>
                  </a:cubicBezTo>
                  <a:cubicBezTo>
                    <a:pt x="110" y="730"/>
                    <a:pt x="229" y="767"/>
                    <a:pt x="338" y="803"/>
                  </a:cubicBezTo>
                  <a:cubicBezTo>
                    <a:pt x="603" y="876"/>
                    <a:pt x="913" y="913"/>
                    <a:pt x="1250" y="913"/>
                  </a:cubicBezTo>
                  <a:lnTo>
                    <a:pt x="1825" y="913"/>
                  </a:lnTo>
                  <a:cubicBezTo>
                    <a:pt x="1670" y="803"/>
                    <a:pt x="1551" y="685"/>
                    <a:pt x="1442" y="575"/>
                  </a:cubicBezTo>
                  <a:cubicBezTo>
                    <a:pt x="1214" y="384"/>
                    <a:pt x="1022" y="192"/>
                    <a:pt x="867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53"/>
            <p:cNvSpPr/>
            <p:nvPr/>
          </p:nvSpPr>
          <p:spPr>
            <a:xfrm>
              <a:off x="7491542" y="3918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53"/>
            <p:cNvSpPr/>
            <p:nvPr/>
          </p:nvSpPr>
          <p:spPr>
            <a:xfrm>
              <a:off x="7404308" y="3874986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53"/>
            <p:cNvSpPr/>
            <p:nvPr/>
          </p:nvSpPr>
          <p:spPr>
            <a:xfrm>
              <a:off x="7404308" y="3874986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53"/>
            <p:cNvSpPr/>
            <p:nvPr/>
          </p:nvSpPr>
          <p:spPr>
            <a:xfrm>
              <a:off x="7612097" y="3663207"/>
              <a:ext cx="55" cy="2076"/>
            </a:xfrm>
            <a:custGeom>
              <a:avLst/>
              <a:gdLst/>
              <a:ahLst/>
              <a:cxnLst/>
              <a:rect l="l" t="t" r="r" b="b"/>
              <a:pathLst>
                <a:path w="1" h="38" extrusionOk="0">
                  <a:moveTo>
                    <a:pt x="1" y="3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53"/>
            <p:cNvSpPr/>
            <p:nvPr/>
          </p:nvSpPr>
          <p:spPr>
            <a:xfrm>
              <a:off x="6773456" y="3125540"/>
              <a:ext cx="491876" cy="384215"/>
            </a:xfrm>
            <a:custGeom>
              <a:avLst/>
              <a:gdLst/>
              <a:ahLst/>
              <a:cxnLst/>
              <a:rect l="l" t="t" r="r" b="b"/>
              <a:pathLst>
                <a:path w="9005" h="7034" extrusionOk="0">
                  <a:moveTo>
                    <a:pt x="913" y="0"/>
                  </a:moveTo>
                  <a:cubicBezTo>
                    <a:pt x="830" y="0"/>
                    <a:pt x="794" y="0"/>
                    <a:pt x="758" y="37"/>
                  </a:cubicBezTo>
                  <a:cubicBezTo>
                    <a:pt x="758" y="73"/>
                    <a:pt x="721" y="73"/>
                    <a:pt x="721" y="119"/>
                  </a:cubicBezTo>
                  <a:lnTo>
                    <a:pt x="721" y="155"/>
                  </a:lnTo>
                  <a:lnTo>
                    <a:pt x="721" y="265"/>
                  </a:lnTo>
                  <a:lnTo>
                    <a:pt x="758" y="301"/>
                  </a:lnTo>
                  <a:cubicBezTo>
                    <a:pt x="721" y="265"/>
                    <a:pt x="685" y="265"/>
                    <a:pt x="648" y="228"/>
                  </a:cubicBezTo>
                  <a:cubicBezTo>
                    <a:pt x="602" y="192"/>
                    <a:pt x="493" y="119"/>
                    <a:pt x="374" y="119"/>
                  </a:cubicBezTo>
                  <a:cubicBezTo>
                    <a:pt x="338" y="119"/>
                    <a:pt x="301" y="73"/>
                    <a:pt x="301" y="73"/>
                  </a:cubicBezTo>
                  <a:cubicBezTo>
                    <a:pt x="265" y="73"/>
                    <a:pt x="228" y="119"/>
                    <a:pt x="228" y="119"/>
                  </a:cubicBezTo>
                  <a:cubicBezTo>
                    <a:pt x="146" y="119"/>
                    <a:pt x="110" y="155"/>
                    <a:pt x="73" y="192"/>
                  </a:cubicBezTo>
                  <a:cubicBezTo>
                    <a:pt x="0" y="265"/>
                    <a:pt x="0" y="420"/>
                    <a:pt x="37" y="493"/>
                  </a:cubicBezTo>
                  <a:cubicBezTo>
                    <a:pt x="37" y="529"/>
                    <a:pt x="73" y="612"/>
                    <a:pt x="110" y="648"/>
                  </a:cubicBezTo>
                  <a:cubicBezTo>
                    <a:pt x="146" y="685"/>
                    <a:pt x="192" y="757"/>
                    <a:pt x="228" y="840"/>
                  </a:cubicBezTo>
                  <a:lnTo>
                    <a:pt x="192" y="876"/>
                  </a:lnTo>
                  <a:cubicBezTo>
                    <a:pt x="146" y="876"/>
                    <a:pt x="146" y="876"/>
                    <a:pt x="110" y="913"/>
                  </a:cubicBezTo>
                  <a:cubicBezTo>
                    <a:pt x="73" y="913"/>
                    <a:pt x="73" y="949"/>
                    <a:pt x="73" y="949"/>
                  </a:cubicBezTo>
                  <a:cubicBezTo>
                    <a:pt x="73" y="986"/>
                    <a:pt x="37" y="1031"/>
                    <a:pt x="37" y="1068"/>
                  </a:cubicBezTo>
                  <a:cubicBezTo>
                    <a:pt x="37" y="1104"/>
                    <a:pt x="37" y="1141"/>
                    <a:pt x="73" y="1141"/>
                  </a:cubicBezTo>
                  <a:lnTo>
                    <a:pt x="73" y="1259"/>
                  </a:lnTo>
                  <a:cubicBezTo>
                    <a:pt x="110" y="1332"/>
                    <a:pt x="146" y="1405"/>
                    <a:pt x="192" y="1524"/>
                  </a:cubicBezTo>
                  <a:cubicBezTo>
                    <a:pt x="265" y="1633"/>
                    <a:pt x="338" y="1788"/>
                    <a:pt x="493" y="1943"/>
                  </a:cubicBezTo>
                  <a:cubicBezTo>
                    <a:pt x="602" y="2053"/>
                    <a:pt x="758" y="2172"/>
                    <a:pt x="913" y="2281"/>
                  </a:cubicBezTo>
                  <a:cubicBezTo>
                    <a:pt x="1104" y="2400"/>
                    <a:pt x="1250" y="2509"/>
                    <a:pt x="1405" y="2582"/>
                  </a:cubicBezTo>
                  <a:cubicBezTo>
                    <a:pt x="1560" y="2664"/>
                    <a:pt x="1743" y="2701"/>
                    <a:pt x="1898" y="2737"/>
                  </a:cubicBezTo>
                  <a:cubicBezTo>
                    <a:pt x="2053" y="2774"/>
                    <a:pt x="2199" y="2774"/>
                    <a:pt x="2354" y="2774"/>
                  </a:cubicBezTo>
                  <a:lnTo>
                    <a:pt x="2847" y="2774"/>
                  </a:lnTo>
                  <a:cubicBezTo>
                    <a:pt x="2965" y="2810"/>
                    <a:pt x="3075" y="2810"/>
                    <a:pt x="3157" y="2856"/>
                  </a:cubicBezTo>
                  <a:lnTo>
                    <a:pt x="3193" y="2856"/>
                  </a:lnTo>
                  <a:cubicBezTo>
                    <a:pt x="3613" y="3230"/>
                    <a:pt x="3987" y="3649"/>
                    <a:pt x="4370" y="4033"/>
                  </a:cubicBezTo>
                  <a:lnTo>
                    <a:pt x="4598" y="4261"/>
                  </a:lnTo>
                  <a:cubicBezTo>
                    <a:pt x="5091" y="4790"/>
                    <a:pt x="5620" y="5319"/>
                    <a:pt x="6158" y="5775"/>
                  </a:cubicBezTo>
                  <a:cubicBezTo>
                    <a:pt x="6988" y="6505"/>
                    <a:pt x="7791" y="6915"/>
                    <a:pt x="8548" y="7034"/>
                  </a:cubicBezTo>
                  <a:lnTo>
                    <a:pt x="8585" y="7034"/>
                  </a:lnTo>
                  <a:cubicBezTo>
                    <a:pt x="8630" y="7034"/>
                    <a:pt x="8703" y="6997"/>
                    <a:pt x="8703" y="6961"/>
                  </a:cubicBezTo>
                  <a:lnTo>
                    <a:pt x="8703" y="6879"/>
                  </a:lnTo>
                  <a:cubicBezTo>
                    <a:pt x="8667" y="6842"/>
                    <a:pt x="8630" y="6842"/>
                    <a:pt x="8630" y="6842"/>
                  </a:cubicBezTo>
                  <a:cubicBezTo>
                    <a:pt x="8439" y="6806"/>
                    <a:pt x="8247" y="6733"/>
                    <a:pt x="8019" y="6651"/>
                  </a:cubicBezTo>
                  <a:cubicBezTo>
                    <a:pt x="7791" y="6578"/>
                    <a:pt x="7600" y="6505"/>
                    <a:pt x="7371" y="6350"/>
                  </a:cubicBezTo>
                  <a:cubicBezTo>
                    <a:pt x="7527" y="6231"/>
                    <a:pt x="7673" y="6003"/>
                    <a:pt x="7755" y="5775"/>
                  </a:cubicBezTo>
                  <a:cubicBezTo>
                    <a:pt x="7828" y="5547"/>
                    <a:pt x="7901" y="5282"/>
                    <a:pt x="7901" y="5018"/>
                  </a:cubicBezTo>
                  <a:cubicBezTo>
                    <a:pt x="7901" y="4790"/>
                    <a:pt x="7864" y="4525"/>
                    <a:pt x="7791" y="4261"/>
                  </a:cubicBezTo>
                  <a:cubicBezTo>
                    <a:pt x="7755" y="4178"/>
                    <a:pt x="7718" y="4069"/>
                    <a:pt x="7673" y="3996"/>
                  </a:cubicBezTo>
                  <a:lnTo>
                    <a:pt x="7673" y="3996"/>
                  </a:lnTo>
                  <a:cubicBezTo>
                    <a:pt x="8056" y="4178"/>
                    <a:pt x="8439" y="4334"/>
                    <a:pt x="8776" y="4489"/>
                  </a:cubicBezTo>
                  <a:lnTo>
                    <a:pt x="8813" y="4525"/>
                  </a:lnTo>
                  <a:lnTo>
                    <a:pt x="8931" y="4525"/>
                  </a:lnTo>
                  <a:cubicBezTo>
                    <a:pt x="8968" y="4525"/>
                    <a:pt x="8968" y="4489"/>
                    <a:pt x="9004" y="4489"/>
                  </a:cubicBezTo>
                  <a:lnTo>
                    <a:pt x="9004" y="4370"/>
                  </a:lnTo>
                  <a:cubicBezTo>
                    <a:pt x="9004" y="4334"/>
                    <a:pt x="8968" y="4334"/>
                    <a:pt x="8968" y="4334"/>
                  </a:cubicBezTo>
                  <a:cubicBezTo>
                    <a:pt x="7901" y="3877"/>
                    <a:pt x="6915" y="3348"/>
                    <a:pt x="5930" y="2856"/>
                  </a:cubicBezTo>
                  <a:cubicBezTo>
                    <a:pt x="5282" y="2509"/>
                    <a:pt x="4598" y="2172"/>
                    <a:pt x="3950" y="1825"/>
                  </a:cubicBezTo>
                  <a:cubicBezTo>
                    <a:pt x="3950" y="1715"/>
                    <a:pt x="3914" y="1597"/>
                    <a:pt x="3877" y="1442"/>
                  </a:cubicBezTo>
                  <a:cubicBezTo>
                    <a:pt x="3841" y="1296"/>
                    <a:pt x="3759" y="1141"/>
                    <a:pt x="3649" y="949"/>
                  </a:cubicBezTo>
                  <a:cubicBezTo>
                    <a:pt x="3567" y="803"/>
                    <a:pt x="3458" y="648"/>
                    <a:pt x="3339" y="529"/>
                  </a:cubicBezTo>
                  <a:cubicBezTo>
                    <a:pt x="3230" y="420"/>
                    <a:pt x="3111" y="347"/>
                    <a:pt x="2965" y="265"/>
                  </a:cubicBezTo>
                  <a:cubicBezTo>
                    <a:pt x="2929" y="228"/>
                    <a:pt x="2883" y="192"/>
                    <a:pt x="2810" y="192"/>
                  </a:cubicBezTo>
                  <a:cubicBezTo>
                    <a:pt x="2774" y="155"/>
                    <a:pt x="2737" y="155"/>
                    <a:pt x="2737" y="155"/>
                  </a:cubicBezTo>
                  <a:lnTo>
                    <a:pt x="2701" y="155"/>
                  </a:lnTo>
                  <a:cubicBezTo>
                    <a:pt x="2619" y="192"/>
                    <a:pt x="2546" y="228"/>
                    <a:pt x="2546" y="301"/>
                  </a:cubicBezTo>
                  <a:cubicBezTo>
                    <a:pt x="2546" y="420"/>
                    <a:pt x="2546" y="493"/>
                    <a:pt x="2582" y="575"/>
                  </a:cubicBezTo>
                  <a:cubicBezTo>
                    <a:pt x="2619" y="685"/>
                    <a:pt x="2655" y="757"/>
                    <a:pt x="2701" y="876"/>
                  </a:cubicBezTo>
                  <a:cubicBezTo>
                    <a:pt x="2774" y="949"/>
                    <a:pt x="2847" y="1068"/>
                    <a:pt x="2929" y="1214"/>
                  </a:cubicBezTo>
                  <a:cubicBezTo>
                    <a:pt x="2847" y="1177"/>
                    <a:pt x="2774" y="1141"/>
                    <a:pt x="2737" y="1104"/>
                  </a:cubicBezTo>
                  <a:cubicBezTo>
                    <a:pt x="2546" y="986"/>
                    <a:pt x="2354" y="876"/>
                    <a:pt x="2199" y="757"/>
                  </a:cubicBezTo>
                  <a:cubicBezTo>
                    <a:pt x="2126" y="721"/>
                    <a:pt x="2016" y="648"/>
                    <a:pt x="1934" y="612"/>
                  </a:cubicBezTo>
                  <a:cubicBezTo>
                    <a:pt x="1743" y="456"/>
                    <a:pt x="1515" y="301"/>
                    <a:pt x="1287" y="155"/>
                  </a:cubicBezTo>
                  <a:cubicBezTo>
                    <a:pt x="1214" y="73"/>
                    <a:pt x="1104" y="37"/>
                    <a:pt x="986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53"/>
            <p:cNvSpPr/>
            <p:nvPr/>
          </p:nvSpPr>
          <p:spPr>
            <a:xfrm>
              <a:off x="6773456" y="3148428"/>
              <a:ext cx="82753" cy="84173"/>
            </a:xfrm>
            <a:custGeom>
              <a:avLst/>
              <a:gdLst/>
              <a:ahLst/>
              <a:cxnLst/>
              <a:rect l="l" t="t" r="r" b="b"/>
              <a:pathLst>
                <a:path w="1515" h="1541" extrusionOk="0">
                  <a:moveTo>
                    <a:pt x="37" y="1"/>
                  </a:moveTo>
                  <a:cubicBezTo>
                    <a:pt x="37" y="37"/>
                    <a:pt x="0" y="37"/>
                    <a:pt x="37" y="74"/>
                  </a:cubicBezTo>
                  <a:cubicBezTo>
                    <a:pt x="110" y="229"/>
                    <a:pt x="192" y="384"/>
                    <a:pt x="265" y="494"/>
                  </a:cubicBezTo>
                  <a:cubicBezTo>
                    <a:pt x="374" y="649"/>
                    <a:pt x="493" y="795"/>
                    <a:pt x="602" y="913"/>
                  </a:cubicBezTo>
                  <a:cubicBezTo>
                    <a:pt x="721" y="1068"/>
                    <a:pt x="876" y="1178"/>
                    <a:pt x="986" y="1251"/>
                  </a:cubicBezTo>
                  <a:cubicBezTo>
                    <a:pt x="1141" y="1369"/>
                    <a:pt x="1287" y="1442"/>
                    <a:pt x="1442" y="1524"/>
                  </a:cubicBezTo>
                  <a:cubicBezTo>
                    <a:pt x="1454" y="1537"/>
                    <a:pt x="1462" y="1541"/>
                    <a:pt x="1469" y="1541"/>
                  </a:cubicBezTo>
                  <a:cubicBezTo>
                    <a:pt x="1482" y="1541"/>
                    <a:pt x="1490" y="1524"/>
                    <a:pt x="1515" y="1524"/>
                  </a:cubicBezTo>
                  <a:cubicBezTo>
                    <a:pt x="1515" y="1479"/>
                    <a:pt x="1515" y="1479"/>
                    <a:pt x="1478" y="1479"/>
                  </a:cubicBezTo>
                  <a:cubicBezTo>
                    <a:pt x="1405" y="1442"/>
                    <a:pt x="1369" y="1406"/>
                    <a:pt x="1287" y="1369"/>
                  </a:cubicBezTo>
                  <a:cubicBezTo>
                    <a:pt x="1177" y="1296"/>
                    <a:pt x="1059" y="1251"/>
                    <a:pt x="986" y="1178"/>
                  </a:cubicBezTo>
                  <a:cubicBezTo>
                    <a:pt x="913" y="1105"/>
                    <a:pt x="794" y="1023"/>
                    <a:pt x="721" y="950"/>
                  </a:cubicBezTo>
                  <a:cubicBezTo>
                    <a:pt x="648" y="840"/>
                    <a:pt x="529" y="722"/>
                    <a:pt x="456" y="612"/>
                  </a:cubicBezTo>
                  <a:cubicBezTo>
                    <a:pt x="338" y="494"/>
                    <a:pt x="265" y="338"/>
                    <a:pt x="192" y="229"/>
                  </a:cubicBezTo>
                  <a:cubicBezTo>
                    <a:pt x="146" y="156"/>
                    <a:pt x="110" y="110"/>
                    <a:pt x="73" y="37"/>
                  </a:cubicBezTo>
                  <a:cubicBezTo>
                    <a:pt x="73" y="37"/>
                    <a:pt x="73" y="1"/>
                    <a:pt x="37" y="1"/>
                  </a:cubicBezTo>
                  <a:close/>
                </a:path>
              </a:pathLst>
            </a:custGeom>
            <a:solidFill>
              <a:srgbClr val="EDC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53"/>
            <p:cNvSpPr/>
            <p:nvPr/>
          </p:nvSpPr>
          <p:spPr>
            <a:xfrm>
              <a:off x="6812840" y="3131986"/>
              <a:ext cx="60303" cy="75707"/>
            </a:xfrm>
            <a:custGeom>
              <a:avLst/>
              <a:gdLst/>
              <a:ahLst/>
              <a:cxnLst/>
              <a:rect l="l" t="t" r="r" b="b"/>
              <a:pathLst>
                <a:path w="1104" h="1386" extrusionOk="0">
                  <a:moveTo>
                    <a:pt x="37" y="1"/>
                  </a:moveTo>
                  <a:cubicBezTo>
                    <a:pt x="0" y="1"/>
                    <a:pt x="0" y="37"/>
                    <a:pt x="0" y="37"/>
                  </a:cubicBezTo>
                  <a:cubicBezTo>
                    <a:pt x="0" y="110"/>
                    <a:pt x="0" y="183"/>
                    <a:pt x="37" y="229"/>
                  </a:cubicBezTo>
                  <a:cubicBezTo>
                    <a:pt x="37" y="302"/>
                    <a:pt x="73" y="375"/>
                    <a:pt x="109" y="457"/>
                  </a:cubicBezTo>
                  <a:cubicBezTo>
                    <a:pt x="192" y="567"/>
                    <a:pt x="265" y="685"/>
                    <a:pt x="338" y="795"/>
                  </a:cubicBezTo>
                  <a:cubicBezTo>
                    <a:pt x="456" y="913"/>
                    <a:pt x="566" y="1023"/>
                    <a:pt x="648" y="1141"/>
                  </a:cubicBezTo>
                  <a:cubicBezTo>
                    <a:pt x="721" y="1178"/>
                    <a:pt x="794" y="1214"/>
                    <a:pt x="839" y="1287"/>
                  </a:cubicBezTo>
                  <a:cubicBezTo>
                    <a:pt x="912" y="1324"/>
                    <a:pt x="949" y="1369"/>
                    <a:pt x="1022" y="1369"/>
                  </a:cubicBezTo>
                  <a:cubicBezTo>
                    <a:pt x="1037" y="1381"/>
                    <a:pt x="1047" y="1386"/>
                    <a:pt x="1054" y="1386"/>
                  </a:cubicBezTo>
                  <a:cubicBezTo>
                    <a:pt x="1067" y="1386"/>
                    <a:pt x="1067" y="1369"/>
                    <a:pt x="1067" y="1369"/>
                  </a:cubicBezTo>
                  <a:cubicBezTo>
                    <a:pt x="1104" y="1369"/>
                    <a:pt x="1104" y="1324"/>
                    <a:pt x="1067" y="1324"/>
                  </a:cubicBezTo>
                  <a:cubicBezTo>
                    <a:pt x="912" y="1178"/>
                    <a:pt x="721" y="1059"/>
                    <a:pt x="566" y="913"/>
                  </a:cubicBezTo>
                  <a:cubicBezTo>
                    <a:pt x="456" y="795"/>
                    <a:pt x="301" y="639"/>
                    <a:pt x="228" y="457"/>
                  </a:cubicBezTo>
                  <a:lnTo>
                    <a:pt x="228" y="494"/>
                  </a:lnTo>
                  <a:cubicBezTo>
                    <a:pt x="155" y="375"/>
                    <a:pt x="109" y="265"/>
                    <a:pt x="73" y="110"/>
                  </a:cubicBezTo>
                  <a:lnTo>
                    <a:pt x="73" y="37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EDC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53"/>
            <p:cNvSpPr/>
            <p:nvPr/>
          </p:nvSpPr>
          <p:spPr>
            <a:xfrm>
              <a:off x="7145172" y="2884865"/>
              <a:ext cx="452547" cy="705613"/>
            </a:xfrm>
            <a:custGeom>
              <a:avLst/>
              <a:gdLst/>
              <a:ahLst/>
              <a:cxnLst/>
              <a:rect l="l" t="t" r="r" b="b"/>
              <a:pathLst>
                <a:path w="8285" h="12918" extrusionOk="0">
                  <a:moveTo>
                    <a:pt x="4480" y="0"/>
                  </a:moveTo>
                  <a:cubicBezTo>
                    <a:pt x="4444" y="0"/>
                    <a:pt x="4371" y="37"/>
                    <a:pt x="4334" y="37"/>
                  </a:cubicBezTo>
                  <a:lnTo>
                    <a:pt x="4252" y="37"/>
                  </a:lnTo>
                  <a:cubicBezTo>
                    <a:pt x="4216" y="73"/>
                    <a:pt x="4216" y="110"/>
                    <a:pt x="4179" y="110"/>
                  </a:cubicBezTo>
                  <a:cubicBezTo>
                    <a:pt x="4179" y="146"/>
                    <a:pt x="4179" y="192"/>
                    <a:pt x="4216" y="228"/>
                  </a:cubicBezTo>
                  <a:cubicBezTo>
                    <a:pt x="4252" y="374"/>
                    <a:pt x="4334" y="529"/>
                    <a:pt x="4334" y="684"/>
                  </a:cubicBezTo>
                  <a:cubicBezTo>
                    <a:pt x="4371" y="985"/>
                    <a:pt x="4371" y="1286"/>
                    <a:pt x="4334" y="1633"/>
                  </a:cubicBezTo>
                  <a:cubicBezTo>
                    <a:pt x="4252" y="1971"/>
                    <a:pt x="4179" y="2317"/>
                    <a:pt x="4060" y="2737"/>
                  </a:cubicBezTo>
                  <a:cubicBezTo>
                    <a:pt x="3987" y="3111"/>
                    <a:pt x="3832" y="3458"/>
                    <a:pt x="3723" y="3841"/>
                  </a:cubicBezTo>
                  <a:cubicBezTo>
                    <a:pt x="3650" y="4023"/>
                    <a:pt x="3568" y="4251"/>
                    <a:pt x="3495" y="4443"/>
                  </a:cubicBezTo>
                  <a:lnTo>
                    <a:pt x="3458" y="4479"/>
                  </a:lnTo>
                  <a:cubicBezTo>
                    <a:pt x="3230" y="5091"/>
                    <a:pt x="3002" y="5738"/>
                    <a:pt x="2847" y="6386"/>
                  </a:cubicBezTo>
                  <a:cubicBezTo>
                    <a:pt x="2738" y="6760"/>
                    <a:pt x="2692" y="7107"/>
                    <a:pt x="2656" y="7444"/>
                  </a:cubicBezTo>
                  <a:cubicBezTo>
                    <a:pt x="2656" y="7408"/>
                    <a:pt x="2619" y="7408"/>
                    <a:pt x="2583" y="7371"/>
                  </a:cubicBezTo>
                  <a:cubicBezTo>
                    <a:pt x="2510" y="7335"/>
                    <a:pt x="2391" y="7298"/>
                    <a:pt x="2318" y="7262"/>
                  </a:cubicBezTo>
                  <a:cubicBezTo>
                    <a:pt x="2163" y="7216"/>
                    <a:pt x="2053" y="7180"/>
                    <a:pt x="1898" y="7180"/>
                  </a:cubicBezTo>
                  <a:lnTo>
                    <a:pt x="1707" y="7180"/>
                  </a:lnTo>
                  <a:cubicBezTo>
                    <a:pt x="1406" y="7262"/>
                    <a:pt x="1141" y="7371"/>
                    <a:pt x="868" y="7563"/>
                  </a:cubicBezTo>
                  <a:cubicBezTo>
                    <a:pt x="457" y="7864"/>
                    <a:pt x="183" y="8402"/>
                    <a:pt x="74" y="8968"/>
                  </a:cubicBezTo>
                  <a:cubicBezTo>
                    <a:pt x="37" y="9269"/>
                    <a:pt x="1" y="9542"/>
                    <a:pt x="37" y="9843"/>
                  </a:cubicBezTo>
                  <a:cubicBezTo>
                    <a:pt x="74" y="10108"/>
                    <a:pt x="110" y="10409"/>
                    <a:pt x="229" y="10637"/>
                  </a:cubicBezTo>
                  <a:cubicBezTo>
                    <a:pt x="265" y="10792"/>
                    <a:pt x="338" y="10911"/>
                    <a:pt x="375" y="11020"/>
                  </a:cubicBezTo>
                  <a:cubicBezTo>
                    <a:pt x="457" y="11139"/>
                    <a:pt x="530" y="11248"/>
                    <a:pt x="639" y="11403"/>
                  </a:cubicBezTo>
                  <a:cubicBezTo>
                    <a:pt x="868" y="11631"/>
                    <a:pt x="1141" y="11896"/>
                    <a:pt x="1515" y="12088"/>
                  </a:cubicBezTo>
                  <a:cubicBezTo>
                    <a:pt x="1780" y="12279"/>
                    <a:pt x="2126" y="12425"/>
                    <a:pt x="2546" y="12580"/>
                  </a:cubicBezTo>
                  <a:cubicBezTo>
                    <a:pt x="2738" y="12653"/>
                    <a:pt x="2884" y="12690"/>
                    <a:pt x="3075" y="12772"/>
                  </a:cubicBezTo>
                  <a:cubicBezTo>
                    <a:pt x="3267" y="12808"/>
                    <a:pt x="3422" y="12845"/>
                    <a:pt x="3650" y="12881"/>
                  </a:cubicBezTo>
                  <a:cubicBezTo>
                    <a:pt x="3796" y="12918"/>
                    <a:pt x="3951" y="12918"/>
                    <a:pt x="4106" y="12918"/>
                  </a:cubicBezTo>
                  <a:cubicBezTo>
                    <a:pt x="4334" y="12918"/>
                    <a:pt x="4517" y="12881"/>
                    <a:pt x="4745" y="12845"/>
                  </a:cubicBezTo>
                  <a:cubicBezTo>
                    <a:pt x="5091" y="12772"/>
                    <a:pt x="5429" y="12617"/>
                    <a:pt x="5776" y="12425"/>
                  </a:cubicBezTo>
                  <a:cubicBezTo>
                    <a:pt x="6077" y="12234"/>
                    <a:pt x="6341" y="12005"/>
                    <a:pt x="6615" y="11741"/>
                  </a:cubicBezTo>
                  <a:cubicBezTo>
                    <a:pt x="6879" y="11476"/>
                    <a:pt x="7107" y="11175"/>
                    <a:pt x="7299" y="10829"/>
                  </a:cubicBezTo>
                  <a:cubicBezTo>
                    <a:pt x="7637" y="10181"/>
                    <a:pt x="7901" y="9424"/>
                    <a:pt x="8093" y="8548"/>
                  </a:cubicBezTo>
                  <a:cubicBezTo>
                    <a:pt x="8211" y="7791"/>
                    <a:pt x="8284" y="6952"/>
                    <a:pt x="8248" y="6076"/>
                  </a:cubicBezTo>
                  <a:cubicBezTo>
                    <a:pt x="8248" y="5702"/>
                    <a:pt x="8211" y="5319"/>
                    <a:pt x="8166" y="4862"/>
                  </a:cubicBezTo>
                  <a:cubicBezTo>
                    <a:pt x="8129" y="4479"/>
                    <a:pt x="8093" y="4142"/>
                    <a:pt x="8020" y="3759"/>
                  </a:cubicBezTo>
                  <a:cubicBezTo>
                    <a:pt x="7828" y="2965"/>
                    <a:pt x="7527" y="2281"/>
                    <a:pt x="7144" y="1706"/>
                  </a:cubicBezTo>
                  <a:cubicBezTo>
                    <a:pt x="7071" y="1560"/>
                    <a:pt x="6952" y="1441"/>
                    <a:pt x="6879" y="1332"/>
                  </a:cubicBezTo>
                  <a:cubicBezTo>
                    <a:pt x="6724" y="1140"/>
                    <a:pt x="6569" y="1022"/>
                    <a:pt x="6423" y="876"/>
                  </a:cubicBezTo>
                  <a:cubicBezTo>
                    <a:pt x="6113" y="648"/>
                    <a:pt x="5812" y="456"/>
                    <a:pt x="5511" y="301"/>
                  </a:cubicBezTo>
                  <a:cubicBezTo>
                    <a:pt x="5283" y="192"/>
                    <a:pt x="5091" y="110"/>
                    <a:pt x="4900" y="73"/>
                  </a:cubicBezTo>
                  <a:cubicBezTo>
                    <a:pt x="4745" y="37"/>
                    <a:pt x="4599" y="0"/>
                    <a:pt x="4480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53"/>
            <p:cNvSpPr/>
            <p:nvPr/>
          </p:nvSpPr>
          <p:spPr>
            <a:xfrm>
              <a:off x="7373445" y="2884865"/>
              <a:ext cx="118148" cy="163977"/>
            </a:xfrm>
            <a:custGeom>
              <a:avLst/>
              <a:gdLst/>
              <a:ahLst/>
              <a:cxnLst/>
              <a:rect l="l" t="t" r="r" b="b"/>
              <a:pathLst>
                <a:path w="2163" h="3002" extrusionOk="0">
                  <a:moveTo>
                    <a:pt x="301" y="0"/>
                  </a:moveTo>
                  <a:cubicBezTo>
                    <a:pt x="265" y="0"/>
                    <a:pt x="192" y="0"/>
                    <a:pt x="155" y="37"/>
                  </a:cubicBezTo>
                  <a:lnTo>
                    <a:pt x="73" y="37"/>
                  </a:lnTo>
                  <a:lnTo>
                    <a:pt x="0" y="110"/>
                  </a:lnTo>
                  <a:cubicBezTo>
                    <a:pt x="0" y="146"/>
                    <a:pt x="0" y="192"/>
                    <a:pt x="37" y="228"/>
                  </a:cubicBezTo>
                  <a:cubicBezTo>
                    <a:pt x="73" y="374"/>
                    <a:pt x="110" y="529"/>
                    <a:pt x="155" y="684"/>
                  </a:cubicBezTo>
                  <a:cubicBezTo>
                    <a:pt x="192" y="949"/>
                    <a:pt x="192" y="1177"/>
                    <a:pt x="155" y="1478"/>
                  </a:cubicBezTo>
                  <a:cubicBezTo>
                    <a:pt x="192" y="1478"/>
                    <a:pt x="228" y="1514"/>
                    <a:pt x="265" y="1560"/>
                  </a:cubicBezTo>
                  <a:cubicBezTo>
                    <a:pt x="912" y="2053"/>
                    <a:pt x="1560" y="2509"/>
                    <a:pt x="2162" y="3001"/>
                  </a:cubicBezTo>
                  <a:lnTo>
                    <a:pt x="2162" y="1971"/>
                  </a:lnTo>
                  <a:cubicBezTo>
                    <a:pt x="2126" y="1633"/>
                    <a:pt x="2089" y="1250"/>
                    <a:pt x="2016" y="912"/>
                  </a:cubicBezTo>
                  <a:cubicBezTo>
                    <a:pt x="2016" y="830"/>
                    <a:pt x="1980" y="757"/>
                    <a:pt x="1980" y="684"/>
                  </a:cubicBezTo>
                  <a:cubicBezTo>
                    <a:pt x="1752" y="529"/>
                    <a:pt x="1560" y="420"/>
                    <a:pt x="1332" y="301"/>
                  </a:cubicBezTo>
                  <a:cubicBezTo>
                    <a:pt x="1104" y="192"/>
                    <a:pt x="912" y="110"/>
                    <a:pt x="721" y="73"/>
                  </a:cubicBezTo>
                  <a:cubicBezTo>
                    <a:pt x="566" y="37"/>
                    <a:pt x="420" y="0"/>
                    <a:pt x="301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53"/>
            <p:cNvSpPr/>
            <p:nvPr/>
          </p:nvSpPr>
          <p:spPr>
            <a:xfrm>
              <a:off x="7485533" y="2926216"/>
              <a:ext cx="105695" cy="226246"/>
            </a:xfrm>
            <a:custGeom>
              <a:avLst/>
              <a:gdLst/>
              <a:ahLst/>
              <a:cxnLst/>
              <a:rect l="l" t="t" r="r" b="b"/>
              <a:pathLst>
                <a:path w="1935" h="4142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92"/>
                    <a:pt x="74" y="420"/>
                    <a:pt x="110" y="611"/>
                  </a:cubicBezTo>
                  <a:cubicBezTo>
                    <a:pt x="192" y="1177"/>
                    <a:pt x="229" y="1752"/>
                    <a:pt x="192" y="2317"/>
                  </a:cubicBezTo>
                  <a:lnTo>
                    <a:pt x="229" y="2317"/>
                  </a:lnTo>
                  <a:cubicBezTo>
                    <a:pt x="566" y="2628"/>
                    <a:pt x="913" y="2929"/>
                    <a:pt x="1214" y="3266"/>
                  </a:cubicBezTo>
                  <a:cubicBezTo>
                    <a:pt x="1369" y="3421"/>
                    <a:pt x="1524" y="3576"/>
                    <a:pt x="1670" y="3768"/>
                  </a:cubicBezTo>
                  <a:cubicBezTo>
                    <a:pt x="1752" y="3877"/>
                    <a:pt x="1862" y="3996"/>
                    <a:pt x="1935" y="4142"/>
                  </a:cubicBezTo>
                  <a:lnTo>
                    <a:pt x="1935" y="4105"/>
                  </a:lnTo>
                  <a:cubicBezTo>
                    <a:pt x="1898" y="3722"/>
                    <a:pt x="1862" y="3385"/>
                    <a:pt x="1789" y="3002"/>
                  </a:cubicBezTo>
                  <a:cubicBezTo>
                    <a:pt x="1597" y="2208"/>
                    <a:pt x="1333" y="1524"/>
                    <a:pt x="949" y="949"/>
                  </a:cubicBezTo>
                  <a:cubicBezTo>
                    <a:pt x="840" y="840"/>
                    <a:pt x="758" y="684"/>
                    <a:pt x="648" y="575"/>
                  </a:cubicBezTo>
                  <a:lnTo>
                    <a:pt x="612" y="529"/>
                  </a:lnTo>
                  <a:cubicBezTo>
                    <a:pt x="493" y="383"/>
                    <a:pt x="338" y="265"/>
                    <a:pt x="192" y="119"/>
                  </a:cubicBezTo>
                  <a:cubicBezTo>
                    <a:pt x="110" y="73"/>
                    <a:pt x="74" y="37"/>
                    <a:pt x="1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53"/>
            <p:cNvSpPr/>
            <p:nvPr/>
          </p:nvSpPr>
          <p:spPr>
            <a:xfrm>
              <a:off x="7387866" y="297007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53"/>
            <p:cNvSpPr/>
            <p:nvPr/>
          </p:nvSpPr>
          <p:spPr>
            <a:xfrm>
              <a:off x="7387866" y="297007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53"/>
            <p:cNvSpPr/>
            <p:nvPr/>
          </p:nvSpPr>
          <p:spPr>
            <a:xfrm>
              <a:off x="7315107" y="2970079"/>
              <a:ext cx="176485" cy="301025"/>
            </a:xfrm>
            <a:custGeom>
              <a:avLst/>
              <a:gdLst/>
              <a:ahLst/>
              <a:cxnLst/>
              <a:rect l="l" t="t" r="r" b="b"/>
              <a:pathLst>
                <a:path w="3231" h="5511" extrusionOk="0">
                  <a:moveTo>
                    <a:pt x="1223" y="0"/>
                  </a:moveTo>
                  <a:lnTo>
                    <a:pt x="1223" y="73"/>
                  </a:lnTo>
                  <a:cubicBezTo>
                    <a:pt x="1141" y="411"/>
                    <a:pt x="1068" y="757"/>
                    <a:pt x="949" y="1177"/>
                  </a:cubicBezTo>
                  <a:cubicBezTo>
                    <a:pt x="840" y="1551"/>
                    <a:pt x="721" y="1898"/>
                    <a:pt x="612" y="2281"/>
                  </a:cubicBezTo>
                  <a:cubicBezTo>
                    <a:pt x="539" y="2463"/>
                    <a:pt x="457" y="2691"/>
                    <a:pt x="384" y="2883"/>
                  </a:cubicBezTo>
                  <a:lnTo>
                    <a:pt x="347" y="2919"/>
                  </a:lnTo>
                  <a:cubicBezTo>
                    <a:pt x="229" y="3229"/>
                    <a:pt x="119" y="3531"/>
                    <a:pt x="1" y="3832"/>
                  </a:cubicBezTo>
                  <a:cubicBezTo>
                    <a:pt x="420" y="4060"/>
                    <a:pt x="803" y="4333"/>
                    <a:pt x="1141" y="4634"/>
                  </a:cubicBezTo>
                  <a:cubicBezTo>
                    <a:pt x="1488" y="4899"/>
                    <a:pt x="1789" y="5200"/>
                    <a:pt x="2090" y="5510"/>
                  </a:cubicBezTo>
                  <a:cubicBezTo>
                    <a:pt x="2135" y="5392"/>
                    <a:pt x="2208" y="5246"/>
                    <a:pt x="2281" y="5127"/>
                  </a:cubicBezTo>
                  <a:cubicBezTo>
                    <a:pt x="2436" y="4744"/>
                    <a:pt x="2628" y="4370"/>
                    <a:pt x="2737" y="3950"/>
                  </a:cubicBezTo>
                  <a:cubicBezTo>
                    <a:pt x="2893" y="3567"/>
                    <a:pt x="3002" y="3147"/>
                    <a:pt x="3084" y="2737"/>
                  </a:cubicBezTo>
                  <a:cubicBezTo>
                    <a:pt x="3157" y="2354"/>
                    <a:pt x="3194" y="1934"/>
                    <a:pt x="3230" y="1551"/>
                  </a:cubicBezTo>
                  <a:cubicBezTo>
                    <a:pt x="2966" y="1323"/>
                    <a:pt x="2737" y="1140"/>
                    <a:pt x="2473" y="949"/>
                  </a:cubicBezTo>
                  <a:cubicBezTo>
                    <a:pt x="2053" y="639"/>
                    <a:pt x="1634" y="301"/>
                    <a:pt x="1223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53"/>
            <p:cNvSpPr/>
            <p:nvPr/>
          </p:nvSpPr>
          <p:spPr>
            <a:xfrm>
              <a:off x="7450137" y="302186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53"/>
            <p:cNvSpPr/>
            <p:nvPr/>
          </p:nvSpPr>
          <p:spPr>
            <a:xfrm>
              <a:off x="7431729" y="3057260"/>
              <a:ext cx="163977" cy="333907"/>
            </a:xfrm>
            <a:custGeom>
              <a:avLst/>
              <a:gdLst/>
              <a:ahLst/>
              <a:cxnLst/>
              <a:rect l="l" t="t" r="r" b="b"/>
              <a:pathLst>
                <a:path w="3002" h="6113" extrusionOk="0">
                  <a:moveTo>
                    <a:pt x="1177" y="1"/>
                  </a:moveTo>
                  <a:cubicBezTo>
                    <a:pt x="1095" y="794"/>
                    <a:pt x="949" y="1551"/>
                    <a:pt x="721" y="2281"/>
                  </a:cubicBezTo>
                  <a:cubicBezTo>
                    <a:pt x="530" y="2883"/>
                    <a:pt x="301" y="3422"/>
                    <a:pt x="0" y="3951"/>
                  </a:cubicBezTo>
                  <a:cubicBezTo>
                    <a:pt x="110" y="4060"/>
                    <a:pt x="183" y="4179"/>
                    <a:pt x="301" y="4252"/>
                  </a:cubicBezTo>
                  <a:cubicBezTo>
                    <a:pt x="831" y="4863"/>
                    <a:pt x="1287" y="5474"/>
                    <a:pt x="1743" y="6113"/>
                  </a:cubicBezTo>
                  <a:lnTo>
                    <a:pt x="1779" y="6113"/>
                  </a:lnTo>
                  <a:cubicBezTo>
                    <a:pt x="2318" y="5319"/>
                    <a:pt x="2692" y="4480"/>
                    <a:pt x="3002" y="3567"/>
                  </a:cubicBezTo>
                  <a:lnTo>
                    <a:pt x="3002" y="2920"/>
                  </a:lnTo>
                  <a:cubicBezTo>
                    <a:pt x="3002" y="2619"/>
                    <a:pt x="3002" y="2281"/>
                    <a:pt x="2965" y="1898"/>
                  </a:cubicBezTo>
                  <a:cubicBezTo>
                    <a:pt x="2883" y="1779"/>
                    <a:pt x="2774" y="1670"/>
                    <a:pt x="2692" y="1551"/>
                  </a:cubicBezTo>
                  <a:cubicBezTo>
                    <a:pt x="2546" y="1323"/>
                    <a:pt x="2354" y="1141"/>
                    <a:pt x="2199" y="949"/>
                  </a:cubicBezTo>
                  <a:cubicBezTo>
                    <a:pt x="2007" y="758"/>
                    <a:pt x="1779" y="566"/>
                    <a:pt x="1597" y="375"/>
                  </a:cubicBezTo>
                  <a:cubicBezTo>
                    <a:pt x="1442" y="265"/>
                    <a:pt x="1323" y="110"/>
                    <a:pt x="1177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53"/>
            <p:cNvSpPr/>
            <p:nvPr/>
          </p:nvSpPr>
          <p:spPr>
            <a:xfrm>
              <a:off x="7531363" y="3266580"/>
              <a:ext cx="64345" cy="172443"/>
            </a:xfrm>
            <a:custGeom>
              <a:avLst/>
              <a:gdLst/>
              <a:ahLst/>
              <a:cxnLst/>
              <a:rect l="l" t="t" r="r" b="b"/>
              <a:pathLst>
                <a:path w="1178" h="3157" extrusionOk="0">
                  <a:moveTo>
                    <a:pt x="1178" y="0"/>
                  </a:moveTo>
                  <a:lnTo>
                    <a:pt x="1178" y="0"/>
                  </a:lnTo>
                  <a:cubicBezTo>
                    <a:pt x="1023" y="420"/>
                    <a:pt x="868" y="803"/>
                    <a:pt x="640" y="1222"/>
                  </a:cubicBezTo>
                  <a:cubicBezTo>
                    <a:pt x="457" y="1596"/>
                    <a:pt x="229" y="1980"/>
                    <a:pt x="1" y="2363"/>
                  </a:cubicBezTo>
                  <a:cubicBezTo>
                    <a:pt x="183" y="2627"/>
                    <a:pt x="375" y="2892"/>
                    <a:pt x="530" y="3156"/>
                  </a:cubicBezTo>
                  <a:cubicBezTo>
                    <a:pt x="758" y="2664"/>
                    <a:pt x="913" y="2135"/>
                    <a:pt x="1023" y="1560"/>
                  </a:cubicBezTo>
                  <a:cubicBezTo>
                    <a:pt x="1096" y="1067"/>
                    <a:pt x="1178" y="538"/>
                    <a:pt x="1178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53"/>
            <p:cNvSpPr/>
            <p:nvPr/>
          </p:nvSpPr>
          <p:spPr>
            <a:xfrm>
              <a:off x="7578722" y="314198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53"/>
            <p:cNvSpPr/>
            <p:nvPr/>
          </p:nvSpPr>
          <p:spPr>
            <a:xfrm>
              <a:off x="7578722" y="314198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53"/>
            <p:cNvSpPr/>
            <p:nvPr/>
          </p:nvSpPr>
          <p:spPr>
            <a:xfrm>
              <a:off x="7578722" y="314198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53"/>
            <p:cNvSpPr/>
            <p:nvPr/>
          </p:nvSpPr>
          <p:spPr>
            <a:xfrm>
              <a:off x="7578722" y="314198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53"/>
            <p:cNvSpPr/>
            <p:nvPr/>
          </p:nvSpPr>
          <p:spPr>
            <a:xfrm>
              <a:off x="7153147" y="3183824"/>
              <a:ext cx="274150" cy="249188"/>
            </a:xfrm>
            <a:custGeom>
              <a:avLst/>
              <a:gdLst/>
              <a:ahLst/>
              <a:cxnLst/>
              <a:rect l="l" t="t" r="r" b="b"/>
              <a:pathLst>
                <a:path w="5019" h="4562" extrusionOk="0">
                  <a:moveTo>
                    <a:pt x="2966" y="1"/>
                  </a:moveTo>
                  <a:cubicBezTo>
                    <a:pt x="2856" y="302"/>
                    <a:pt x="2738" y="603"/>
                    <a:pt x="2665" y="913"/>
                  </a:cubicBezTo>
                  <a:cubicBezTo>
                    <a:pt x="2592" y="1287"/>
                    <a:pt x="2546" y="1634"/>
                    <a:pt x="2510" y="1971"/>
                  </a:cubicBezTo>
                  <a:cubicBezTo>
                    <a:pt x="2510" y="1935"/>
                    <a:pt x="2473" y="1935"/>
                    <a:pt x="2437" y="1898"/>
                  </a:cubicBezTo>
                  <a:cubicBezTo>
                    <a:pt x="2364" y="1862"/>
                    <a:pt x="2245" y="1825"/>
                    <a:pt x="2172" y="1789"/>
                  </a:cubicBezTo>
                  <a:cubicBezTo>
                    <a:pt x="2053" y="1743"/>
                    <a:pt x="1907" y="1707"/>
                    <a:pt x="1752" y="1707"/>
                  </a:cubicBezTo>
                  <a:lnTo>
                    <a:pt x="1561" y="1707"/>
                  </a:lnTo>
                  <a:cubicBezTo>
                    <a:pt x="1260" y="1789"/>
                    <a:pt x="995" y="1898"/>
                    <a:pt x="722" y="2090"/>
                  </a:cubicBezTo>
                  <a:cubicBezTo>
                    <a:pt x="420" y="2354"/>
                    <a:pt x="156" y="2701"/>
                    <a:pt x="1" y="3157"/>
                  </a:cubicBezTo>
                  <a:cubicBezTo>
                    <a:pt x="384" y="3340"/>
                    <a:pt x="767" y="3568"/>
                    <a:pt x="1105" y="3841"/>
                  </a:cubicBezTo>
                  <a:cubicBezTo>
                    <a:pt x="1406" y="4069"/>
                    <a:pt x="1679" y="4297"/>
                    <a:pt x="1944" y="4562"/>
                  </a:cubicBezTo>
                  <a:lnTo>
                    <a:pt x="2017" y="4562"/>
                  </a:lnTo>
                  <a:cubicBezTo>
                    <a:pt x="2172" y="4480"/>
                    <a:pt x="2281" y="4443"/>
                    <a:pt x="2437" y="4370"/>
                  </a:cubicBezTo>
                  <a:cubicBezTo>
                    <a:pt x="2592" y="4297"/>
                    <a:pt x="2738" y="4179"/>
                    <a:pt x="2893" y="4106"/>
                  </a:cubicBezTo>
                  <a:cubicBezTo>
                    <a:pt x="3084" y="3987"/>
                    <a:pt x="3194" y="3878"/>
                    <a:pt x="3349" y="3759"/>
                  </a:cubicBezTo>
                  <a:cubicBezTo>
                    <a:pt x="3841" y="3340"/>
                    <a:pt x="4225" y="2847"/>
                    <a:pt x="4599" y="2318"/>
                  </a:cubicBezTo>
                  <a:cubicBezTo>
                    <a:pt x="4754" y="2090"/>
                    <a:pt x="4872" y="1898"/>
                    <a:pt x="5018" y="1670"/>
                  </a:cubicBezTo>
                  <a:cubicBezTo>
                    <a:pt x="4599" y="1250"/>
                    <a:pt x="4188" y="876"/>
                    <a:pt x="3768" y="530"/>
                  </a:cubicBezTo>
                  <a:cubicBezTo>
                    <a:pt x="3504" y="338"/>
                    <a:pt x="3230" y="147"/>
                    <a:pt x="2966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53"/>
            <p:cNvSpPr/>
            <p:nvPr/>
          </p:nvSpPr>
          <p:spPr>
            <a:xfrm>
              <a:off x="7263269" y="3277013"/>
              <a:ext cx="261696" cy="261642"/>
            </a:xfrm>
            <a:custGeom>
              <a:avLst/>
              <a:gdLst/>
              <a:ahLst/>
              <a:cxnLst/>
              <a:rect l="l" t="t" r="r" b="b"/>
              <a:pathLst>
                <a:path w="4791" h="4790" extrusionOk="0">
                  <a:moveTo>
                    <a:pt x="3039" y="1"/>
                  </a:moveTo>
                  <a:cubicBezTo>
                    <a:pt x="2966" y="156"/>
                    <a:pt x="2893" y="265"/>
                    <a:pt x="2811" y="420"/>
                  </a:cubicBezTo>
                  <a:cubicBezTo>
                    <a:pt x="2583" y="721"/>
                    <a:pt x="2355" y="1068"/>
                    <a:pt x="2127" y="1333"/>
                  </a:cubicBezTo>
                  <a:cubicBezTo>
                    <a:pt x="1898" y="1597"/>
                    <a:pt x="1670" y="1862"/>
                    <a:pt x="1406" y="2090"/>
                  </a:cubicBezTo>
                  <a:cubicBezTo>
                    <a:pt x="1178" y="2281"/>
                    <a:pt x="913" y="2473"/>
                    <a:pt x="649" y="2628"/>
                  </a:cubicBezTo>
                  <a:cubicBezTo>
                    <a:pt x="421" y="2737"/>
                    <a:pt x="229" y="2856"/>
                    <a:pt x="1" y="2929"/>
                  </a:cubicBezTo>
                  <a:cubicBezTo>
                    <a:pt x="120" y="3048"/>
                    <a:pt x="229" y="3157"/>
                    <a:pt x="384" y="3312"/>
                  </a:cubicBezTo>
                  <a:cubicBezTo>
                    <a:pt x="804" y="3768"/>
                    <a:pt x="1214" y="4261"/>
                    <a:pt x="1634" y="4790"/>
                  </a:cubicBezTo>
                  <a:cubicBezTo>
                    <a:pt x="1825" y="4717"/>
                    <a:pt x="2017" y="4644"/>
                    <a:pt x="2172" y="4525"/>
                  </a:cubicBezTo>
                  <a:lnTo>
                    <a:pt x="2172" y="4562"/>
                  </a:lnTo>
                  <a:cubicBezTo>
                    <a:pt x="2400" y="4452"/>
                    <a:pt x="2628" y="4297"/>
                    <a:pt x="2856" y="4142"/>
                  </a:cubicBezTo>
                  <a:cubicBezTo>
                    <a:pt x="3039" y="4033"/>
                    <a:pt x="3267" y="3841"/>
                    <a:pt x="3458" y="3686"/>
                  </a:cubicBezTo>
                  <a:cubicBezTo>
                    <a:pt x="3951" y="3230"/>
                    <a:pt x="4407" y="2737"/>
                    <a:pt x="4790" y="2172"/>
                  </a:cubicBezTo>
                  <a:cubicBezTo>
                    <a:pt x="4635" y="1944"/>
                    <a:pt x="4453" y="1716"/>
                    <a:pt x="4298" y="1488"/>
                  </a:cubicBezTo>
                  <a:cubicBezTo>
                    <a:pt x="3878" y="949"/>
                    <a:pt x="3495" y="457"/>
                    <a:pt x="3039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53"/>
            <p:cNvSpPr/>
            <p:nvPr/>
          </p:nvSpPr>
          <p:spPr>
            <a:xfrm>
              <a:off x="7354491" y="3399590"/>
              <a:ext cx="205872" cy="188939"/>
            </a:xfrm>
            <a:custGeom>
              <a:avLst/>
              <a:gdLst/>
              <a:ahLst/>
              <a:cxnLst/>
              <a:rect l="l" t="t" r="r" b="b"/>
              <a:pathLst>
                <a:path w="3769" h="3459" extrusionOk="0">
                  <a:moveTo>
                    <a:pt x="3157" y="1"/>
                  </a:moveTo>
                  <a:cubicBezTo>
                    <a:pt x="3084" y="119"/>
                    <a:pt x="3011" y="265"/>
                    <a:pt x="2892" y="384"/>
                  </a:cubicBezTo>
                  <a:cubicBezTo>
                    <a:pt x="2509" y="877"/>
                    <a:pt x="2099" y="1333"/>
                    <a:pt x="1597" y="1670"/>
                  </a:cubicBezTo>
                  <a:cubicBezTo>
                    <a:pt x="1141" y="2053"/>
                    <a:pt x="612" y="2354"/>
                    <a:pt x="82" y="2582"/>
                  </a:cubicBezTo>
                  <a:lnTo>
                    <a:pt x="0" y="2582"/>
                  </a:lnTo>
                  <a:cubicBezTo>
                    <a:pt x="82" y="2665"/>
                    <a:pt x="119" y="2738"/>
                    <a:pt x="192" y="2856"/>
                  </a:cubicBezTo>
                  <a:cubicBezTo>
                    <a:pt x="347" y="3039"/>
                    <a:pt x="539" y="3267"/>
                    <a:pt x="685" y="3458"/>
                  </a:cubicBezTo>
                  <a:cubicBezTo>
                    <a:pt x="767" y="3458"/>
                    <a:pt x="840" y="3458"/>
                    <a:pt x="913" y="3422"/>
                  </a:cubicBezTo>
                  <a:cubicBezTo>
                    <a:pt x="1259" y="3349"/>
                    <a:pt x="1597" y="3194"/>
                    <a:pt x="1944" y="3002"/>
                  </a:cubicBezTo>
                  <a:cubicBezTo>
                    <a:pt x="2245" y="2811"/>
                    <a:pt x="2509" y="2582"/>
                    <a:pt x="2783" y="2318"/>
                  </a:cubicBezTo>
                  <a:cubicBezTo>
                    <a:pt x="3047" y="2053"/>
                    <a:pt x="3275" y="1752"/>
                    <a:pt x="3467" y="1406"/>
                  </a:cubicBezTo>
                  <a:cubicBezTo>
                    <a:pt x="3576" y="1214"/>
                    <a:pt x="3649" y="1032"/>
                    <a:pt x="3768" y="804"/>
                  </a:cubicBezTo>
                  <a:cubicBezTo>
                    <a:pt x="3576" y="530"/>
                    <a:pt x="3385" y="265"/>
                    <a:pt x="3157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53"/>
            <p:cNvSpPr/>
            <p:nvPr/>
          </p:nvSpPr>
          <p:spPr>
            <a:xfrm>
              <a:off x="7145172" y="3360261"/>
              <a:ext cx="109682" cy="83245"/>
            </a:xfrm>
            <a:custGeom>
              <a:avLst/>
              <a:gdLst/>
              <a:ahLst/>
              <a:cxnLst/>
              <a:rect l="l" t="t" r="r" b="b"/>
              <a:pathLst>
                <a:path w="2008" h="1524" extrusionOk="0">
                  <a:moveTo>
                    <a:pt x="147" y="0"/>
                  </a:moveTo>
                  <a:cubicBezTo>
                    <a:pt x="110" y="73"/>
                    <a:pt x="74" y="192"/>
                    <a:pt x="74" y="265"/>
                  </a:cubicBezTo>
                  <a:cubicBezTo>
                    <a:pt x="37" y="566"/>
                    <a:pt x="1" y="839"/>
                    <a:pt x="37" y="1140"/>
                  </a:cubicBezTo>
                  <a:cubicBezTo>
                    <a:pt x="37" y="1213"/>
                    <a:pt x="37" y="1332"/>
                    <a:pt x="74" y="1441"/>
                  </a:cubicBezTo>
                  <a:cubicBezTo>
                    <a:pt x="265" y="1478"/>
                    <a:pt x="457" y="1478"/>
                    <a:pt x="639" y="1524"/>
                  </a:cubicBezTo>
                  <a:lnTo>
                    <a:pt x="1178" y="1524"/>
                  </a:lnTo>
                  <a:cubicBezTo>
                    <a:pt x="1369" y="1478"/>
                    <a:pt x="1515" y="1478"/>
                    <a:pt x="1707" y="1441"/>
                  </a:cubicBezTo>
                  <a:cubicBezTo>
                    <a:pt x="1780" y="1405"/>
                    <a:pt x="1898" y="1405"/>
                    <a:pt x="2008" y="1368"/>
                  </a:cubicBezTo>
                  <a:cubicBezTo>
                    <a:pt x="1743" y="1104"/>
                    <a:pt x="1479" y="876"/>
                    <a:pt x="1178" y="648"/>
                  </a:cubicBezTo>
                  <a:cubicBezTo>
                    <a:pt x="950" y="493"/>
                    <a:pt x="758" y="338"/>
                    <a:pt x="530" y="192"/>
                  </a:cubicBezTo>
                  <a:cubicBezTo>
                    <a:pt x="375" y="110"/>
                    <a:pt x="265" y="37"/>
                    <a:pt x="147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53"/>
            <p:cNvSpPr/>
            <p:nvPr/>
          </p:nvSpPr>
          <p:spPr>
            <a:xfrm>
              <a:off x="7149159" y="3436953"/>
              <a:ext cx="199372" cy="116182"/>
            </a:xfrm>
            <a:custGeom>
              <a:avLst/>
              <a:gdLst/>
              <a:ahLst/>
              <a:cxnLst/>
              <a:rect l="l" t="t" r="r" b="b"/>
              <a:pathLst>
                <a:path w="3650" h="2127" extrusionOk="0">
                  <a:moveTo>
                    <a:pt x="2017" y="1"/>
                  </a:moveTo>
                  <a:cubicBezTo>
                    <a:pt x="1980" y="1"/>
                    <a:pt x="1935" y="37"/>
                    <a:pt x="1935" y="37"/>
                  </a:cubicBezTo>
                  <a:cubicBezTo>
                    <a:pt x="1670" y="120"/>
                    <a:pt x="1369" y="156"/>
                    <a:pt x="1105" y="193"/>
                  </a:cubicBezTo>
                  <a:cubicBezTo>
                    <a:pt x="795" y="193"/>
                    <a:pt x="493" y="193"/>
                    <a:pt x="192" y="156"/>
                  </a:cubicBezTo>
                  <a:cubicBezTo>
                    <a:pt x="110" y="120"/>
                    <a:pt x="74" y="120"/>
                    <a:pt x="1" y="120"/>
                  </a:cubicBezTo>
                  <a:cubicBezTo>
                    <a:pt x="37" y="266"/>
                    <a:pt x="74" y="421"/>
                    <a:pt x="156" y="530"/>
                  </a:cubicBezTo>
                  <a:cubicBezTo>
                    <a:pt x="192" y="685"/>
                    <a:pt x="229" y="804"/>
                    <a:pt x="302" y="913"/>
                  </a:cubicBezTo>
                  <a:cubicBezTo>
                    <a:pt x="384" y="1032"/>
                    <a:pt x="457" y="1141"/>
                    <a:pt x="566" y="1296"/>
                  </a:cubicBezTo>
                  <a:cubicBezTo>
                    <a:pt x="795" y="1524"/>
                    <a:pt x="1068" y="1789"/>
                    <a:pt x="1442" y="1981"/>
                  </a:cubicBezTo>
                  <a:cubicBezTo>
                    <a:pt x="1479" y="2017"/>
                    <a:pt x="1561" y="2054"/>
                    <a:pt x="1634" y="2090"/>
                  </a:cubicBezTo>
                  <a:cubicBezTo>
                    <a:pt x="1670" y="2127"/>
                    <a:pt x="1707" y="2127"/>
                    <a:pt x="1789" y="2127"/>
                  </a:cubicBezTo>
                  <a:lnTo>
                    <a:pt x="2437" y="2127"/>
                  </a:lnTo>
                  <a:cubicBezTo>
                    <a:pt x="2619" y="2090"/>
                    <a:pt x="2847" y="2090"/>
                    <a:pt x="3039" y="2017"/>
                  </a:cubicBezTo>
                  <a:cubicBezTo>
                    <a:pt x="3230" y="1981"/>
                    <a:pt x="3458" y="1944"/>
                    <a:pt x="3650" y="1862"/>
                  </a:cubicBezTo>
                  <a:cubicBezTo>
                    <a:pt x="3303" y="1442"/>
                    <a:pt x="3002" y="1068"/>
                    <a:pt x="2619" y="685"/>
                  </a:cubicBezTo>
                  <a:cubicBezTo>
                    <a:pt x="2437" y="457"/>
                    <a:pt x="2209" y="229"/>
                    <a:pt x="2017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53"/>
            <p:cNvSpPr/>
            <p:nvPr/>
          </p:nvSpPr>
          <p:spPr>
            <a:xfrm>
              <a:off x="7246827" y="3543143"/>
              <a:ext cx="141090" cy="47358"/>
            </a:xfrm>
            <a:custGeom>
              <a:avLst/>
              <a:gdLst/>
              <a:ahLst/>
              <a:cxnLst/>
              <a:rect l="l" t="t" r="r" b="b"/>
              <a:pathLst>
                <a:path w="2583" h="867" extrusionOk="0">
                  <a:moveTo>
                    <a:pt x="1898" y="0"/>
                  </a:moveTo>
                  <a:cubicBezTo>
                    <a:pt x="1670" y="73"/>
                    <a:pt x="1442" y="146"/>
                    <a:pt x="1178" y="183"/>
                  </a:cubicBezTo>
                  <a:cubicBezTo>
                    <a:pt x="877" y="228"/>
                    <a:pt x="566" y="265"/>
                    <a:pt x="265" y="265"/>
                  </a:cubicBezTo>
                  <a:lnTo>
                    <a:pt x="1" y="265"/>
                  </a:lnTo>
                  <a:cubicBezTo>
                    <a:pt x="229" y="338"/>
                    <a:pt x="457" y="456"/>
                    <a:pt x="685" y="529"/>
                  </a:cubicBezTo>
                  <a:cubicBezTo>
                    <a:pt x="877" y="602"/>
                    <a:pt x="1023" y="639"/>
                    <a:pt x="1214" y="721"/>
                  </a:cubicBezTo>
                  <a:cubicBezTo>
                    <a:pt x="1406" y="757"/>
                    <a:pt x="1597" y="794"/>
                    <a:pt x="1789" y="830"/>
                  </a:cubicBezTo>
                  <a:cubicBezTo>
                    <a:pt x="1935" y="867"/>
                    <a:pt x="2090" y="867"/>
                    <a:pt x="2245" y="867"/>
                  </a:cubicBezTo>
                  <a:lnTo>
                    <a:pt x="2583" y="867"/>
                  </a:lnTo>
                  <a:cubicBezTo>
                    <a:pt x="2473" y="721"/>
                    <a:pt x="2355" y="566"/>
                    <a:pt x="2245" y="411"/>
                  </a:cubicBezTo>
                  <a:cubicBezTo>
                    <a:pt x="2126" y="265"/>
                    <a:pt x="2017" y="110"/>
                    <a:pt x="1898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53"/>
            <p:cNvSpPr/>
            <p:nvPr/>
          </p:nvSpPr>
          <p:spPr>
            <a:xfrm>
              <a:off x="7369458" y="356553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53"/>
            <p:cNvSpPr/>
            <p:nvPr/>
          </p:nvSpPr>
          <p:spPr>
            <a:xfrm>
              <a:off x="7369458" y="356553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3"/>
            <p:cNvSpPr/>
            <p:nvPr/>
          </p:nvSpPr>
          <p:spPr>
            <a:xfrm>
              <a:off x="7352470" y="3094623"/>
              <a:ext cx="74833" cy="236734"/>
            </a:xfrm>
            <a:custGeom>
              <a:avLst/>
              <a:gdLst/>
              <a:ahLst/>
              <a:cxnLst/>
              <a:rect l="l" t="t" r="r" b="b"/>
              <a:pathLst>
                <a:path w="1370" h="4334" extrusionOk="0">
                  <a:moveTo>
                    <a:pt x="1333" y="1"/>
                  </a:moveTo>
                  <a:lnTo>
                    <a:pt x="1333" y="37"/>
                  </a:lnTo>
                  <a:cubicBezTo>
                    <a:pt x="1296" y="375"/>
                    <a:pt x="1296" y="721"/>
                    <a:pt x="1223" y="1059"/>
                  </a:cubicBezTo>
                  <a:cubicBezTo>
                    <a:pt x="1178" y="1442"/>
                    <a:pt x="1068" y="1825"/>
                    <a:pt x="995" y="2163"/>
                  </a:cubicBezTo>
                  <a:cubicBezTo>
                    <a:pt x="877" y="2546"/>
                    <a:pt x="767" y="2883"/>
                    <a:pt x="612" y="3230"/>
                  </a:cubicBezTo>
                  <a:cubicBezTo>
                    <a:pt x="539" y="3376"/>
                    <a:pt x="421" y="3568"/>
                    <a:pt x="348" y="3723"/>
                  </a:cubicBezTo>
                  <a:cubicBezTo>
                    <a:pt x="265" y="3914"/>
                    <a:pt x="156" y="4060"/>
                    <a:pt x="37" y="4252"/>
                  </a:cubicBezTo>
                  <a:lnTo>
                    <a:pt x="1" y="4252"/>
                  </a:lnTo>
                  <a:cubicBezTo>
                    <a:pt x="1" y="4288"/>
                    <a:pt x="1" y="4288"/>
                    <a:pt x="37" y="4334"/>
                  </a:cubicBezTo>
                  <a:lnTo>
                    <a:pt x="119" y="4334"/>
                  </a:lnTo>
                  <a:cubicBezTo>
                    <a:pt x="156" y="4288"/>
                    <a:pt x="192" y="4252"/>
                    <a:pt x="192" y="4215"/>
                  </a:cubicBezTo>
                  <a:cubicBezTo>
                    <a:pt x="229" y="4179"/>
                    <a:pt x="265" y="4142"/>
                    <a:pt x="265" y="4106"/>
                  </a:cubicBezTo>
                  <a:cubicBezTo>
                    <a:pt x="348" y="4024"/>
                    <a:pt x="384" y="3951"/>
                    <a:pt x="421" y="3832"/>
                  </a:cubicBezTo>
                  <a:cubicBezTo>
                    <a:pt x="539" y="3686"/>
                    <a:pt x="612" y="3531"/>
                    <a:pt x="685" y="3376"/>
                  </a:cubicBezTo>
                  <a:cubicBezTo>
                    <a:pt x="840" y="3002"/>
                    <a:pt x="950" y="2655"/>
                    <a:pt x="1068" y="2281"/>
                  </a:cubicBezTo>
                  <a:cubicBezTo>
                    <a:pt x="1141" y="1898"/>
                    <a:pt x="1260" y="1515"/>
                    <a:pt x="1296" y="1141"/>
                  </a:cubicBezTo>
                  <a:cubicBezTo>
                    <a:pt x="1369" y="758"/>
                    <a:pt x="1369" y="411"/>
                    <a:pt x="1369" y="37"/>
                  </a:cubicBezTo>
                  <a:lnTo>
                    <a:pt x="1369" y="1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3"/>
            <p:cNvSpPr/>
            <p:nvPr/>
          </p:nvSpPr>
          <p:spPr>
            <a:xfrm>
              <a:off x="7250814" y="3277013"/>
              <a:ext cx="176485" cy="72812"/>
            </a:xfrm>
            <a:custGeom>
              <a:avLst/>
              <a:gdLst/>
              <a:ahLst/>
              <a:cxnLst/>
              <a:rect l="l" t="t" r="r" b="b"/>
              <a:pathLst>
                <a:path w="3231" h="1333" extrusionOk="0">
                  <a:moveTo>
                    <a:pt x="37" y="1"/>
                  </a:moveTo>
                  <a:cubicBezTo>
                    <a:pt x="37" y="1"/>
                    <a:pt x="1" y="1"/>
                    <a:pt x="1" y="37"/>
                  </a:cubicBezTo>
                  <a:lnTo>
                    <a:pt x="37" y="83"/>
                  </a:lnTo>
                  <a:lnTo>
                    <a:pt x="229" y="83"/>
                  </a:lnTo>
                  <a:cubicBezTo>
                    <a:pt x="348" y="83"/>
                    <a:pt x="421" y="119"/>
                    <a:pt x="530" y="156"/>
                  </a:cubicBezTo>
                  <a:cubicBezTo>
                    <a:pt x="722" y="265"/>
                    <a:pt x="913" y="384"/>
                    <a:pt x="1105" y="539"/>
                  </a:cubicBezTo>
                  <a:cubicBezTo>
                    <a:pt x="1214" y="612"/>
                    <a:pt x="1296" y="685"/>
                    <a:pt x="1406" y="721"/>
                  </a:cubicBezTo>
                  <a:cubicBezTo>
                    <a:pt x="1488" y="803"/>
                    <a:pt x="1597" y="876"/>
                    <a:pt x="1716" y="913"/>
                  </a:cubicBezTo>
                  <a:cubicBezTo>
                    <a:pt x="1944" y="1068"/>
                    <a:pt x="2172" y="1177"/>
                    <a:pt x="2437" y="1260"/>
                  </a:cubicBezTo>
                  <a:cubicBezTo>
                    <a:pt x="2546" y="1296"/>
                    <a:pt x="2665" y="1296"/>
                    <a:pt x="2811" y="1333"/>
                  </a:cubicBezTo>
                  <a:cubicBezTo>
                    <a:pt x="2856" y="1333"/>
                    <a:pt x="2929" y="1296"/>
                    <a:pt x="3002" y="1296"/>
                  </a:cubicBezTo>
                  <a:cubicBezTo>
                    <a:pt x="3039" y="1296"/>
                    <a:pt x="3121" y="1296"/>
                    <a:pt x="3194" y="1260"/>
                  </a:cubicBezTo>
                  <a:cubicBezTo>
                    <a:pt x="3230" y="1260"/>
                    <a:pt x="3230" y="1223"/>
                    <a:pt x="3230" y="1177"/>
                  </a:cubicBezTo>
                  <a:cubicBezTo>
                    <a:pt x="3230" y="1141"/>
                    <a:pt x="3194" y="1141"/>
                    <a:pt x="3157" y="1141"/>
                  </a:cubicBezTo>
                  <a:cubicBezTo>
                    <a:pt x="3121" y="1141"/>
                    <a:pt x="3084" y="1177"/>
                    <a:pt x="3002" y="1177"/>
                  </a:cubicBezTo>
                  <a:lnTo>
                    <a:pt x="2701" y="1177"/>
                  </a:lnTo>
                  <a:cubicBezTo>
                    <a:pt x="2628" y="1141"/>
                    <a:pt x="2510" y="1141"/>
                    <a:pt x="2437" y="1104"/>
                  </a:cubicBezTo>
                  <a:cubicBezTo>
                    <a:pt x="2355" y="1068"/>
                    <a:pt x="2282" y="1031"/>
                    <a:pt x="2172" y="1031"/>
                  </a:cubicBezTo>
                  <a:cubicBezTo>
                    <a:pt x="2090" y="949"/>
                    <a:pt x="1980" y="913"/>
                    <a:pt x="1862" y="876"/>
                  </a:cubicBezTo>
                  <a:cubicBezTo>
                    <a:pt x="1789" y="803"/>
                    <a:pt x="1716" y="767"/>
                    <a:pt x="1634" y="685"/>
                  </a:cubicBezTo>
                  <a:cubicBezTo>
                    <a:pt x="1442" y="612"/>
                    <a:pt x="1296" y="493"/>
                    <a:pt x="1141" y="384"/>
                  </a:cubicBezTo>
                  <a:cubicBezTo>
                    <a:pt x="950" y="265"/>
                    <a:pt x="804" y="156"/>
                    <a:pt x="612" y="119"/>
                  </a:cubicBezTo>
                  <a:cubicBezTo>
                    <a:pt x="421" y="37"/>
                    <a:pt x="265" y="1"/>
                    <a:pt x="74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3"/>
            <p:cNvSpPr/>
            <p:nvPr/>
          </p:nvSpPr>
          <p:spPr>
            <a:xfrm>
              <a:off x="7147193" y="2963579"/>
              <a:ext cx="450526" cy="629415"/>
            </a:xfrm>
            <a:custGeom>
              <a:avLst/>
              <a:gdLst/>
              <a:ahLst/>
              <a:cxnLst/>
              <a:rect l="l" t="t" r="r" b="b"/>
              <a:pathLst>
                <a:path w="8248" h="11523" extrusionOk="0">
                  <a:moveTo>
                    <a:pt x="6952" y="0"/>
                  </a:moveTo>
                  <a:cubicBezTo>
                    <a:pt x="6915" y="0"/>
                    <a:pt x="6915" y="37"/>
                    <a:pt x="6952" y="37"/>
                  </a:cubicBezTo>
                  <a:cubicBezTo>
                    <a:pt x="7180" y="420"/>
                    <a:pt x="7371" y="758"/>
                    <a:pt x="7563" y="1177"/>
                  </a:cubicBezTo>
                  <a:lnTo>
                    <a:pt x="7563" y="1141"/>
                  </a:lnTo>
                  <a:cubicBezTo>
                    <a:pt x="7755" y="1633"/>
                    <a:pt x="7901" y="2126"/>
                    <a:pt x="7983" y="2628"/>
                  </a:cubicBezTo>
                  <a:cubicBezTo>
                    <a:pt x="8019" y="2929"/>
                    <a:pt x="8056" y="3230"/>
                    <a:pt x="8056" y="3540"/>
                  </a:cubicBezTo>
                  <a:cubicBezTo>
                    <a:pt x="8092" y="3841"/>
                    <a:pt x="8092" y="4142"/>
                    <a:pt x="8092" y="4489"/>
                  </a:cubicBezTo>
                  <a:cubicBezTo>
                    <a:pt x="8129" y="5091"/>
                    <a:pt x="8092" y="5739"/>
                    <a:pt x="8056" y="6350"/>
                  </a:cubicBezTo>
                  <a:cubicBezTo>
                    <a:pt x="8019" y="6769"/>
                    <a:pt x="7946" y="7189"/>
                    <a:pt x="7864" y="7600"/>
                  </a:cubicBezTo>
                  <a:cubicBezTo>
                    <a:pt x="7828" y="7828"/>
                    <a:pt x="7755" y="8019"/>
                    <a:pt x="7718" y="8247"/>
                  </a:cubicBezTo>
                  <a:cubicBezTo>
                    <a:pt x="7673" y="8366"/>
                    <a:pt x="7636" y="8439"/>
                    <a:pt x="7600" y="8557"/>
                  </a:cubicBezTo>
                  <a:cubicBezTo>
                    <a:pt x="7600" y="8667"/>
                    <a:pt x="7563" y="8740"/>
                    <a:pt x="7527" y="8859"/>
                  </a:cubicBezTo>
                  <a:lnTo>
                    <a:pt x="7527" y="8822"/>
                  </a:lnTo>
                  <a:cubicBezTo>
                    <a:pt x="7408" y="9123"/>
                    <a:pt x="7262" y="9424"/>
                    <a:pt x="7070" y="9698"/>
                  </a:cubicBezTo>
                  <a:lnTo>
                    <a:pt x="7070" y="9652"/>
                  </a:lnTo>
                  <a:cubicBezTo>
                    <a:pt x="6842" y="9999"/>
                    <a:pt x="6578" y="10300"/>
                    <a:pt x="6231" y="10528"/>
                  </a:cubicBezTo>
                  <a:lnTo>
                    <a:pt x="6268" y="10528"/>
                  </a:lnTo>
                  <a:cubicBezTo>
                    <a:pt x="5967" y="10756"/>
                    <a:pt x="5666" y="10948"/>
                    <a:pt x="5355" y="11103"/>
                  </a:cubicBezTo>
                  <a:cubicBezTo>
                    <a:pt x="5127" y="11176"/>
                    <a:pt x="4899" y="11249"/>
                    <a:pt x="4635" y="11331"/>
                  </a:cubicBezTo>
                  <a:cubicBezTo>
                    <a:pt x="4466" y="11349"/>
                    <a:pt x="4295" y="11358"/>
                    <a:pt x="4128" y="11358"/>
                  </a:cubicBezTo>
                  <a:cubicBezTo>
                    <a:pt x="3962" y="11358"/>
                    <a:pt x="3800" y="11349"/>
                    <a:pt x="3649" y="11331"/>
                  </a:cubicBezTo>
                  <a:lnTo>
                    <a:pt x="3613" y="11331"/>
                  </a:lnTo>
                  <a:cubicBezTo>
                    <a:pt x="3230" y="11294"/>
                    <a:pt x="2847" y="11212"/>
                    <a:pt x="2473" y="11066"/>
                  </a:cubicBezTo>
                  <a:cubicBezTo>
                    <a:pt x="2281" y="10984"/>
                    <a:pt x="2089" y="10911"/>
                    <a:pt x="1898" y="10793"/>
                  </a:cubicBezTo>
                  <a:cubicBezTo>
                    <a:pt x="1743" y="10720"/>
                    <a:pt x="1560" y="10610"/>
                    <a:pt x="1405" y="10491"/>
                  </a:cubicBezTo>
                  <a:cubicBezTo>
                    <a:pt x="1141" y="10300"/>
                    <a:pt x="876" y="10072"/>
                    <a:pt x="648" y="9807"/>
                  </a:cubicBezTo>
                  <a:lnTo>
                    <a:pt x="685" y="9807"/>
                  </a:lnTo>
                  <a:cubicBezTo>
                    <a:pt x="493" y="9616"/>
                    <a:pt x="374" y="9388"/>
                    <a:pt x="265" y="9160"/>
                  </a:cubicBezTo>
                  <a:cubicBezTo>
                    <a:pt x="228" y="9087"/>
                    <a:pt x="192" y="8968"/>
                    <a:pt x="192" y="8895"/>
                  </a:cubicBezTo>
                  <a:cubicBezTo>
                    <a:pt x="146" y="8786"/>
                    <a:pt x="110" y="8667"/>
                    <a:pt x="110" y="8594"/>
                  </a:cubicBezTo>
                  <a:cubicBezTo>
                    <a:pt x="73" y="8512"/>
                    <a:pt x="73" y="8475"/>
                    <a:pt x="73" y="8439"/>
                  </a:cubicBezTo>
                  <a:cubicBezTo>
                    <a:pt x="73" y="8402"/>
                    <a:pt x="73" y="8402"/>
                    <a:pt x="37" y="8402"/>
                  </a:cubicBezTo>
                  <a:cubicBezTo>
                    <a:pt x="37" y="8402"/>
                    <a:pt x="0" y="8402"/>
                    <a:pt x="0" y="8439"/>
                  </a:cubicBezTo>
                  <a:cubicBezTo>
                    <a:pt x="37" y="8594"/>
                    <a:pt x="37" y="8786"/>
                    <a:pt x="110" y="8968"/>
                  </a:cubicBezTo>
                  <a:cubicBezTo>
                    <a:pt x="146" y="9123"/>
                    <a:pt x="192" y="9278"/>
                    <a:pt x="265" y="9424"/>
                  </a:cubicBezTo>
                  <a:cubicBezTo>
                    <a:pt x="420" y="9771"/>
                    <a:pt x="648" y="10035"/>
                    <a:pt x="913" y="10263"/>
                  </a:cubicBezTo>
                  <a:cubicBezTo>
                    <a:pt x="1022" y="10382"/>
                    <a:pt x="1177" y="10491"/>
                    <a:pt x="1332" y="10610"/>
                  </a:cubicBezTo>
                  <a:cubicBezTo>
                    <a:pt x="1478" y="10720"/>
                    <a:pt x="1670" y="10838"/>
                    <a:pt x="1825" y="10948"/>
                  </a:cubicBezTo>
                  <a:cubicBezTo>
                    <a:pt x="2162" y="11139"/>
                    <a:pt x="2582" y="11294"/>
                    <a:pt x="2965" y="11367"/>
                  </a:cubicBezTo>
                  <a:cubicBezTo>
                    <a:pt x="3385" y="11477"/>
                    <a:pt x="3759" y="11522"/>
                    <a:pt x="4179" y="11522"/>
                  </a:cubicBezTo>
                  <a:cubicBezTo>
                    <a:pt x="4370" y="11522"/>
                    <a:pt x="4562" y="11522"/>
                    <a:pt x="4753" y="11477"/>
                  </a:cubicBezTo>
                  <a:cubicBezTo>
                    <a:pt x="4936" y="11440"/>
                    <a:pt x="5127" y="11367"/>
                    <a:pt x="5282" y="11331"/>
                  </a:cubicBezTo>
                  <a:cubicBezTo>
                    <a:pt x="5620" y="11176"/>
                    <a:pt x="5967" y="10984"/>
                    <a:pt x="6268" y="10720"/>
                  </a:cubicBezTo>
                  <a:cubicBezTo>
                    <a:pt x="6578" y="10491"/>
                    <a:pt x="6879" y="10227"/>
                    <a:pt x="7107" y="9880"/>
                  </a:cubicBezTo>
                  <a:cubicBezTo>
                    <a:pt x="7335" y="9616"/>
                    <a:pt x="7527" y="9278"/>
                    <a:pt x="7636" y="8932"/>
                  </a:cubicBezTo>
                  <a:cubicBezTo>
                    <a:pt x="7673" y="8859"/>
                    <a:pt x="7718" y="8786"/>
                    <a:pt x="7718" y="8667"/>
                  </a:cubicBezTo>
                  <a:cubicBezTo>
                    <a:pt x="7755" y="8557"/>
                    <a:pt x="7791" y="8439"/>
                    <a:pt x="7828" y="8329"/>
                  </a:cubicBezTo>
                  <a:cubicBezTo>
                    <a:pt x="7901" y="8101"/>
                    <a:pt x="7946" y="7873"/>
                    <a:pt x="7983" y="7645"/>
                  </a:cubicBezTo>
                  <a:cubicBezTo>
                    <a:pt x="8174" y="6733"/>
                    <a:pt x="8247" y="5821"/>
                    <a:pt x="8247" y="4908"/>
                  </a:cubicBezTo>
                  <a:lnTo>
                    <a:pt x="8247" y="4261"/>
                  </a:lnTo>
                  <a:cubicBezTo>
                    <a:pt x="8247" y="4033"/>
                    <a:pt x="8211" y="3805"/>
                    <a:pt x="8211" y="3613"/>
                  </a:cubicBezTo>
                  <a:cubicBezTo>
                    <a:pt x="8174" y="3157"/>
                    <a:pt x="8092" y="2737"/>
                    <a:pt x="8019" y="2318"/>
                  </a:cubicBezTo>
                  <a:cubicBezTo>
                    <a:pt x="7983" y="2126"/>
                    <a:pt x="7901" y="1898"/>
                    <a:pt x="7828" y="1716"/>
                  </a:cubicBezTo>
                  <a:cubicBezTo>
                    <a:pt x="7791" y="1524"/>
                    <a:pt x="7718" y="1332"/>
                    <a:pt x="7636" y="1141"/>
                  </a:cubicBezTo>
                  <a:cubicBezTo>
                    <a:pt x="7527" y="876"/>
                    <a:pt x="7371" y="648"/>
                    <a:pt x="7216" y="384"/>
                  </a:cubicBezTo>
                  <a:cubicBezTo>
                    <a:pt x="7180" y="347"/>
                    <a:pt x="7143" y="265"/>
                    <a:pt x="7107" y="229"/>
                  </a:cubicBezTo>
                  <a:cubicBezTo>
                    <a:pt x="7107" y="192"/>
                    <a:pt x="7070" y="156"/>
                    <a:pt x="7070" y="156"/>
                  </a:cubicBezTo>
                  <a:cubicBezTo>
                    <a:pt x="7034" y="119"/>
                    <a:pt x="6988" y="37"/>
                    <a:pt x="695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3"/>
            <p:cNvSpPr/>
            <p:nvPr/>
          </p:nvSpPr>
          <p:spPr>
            <a:xfrm>
              <a:off x="7161614" y="346388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3"/>
            <p:cNvSpPr/>
            <p:nvPr/>
          </p:nvSpPr>
          <p:spPr>
            <a:xfrm>
              <a:off x="7161614" y="346388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3"/>
            <p:cNvSpPr/>
            <p:nvPr/>
          </p:nvSpPr>
          <p:spPr>
            <a:xfrm>
              <a:off x="7161614" y="346388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3"/>
            <p:cNvSpPr/>
            <p:nvPr/>
          </p:nvSpPr>
          <p:spPr>
            <a:xfrm>
              <a:off x="7182589" y="349927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3"/>
            <p:cNvSpPr/>
            <p:nvPr/>
          </p:nvSpPr>
          <p:spPr>
            <a:xfrm>
              <a:off x="7549826" y="3447441"/>
              <a:ext cx="4042" cy="8521"/>
            </a:xfrm>
            <a:custGeom>
              <a:avLst/>
              <a:gdLst/>
              <a:ahLst/>
              <a:cxnLst/>
              <a:rect l="l" t="t" r="r" b="b"/>
              <a:pathLst>
                <a:path w="74" h="156" extrusionOk="0">
                  <a:moveTo>
                    <a:pt x="37" y="1"/>
                  </a:moveTo>
                  <a:lnTo>
                    <a:pt x="0" y="37"/>
                  </a:lnTo>
                  <a:lnTo>
                    <a:pt x="0" y="74"/>
                  </a:lnTo>
                  <a:lnTo>
                    <a:pt x="0" y="110"/>
                  </a:lnTo>
                  <a:lnTo>
                    <a:pt x="0" y="156"/>
                  </a:lnTo>
                  <a:cubicBezTo>
                    <a:pt x="0" y="156"/>
                    <a:pt x="37" y="156"/>
                    <a:pt x="37" y="110"/>
                  </a:cubicBezTo>
                  <a:cubicBezTo>
                    <a:pt x="73" y="110"/>
                    <a:pt x="73" y="74"/>
                    <a:pt x="73" y="37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3"/>
            <p:cNvSpPr/>
            <p:nvPr/>
          </p:nvSpPr>
          <p:spPr>
            <a:xfrm>
              <a:off x="7549826" y="3445475"/>
              <a:ext cx="6555" cy="10488"/>
            </a:xfrm>
            <a:custGeom>
              <a:avLst/>
              <a:gdLst/>
              <a:ahLst/>
              <a:cxnLst/>
              <a:rect l="l" t="t" r="r" b="b"/>
              <a:pathLst>
                <a:path w="120" h="192" extrusionOk="0">
                  <a:moveTo>
                    <a:pt x="37" y="0"/>
                  </a:moveTo>
                  <a:lnTo>
                    <a:pt x="37" y="37"/>
                  </a:lnTo>
                  <a:cubicBezTo>
                    <a:pt x="37" y="73"/>
                    <a:pt x="0" y="110"/>
                    <a:pt x="0" y="146"/>
                  </a:cubicBezTo>
                  <a:cubicBezTo>
                    <a:pt x="0" y="146"/>
                    <a:pt x="0" y="192"/>
                    <a:pt x="37" y="192"/>
                  </a:cubicBezTo>
                  <a:cubicBezTo>
                    <a:pt x="37" y="192"/>
                    <a:pt x="73" y="192"/>
                    <a:pt x="73" y="146"/>
                  </a:cubicBezTo>
                  <a:cubicBezTo>
                    <a:pt x="73" y="110"/>
                    <a:pt x="73" y="73"/>
                    <a:pt x="119" y="37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3"/>
            <p:cNvSpPr/>
            <p:nvPr/>
          </p:nvSpPr>
          <p:spPr>
            <a:xfrm>
              <a:off x="7549826" y="3445475"/>
              <a:ext cx="8521" cy="9887"/>
            </a:xfrm>
            <a:custGeom>
              <a:avLst/>
              <a:gdLst/>
              <a:ahLst/>
              <a:cxnLst/>
              <a:rect l="l" t="t" r="r" b="b"/>
              <a:pathLst>
                <a:path w="156" h="181" extrusionOk="0">
                  <a:moveTo>
                    <a:pt x="37" y="0"/>
                  </a:moveTo>
                  <a:lnTo>
                    <a:pt x="37" y="73"/>
                  </a:lnTo>
                  <a:cubicBezTo>
                    <a:pt x="37" y="73"/>
                    <a:pt x="37" y="110"/>
                    <a:pt x="0" y="110"/>
                  </a:cubicBezTo>
                  <a:cubicBezTo>
                    <a:pt x="0" y="146"/>
                    <a:pt x="0" y="146"/>
                    <a:pt x="37" y="146"/>
                  </a:cubicBezTo>
                  <a:cubicBezTo>
                    <a:pt x="37" y="169"/>
                    <a:pt x="46" y="180"/>
                    <a:pt x="55" y="180"/>
                  </a:cubicBezTo>
                  <a:cubicBezTo>
                    <a:pt x="64" y="180"/>
                    <a:pt x="73" y="169"/>
                    <a:pt x="73" y="146"/>
                  </a:cubicBezTo>
                  <a:cubicBezTo>
                    <a:pt x="73" y="110"/>
                    <a:pt x="119" y="110"/>
                    <a:pt x="119" y="73"/>
                  </a:cubicBezTo>
                  <a:lnTo>
                    <a:pt x="119" y="37"/>
                  </a:lnTo>
                  <a:cubicBezTo>
                    <a:pt x="156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3"/>
            <p:cNvSpPr/>
            <p:nvPr/>
          </p:nvSpPr>
          <p:spPr>
            <a:xfrm>
              <a:off x="7551792" y="3445475"/>
              <a:ext cx="6555" cy="8030"/>
            </a:xfrm>
            <a:custGeom>
              <a:avLst/>
              <a:gdLst/>
              <a:ahLst/>
              <a:cxnLst/>
              <a:rect l="l" t="t" r="r" b="b"/>
              <a:pathLst>
                <a:path w="120" h="147" extrusionOk="0">
                  <a:moveTo>
                    <a:pt x="37" y="0"/>
                  </a:moveTo>
                  <a:cubicBezTo>
                    <a:pt x="1" y="37"/>
                    <a:pt x="1" y="73"/>
                    <a:pt x="1" y="110"/>
                  </a:cubicBezTo>
                  <a:lnTo>
                    <a:pt x="1" y="146"/>
                  </a:lnTo>
                  <a:lnTo>
                    <a:pt x="37" y="146"/>
                  </a:lnTo>
                  <a:cubicBezTo>
                    <a:pt x="83" y="110"/>
                    <a:pt x="83" y="73"/>
                    <a:pt x="83" y="37"/>
                  </a:cubicBezTo>
                  <a:cubicBezTo>
                    <a:pt x="120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3"/>
            <p:cNvSpPr/>
            <p:nvPr/>
          </p:nvSpPr>
          <p:spPr>
            <a:xfrm>
              <a:off x="7549826" y="3443453"/>
              <a:ext cx="8521" cy="11143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119" y="1"/>
                  </a:moveTo>
                  <a:cubicBezTo>
                    <a:pt x="73" y="1"/>
                    <a:pt x="73" y="37"/>
                    <a:pt x="73" y="37"/>
                  </a:cubicBezTo>
                  <a:lnTo>
                    <a:pt x="73" y="74"/>
                  </a:lnTo>
                  <a:cubicBezTo>
                    <a:pt x="37" y="110"/>
                    <a:pt x="37" y="110"/>
                    <a:pt x="37" y="147"/>
                  </a:cubicBezTo>
                  <a:cubicBezTo>
                    <a:pt x="0" y="147"/>
                    <a:pt x="37" y="183"/>
                    <a:pt x="37" y="183"/>
                  </a:cubicBezTo>
                  <a:cubicBezTo>
                    <a:pt x="37" y="198"/>
                    <a:pt x="41" y="203"/>
                    <a:pt x="46" y="203"/>
                  </a:cubicBezTo>
                  <a:cubicBezTo>
                    <a:pt x="57" y="203"/>
                    <a:pt x="73" y="183"/>
                    <a:pt x="73" y="183"/>
                  </a:cubicBezTo>
                  <a:cubicBezTo>
                    <a:pt x="119" y="147"/>
                    <a:pt x="119" y="147"/>
                    <a:pt x="119" y="110"/>
                  </a:cubicBezTo>
                  <a:cubicBezTo>
                    <a:pt x="156" y="110"/>
                    <a:pt x="156" y="74"/>
                    <a:pt x="156" y="74"/>
                  </a:cubicBezTo>
                  <a:cubicBezTo>
                    <a:pt x="156" y="37"/>
                    <a:pt x="156" y="37"/>
                    <a:pt x="119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3"/>
            <p:cNvSpPr/>
            <p:nvPr/>
          </p:nvSpPr>
          <p:spPr>
            <a:xfrm>
              <a:off x="7551792" y="3445475"/>
              <a:ext cx="6555" cy="10488"/>
            </a:xfrm>
            <a:custGeom>
              <a:avLst/>
              <a:gdLst/>
              <a:ahLst/>
              <a:cxnLst/>
              <a:rect l="l" t="t" r="r" b="b"/>
              <a:pathLst>
                <a:path w="120" h="192" extrusionOk="0">
                  <a:moveTo>
                    <a:pt x="37" y="0"/>
                  </a:moveTo>
                  <a:lnTo>
                    <a:pt x="37" y="37"/>
                  </a:lnTo>
                  <a:lnTo>
                    <a:pt x="1" y="73"/>
                  </a:lnTo>
                  <a:lnTo>
                    <a:pt x="1" y="110"/>
                  </a:lnTo>
                  <a:lnTo>
                    <a:pt x="1" y="192"/>
                  </a:lnTo>
                  <a:cubicBezTo>
                    <a:pt x="37" y="192"/>
                    <a:pt x="37" y="192"/>
                    <a:pt x="83" y="146"/>
                  </a:cubicBezTo>
                  <a:lnTo>
                    <a:pt x="83" y="110"/>
                  </a:lnTo>
                  <a:lnTo>
                    <a:pt x="120" y="73"/>
                  </a:lnTo>
                  <a:lnTo>
                    <a:pt x="120" y="37"/>
                  </a:lnTo>
                  <a:cubicBezTo>
                    <a:pt x="120" y="0"/>
                    <a:pt x="120" y="0"/>
                    <a:pt x="83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3"/>
            <p:cNvSpPr/>
            <p:nvPr/>
          </p:nvSpPr>
          <p:spPr>
            <a:xfrm>
              <a:off x="7551792" y="3440941"/>
              <a:ext cx="6555" cy="15021"/>
            </a:xfrm>
            <a:custGeom>
              <a:avLst/>
              <a:gdLst/>
              <a:ahLst/>
              <a:cxnLst/>
              <a:rect l="l" t="t" r="r" b="b"/>
              <a:pathLst>
                <a:path w="120" h="275" extrusionOk="0">
                  <a:moveTo>
                    <a:pt x="83" y="1"/>
                  </a:moveTo>
                  <a:lnTo>
                    <a:pt x="37" y="47"/>
                  </a:lnTo>
                  <a:cubicBezTo>
                    <a:pt x="37" y="120"/>
                    <a:pt x="1" y="156"/>
                    <a:pt x="1" y="193"/>
                  </a:cubicBezTo>
                  <a:cubicBezTo>
                    <a:pt x="1" y="229"/>
                    <a:pt x="1" y="229"/>
                    <a:pt x="37" y="275"/>
                  </a:cubicBezTo>
                  <a:lnTo>
                    <a:pt x="83" y="229"/>
                  </a:lnTo>
                  <a:cubicBezTo>
                    <a:pt x="83" y="193"/>
                    <a:pt x="120" y="120"/>
                    <a:pt x="120" y="83"/>
                  </a:cubicBezTo>
                  <a:cubicBezTo>
                    <a:pt x="120" y="47"/>
                    <a:pt x="120" y="47"/>
                    <a:pt x="83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3"/>
            <p:cNvSpPr/>
            <p:nvPr/>
          </p:nvSpPr>
          <p:spPr>
            <a:xfrm>
              <a:off x="7551792" y="3440941"/>
              <a:ext cx="6555" cy="10542"/>
            </a:xfrm>
            <a:custGeom>
              <a:avLst/>
              <a:gdLst/>
              <a:ahLst/>
              <a:cxnLst/>
              <a:rect l="l" t="t" r="r" b="b"/>
              <a:pathLst>
                <a:path w="120" h="193" extrusionOk="0">
                  <a:moveTo>
                    <a:pt x="83" y="1"/>
                  </a:moveTo>
                  <a:lnTo>
                    <a:pt x="37" y="47"/>
                  </a:lnTo>
                  <a:lnTo>
                    <a:pt x="37" y="83"/>
                  </a:lnTo>
                  <a:cubicBezTo>
                    <a:pt x="37" y="120"/>
                    <a:pt x="1" y="120"/>
                    <a:pt x="1" y="156"/>
                  </a:cubicBezTo>
                  <a:cubicBezTo>
                    <a:pt x="1" y="156"/>
                    <a:pt x="1" y="193"/>
                    <a:pt x="37" y="193"/>
                  </a:cubicBezTo>
                  <a:lnTo>
                    <a:pt x="83" y="193"/>
                  </a:lnTo>
                  <a:cubicBezTo>
                    <a:pt x="83" y="156"/>
                    <a:pt x="83" y="156"/>
                    <a:pt x="120" y="120"/>
                  </a:cubicBezTo>
                  <a:lnTo>
                    <a:pt x="120" y="8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3"/>
            <p:cNvSpPr/>
            <p:nvPr/>
          </p:nvSpPr>
          <p:spPr>
            <a:xfrm>
              <a:off x="7551792" y="3443453"/>
              <a:ext cx="6555" cy="8030"/>
            </a:xfrm>
            <a:custGeom>
              <a:avLst/>
              <a:gdLst/>
              <a:ahLst/>
              <a:cxnLst/>
              <a:rect l="l" t="t" r="r" b="b"/>
              <a:pathLst>
                <a:path w="120" h="147" extrusionOk="0">
                  <a:moveTo>
                    <a:pt x="37" y="1"/>
                  </a:moveTo>
                  <a:lnTo>
                    <a:pt x="37" y="74"/>
                  </a:lnTo>
                  <a:lnTo>
                    <a:pt x="1" y="110"/>
                  </a:lnTo>
                  <a:cubicBezTo>
                    <a:pt x="1" y="110"/>
                    <a:pt x="1" y="147"/>
                    <a:pt x="37" y="147"/>
                  </a:cubicBezTo>
                  <a:lnTo>
                    <a:pt x="83" y="147"/>
                  </a:lnTo>
                  <a:cubicBezTo>
                    <a:pt x="120" y="110"/>
                    <a:pt x="120" y="74"/>
                    <a:pt x="120" y="37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3"/>
            <p:cNvSpPr/>
            <p:nvPr/>
          </p:nvSpPr>
          <p:spPr>
            <a:xfrm>
              <a:off x="7551792" y="3443453"/>
              <a:ext cx="6555" cy="8030"/>
            </a:xfrm>
            <a:custGeom>
              <a:avLst/>
              <a:gdLst/>
              <a:ahLst/>
              <a:cxnLst/>
              <a:rect l="l" t="t" r="r" b="b"/>
              <a:pathLst>
                <a:path w="120" h="147" extrusionOk="0">
                  <a:moveTo>
                    <a:pt x="37" y="1"/>
                  </a:moveTo>
                  <a:lnTo>
                    <a:pt x="37" y="74"/>
                  </a:lnTo>
                  <a:lnTo>
                    <a:pt x="1" y="110"/>
                  </a:lnTo>
                  <a:lnTo>
                    <a:pt x="1" y="147"/>
                  </a:lnTo>
                  <a:lnTo>
                    <a:pt x="83" y="147"/>
                  </a:lnTo>
                  <a:cubicBezTo>
                    <a:pt x="83" y="110"/>
                    <a:pt x="120" y="74"/>
                    <a:pt x="120" y="37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3"/>
            <p:cNvSpPr/>
            <p:nvPr/>
          </p:nvSpPr>
          <p:spPr>
            <a:xfrm>
              <a:off x="7551792" y="3443453"/>
              <a:ext cx="8576" cy="8030"/>
            </a:xfrm>
            <a:custGeom>
              <a:avLst/>
              <a:gdLst/>
              <a:ahLst/>
              <a:cxnLst/>
              <a:rect l="l" t="t" r="r" b="b"/>
              <a:pathLst>
                <a:path w="157" h="147" extrusionOk="0">
                  <a:moveTo>
                    <a:pt x="83" y="1"/>
                  </a:moveTo>
                  <a:cubicBezTo>
                    <a:pt x="37" y="37"/>
                    <a:pt x="37" y="37"/>
                    <a:pt x="37" y="74"/>
                  </a:cubicBezTo>
                  <a:lnTo>
                    <a:pt x="37" y="110"/>
                  </a:lnTo>
                  <a:cubicBezTo>
                    <a:pt x="1" y="110"/>
                    <a:pt x="1" y="147"/>
                    <a:pt x="37" y="147"/>
                  </a:cubicBezTo>
                  <a:lnTo>
                    <a:pt x="83" y="147"/>
                  </a:lnTo>
                  <a:cubicBezTo>
                    <a:pt x="120" y="110"/>
                    <a:pt x="120" y="74"/>
                    <a:pt x="120" y="37"/>
                  </a:cubicBezTo>
                  <a:cubicBezTo>
                    <a:pt x="156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3"/>
            <p:cNvSpPr/>
            <p:nvPr/>
          </p:nvSpPr>
          <p:spPr>
            <a:xfrm>
              <a:off x="6989221" y="2633703"/>
              <a:ext cx="10542" cy="53858"/>
            </a:xfrm>
            <a:custGeom>
              <a:avLst/>
              <a:gdLst/>
              <a:ahLst/>
              <a:cxnLst/>
              <a:rect l="l" t="t" r="r" b="b"/>
              <a:pathLst>
                <a:path w="193" h="986" extrusionOk="0">
                  <a:moveTo>
                    <a:pt x="37" y="0"/>
                  </a:moveTo>
                  <a:cubicBezTo>
                    <a:pt x="37" y="73"/>
                    <a:pt x="37" y="146"/>
                    <a:pt x="0" y="183"/>
                  </a:cubicBezTo>
                  <a:lnTo>
                    <a:pt x="0" y="411"/>
                  </a:lnTo>
                  <a:cubicBezTo>
                    <a:pt x="0" y="493"/>
                    <a:pt x="37" y="566"/>
                    <a:pt x="37" y="602"/>
                  </a:cubicBezTo>
                  <a:cubicBezTo>
                    <a:pt x="73" y="757"/>
                    <a:pt x="119" y="867"/>
                    <a:pt x="192" y="986"/>
                  </a:cubicBezTo>
                  <a:cubicBezTo>
                    <a:pt x="156" y="684"/>
                    <a:pt x="73" y="374"/>
                    <a:pt x="37" y="0"/>
                  </a:cubicBezTo>
                  <a:close/>
                </a:path>
              </a:pathLst>
            </a:custGeom>
            <a:solidFill>
              <a:srgbClr val="DDD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3"/>
            <p:cNvSpPr/>
            <p:nvPr/>
          </p:nvSpPr>
          <p:spPr>
            <a:xfrm>
              <a:off x="6991187" y="2583885"/>
              <a:ext cx="106241" cy="126615"/>
            </a:xfrm>
            <a:custGeom>
              <a:avLst/>
              <a:gdLst/>
              <a:ahLst/>
              <a:cxnLst/>
              <a:rect l="l" t="t" r="r" b="b"/>
              <a:pathLst>
                <a:path w="1945" h="2318" extrusionOk="0">
                  <a:moveTo>
                    <a:pt x="1178" y="684"/>
                  </a:moveTo>
                  <a:cubicBezTo>
                    <a:pt x="1369" y="684"/>
                    <a:pt x="1524" y="867"/>
                    <a:pt x="1561" y="1140"/>
                  </a:cubicBezTo>
                  <a:cubicBezTo>
                    <a:pt x="1597" y="1405"/>
                    <a:pt x="1488" y="1669"/>
                    <a:pt x="1333" y="1706"/>
                  </a:cubicBezTo>
                  <a:lnTo>
                    <a:pt x="1296" y="1706"/>
                  </a:lnTo>
                  <a:cubicBezTo>
                    <a:pt x="1105" y="1706"/>
                    <a:pt x="950" y="1514"/>
                    <a:pt x="913" y="1250"/>
                  </a:cubicBezTo>
                  <a:cubicBezTo>
                    <a:pt x="877" y="985"/>
                    <a:pt x="995" y="721"/>
                    <a:pt x="1141" y="684"/>
                  </a:cubicBezTo>
                  <a:close/>
                  <a:moveTo>
                    <a:pt x="840" y="0"/>
                  </a:moveTo>
                  <a:cubicBezTo>
                    <a:pt x="767" y="37"/>
                    <a:pt x="722" y="37"/>
                    <a:pt x="649" y="73"/>
                  </a:cubicBezTo>
                  <a:cubicBezTo>
                    <a:pt x="612" y="109"/>
                    <a:pt x="539" y="146"/>
                    <a:pt x="494" y="228"/>
                  </a:cubicBezTo>
                  <a:lnTo>
                    <a:pt x="494" y="265"/>
                  </a:lnTo>
                  <a:cubicBezTo>
                    <a:pt x="421" y="301"/>
                    <a:pt x="348" y="338"/>
                    <a:pt x="311" y="374"/>
                  </a:cubicBezTo>
                  <a:cubicBezTo>
                    <a:pt x="265" y="456"/>
                    <a:pt x="229" y="493"/>
                    <a:pt x="193" y="529"/>
                  </a:cubicBezTo>
                  <a:cubicBezTo>
                    <a:pt x="156" y="602"/>
                    <a:pt x="120" y="639"/>
                    <a:pt x="83" y="721"/>
                  </a:cubicBezTo>
                  <a:cubicBezTo>
                    <a:pt x="83" y="757"/>
                    <a:pt x="37" y="830"/>
                    <a:pt x="1" y="912"/>
                  </a:cubicBezTo>
                  <a:cubicBezTo>
                    <a:pt x="37" y="1286"/>
                    <a:pt x="120" y="1596"/>
                    <a:pt x="156" y="1898"/>
                  </a:cubicBezTo>
                  <a:cubicBezTo>
                    <a:pt x="229" y="2007"/>
                    <a:pt x="384" y="2126"/>
                    <a:pt x="539" y="2199"/>
                  </a:cubicBezTo>
                  <a:cubicBezTo>
                    <a:pt x="612" y="2281"/>
                    <a:pt x="722" y="2317"/>
                    <a:pt x="804" y="2317"/>
                  </a:cubicBezTo>
                  <a:lnTo>
                    <a:pt x="1141" y="2317"/>
                  </a:lnTo>
                  <a:cubicBezTo>
                    <a:pt x="1223" y="2317"/>
                    <a:pt x="1296" y="2281"/>
                    <a:pt x="1406" y="2199"/>
                  </a:cubicBezTo>
                  <a:cubicBezTo>
                    <a:pt x="1488" y="2162"/>
                    <a:pt x="1561" y="2126"/>
                    <a:pt x="1634" y="2053"/>
                  </a:cubicBezTo>
                  <a:cubicBezTo>
                    <a:pt x="1716" y="1934"/>
                    <a:pt x="1789" y="1861"/>
                    <a:pt x="1862" y="1706"/>
                  </a:cubicBezTo>
                  <a:cubicBezTo>
                    <a:pt x="1908" y="1596"/>
                    <a:pt x="1908" y="1478"/>
                    <a:pt x="1944" y="1323"/>
                  </a:cubicBezTo>
                  <a:cubicBezTo>
                    <a:pt x="1944" y="1213"/>
                    <a:pt x="1944" y="1095"/>
                    <a:pt x="1908" y="949"/>
                  </a:cubicBezTo>
                  <a:lnTo>
                    <a:pt x="1908" y="830"/>
                  </a:lnTo>
                  <a:cubicBezTo>
                    <a:pt x="1862" y="757"/>
                    <a:pt x="1862" y="721"/>
                    <a:pt x="1825" y="639"/>
                  </a:cubicBezTo>
                  <a:cubicBezTo>
                    <a:pt x="1789" y="566"/>
                    <a:pt x="1752" y="529"/>
                    <a:pt x="1716" y="456"/>
                  </a:cubicBezTo>
                  <a:cubicBezTo>
                    <a:pt x="1680" y="411"/>
                    <a:pt x="1634" y="374"/>
                    <a:pt x="1561" y="338"/>
                  </a:cubicBezTo>
                  <a:cubicBezTo>
                    <a:pt x="1561" y="301"/>
                    <a:pt x="1524" y="301"/>
                    <a:pt x="1524" y="265"/>
                  </a:cubicBezTo>
                  <a:cubicBezTo>
                    <a:pt x="1488" y="228"/>
                    <a:pt x="1451" y="228"/>
                    <a:pt x="1406" y="182"/>
                  </a:cubicBezTo>
                  <a:cubicBezTo>
                    <a:pt x="1333" y="146"/>
                    <a:pt x="1260" y="109"/>
                    <a:pt x="1178" y="73"/>
                  </a:cubicBezTo>
                  <a:lnTo>
                    <a:pt x="1178" y="37"/>
                  </a:lnTo>
                  <a:cubicBezTo>
                    <a:pt x="1105" y="37"/>
                    <a:pt x="1068" y="0"/>
                    <a:pt x="1032" y="0"/>
                  </a:cubicBezTo>
                  <a:close/>
                </a:path>
              </a:pathLst>
            </a:custGeom>
            <a:solidFill>
              <a:srgbClr val="EA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3"/>
            <p:cNvSpPr/>
            <p:nvPr/>
          </p:nvSpPr>
          <p:spPr>
            <a:xfrm>
              <a:off x="7039038" y="2621248"/>
              <a:ext cx="39437" cy="55824"/>
            </a:xfrm>
            <a:custGeom>
              <a:avLst/>
              <a:gdLst/>
              <a:ahLst/>
              <a:cxnLst/>
              <a:rect l="l" t="t" r="r" b="b"/>
              <a:pathLst>
                <a:path w="722" h="1022" extrusionOk="0">
                  <a:moveTo>
                    <a:pt x="265" y="0"/>
                  </a:moveTo>
                  <a:cubicBezTo>
                    <a:pt x="119" y="37"/>
                    <a:pt x="1" y="301"/>
                    <a:pt x="37" y="566"/>
                  </a:cubicBezTo>
                  <a:cubicBezTo>
                    <a:pt x="74" y="830"/>
                    <a:pt x="229" y="1022"/>
                    <a:pt x="420" y="1022"/>
                  </a:cubicBezTo>
                  <a:lnTo>
                    <a:pt x="457" y="1022"/>
                  </a:lnTo>
                  <a:cubicBezTo>
                    <a:pt x="612" y="985"/>
                    <a:pt x="721" y="721"/>
                    <a:pt x="685" y="456"/>
                  </a:cubicBezTo>
                  <a:cubicBezTo>
                    <a:pt x="648" y="183"/>
                    <a:pt x="493" y="0"/>
                    <a:pt x="302" y="0"/>
                  </a:cubicBezTo>
                  <a:close/>
                </a:path>
              </a:pathLst>
            </a:custGeom>
            <a:solidFill>
              <a:srgbClr val="605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3"/>
            <p:cNvSpPr/>
            <p:nvPr/>
          </p:nvSpPr>
          <p:spPr>
            <a:xfrm>
              <a:off x="7170080" y="2552476"/>
              <a:ext cx="128636" cy="133115"/>
            </a:xfrm>
            <a:custGeom>
              <a:avLst/>
              <a:gdLst/>
              <a:ahLst/>
              <a:cxnLst/>
              <a:rect l="l" t="t" r="r" b="b"/>
              <a:pathLst>
                <a:path w="2355" h="2437" extrusionOk="0">
                  <a:moveTo>
                    <a:pt x="950" y="840"/>
                  </a:moveTo>
                  <a:cubicBezTo>
                    <a:pt x="1096" y="840"/>
                    <a:pt x="1251" y="1031"/>
                    <a:pt x="1287" y="1259"/>
                  </a:cubicBezTo>
                  <a:cubicBezTo>
                    <a:pt x="1324" y="1524"/>
                    <a:pt x="1251" y="1788"/>
                    <a:pt x="1059" y="1825"/>
                  </a:cubicBezTo>
                  <a:lnTo>
                    <a:pt x="1023" y="1825"/>
                  </a:lnTo>
                  <a:cubicBezTo>
                    <a:pt x="868" y="1825"/>
                    <a:pt x="722" y="1633"/>
                    <a:pt x="685" y="1405"/>
                  </a:cubicBezTo>
                  <a:cubicBezTo>
                    <a:pt x="640" y="1104"/>
                    <a:pt x="758" y="876"/>
                    <a:pt x="913" y="840"/>
                  </a:cubicBezTo>
                  <a:close/>
                  <a:moveTo>
                    <a:pt x="1023" y="0"/>
                  </a:moveTo>
                  <a:cubicBezTo>
                    <a:pt x="1023" y="37"/>
                    <a:pt x="986" y="37"/>
                    <a:pt x="950" y="37"/>
                  </a:cubicBezTo>
                  <a:cubicBezTo>
                    <a:pt x="913" y="73"/>
                    <a:pt x="868" y="73"/>
                    <a:pt x="831" y="119"/>
                  </a:cubicBezTo>
                  <a:lnTo>
                    <a:pt x="795" y="119"/>
                  </a:lnTo>
                  <a:lnTo>
                    <a:pt x="758" y="155"/>
                  </a:lnTo>
                  <a:cubicBezTo>
                    <a:pt x="758" y="155"/>
                    <a:pt x="722" y="155"/>
                    <a:pt x="685" y="192"/>
                  </a:cubicBezTo>
                  <a:cubicBezTo>
                    <a:pt x="603" y="192"/>
                    <a:pt x="530" y="265"/>
                    <a:pt x="457" y="301"/>
                  </a:cubicBezTo>
                  <a:cubicBezTo>
                    <a:pt x="412" y="347"/>
                    <a:pt x="339" y="420"/>
                    <a:pt x="302" y="493"/>
                  </a:cubicBezTo>
                  <a:cubicBezTo>
                    <a:pt x="229" y="529"/>
                    <a:pt x="183" y="612"/>
                    <a:pt x="147" y="684"/>
                  </a:cubicBezTo>
                  <a:cubicBezTo>
                    <a:pt x="74" y="840"/>
                    <a:pt x="37" y="986"/>
                    <a:pt x="1" y="1141"/>
                  </a:cubicBezTo>
                  <a:cubicBezTo>
                    <a:pt x="1" y="1296"/>
                    <a:pt x="37" y="1487"/>
                    <a:pt x="74" y="1633"/>
                  </a:cubicBezTo>
                  <a:cubicBezTo>
                    <a:pt x="147" y="1825"/>
                    <a:pt x="229" y="1980"/>
                    <a:pt x="375" y="2089"/>
                  </a:cubicBezTo>
                  <a:cubicBezTo>
                    <a:pt x="494" y="2244"/>
                    <a:pt x="640" y="2317"/>
                    <a:pt x="831" y="2354"/>
                  </a:cubicBezTo>
                  <a:cubicBezTo>
                    <a:pt x="913" y="2400"/>
                    <a:pt x="986" y="2400"/>
                    <a:pt x="1096" y="2436"/>
                  </a:cubicBezTo>
                  <a:lnTo>
                    <a:pt x="1178" y="2436"/>
                  </a:lnTo>
                  <a:cubicBezTo>
                    <a:pt x="1214" y="2436"/>
                    <a:pt x="1287" y="2400"/>
                    <a:pt x="1369" y="2400"/>
                  </a:cubicBezTo>
                  <a:cubicBezTo>
                    <a:pt x="1515" y="2354"/>
                    <a:pt x="1670" y="2317"/>
                    <a:pt x="1826" y="2208"/>
                  </a:cubicBezTo>
                  <a:cubicBezTo>
                    <a:pt x="1935" y="2126"/>
                    <a:pt x="2054" y="2053"/>
                    <a:pt x="2127" y="1898"/>
                  </a:cubicBezTo>
                  <a:cubicBezTo>
                    <a:pt x="2200" y="1788"/>
                    <a:pt x="2282" y="1670"/>
                    <a:pt x="2318" y="1524"/>
                  </a:cubicBezTo>
                  <a:cubicBezTo>
                    <a:pt x="2355" y="1369"/>
                    <a:pt x="2355" y="1214"/>
                    <a:pt x="2355" y="1104"/>
                  </a:cubicBezTo>
                  <a:cubicBezTo>
                    <a:pt x="2355" y="1031"/>
                    <a:pt x="2318" y="986"/>
                    <a:pt x="2318" y="949"/>
                  </a:cubicBezTo>
                  <a:cubicBezTo>
                    <a:pt x="2236" y="803"/>
                    <a:pt x="2163" y="648"/>
                    <a:pt x="2127" y="493"/>
                  </a:cubicBezTo>
                  <a:lnTo>
                    <a:pt x="2090" y="456"/>
                  </a:lnTo>
                  <a:cubicBezTo>
                    <a:pt x="2054" y="420"/>
                    <a:pt x="2054" y="420"/>
                    <a:pt x="2054" y="383"/>
                  </a:cubicBezTo>
                  <a:cubicBezTo>
                    <a:pt x="2008" y="347"/>
                    <a:pt x="1971" y="301"/>
                    <a:pt x="1935" y="301"/>
                  </a:cubicBezTo>
                  <a:cubicBezTo>
                    <a:pt x="1899" y="265"/>
                    <a:pt x="1899" y="265"/>
                    <a:pt x="1862" y="228"/>
                  </a:cubicBezTo>
                  <a:lnTo>
                    <a:pt x="1826" y="228"/>
                  </a:lnTo>
                  <a:cubicBezTo>
                    <a:pt x="1780" y="192"/>
                    <a:pt x="1707" y="155"/>
                    <a:pt x="1634" y="119"/>
                  </a:cubicBezTo>
                  <a:lnTo>
                    <a:pt x="1552" y="119"/>
                  </a:lnTo>
                  <a:cubicBezTo>
                    <a:pt x="1515" y="73"/>
                    <a:pt x="1479" y="73"/>
                    <a:pt x="1406" y="37"/>
                  </a:cubicBezTo>
                  <a:lnTo>
                    <a:pt x="1406" y="73"/>
                  </a:lnTo>
                  <a:lnTo>
                    <a:pt x="1214" y="73"/>
                  </a:lnTo>
                  <a:cubicBezTo>
                    <a:pt x="1178" y="73"/>
                    <a:pt x="1141" y="73"/>
                    <a:pt x="1096" y="37"/>
                  </a:cubicBezTo>
                  <a:lnTo>
                    <a:pt x="1059" y="37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EA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3"/>
            <p:cNvSpPr/>
            <p:nvPr/>
          </p:nvSpPr>
          <p:spPr>
            <a:xfrm>
              <a:off x="7204985" y="2598306"/>
              <a:ext cx="37416" cy="53858"/>
            </a:xfrm>
            <a:custGeom>
              <a:avLst/>
              <a:gdLst/>
              <a:ahLst/>
              <a:cxnLst/>
              <a:rect l="l" t="t" r="r" b="b"/>
              <a:pathLst>
                <a:path w="685" h="986" extrusionOk="0">
                  <a:moveTo>
                    <a:pt x="274" y="1"/>
                  </a:moveTo>
                  <a:cubicBezTo>
                    <a:pt x="119" y="37"/>
                    <a:pt x="1" y="265"/>
                    <a:pt x="46" y="566"/>
                  </a:cubicBezTo>
                  <a:cubicBezTo>
                    <a:pt x="83" y="794"/>
                    <a:pt x="229" y="986"/>
                    <a:pt x="384" y="986"/>
                  </a:cubicBezTo>
                  <a:lnTo>
                    <a:pt x="420" y="986"/>
                  </a:lnTo>
                  <a:cubicBezTo>
                    <a:pt x="612" y="949"/>
                    <a:pt x="685" y="685"/>
                    <a:pt x="648" y="420"/>
                  </a:cubicBezTo>
                  <a:cubicBezTo>
                    <a:pt x="612" y="192"/>
                    <a:pt x="457" y="1"/>
                    <a:pt x="311" y="1"/>
                  </a:cubicBezTo>
                  <a:close/>
                </a:path>
              </a:pathLst>
            </a:custGeom>
            <a:solidFill>
              <a:srgbClr val="605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3"/>
            <p:cNvSpPr/>
            <p:nvPr/>
          </p:nvSpPr>
          <p:spPr>
            <a:xfrm>
              <a:off x="7165601" y="2552476"/>
              <a:ext cx="137102" cy="137102"/>
            </a:xfrm>
            <a:custGeom>
              <a:avLst/>
              <a:gdLst/>
              <a:ahLst/>
              <a:cxnLst/>
              <a:rect l="l" t="t" r="r" b="b"/>
              <a:pathLst>
                <a:path w="2510" h="2510" extrusionOk="0">
                  <a:moveTo>
                    <a:pt x="1406" y="155"/>
                  </a:moveTo>
                  <a:cubicBezTo>
                    <a:pt x="1488" y="155"/>
                    <a:pt x="1597" y="192"/>
                    <a:pt x="1679" y="228"/>
                  </a:cubicBezTo>
                  <a:cubicBezTo>
                    <a:pt x="1789" y="265"/>
                    <a:pt x="1862" y="301"/>
                    <a:pt x="1944" y="383"/>
                  </a:cubicBezTo>
                  <a:cubicBezTo>
                    <a:pt x="2017" y="420"/>
                    <a:pt x="2053" y="493"/>
                    <a:pt x="2136" y="575"/>
                  </a:cubicBezTo>
                  <a:cubicBezTo>
                    <a:pt x="2209" y="648"/>
                    <a:pt x="2245" y="721"/>
                    <a:pt x="2282" y="840"/>
                  </a:cubicBezTo>
                  <a:cubicBezTo>
                    <a:pt x="2318" y="913"/>
                    <a:pt x="2318" y="1031"/>
                    <a:pt x="2364" y="1104"/>
                  </a:cubicBezTo>
                  <a:lnTo>
                    <a:pt x="2364" y="1405"/>
                  </a:lnTo>
                  <a:cubicBezTo>
                    <a:pt x="2318" y="1487"/>
                    <a:pt x="2318" y="1597"/>
                    <a:pt x="2282" y="1670"/>
                  </a:cubicBezTo>
                  <a:cubicBezTo>
                    <a:pt x="2245" y="1752"/>
                    <a:pt x="2209" y="1861"/>
                    <a:pt x="2136" y="1943"/>
                  </a:cubicBezTo>
                  <a:cubicBezTo>
                    <a:pt x="2090" y="2016"/>
                    <a:pt x="2017" y="2053"/>
                    <a:pt x="1944" y="2126"/>
                  </a:cubicBezTo>
                  <a:cubicBezTo>
                    <a:pt x="1862" y="2171"/>
                    <a:pt x="1789" y="2244"/>
                    <a:pt x="1679" y="2281"/>
                  </a:cubicBezTo>
                  <a:cubicBezTo>
                    <a:pt x="1597" y="2317"/>
                    <a:pt x="1524" y="2317"/>
                    <a:pt x="1406" y="2354"/>
                  </a:cubicBezTo>
                  <a:lnTo>
                    <a:pt x="1105" y="2354"/>
                  </a:lnTo>
                  <a:cubicBezTo>
                    <a:pt x="1032" y="2317"/>
                    <a:pt x="913" y="2317"/>
                    <a:pt x="840" y="2281"/>
                  </a:cubicBezTo>
                  <a:cubicBezTo>
                    <a:pt x="767" y="2244"/>
                    <a:pt x="722" y="2208"/>
                    <a:pt x="649" y="2171"/>
                  </a:cubicBezTo>
                  <a:lnTo>
                    <a:pt x="612" y="2171"/>
                  </a:lnTo>
                  <a:lnTo>
                    <a:pt x="612" y="2126"/>
                  </a:lnTo>
                  <a:lnTo>
                    <a:pt x="576" y="2126"/>
                  </a:lnTo>
                  <a:lnTo>
                    <a:pt x="576" y="2089"/>
                  </a:lnTo>
                  <a:lnTo>
                    <a:pt x="539" y="2089"/>
                  </a:lnTo>
                  <a:cubicBezTo>
                    <a:pt x="494" y="2053"/>
                    <a:pt x="494" y="2016"/>
                    <a:pt x="457" y="2016"/>
                  </a:cubicBezTo>
                  <a:cubicBezTo>
                    <a:pt x="421" y="1980"/>
                    <a:pt x="421" y="1943"/>
                    <a:pt x="384" y="1943"/>
                  </a:cubicBezTo>
                  <a:cubicBezTo>
                    <a:pt x="348" y="1898"/>
                    <a:pt x="348" y="1861"/>
                    <a:pt x="311" y="1825"/>
                  </a:cubicBezTo>
                  <a:cubicBezTo>
                    <a:pt x="265" y="1752"/>
                    <a:pt x="265" y="1715"/>
                    <a:pt x="229" y="1670"/>
                  </a:cubicBezTo>
                  <a:cubicBezTo>
                    <a:pt x="192" y="1560"/>
                    <a:pt x="192" y="1487"/>
                    <a:pt x="156" y="1405"/>
                  </a:cubicBezTo>
                  <a:lnTo>
                    <a:pt x="156" y="1104"/>
                  </a:lnTo>
                  <a:cubicBezTo>
                    <a:pt x="192" y="1031"/>
                    <a:pt x="192" y="986"/>
                    <a:pt x="192" y="913"/>
                  </a:cubicBezTo>
                  <a:lnTo>
                    <a:pt x="229" y="913"/>
                  </a:lnTo>
                  <a:lnTo>
                    <a:pt x="229" y="876"/>
                  </a:lnTo>
                  <a:lnTo>
                    <a:pt x="229" y="840"/>
                  </a:lnTo>
                  <a:lnTo>
                    <a:pt x="229" y="803"/>
                  </a:lnTo>
                  <a:cubicBezTo>
                    <a:pt x="265" y="721"/>
                    <a:pt x="311" y="684"/>
                    <a:pt x="384" y="612"/>
                  </a:cubicBezTo>
                  <a:lnTo>
                    <a:pt x="384" y="575"/>
                  </a:lnTo>
                  <a:cubicBezTo>
                    <a:pt x="457" y="493"/>
                    <a:pt x="494" y="420"/>
                    <a:pt x="576" y="383"/>
                  </a:cubicBezTo>
                  <a:cubicBezTo>
                    <a:pt x="649" y="347"/>
                    <a:pt x="685" y="301"/>
                    <a:pt x="767" y="265"/>
                  </a:cubicBezTo>
                  <a:cubicBezTo>
                    <a:pt x="804" y="265"/>
                    <a:pt x="804" y="228"/>
                    <a:pt x="840" y="228"/>
                  </a:cubicBezTo>
                  <a:cubicBezTo>
                    <a:pt x="877" y="192"/>
                    <a:pt x="950" y="192"/>
                    <a:pt x="1032" y="192"/>
                  </a:cubicBezTo>
                  <a:lnTo>
                    <a:pt x="1032" y="155"/>
                  </a:lnTo>
                  <a:close/>
                  <a:moveTo>
                    <a:pt x="1068" y="0"/>
                  </a:moveTo>
                  <a:cubicBezTo>
                    <a:pt x="995" y="37"/>
                    <a:pt x="950" y="37"/>
                    <a:pt x="877" y="37"/>
                  </a:cubicBezTo>
                  <a:cubicBezTo>
                    <a:pt x="840" y="73"/>
                    <a:pt x="804" y="73"/>
                    <a:pt x="767" y="119"/>
                  </a:cubicBezTo>
                  <a:cubicBezTo>
                    <a:pt x="685" y="155"/>
                    <a:pt x="612" y="192"/>
                    <a:pt x="576" y="228"/>
                  </a:cubicBezTo>
                  <a:lnTo>
                    <a:pt x="539" y="228"/>
                  </a:lnTo>
                  <a:cubicBezTo>
                    <a:pt x="494" y="265"/>
                    <a:pt x="421" y="301"/>
                    <a:pt x="348" y="383"/>
                  </a:cubicBezTo>
                  <a:cubicBezTo>
                    <a:pt x="348" y="420"/>
                    <a:pt x="311" y="420"/>
                    <a:pt x="311" y="456"/>
                  </a:cubicBezTo>
                  <a:cubicBezTo>
                    <a:pt x="265" y="456"/>
                    <a:pt x="265" y="493"/>
                    <a:pt x="265" y="493"/>
                  </a:cubicBezTo>
                  <a:cubicBezTo>
                    <a:pt x="192" y="575"/>
                    <a:pt x="156" y="684"/>
                    <a:pt x="119" y="757"/>
                  </a:cubicBezTo>
                  <a:cubicBezTo>
                    <a:pt x="83" y="840"/>
                    <a:pt x="37" y="949"/>
                    <a:pt x="37" y="1068"/>
                  </a:cubicBezTo>
                  <a:lnTo>
                    <a:pt x="1" y="1068"/>
                  </a:lnTo>
                  <a:lnTo>
                    <a:pt x="1" y="1259"/>
                  </a:lnTo>
                  <a:lnTo>
                    <a:pt x="1" y="1296"/>
                  </a:lnTo>
                  <a:cubicBezTo>
                    <a:pt x="1" y="1369"/>
                    <a:pt x="37" y="1442"/>
                    <a:pt x="37" y="1560"/>
                  </a:cubicBezTo>
                  <a:cubicBezTo>
                    <a:pt x="37" y="1597"/>
                    <a:pt x="83" y="1633"/>
                    <a:pt x="83" y="1670"/>
                  </a:cubicBezTo>
                  <a:lnTo>
                    <a:pt x="83" y="1715"/>
                  </a:lnTo>
                  <a:cubicBezTo>
                    <a:pt x="119" y="1715"/>
                    <a:pt x="119" y="1752"/>
                    <a:pt x="119" y="1788"/>
                  </a:cubicBezTo>
                  <a:cubicBezTo>
                    <a:pt x="192" y="1943"/>
                    <a:pt x="265" y="2053"/>
                    <a:pt x="384" y="2171"/>
                  </a:cubicBezTo>
                  <a:cubicBezTo>
                    <a:pt x="421" y="2208"/>
                    <a:pt x="457" y="2208"/>
                    <a:pt x="494" y="2244"/>
                  </a:cubicBezTo>
                  <a:lnTo>
                    <a:pt x="539" y="2281"/>
                  </a:lnTo>
                  <a:lnTo>
                    <a:pt x="576" y="2317"/>
                  </a:lnTo>
                  <a:cubicBezTo>
                    <a:pt x="612" y="2317"/>
                    <a:pt x="685" y="2354"/>
                    <a:pt x="722" y="2400"/>
                  </a:cubicBezTo>
                  <a:lnTo>
                    <a:pt x="767" y="2400"/>
                  </a:lnTo>
                  <a:cubicBezTo>
                    <a:pt x="767" y="2400"/>
                    <a:pt x="804" y="2400"/>
                    <a:pt x="804" y="2436"/>
                  </a:cubicBezTo>
                  <a:cubicBezTo>
                    <a:pt x="913" y="2473"/>
                    <a:pt x="995" y="2473"/>
                    <a:pt x="1068" y="2473"/>
                  </a:cubicBezTo>
                  <a:cubicBezTo>
                    <a:pt x="1141" y="2509"/>
                    <a:pt x="1223" y="2509"/>
                    <a:pt x="1260" y="2509"/>
                  </a:cubicBezTo>
                  <a:lnTo>
                    <a:pt x="1333" y="2509"/>
                  </a:lnTo>
                  <a:cubicBezTo>
                    <a:pt x="1406" y="2509"/>
                    <a:pt x="1524" y="2473"/>
                    <a:pt x="1634" y="2436"/>
                  </a:cubicBezTo>
                  <a:cubicBezTo>
                    <a:pt x="1825" y="2400"/>
                    <a:pt x="2017" y="2281"/>
                    <a:pt x="2172" y="2126"/>
                  </a:cubicBezTo>
                  <a:cubicBezTo>
                    <a:pt x="2318" y="1980"/>
                    <a:pt x="2400" y="1788"/>
                    <a:pt x="2473" y="1560"/>
                  </a:cubicBezTo>
                  <a:cubicBezTo>
                    <a:pt x="2510" y="1487"/>
                    <a:pt x="2510" y="1369"/>
                    <a:pt x="2510" y="1259"/>
                  </a:cubicBezTo>
                  <a:cubicBezTo>
                    <a:pt x="2510" y="1177"/>
                    <a:pt x="2510" y="1068"/>
                    <a:pt x="2473" y="949"/>
                  </a:cubicBezTo>
                  <a:cubicBezTo>
                    <a:pt x="2437" y="840"/>
                    <a:pt x="2400" y="757"/>
                    <a:pt x="2364" y="648"/>
                  </a:cubicBezTo>
                  <a:cubicBezTo>
                    <a:pt x="2318" y="575"/>
                    <a:pt x="2245" y="493"/>
                    <a:pt x="2209" y="420"/>
                  </a:cubicBezTo>
                  <a:cubicBezTo>
                    <a:pt x="2136" y="347"/>
                    <a:pt x="2053" y="265"/>
                    <a:pt x="1981" y="228"/>
                  </a:cubicBezTo>
                  <a:cubicBezTo>
                    <a:pt x="1908" y="155"/>
                    <a:pt x="1789" y="119"/>
                    <a:pt x="1716" y="73"/>
                  </a:cubicBezTo>
                  <a:cubicBezTo>
                    <a:pt x="1597" y="37"/>
                    <a:pt x="1488" y="0"/>
                    <a:pt x="1333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3"/>
            <p:cNvSpPr/>
            <p:nvPr/>
          </p:nvSpPr>
          <p:spPr>
            <a:xfrm>
              <a:off x="6985233" y="2583885"/>
              <a:ext cx="114161" cy="132569"/>
            </a:xfrm>
            <a:custGeom>
              <a:avLst/>
              <a:gdLst/>
              <a:ahLst/>
              <a:cxnLst/>
              <a:rect l="l" t="t" r="r" b="b"/>
              <a:pathLst>
                <a:path w="2090" h="2427" extrusionOk="0">
                  <a:moveTo>
                    <a:pt x="1141" y="146"/>
                  </a:moveTo>
                  <a:cubicBezTo>
                    <a:pt x="1214" y="146"/>
                    <a:pt x="1287" y="182"/>
                    <a:pt x="1369" y="228"/>
                  </a:cubicBezTo>
                  <a:lnTo>
                    <a:pt x="1332" y="228"/>
                  </a:lnTo>
                  <a:cubicBezTo>
                    <a:pt x="1405" y="228"/>
                    <a:pt x="1478" y="265"/>
                    <a:pt x="1560" y="338"/>
                  </a:cubicBezTo>
                  <a:cubicBezTo>
                    <a:pt x="1597" y="374"/>
                    <a:pt x="1670" y="411"/>
                    <a:pt x="1706" y="493"/>
                  </a:cubicBezTo>
                  <a:cubicBezTo>
                    <a:pt x="1789" y="566"/>
                    <a:pt x="1825" y="639"/>
                    <a:pt x="1861" y="721"/>
                  </a:cubicBezTo>
                  <a:cubicBezTo>
                    <a:pt x="1898" y="830"/>
                    <a:pt x="1934" y="949"/>
                    <a:pt x="1934" y="1058"/>
                  </a:cubicBezTo>
                  <a:lnTo>
                    <a:pt x="1934" y="1368"/>
                  </a:lnTo>
                  <a:cubicBezTo>
                    <a:pt x="1934" y="1478"/>
                    <a:pt x="1898" y="1596"/>
                    <a:pt x="1861" y="1669"/>
                  </a:cubicBezTo>
                  <a:cubicBezTo>
                    <a:pt x="1825" y="1742"/>
                    <a:pt x="1789" y="1861"/>
                    <a:pt x="1706" y="1898"/>
                  </a:cubicBezTo>
                  <a:cubicBezTo>
                    <a:pt x="1670" y="1971"/>
                    <a:pt x="1597" y="2053"/>
                    <a:pt x="1560" y="2089"/>
                  </a:cubicBezTo>
                  <a:cubicBezTo>
                    <a:pt x="1478" y="2126"/>
                    <a:pt x="1405" y="2162"/>
                    <a:pt x="1369" y="2199"/>
                  </a:cubicBezTo>
                  <a:cubicBezTo>
                    <a:pt x="1287" y="2235"/>
                    <a:pt x="1214" y="2235"/>
                    <a:pt x="1141" y="2235"/>
                  </a:cubicBezTo>
                  <a:cubicBezTo>
                    <a:pt x="1104" y="2281"/>
                    <a:pt x="1059" y="2281"/>
                    <a:pt x="986" y="2281"/>
                  </a:cubicBezTo>
                  <a:cubicBezTo>
                    <a:pt x="986" y="2281"/>
                    <a:pt x="949" y="2281"/>
                    <a:pt x="949" y="2235"/>
                  </a:cubicBezTo>
                  <a:cubicBezTo>
                    <a:pt x="876" y="2235"/>
                    <a:pt x="794" y="2235"/>
                    <a:pt x="721" y="2199"/>
                  </a:cubicBezTo>
                  <a:cubicBezTo>
                    <a:pt x="685" y="2162"/>
                    <a:pt x="603" y="2126"/>
                    <a:pt x="530" y="2089"/>
                  </a:cubicBezTo>
                  <a:lnTo>
                    <a:pt x="493" y="2053"/>
                  </a:lnTo>
                  <a:cubicBezTo>
                    <a:pt x="457" y="2007"/>
                    <a:pt x="420" y="1971"/>
                    <a:pt x="374" y="1898"/>
                  </a:cubicBezTo>
                  <a:cubicBezTo>
                    <a:pt x="302" y="1825"/>
                    <a:pt x="265" y="1742"/>
                    <a:pt x="229" y="1669"/>
                  </a:cubicBezTo>
                  <a:cubicBezTo>
                    <a:pt x="192" y="1551"/>
                    <a:pt x="146" y="1478"/>
                    <a:pt x="146" y="1368"/>
                  </a:cubicBezTo>
                  <a:lnTo>
                    <a:pt x="146" y="1323"/>
                  </a:lnTo>
                  <a:lnTo>
                    <a:pt x="146" y="1213"/>
                  </a:lnTo>
                  <a:lnTo>
                    <a:pt x="146" y="1058"/>
                  </a:lnTo>
                  <a:lnTo>
                    <a:pt x="146" y="985"/>
                  </a:lnTo>
                  <a:cubicBezTo>
                    <a:pt x="192" y="912"/>
                    <a:pt x="192" y="794"/>
                    <a:pt x="229" y="721"/>
                  </a:cubicBezTo>
                  <a:cubicBezTo>
                    <a:pt x="265" y="639"/>
                    <a:pt x="302" y="602"/>
                    <a:pt x="338" y="529"/>
                  </a:cubicBezTo>
                  <a:lnTo>
                    <a:pt x="374" y="493"/>
                  </a:lnTo>
                  <a:cubicBezTo>
                    <a:pt x="420" y="411"/>
                    <a:pt x="493" y="374"/>
                    <a:pt x="530" y="338"/>
                  </a:cubicBezTo>
                  <a:cubicBezTo>
                    <a:pt x="566" y="301"/>
                    <a:pt x="603" y="265"/>
                    <a:pt x="648" y="265"/>
                  </a:cubicBezTo>
                  <a:lnTo>
                    <a:pt x="685" y="228"/>
                  </a:lnTo>
                  <a:lnTo>
                    <a:pt x="721" y="228"/>
                  </a:lnTo>
                  <a:cubicBezTo>
                    <a:pt x="758" y="228"/>
                    <a:pt x="758" y="182"/>
                    <a:pt x="758" y="182"/>
                  </a:cubicBezTo>
                  <a:lnTo>
                    <a:pt x="794" y="182"/>
                  </a:lnTo>
                  <a:cubicBezTo>
                    <a:pt x="831" y="182"/>
                    <a:pt x="876" y="146"/>
                    <a:pt x="913" y="146"/>
                  </a:cubicBezTo>
                  <a:close/>
                  <a:moveTo>
                    <a:pt x="986" y="0"/>
                  </a:moveTo>
                  <a:cubicBezTo>
                    <a:pt x="949" y="0"/>
                    <a:pt x="913" y="0"/>
                    <a:pt x="831" y="37"/>
                  </a:cubicBezTo>
                  <a:lnTo>
                    <a:pt x="794" y="37"/>
                  </a:lnTo>
                  <a:cubicBezTo>
                    <a:pt x="758" y="37"/>
                    <a:pt x="721" y="37"/>
                    <a:pt x="685" y="73"/>
                  </a:cubicBezTo>
                  <a:cubicBezTo>
                    <a:pt x="648" y="73"/>
                    <a:pt x="603" y="109"/>
                    <a:pt x="566" y="109"/>
                  </a:cubicBezTo>
                  <a:lnTo>
                    <a:pt x="566" y="146"/>
                  </a:lnTo>
                  <a:cubicBezTo>
                    <a:pt x="530" y="146"/>
                    <a:pt x="530" y="146"/>
                    <a:pt x="493" y="182"/>
                  </a:cubicBezTo>
                  <a:lnTo>
                    <a:pt x="457" y="182"/>
                  </a:lnTo>
                  <a:lnTo>
                    <a:pt x="420" y="228"/>
                  </a:lnTo>
                  <a:cubicBezTo>
                    <a:pt x="338" y="265"/>
                    <a:pt x="302" y="338"/>
                    <a:pt x="229" y="411"/>
                  </a:cubicBezTo>
                  <a:cubicBezTo>
                    <a:pt x="192" y="493"/>
                    <a:pt x="146" y="602"/>
                    <a:pt x="110" y="684"/>
                  </a:cubicBezTo>
                  <a:lnTo>
                    <a:pt x="73" y="721"/>
                  </a:lnTo>
                  <a:cubicBezTo>
                    <a:pt x="37" y="794"/>
                    <a:pt x="0" y="912"/>
                    <a:pt x="0" y="1022"/>
                  </a:cubicBezTo>
                  <a:lnTo>
                    <a:pt x="0" y="1095"/>
                  </a:lnTo>
                  <a:lnTo>
                    <a:pt x="0" y="1286"/>
                  </a:lnTo>
                  <a:cubicBezTo>
                    <a:pt x="0" y="1368"/>
                    <a:pt x="0" y="1478"/>
                    <a:pt x="37" y="1596"/>
                  </a:cubicBezTo>
                  <a:cubicBezTo>
                    <a:pt x="37" y="1596"/>
                    <a:pt x="73" y="1633"/>
                    <a:pt x="73" y="1669"/>
                  </a:cubicBezTo>
                  <a:cubicBezTo>
                    <a:pt x="73" y="1706"/>
                    <a:pt x="110" y="1779"/>
                    <a:pt x="146" y="1861"/>
                  </a:cubicBezTo>
                  <a:cubicBezTo>
                    <a:pt x="229" y="1934"/>
                    <a:pt x="265" y="2053"/>
                    <a:pt x="338" y="2089"/>
                  </a:cubicBezTo>
                  <a:cubicBezTo>
                    <a:pt x="374" y="2162"/>
                    <a:pt x="420" y="2199"/>
                    <a:pt x="493" y="2235"/>
                  </a:cubicBezTo>
                  <a:cubicBezTo>
                    <a:pt x="493" y="2235"/>
                    <a:pt x="530" y="2281"/>
                    <a:pt x="566" y="2281"/>
                  </a:cubicBezTo>
                  <a:lnTo>
                    <a:pt x="603" y="2317"/>
                  </a:lnTo>
                  <a:cubicBezTo>
                    <a:pt x="648" y="2317"/>
                    <a:pt x="685" y="2354"/>
                    <a:pt x="721" y="2354"/>
                  </a:cubicBezTo>
                  <a:cubicBezTo>
                    <a:pt x="758" y="2390"/>
                    <a:pt x="831" y="2390"/>
                    <a:pt x="913" y="2390"/>
                  </a:cubicBezTo>
                  <a:cubicBezTo>
                    <a:pt x="949" y="2390"/>
                    <a:pt x="986" y="2427"/>
                    <a:pt x="1022" y="2427"/>
                  </a:cubicBezTo>
                  <a:lnTo>
                    <a:pt x="1059" y="2427"/>
                  </a:lnTo>
                  <a:cubicBezTo>
                    <a:pt x="1141" y="2390"/>
                    <a:pt x="1177" y="2390"/>
                    <a:pt x="1214" y="2390"/>
                  </a:cubicBezTo>
                  <a:cubicBezTo>
                    <a:pt x="1332" y="2390"/>
                    <a:pt x="1405" y="2354"/>
                    <a:pt x="1478" y="2317"/>
                  </a:cubicBezTo>
                  <a:cubicBezTo>
                    <a:pt x="1597" y="2235"/>
                    <a:pt x="1670" y="2162"/>
                    <a:pt x="1743" y="2126"/>
                  </a:cubicBezTo>
                  <a:cubicBezTo>
                    <a:pt x="1825" y="2053"/>
                    <a:pt x="1861" y="1971"/>
                    <a:pt x="1934" y="1861"/>
                  </a:cubicBezTo>
                  <a:cubicBezTo>
                    <a:pt x="1971" y="1779"/>
                    <a:pt x="2017" y="1669"/>
                    <a:pt x="2053" y="1551"/>
                  </a:cubicBezTo>
                  <a:cubicBezTo>
                    <a:pt x="2090" y="1478"/>
                    <a:pt x="2090" y="1368"/>
                    <a:pt x="2090" y="1250"/>
                  </a:cubicBezTo>
                  <a:lnTo>
                    <a:pt x="2090" y="912"/>
                  </a:lnTo>
                  <a:cubicBezTo>
                    <a:pt x="2053" y="830"/>
                    <a:pt x="2017" y="721"/>
                    <a:pt x="1971" y="602"/>
                  </a:cubicBezTo>
                  <a:cubicBezTo>
                    <a:pt x="1934" y="529"/>
                    <a:pt x="1861" y="456"/>
                    <a:pt x="1789" y="338"/>
                  </a:cubicBezTo>
                  <a:cubicBezTo>
                    <a:pt x="1670" y="182"/>
                    <a:pt x="1478" y="73"/>
                    <a:pt x="1250" y="37"/>
                  </a:cubicBezTo>
                  <a:cubicBezTo>
                    <a:pt x="1214" y="0"/>
                    <a:pt x="1104" y="0"/>
                    <a:pt x="1022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53"/>
            <p:cNvSpPr/>
            <p:nvPr/>
          </p:nvSpPr>
          <p:spPr>
            <a:xfrm>
              <a:off x="7092842" y="2616769"/>
              <a:ext cx="79312" cy="24962"/>
            </a:xfrm>
            <a:custGeom>
              <a:avLst/>
              <a:gdLst/>
              <a:ahLst/>
              <a:cxnLst/>
              <a:rect l="l" t="t" r="r" b="b"/>
              <a:pathLst>
                <a:path w="1452" h="457" extrusionOk="0">
                  <a:moveTo>
                    <a:pt x="1032" y="0"/>
                  </a:moveTo>
                  <a:cubicBezTo>
                    <a:pt x="913" y="0"/>
                    <a:pt x="804" y="0"/>
                    <a:pt x="685" y="37"/>
                  </a:cubicBezTo>
                  <a:cubicBezTo>
                    <a:pt x="576" y="82"/>
                    <a:pt x="457" y="119"/>
                    <a:pt x="348" y="155"/>
                  </a:cubicBezTo>
                  <a:cubicBezTo>
                    <a:pt x="229" y="192"/>
                    <a:pt x="120" y="265"/>
                    <a:pt x="47" y="310"/>
                  </a:cubicBezTo>
                  <a:cubicBezTo>
                    <a:pt x="1" y="347"/>
                    <a:pt x="1" y="347"/>
                    <a:pt x="1" y="383"/>
                  </a:cubicBezTo>
                  <a:cubicBezTo>
                    <a:pt x="1" y="383"/>
                    <a:pt x="1" y="420"/>
                    <a:pt x="47" y="420"/>
                  </a:cubicBezTo>
                  <a:cubicBezTo>
                    <a:pt x="47" y="456"/>
                    <a:pt x="47" y="456"/>
                    <a:pt x="83" y="456"/>
                  </a:cubicBezTo>
                  <a:cubicBezTo>
                    <a:pt x="120" y="456"/>
                    <a:pt x="120" y="456"/>
                    <a:pt x="120" y="420"/>
                  </a:cubicBezTo>
                  <a:cubicBezTo>
                    <a:pt x="229" y="347"/>
                    <a:pt x="348" y="310"/>
                    <a:pt x="457" y="265"/>
                  </a:cubicBezTo>
                  <a:cubicBezTo>
                    <a:pt x="612" y="192"/>
                    <a:pt x="767" y="155"/>
                    <a:pt x="913" y="155"/>
                  </a:cubicBezTo>
                  <a:lnTo>
                    <a:pt x="1223" y="155"/>
                  </a:lnTo>
                  <a:cubicBezTo>
                    <a:pt x="1260" y="192"/>
                    <a:pt x="1296" y="192"/>
                    <a:pt x="1369" y="192"/>
                  </a:cubicBezTo>
                  <a:cubicBezTo>
                    <a:pt x="1383" y="202"/>
                    <a:pt x="1395" y="207"/>
                    <a:pt x="1406" y="207"/>
                  </a:cubicBezTo>
                  <a:cubicBezTo>
                    <a:pt x="1433" y="207"/>
                    <a:pt x="1451" y="181"/>
                    <a:pt x="1451" y="155"/>
                  </a:cubicBezTo>
                  <a:cubicBezTo>
                    <a:pt x="1451" y="119"/>
                    <a:pt x="1451" y="82"/>
                    <a:pt x="1415" y="82"/>
                  </a:cubicBezTo>
                  <a:cubicBezTo>
                    <a:pt x="1296" y="0"/>
                    <a:pt x="1141" y="0"/>
                    <a:pt x="1032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53"/>
            <p:cNvSpPr/>
            <p:nvPr/>
          </p:nvSpPr>
          <p:spPr>
            <a:xfrm>
              <a:off x="7140693" y="2714437"/>
              <a:ext cx="56370" cy="53858"/>
            </a:xfrm>
            <a:custGeom>
              <a:avLst/>
              <a:gdLst/>
              <a:ahLst/>
              <a:cxnLst/>
              <a:rect l="l" t="t" r="r" b="b"/>
              <a:pathLst>
                <a:path w="1032" h="986" extrusionOk="0">
                  <a:moveTo>
                    <a:pt x="950" y="0"/>
                  </a:moveTo>
                  <a:lnTo>
                    <a:pt x="913" y="37"/>
                  </a:lnTo>
                  <a:lnTo>
                    <a:pt x="913" y="73"/>
                  </a:lnTo>
                  <a:lnTo>
                    <a:pt x="913" y="265"/>
                  </a:lnTo>
                  <a:cubicBezTo>
                    <a:pt x="913" y="347"/>
                    <a:pt x="913" y="383"/>
                    <a:pt x="877" y="456"/>
                  </a:cubicBezTo>
                  <a:cubicBezTo>
                    <a:pt x="877" y="493"/>
                    <a:pt x="877" y="529"/>
                    <a:pt x="840" y="575"/>
                  </a:cubicBezTo>
                  <a:cubicBezTo>
                    <a:pt x="804" y="611"/>
                    <a:pt x="767" y="684"/>
                    <a:pt x="721" y="721"/>
                  </a:cubicBezTo>
                  <a:cubicBezTo>
                    <a:pt x="721" y="757"/>
                    <a:pt x="685" y="757"/>
                    <a:pt x="648" y="803"/>
                  </a:cubicBezTo>
                  <a:cubicBezTo>
                    <a:pt x="612" y="839"/>
                    <a:pt x="575" y="839"/>
                    <a:pt x="539" y="839"/>
                  </a:cubicBezTo>
                  <a:cubicBezTo>
                    <a:pt x="493" y="876"/>
                    <a:pt x="457" y="876"/>
                    <a:pt x="420" y="876"/>
                  </a:cubicBezTo>
                  <a:cubicBezTo>
                    <a:pt x="384" y="876"/>
                    <a:pt x="384" y="876"/>
                    <a:pt x="347" y="839"/>
                  </a:cubicBezTo>
                  <a:cubicBezTo>
                    <a:pt x="311" y="839"/>
                    <a:pt x="311" y="839"/>
                    <a:pt x="265" y="803"/>
                  </a:cubicBezTo>
                  <a:lnTo>
                    <a:pt x="229" y="757"/>
                  </a:lnTo>
                  <a:cubicBezTo>
                    <a:pt x="192" y="721"/>
                    <a:pt x="192" y="684"/>
                    <a:pt x="156" y="648"/>
                  </a:cubicBezTo>
                  <a:cubicBezTo>
                    <a:pt x="156" y="611"/>
                    <a:pt x="156" y="575"/>
                    <a:pt x="119" y="493"/>
                  </a:cubicBezTo>
                  <a:lnTo>
                    <a:pt x="119" y="420"/>
                  </a:lnTo>
                  <a:cubicBezTo>
                    <a:pt x="119" y="383"/>
                    <a:pt x="119" y="383"/>
                    <a:pt x="83" y="383"/>
                  </a:cubicBezTo>
                  <a:cubicBezTo>
                    <a:pt x="37" y="383"/>
                    <a:pt x="1" y="420"/>
                    <a:pt x="1" y="456"/>
                  </a:cubicBezTo>
                  <a:cubicBezTo>
                    <a:pt x="1" y="493"/>
                    <a:pt x="37" y="575"/>
                    <a:pt x="37" y="611"/>
                  </a:cubicBezTo>
                  <a:cubicBezTo>
                    <a:pt x="37" y="648"/>
                    <a:pt x="83" y="684"/>
                    <a:pt x="83" y="721"/>
                  </a:cubicBezTo>
                  <a:cubicBezTo>
                    <a:pt x="119" y="803"/>
                    <a:pt x="156" y="876"/>
                    <a:pt x="229" y="912"/>
                  </a:cubicBezTo>
                  <a:cubicBezTo>
                    <a:pt x="265" y="949"/>
                    <a:pt x="311" y="985"/>
                    <a:pt x="384" y="985"/>
                  </a:cubicBezTo>
                  <a:cubicBezTo>
                    <a:pt x="457" y="985"/>
                    <a:pt x="539" y="985"/>
                    <a:pt x="575" y="949"/>
                  </a:cubicBezTo>
                  <a:cubicBezTo>
                    <a:pt x="648" y="949"/>
                    <a:pt x="721" y="912"/>
                    <a:pt x="767" y="839"/>
                  </a:cubicBezTo>
                  <a:cubicBezTo>
                    <a:pt x="840" y="803"/>
                    <a:pt x="877" y="721"/>
                    <a:pt x="913" y="648"/>
                  </a:cubicBezTo>
                  <a:cubicBezTo>
                    <a:pt x="950" y="575"/>
                    <a:pt x="995" y="456"/>
                    <a:pt x="1032" y="383"/>
                  </a:cubicBezTo>
                  <a:lnTo>
                    <a:pt x="1032" y="73"/>
                  </a:lnTo>
                  <a:cubicBezTo>
                    <a:pt x="1032" y="37"/>
                    <a:pt x="1032" y="37"/>
                    <a:pt x="995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2" name="Google Shape;4212;p53"/>
          <p:cNvGrpSpPr/>
          <p:nvPr/>
        </p:nvGrpSpPr>
        <p:grpSpPr>
          <a:xfrm>
            <a:off x="6144850" y="1126163"/>
            <a:ext cx="1558235" cy="850585"/>
            <a:chOff x="6144850" y="1126163"/>
            <a:chExt cx="1558235" cy="850585"/>
          </a:xfrm>
        </p:grpSpPr>
        <p:sp>
          <p:nvSpPr>
            <p:cNvPr id="4213" name="Google Shape;4213;p53"/>
            <p:cNvSpPr/>
            <p:nvPr/>
          </p:nvSpPr>
          <p:spPr>
            <a:xfrm>
              <a:off x="6144850" y="1539183"/>
              <a:ext cx="697317" cy="75890"/>
            </a:xfrm>
            <a:custGeom>
              <a:avLst/>
              <a:gdLst/>
              <a:ahLst/>
              <a:cxnLst/>
              <a:rect l="l" t="t" r="r" b="b"/>
              <a:pathLst>
                <a:path w="12671" h="1379" extrusionOk="0">
                  <a:moveTo>
                    <a:pt x="0" y="1"/>
                  </a:moveTo>
                  <a:lnTo>
                    <a:pt x="0" y="1378"/>
                  </a:lnTo>
                  <a:lnTo>
                    <a:pt x="12671" y="1378"/>
                  </a:lnTo>
                  <a:lnTo>
                    <a:pt x="126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3"/>
            <p:cNvSpPr/>
            <p:nvPr/>
          </p:nvSpPr>
          <p:spPr>
            <a:xfrm>
              <a:off x="6223822" y="1126163"/>
              <a:ext cx="113367" cy="413074"/>
            </a:xfrm>
            <a:custGeom>
              <a:avLst/>
              <a:gdLst/>
              <a:ahLst/>
              <a:cxnLst/>
              <a:rect l="l" t="t" r="r" b="b"/>
              <a:pathLst>
                <a:path w="2060" h="7506" extrusionOk="0">
                  <a:moveTo>
                    <a:pt x="0" y="1"/>
                  </a:moveTo>
                  <a:lnTo>
                    <a:pt x="0" y="7506"/>
                  </a:lnTo>
                  <a:lnTo>
                    <a:pt x="2059" y="7506"/>
                  </a:lnTo>
                  <a:lnTo>
                    <a:pt x="2059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3"/>
            <p:cNvSpPr/>
            <p:nvPr/>
          </p:nvSpPr>
          <p:spPr>
            <a:xfrm>
              <a:off x="6417702" y="1210307"/>
              <a:ext cx="112156" cy="328929"/>
            </a:xfrm>
            <a:custGeom>
              <a:avLst/>
              <a:gdLst/>
              <a:ahLst/>
              <a:cxnLst/>
              <a:rect l="l" t="t" r="r" b="b"/>
              <a:pathLst>
                <a:path w="2038" h="5977" extrusionOk="0">
                  <a:moveTo>
                    <a:pt x="0" y="0"/>
                  </a:moveTo>
                  <a:lnTo>
                    <a:pt x="0" y="5977"/>
                  </a:lnTo>
                  <a:lnTo>
                    <a:pt x="2038" y="5977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3"/>
            <p:cNvSpPr/>
            <p:nvPr/>
          </p:nvSpPr>
          <p:spPr>
            <a:xfrm>
              <a:off x="6529804" y="1180645"/>
              <a:ext cx="111826" cy="358592"/>
            </a:xfrm>
            <a:custGeom>
              <a:avLst/>
              <a:gdLst/>
              <a:ahLst/>
              <a:cxnLst/>
              <a:rect l="l" t="t" r="r" b="b"/>
              <a:pathLst>
                <a:path w="2032" h="6516" extrusionOk="0">
                  <a:moveTo>
                    <a:pt x="1" y="1"/>
                  </a:moveTo>
                  <a:lnTo>
                    <a:pt x="1" y="6516"/>
                  </a:lnTo>
                  <a:lnTo>
                    <a:pt x="2031" y="6516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53"/>
            <p:cNvSpPr/>
            <p:nvPr/>
          </p:nvSpPr>
          <p:spPr>
            <a:xfrm>
              <a:off x="6641575" y="1277778"/>
              <a:ext cx="111771" cy="261459"/>
            </a:xfrm>
            <a:custGeom>
              <a:avLst/>
              <a:gdLst/>
              <a:ahLst/>
              <a:cxnLst/>
              <a:rect l="l" t="t" r="r" b="b"/>
              <a:pathLst>
                <a:path w="2031" h="4751" extrusionOk="0">
                  <a:moveTo>
                    <a:pt x="0" y="1"/>
                  </a:moveTo>
                  <a:lnTo>
                    <a:pt x="0" y="4751"/>
                  </a:lnTo>
                  <a:lnTo>
                    <a:pt x="2031" y="4751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53"/>
            <p:cNvSpPr/>
            <p:nvPr/>
          </p:nvSpPr>
          <p:spPr>
            <a:xfrm>
              <a:off x="6223822" y="1169198"/>
              <a:ext cx="113367" cy="11502"/>
            </a:xfrm>
            <a:custGeom>
              <a:avLst/>
              <a:gdLst/>
              <a:ahLst/>
              <a:cxnLst/>
              <a:rect l="l" t="t" r="r" b="b"/>
              <a:pathLst>
                <a:path w="2060" h="209" extrusionOk="0">
                  <a:moveTo>
                    <a:pt x="0" y="1"/>
                  </a:moveTo>
                  <a:lnTo>
                    <a:pt x="0" y="209"/>
                  </a:lnTo>
                  <a:lnTo>
                    <a:pt x="2059" y="209"/>
                  </a:lnTo>
                  <a:lnTo>
                    <a:pt x="2059" y="1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3"/>
            <p:cNvSpPr/>
            <p:nvPr/>
          </p:nvSpPr>
          <p:spPr>
            <a:xfrm>
              <a:off x="6223822" y="1192092"/>
              <a:ext cx="113367" cy="11557"/>
            </a:xfrm>
            <a:custGeom>
              <a:avLst/>
              <a:gdLst/>
              <a:ahLst/>
              <a:cxnLst/>
              <a:rect l="l" t="t" r="r" b="b"/>
              <a:pathLst>
                <a:path w="2060" h="210" extrusionOk="0">
                  <a:moveTo>
                    <a:pt x="0" y="1"/>
                  </a:moveTo>
                  <a:lnTo>
                    <a:pt x="0" y="209"/>
                  </a:lnTo>
                  <a:lnTo>
                    <a:pt x="2059" y="209"/>
                  </a:lnTo>
                  <a:lnTo>
                    <a:pt x="2059" y="1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3"/>
            <p:cNvSpPr/>
            <p:nvPr/>
          </p:nvSpPr>
          <p:spPr>
            <a:xfrm>
              <a:off x="6223822" y="1479968"/>
              <a:ext cx="113367" cy="11502"/>
            </a:xfrm>
            <a:custGeom>
              <a:avLst/>
              <a:gdLst/>
              <a:ahLst/>
              <a:cxnLst/>
              <a:rect l="l" t="t" r="r" b="b"/>
              <a:pathLst>
                <a:path w="2060" h="209" extrusionOk="0">
                  <a:moveTo>
                    <a:pt x="0" y="0"/>
                  </a:moveTo>
                  <a:lnTo>
                    <a:pt x="0" y="208"/>
                  </a:lnTo>
                  <a:lnTo>
                    <a:pt x="2059" y="208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3"/>
            <p:cNvSpPr/>
            <p:nvPr/>
          </p:nvSpPr>
          <p:spPr>
            <a:xfrm>
              <a:off x="6223822" y="1504843"/>
              <a:ext cx="113367" cy="11502"/>
            </a:xfrm>
            <a:custGeom>
              <a:avLst/>
              <a:gdLst/>
              <a:ahLst/>
              <a:cxnLst/>
              <a:rect l="l" t="t" r="r" b="b"/>
              <a:pathLst>
                <a:path w="2060" h="209" extrusionOk="0">
                  <a:moveTo>
                    <a:pt x="0" y="0"/>
                  </a:moveTo>
                  <a:lnTo>
                    <a:pt x="0" y="208"/>
                  </a:lnTo>
                  <a:lnTo>
                    <a:pt x="2059" y="208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3"/>
            <p:cNvSpPr/>
            <p:nvPr/>
          </p:nvSpPr>
          <p:spPr>
            <a:xfrm>
              <a:off x="6444118" y="1277778"/>
              <a:ext cx="59325" cy="187606"/>
            </a:xfrm>
            <a:custGeom>
              <a:avLst/>
              <a:gdLst/>
              <a:ahLst/>
              <a:cxnLst/>
              <a:rect l="l" t="t" r="r" b="b"/>
              <a:pathLst>
                <a:path w="1078" h="3409" extrusionOk="0">
                  <a:moveTo>
                    <a:pt x="539" y="1"/>
                  </a:moveTo>
                  <a:cubicBezTo>
                    <a:pt x="238" y="1"/>
                    <a:pt x="1" y="776"/>
                    <a:pt x="1" y="1701"/>
                  </a:cubicBezTo>
                  <a:cubicBezTo>
                    <a:pt x="1" y="2656"/>
                    <a:pt x="238" y="3409"/>
                    <a:pt x="539" y="3409"/>
                  </a:cubicBezTo>
                  <a:cubicBezTo>
                    <a:pt x="840" y="3409"/>
                    <a:pt x="1077" y="2656"/>
                    <a:pt x="1077" y="1701"/>
                  </a:cubicBezTo>
                  <a:cubicBezTo>
                    <a:pt x="1077" y="776"/>
                    <a:pt x="840" y="1"/>
                    <a:pt x="539" y="1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3"/>
            <p:cNvSpPr/>
            <p:nvPr/>
          </p:nvSpPr>
          <p:spPr>
            <a:xfrm>
              <a:off x="6529804" y="1471658"/>
              <a:ext cx="111826" cy="67580"/>
            </a:xfrm>
            <a:custGeom>
              <a:avLst/>
              <a:gdLst/>
              <a:ahLst/>
              <a:cxnLst/>
              <a:rect l="l" t="t" r="r" b="b"/>
              <a:pathLst>
                <a:path w="2032" h="1228" extrusionOk="0">
                  <a:moveTo>
                    <a:pt x="1" y="1"/>
                  </a:moveTo>
                  <a:lnTo>
                    <a:pt x="1" y="1228"/>
                  </a:lnTo>
                  <a:lnTo>
                    <a:pt x="2031" y="1228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3"/>
            <p:cNvSpPr/>
            <p:nvPr/>
          </p:nvSpPr>
          <p:spPr>
            <a:xfrm>
              <a:off x="7005327" y="1901243"/>
              <a:ext cx="697757" cy="75505"/>
            </a:xfrm>
            <a:custGeom>
              <a:avLst/>
              <a:gdLst/>
              <a:ahLst/>
              <a:cxnLst/>
              <a:rect l="l" t="t" r="r" b="b"/>
              <a:pathLst>
                <a:path w="12679" h="1372" extrusionOk="0">
                  <a:moveTo>
                    <a:pt x="1" y="1"/>
                  </a:moveTo>
                  <a:lnTo>
                    <a:pt x="1" y="1371"/>
                  </a:lnTo>
                  <a:lnTo>
                    <a:pt x="12679" y="1371"/>
                  </a:lnTo>
                  <a:lnTo>
                    <a:pt x="12679" y="1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3"/>
            <p:cNvSpPr/>
            <p:nvPr/>
          </p:nvSpPr>
          <p:spPr>
            <a:xfrm>
              <a:off x="7515481" y="1665923"/>
              <a:ext cx="113752" cy="235374"/>
            </a:xfrm>
            <a:custGeom>
              <a:avLst/>
              <a:gdLst/>
              <a:ahLst/>
              <a:cxnLst/>
              <a:rect l="l" t="t" r="r" b="b"/>
              <a:pathLst>
                <a:path w="2067" h="4277" extrusionOk="0">
                  <a:moveTo>
                    <a:pt x="1" y="1"/>
                  </a:moveTo>
                  <a:lnTo>
                    <a:pt x="1" y="4277"/>
                  </a:lnTo>
                  <a:lnTo>
                    <a:pt x="2067" y="4277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3"/>
            <p:cNvSpPr/>
            <p:nvPr/>
          </p:nvSpPr>
          <p:spPr>
            <a:xfrm>
              <a:off x="7323197" y="1613422"/>
              <a:ext cx="111771" cy="287875"/>
            </a:xfrm>
            <a:custGeom>
              <a:avLst/>
              <a:gdLst/>
              <a:ahLst/>
              <a:cxnLst/>
              <a:rect l="l" t="t" r="r" b="b"/>
              <a:pathLst>
                <a:path w="2031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2031" y="5231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3"/>
            <p:cNvSpPr/>
            <p:nvPr/>
          </p:nvSpPr>
          <p:spPr>
            <a:xfrm>
              <a:off x="7209499" y="1581833"/>
              <a:ext cx="113752" cy="319464"/>
            </a:xfrm>
            <a:custGeom>
              <a:avLst/>
              <a:gdLst/>
              <a:ahLst/>
              <a:cxnLst/>
              <a:rect l="l" t="t" r="r" b="b"/>
              <a:pathLst>
                <a:path w="2067" h="5805" extrusionOk="0">
                  <a:moveTo>
                    <a:pt x="0" y="0"/>
                  </a:moveTo>
                  <a:lnTo>
                    <a:pt x="0" y="5805"/>
                  </a:lnTo>
                  <a:lnTo>
                    <a:pt x="2067" y="5805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3"/>
            <p:cNvSpPr/>
            <p:nvPr/>
          </p:nvSpPr>
          <p:spPr>
            <a:xfrm>
              <a:off x="7097727" y="1680562"/>
              <a:ext cx="113367" cy="220735"/>
            </a:xfrm>
            <a:custGeom>
              <a:avLst/>
              <a:gdLst/>
              <a:ahLst/>
              <a:cxnLst/>
              <a:rect l="l" t="t" r="r" b="b"/>
              <a:pathLst>
                <a:path w="2060" h="4011" extrusionOk="0">
                  <a:moveTo>
                    <a:pt x="1" y="0"/>
                  </a:moveTo>
                  <a:lnTo>
                    <a:pt x="1" y="4011"/>
                  </a:lnTo>
                  <a:lnTo>
                    <a:pt x="2060" y="4011"/>
                  </a:lnTo>
                  <a:lnTo>
                    <a:pt x="2060" y="0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3"/>
            <p:cNvSpPr/>
            <p:nvPr/>
          </p:nvSpPr>
          <p:spPr>
            <a:xfrm>
              <a:off x="7323197" y="1613422"/>
              <a:ext cx="111771" cy="67195"/>
            </a:xfrm>
            <a:custGeom>
              <a:avLst/>
              <a:gdLst/>
              <a:ahLst/>
              <a:cxnLst/>
              <a:rect l="l" t="t" r="r" b="b"/>
              <a:pathLst>
                <a:path w="2031" h="1221" extrusionOk="0">
                  <a:moveTo>
                    <a:pt x="1" y="0"/>
                  </a:moveTo>
                  <a:lnTo>
                    <a:pt x="1" y="1220"/>
                  </a:lnTo>
                  <a:lnTo>
                    <a:pt x="2031" y="122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3"/>
            <p:cNvSpPr/>
            <p:nvPr/>
          </p:nvSpPr>
          <p:spPr>
            <a:xfrm>
              <a:off x="7515481" y="1665923"/>
              <a:ext cx="31258" cy="235374"/>
            </a:xfrm>
            <a:custGeom>
              <a:avLst/>
              <a:gdLst/>
              <a:ahLst/>
              <a:cxnLst/>
              <a:rect l="l" t="t" r="r" b="b"/>
              <a:pathLst>
                <a:path w="568" h="4277" extrusionOk="0">
                  <a:moveTo>
                    <a:pt x="1" y="1"/>
                  </a:moveTo>
                  <a:lnTo>
                    <a:pt x="1" y="4277"/>
                  </a:lnTo>
                  <a:lnTo>
                    <a:pt x="567" y="4277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5" name="Google Shape;3325;p47"/>
          <p:cNvGrpSpPr/>
          <p:nvPr/>
        </p:nvGrpSpPr>
        <p:grpSpPr>
          <a:xfrm>
            <a:off x="673289" y="504284"/>
            <a:ext cx="1200899" cy="519245"/>
            <a:chOff x="673289" y="504284"/>
            <a:chExt cx="1200899" cy="519245"/>
          </a:xfrm>
        </p:grpSpPr>
        <p:sp>
          <p:nvSpPr>
            <p:cNvPr id="3326" name="Google Shape;3326;p47"/>
            <p:cNvSpPr/>
            <p:nvPr/>
          </p:nvSpPr>
          <p:spPr>
            <a:xfrm>
              <a:off x="678616" y="670658"/>
              <a:ext cx="1195572" cy="352871"/>
            </a:xfrm>
            <a:custGeom>
              <a:avLst/>
              <a:gdLst/>
              <a:ahLst/>
              <a:cxnLst/>
              <a:rect l="l" t="t" r="r" b="b"/>
              <a:pathLst>
                <a:path w="16385" h="4836" extrusionOk="0">
                  <a:moveTo>
                    <a:pt x="8859" y="995"/>
                  </a:moveTo>
                  <a:cubicBezTo>
                    <a:pt x="8895" y="995"/>
                    <a:pt x="8977" y="1032"/>
                    <a:pt x="9014" y="1068"/>
                  </a:cubicBezTo>
                  <a:cubicBezTo>
                    <a:pt x="9050" y="1068"/>
                    <a:pt x="9087" y="1105"/>
                    <a:pt x="9123" y="1105"/>
                  </a:cubicBezTo>
                  <a:lnTo>
                    <a:pt x="9123" y="1141"/>
                  </a:lnTo>
                  <a:lnTo>
                    <a:pt x="9160" y="1187"/>
                  </a:lnTo>
                  <a:lnTo>
                    <a:pt x="9160" y="1223"/>
                  </a:lnTo>
                  <a:cubicBezTo>
                    <a:pt x="9160" y="1223"/>
                    <a:pt x="9123" y="1223"/>
                    <a:pt x="9123" y="1260"/>
                  </a:cubicBezTo>
                  <a:cubicBezTo>
                    <a:pt x="9123" y="1260"/>
                    <a:pt x="9087" y="1296"/>
                    <a:pt x="9050" y="1296"/>
                  </a:cubicBezTo>
                  <a:cubicBezTo>
                    <a:pt x="8932" y="1369"/>
                    <a:pt x="8822" y="1415"/>
                    <a:pt x="8704" y="1451"/>
                  </a:cubicBezTo>
                  <a:cubicBezTo>
                    <a:pt x="8594" y="1488"/>
                    <a:pt x="8476" y="1524"/>
                    <a:pt x="8366" y="1561"/>
                  </a:cubicBezTo>
                  <a:lnTo>
                    <a:pt x="8293" y="1597"/>
                  </a:lnTo>
                  <a:lnTo>
                    <a:pt x="8211" y="1597"/>
                  </a:lnTo>
                  <a:cubicBezTo>
                    <a:pt x="8174" y="1643"/>
                    <a:pt x="8138" y="1643"/>
                    <a:pt x="8101" y="1643"/>
                  </a:cubicBezTo>
                  <a:lnTo>
                    <a:pt x="8065" y="1680"/>
                  </a:lnTo>
                  <a:lnTo>
                    <a:pt x="8019" y="1680"/>
                  </a:lnTo>
                  <a:cubicBezTo>
                    <a:pt x="7682" y="1789"/>
                    <a:pt x="7381" y="1908"/>
                    <a:pt x="7034" y="2017"/>
                  </a:cubicBezTo>
                  <a:lnTo>
                    <a:pt x="6614" y="2136"/>
                  </a:lnTo>
                  <a:cubicBezTo>
                    <a:pt x="6843" y="1981"/>
                    <a:pt x="7071" y="1826"/>
                    <a:pt x="7299" y="1716"/>
                  </a:cubicBezTo>
                  <a:cubicBezTo>
                    <a:pt x="7755" y="1451"/>
                    <a:pt x="8293" y="1187"/>
                    <a:pt x="8859" y="995"/>
                  </a:cubicBezTo>
                  <a:close/>
                  <a:moveTo>
                    <a:pt x="13192" y="1"/>
                  </a:moveTo>
                  <a:cubicBezTo>
                    <a:pt x="12927" y="1"/>
                    <a:pt x="12626" y="1"/>
                    <a:pt x="12280" y="47"/>
                  </a:cubicBezTo>
                  <a:cubicBezTo>
                    <a:pt x="11897" y="83"/>
                    <a:pt x="11523" y="120"/>
                    <a:pt x="11103" y="193"/>
                  </a:cubicBezTo>
                  <a:cubicBezTo>
                    <a:pt x="10647" y="275"/>
                    <a:pt x="10227" y="348"/>
                    <a:pt x="9807" y="457"/>
                  </a:cubicBezTo>
                  <a:cubicBezTo>
                    <a:pt x="9470" y="539"/>
                    <a:pt x="9160" y="649"/>
                    <a:pt x="8822" y="767"/>
                  </a:cubicBezTo>
                  <a:cubicBezTo>
                    <a:pt x="8704" y="731"/>
                    <a:pt x="8594" y="731"/>
                    <a:pt x="8476" y="685"/>
                  </a:cubicBezTo>
                  <a:cubicBezTo>
                    <a:pt x="8366" y="685"/>
                    <a:pt x="8247" y="649"/>
                    <a:pt x="8101" y="612"/>
                  </a:cubicBezTo>
                  <a:lnTo>
                    <a:pt x="8065" y="612"/>
                  </a:lnTo>
                  <a:cubicBezTo>
                    <a:pt x="7226" y="457"/>
                    <a:pt x="6240" y="311"/>
                    <a:pt x="5246" y="193"/>
                  </a:cubicBezTo>
                  <a:cubicBezTo>
                    <a:pt x="4826" y="156"/>
                    <a:pt x="4370" y="83"/>
                    <a:pt x="3914" y="83"/>
                  </a:cubicBezTo>
                  <a:lnTo>
                    <a:pt x="3613" y="83"/>
                  </a:lnTo>
                  <a:cubicBezTo>
                    <a:pt x="3312" y="83"/>
                    <a:pt x="3048" y="83"/>
                    <a:pt x="2737" y="120"/>
                  </a:cubicBezTo>
                  <a:cubicBezTo>
                    <a:pt x="2245" y="193"/>
                    <a:pt x="1752" y="311"/>
                    <a:pt x="1332" y="457"/>
                  </a:cubicBezTo>
                  <a:cubicBezTo>
                    <a:pt x="949" y="612"/>
                    <a:pt x="575" y="840"/>
                    <a:pt x="229" y="1105"/>
                  </a:cubicBezTo>
                  <a:cubicBezTo>
                    <a:pt x="229" y="1141"/>
                    <a:pt x="192" y="1141"/>
                    <a:pt x="156" y="1187"/>
                  </a:cubicBezTo>
                  <a:cubicBezTo>
                    <a:pt x="119" y="1223"/>
                    <a:pt x="83" y="1260"/>
                    <a:pt x="37" y="1296"/>
                  </a:cubicBezTo>
                  <a:cubicBezTo>
                    <a:pt x="1" y="1333"/>
                    <a:pt x="1" y="1369"/>
                    <a:pt x="37" y="1415"/>
                  </a:cubicBezTo>
                  <a:cubicBezTo>
                    <a:pt x="37" y="1451"/>
                    <a:pt x="83" y="1451"/>
                    <a:pt x="83" y="1488"/>
                  </a:cubicBezTo>
                  <a:lnTo>
                    <a:pt x="119" y="1488"/>
                  </a:lnTo>
                  <a:lnTo>
                    <a:pt x="156" y="1524"/>
                  </a:lnTo>
                  <a:lnTo>
                    <a:pt x="192" y="1524"/>
                  </a:lnTo>
                  <a:cubicBezTo>
                    <a:pt x="192" y="1524"/>
                    <a:pt x="229" y="1561"/>
                    <a:pt x="265" y="1561"/>
                  </a:cubicBezTo>
                  <a:lnTo>
                    <a:pt x="347" y="1561"/>
                  </a:lnTo>
                  <a:lnTo>
                    <a:pt x="539" y="1643"/>
                  </a:lnTo>
                  <a:cubicBezTo>
                    <a:pt x="685" y="1680"/>
                    <a:pt x="840" y="1716"/>
                    <a:pt x="995" y="1753"/>
                  </a:cubicBezTo>
                  <a:cubicBezTo>
                    <a:pt x="1259" y="1826"/>
                    <a:pt x="1561" y="1944"/>
                    <a:pt x="1944" y="2017"/>
                  </a:cubicBezTo>
                  <a:cubicBezTo>
                    <a:pt x="2135" y="2054"/>
                    <a:pt x="2318" y="2136"/>
                    <a:pt x="2546" y="2172"/>
                  </a:cubicBezTo>
                  <a:lnTo>
                    <a:pt x="2591" y="2172"/>
                  </a:lnTo>
                  <a:cubicBezTo>
                    <a:pt x="2965" y="2282"/>
                    <a:pt x="3385" y="2400"/>
                    <a:pt x="3768" y="2473"/>
                  </a:cubicBezTo>
                  <a:cubicBezTo>
                    <a:pt x="3960" y="2555"/>
                    <a:pt x="4142" y="2592"/>
                    <a:pt x="4297" y="2628"/>
                  </a:cubicBezTo>
                  <a:lnTo>
                    <a:pt x="4297" y="2701"/>
                  </a:lnTo>
                  <a:cubicBezTo>
                    <a:pt x="4334" y="2783"/>
                    <a:pt x="4334" y="2856"/>
                    <a:pt x="4416" y="2893"/>
                  </a:cubicBezTo>
                  <a:cubicBezTo>
                    <a:pt x="4416" y="2966"/>
                    <a:pt x="4452" y="3011"/>
                    <a:pt x="4525" y="3048"/>
                  </a:cubicBezTo>
                  <a:cubicBezTo>
                    <a:pt x="4562" y="3084"/>
                    <a:pt x="4644" y="3121"/>
                    <a:pt x="4680" y="3121"/>
                  </a:cubicBezTo>
                  <a:cubicBezTo>
                    <a:pt x="4717" y="3157"/>
                    <a:pt x="4790" y="3157"/>
                    <a:pt x="4826" y="3157"/>
                  </a:cubicBezTo>
                  <a:cubicBezTo>
                    <a:pt x="4909" y="3157"/>
                    <a:pt x="4982" y="3121"/>
                    <a:pt x="5055" y="3121"/>
                  </a:cubicBezTo>
                  <a:cubicBezTo>
                    <a:pt x="5100" y="3084"/>
                    <a:pt x="5137" y="3048"/>
                    <a:pt x="5210" y="2966"/>
                  </a:cubicBezTo>
                  <a:cubicBezTo>
                    <a:pt x="5474" y="3084"/>
                    <a:pt x="5784" y="3194"/>
                    <a:pt x="6049" y="3313"/>
                  </a:cubicBezTo>
                  <a:cubicBezTo>
                    <a:pt x="6505" y="3504"/>
                    <a:pt x="6925" y="3650"/>
                    <a:pt x="7381" y="3842"/>
                  </a:cubicBezTo>
                  <a:cubicBezTo>
                    <a:pt x="7755" y="3997"/>
                    <a:pt x="8138" y="4152"/>
                    <a:pt x="8521" y="4298"/>
                  </a:cubicBezTo>
                  <a:cubicBezTo>
                    <a:pt x="8704" y="4380"/>
                    <a:pt x="8895" y="4453"/>
                    <a:pt x="9050" y="4526"/>
                  </a:cubicBezTo>
                  <a:lnTo>
                    <a:pt x="9242" y="4644"/>
                  </a:lnTo>
                  <a:lnTo>
                    <a:pt x="9278" y="4644"/>
                  </a:lnTo>
                  <a:cubicBezTo>
                    <a:pt x="9388" y="4681"/>
                    <a:pt x="9506" y="4717"/>
                    <a:pt x="9579" y="4754"/>
                  </a:cubicBezTo>
                  <a:cubicBezTo>
                    <a:pt x="9616" y="4790"/>
                    <a:pt x="9661" y="4836"/>
                    <a:pt x="9698" y="4836"/>
                  </a:cubicBezTo>
                  <a:cubicBezTo>
                    <a:pt x="9698" y="4836"/>
                    <a:pt x="9734" y="4836"/>
                    <a:pt x="9734" y="4790"/>
                  </a:cubicBezTo>
                  <a:cubicBezTo>
                    <a:pt x="11523" y="3960"/>
                    <a:pt x="13192" y="3048"/>
                    <a:pt x="14788" y="2172"/>
                  </a:cubicBezTo>
                  <a:lnTo>
                    <a:pt x="14944" y="2054"/>
                  </a:lnTo>
                  <a:cubicBezTo>
                    <a:pt x="15135" y="1944"/>
                    <a:pt x="15363" y="1826"/>
                    <a:pt x="15546" y="1716"/>
                  </a:cubicBezTo>
                  <a:cubicBezTo>
                    <a:pt x="15737" y="1643"/>
                    <a:pt x="15892" y="1524"/>
                    <a:pt x="16084" y="1415"/>
                  </a:cubicBezTo>
                  <a:lnTo>
                    <a:pt x="16312" y="1260"/>
                  </a:lnTo>
                  <a:cubicBezTo>
                    <a:pt x="16348" y="1260"/>
                    <a:pt x="16348" y="1223"/>
                    <a:pt x="16385" y="1223"/>
                  </a:cubicBezTo>
                  <a:cubicBezTo>
                    <a:pt x="16385" y="1187"/>
                    <a:pt x="16385" y="1141"/>
                    <a:pt x="16348" y="1141"/>
                  </a:cubicBezTo>
                  <a:cubicBezTo>
                    <a:pt x="16348" y="1105"/>
                    <a:pt x="16312" y="1068"/>
                    <a:pt x="16275" y="1068"/>
                  </a:cubicBezTo>
                  <a:lnTo>
                    <a:pt x="16230" y="1032"/>
                  </a:lnTo>
                  <a:cubicBezTo>
                    <a:pt x="16157" y="913"/>
                    <a:pt x="16002" y="767"/>
                    <a:pt x="15819" y="649"/>
                  </a:cubicBezTo>
                  <a:cubicBezTo>
                    <a:pt x="15701" y="576"/>
                    <a:pt x="15546" y="457"/>
                    <a:pt x="15400" y="384"/>
                  </a:cubicBezTo>
                  <a:cubicBezTo>
                    <a:pt x="15089" y="275"/>
                    <a:pt x="14788" y="156"/>
                    <a:pt x="14369" y="120"/>
                  </a:cubicBezTo>
                  <a:cubicBezTo>
                    <a:pt x="14031" y="47"/>
                    <a:pt x="13612" y="1"/>
                    <a:pt x="13192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7"/>
            <p:cNvSpPr/>
            <p:nvPr/>
          </p:nvSpPr>
          <p:spPr>
            <a:xfrm>
              <a:off x="684599" y="748591"/>
              <a:ext cx="357541" cy="108576"/>
            </a:xfrm>
            <a:custGeom>
              <a:avLst/>
              <a:gdLst/>
              <a:ahLst/>
              <a:cxnLst/>
              <a:rect l="l" t="t" r="r" b="b"/>
              <a:pathLst>
                <a:path w="4900" h="1488" extrusionOk="0">
                  <a:moveTo>
                    <a:pt x="110" y="0"/>
                  </a:moveTo>
                  <a:cubicBezTo>
                    <a:pt x="74" y="0"/>
                    <a:pt x="37" y="37"/>
                    <a:pt x="37" y="73"/>
                  </a:cubicBezTo>
                  <a:cubicBezTo>
                    <a:pt x="1" y="155"/>
                    <a:pt x="37" y="192"/>
                    <a:pt x="110" y="192"/>
                  </a:cubicBezTo>
                  <a:cubicBezTo>
                    <a:pt x="1141" y="383"/>
                    <a:pt x="2163" y="493"/>
                    <a:pt x="3194" y="803"/>
                  </a:cubicBezTo>
                  <a:lnTo>
                    <a:pt x="3230" y="803"/>
                  </a:lnTo>
                  <a:cubicBezTo>
                    <a:pt x="3458" y="876"/>
                    <a:pt x="3686" y="949"/>
                    <a:pt x="3914" y="1031"/>
                  </a:cubicBezTo>
                  <a:cubicBezTo>
                    <a:pt x="4179" y="1141"/>
                    <a:pt x="4407" y="1259"/>
                    <a:pt x="4635" y="1369"/>
                  </a:cubicBezTo>
                  <a:cubicBezTo>
                    <a:pt x="4635" y="1405"/>
                    <a:pt x="4671" y="1405"/>
                    <a:pt x="4708" y="1405"/>
                  </a:cubicBezTo>
                  <a:cubicBezTo>
                    <a:pt x="4708" y="1442"/>
                    <a:pt x="4744" y="1442"/>
                    <a:pt x="4790" y="1487"/>
                  </a:cubicBezTo>
                  <a:lnTo>
                    <a:pt x="4827" y="1487"/>
                  </a:lnTo>
                  <a:cubicBezTo>
                    <a:pt x="4827" y="1442"/>
                    <a:pt x="4863" y="1442"/>
                    <a:pt x="4863" y="1442"/>
                  </a:cubicBezTo>
                  <a:cubicBezTo>
                    <a:pt x="4900" y="1369"/>
                    <a:pt x="4900" y="1296"/>
                    <a:pt x="4863" y="1296"/>
                  </a:cubicBezTo>
                  <a:cubicBezTo>
                    <a:pt x="4516" y="1068"/>
                    <a:pt x="4142" y="876"/>
                    <a:pt x="3759" y="758"/>
                  </a:cubicBezTo>
                  <a:cubicBezTo>
                    <a:pt x="3376" y="612"/>
                    <a:pt x="2966" y="493"/>
                    <a:pt x="2582" y="420"/>
                  </a:cubicBezTo>
                  <a:cubicBezTo>
                    <a:pt x="1780" y="228"/>
                    <a:pt x="949" y="119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7"/>
            <p:cNvSpPr/>
            <p:nvPr/>
          </p:nvSpPr>
          <p:spPr>
            <a:xfrm>
              <a:off x="917592" y="807186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7"/>
            <p:cNvSpPr/>
            <p:nvPr/>
          </p:nvSpPr>
          <p:spPr>
            <a:xfrm>
              <a:off x="917592" y="807186"/>
              <a:ext cx="2773" cy="73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37" y="0"/>
                  </a:moveTo>
                  <a:lnTo>
                    <a:pt x="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7"/>
            <p:cNvSpPr/>
            <p:nvPr/>
          </p:nvSpPr>
          <p:spPr>
            <a:xfrm>
              <a:off x="692626" y="734580"/>
              <a:ext cx="302231" cy="80629"/>
            </a:xfrm>
            <a:custGeom>
              <a:avLst/>
              <a:gdLst/>
              <a:ahLst/>
              <a:cxnLst/>
              <a:rect l="l" t="t" r="r" b="b"/>
              <a:pathLst>
                <a:path w="4142" h="1105" extrusionOk="0">
                  <a:moveTo>
                    <a:pt x="912" y="1"/>
                  </a:moveTo>
                  <a:cubicBezTo>
                    <a:pt x="648" y="1"/>
                    <a:pt x="347" y="37"/>
                    <a:pt x="73" y="119"/>
                  </a:cubicBezTo>
                  <a:cubicBezTo>
                    <a:pt x="37" y="119"/>
                    <a:pt x="0" y="192"/>
                    <a:pt x="37" y="229"/>
                  </a:cubicBezTo>
                  <a:cubicBezTo>
                    <a:pt x="37" y="265"/>
                    <a:pt x="73" y="311"/>
                    <a:pt x="73" y="311"/>
                  </a:cubicBezTo>
                  <a:lnTo>
                    <a:pt x="228" y="311"/>
                  </a:lnTo>
                  <a:cubicBezTo>
                    <a:pt x="228" y="265"/>
                    <a:pt x="265" y="265"/>
                    <a:pt x="301" y="265"/>
                  </a:cubicBezTo>
                  <a:cubicBezTo>
                    <a:pt x="301" y="311"/>
                    <a:pt x="347" y="347"/>
                    <a:pt x="383" y="347"/>
                  </a:cubicBezTo>
                  <a:cubicBezTo>
                    <a:pt x="1177" y="420"/>
                    <a:pt x="1980" y="575"/>
                    <a:pt x="2737" y="767"/>
                  </a:cubicBezTo>
                  <a:cubicBezTo>
                    <a:pt x="2773" y="767"/>
                    <a:pt x="2810" y="721"/>
                    <a:pt x="2856" y="685"/>
                  </a:cubicBezTo>
                  <a:cubicBezTo>
                    <a:pt x="2929" y="721"/>
                    <a:pt x="3001" y="721"/>
                    <a:pt x="3084" y="767"/>
                  </a:cubicBezTo>
                  <a:cubicBezTo>
                    <a:pt x="3385" y="840"/>
                    <a:pt x="3686" y="950"/>
                    <a:pt x="3950" y="1105"/>
                  </a:cubicBezTo>
                  <a:cubicBezTo>
                    <a:pt x="4032" y="1105"/>
                    <a:pt x="4105" y="1105"/>
                    <a:pt x="4105" y="1032"/>
                  </a:cubicBezTo>
                  <a:cubicBezTo>
                    <a:pt x="4142" y="995"/>
                    <a:pt x="4105" y="913"/>
                    <a:pt x="4069" y="877"/>
                  </a:cubicBezTo>
                  <a:cubicBezTo>
                    <a:pt x="3458" y="575"/>
                    <a:pt x="2810" y="311"/>
                    <a:pt x="2126" y="156"/>
                  </a:cubicBezTo>
                  <a:cubicBezTo>
                    <a:pt x="1788" y="83"/>
                    <a:pt x="1442" y="1"/>
                    <a:pt x="1104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7"/>
            <p:cNvSpPr/>
            <p:nvPr/>
          </p:nvSpPr>
          <p:spPr>
            <a:xfrm>
              <a:off x="1034125" y="845788"/>
              <a:ext cx="362794" cy="152502"/>
            </a:xfrm>
            <a:custGeom>
              <a:avLst/>
              <a:gdLst/>
              <a:ahLst/>
              <a:cxnLst/>
              <a:rect l="l" t="t" r="r" b="b"/>
              <a:pathLst>
                <a:path w="4972" h="2090" extrusionOk="0">
                  <a:moveTo>
                    <a:pt x="110" y="0"/>
                  </a:moveTo>
                  <a:cubicBezTo>
                    <a:pt x="37" y="0"/>
                    <a:pt x="0" y="73"/>
                    <a:pt x="0" y="110"/>
                  </a:cubicBezTo>
                  <a:lnTo>
                    <a:pt x="0" y="155"/>
                  </a:lnTo>
                  <a:lnTo>
                    <a:pt x="265" y="155"/>
                  </a:lnTo>
                  <a:cubicBezTo>
                    <a:pt x="529" y="192"/>
                    <a:pt x="794" y="192"/>
                    <a:pt x="1058" y="265"/>
                  </a:cubicBezTo>
                  <a:cubicBezTo>
                    <a:pt x="1405" y="301"/>
                    <a:pt x="1779" y="383"/>
                    <a:pt x="2126" y="529"/>
                  </a:cubicBezTo>
                  <a:cubicBezTo>
                    <a:pt x="2463" y="648"/>
                    <a:pt x="2810" y="757"/>
                    <a:pt x="3111" y="949"/>
                  </a:cubicBezTo>
                  <a:cubicBezTo>
                    <a:pt x="3266" y="1022"/>
                    <a:pt x="3421" y="1104"/>
                    <a:pt x="3531" y="1177"/>
                  </a:cubicBezTo>
                  <a:cubicBezTo>
                    <a:pt x="3604" y="1214"/>
                    <a:pt x="3649" y="1250"/>
                    <a:pt x="3722" y="1296"/>
                  </a:cubicBezTo>
                  <a:cubicBezTo>
                    <a:pt x="4105" y="1524"/>
                    <a:pt x="4443" y="1788"/>
                    <a:pt x="4789" y="2089"/>
                  </a:cubicBezTo>
                  <a:lnTo>
                    <a:pt x="4862" y="2089"/>
                  </a:lnTo>
                  <a:cubicBezTo>
                    <a:pt x="4899" y="2089"/>
                    <a:pt x="4935" y="2053"/>
                    <a:pt x="4935" y="2053"/>
                  </a:cubicBezTo>
                  <a:cubicBezTo>
                    <a:pt x="4972" y="2016"/>
                    <a:pt x="4972" y="1934"/>
                    <a:pt x="4935" y="1898"/>
                  </a:cubicBezTo>
                  <a:cubicBezTo>
                    <a:pt x="4333" y="1369"/>
                    <a:pt x="3649" y="949"/>
                    <a:pt x="2919" y="611"/>
                  </a:cubicBezTo>
                  <a:cubicBezTo>
                    <a:pt x="2545" y="456"/>
                    <a:pt x="2162" y="301"/>
                    <a:pt x="1779" y="192"/>
                  </a:cubicBezTo>
                  <a:cubicBezTo>
                    <a:pt x="1405" y="110"/>
                    <a:pt x="1022" y="37"/>
                    <a:pt x="60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7"/>
            <p:cNvSpPr/>
            <p:nvPr/>
          </p:nvSpPr>
          <p:spPr>
            <a:xfrm>
              <a:off x="1303020" y="937002"/>
              <a:ext cx="2773" cy="3357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37" y="46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7"/>
            <p:cNvSpPr/>
            <p:nvPr/>
          </p:nvSpPr>
          <p:spPr>
            <a:xfrm>
              <a:off x="1305719" y="940285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7"/>
            <p:cNvSpPr/>
            <p:nvPr/>
          </p:nvSpPr>
          <p:spPr>
            <a:xfrm>
              <a:off x="1380203" y="743259"/>
              <a:ext cx="446819" cy="255040"/>
            </a:xfrm>
            <a:custGeom>
              <a:avLst/>
              <a:gdLst/>
              <a:ahLst/>
              <a:cxnLst/>
              <a:rect l="l" t="t" r="r" b="b"/>
              <a:pathLst>
                <a:path w="6542" h="3614" extrusionOk="0">
                  <a:moveTo>
                    <a:pt x="6387" y="1"/>
                  </a:moveTo>
                  <a:cubicBezTo>
                    <a:pt x="6086" y="192"/>
                    <a:pt x="5785" y="384"/>
                    <a:pt x="5474" y="539"/>
                  </a:cubicBezTo>
                  <a:cubicBezTo>
                    <a:pt x="5210" y="721"/>
                    <a:pt x="4909" y="913"/>
                    <a:pt x="4608" y="1068"/>
                  </a:cubicBezTo>
                  <a:cubicBezTo>
                    <a:pt x="4033" y="1406"/>
                    <a:pt x="3422" y="1752"/>
                    <a:pt x="2820" y="2090"/>
                  </a:cubicBezTo>
                  <a:lnTo>
                    <a:pt x="2856" y="2053"/>
                  </a:lnTo>
                  <a:lnTo>
                    <a:pt x="2856" y="2053"/>
                  </a:lnTo>
                  <a:cubicBezTo>
                    <a:pt x="1944" y="2546"/>
                    <a:pt x="1032" y="3002"/>
                    <a:pt x="83" y="3385"/>
                  </a:cubicBezTo>
                  <a:cubicBezTo>
                    <a:pt x="46" y="3422"/>
                    <a:pt x="1" y="3504"/>
                    <a:pt x="46" y="3540"/>
                  </a:cubicBezTo>
                  <a:cubicBezTo>
                    <a:pt x="46" y="3577"/>
                    <a:pt x="83" y="3613"/>
                    <a:pt x="119" y="3613"/>
                  </a:cubicBezTo>
                  <a:cubicBezTo>
                    <a:pt x="1141" y="3048"/>
                    <a:pt x="2136" y="2509"/>
                    <a:pt x="3157" y="1944"/>
                  </a:cubicBezTo>
                  <a:cubicBezTo>
                    <a:pt x="4298" y="1333"/>
                    <a:pt x="5401" y="721"/>
                    <a:pt x="6542" y="83"/>
                  </a:cubicBezTo>
                  <a:lnTo>
                    <a:pt x="6542" y="37"/>
                  </a:lnTo>
                  <a:cubicBezTo>
                    <a:pt x="6505" y="1"/>
                    <a:pt x="6505" y="1"/>
                    <a:pt x="646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7"/>
            <p:cNvSpPr/>
            <p:nvPr/>
          </p:nvSpPr>
          <p:spPr>
            <a:xfrm>
              <a:off x="1097317" y="753918"/>
              <a:ext cx="696402" cy="228826"/>
            </a:xfrm>
            <a:custGeom>
              <a:avLst/>
              <a:gdLst/>
              <a:ahLst/>
              <a:cxnLst/>
              <a:rect l="l" t="t" r="r" b="b"/>
              <a:pathLst>
                <a:path w="9544" h="3136" extrusionOk="0">
                  <a:moveTo>
                    <a:pt x="9434" y="0"/>
                  </a:moveTo>
                  <a:cubicBezTo>
                    <a:pt x="9397" y="0"/>
                    <a:pt x="9351" y="0"/>
                    <a:pt x="9351" y="46"/>
                  </a:cubicBezTo>
                  <a:cubicBezTo>
                    <a:pt x="8786" y="420"/>
                    <a:pt x="8211" y="803"/>
                    <a:pt x="7609" y="1104"/>
                  </a:cubicBezTo>
                  <a:cubicBezTo>
                    <a:pt x="7417" y="1223"/>
                    <a:pt x="7226" y="1296"/>
                    <a:pt x="7034" y="1369"/>
                  </a:cubicBezTo>
                  <a:cubicBezTo>
                    <a:pt x="6770" y="1487"/>
                    <a:pt x="6469" y="1597"/>
                    <a:pt x="6159" y="1752"/>
                  </a:cubicBezTo>
                  <a:cubicBezTo>
                    <a:pt x="6122" y="1752"/>
                    <a:pt x="6122" y="1788"/>
                    <a:pt x="6086" y="1788"/>
                  </a:cubicBezTo>
                  <a:cubicBezTo>
                    <a:pt x="5821" y="1907"/>
                    <a:pt x="5556" y="2053"/>
                    <a:pt x="5292" y="2172"/>
                  </a:cubicBezTo>
                  <a:cubicBezTo>
                    <a:pt x="5100" y="2244"/>
                    <a:pt x="4945" y="2363"/>
                    <a:pt x="4790" y="2436"/>
                  </a:cubicBezTo>
                  <a:cubicBezTo>
                    <a:pt x="4644" y="2509"/>
                    <a:pt x="4489" y="2591"/>
                    <a:pt x="4334" y="2664"/>
                  </a:cubicBezTo>
                  <a:cubicBezTo>
                    <a:pt x="4261" y="2737"/>
                    <a:pt x="4152" y="2783"/>
                    <a:pt x="4069" y="2819"/>
                  </a:cubicBezTo>
                  <a:lnTo>
                    <a:pt x="3960" y="2819"/>
                  </a:lnTo>
                  <a:cubicBezTo>
                    <a:pt x="3613" y="2281"/>
                    <a:pt x="3048" y="1943"/>
                    <a:pt x="2473" y="1715"/>
                  </a:cubicBezTo>
                  <a:cubicBezTo>
                    <a:pt x="2172" y="1560"/>
                    <a:pt x="1871" y="1487"/>
                    <a:pt x="1524" y="1414"/>
                  </a:cubicBezTo>
                  <a:cubicBezTo>
                    <a:pt x="1223" y="1332"/>
                    <a:pt x="876" y="1259"/>
                    <a:pt x="575" y="1223"/>
                  </a:cubicBezTo>
                  <a:cubicBezTo>
                    <a:pt x="420" y="1223"/>
                    <a:pt x="274" y="1223"/>
                    <a:pt x="119" y="1186"/>
                  </a:cubicBezTo>
                  <a:cubicBezTo>
                    <a:pt x="83" y="1186"/>
                    <a:pt x="1" y="1223"/>
                    <a:pt x="1" y="1296"/>
                  </a:cubicBezTo>
                  <a:cubicBezTo>
                    <a:pt x="1" y="1332"/>
                    <a:pt x="46" y="1414"/>
                    <a:pt x="83" y="1414"/>
                  </a:cubicBezTo>
                  <a:cubicBezTo>
                    <a:pt x="119" y="1451"/>
                    <a:pt x="156" y="1487"/>
                    <a:pt x="229" y="1524"/>
                  </a:cubicBezTo>
                  <a:cubicBezTo>
                    <a:pt x="539" y="1560"/>
                    <a:pt x="876" y="1642"/>
                    <a:pt x="1187" y="1752"/>
                  </a:cubicBezTo>
                  <a:cubicBezTo>
                    <a:pt x="1260" y="1752"/>
                    <a:pt x="1369" y="1788"/>
                    <a:pt x="1451" y="1788"/>
                  </a:cubicBezTo>
                  <a:cubicBezTo>
                    <a:pt x="1597" y="1825"/>
                    <a:pt x="1752" y="1825"/>
                    <a:pt x="1907" y="1870"/>
                  </a:cubicBezTo>
                  <a:cubicBezTo>
                    <a:pt x="1944" y="1907"/>
                    <a:pt x="1980" y="1907"/>
                    <a:pt x="2017" y="1907"/>
                  </a:cubicBezTo>
                  <a:cubicBezTo>
                    <a:pt x="2099" y="1943"/>
                    <a:pt x="2172" y="1980"/>
                    <a:pt x="2281" y="2016"/>
                  </a:cubicBezTo>
                  <a:cubicBezTo>
                    <a:pt x="2400" y="2099"/>
                    <a:pt x="2473" y="2135"/>
                    <a:pt x="2592" y="2208"/>
                  </a:cubicBezTo>
                  <a:cubicBezTo>
                    <a:pt x="2592" y="2208"/>
                    <a:pt x="2628" y="2244"/>
                    <a:pt x="2665" y="2281"/>
                  </a:cubicBezTo>
                  <a:cubicBezTo>
                    <a:pt x="2783" y="2327"/>
                    <a:pt x="2856" y="2363"/>
                    <a:pt x="2966" y="2436"/>
                  </a:cubicBezTo>
                  <a:lnTo>
                    <a:pt x="3011" y="2473"/>
                  </a:lnTo>
                  <a:cubicBezTo>
                    <a:pt x="3084" y="2509"/>
                    <a:pt x="3157" y="2591"/>
                    <a:pt x="3239" y="2664"/>
                  </a:cubicBezTo>
                  <a:cubicBezTo>
                    <a:pt x="3349" y="2783"/>
                    <a:pt x="3504" y="2929"/>
                    <a:pt x="3695" y="3011"/>
                  </a:cubicBezTo>
                  <a:cubicBezTo>
                    <a:pt x="3732" y="3011"/>
                    <a:pt x="3805" y="3047"/>
                    <a:pt x="3841" y="3047"/>
                  </a:cubicBezTo>
                  <a:lnTo>
                    <a:pt x="3923" y="3047"/>
                  </a:lnTo>
                  <a:lnTo>
                    <a:pt x="3923" y="3084"/>
                  </a:lnTo>
                  <a:cubicBezTo>
                    <a:pt x="3923" y="3110"/>
                    <a:pt x="3960" y="3135"/>
                    <a:pt x="4007" y="3135"/>
                  </a:cubicBezTo>
                  <a:cubicBezTo>
                    <a:pt x="4027" y="3135"/>
                    <a:pt x="4048" y="3131"/>
                    <a:pt x="4069" y="3120"/>
                  </a:cubicBezTo>
                  <a:cubicBezTo>
                    <a:pt x="4334" y="3011"/>
                    <a:pt x="4608" y="2929"/>
                    <a:pt x="4872" y="2819"/>
                  </a:cubicBezTo>
                  <a:cubicBezTo>
                    <a:pt x="5018" y="2783"/>
                    <a:pt x="5137" y="2701"/>
                    <a:pt x="5246" y="2664"/>
                  </a:cubicBezTo>
                  <a:cubicBezTo>
                    <a:pt x="5401" y="2591"/>
                    <a:pt x="5593" y="2473"/>
                    <a:pt x="5748" y="2400"/>
                  </a:cubicBezTo>
                  <a:lnTo>
                    <a:pt x="5748" y="2327"/>
                  </a:lnTo>
                  <a:cubicBezTo>
                    <a:pt x="5930" y="2244"/>
                    <a:pt x="6159" y="2135"/>
                    <a:pt x="6350" y="2053"/>
                  </a:cubicBezTo>
                  <a:cubicBezTo>
                    <a:pt x="6578" y="1943"/>
                    <a:pt x="6806" y="1825"/>
                    <a:pt x="7034" y="1679"/>
                  </a:cubicBezTo>
                  <a:cubicBezTo>
                    <a:pt x="7573" y="1369"/>
                    <a:pt x="8138" y="1104"/>
                    <a:pt x="8667" y="803"/>
                  </a:cubicBezTo>
                  <a:cubicBezTo>
                    <a:pt x="8859" y="685"/>
                    <a:pt x="9014" y="575"/>
                    <a:pt x="9206" y="420"/>
                  </a:cubicBezTo>
                  <a:cubicBezTo>
                    <a:pt x="9278" y="347"/>
                    <a:pt x="9397" y="274"/>
                    <a:pt x="9470" y="192"/>
                  </a:cubicBezTo>
                  <a:cubicBezTo>
                    <a:pt x="9507" y="155"/>
                    <a:pt x="9543" y="119"/>
                    <a:pt x="9507" y="46"/>
                  </a:cubicBezTo>
                  <a:cubicBezTo>
                    <a:pt x="9470" y="0"/>
                    <a:pt x="9434" y="0"/>
                    <a:pt x="9434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7"/>
            <p:cNvSpPr/>
            <p:nvPr/>
          </p:nvSpPr>
          <p:spPr>
            <a:xfrm>
              <a:off x="1486101" y="903654"/>
              <a:ext cx="55309" cy="36703"/>
            </a:xfrm>
            <a:custGeom>
              <a:avLst/>
              <a:gdLst/>
              <a:ahLst/>
              <a:cxnLst/>
              <a:rect l="l" t="t" r="r" b="b"/>
              <a:pathLst>
                <a:path w="758" h="503" extrusionOk="0">
                  <a:moveTo>
                    <a:pt x="648" y="1"/>
                  </a:moveTo>
                  <a:lnTo>
                    <a:pt x="566" y="47"/>
                  </a:lnTo>
                  <a:cubicBezTo>
                    <a:pt x="493" y="83"/>
                    <a:pt x="420" y="120"/>
                    <a:pt x="338" y="156"/>
                  </a:cubicBezTo>
                  <a:cubicBezTo>
                    <a:pt x="301" y="156"/>
                    <a:pt x="301" y="192"/>
                    <a:pt x="265" y="229"/>
                  </a:cubicBezTo>
                  <a:cubicBezTo>
                    <a:pt x="228" y="275"/>
                    <a:pt x="146" y="275"/>
                    <a:pt x="73" y="311"/>
                  </a:cubicBezTo>
                  <a:cubicBezTo>
                    <a:pt x="37" y="348"/>
                    <a:pt x="0" y="384"/>
                    <a:pt x="37" y="457"/>
                  </a:cubicBezTo>
                  <a:cubicBezTo>
                    <a:pt x="37" y="503"/>
                    <a:pt x="73" y="503"/>
                    <a:pt x="110" y="503"/>
                  </a:cubicBezTo>
                  <a:cubicBezTo>
                    <a:pt x="301" y="384"/>
                    <a:pt x="529" y="275"/>
                    <a:pt x="721" y="156"/>
                  </a:cubicBezTo>
                  <a:cubicBezTo>
                    <a:pt x="758" y="156"/>
                    <a:pt x="758" y="120"/>
                    <a:pt x="721" y="83"/>
                  </a:cubicBezTo>
                  <a:cubicBezTo>
                    <a:pt x="721" y="47"/>
                    <a:pt x="685" y="1"/>
                    <a:pt x="648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7"/>
            <p:cNvSpPr/>
            <p:nvPr/>
          </p:nvSpPr>
          <p:spPr>
            <a:xfrm>
              <a:off x="1563303" y="740564"/>
              <a:ext cx="263705" cy="138565"/>
            </a:xfrm>
            <a:custGeom>
              <a:avLst/>
              <a:gdLst/>
              <a:ahLst/>
              <a:cxnLst/>
              <a:rect l="l" t="t" r="r" b="b"/>
              <a:pathLst>
                <a:path w="3614" h="1899" extrusionOk="0">
                  <a:moveTo>
                    <a:pt x="3385" y="1"/>
                  </a:moveTo>
                  <a:cubicBezTo>
                    <a:pt x="3349" y="37"/>
                    <a:pt x="3349" y="37"/>
                    <a:pt x="3312" y="74"/>
                  </a:cubicBezTo>
                  <a:cubicBezTo>
                    <a:pt x="3294" y="56"/>
                    <a:pt x="3276" y="46"/>
                    <a:pt x="3256" y="46"/>
                  </a:cubicBezTo>
                  <a:cubicBezTo>
                    <a:pt x="3237" y="46"/>
                    <a:pt x="3216" y="56"/>
                    <a:pt x="3194" y="74"/>
                  </a:cubicBezTo>
                  <a:cubicBezTo>
                    <a:pt x="3084" y="110"/>
                    <a:pt x="3011" y="183"/>
                    <a:pt x="2892" y="265"/>
                  </a:cubicBezTo>
                  <a:cubicBezTo>
                    <a:pt x="2892" y="229"/>
                    <a:pt x="2856" y="229"/>
                    <a:pt x="2820" y="229"/>
                  </a:cubicBezTo>
                  <a:cubicBezTo>
                    <a:pt x="2473" y="338"/>
                    <a:pt x="2135" y="530"/>
                    <a:pt x="1825" y="758"/>
                  </a:cubicBezTo>
                  <a:cubicBezTo>
                    <a:pt x="1597" y="831"/>
                    <a:pt x="1369" y="950"/>
                    <a:pt x="1187" y="1059"/>
                  </a:cubicBezTo>
                  <a:lnTo>
                    <a:pt x="1141" y="1096"/>
                  </a:lnTo>
                  <a:cubicBezTo>
                    <a:pt x="767" y="1287"/>
                    <a:pt x="384" y="1479"/>
                    <a:pt x="46" y="1707"/>
                  </a:cubicBezTo>
                  <a:cubicBezTo>
                    <a:pt x="1" y="1707"/>
                    <a:pt x="1" y="1780"/>
                    <a:pt x="1" y="1825"/>
                  </a:cubicBezTo>
                  <a:lnTo>
                    <a:pt x="46" y="1862"/>
                  </a:lnTo>
                  <a:cubicBezTo>
                    <a:pt x="83" y="1898"/>
                    <a:pt x="119" y="1898"/>
                    <a:pt x="119" y="1898"/>
                  </a:cubicBezTo>
                  <a:cubicBezTo>
                    <a:pt x="311" y="1862"/>
                    <a:pt x="457" y="1825"/>
                    <a:pt x="612" y="1743"/>
                  </a:cubicBezTo>
                  <a:cubicBezTo>
                    <a:pt x="803" y="1670"/>
                    <a:pt x="958" y="1597"/>
                    <a:pt x="1141" y="1479"/>
                  </a:cubicBezTo>
                  <a:cubicBezTo>
                    <a:pt x="1415" y="1324"/>
                    <a:pt x="1716" y="1141"/>
                    <a:pt x="1980" y="950"/>
                  </a:cubicBezTo>
                  <a:cubicBezTo>
                    <a:pt x="1980" y="950"/>
                    <a:pt x="2017" y="950"/>
                    <a:pt x="2017" y="913"/>
                  </a:cubicBezTo>
                  <a:cubicBezTo>
                    <a:pt x="2245" y="868"/>
                    <a:pt x="2436" y="758"/>
                    <a:pt x="2628" y="639"/>
                  </a:cubicBezTo>
                  <a:lnTo>
                    <a:pt x="2701" y="639"/>
                  </a:lnTo>
                  <a:cubicBezTo>
                    <a:pt x="2737" y="603"/>
                    <a:pt x="2783" y="603"/>
                    <a:pt x="2783" y="603"/>
                  </a:cubicBezTo>
                  <a:cubicBezTo>
                    <a:pt x="2801" y="621"/>
                    <a:pt x="2829" y="630"/>
                    <a:pt x="2856" y="630"/>
                  </a:cubicBezTo>
                  <a:cubicBezTo>
                    <a:pt x="2883" y="630"/>
                    <a:pt x="2911" y="621"/>
                    <a:pt x="2929" y="603"/>
                  </a:cubicBezTo>
                  <a:cubicBezTo>
                    <a:pt x="3121" y="493"/>
                    <a:pt x="3349" y="338"/>
                    <a:pt x="3540" y="183"/>
                  </a:cubicBezTo>
                  <a:cubicBezTo>
                    <a:pt x="3577" y="183"/>
                    <a:pt x="3577" y="147"/>
                    <a:pt x="3577" y="147"/>
                  </a:cubicBezTo>
                  <a:cubicBezTo>
                    <a:pt x="3613" y="110"/>
                    <a:pt x="3577" y="74"/>
                    <a:pt x="3577" y="37"/>
                  </a:cubicBezTo>
                  <a:cubicBezTo>
                    <a:pt x="3577" y="37"/>
                    <a:pt x="3540" y="1"/>
                    <a:pt x="3504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7"/>
            <p:cNvSpPr/>
            <p:nvPr/>
          </p:nvSpPr>
          <p:spPr>
            <a:xfrm>
              <a:off x="673289" y="504284"/>
              <a:ext cx="1143036" cy="469327"/>
            </a:xfrm>
            <a:custGeom>
              <a:avLst/>
              <a:gdLst/>
              <a:ahLst/>
              <a:cxnLst/>
              <a:rect l="l" t="t" r="r" b="b"/>
              <a:pathLst>
                <a:path w="15665" h="6432" extrusionOk="0">
                  <a:moveTo>
                    <a:pt x="6122" y="0"/>
                  </a:moveTo>
                  <a:cubicBezTo>
                    <a:pt x="5812" y="0"/>
                    <a:pt x="5511" y="46"/>
                    <a:pt x="5246" y="119"/>
                  </a:cubicBezTo>
                  <a:lnTo>
                    <a:pt x="5173" y="119"/>
                  </a:lnTo>
                  <a:lnTo>
                    <a:pt x="5173" y="155"/>
                  </a:lnTo>
                  <a:lnTo>
                    <a:pt x="4945" y="274"/>
                  </a:lnTo>
                  <a:lnTo>
                    <a:pt x="4899" y="274"/>
                  </a:lnTo>
                  <a:cubicBezTo>
                    <a:pt x="3385" y="1141"/>
                    <a:pt x="1825" y="2016"/>
                    <a:pt x="302" y="2965"/>
                  </a:cubicBezTo>
                  <a:lnTo>
                    <a:pt x="229" y="3047"/>
                  </a:lnTo>
                  <a:lnTo>
                    <a:pt x="37" y="3157"/>
                  </a:lnTo>
                  <a:cubicBezTo>
                    <a:pt x="37" y="3157"/>
                    <a:pt x="1" y="3193"/>
                    <a:pt x="1" y="3239"/>
                  </a:cubicBezTo>
                  <a:cubicBezTo>
                    <a:pt x="1" y="3275"/>
                    <a:pt x="1" y="3275"/>
                    <a:pt x="37" y="3312"/>
                  </a:cubicBezTo>
                  <a:lnTo>
                    <a:pt x="37" y="3348"/>
                  </a:lnTo>
                  <a:cubicBezTo>
                    <a:pt x="74" y="3348"/>
                    <a:pt x="74" y="3385"/>
                    <a:pt x="74" y="3385"/>
                  </a:cubicBezTo>
                  <a:lnTo>
                    <a:pt x="229" y="3385"/>
                  </a:lnTo>
                  <a:cubicBezTo>
                    <a:pt x="530" y="3348"/>
                    <a:pt x="840" y="3312"/>
                    <a:pt x="1141" y="3312"/>
                  </a:cubicBezTo>
                  <a:cubicBezTo>
                    <a:pt x="1369" y="3312"/>
                    <a:pt x="1561" y="3348"/>
                    <a:pt x="1752" y="3348"/>
                  </a:cubicBezTo>
                  <a:cubicBezTo>
                    <a:pt x="1825" y="3348"/>
                    <a:pt x="1862" y="3348"/>
                    <a:pt x="1935" y="3385"/>
                  </a:cubicBezTo>
                  <a:lnTo>
                    <a:pt x="1980" y="3385"/>
                  </a:lnTo>
                  <a:cubicBezTo>
                    <a:pt x="2473" y="3467"/>
                    <a:pt x="2892" y="3576"/>
                    <a:pt x="3303" y="3731"/>
                  </a:cubicBezTo>
                  <a:cubicBezTo>
                    <a:pt x="3723" y="3923"/>
                    <a:pt x="4106" y="4151"/>
                    <a:pt x="4443" y="4416"/>
                  </a:cubicBezTo>
                  <a:cubicBezTo>
                    <a:pt x="4598" y="4525"/>
                    <a:pt x="4717" y="4644"/>
                    <a:pt x="4863" y="4790"/>
                  </a:cubicBezTo>
                  <a:lnTo>
                    <a:pt x="4945" y="4790"/>
                  </a:lnTo>
                  <a:cubicBezTo>
                    <a:pt x="5018" y="4790"/>
                    <a:pt x="5128" y="4790"/>
                    <a:pt x="5210" y="4753"/>
                  </a:cubicBezTo>
                  <a:cubicBezTo>
                    <a:pt x="5356" y="4753"/>
                    <a:pt x="5547" y="4717"/>
                    <a:pt x="5739" y="4717"/>
                  </a:cubicBezTo>
                  <a:lnTo>
                    <a:pt x="5812" y="4717"/>
                  </a:lnTo>
                  <a:cubicBezTo>
                    <a:pt x="6003" y="4753"/>
                    <a:pt x="6195" y="4753"/>
                    <a:pt x="6423" y="4790"/>
                  </a:cubicBezTo>
                  <a:cubicBezTo>
                    <a:pt x="6496" y="4790"/>
                    <a:pt x="6615" y="4835"/>
                    <a:pt x="6724" y="4872"/>
                  </a:cubicBezTo>
                  <a:cubicBezTo>
                    <a:pt x="7144" y="4945"/>
                    <a:pt x="7563" y="5063"/>
                    <a:pt x="7983" y="5246"/>
                  </a:cubicBezTo>
                  <a:cubicBezTo>
                    <a:pt x="8174" y="5328"/>
                    <a:pt x="8320" y="5401"/>
                    <a:pt x="8512" y="5520"/>
                  </a:cubicBezTo>
                  <a:cubicBezTo>
                    <a:pt x="8594" y="5556"/>
                    <a:pt x="8631" y="5556"/>
                    <a:pt x="8704" y="5593"/>
                  </a:cubicBezTo>
                  <a:cubicBezTo>
                    <a:pt x="8777" y="5665"/>
                    <a:pt x="8859" y="5702"/>
                    <a:pt x="8968" y="5748"/>
                  </a:cubicBezTo>
                  <a:cubicBezTo>
                    <a:pt x="9123" y="5857"/>
                    <a:pt x="9315" y="5976"/>
                    <a:pt x="9461" y="6122"/>
                  </a:cubicBezTo>
                  <a:cubicBezTo>
                    <a:pt x="9543" y="6204"/>
                    <a:pt x="9616" y="6240"/>
                    <a:pt x="9652" y="6313"/>
                  </a:cubicBezTo>
                  <a:cubicBezTo>
                    <a:pt x="9689" y="6350"/>
                    <a:pt x="9734" y="6386"/>
                    <a:pt x="9771" y="6432"/>
                  </a:cubicBezTo>
                  <a:lnTo>
                    <a:pt x="9771" y="6386"/>
                  </a:lnTo>
                  <a:cubicBezTo>
                    <a:pt x="10683" y="5894"/>
                    <a:pt x="11632" y="5401"/>
                    <a:pt x="12544" y="4908"/>
                  </a:cubicBezTo>
                  <a:cubicBezTo>
                    <a:pt x="13566" y="4379"/>
                    <a:pt x="14633" y="3804"/>
                    <a:pt x="15664" y="3239"/>
                  </a:cubicBezTo>
                  <a:cubicBezTo>
                    <a:pt x="15582" y="3084"/>
                    <a:pt x="15473" y="2965"/>
                    <a:pt x="15354" y="2819"/>
                  </a:cubicBezTo>
                  <a:cubicBezTo>
                    <a:pt x="15245" y="2701"/>
                    <a:pt x="15126" y="2555"/>
                    <a:pt x="14934" y="2436"/>
                  </a:cubicBezTo>
                  <a:cubicBezTo>
                    <a:pt x="14788" y="2327"/>
                    <a:pt x="14633" y="2208"/>
                    <a:pt x="14442" y="2099"/>
                  </a:cubicBezTo>
                  <a:cubicBezTo>
                    <a:pt x="14296" y="2016"/>
                    <a:pt x="14104" y="1907"/>
                    <a:pt x="13913" y="1788"/>
                  </a:cubicBezTo>
                  <a:cubicBezTo>
                    <a:pt x="13530" y="1642"/>
                    <a:pt x="13155" y="1451"/>
                    <a:pt x="12809" y="1332"/>
                  </a:cubicBezTo>
                  <a:cubicBezTo>
                    <a:pt x="12389" y="1223"/>
                    <a:pt x="12015" y="1141"/>
                    <a:pt x="11596" y="1068"/>
                  </a:cubicBezTo>
                  <a:cubicBezTo>
                    <a:pt x="11367" y="1068"/>
                    <a:pt x="11176" y="1031"/>
                    <a:pt x="10948" y="1031"/>
                  </a:cubicBezTo>
                  <a:cubicBezTo>
                    <a:pt x="10419" y="1031"/>
                    <a:pt x="9880" y="1141"/>
                    <a:pt x="9388" y="1296"/>
                  </a:cubicBezTo>
                  <a:cubicBezTo>
                    <a:pt x="8439" y="502"/>
                    <a:pt x="7226" y="0"/>
                    <a:pt x="612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7"/>
            <p:cNvSpPr/>
            <p:nvPr/>
          </p:nvSpPr>
          <p:spPr>
            <a:xfrm>
              <a:off x="1388905" y="959623"/>
              <a:ext cx="30719" cy="16710"/>
            </a:xfrm>
            <a:custGeom>
              <a:avLst/>
              <a:gdLst/>
              <a:ahLst/>
              <a:cxnLst/>
              <a:rect l="l" t="t" r="r" b="b"/>
              <a:pathLst>
                <a:path w="421" h="229" extrusionOk="0">
                  <a:moveTo>
                    <a:pt x="420" y="0"/>
                  </a:moveTo>
                  <a:lnTo>
                    <a:pt x="420" y="0"/>
                  </a:lnTo>
                  <a:cubicBezTo>
                    <a:pt x="265" y="73"/>
                    <a:pt x="156" y="146"/>
                    <a:pt x="0" y="228"/>
                  </a:cubicBezTo>
                  <a:lnTo>
                    <a:pt x="73" y="228"/>
                  </a:lnTo>
                  <a:cubicBezTo>
                    <a:pt x="192" y="146"/>
                    <a:pt x="302" y="73"/>
                    <a:pt x="420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7"/>
            <p:cNvSpPr/>
            <p:nvPr/>
          </p:nvSpPr>
          <p:spPr>
            <a:xfrm>
              <a:off x="673289" y="504284"/>
              <a:ext cx="679692" cy="344188"/>
            </a:xfrm>
            <a:custGeom>
              <a:avLst/>
              <a:gdLst/>
              <a:ahLst/>
              <a:cxnLst/>
              <a:rect l="l" t="t" r="r" b="b"/>
              <a:pathLst>
                <a:path w="9315" h="4717" extrusionOk="0">
                  <a:moveTo>
                    <a:pt x="6122" y="0"/>
                  </a:moveTo>
                  <a:cubicBezTo>
                    <a:pt x="5812" y="0"/>
                    <a:pt x="5511" y="46"/>
                    <a:pt x="5246" y="119"/>
                  </a:cubicBezTo>
                  <a:lnTo>
                    <a:pt x="5173" y="119"/>
                  </a:lnTo>
                  <a:lnTo>
                    <a:pt x="5173" y="155"/>
                  </a:lnTo>
                  <a:lnTo>
                    <a:pt x="4945" y="274"/>
                  </a:lnTo>
                  <a:cubicBezTo>
                    <a:pt x="3422" y="1141"/>
                    <a:pt x="1825" y="2016"/>
                    <a:pt x="338" y="2965"/>
                  </a:cubicBezTo>
                  <a:lnTo>
                    <a:pt x="229" y="3047"/>
                  </a:lnTo>
                  <a:lnTo>
                    <a:pt x="37" y="3157"/>
                  </a:lnTo>
                  <a:cubicBezTo>
                    <a:pt x="37" y="3157"/>
                    <a:pt x="1" y="3193"/>
                    <a:pt x="1" y="3239"/>
                  </a:cubicBezTo>
                  <a:cubicBezTo>
                    <a:pt x="1" y="3275"/>
                    <a:pt x="1" y="3275"/>
                    <a:pt x="37" y="3312"/>
                  </a:cubicBezTo>
                  <a:lnTo>
                    <a:pt x="37" y="3348"/>
                  </a:lnTo>
                  <a:cubicBezTo>
                    <a:pt x="74" y="3348"/>
                    <a:pt x="74" y="3385"/>
                    <a:pt x="74" y="3385"/>
                  </a:cubicBezTo>
                  <a:lnTo>
                    <a:pt x="229" y="3385"/>
                  </a:lnTo>
                  <a:cubicBezTo>
                    <a:pt x="530" y="3348"/>
                    <a:pt x="840" y="3312"/>
                    <a:pt x="1141" y="3312"/>
                  </a:cubicBezTo>
                  <a:cubicBezTo>
                    <a:pt x="1369" y="3312"/>
                    <a:pt x="1597" y="3348"/>
                    <a:pt x="1825" y="3348"/>
                  </a:cubicBezTo>
                  <a:cubicBezTo>
                    <a:pt x="1862" y="3348"/>
                    <a:pt x="1898" y="3348"/>
                    <a:pt x="1935" y="3385"/>
                  </a:cubicBezTo>
                  <a:lnTo>
                    <a:pt x="1980" y="3385"/>
                  </a:lnTo>
                  <a:cubicBezTo>
                    <a:pt x="2436" y="3421"/>
                    <a:pt x="2892" y="3576"/>
                    <a:pt x="3303" y="3731"/>
                  </a:cubicBezTo>
                  <a:cubicBezTo>
                    <a:pt x="3723" y="3923"/>
                    <a:pt x="4106" y="4151"/>
                    <a:pt x="4443" y="4416"/>
                  </a:cubicBezTo>
                  <a:cubicBezTo>
                    <a:pt x="4562" y="4489"/>
                    <a:pt x="4671" y="4607"/>
                    <a:pt x="4826" y="4717"/>
                  </a:cubicBezTo>
                  <a:cubicBezTo>
                    <a:pt x="4899" y="4644"/>
                    <a:pt x="4945" y="4562"/>
                    <a:pt x="5055" y="4452"/>
                  </a:cubicBezTo>
                  <a:cubicBezTo>
                    <a:pt x="5401" y="4069"/>
                    <a:pt x="5812" y="3695"/>
                    <a:pt x="6268" y="3348"/>
                  </a:cubicBezTo>
                  <a:cubicBezTo>
                    <a:pt x="6542" y="3120"/>
                    <a:pt x="6843" y="2892"/>
                    <a:pt x="7144" y="2664"/>
                  </a:cubicBezTo>
                  <a:cubicBezTo>
                    <a:pt x="7454" y="2436"/>
                    <a:pt x="7791" y="2208"/>
                    <a:pt x="8092" y="1980"/>
                  </a:cubicBezTo>
                  <a:cubicBezTo>
                    <a:pt x="8512" y="1715"/>
                    <a:pt x="8895" y="1487"/>
                    <a:pt x="9315" y="1259"/>
                  </a:cubicBezTo>
                  <a:cubicBezTo>
                    <a:pt x="8403" y="456"/>
                    <a:pt x="7226" y="0"/>
                    <a:pt x="612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7"/>
            <p:cNvSpPr/>
            <p:nvPr/>
          </p:nvSpPr>
          <p:spPr>
            <a:xfrm>
              <a:off x="1034125" y="579517"/>
              <a:ext cx="782212" cy="394097"/>
            </a:xfrm>
            <a:custGeom>
              <a:avLst/>
              <a:gdLst/>
              <a:ahLst/>
              <a:cxnLst/>
              <a:rect l="l" t="t" r="r" b="b"/>
              <a:pathLst>
                <a:path w="10720" h="5401" extrusionOk="0">
                  <a:moveTo>
                    <a:pt x="6003" y="0"/>
                  </a:moveTo>
                  <a:cubicBezTo>
                    <a:pt x="5620" y="0"/>
                    <a:pt x="5200" y="73"/>
                    <a:pt x="4826" y="155"/>
                  </a:cubicBezTo>
                  <a:cubicBezTo>
                    <a:pt x="4105" y="529"/>
                    <a:pt x="3421" y="949"/>
                    <a:pt x="2737" y="1442"/>
                  </a:cubicBezTo>
                  <a:lnTo>
                    <a:pt x="2773" y="1442"/>
                  </a:lnTo>
                  <a:cubicBezTo>
                    <a:pt x="2281" y="1788"/>
                    <a:pt x="1779" y="2126"/>
                    <a:pt x="1286" y="2509"/>
                  </a:cubicBezTo>
                  <a:cubicBezTo>
                    <a:pt x="830" y="2892"/>
                    <a:pt x="374" y="3303"/>
                    <a:pt x="0" y="3759"/>
                  </a:cubicBezTo>
                  <a:cubicBezTo>
                    <a:pt x="73" y="3759"/>
                    <a:pt x="183" y="3759"/>
                    <a:pt x="265" y="3722"/>
                  </a:cubicBezTo>
                  <a:cubicBezTo>
                    <a:pt x="411" y="3722"/>
                    <a:pt x="602" y="3686"/>
                    <a:pt x="794" y="3686"/>
                  </a:cubicBezTo>
                  <a:lnTo>
                    <a:pt x="867" y="3686"/>
                  </a:lnTo>
                  <a:cubicBezTo>
                    <a:pt x="1058" y="3722"/>
                    <a:pt x="1250" y="3722"/>
                    <a:pt x="1478" y="3759"/>
                  </a:cubicBezTo>
                  <a:cubicBezTo>
                    <a:pt x="1551" y="3759"/>
                    <a:pt x="1670" y="3804"/>
                    <a:pt x="1779" y="3841"/>
                  </a:cubicBezTo>
                  <a:cubicBezTo>
                    <a:pt x="2199" y="3914"/>
                    <a:pt x="2618" y="4032"/>
                    <a:pt x="3038" y="4215"/>
                  </a:cubicBezTo>
                  <a:cubicBezTo>
                    <a:pt x="3229" y="4297"/>
                    <a:pt x="3421" y="4406"/>
                    <a:pt x="3604" y="4489"/>
                  </a:cubicBezTo>
                  <a:cubicBezTo>
                    <a:pt x="3649" y="4525"/>
                    <a:pt x="3722" y="4562"/>
                    <a:pt x="3759" y="4562"/>
                  </a:cubicBezTo>
                  <a:cubicBezTo>
                    <a:pt x="3832" y="4598"/>
                    <a:pt x="3914" y="4671"/>
                    <a:pt x="4023" y="4717"/>
                  </a:cubicBezTo>
                  <a:cubicBezTo>
                    <a:pt x="4178" y="4826"/>
                    <a:pt x="4370" y="4945"/>
                    <a:pt x="4516" y="5091"/>
                  </a:cubicBezTo>
                  <a:cubicBezTo>
                    <a:pt x="4598" y="5173"/>
                    <a:pt x="4671" y="5209"/>
                    <a:pt x="4707" y="5282"/>
                  </a:cubicBezTo>
                  <a:cubicBezTo>
                    <a:pt x="4744" y="5319"/>
                    <a:pt x="4789" y="5355"/>
                    <a:pt x="4826" y="5401"/>
                  </a:cubicBezTo>
                  <a:lnTo>
                    <a:pt x="4826" y="5355"/>
                  </a:lnTo>
                  <a:cubicBezTo>
                    <a:pt x="5738" y="4863"/>
                    <a:pt x="6687" y="4370"/>
                    <a:pt x="7599" y="3877"/>
                  </a:cubicBezTo>
                  <a:cubicBezTo>
                    <a:pt x="8621" y="3348"/>
                    <a:pt x="9688" y="2773"/>
                    <a:pt x="10719" y="2208"/>
                  </a:cubicBezTo>
                  <a:cubicBezTo>
                    <a:pt x="10637" y="2053"/>
                    <a:pt x="10528" y="1934"/>
                    <a:pt x="10409" y="1788"/>
                  </a:cubicBezTo>
                  <a:cubicBezTo>
                    <a:pt x="10300" y="1670"/>
                    <a:pt x="10181" y="1524"/>
                    <a:pt x="9989" y="1405"/>
                  </a:cubicBezTo>
                  <a:cubicBezTo>
                    <a:pt x="9843" y="1296"/>
                    <a:pt x="9688" y="1177"/>
                    <a:pt x="9497" y="1068"/>
                  </a:cubicBezTo>
                  <a:cubicBezTo>
                    <a:pt x="9351" y="985"/>
                    <a:pt x="9159" y="876"/>
                    <a:pt x="8968" y="794"/>
                  </a:cubicBezTo>
                  <a:cubicBezTo>
                    <a:pt x="8621" y="611"/>
                    <a:pt x="8247" y="420"/>
                    <a:pt x="7827" y="301"/>
                  </a:cubicBezTo>
                  <a:cubicBezTo>
                    <a:pt x="7444" y="192"/>
                    <a:pt x="7070" y="110"/>
                    <a:pt x="6651" y="37"/>
                  </a:cubicBezTo>
                  <a:cubicBezTo>
                    <a:pt x="6459" y="37"/>
                    <a:pt x="6231" y="0"/>
                    <a:pt x="600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7"/>
            <p:cNvSpPr/>
            <p:nvPr/>
          </p:nvSpPr>
          <p:spPr>
            <a:xfrm>
              <a:off x="1388905" y="962250"/>
              <a:ext cx="28020" cy="14083"/>
            </a:xfrm>
            <a:custGeom>
              <a:avLst/>
              <a:gdLst/>
              <a:ahLst/>
              <a:cxnLst/>
              <a:rect l="l" t="t" r="r" b="b"/>
              <a:pathLst>
                <a:path w="384" h="193" extrusionOk="0">
                  <a:moveTo>
                    <a:pt x="384" y="1"/>
                  </a:moveTo>
                  <a:cubicBezTo>
                    <a:pt x="229" y="74"/>
                    <a:pt x="110" y="110"/>
                    <a:pt x="0" y="192"/>
                  </a:cubicBezTo>
                  <a:lnTo>
                    <a:pt x="73" y="192"/>
                  </a:lnTo>
                  <a:cubicBezTo>
                    <a:pt x="156" y="110"/>
                    <a:pt x="265" y="74"/>
                    <a:pt x="38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7"/>
            <p:cNvSpPr/>
            <p:nvPr/>
          </p:nvSpPr>
          <p:spPr>
            <a:xfrm>
              <a:off x="1108628" y="798503"/>
              <a:ext cx="308288" cy="137836"/>
            </a:xfrm>
            <a:custGeom>
              <a:avLst/>
              <a:gdLst/>
              <a:ahLst/>
              <a:cxnLst/>
              <a:rect l="l" t="t" r="r" b="b"/>
              <a:pathLst>
                <a:path w="4225" h="1889" extrusionOk="0">
                  <a:moveTo>
                    <a:pt x="119" y="1"/>
                  </a:moveTo>
                  <a:cubicBezTo>
                    <a:pt x="74" y="1"/>
                    <a:pt x="37" y="37"/>
                    <a:pt x="1" y="119"/>
                  </a:cubicBezTo>
                  <a:cubicBezTo>
                    <a:pt x="1" y="156"/>
                    <a:pt x="74" y="229"/>
                    <a:pt x="119" y="229"/>
                  </a:cubicBezTo>
                  <a:cubicBezTo>
                    <a:pt x="384" y="229"/>
                    <a:pt x="612" y="265"/>
                    <a:pt x="840" y="302"/>
                  </a:cubicBezTo>
                  <a:cubicBezTo>
                    <a:pt x="1406" y="384"/>
                    <a:pt x="1944" y="530"/>
                    <a:pt x="2437" y="758"/>
                  </a:cubicBezTo>
                  <a:cubicBezTo>
                    <a:pt x="2856" y="949"/>
                    <a:pt x="3267" y="1177"/>
                    <a:pt x="3613" y="1488"/>
                  </a:cubicBezTo>
                  <a:cubicBezTo>
                    <a:pt x="3768" y="1597"/>
                    <a:pt x="3878" y="1716"/>
                    <a:pt x="4033" y="1862"/>
                  </a:cubicBezTo>
                  <a:cubicBezTo>
                    <a:pt x="4051" y="1880"/>
                    <a:pt x="4070" y="1889"/>
                    <a:pt x="4092" y="1889"/>
                  </a:cubicBezTo>
                  <a:cubicBezTo>
                    <a:pt x="4115" y="1889"/>
                    <a:pt x="4143" y="1880"/>
                    <a:pt x="4179" y="1862"/>
                  </a:cubicBezTo>
                  <a:cubicBezTo>
                    <a:pt x="4225" y="1825"/>
                    <a:pt x="4225" y="1752"/>
                    <a:pt x="4179" y="1716"/>
                  </a:cubicBezTo>
                  <a:cubicBezTo>
                    <a:pt x="3650" y="1177"/>
                    <a:pt x="3002" y="758"/>
                    <a:pt x="2318" y="493"/>
                  </a:cubicBezTo>
                  <a:cubicBezTo>
                    <a:pt x="1634" y="192"/>
                    <a:pt x="877" y="37"/>
                    <a:pt x="11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7"/>
            <p:cNvSpPr/>
            <p:nvPr/>
          </p:nvSpPr>
          <p:spPr>
            <a:xfrm>
              <a:off x="1147229" y="762528"/>
              <a:ext cx="316314" cy="140317"/>
            </a:xfrm>
            <a:custGeom>
              <a:avLst/>
              <a:gdLst/>
              <a:ahLst/>
              <a:cxnLst/>
              <a:rect l="l" t="t" r="r" b="b"/>
              <a:pathLst>
                <a:path w="4335" h="1923" extrusionOk="0">
                  <a:moveTo>
                    <a:pt x="120" y="1"/>
                  </a:moveTo>
                  <a:cubicBezTo>
                    <a:pt x="83" y="37"/>
                    <a:pt x="47" y="37"/>
                    <a:pt x="47" y="74"/>
                  </a:cubicBezTo>
                  <a:cubicBezTo>
                    <a:pt x="47" y="74"/>
                    <a:pt x="1" y="110"/>
                    <a:pt x="47" y="156"/>
                  </a:cubicBezTo>
                  <a:cubicBezTo>
                    <a:pt x="47" y="192"/>
                    <a:pt x="47" y="192"/>
                    <a:pt x="83" y="229"/>
                  </a:cubicBezTo>
                  <a:lnTo>
                    <a:pt x="229" y="229"/>
                  </a:lnTo>
                  <a:cubicBezTo>
                    <a:pt x="342" y="214"/>
                    <a:pt x="454" y="205"/>
                    <a:pt x="568" y="205"/>
                  </a:cubicBezTo>
                  <a:cubicBezTo>
                    <a:pt x="728" y="205"/>
                    <a:pt x="892" y="223"/>
                    <a:pt x="1068" y="265"/>
                  </a:cubicBezTo>
                  <a:cubicBezTo>
                    <a:pt x="1451" y="302"/>
                    <a:pt x="1871" y="457"/>
                    <a:pt x="2245" y="612"/>
                  </a:cubicBezTo>
                  <a:cubicBezTo>
                    <a:pt x="2820" y="877"/>
                    <a:pt x="3349" y="1214"/>
                    <a:pt x="3805" y="1597"/>
                  </a:cubicBezTo>
                  <a:cubicBezTo>
                    <a:pt x="3924" y="1707"/>
                    <a:pt x="4033" y="1789"/>
                    <a:pt x="4152" y="1862"/>
                  </a:cubicBezTo>
                  <a:cubicBezTo>
                    <a:pt x="4173" y="1905"/>
                    <a:pt x="4194" y="1922"/>
                    <a:pt x="4223" y="1922"/>
                  </a:cubicBezTo>
                  <a:cubicBezTo>
                    <a:pt x="4244" y="1922"/>
                    <a:pt x="4267" y="1914"/>
                    <a:pt x="4298" y="1898"/>
                  </a:cubicBezTo>
                  <a:cubicBezTo>
                    <a:pt x="4334" y="1862"/>
                    <a:pt x="4334" y="1789"/>
                    <a:pt x="4298" y="1752"/>
                  </a:cubicBezTo>
                  <a:cubicBezTo>
                    <a:pt x="3732" y="1214"/>
                    <a:pt x="3084" y="758"/>
                    <a:pt x="2364" y="457"/>
                  </a:cubicBezTo>
                  <a:cubicBezTo>
                    <a:pt x="2017" y="265"/>
                    <a:pt x="1643" y="156"/>
                    <a:pt x="1260" y="74"/>
                  </a:cubicBezTo>
                  <a:cubicBezTo>
                    <a:pt x="1068" y="37"/>
                    <a:pt x="877" y="1"/>
                    <a:pt x="685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7"/>
            <p:cNvSpPr/>
            <p:nvPr/>
          </p:nvSpPr>
          <p:spPr>
            <a:xfrm>
              <a:off x="1208524" y="723927"/>
              <a:ext cx="296905" cy="155640"/>
            </a:xfrm>
            <a:custGeom>
              <a:avLst/>
              <a:gdLst/>
              <a:ahLst/>
              <a:cxnLst/>
              <a:rect l="l" t="t" r="r" b="b"/>
              <a:pathLst>
                <a:path w="4069" h="2133" extrusionOk="0">
                  <a:moveTo>
                    <a:pt x="37" y="1"/>
                  </a:moveTo>
                  <a:lnTo>
                    <a:pt x="37" y="74"/>
                  </a:lnTo>
                  <a:cubicBezTo>
                    <a:pt x="0" y="110"/>
                    <a:pt x="37" y="147"/>
                    <a:pt x="37" y="147"/>
                  </a:cubicBezTo>
                  <a:cubicBezTo>
                    <a:pt x="73" y="183"/>
                    <a:pt x="119" y="183"/>
                    <a:pt x="119" y="183"/>
                  </a:cubicBezTo>
                  <a:cubicBezTo>
                    <a:pt x="155" y="183"/>
                    <a:pt x="155" y="183"/>
                    <a:pt x="155" y="229"/>
                  </a:cubicBezTo>
                  <a:cubicBezTo>
                    <a:pt x="803" y="302"/>
                    <a:pt x="1405" y="493"/>
                    <a:pt x="1980" y="758"/>
                  </a:cubicBezTo>
                  <a:cubicBezTo>
                    <a:pt x="2472" y="950"/>
                    <a:pt x="2929" y="1251"/>
                    <a:pt x="3348" y="1597"/>
                  </a:cubicBezTo>
                  <a:cubicBezTo>
                    <a:pt x="3540" y="1743"/>
                    <a:pt x="3722" y="1898"/>
                    <a:pt x="3877" y="2090"/>
                  </a:cubicBezTo>
                  <a:cubicBezTo>
                    <a:pt x="3898" y="2111"/>
                    <a:pt x="3935" y="2132"/>
                    <a:pt x="3969" y="2132"/>
                  </a:cubicBezTo>
                  <a:cubicBezTo>
                    <a:pt x="3993" y="2132"/>
                    <a:pt x="4017" y="2121"/>
                    <a:pt x="4032" y="2090"/>
                  </a:cubicBezTo>
                  <a:cubicBezTo>
                    <a:pt x="4069" y="2053"/>
                    <a:pt x="4069" y="2008"/>
                    <a:pt x="4032" y="1935"/>
                  </a:cubicBezTo>
                  <a:cubicBezTo>
                    <a:pt x="3540" y="1406"/>
                    <a:pt x="2929" y="950"/>
                    <a:pt x="2244" y="639"/>
                  </a:cubicBezTo>
                  <a:cubicBezTo>
                    <a:pt x="1597" y="302"/>
                    <a:pt x="876" y="110"/>
                    <a:pt x="11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7"/>
            <p:cNvSpPr/>
            <p:nvPr/>
          </p:nvSpPr>
          <p:spPr>
            <a:xfrm>
              <a:off x="1402915" y="743264"/>
              <a:ext cx="138492" cy="107262"/>
            </a:xfrm>
            <a:custGeom>
              <a:avLst/>
              <a:gdLst/>
              <a:ahLst/>
              <a:cxnLst/>
              <a:rect l="l" t="t" r="r" b="b"/>
              <a:pathLst>
                <a:path w="1898" h="1470" extrusionOk="0">
                  <a:moveTo>
                    <a:pt x="110" y="0"/>
                  </a:moveTo>
                  <a:cubicBezTo>
                    <a:pt x="110" y="0"/>
                    <a:pt x="73" y="0"/>
                    <a:pt x="73" y="37"/>
                  </a:cubicBezTo>
                  <a:cubicBezTo>
                    <a:pt x="37" y="37"/>
                    <a:pt x="37" y="73"/>
                    <a:pt x="37" y="73"/>
                  </a:cubicBezTo>
                  <a:cubicBezTo>
                    <a:pt x="0" y="110"/>
                    <a:pt x="0" y="146"/>
                    <a:pt x="37" y="146"/>
                  </a:cubicBezTo>
                  <a:cubicBezTo>
                    <a:pt x="37" y="192"/>
                    <a:pt x="73" y="228"/>
                    <a:pt x="73" y="228"/>
                  </a:cubicBezTo>
                  <a:lnTo>
                    <a:pt x="110" y="228"/>
                  </a:lnTo>
                  <a:cubicBezTo>
                    <a:pt x="456" y="374"/>
                    <a:pt x="794" y="602"/>
                    <a:pt x="1104" y="831"/>
                  </a:cubicBezTo>
                  <a:cubicBezTo>
                    <a:pt x="1332" y="1022"/>
                    <a:pt x="1514" y="1214"/>
                    <a:pt x="1706" y="1442"/>
                  </a:cubicBezTo>
                  <a:cubicBezTo>
                    <a:pt x="1724" y="1460"/>
                    <a:pt x="1754" y="1469"/>
                    <a:pt x="1784" y="1469"/>
                  </a:cubicBezTo>
                  <a:cubicBezTo>
                    <a:pt x="1813" y="1469"/>
                    <a:pt x="1843" y="1460"/>
                    <a:pt x="1861" y="1442"/>
                  </a:cubicBezTo>
                  <a:cubicBezTo>
                    <a:pt x="1898" y="1405"/>
                    <a:pt x="1898" y="1369"/>
                    <a:pt x="1861" y="1287"/>
                  </a:cubicBezTo>
                  <a:cubicBezTo>
                    <a:pt x="1633" y="1022"/>
                    <a:pt x="1368" y="794"/>
                    <a:pt x="1104" y="566"/>
                  </a:cubicBezTo>
                  <a:cubicBezTo>
                    <a:pt x="794" y="338"/>
                    <a:pt x="493" y="146"/>
                    <a:pt x="146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7"/>
            <p:cNvSpPr/>
            <p:nvPr/>
          </p:nvSpPr>
          <p:spPr>
            <a:xfrm>
              <a:off x="1322357" y="640740"/>
              <a:ext cx="274285" cy="159799"/>
            </a:xfrm>
            <a:custGeom>
              <a:avLst/>
              <a:gdLst/>
              <a:ahLst/>
              <a:cxnLst/>
              <a:rect l="l" t="t" r="r" b="b"/>
              <a:pathLst>
                <a:path w="3759" h="2190" extrusionOk="0">
                  <a:moveTo>
                    <a:pt x="37" y="0"/>
                  </a:moveTo>
                  <a:cubicBezTo>
                    <a:pt x="37" y="37"/>
                    <a:pt x="0" y="37"/>
                    <a:pt x="0" y="73"/>
                  </a:cubicBezTo>
                  <a:lnTo>
                    <a:pt x="0" y="146"/>
                  </a:lnTo>
                  <a:cubicBezTo>
                    <a:pt x="37" y="183"/>
                    <a:pt x="37" y="183"/>
                    <a:pt x="73" y="183"/>
                  </a:cubicBezTo>
                  <a:cubicBezTo>
                    <a:pt x="529" y="302"/>
                    <a:pt x="985" y="457"/>
                    <a:pt x="1405" y="639"/>
                  </a:cubicBezTo>
                  <a:lnTo>
                    <a:pt x="1369" y="603"/>
                  </a:lnTo>
                  <a:lnTo>
                    <a:pt x="1369" y="603"/>
                  </a:lnTo>
                  <a:cubicBezTo>
                    <a:pt x="1980" y="913"/>
                    <a:pt x="2545" y="1250"/>
                    <a:pt x="3075" y="1670"/>
                  </a:cubicBezTo>
                  <a:cubicBezTo>
                    <a:pt x="3230" y="1825"/>
                    <a:pt x="3421" y="1971"/>
                    <a:pt x="3576" y="2163"/>
                  </a:cubicBezTo>
                  <a:cubicBezTo>
                    <a:pt x="3595" y="2181"/>
                    <a:pt x="3622" y="2190"/>
                    <a:pt x="3649" y="2190"/>
                  </a:cubicBezTo>
                  <a:cubicBezTo>
                    <a:pt x="3677" y="2190"/>
                    <a:pt x="3704" y="2181"/>
                    <a:pt x="3722" y="2163"/>
                  </a:cubicBezTo>
                  <a:cubicBezTo>
                    <a:pt x="3759" y="2126"/>
                    <a:pt x="3759" y="2053"/>
                    <a:pt x="3722" y="2007"/>
                  </a:cubicBezTo>
                  <a:cubicBezTo>
                    <a:pt x="3230" y="1515"/>
                    <a:pt x="2701" y="1095"/>
                    <a:pt x="2089" y="758"/>
                  </a:cubicBezTo>
                  <a:cubicBezTo>
                    <a:pt x="1788" y="566"/>
                    <a:pt x="1442" y="411"/>
                    <a:pt x="1104" y="265"/>
                  </a:cubicBezTo>
                  <a:cubicBezTo>
                    <a:pt x="794" y="146"/>
                    <a:pt x="456" y="37"/>
                    <a:pt x="155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7"/>
            <p:cNvSpPr/>
            <p:nvPr/>
          </p:nvSpPr>
          <p:spPr>
            <a:xfrm>
              <a:off x="1380222" y="604108"/>
              <a:ext cx="282968" cy="153159"/>
            </a:xfrm>
            <a:custGeom>
              <a:avLst/>
              <a:gdLst/>
              <a:ahLst/>
              <a:cxnLst/>
              <a:rect l="l" t="t" r="r" b="b"/>
              <a:pathLst>
                <a:path w="3878" h="2099" extrusionOk="0">
                  <a:moveTo>
                    <a:pt x="119" y="1"/>
                  </a:moveTo>
                  <a:cubicBezTo>
                    <a:pt x="83" y="1"/>
                    <a:pt x="1" y="1"/>
                    <a:pt x="1" y="83"/>
                  </a:cubicBezTo>
                  <a:cubicBezTo>
                    <a:pt x="1" y="119"/>
                    <a:pt x="1" y="192"/>
                    <a:pt x="83" y="192"/>
                  </a:cubicBezTo>
                  <a:cubicBezTo>
                    <a:pt x="649" y="347"/>
                    <a:pt x="1223" y="539"/>
                    <a:pt x="1752" y="804"/>
                  </a:cubicBezTo>
                  <a:lnTo>
                    <a:pt x="1752" y="767"/>
                  </a:lnTo>
                  <a:cubicBezTo>
                    <a:pt x="2327" y="1032"/>
                    <a:pt x="2856" y="1369"/>
                    <a:pt x="3349" y="1789"/>
                  </a:cubicBezTo>
                  <a:cubicBezTo>
                    <a:pt x="3467" y="1871"/>
                    <a:pt x="3577" y="1944"/>
                    <a:pt x="3650" y="2053"/>
                  </a:cubicBezTo>
                  <a:cubicBezTo>
                    <a:pt x="3696" y="2053"/>
                    <a:pt x="3732" y="2099"/>
                    <a:pt x="3732" y="2099"/>
                  </a:cubicBezTo>
                  <a:cubicBezTo>
                    <a:pt x="3769" y="2099"/>
                    <a:pt x="3805" y="2099"/>
                    <a:pt x="3805" y="2053"/>
                  </a:cubicBezTo>
                  <a:cubicBezTo>
                    <a:pt x="3878" y="2017"/>
                    <a:pt x="3878" y="1944"/>
                    <a:pt x="3842" y="1907"/>
                  </a:cubicBezTo>
                  <a:cubicBezTo>
                    <a:pt x="3577" y="1679"/>
                    <a:pt x="3312" y="1451"/>
                    <a:pt x="3011" y="1223"/>
                  </a:cubicBezTo>
                  <a:cubicBezTo>
                    <a:pt x="2738" y="1032"/>
                    <a:pt x="2437" y="877"/>
                    <a:pt x="2099" y="685"/>
                  </a:cubicBezTo>
                  <a:cubicBezTo>
                    <a:pt x="1488" y="384"/>
                    <a:pt x="804" y="156"/>
                    <a:pt x="156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7"/>
            <p:cNvSpPr/>
            <p:nvPr/>
          </p:nvSpPr>
          <p:spPr>
            <a:xfrm>
              <a:off x="1496755" y="596154"/>
              <a:ext cx="219705" cy="119229"/>
            </a:xfrm>
            <a:custGeom>
              <a:avLst/>
              <a:gdLst/>
              <a:ahLst/>
              <a:cxnLst/>
              <a:rect l="l" t="t" r="r" b="b"/>
              <a:pathLst>
                <a:path w="3011" h="1634" extrusionOk="0">
                  <a:moveTo>
                    <a:pt x="119" y="0"/>
                  </a:moveTo>
                  <a:cubicBezTo>
                    <a:pt x="82" y="0"/>
                    <a:pt x="0" y="0"/>
                    <a:pt x="0" y="73"/>
                  </a:cubicBezTo>
                  <a:cubicBezTo>
                    <a:pt x="0" y="110"/>
                    <a:pt x="0" y="192"/>
                    <a:pt x="82" y="192"/>
                  </a:cubicBezTo>
                  <a:cubicBezTo>
                    <a:pt x="502" y="301"/>
                    <a:pt x="958" y="456"/>
                    <a:pt x="1332" y="648"/>
                  </a:cubicBezTo>
                  <a:cubicBezTo>
                    <a:pt x="1787" y="839"/>
                    <a:pt x="2242" y="1103"/>
                    <a:pt x="2661" y="1439"/>
                  </a:cubicBezTo>
                  <a:lnTo>
                    <a:pt x="2661" y="1439"/>
                  </a:lnTo>
                  <a:cubicBezTo>
                    <a:pt x="2714" y="1494"/>
                    <a:pt x="2751" y="1536"/>
                    <a:pt x="2819" y="1597"/>
                  </a:cubicBezTo>
                  <a:cubicBezTo>
                    <a:pt x="2819" y="1597"/>
                    <a:pt x="2856" y="1633"/>
                    <a:pt x="2892" y="1633"/>
                  </a:cubicBezTo>
                  <a:cubicBezTo>
                    <a:pt x="2929" y="1633"/>
                    <a:pt x="2929" y="1597"/>
                    <a:pt x="2965" y="1597"/>
                  </a:cubicBezTo>
                  <a:cubicBezTo>
                    <a:pt x="3011" y="1560"/>
                    <a:pt x="3011" y="1478"/>
                    <a:pt x="2965" y="1442"/>
                  </a:cubicBezTo>
                  <a:cubicBezTo>
                    <a:pt x="2591" y="1068"/>
                    <a:pt x="2135" y="757"/>
                    <a:pt x="1642" y="529"/>
                  </a:cubicBezTo>
                  <a:cubicBezTo>
                    <a:pt x="1186" y="301"/>
                    <a:pt x="648" y="110"/>
                    <a:pt x="155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7"/>
            <p:cNvSpPr/>
            <p:nvPr/>
          </p:nvSpPr>
          <p:spPr>
            <a:xfrm>
              <a:off x="906282" y="740564"/>
              <a:ext cx="124556" cy="66692"/>
            </a:xfrm>
            <a:custGeom>
              <a:avLst/>
              <a:gdLst/>
              <a:ahLst/>
              <a:cxnLst/>
              <a:rect l="l" t="t" r="r" b="b"/>
              <a:pathLst>
                <a:path w="1707" h="914" extrusionOk="0">
                  <a:moveTo>
                    <a:pt x="110" y="1"/>
                  </a:moveTo>
                  <a:cubicBezTo>
                    <a:pt x="73" y="1"/>
                    <a:pt x="37" y="37"/>
                    <a:pt x="1" y="74"/>
                  </a:cubicBezTo>
                  <a:cubicBezTo>
                    <a:pt x="1" y="147"/>
                    <a:pt x="37" y="183"/>
                    <a:pt x="73" y="229"/>
                  </a:cubicBezTo>
                  <a:cubicBezTo>
                    <a:pt x="338" y="302"/>
                    <a:pt x="612" y="375"/>
                    <a:pt x="876" y="493"/>
                  </a:cubicBezTo>
                  <a:cubicBezTo>
                    <a:pt x="1104" y="603"/>
                    <a:pt x="1332" y="722"/>
                    <a:pt x="1560" y="913"/>
                  </a:cubicBezTo>
                  <a:lnTo>
                    <a:pt x="1633" y="913"/>
                  </a:lnTo>
                  <a:cubicBezTo>
                    <a:pt x="1670" y="913"/>
                    <a:pt x="1706" y="913"/>
                    <a:pt x="1706" y="868"/>
                  </a:cubicBezTo>
                  <a:lnTo>
                    <a:pt x="1706" y="795"/>
                  </a:lnTo>
                  <a:cubicBezTo>
                    <a:pt x="1706" y="758"/>
                    <a:pt x="1706" y="758"/>
                    <a:pt x="1670" y="722"/>
                  </a:cubicBezTo>
                  <a:cubicBezTo>
                    <a:pt x="1250" y="375"/>
                    <a:pt x="685" y="147"/>
                    <a:pt x="156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7"/>
            <p:cNvSpPr/>
            <p:nvPr/>
          </p:nvSpPr>
          <p:spPr>
            <a:xfrm>
              <a:off x="806459" y="674014"/>
              <a:ext cx="249695" cy="98871"/>
            </a:xfrm>
            <a:custGeom>
              <a:avLst/>
              <a:gdLst/>
              <a:ahLst/>
              <a:cxnLst/>
              <a:rect l="l" t="t" r="r" b="b"/>
              <a:pathLst>
                <a:path w="3422" h="1355" extrusionOk="0">
                  <a:moveTo>
                    <a:pt x="110" y="1"/>
                  </a:moveTo>
                  <a:cubicBezTo>
                    <a:pt x="37" y="1"/>
                    <a:pt x="0" y="74"/>
                    <a:pt x="0" y="110"/>
                  </a:cubicBezTo>
                  <a:cubicBezTo>
                    <a:pt x="0" y="183"/>
                    <a:pt x="37" y="229"/>
                    <a:pt x="110" y="229"/>
                  </a:cubicBezTo>
                  <a:cubicBezTo>
                    <a:pt x="338" y="229"/>
                    <a:pt x="566" y="265"/>
                    <a:pt x="794" y="302"/>
                  </a:cubicBezTo>
                  <a:cubicBezTo>
                    <a:pt x="1250" y="375"/>
                    <a:pt x="1706" y="493"/>
                    <a:pt x="2126" y="721"/>
                  </a:cubicBezTo>
                  <a:lnTo>
                    <a:pt x="2089" y="685"/>
                  </a:lnTo>
                  <a:lnTo>
                    <a:pt x="2089" y="685"/>
                  </a:lnTo>
                  <a:cubicBezTo>
                    <a:pt x="2509" y="867"/>
                    <a:pt x="2892" y="1095"/>
                    <a:pt x="3230" y="1323"/>
                  </a:cubicBezTo>
                  <a:cubicBezTo>
                    <a:pt x="3261" y="1343"/>
                    <a:pt x="3287" y="1354"/>
                    <a:pt x="3309" y="1354"/>
                  </a:cubicBezTo>
                  <a:cubicBezTo>
                    <a:pt x="3340" y="1354"/>
                    <a:pt x="3364" y="1334"/>
                    <a:pt x="3385" y="1287"/>
                  </a:cubicBezTo>
                  <a:cubicBezTo>
                    <a:pt x="3421" y="1250"/>
                    <a:pt x="3421" y="1177"/>
                    <a:pt x="3348" y="1141"/>
                  </a:cubicBezTo>
                  <a:cubicBezTo>
                    <a:pt x="2892" y="831"/>
                    <a:pt x="2354" y="566"/>
                    <a:pt x="1825" y="338"/>
                  </a:cubicBezTo>
                  <a:cubicBezTo>
                    <a:pt x="1296" y="147"/>
                    <a:pt x="721" y="1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7"/>
            <p:cNvSpPr/>
            <p:nvPr/>
          </p:nvSpPr>
          <p:spPr>
            <a:xfrm>
              <a:off x="884318" y="637383"/>
              <a:ext cx="207738" cy="101352"/>
            </a:xfrm>
            <a:custGeom>
              <a:avLst/>
              <a:gdLst/>
              <a:ahLst/>
              <a:cxnLst/>
              <a:rect l="l" t="t" r="r" b="b"/>
              <a:pathLst>
                <a:path w="2847" h="1389" extrusionOk="0">
                  <a:moveTo>
                    <a:pt x="110" y="1"/>
                  </a:moveTo>
                  <a:cubicBezTo>
                    <a:pt x="73" y="1"/>
                    <a:pt x="37" y="1"/>
                    <a:pt x="37" y="46"/>
                  </a:cubicBezTo>
                  <a:cubicBezTo>
                    <a:pt x="0" y="46"/>
                    <a:pt x="0" y="83"/>
                    <a:pt x="0" y="119"/>
                  </a:cubicBezTo>
                  <a:cubicBezTo>
                    <a:pt x="0" y="119"/>
                    <a:pt x="0" y="156"/>
                    <a:pt x="37" y="192"/>
                  </a:cubicBezTo>
                  <a:cubicBezTo>
                    <a:pt x="37" y="192"/>
                    <a:pt x="73" y="229"/>
                    <a:pt x="110" y="229"/>
                  </a:cubicBezTo>
                  <a:lnTo>
                    <a:pt x="229" y="229"/>
                  </a:lnTo>
                  <a:cubicBezTo>
                    <a:pt x="603" y="311"/>
                    <a:pt x="1022" y="421"/>
                    <a:pt x="1405" y="612"/>
                  </a:cubicBezTo>
                  <a:lnTo>
                    <a:pt x="1369" y="612"/>
                  </a:lnTo>
                  <a:cubicBezTo>
                    <a:pt x="1825" y="804"/>
                    <a:pt x="2236" y="1068"/>
                    <a:pt x="2655" y="1369"/>
                  </a:cubicBezTo>
                  <a:cubicBezTo>
                    <a:pt x="2666" y="1383"/>
                    <a:pt x="2681" y="1388"/>
                    <a:pt x="2698" y="1388"/>
                  </a:cubicBezTo>
                  <a:cubicBezTo>
                    <a:pt x="2737" y="1388"/>
                    <a:pt x="2785" y="1358"/>
                    <a:pt x="2810" y="1333"/>
                  </a:cubicBezTo>
                  <a:cubicBezTo>
                    <a:pt x="2847" y="1296"/>
                    <a:pt x="2810" y="1223"/>
                    <a:pt x="2774" y="1187"/>
                  </a:cubicBezTo>
                  <a:cubicBezTo>
                    <a:pt x="2391" y="913"/>
                    <a:pt x="1971" y="649"/>
                    <a:pt x="1515" y="421"/>
                  </a:cubicBezTo>
                  <a:cubicBezTo>
                    <a:pt x="1287" y="348"/>
                    <a:pt x="1059" y="229"/>
                    <a:pt x="831" y="156"/>
                  </a:cubicBezTo>
                  <a:cubicBezTo>
                    <a:pt x="603" y="83"/>
                    <a:pt x="338" y="46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7"/>
            <p:cNvSpPr/>
            <p:nvPr/>
          </p:nvSpPr>
          <p:spPr>
            <a:xfrm>
              <a:off x="934230" y="604108"/>
              <a:ext cx="199785" cy="102446"/>
            </a:xfrm>
            <a:custGeom>
              <a:avLst/>
              <a:gdLst/>
              <a:ahLst/>
              <a:cxnLst/>
              <a:rect l="l" t="t" r="r" b="b"/>
              <a:pathLst>
                <a:path w="2738" h="1404" extrusionOk="0">
                  <a:moveTo>
                    <a:pt x="74" y="1"/>
                  </a:moveTo>
                  <a:lnTo>
                    <a:pt x="37" y="46"/>
                  </a:lnTo>
                  <a:cubicBezTo>
                    <a:pt x="1" y="46"/>
                    <a:pt x="1" y="83"/>
                    <a:pt x="1" y="83"/>
                  </a:cubicBezTo>
                  <a:lnTo>
                    <a:pt x="1" y="192"/>
                  </a:lnTo>
                  <a:cubicBezTo>
                    <a:pt x="1" y="192"/>
                    <a:pt x="37" y="229"/>
                    <a:pt x="74" y="229"/>
                  </a:cubicBezTo>
                  <a:cubicBezTo>
                    <a:pt x="530" y="311"/>
                    <a:pt x="986" y="457"/>
                    <a:pt x="1406" y="648"/>
                  </a:cubicBezTo>
                  <a:lnTo>
                    <a:pt x="1369" y="612"/>
                  </a:lnTo>
                  <a:lnTo>
                    <a:pt x="1369" y="612"/>
                  </a:lnTo>
                  <a:cubicBezTo>
                    <a:pt x="1707" y="804"/>
                    <a:pt x="2053" y="995"/>
                    <a:pt x="2354" y="1260"/>
                  </a:cubicBezTo>
                  <a:lnTo>
                    <a:pt x="2354" y="1223"/>
                  </a:lnTo>
                  <a:cubicBezTo>
                    <a:pt x="2391" y="1260"/>
                    <a:pt x="2464" y="1333"/>
                    <a:pt x="2509" y="1369"/>
                  </a:cubicBezTo>
                  <a:cubicBezTo>
                    <a:pt x="2528" y="1392"/>
                    <a:pt x="2555" y="1403"/>
                    <a:pt x="2582" y="1403"/>
                  </a:cubicBezTo>
                  <a:cubicBezTo>
                    <a:pt x="2610" y="1403"/>
                    <a:pt x="2637" y="1392"/>
                    <a:pt x="2655" y="1369"/>
                  </a:cubicBezTo>
                  <a:cubicBezTo>
                    <a:pt x="2692" y="1333"/>
                    <a:pt x="2737" y="1260"/>
                    <a:pt x="2655" y="1223"/>
                  </a:cubicBezTo>
                  <a:cubicBezTo>
                    <a:pt x="2318" y="913"/>
                    <a:pt x="1935" y="648"/>
                    <a:pt x="1479" y="457"/>
                  </a:cubicBezTo>
                  <a:cubicBezTo>
                    <a:pt x="1059" y="229"/>
                    <a:pt x="603" y="119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7"/>
            <p:cNvSpPr/>
            <p:nvPr/>
          </p:nvSpPr>
          <p:spPr>
            <a:xfrm>
              <a:off x="978157" y="574190"/>
              <a:ext cx="185775" cy="104562"/>
            </a:xfrm>
            <a:custGeom>
              <a:avLst/>
              <a:gdLst/>
              <a:ahLst/>
              <a:cxnLst/>
              <a:rect l="l" t="t" r="r" b="b"/>
              <a:pathLst>
                <a:path w="2546" h="1433" extrusionOk="0">
                  <a:moveTo>
                    <a:pt x="119" y="0"/>
                  </a:moveTo>
                  <a:cubicBezTo>
                    <a:pt x="83" y="0"/>
                    <a:pt x="37" y="37"/>
                    <a:pt x="1" y="73"/>
                  </a:cubicBezTo>
                  <a:cubicBezTo>
                    <a:pt x="1" y="146"/>
                    <a:pt x="37" y="183"/>
                    <a:pt x="83" y="228"/>
                  </a:cubicBezTo>
                  <a:cubicBezTo>
                    <a:pt x="457" y="338"/>
                    <a:pt x="804" y="456"/>
                    <a:pt x="1141" y="602"/>
                  </a:cubicBezTo>
                  <a:cubicBezTo>
                    <a:pt x="1524" y="757"/>
                    <a:pt x="1862" y="985"/>
                    <a:pt x="2208" y="1250"/>
                  </a:cubicBezTo>
                  <a:cubicBezTo>
                    <a:pt x="2245" y="1287"/>
                    <a:pt x="2281" y="1323"/>
                    <a:pt x="2364" y="1405"/>
                  </a:cubicBezTo>
                  <a:cubicBezTo>
                    <a:pt x="2382" y="1423"/>
                    <a:pt x="2409" y="1432"/>
                    <a:pt x="2437" y="1432"/>
                  </a:cubicBezTo>
                  <a:cubicBezTo>
                    <a:pt x="2464" y="1432"/>
                    <a:pt x="2491" y="1423"/>
                    <a:pt x="2509" y="1405"/>
                  </a:cubicBezTo>
                  <a:cubicBezTo>
                    <a:pt x="2546" y="1369"/>
                    <a:pt x="2546" y="1287"/>
                    <a:pt x="2509" y="1250"/>
                  </a:cubicBezTo>
                  <a:cubicBezTo>
                    <a:pt x="1862" y="602"/>
                    <a:pt x="995" y="265"/>
                    <a:pt x="156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7"/>
            <p:cNvSpPr/>
            <p:nvPr/>
          </p:nvSpPr>
          <p:spPr>
            <a:xfrm>
              <a:off x="1036752" y="540915"/>
              <a:ext cx="177165" cy="105219"/>
            </a:xfrm>
            <a:custGeom>
              <a:avLst/>
              <a:gdLst/>
              <a:ahLst/>
              <a:cxnLst/>
              <a:rect l="l" t="t" r="r" b="b"/>
              <a:pathLst>
                <a:path w="2428" h="1442" extrusionOk="0">
                  <a:moveTo>
                    <a:pt x="110" y="0"/>
                  </a:moveTo>
                  <a:cubicBezTo>
                    <a:pt x="74" y="0"/>
                    <a:pt x="37" y="37"/>
                    <a:pt x="37" y="73"/>
                  </a:cubicBezTo>
                  <a:cubicBezTo>
                    <a:pt x="1" y="146"/>
                    <a:pt x="37" y="183"/>
                    <a:pt x="110" y="228"/>
                  </a:cubicBezTo>
                  <a:cubicBezTo>
                    <a:pt x="338" y="301"/>
                    <a:pt x="530" y="374"/>
                    <a:pt x="758" y="456"/>
                  </a:cubicBezTo>
                  <a:cubicBezTo>
                    <a:pt x="1250" y="684"/>
                    <a:pt x="1706" y="949"/>
                    <a:pt x="2126" y="1286"/>
                  </a:cubicBezTo>
                  <a:cubicBezTo>
                    <a:pt x="2163" y="1323"/>
                    <a:pt x="2199" y="1368"/>
                    <a:pt x="2245" y="1405"/>
                  </a:cubicBezTo>
                  <a:cubicBezTo>
                    <a:pt x="2281" y="1405"/>
                    <a:pt x="2318" y="1441"/>
                    <a:pt x="2318" y="1441"/>
                  </a:cubicBezTo>
                  <a:cubicBezTo>
                    <a:pt x="2354" y="1441"/>
                    <a:pt x="2391" y="1405"/>
                    <a:pt x="2427" y="1405"/>
                  </a:cubicBezTo>
                  <a:lnTo>
                    <a:pt x="2427" y="1323"/>
                  </a:lnTo>
                  <a:lnTo>
                    <a:pt x="2427" y="1250"/>
                  </a:lnTo>
                  <a:cubicBezTo>
                    <a:pt x="2090" y="949"/>
                    <a:pt x="1743" y="721"/>
                    <a:pt x="1369" y="529"/>
                  </a:cubicBezTo>
                  <a:cubicBezTo>
                    <a:pt x="986" y="301"/>
                    <a:pt x="566" y="146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7"/>
            <p:cNvSpPr/>
            <p:nvPr/>
          </p:nvSpPr>
          <p:spPr>
            <a:xfrm>
              <a:off x="1086664" y="515595"/>
              <a:ext cx="183148" cy="94566"/>
            </a:xfrm>
            <a:custGeom>
              <a:avLst/>
              <a:gdLst/>
              <a:ahLst/>
              <a:cxnLst/>
              <a:rect l="l" t="t" r="r" b="b"/>
              <a:pathLst>
                <a:path w="2510" h="1296" extrusionOk="0">
                  <a:moveTo>
                    <a:pt x="74" y="0"/>
                  </a:moveTo>
                  <a:cubicBezTo>
                    <a:pt x="37" y="37"/>
                    <a:pt x="37" y="37"/>
                    <a:pt x="1" y="73"/>
                  </a:cubicBezTo>
                  <a:cubicBezTo>
                    <a:pt x="1" y="119"/>
                    <a:pt x="37" y="192"/>
                    <a:pt x="74" y="192"/>
                  </a:cubicBezTo>
                  <a:cubicBezTo>
                    <a:pt x="420" y="265"/>
                    <a:pt x="758" y="384"/>
                    <a:pt x="1105" y="530"/>
                  </a:cubicBezTo>
                  <a:cubicBezTo>
                    <a:pt x="1561" y="721"/>
                    <a:pt x="1971" y="986"/>
                    <a:pt x="2354" y="1296"/>
                  </a:cubicBezTo>
                  <a:lnTo>
                    <a:pt x="2427" y="1296"/>
                  </a:lnTo>
                  <a:cubicBezTo>
                    <a:pt x="2473" y="1296"/>
                    <a:pt x="2473" y="1259"/>
                    <a:pt x="2509" y="1259"/>
                  </a:cubicBezTo>
                  <a:lnTo>
                    <a:pt x="2509" y="1177"/>
                  </a:lnTo>
                  <a:cubicBezTo>
                    <a:pt x="2509" y="1141"/>
                    <a:pt x="2473" y="1104"/>
                    <a:pt x="2473" y="1104"/>
                  </a:cubicBezTo>
                  <a:cubicBezTo>
                    <a:pt x="1789" y="575"/>
                    <a:pt x="986" y="192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7" name="Google Shape;3357;p47"/>
          <p:cNvGrpSpPr/>
          <p:nvPr/>
        </p:nvGrpSpPr>
        <p:grpSpPr>
          <a:xfrm>
            <a:off x="7355064" y="504284"/>
            <a:ext cx="1200899" cy="519245"/>
            <a:chOff x="7202664" y="351884"/>
            <a:chExt cx="1200899" cy="519245"/>
          </a:xfrm>
        </p:grpSpPr>
        <p:sp>
          <p:nvSpPr>
            <p:cNvPr id="3358" name="Google Shape;3358;p47"/>
            <p:cNvSpPr/>
            <p:nvPr/>
          </p:nvSpPr>
          <p:spPr>
            <a:xfrm>
              <a:off x="7207991" y="518258"/>
              <a:ext cx="1195572" cy="352871"/>
            </a:xfrm>
            <a:custGeom>
              <a:avLst/>
              <a:gdLst/>
              <a:ahLst/>
              <a:cxnLst/>
              <a:rect l="l" t="t" r="r" b="b"/>
              <a:pathLst>
                <a:path w="16385" h="4836" extrusionOk="0">
                  <a:moveTo>
                    <a:pt x="8859" y="995"/>
                  </a:moveTo>
                  <a:cubicBezTo>
                    <a:pt x="8895" y="995"/>
                    <a:pt x="8977" y="1032"/>
                    <a:pt x="9014" y="1068"/>
                  </a:cubicBezTo>
                  <a:cubicBezTo>
                    <a:pt x="9050" y="1068"/>
                    <a:pt x="9087" y="1105"/>
                    <a:pt x="9123" y="1105"/>
                  </a:cubicBezTo>
                  <a:lnTo>
                    <a:pt x="9123" y="1141"/>
                  </a:lnTo>
                  <a:lnTo>
                    <a:pt x="9160" y="1187"/>
                  </a:lnTo>
                  <a:lnTo>
                    <a:pt x="9160" y="1223"/>
                  </a:lnTo>
                  <a:cubicBezTo>
                    <a:pt x="9160" y="1223"/>
                    <a:pt x="9123" y="1223"/>
                    <a:pt x="9123" y="1260"/>
                  </a:cubicBezTo>
                  <a:cubicBezTo>
                    <a:pt x="9123" y="1260"/>
                    <a:pt x="9087" y="1296"/>
                    <a:pt x="9050" y="1296"/>
                  </a:cubicBezTo>
                  <a:cubicBezTo>
                    <a:pt x="8932" y="1369"/>
                    <a:pt x="8822" y="1415"/>
                    <a:pt x="8704" y="1451"/>
                  </a:cubicBezTo>
                  <a:cubicBezTo>
                    <a:pt x="8594" y="1488"/>
                    <a:pt x="8476" y="1524"/>
                    <a:pt x="8366" y="1561"/>
                  </a:cubicBezTo>
                  <a:lnTo>
                    <a:pt x="8293" y="1597"/>
                  </a:lnTo>
                  <a:lnTo>
                    <a:pt x="8211" y="1597"/>
                  </a:lnTo>
                  <a:cubicBezTo>
                    <a:pt x="8174" y="1643"/>
                    <a:pt x="8138" y="1643"/>
                    <a:pt x="8101" y="1643"/>
                  </a:cubicBezTo>
                  <a:lnTo>
                    <a:pt x="8065" y="1680"/>
                  </a:lnTo>
                  <a:lnTo>
                    <a:pt x="8019" y="1680"/>
                  </a:lnTo>
                  <a:cubicBezTo>
                    <a:pt x="7682" y="1789"/>
                    <a:pt x="7381" y="1908"/>
                    <a:pt x="7034" y="2017"/>
                  </a:cubicBezTo>
                  <a:lnTo>
                    <a:pt x="6614" y="2136"/>
                  </a:lnTo>
                  <a:cubicBezTo>
                    <a:pt x="6843" y="1981"/>
                    <a:pt x="7071" y="1826"/>
                    <a:pt x="7299" y="1716"/>
                  </a:cubicBezTo>
                  <a:cubicBezTo>
                    <a:pt x="7755" y="1451"/>
                    <a:pt x="8293" y="1187"/>
                    <a:pt x="8859" y="995"/>
                  </a:cubicBezTo>
                  <a:close/>
                  <a:moveTo>
                    <a:pt x="13192" y="1"/>
                  </a:moveTo>
                  <a:cubicBezTo>
                    <a:pt x="12927" y="1"/>
                    <a:pt x="12626" y="1"/>
                    <a:pt x="12280" y="47"/>
                  </a:cubicBezTo>
                  <a:cubicBezTo>
                    <a:pt x="11897" y="83"/>
                    <a:pt x="11523" y="120"/>
                    <a:pt x="11103" y="193"/>
                  </a:cubicBezTo>
                  <a:cubicBezTo>
                    <a:pt x="10647" y="275"/>
                    <a:pt x="10227" y="348"/>
                    <a:pt x="9807" y="457"/>
                  </a:cubicBezTo>
                  <a:cubicBezTo>
                    <a:pt x="9470" y="539"/>
                    <a:pt x="9160" y="649"/>
                    <a:pt x="8822" y="767"/>
                  </a:cubicBezTo>
                  <a:cubicBezTo>
                    <a:pt x="8704" y="731"/>
                    <a:pt x="8594" y="731"/>
                    <a:pt x="8476" y="685"/>
                  </a:cubicBezTo>
                  <a:cubicBezTo>
                    <a:pt x="8366" y="685"/>
                    <a:pt x="8247" y="649"/>
                    <a:pt x="8101" y="612"/>
                  </a:cubicBezTo>
                  <a:lnTo>
                    <a:pt x="8065" y="612"/>
                  </a:lnTo>
                  <a:cubicBezTo>
                    <a:pt x="7226" y="457"/>
                    <a:pt x="6240" y="311"/>
                    <a:pt x="5246" y="193"/>
                  </a:cubicBezTo>
                  <a:cubicBezTo>
                    <a:pt x="4826" y="156"/>
                    <a:pt x="4370" y="83"/>
                    <a:pt x="3914" y="83"/>
                  </a:cubicBezTo>
                  <a:lnTo>
                    <a:pt x="3613" y="83"/>
                  </a:lnTo>
                  <a:cubicBezTo>
                    <a:pt x="3312" y="83"/>
                    <a:pt x="3048" y="83"/>
                    <a:pt x="2737" y="120"/>
                  </a:cubicBezTo>
                  <a:cubicBezTo>
                    <a:pt x="2245" y="193"/>
                    <a:pt x="1752" y="311"/>
                    <a:pt x="1332" y="457"/>
                  </a:cubicBezTo>
                  <a:cubicBezTo>
                    <a:pt x="949" y="612"/>
                    <a:pt x="575" y="840"/>
                    <a:pt x="229" y="1105"/>
                  </a:cubicBezTo>
                  <a:cubicBezTo>
                    <a:pt x="229" y="1141"/>
                    <a:pt x="192" y="1141"/>
                    <a:pt x="156" y="1187"/>
                  </a:cubicBezTo>
                  <a:cubicBezTo>
                    <a:pt x="119" y="1223"/>
                    <a:pt x="83" y="1260"/>
                    <a:pt x="37" y="1296"/>
                  </a:cubicBezTo>
                  <a:cubicBezTo>
                    <a:pt x="1" y="1333"/>
                    <a:pt x="1" y="1369"/>
                    <a:pt x="37" y="1415"/>
                  </a:cubicBezTo>
                  <a:cubicBezTo>
                    <a:pt x="37" y="1451"/>
                    <a:pt x="83" y="1451"/>
                    <a:pt x="83" y="1488"/>
                  </a:cubicBezTo>
                  <a:lnTo>
                    <a:pt x="119" y="1488"/>
                  </a:lnTo>
                  <a:lnTo>
                    <a:pt x="156" y="1524"/>
                  </a:lnTo>
                  <a:lnTo>
                    <a:pt x="192" y="1524"/>
                  </a:lnTo>
                  <a:cubicBezTo>
                    <a:pt x="192" y="1524"/>
                    <a:pt x="229" y="1561"/>
                    <a:pt x="265" y="1561"/>
                  </a:cubicBezTo>
                  <a:lnTo>
                    <a:pt x="347" y="1561"/>
                  </a:lnTo>
                  <a:lnTo>
                    <a:pt x="539" y="1643"/>
                  </a:lnTo>
                  <a:cubicBezTo>
                    <a:pt x="685" y="1680"/>
                    <a:pt x="840" y="1716"/>
                    <a:pt x="995" y="1753"/>
                  </a:cubicBezTo>
                  <a:cubicBezTo>
                    <a:pt x="1259" y="1826"/>
                    <a:pt x="1561" y="1944"/>
                    <a:pt x="1944" y="2017"/>
                  </a:cubicBezTo>
                  <a:cubicBezTo>
                    <a:pt x="2135" y="2054"/>
                    <a:pt x="2318" y="2136"/>
                    <a:pt x="2546" y="2172"/>
                  </a:cubicBezTo>
                  <a:lnTo>
                    <a:pt x="2591" y="2172"/>
                  </a:lnTo>
                  <a:cubicBezTo>
                    <a:pt x="2965" y="2282"/>
                    <a:pt x="3385" y="2400"/>
                    <a:pt x="3768" y="2473"/>
                  </a:cubicBezTo>
                  <a:cubicBezTo>
                    <a:pt x="3960" y="2555"/>
                    <a:pt x="4142" y="2592"/>
                    <a:pt x="4297" y="2628"/>
                  </a:cubicBezTo>
                  <a:lnTo>
                    <a:pt x="4297" y="2701"/>
                  </a:lnTo>
                  <a:cubicBezTo>
                    <a:pt x="4334" y="2783"/>
                    <a:pt x="4334" y="2856"/>
                    <a:pt x="4416" y="2893"/>
                  </a:cubicBezTo>
                  <a:cubicBezTo>
                    <a:pt x="4416" y="2966"/>
                    <a:pt x="4452" y="3011"/>
                    <a:pt x="4525" y="3048"/>
                  </a:cubicBezTo>
                  <a:cubicBezTo>
                    <a:pt x="4562" y="3084"/>
                    <a:pt x="4644" y="3121"/>
                    <a:pt x="4680" y="3121"/>
                  </a:cubicBezTo>
                  <a:cubicBezTo>
                    <a:pt x="4717" y="3157"/>
                    <a:pt x="4790" y="3157"/>
                    <a:pt x="4826" y="3157"/>
                  </a:cubicBezTo>
                  <a:cubicBezTo>
                    <a:pt x="4909" y="3157"/>
                    <a:pt x="4982" y="3121"/>
                    <a:pt x="5055" y="3121"/>
                  </a:cubicBezTo>
                  <a:cubicBezTo>
                    <a:pt x="5100" y="3084"/>
                    <a:pt x="5137" y="3048"/>
                    <a:pt x="5210" y="2966"/>
                  </a:cubicBezTo>
                  <a:cubicBezTo>
                    <a:pt x="5474" y="3084"/>
                    <a:pt x="5784" y="3194"/>
                    <a:pt x="6049" y="3313"/>
                  </a:cubicBezTo>
                  <a:cubicBezTo>
                    <a:pt x="6505" y="3504"/>
                    <a:pt x="6925" y="3650"/>
                    <a:pt x="7381" y="3842"/>
                  </a:cubicBezTo>
                  <a:cubicBezTo>
                    <a:pt x="7755" y="3997"/>
                    <a:pt x="8138" y="4152"/>
                    <a:pt x="8521" y="4298"/>
                  </a:cubicBezTo>
                  <a:cubicBezTo>
                    <a:pt x="8704" y="4380"/>
                    <a:pt x="8895" y="4453"/>
                    <a:pt x="9050" y="4526"/>
                  </a:cubicBezTo>
                  <a:lnTo>
                    <a:pt x="9242" y="4644"/>
                  </a:lnTo>
                  <a:lnTo>
                    <a:pt x="9278" y="4644"/>
                  </a:lnTo>
                  <a:cubicBezTo>
                    <a:pt x="9388" y="4681"/>
                    <a:pt x="9506" y="4717"/>
                    <a:pt x="9579" y="4754"/>
                  </a:cubicBezTo>
                  <a:cubicBezTo>
                    <a:pt x="9616" y="4790"/>
                    <a:pt x="9661" y="4836"/>
                    <a:pt x="9698" y="4836"/>
                  </a:cubicBezTo>
                  <a:cubicBezTo>
                    <a:pt x="9698" y="4836"/>
                    <a:pt x="9734" y="4836"/>
                    <a:pt x="9734" y="4790"/>
                  </a:cubicBezTo>
                  <a:cubicBezTo>
                    <a:pt x="11523" y="3960"/>
                    <a:pt x="13192" y="3048"/>
                    <a:pt x="14788" y="2172"/>
                  </a:cubicBezTo>
                  <a:lnTo>
                    <a:pt x="14944" y="2054"/>
                  </a:lnTo>
                  <a:cubicBezTo>
                    <a:pt x="15135" y="1944"/>
                    <a:pt x="15363" y="1826"/>
                    <a:pt x="15546" y="1716"/>
                  </a:cubicBezTo>
                  <a:cubicBezTo>
                    <a:pt x="15737" y="1643"/>
                    <a:pt x="15892" y="1524"/>
                    <a:pt x="16084" y="1415"/>
                  </a:cubicBezTo>
                  <a:lnTo>
                    <a:pt x="16312" y="1260"/>
                  </a:lnTo>
                  <a:cubicBezTo>
                    <a:pt x="16348" y="1260"/>
                    <a:pt x="16348" y="1223"/>
                    <a:pt x="16385" y="1223"/>
                  </a:cubicBezTo>
                  <a:cubicBezTo>
                    <a:pt x="16385" y="1187"/>
                    <a:pt x="16385" y="1141"/>
                    <a:pt x="16348" y="1141"/>
                  </a:cubicBezTo>
                  <a:cubicBezTo>
                    <a:pt x="16348" y="1105"/>
                    <a:pt x="16312" y="1068"/>
                    <a:pt x="16275" y="1068"/>
                  </a:cubicBezTo>
                  <a:lnTo>
                    <a:pt x="16230" y="1032"/>
                  </a:lnTo>
                  <a:cubicBezTo>
                    <a:pt x="16157" y="913"/>
                    <a:pt x="16002" y="767"/>
                    <a:pt x="15819" y="649"/>
                  </a:cubicBezTo>
                  <a:cubicBezTo>
                    <a:pt x="15701" y="576"/>
                    <a:pt x="15546" y="457"/>
                    <a:pt x="15400" y="384"/>
                  </a:cubicBezTo>
                  <a:cubicBezTo>
                    <a:pt x="15089" y="275"/>
                    <a:pt x="14788" y="156"/>
                    <a:pt x="14369" y="120"/>
                  </a:cubicBezTo>
                  <a:cubicBezTo>
                    <a:pt x="14031" y="47"/>
                    <a:pt x="13612" y="1"/>
                    <a:pt x="13192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7"/>
            <p:cNvSpPr/>
            <p:nvPr/>
          </p:nvSpPr>
          <p:spPr>
            <a:xfrm>
              <a:off x="7213974" y="596191"/>
              <a:ext cx="357541" cy="108576"/>
            </a:xfrm>
            <a:custGeom>
              <a:avLst/>
              <a:gdLst/>
              <a:ahLst/>
              <a:cxnLst/>
              <a:rect l="l" t="t" r="r" b="b"/>
              <a:pathLst>
                <a:path w="4900" h="1488" extrusionOk="0">
                  <a:moveTo>
                    <a:pt x="110" y="0"/>
                  </a:moveTo>
                  <a:cubicBezTo>
                    <a:pt x="74" y="0"/>
                    <a:pt x="37" y="37"/>
                    <a:pt x="37" y="73"/>
                  </a:cubicBezTo>
                  <a:cubicBezTo>
                    <a:pt x="1" y="155"/>
                    <a:pt x="37" y="192"/>
                    <a:pt x="110" y="192"/>
                  </a:cubicBezTo>
                  <a:cubicBezTo>
                    <a:pt x="1141" y="383"/>
                    <a:pt x="2163" y="493"/>
                    <a:pt x="3194" y="803"/>
                  </a:cubicBezTo>
                  <a:lnTo>
                    <a:pt x="3230" y="803"/>
                  </a:lnTo>
                  <a:cubicBezTo>
                    <a:pt x="3458" y="876"/>
                    <a:pt x="3686" y="949"/>
                    <a:pt x="3914" y="1031"/>
                  </a:cubicBezTo>
                  <a:cubicBezTo>
                    <a:pt x="4179" y="1141"/>
                    <a:pt x="4407" y="1259"/>
                    <a:pt x="4635" y="1369"/>
                  </a:cubicBezTo>
                  <a:cubicBezTo>
                    <a:pt x="4635" y="1405"/>
                    <a:pt x="4671" y="1405"/>
                    <a:pt x="4708" y="1405"/>
                  </a:cubicBezTo>
                  <a:cubicBezTo>
                    <a:pt x="4708" y="1442"/>
                    <a:pt x="4744" y="1442"/>
                    <a:pt x="4790" y="1487"/>
                  </a:cubicBezTo>
                  <a:lnTo>
                    <a:pt x="4827" y="1487"/>
                  </a:lnTo>
                  <a:cubicBezTo>
                    <a:pt x="4827" y="1442"/>
                    <a:pt x="4863" y="1442"/>
                    <a:pt x="4863" y="1442"/>
                  </a:cubicBezTo>
                  <a:cubicBezTo>
                    <a:pt x="4900" y="1369"/>
                    <a:pt x="4900" y="1296"/>
                    <a:pt x="4863" y="1296"/>
                  </a:cubicBezTo>
                  <a:cubicBezTo>
                    <a:pt x="4516" y="1068"/>
                    <a:pt x="4142" y="876"/>
                    <a:pt x="3759" y="758"/>
                  </a:cubicBezTo>
                  <a:cubicBezTo>
                    <a:pt x="3376" y="612"/>
                    <a:pt x="2966" y="493"/>
                    <a:pt x="2582" y="420"/>
                  </a:cubicBezTo>
                  <a:cubicBezTo>
                    <a:pt x="1780" y="228"/>
                    <a:pt x="949" y="119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7"/>
            <p:cNvSpPr/>
            <p:nvPr/>
          </p:nvSpPr>
          <p:spPr>
            <a:xfrm>
              <a:off x="7446967" y="654786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7"/>
            <p:cNvSpPr/>
            <p:nvPr/>
          </p:nvSpPr>
          <p:spPr>
            <a:xfrm>
              <a:off x="7446967" y="654786"/>
              <a:ext cx="2773" cy="73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37" y="0"/>
                  </a:moveTo>
                  <a:lnTo>
                    <a:pt x="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7"/>
            <p:cNvSpPr/>
            <p:nvPr/>
          </p:nvSpPr>
          <p:spPr>
            <a:xfrm>
              <a:off x="7222001" y="582180"/>
              <a:ext cx="302231" cy="80629"/>
            </a:xfrm>
            <a:custGeom>
              <a:avLst/>
              <a:gdLst/>
              <a:ahLst/>
              <a:cxnLst/>
              <a:rect l="l" t="t" r="r" b="b"/>
              <a:pathLst>
                <a:path w="4142" h="1105" extrusionOk="0">
                  <a:moveTo>
                    <a:pt x="912" y="1"/>
                  </a:moveTo>
                  <a:cubicBezTo>
                    <a:pt x="648" y="1"/>
                    <a:pt x="347" y="37"/>
                    <a:pt x="73" y="119"/>
                  </a:cubicBezTo>
                  <a:cubicBezTo>
                    <a:pt x="37" y="119"/>
                    <a:pt x="0" y="192"/>
                    <a:pt x="37" y="229"/>
                  </a:cubicBezTo>
                  <a:cubicBezTo>
                    <a:pt x="37" y="265"/>
                    <a:pt x="73" y="311"/>
                    <a:pt x="73" y="311"/>
                  </a:cubicBezTo>
                  <a:lnTo>
                    <a:pt x="228" y="311"/>
                  </a:lnTo>
                  <a:cubicBezTo>
                    <a:pt x="228" y="265"/>
                    <a:pt x="265" y="265"/>
                    <a:pt x="301" y="265"/>
                  </a:cubicBezTo>
                  <a:cubicBezTo>
                    <a:pt x="301" y="311"/>
                    <a:pt x="347" y="347"/>
                    <a:pt x="383" y="347"/>
                  </a:cubicBezTo>
                  <a:cubicBezTo>
                    <a:pt x="1177" y="420"/>
                    <a:pt x="1980" y="575"/>
                    <a:pt x="2737" y="767"/>
                  </a:cubicBezTo>
                  <a:cubicBezTo>
                    <a:pt x="2773" y="767"/>
                    <a:pt x="2810" y="721"/>
                    <a:pt x="2856" y="685"/>
                  </a:cubicBezTo>
                  <a:cubicBezTo>
                    <a:pt x="2929" y="721"/>
                    <a:pt x="3001" y="721"/>
                    <a:pt x="3084" y="767"/>
                  </a:cubicBezTo>
                  <a:cubicBezTo>
                    <a:pt x="3385" y="840"/>
                    <a:pt x="3686" y="950"/>
                    <a:pt x="3950" y="1105"/>
                  </a:cubicBezTo>
                  <a:cubicBezTo>
                    <a:pt x="4032" y="1105"/>
                    <a:pt x="4105" y="1105"/>
                    <a:pt x="4105" y="1032"/>
                  </a:cubicBezTo>
                  <a:cubicBezTo>
                    <a:pt x="4142" y="995"/>
                    <a:pt x="4105" y="913"/>
                    <a:pt x="4069" y="877"/>
                  </a:cubicBezTo>
                  <a:cubicBezTo>
                    <a:pt x="3458" y="575"/>
                    <a:pt x="2810" y="311"/>
                    <a:pt x="2126" y="156"/>
                  </a:cubicBezTo>
                  <a:cubicBezTo>
                    <a:pt x="1788" y="83"/>
                    <a:pt x="1442" y="1"/>
                    <a:pt x="1104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7"/>
            <p:cNvSpPr/>
            <p:nvPr/>
          </p:nvSpPr>
          <p:spPr>
            <a:xfrm>
              <a:off x="7563500" y="693388"/>
              <a:ext cx="362794" cy="152502"/>
            </a:xfrm>
            <a:custGeom>
              <a:avLst/>
              <a:gdLst/>
              <a:ahLst/>
              <a:cxnLst/>
              <a:rect l="l" t="t" r="r" b="b"/>
              <a:pathLst>
                <a:path w="4972" h="2090" extrusionOk="0">
                  <a:moveTo>
                    <a:pt x="110" y="0"/>
                  </a:moveTo>
                  <a:cubicBezTo>
                    <a:pt x="37" y="0"/>
                    <a:pt x="0" y="73"/>
                    <a:pt x="0" y="110"/>
                  </a:cubicBezTo>
                  <a:lnTo>
                    <a:pt x="0" y="155"/>
                  </a:lnTo>
                  <a:lnTo>
                    <a:pt x="265" y="155"/>
                  </a:lnTo>
                  <a:cubicBezTo>
                    <a:pt x="529" y="192"/>
                    <a:pt x="794" y="192"/>
                    <a:pt x="1058" y="265"/>
                  </a:cubicBezTo>
                  <a:cubicBezTo>
                    <a:pt x="1405" y="301"/>
                    <a:pt x="1779" y="383"/>
                    <a:pt x="2126" y="529"/>
                  </a:cubicBezTo>
                  <a:cubicBezTo>
                    <a:pt x="2463" y="648"/>
                    <a:pt x="2810" y="757"/>
                    <a:pt x="3111" y="949"/>
                  </a:cubicBezTo>
                  <a:cubicBezTo>
                    <a:pt x="3266" y="1022"/>
                    <a:pt x="3421" y="1104"/>
                    <a:pt x="3531" y="1177"/>
                  </a:cubicBezTo>
                  <a:cubicBezTo>
                    <a:pt x="3604" y="1214"/>
                    <a:pt x="3649" y="1250"/>
                    <a:pt x="3722" y="1296"/>
                  </a:cubicBezTo>
                  <a:cubicBezTo>
                    <a:pt x="4105" y="1524"/>
                    <a:pt x="4443" y="1788"/>
                    <a:pt x="4789" y="2089"/>
                  </a:cubicBezTo>
                  <a:lnTo>
                    <a:pt x="4862" y="2089"/>
                  </a:lnTo>
                  <a:cubicBezTo>
                    <a:pt x="4899" y="2089"/>
                    <a:pt x="4935" y="2053"/>
                    <a:pt x="4935" y="2053"/>
                  </a:cubicBezTo>
                  <a:cubicBezTo>
                    <a:pt x="4972" y="2016"/>
                    <a:pt x="4972" y="1934"/>
                    <a:pt x="4935" y="1898"/>
                  </a:cubicBezTo>
                  <a:cubicBezTo>
                    <a:pt x="4333" y="1369"/>
                    <a:pt x="3649" y="949"/>
                    <a:pt x="2919" y="611"/>
                  </a:cubicBezTo>
                  <a:cubicBezTo>
                    <a:pt x="2545" y="456"/>
                    <a:pt x="2162" y="301"/>
                    <a:pt x="1779" y="192"/>
                  </a:cubicBezTo>
                  <a:cubicBezTo>
                    <a:pt x="1405" y="110"/>
                    <a:pt x="1022" y="37"/>
                    <a:pt x="60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7"/>
            <p:cNvSpPr/>
            <p:nvPr/>
          </p:nvSpPr>
          <p:spPr>
            <a:xfrm>
              <a:off x="7832395" y="784602"/>
              <a:ext cx="2773" cy="3357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37" y="46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7"/>
            <p:cNvSpPr/>
            <p:nvPr/>
          </p:nvSpPr>
          <p:spPr>
            <a:xfrm>
              <a:off x="7835094" y="787885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7"/>
            <p:cNvSpPr/>
            <p:nvPr/>
          </p:nvSpPr>
          <p:spPr>
            <a:xfrm>
              <a:off x="7909578" y="590859"/>
              <a:ext cx="446819" cy="255040"/>
            </a:xfrm>
            <a:custGeom>
              <a:avLst/>
              <a:gdLst/>
              <a:ahLst/>
              <a:cxnLst/>
              <a:rect l="l" t="t" r="r" b="b"/>
              <a:pathLst>
                <a:path w="6542" h="3614" extrusionOk="0">
                  <a:moveTo>
                    <a:pt x="6387" y="1"/>
                  </a:moveTo>
                  <a:cubicBezTo>
                    <a:pt x="6086" y="192"/>
                    <a:pt x="5785" y="384"/>
                    <a:pt x="5474" y="539"/>
                  </a:cubicBezTo>
                  <a:cubicBezTo>
                    <a:pt x="5210" y="721"/>
                    <a:pt x="4909" y="913"/>
                    <a:pt x="4608" y="1068"/>
                  </a:cubicBezTo>
                  <a:cubicBezTo>
                    <a:pt x="4033" y="1406"/>
                    <a:pt x="3422" y="1752"/>
                    <a:pt x="2820" y="2090"/>
                  </a:cubicBezTo>
                  <a:lnTo>
                    <a:pt x="2856" y="2053"/>
                  </a:lnTo>
                  <a:lnTo>
                    <a:pt x="2856" y="2053"/>
                  </a:lnTo>
                  <a:cubicBezTo>
                    <a:pt x="1944" y="2546"/>
                    <a:pt x="1032" y="3002"/>
                    <a:pt x="83" y="3385"/>
                  </a:cubicBezTo>
                  <a:cubicBezTo>
                    <a:pt x="46" y="3422"/>
                    <a:pt x="1" y="3504"/>
                    <a:pt x="46" y="3540"/>
                  </a:cubicBezTo>
                  <a:cubicBezTo>
                    <a:pt x="46" y="3577"/>
                    <a:pt x="83" y="3613"/>
                    <a:pt x="119" y="3613"/>
                  </a:cubicBezTo>
                  <a:cubicBezTo>
                    <a:pt x="1141" y="3048"/>
                    <a:pt x="2136" y="2509"/>
                    <a:pt x="3157" y="1944"/>
                  </a:cubicBezTo>
                  <a:cubicBezTo>
                    <a:pt x="4298" y="1333"/>
                    <a:pt x="5401" y="721"/>
                    <a:pt x="6542" y="83"/>
                  </a:cubicBezTo>
                  <a:lnTo>
                    <a:pt x="6542" y="37"/>
                  </a:lnTo>
                  <a:cubicBezTo>
                    <a:pt x="6505" y="1"/>
                    <a:pt x="6505" y="1"/>
                    <a:pt x="646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7"/>
            <p:cNvSpPr/>
            <p:nvPr/>
          </p:nvSpPr>
          <p:spPr>
            <a:xfrm>
              <a:off x="7626692" y="601518"/>
              <a:ext cx="696402" cy="228826"/>
            </a:xfrm>
            <a:custGeom>
              <a:avLst/>
              <a:gdLst/>
              <a:ahLst/>
              <a:cxnLst/>
              <a:rect l="l" t="t" r="r" b="b"/>
              <a:pathLst>
                <a:path w="9544" h="3136" extrusionOk="0">
                  <a:moveTo>
                    <a:pt x="9434" y="0"/>
                  </a:moveTo>
                  <a:cubicBezTo>
                    <a:pt x="9397" y="0"/>
                    <a:pt x="9351" y="0"/>
                    <a:pt x="9351" y="46"/>
                  </a:cubicBezTo>
                  <a:cubicBezTo>
                    <a:pt x="8786" y="420"/>
                    <a:pt x="8211" y="803"/>
                    <a:pt x="7609" y="1104"/>
                  </a:cubicBezTo>
                  <a:cubicBezTo>
                    <a:pt x="7417" y="1223"/>
                    <a:pt x="7226" y="1296"/>
                    <a:pt x="7034" y="1369"/>
                  </a:cubicBezTo>
                  <a:cubicBezTo>
                    <a:pt x="6770" y="1487"/>
                    <a:pt x="6469" y="1597"/>
                    <a:pt x="6159" y="1752"/>
                  </a:cubicBezTo>
                  <a:cubicBezTo>
                    <a:pt x="6122" y="1752"/>
                    <a:pt x="6122" y="1788"/>
                    <a:pt x="6086" y="1788"/>
                  </a:cubicBezTo>
                  <a:cubicBezTo>
                    <a:pt x="5821" y="1907"/>
                    <a:pt x="5556" y="2053"/>
                    <a:pt x="5292" y="2172"/>
                  </a:cubicBezTo>
                  <a:cubicBezTo>
                    <a:pt x="5100" y="2244"/>
                    <a:pt x="4945" y="2363"/>
                    <a:pt x="4790" y="2436"/>
                  </a:cubicBezTo>
                  <a:cubicBezTo>
                    <a:pt x="4644" y="2509"/>
                    <a:pt x="4489" y="2591"/>
                    <a:pt x="4334" y="2664"/>
                  </a:cubicBezTo>
                  <a:cubicBezTo>
                    <a:pt x="4261" y="2737"/>
                    <a:pt x="4152" y="2783"/>
                    <a:pt x="4069" y="2819"/>
                  </a:cubicBezTo>
                  <a:lnTo>
                    <a:pt x="3960" y="2819"/>
                  </a:lnTo>
                  <a:cubicBezTo>
                    <a:pt x="3613" y="2281"/>
                    <a:pt x="3048" y="1943"/>
                    <a:pt x="2473" y="1715"/>
                  </a:cubicBezTo>
                  <a:cubicBezTo>
                    <a:pt x="2172" y="1560"/>
                    <a:pt x="1871" y="1487"/>
                    <a:pt x="1524" y="1414"/>
                  </a:cubicBezTo>
                  <a:cubicBezTo>
                    <a:pt x="1223" y="1332"/>
                    <a:pt x="876" y="1259"/>
                    <a:pt x="575" y="1223"/>
                  </a:cubicBezTo>
                  <a:cubicBezTo>
                    <a:pt x="420" y="1223"/>
                    <a:pt x="274" y="1223"/>
                    <a:pt x="119" y="1186"/>
                  </a:cubicBezTo>
                  <a:cubicBezTo>
                    <a:pt x="83" y="1186"/>
                    <a:pt x="1" y="1223"/>
                    <a:pt x="1" y="1296"/>
                  </a:cubicBezTo>
                  <a:cubicBezTo>
                    <a:pt x="1" y="1332"/>
                    <a:pt x="46" y="1414"/>
                    <a:pt x="83" y="1414"/>
                  </a:cubicBezTo>
                  <a:cubicBezTo>
                    <a:pt x="119" y="1451"/>
                    <a:pt x="156" y="1487"/>
                    <a:pt x="229" y="1524"/>
                  </a:cubicBezTo>
                  <a:cubicBezTo>
                    <a:pt x="539" y="1560"/>
                    <a:pt x="876" y="1642"/>
                    <a:pt x="1187" y="1752"/>
                  </a:cubicBezTo>
                  <a:cubicBezTo>
                    <a:pt x="1260" y="1752"/>
                    <a:pt x="1369" y="1788"/>
                    <a:pt x="1451" y="1788"/>
                  </a:cubicBezTo>
                  <a:cubicBezTo>
                    <a:pt x="1597" y="1825"/>
                    <a:pt x="1752" y="1825"/>
                    <a:pt x="1907" y="1870"/>
                  </a:cubicBezTo>
                  <a:cubicBezTo>
                    <a:pt x="1944" y="1907"/>
                    <a:pt x="1980" y="1907"/>
                    <a:pt x="2017" y="1907"/>
                  </a:cubicBezTo>
                  <a:cubicBezTo>
                    <a:pt x="2099" y="1943"/>
                    <a:pt x="2172" y="1980"/>
                    <a:pt x="2281" y="2016"/>
                  </a:cubicBezTo>
                  <a:cubicBezTo>
                    <a:pt x="2400" y="2099"/>
                    <a:pt x="2473" y="2135"/>
                    <a:pt x="2592" y="2208"/>
                  </a:cubicBezTo>
                  <a:cubicBezTo>
                    <a:pt x="2592" y="2208"/>
                    <a:pt x="2628" y="2244"/>
                    <a:pt x="2665" y="2281"/>
                  </a:cubicBezTo>
                  <a:cubicBezTo>
                    <a:pt x="2783" y="2327"/>
                    <a:pt x="2856" y="2363"/>
                    <a:pt x="2966" y="2436"/>
                  </a:cubicBezTo>
                  <a:lnTo>
                    <a:pt x="3011" y="2473"/>
                  </a:lnTo>
                  <a:cubicBezTo>
                    <a:pt x="3084" y="2509"/>
                    <a:pt x="3157" y="2591"/>
                    <a:pt x="3239" y="2664"/>
                  </a:cubicBezTo>
                  <a:cubicBezTo>
                    <a:pt x="3349" y="2783"/>
                    <a:pt x="3504" y="2929"/>
                    <a:pt x="3695" y="3011"/>
                  </a:cubicBezTo>
                  <a:cubicBezTo>
                    <a:pt x="3732" y="3011"/>
                    <a:pt x="3805" y="3047"/>
                    <a:pt x="3841" y="3047"/>
                  </a:cubicBezTo>
                  <a:lnTo>
                    <a:pt x="3923" y="3047"/>
                  </a:lnTo>
                  <a:lnTo>
                    <a:pt x="3923" y="3084"/>
                  </a:lnTo>
                  <a:cubicBezTo>
                    <a:pt x="3923" y="3110"/>
                    <a:pt x="3960" y="3135"/>
                    <a:pt x="4007" y="3135"/>
                  </a:cubicBezTo>
                  <a:cubicBezTo>
                    <a:pt x="4027" y="3135"/>
                    <a:pt x="4048" y="3131"/>
                    <a:pt x="4069" y="3120"/>
                  </a:cubicBezTo>
                  <a:cubicBezTo>
                    <a:pt x="4334" y="3011"/>
                    <a:pt x="4608" y="2929"/>
                    <a:pt x="4872" y="2819"/>
                  </a:cubicBezTo>
                  <a:cubicBezTo>
                    <a:pt x="5018" y="2783"/>
                    <a:pt x="5137" y="2701"/>
                    <a:pt x="5246" y="2664"/>
                  </a:cubicBezTo>
                  <a:cubicBezTo>
                    <a:pt x="5401" y="2591"/>
                    <a:pt x="5593" y="2473"/>
                    <a:pt x="5748" y="2400"/>
                  </a:cubicBezTo>
                  <a:lnTo>
                    <a:pt x="5748" y="2327"/>
                  </a:lnTo>
                  <a:cubicBezTo>
                    <a:pt x="5930" y="2244"/>
                    <a:pt x="6159" y="2135"/>
                    <a:pt x="6350" y="2053"/>
                  </a:cubicBezTo>
                  <a:cubicBezTo>
                    <a:pt x="6578" y="1943"/>
                    <a:pt x="6806" y="1825"/>
                    <a:pt x="7034" y="1679"/>
                  </a:cubicBezTo>
                  <a:cubicBezTo>
                    <a:pt x="7573" y="1369"/>
                    <a:pt x="8138" y="1104"/>
                    <a:pt x="8667" y="803"/>
                  </a:cubicBezTo>
                  <a:cubicBezTo>
                    <a:pt x="8859" y="685"/>
                    <a:pt x="9014" y="575"/>
                    <a:pt x="9206" y="420"/>
                  </a:cubicBezTo>
                  <a:cubicBezTo>
                    <a:pt x="9278" y="347"/>
                    <a:pt x="9397" y="274"/>
                    <a:pt x="9470" y="192"/>
                  </a:cubicBezTo>
                  <a:cubicBezTo>
                    <a:pt x="9507" y="155"/>
                    <a:pt x="9543" y="119"/>
                    <a:pt x="9507" y="46"/>
                  </a:cubicBezTo>
                  <a:cubicBezTo>
                    <a:pt x="9470" y="0"/>
                    <a:pt x="9434" y="0"/>
                    <a:pt x="9434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7"/>
            <p:cNvSpPr/>
            <p:nvPr/>
          </p:nvSpPr>
          <p:spPr>
            <a:xfrm>
              <a:off x="8015476" y="751254"/>
              <a:ext cx="55309" cy="36703"/>
            </a:xfrm>
            <a:custGeom>
              <a:avLst/>
              <a:gdLst/>
              <a:ahLst/>
              <a:cxnLst/>
              <a:rect l="l" t="t" r="r" b="b"/>
              <a:pathLst>
                <a:path w="758" h="503" extrusionOk="0">
                  <a:moveTo>
                    <a:pt x="648" y="1"/>
                  </a:moveTo>
                  <a:lnTo>
                    <a:pt x="566" y="47"/>
                  </a:lnTo>
                  <a:cubicBezTo>
                    <a:pt x="493" y="83"/>
                    <a:pt x="420" y="120"/>
                    <a:pt x="338" y="156"/>
                  </a:cubicBezTo>
                  <a:cubicBezTo>
                    <a:pt x="301" y="156"/>
                    <a:pt x="301" y="192"/>
                    <a:pt x="265" y="229"/>
                  </a:cubicBezTo>
                  <a:cubicBezTo>
                    <a:pt x="228" y="275"/>
                    <a:pt x="146" y="275"/>
                    <a:pt x="73" y="311"/>
                  </a:cubicBezTo>
                  <a:cubicBezTo>
                    <a:pt x="37" y="348"/>
                    <a:pt x="0" y="384"/>
                    <a:pt x="37" y="457"/>
                  </a:cubicBezTo>
                  <a:cubicBezTo>
                    <a:pt x="37" y="503"/>
                    <a:pt x="73" y="503"/>
                    <a:pt x="110" y="503"/>
                  </a:cubicBezTo>
                  <a:cubicBezTo>
                    <a:pt x="301" y="384"/>
                    <a:pt x="529" y="275"/>
                    <a:pt x="721" y="156"/>
                  </a:cubicBezTo>
                  <a:cubicBezTo>
                    <a:pt x="758" y="156"/>
                    <a:pt x="758" y="120"/>
                    <a:pt x="721" y="83"/>
                  </a:cubicBezTo>
                  <a:cubicBezTo>
                    <a:pt x="721" y="47"/>
                    <a:pt x="685" y="1"/>
                    <a:pt x="648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7"/>
            <p:cNvSpPr/>
            <p:nvPr/>
          </p:nvSpPr>
          <p:spPr>
            <a:xfrm>
              <a:off x="8092678" y="588164"/>
              <a:ext cx="263705" cy="138565"/>
            </a:xfrm>
            <a:custGeom>
              <a:avLst/>
              <a:gdLst/>
              <a:ahLst/>
              <a:cxnLst/>
              <a:rect l="l" t="t" r="r" b="b"/>
              <a:pathLst>
                <a:path w="3614" h="1899" extrusionOk="0">
                  <a:moveTo>
                    <a:pt x="3385" y="1"/>
                  </a:moveTo>
                  <a:cubicBezTo>
                    <a:pt x="3349" y="37"/>
                    <a:pt x="3349" y="37"/>
                    <a:pt x="3312" y="74"/>
                  </a:cubicBezTo>
                  <a:cubicBezTo>
                    <a:pt x="3294" y="56"/>
                    <a:pt x="3276" y="46"/>
                    <a:pt x="3256" y="46"/>
                  </a:cubicBezTo>
                  <a:cubicBezTo>
                    <a:pt x="3237" y="46"/>
                    <a:pt x="3216" y="56"/>
                    <a:pt x="3194" y="74"/>
                  </a:cubicBezTo>
                  <a:cubicBezTo>
                    <a:pt x="3084" y="110"/>
                    <a:pt x="3011" y="183"/>
                    <a:pt x="2892" y="265"/>
                  </a:cubicBezTo>
                  <a:cubicBezTo>
                    <a:pt x="2892" y="229"/>
                    <a:pt x="2856" y="229"/>
                    <a:pt x="2820" y="229"/>
                  </a:cubicBezTo>
                  <a:cubicBezTo>
                    <a:pt x="2473" y="338"/>
                    <a:pt x="2135" y="530"/>
                    <a:pt x="1825" y="758"/>
                  </a:cubicBezTo>
                  <a:cubicBezTo>
                    <a:pt x="1597" y="831"/>
                    <a:pt x="1369" y="950"/>
                    <a:pt x="1187" y="1059"/>
                  </a:cubicBezTo>
                  <a:lnTo>
                    <a:pt x="1141" y="1096"/>
                  </a:lnTo>
                  <a:cubicBezTo>
                    <a:pt x="767" y="1287"/>
                    <a:pt x="384" y="1479"/>
                    <a:pt x="46" y="1707"/>
                  </a:cubicBezTo>
                  <a:cubicBezTo>
                    <a:pt x="1" y="1707"/>
                    <a:pt x="1" y="1780"/>
                    <a:pt x="1" y="1825"/>
                  </a:cubicBezTo>
                  <a:lnTo>
                    <a:pt x="46" y="1862"/>
                  </a:lnTo>
                  <a:cubicBezTo>
                    <a:pt x="83" y="1898"/>
                    <a:pt x="119" y="1898"/>
                    <a:pt x="119" y="1898"/>
                  </a:cubicBezTo>
                  <a:cubicBezTo>
                    <a:pt x="311" y="1862"/>
                    <a:pt x="457" y="1825"/>
                    <a:pt x="612" y="1743"/>
                  </a:cubicBezTo>
                  <a:cubicBezTo>
                    <a:pt x="803" y="1670"/>
                    <a:pt x="958" y="1597"/>
                    <a:pt x="1141" y="1479"/>
                  </a:cubicBezTo>
                  <a:cubicBezTo>
                    <a:pt x="1415" y="1324"/>
                    <a:pt x="1716" y="1141"/>
                    <a:pt x="1980" y="950"/>
                  </a:cubicBezTo>
                  <a:cubicBezTo>
                    <a:pt x="1980" y="950"/>
                    <a:pt x="2017" y="950"/>
                    <a:pt x="2017" y="913"/>
                  </a:cubicBezTo>
                  <a:cubicBezTo>
                    <a:pt x="2245" y="868"/>
                    <a:pt x="2436" y="758"/>
                    <a:pt x="2628" y="639"/>
                  </a:cubicBezTo>
                  <a:lnTo>
                    <a:pt x="2701" y="639"/>
                  </a:lnTo>
                  <a:cubicBezTo>
                    <a:pt x="2737" y="603"/>
                    <a:pt x="2783" y="603"/>
                    <a:pt x="2783" y="603"/>
                  </a:cubicBezTo>
                  <a:cubicBezTo>
                    <a:pt x="2801" y="621"/>
                    <a:pt x="2829" y="630"/>
                    <a:pt x="2856" y="630"/>
                  </a:cubicBezTo>
                  <a:cubicBezTo>
                    <a:pt x="2883" y="630"/>
                    <a:pt x="2911" y="621"/>
                    <a:pt x="2929" y="603"/>
                  </a:cubicBezTo>
                  <a:cubicBezTo>
                    <a:pt x="3121" y="493"/>
                    <a:pt x="3349" y="338"/>
                    <a:pt x="3540" y="183"/>
                  </a:cubicBezTo>
                  <a:cubicBezTo>
                    <a:pt x="3577" y="183"/>
                    <a:pt x="3577" y="147"/>
                    <a:pt x="3577" y="147"/>
                  </a:cubicBezTo>
                  <a:cubicBezTo>
                    <a:pt x="3613" y="110"/>
                    <a:pt x="3577" y="74"/>
                    <a:pt x="3577" y="37"/>
                  </a:cubicBezTo>
                  <a:cubicBezTo>
                    <a:pt x="3577" y="37"/>
                    <a:pt x="3540" y="1"/>
                    <a:pt x="3504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7"/>
            <p:cNvSpPr/>
            <p:nvPr/>
          </p:nvSpPr>
          <p:spPr>
            <a:xfrm>
              <a:off x="7202664" y="351884"/>
              <a:ext cx="1143036" cy="469327"/>
            </a:xfrm>
            <a:custGeom>
              <a:avLst/>
              <a:gdLst/>
              <a:ahLst/>
              <a:cxnLst/>
              <a:rect l="l" t="t" r="r" b="b"/>
              <a:pathLst>
                <a:path w="15665" h="6432" extrusionOk="0">
                  <a:moveTo>
                    <a:pt x="6122" y="0"/>
                  </a:moveTo>
                  <a:cubicBezTo>
                    <a:pt x="5812" y="0"/>
                    <a:pt x="5511" y="46"/>
                    <a:pt x="5246" y="119"/>
                  </a:cubicBezTo>
                  <a:lnTo>
                    <a:pt x="5173" y="119"/>
                  </a:lnTo>
                  <a:lnTo>
                    <a:pt x="5173" y="155"/>
                  </a:lnTo>
                  <a:lnTo>
                    <a:pt x="4945" y="274"/>
                  </a:lnTo>
                  <a:lnTo>
                    <a:pt x="4899" y="274"/>
                  </a:lnTo>
                  <a:cubicBezTo>
                    <a:pt x="3385" y="1141"/>
                    <a:pt x="1825" y="2016"/>
                    <a:pt x="302" y="2965"/>
                  </a:cubicBezTo>
                  <a:lnTo>
                    <a:pt x="229" y="3047"/>
                  </a:lnTo>
                  <a:lnTo>
                    <a:pt x="37" y="3157"/>
                  </a:lnTo>
                  <a:cubicBezTo>
                    <a:pt x="37" y="3157"/>
                    <a:pt x="1" y="3193"/>
                    <a:pt x="1" y="3239"/>
                  </a:cubicBezTo>
                  <a:cubicBezTo>
                    <a:pt x="1" y="3275"/>
                    <a:pt x="1" y="3275"/>
                    <a:pt x="37" y="3312"/>
                  </a:cubicBezTo>
                  <a:lnTo>
                    <a:pt x="37" y="3348"/>
                  </a:lnTo>
                  <a:cubicBezTo>
                    <a:pt x="74" y="3348"/>
                    <a:pt x="74" y="3385"/>
                    <a:pt x="74" y="3385"/>
                  </a:cubicBezTo>
                  <a:lnTo>
                    <a:pt x="229" y="3385"/>
                  </a:lnTo>
                  <a:cubicBezTo>
                    <a:pt x="530" y="3348"/>
                    <a:pt x="840" y="3312"/>
                    <a:pt x="1141" y="3312"/>
                  </a:cubicBezTo>
                  <a:cubicBezTo>
                    <a:pt x="1369" y="3312"/>
                    <a:pt x="1561" y="3348"/>
                    <a:pt x="1752" y="3348"/>
                  </a:cubicBezTo>
                  <a:cubicBezTo>
                    <a:pt x="1825" y="3348"/>
                    <a:pt x="1862" y="3348"/>
                    <a:pt x="1935" y="3385"/>
                  </a:cubicBezTo>
                  <a:lnTo>
                    <a:pt x="1980" y="3385"/>
                  </a:lnTo>
                  <a:cubicBezTo>
                    <a:pt x="2473" y="3467"/>
                    <a:pt x="2892" y="3576"/>
                    <a:pt x="3303" y="3731"/>
                  </a:cubicBezTo>
                  <a:cubicBezTo>
                    <a:pt x="3723" y="3923"/>
                    <a:pt x="4106" y="4151"/>
                    <a:pt x="4443" y="4416"/>
                  </a:cubicBezTo>
                  <a:cubicBezTo>
                    <a:pt x="4598" y="4525"/>
                    <a:pt x="4717" y="4644"/>
                    <a:pt x="4863" y="4790"/>
                  </a:cubicBezTo>
                  <a:lnTo>
                    <a:pt x="4945" y="4790"/>
                  </a:lnTo>
                  <a:cubicBezTo>
                    <a:pt x="5018" y="4790"/>
                    <a:pt x="5128" y="4790"/>
                    <a:pt x="5210" y="4753"/>
                  </a:cubicBezTo>
                  <a:cubicBezTo>
                    <a:pt x="5356" y="4753"/>
                    <a:pt x="5547" y="4717"/>
                    <a:pt x="5739" y="4717"/>
                  </a:cubicBezTo>
                  <a:lnTo>
                    <a:pt x="5812" y="4717"/>
                  </a:lnTo>
                  <a:cubicBezTo>
                    <a:pt x="6003" y="4753"/>
                    <a:pt x="6195" y="4753"/>
                    <a:pt x="6423" y="4790"/>
                  </a:cubicBezTo>
                  <a:cubicBezTo>
                    <a:pt x="6496" y="4790"/>
                    <a:pt x="6615" y="4835"/>
                    <a:pt x="6724" y="4872"/>
                  </a:cubicBezTo>
                  <a:cubicBezTo>
                    <a:pt x="7144" y="4945"/>
                    <a:pt x="7563" y="5063"/>
                    <a:pt x="7983" y="5246"/>
                  </a:cubicBezTo>
                  <a:cubicBezTo>
                    <a:pt x="8174" y="5328"/>
                    <a:pt x="8320" y="5401"/>
                    <a:pt x="8512" y="5520"/>
                  </a:cubicBezTo>
                  <a:cubicBezTo>
                    <a:pt x="8594" y="5556"/>
                    <a:pt x="8631" y="5556"/>
                    <a:pt x="8704" y="5593"/>
                  </a:cubicBezTo>
                  <a:cubicBezTo>
                    <a:pt x="8777" y="5665"/>
                    <a:pt x="8859" y="5702"/>
                    <a:pt x="8968" y="5748"/>
                  </a:cubicBezTo>
                  <a:cubicBezTo>
                    <a:pt x="9123" y="5857"/>
                    <a:pt x="9315" y="5976"/>
                    <a:pt x="9461" y="6122"/>
                  </a:cubicBezTo>
                  <a:cubicBezTo>
                    <a:pt x="9543" y="6204"/>
                    <a:pt x="9616" y="6240"/>
                    <a:pt x="9652" y="6313"/>
                  </a:cubicBezTo>
                  <a:cubicBezTo>
                    <a:pt x="9689" y="6350"/>
                    <a:pt x="9734" y="6386"/>
                    <a:pt x="9771" y="6432"/>
                  </a:cubicBezTo>
                  <a:lnTo>
                    <a:pt x="9771" y="6386"/>
                  </a:lnTo>
                  <a:cubicBezTo>
                    <a:pt x="10683" y="5894"/>
                    <a:pt x="11632" y="5401"/>
                    <a:pt x="12544" y="4908"/>
                  </a:cubicBezTo>
                  <a:cubicBezTo>
                    <a:pt x="13566" y="4379"/>
                    <a:pt x="14633" y="3804"/>
                    <a:pt x="15664" y="3239"/>
                  </a:cubicBezTo>
                  <a:cubicBezTo>
                    <a:pt x="15582" y="3084"/>
                    <a:pt x="15473" y="2965"/>
                    <a:pt x="15354" y="2819"/>
                  </a:cubicBezTo>
                  <a:cubicBezTo>
                    <a:pt x="15245" y="2701"/>
                    <a:pt x="15126" y="2555"/>
                    <a:pt x="14934" y="2436"/>
                  </a:cubicBezTo>
                  <a:cubicBezTo>
                    <a:pt x="14788" y="2327"/>
                    <a:pt x="14633" y="2208"/>
                    <a:pt x="14442" y="2099"/>
                  </a:cubicBezTo>
                  <a:cubicBezTo>
                    <a:pt x="14296" y="2016"/>
                    <a:pt x="14104" y="1907"/>
                    <a:pt x="13913" y="1788"/>
                  </a:cubicBezTo>
                  <a:cubicBezTo>
                    <a:pt x="13530" y="1642"/>
                    <a:pt x="13155" y="1451"/>
                    <a:pt x="12809" y="1332"/>
                  </a:cubicBezTo>
                  <a:cubicBezTo>
                    <a:pt x="12389" y="1223"/>
                    <a:pt x="12015" y="1141"/>
                    <a:pt x="11596" y="1068"/>
                  </a:cubicBezTo>
                  <a:cubicBezTo>
                    <a:pt x="11367" y="1068"/>
                    <a:pt x="11176" y="1031"/>
                    <a:pt x="10948" y="1031"/>
                  </a:cubicBezTo>
                  <a:cubicBezTo>
                    <a:pt x="10419" y="1031"/>
                    <a:pt x="9880" y="1141"/>
                    <a:pt x="9388" y="1296"/>
                  </a:cubicBezTo>
                  <a:cubicBezTo>
                    <a:pt x="8439" y="502"/>
                    <a:pt x="7226" y="0"/>
                    <a:pt x="612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7"/>
            <p:cNvSpPr/>
            <p:nvPr/>
          </p:nvSpPr>
          <p:spPr>
            <a:xfrm>
              <a:off x="7918280" y="807223"/>
              <a:ext cx="30719" cy="16710"/>
            </a:xfrm>
            <a:custGeom>
              <a:avLst/>
              <a:gdLst/>
              <a:ahLst/>
              <a:cxnLst/>
              <a:rect l="l" t="t" r="r" b="b"/>
              <a:pathLst>
                <a:path w="421" h="229" extrusionOk="0">
                  <a:moveTo>
                    <a:pt x="420" y="0"/>
                  </a:moveTo>
                  <a:lnTo>
                    <a:pt x="420" y="0"/>
                  </a:lnTo>
                  <a:cubicBezTo>
                    <a:pt x="265" y="73"/>
                    <a:pt x="156" y="146"/>
                    <a:pt x="0" y="228"/>
                  </a:cubicBezTo>
                  <a:lnTo>
                    <a:pt x="73" y="228"/>
                  </a:lnTo>
                  <a:cubicBezTo>
                    <a:pt x="192" y="146"/>
                    <a:pt x="302" y="73"/>
                    <a:pt x="420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7"/>
            <p:cNvSpPr/>
            <p:nvPr/>
          </p:nvSpPr>
          <p:spPr>
            <a:xfrm>
              <a:off x="7202664" y="351884"/>
              <a:ext cx="679692" cy="344188"/>
            </a:xfrm>
            <a:custGeom>
              <a:avLst/>
              <a:gdLst/>
              <a:ahLst/>
              <a:cxnLst/>
              <a:rect l="l" t="t" r="r" b="b"/>
              <a:pathLst>
                <a:path w="9315" h="4717" extrusionOk="0">
                  <a:moveTo>
                    <a:pt x="6122" y="0"/>
                  </a:moveTo>
                  <a:cubicBezTo>
                    <a:pt x="5812" y="0"/>
                    <a:pt x="5511" y="46"/>
                    <a:pt x="5246" y="119"/>
                  </a:cubicBezTo>
                  <a:lnTo>
                    <a:pt x="5173" y="119"/>
                  </a:lnTo>
                  <a:lnTo>
                    <a:pt x="5173" y="155"/>
                  </a:lnTo>
                  <a:lnTo>
                    <a:pt x="4945" y="274"/>
                  </a:lnTo>
                  <a:cubicBezTo>
                    <a:pt x="3422" y="1141"/>
                    <a:pt x="1825" y="2016"/>
                    <a:pt x="338" y="2965"/>
                  </a:cubicBezTo>
                  <a:lnTo>
                    <a:pt x="229" y="3047"/>
                  </a:lnTo>
                  <a:lnTo>
                    <a:pt x="37" y="3157"/>
                  </a:lnTo>
                  <a:cubicBezTo>
                    <a:pt x="37" y="3157"/>
                    <a:pt x="1" y="3193"/>
                    <a:pt x="1" y="3239"/>
                  </a:cubicBezTo>
                  <a:cubicBezTo>
                    <a:pt x="1" y="3275"/>
                    <a:pt x="1" y="3275"/>
                    <a:pt x="37" y="3312"/>
                  </a:cubicBezTo>
                  <a:lnTo>
                    <a:pt x="37" y="3348"/>
                  </a:lnTo>
                  <a:cubicBezTo>
                    <a:pt x="74" y="3348"/>
                    <a:pt x="74" y="3385"/>
                    <a:pt x="74" y="3385"/>
                  </a:cubicBezTo>
                  <a:lnTo>
                    <a:pt x="229" y="3385"/>
                  </a:lnTo>
                  <a:cubicBezTo>
                    <a:pt x="530" y="3348"/>
                    <a:pt x="840" y="3312"/>
                    <a:pt x="1141" y="3312"/>
                  </a:cubicBezTo>
                  <a:cubicBezTo>
                    <a:pt x="1369" y="3312"/>
                    <a:pt x="1597" y="3348"/>
                    <a:pt x="1825" y="3348"/>
                  </a:cubicBezTo>
                  <a:cubicBezTo>
                    <a:pt x="1862" y="3348"/>
                    <a:pt x="1898" y="3348"/>
                    <a:pt x="1935" y="3385"/>
                  </a:cubicBezTo>
                  <a:lnTo>
                    <a:pt x="1980" y="3385"/>
                  </a:lnTo>
                  <a:cubicBezTo>
                    <a:pt x="2436" y="3421"/>
                    <a:pt x="2892" y="3576"/>
                    <a:pt x="3303" y="3731"/>
                  </a:cubicBezTo>
                  <a:cubicBezTo>
                    <a:pt x="3723" y="3923"/>
                    <a:pt x="4106" y="4151"/>
                    <a:pt x="4443" y="4416"/>
                  </a:cubicBezTo>
                  <a:cubicBezTo>
                    <a:pt x="4562" y="4489"/>
                    <a:pt x="4671" y="4607"/>
                    <a:pt x="4826" y="4717"/>
                  </a:cubicBezTo>
                  <a:cubicBezTo>
                    <a:pt x="4899" y="4644"/>
                    <a:pt x="4945" y="4562"/>
                    <a:pt x="5055" y="4452"/>
                  </a:cubicBezTo>
                  <a:cubicBezTo>
                    <a:pt x="5401" y="4069"/>
                    <a:pt x="5812" y="3695"/>
                    <a:pt x="6268" y="3348"/>
                  </a:cubicBezTo>
                  <a:cubicBezTo>
                    <a:pt x="6542" y="3120"/>
                    <a:pt x="6843" y="2892"/>
                    <a:pt x="7144" y="2664"/>
                  </a:cubicBezTo>
                  <a:cubicBezTo>
                    <a:pt x="7454" y="2436"/>
                    <a:pt x="7791" y="2208"/>
                    <a:pt x="8092" y="1980"/>
                  </a:cubicBezTo>
                  <a:cubicBezTo>
                    <a:pt x="8512" y="1715"/>
                    <a:pt x="8895" y="1487"/>
                    <a:pt x="9315" y="1259"/>
                  </a:cubicBezTo>
                  <a:cubicBezTo>
                    <a:pt x="8403" y="456"/>
                    <a:pt x="7226" y="0"/>
                    <a:pt x="612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7"/>
            <p:cNvSpPr/>
            <p:nvPr/>
          </p:nvSpPr>
          <p:spPr>
            <a:xfrm>
              <a:off x="7563500" y="427117"/>
              <a:ext cx="782212" cy="394097"/>
            </a:xfrm>
            <a:custGeom>
              <a:avLst/>
              <a:gdLst/>
              <a:ahLst/>
              <a:cxnLst/>
              <a:rect l="l" t="t" r="r" b="b"/>
              <a:pathLst>
                <a:path w="10720" h="5401" extrusionOk="0">
                  <a:moveTo>
                    <a:pt x="6003" y="0"/>
                  </a:moveTo>
                  <a:cubicBezTo>
                    <a:pt x="5620" y="0"/>
                    <a:pt x="5200" y="73"/>
                    <a:pt x="4826" y="155"/>
                  </a:cubicBezTo>
                  <a:cubicBezTo>
                    <a:pt x="4105" y="529"/>
                    <a:pt x="3421" y="949"/>
                    <a:pt x="2737" y="1442"/>
                  </a:cubicBezTo>
                  <a:lnTo>
                    <a:pt x="2773" y="1442"/>
                  </a:lnTo>
                  <a:cubicBezTo>
                    <a:pt x="2281" y="1788"/>
                    <a:pt x="1779" y="2126"/>
                    <a:pt x="1286" y="2509"/>
                  </a:cubicBezTo>
                  <a:cubicBezTo>
                    <a:pt x="830" y="2892"/>
                    <a:pt x="374" y="3303"/>
                    <a:pt x="0" y="3759"/>
                  </a:cubicBezTo>
                  <a:cubicBezTo>
                    <a:pt x="73" y="3759"/>
                    <a:pt x="183" y="3759"/>
                    <a:pt x="265" y="3722"/>
                  </a:cubicBezTo>
                  <a:cubicBezTo>
                    <a:pt x="411" y="3722"/>
                    <a:pt x="602" y="3686"/>
                    <a:pt x="794" y="3686"/>
                  </a:cubicBezTo>
                  <a:lnTo>
                    <a:pt x="867" y="3686"/>
                  </a:lnTo>
                  <a:cubicBezTo>
                    <a:pt x="1058" y="3722"/>
                    <a:pt x="1250" y="3722"/>
                    <a:pt x="1478" y="3759"/>
                  </a:cubicBezTo>
                  <a:cubicBezTo>
                    <a:pt x="1551" y="3759"/>
                    <a:pt x="1670" y="3804"/>
                    <a:pt x="1779" y="3841"/>
                  </a:cubicBezTo>
                  <a:cubicBezTo>
                    <a:pt x="2199" y="3914"/>
                    <a:pt x="2618" y="4032"/>
                    <a:pt x="3038" y="4215"/>
                  </a:cubicBezTo>
                  <a:cubicBezTo>
                    <a:pt x="3229" y="4297"/>
                    <a:pt x="3421" y="4406"/>
                    <a:pt x="3604" y="4489"/>
                  </a:cubicBezTo>
                  <a:cubicBezTo>
                    <a:pt x="3649" y="4525"/>
                    <a:pt x="3722" y="4562"/>
                    <a:pt x="3759" y="4562"/>
                  </a:cubicBezTo>
                  <a:cubicBezTo>
                    <a:pt x="3832" y="4598"/>
                    <a:pt x="3914" y="4671"/>
                    <a:pt x="4023" y="4717"/>
                  </a:cubicBezTo>
                  <a:cubicBezTo>
                    <a:pt x="4178" y="4826"/>
                    <a:pt x="4370" y="4945"/>
                    <a:pt x="4516" y="5091"/>
                  </a:cubicBezTo>
                  <a:cubicBezTo>
                    <a:pt x="4598" y="5173"/>
                    <a:pt x="4671" y="5209"/>
                    <a:pt x="4707" y="5282"/>
                  </a:cubicBezTo>
                  <a:cubicBezTo>
                    <a:pt x="4744" y="5319"/>
                    <a:pt x="4789" y="5355"/>
                    <a:pt x="4826" y="5401"/>
                  </a:cubicBezTo>
                  <a:lnTo>
                    <a:pt x="4826" y="5355"/>
                  </a:lnTo>
                  <a:cubicBezTo>
                    <a:pt x="5738" y="4863"/>
                    <a:pt x="6687" y="4370"/>
                    <a:pt x="7599" y="3877"/>
                  </a:cubicBezTo>
                  <a:cubicBezTo>
                    <a:pt x="8621" y="3348"/>
                    <a:pt x="9688" y="2773"/>
                    <a:pt x="10719" y="2208"/>
                  </a:cubicBezTo>
                  <a:cubicBezTo>
                    <a:pt x="10637" y="2053"/>
                    <a:pt x="10528" y="1934"/>
                    <a:pt x="10409" y="1788"/>
                  </a:cubicBezTo>
                  <a:cubicBezTo>
                    <a:pt x="10300" y="1670"/>
                    <a:pt x="10181" y="1524"/>
                    <a:pt x="9989" y="1405"/>
                  </a:cubicBezTo>
                  <a:cubicBezTo>
                    <a:pt x="9843" y="1296"/>
                    <a:pt x="9688" y="1177"/>
                    <a:pt x="9497" y="1068"/>
                  </a:cubicBezTo>
                  <a:cubicBezTo>
                    <a:pt x="9351" y="985"/>
                    <a:pt x="9159" y="876"/>
                    <a:pt x="8968" y="794"/>
                  </a:cubicBezTo>
                  <a:cubicBezTo>
                    <a:pt x="8621" y="611"/>
                    <a:pt x="8247" y="420"/>
                    <a:pt x="7827" y="301"/>
                  </a:cubicBezTo>
                  <a:cubicBezTo>
                    <a:pt x="7444" y="192"/>
                    <a:pt x="7070" y="110"/>
                    <a:pt x="6651" y="37"/>
                  </a:cubicBezTo>
                  <a:cubicBezTo>
                    <a:pt x="6459" y="37"/>
                    <a:pt x="6231" y="0"/>
                    <a:pt x="600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7"/>
            <p:cNvSpPr/>
            <p:nvPr/>
          </p:nvSpPr>
          <p:spPr>
            <a:xfrm>
              <a:off x="7918280" y="809850"/>
              <a:ext cx="28020" cy="14083"/>
            </a:xfrm>
            <a:custGeom>
              <a:avLst/>
              <a:gdLst/>
              <a:ahLst/>
              <a:cxnLst/>
              <a:rect l="l" t="t" r="r" b="b"/>
              <a:pathLst>
                <a:path w="384" h="193" extrusionOk="0">
                  <a:moveTo>
                    <a:pt x="384" y="1"/>
                  </a:moveTo>
                  <a:cubicBezTo>
                    <a:pt x="229" y="74"/>
                    <a:pt x="110" y="110"/>
                    <a:pt x="0" y="192"/>
                  </a:cubicBezTo>
                  <a:lnTo>
                    <a:pt x="73" y="192"/>
                  </a:lnTo>
                  <a:cubicBezTo>
                    <a:pt x="156" y="110"/>
                    <a:pt x="265" y="74"/>
                    <a:pt x="38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7"/>
            <p:cNvSpPr/>
            <p:nvPr/>
          </p:nvSpPr>
          <p:spPr>
            <a:xfrm>
              <a:off x="7638003" y="646103"/>
              <a:ext cx="308288" cy="137836"/>
            </a:xfrm>
            <a:custGeom>
              <a:avLst/>
              <a:gdLst/>
              <a:ahLst/>
              <a:cxnLst/>
              <a:rect l="l" t="t" r="r" b="b"/>
              <a:pathLst>
                <a:path w="4225" h="1889" extrusionOk="0">
                  <a:moveTo>
                    <a:pt x="119" y="1"/>
                  </a:moveTo>
                  <a:cubicBezTo>
                    <a:pt x="74" y="1"/>
                    <a:pt x="37" y="37"/>
                    <a:pt x="1" y="119"/>
                  </a:cubicBezTo>
                  <a:cubicBezTo>
                    <a:pt x="1" y="156"/>
                    <a:pt x="74" y="229"/>
                    <a:pt x="119" y="229"/>
                  </a:cubicBezTo>
                  <a:cubicBezTo>
                    <a:pt x="384" y="229"/>
                    <a:pt x="612" y="265"/>
                    <a:pt x="840" y="302"/>
                  </a:cubicBezTo>
                  <a:cubicBezTo>
                    <a:pt x="1406" y="384"/>
                    <a:pt x="1944" y="530"/>
                    <a:pt x="2437" y="758"/>
                  </a:cubicBezTo>
                  <a:cubicBezTo>
                    <a:pt x="2856" y="949"/>
                    <a:pt x="3267" y="1177"/>
                    <a:pt x="3613" y="1488"/>
                  </a:cubicBezTo>
                  <a:cubicBezTo>
                    <a:pt x="3768" y="1597"/>
                    <a:pt x="3878" y="1716"/>
                    <a:pt x="4033" y="1862"/>
                  </a:cubicBezTo>
                  <a:cubicBezTo>
                    <a:pt x="4051" y="1880"/>
                    <a:pt x="4070" y="1889"/>
                    <a:pt x="4092" y="1889"/>
                  </a:cubicBezTo>
                  <a:cubicBezTo>
                    <a:pt x="4115" y="1889"/>
                    <a:pt x="4143" y="1880"/>
                    <a:pt x="4179" y="1862"/>
                  </a:cubicBezTo>
                  <a:cubicBezTo>
                    <a:pt x="4225" y="1825"/>
                    <a:pt x="4225" y="1752"/>
                    <a:pt x="4179" y="1716"/>
                  </a:cubicBezTo>
                  <a:cubicBezTo>
                    <a:pt x="3650" y="1177"/>
                    <a:pt x="3002" y="758"/>
                    <a:pt x="2318" y="493"/>
                  </a:cubicBezTo>
                  <a:cubicBezTo>
                    <a:pt x="1634" y="192"/>
                    <a:pt x="877" y="37"/>
                    <a:pt x="11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7"/>
            <p:cNvSpPr/>
            <p:nvPr/>
          </p:nvSpPr>
          <p:spPr>
            <a:xfrm>
              <a:off x="7676604" y="610128"/>
              <a:ext cx="316314" cy="140317"/>
            </a:xfrm>
            <a:custGeom>
              <a:avLst/>
              <a:gdLst/>
              <a:ahLst/>
              <a:cxnLst/>
              <a:rect l="l" t="t" r="r" b="b"/>
              <a:pathLst>
                <a:path w="4335" h="1923" extrusionOk="0">
                  <a:moveTo>
                    <a:pt x="120" y="1"/>
                  </a:moveTo>
                  <a:cubicBezTo>
                    <a:pt x="83" y="37"/>
                    <a:pt x="47" y="37"/>
                    <a:pt x="47" y="74"/>
                  </a:cubicBezTo>
                  <a:cubicBezTo>
                    <a:pt x="47" y="74"/>
                    <a:pt x="1" y="110"/>
                    <a:pt x="47" y="156"/>
                  </a:cubicBezTo>
                  <a:cubicBezTo>
                    <a:pt x="47" y="192"/>
                    <a:pt x="47" y="192"/>
                    <a:pt x="83" y="229"/>
                  </a:cubicBezTo>
                  <a:lnTo>
                    <a:pt x="229" y="229"/>
                  </a:lnTo>
                  <a:cubicBezTo>
                    <a:pt x="342" y="214"/>
                    <a:pt x="454" y="205"/>
                    <a:pt x="568" y="205"/>
                  </a:cubicBezTo>
                  <a:cubicBezTo>
                    <a:pt x="728" y="205"/>
                    <a:pt x="892" y="223"/>
                    <a:pt x="1068" y="265"/>
                  </a:cubicBezTo>
                  <a:cubicBezTo>
                    <a:pt x="1451" y="302"/>
                    <a:pt x="1871" y="457"/>
                    <a:pt x="2245" y="612"/>
                  </a:cubicBezTo>
                  <a:cubicBezTo>
                    <a:pt x="2820" y="877"/>
                    <a:pt x="3349" y="1214"/>
                    <a:pt x="3805" y="1597"/>
                  </a:cubicBezTo>
                  <a:cubicBezTo>
                    <a:pt x="3924" y="1707"/>
                    <a:pt x="4033" y="1789"/>
                    <a:pt x="4152" y="1862"/>
                  </a:cubicBezTo>
                  <a:cubicBezTo>
                    <a:pt x="4173" y="1905"/>
                    <a:pt x="4194" y="1922"/>
                    <a:pt x="4223" y="1922"/>
                  </a:cubicBezTo>
                  <a:cubicBezTo>
                    <a:pt x="4244" y="1922"/>
                    <a:pt x="4267" y="1914"/>
                    <a:pt x="4298" y="1898"/>
                  </a:cubicBezTo>
                  <a:cubicBezTo>
                    <a:pt x="4334" y="1862"/>
                    <a:pt x="4334" y="1789"/>
                    <a:pt x="4298" y="1752"/>
                  </a:cubicBezTo>
                  <a:cubicBezTo>
                    <a:pt x="3732" y="1214"/>
                    <a:pt x="3084" y="758"/>
                    <a:pt x="2364" y="457"/>
                  </a:cubicBezTo>
                  <a:cubicBezTo>
                    <a:pt x="2017" y="265"/>
                    <a:pt x="1643" y="156"/>
                    <a:pt x="1260" y="74"/>
                  </a:cubicBezTo>
                  <a:cubicBezTo>
                    <a:pt x="1068" y="37"/>
                    <a:pt x="877" y="1"/>
                    <a:pt x="685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7"/>
            <p:cNvSpPr/>
            <p:nvPr/>
          </p:nvSpPr>
          <p:spPr>
            <a:xfrm>
              <a:off x="7737899" y="571527"/>
              <a:ext cx="296905" cy="155640"/>
            </a:xfrm>
            <a:custGeom>
              <a:avLst/>
              <a:gdLst/>
              <a:ahLst/>
              <a:cxnLst/>
              <a:rect l="l" t="t" r="r" b="b"/>
              <a:pathLst>
                <a:path w="4069" h="2133" extrusionOk="0">
                  <a:moveTo>
                    <a:pt x="37" y="1"/>
                  </a:moveTo>
                  <a:lnTo>
                    <a:pt x="37" y="74"/>
                  </a:lnTo>
                  <a:cubicBezTo>
                    <a:pt x="0" y="110"/>
                    <a:pt x="37" y="147"/>
                    <a:pt x="37" y="147"/>
                  </a:cubicBezTo>
                  <a:cubicBezTo>
                    <a:pt x="73" y="183"/>
                    <a:pt x="119" y="183"/>
                    <a:pt x="119" y="183"/>
                  </a:cubicBezTo>
                  <a:cubicBezTo>
                    <a:pt x="155" y="183"/>
                    <a:pt x="155" y="183"/>
                    <a:pt x="155" y="229"/>
                  </a:cubicBezTo>
                  <a:cubicBezTo>
                    <a:pt x="803" y="302"/>
                    <a:pt x="1405" y="493"/>
                    <a:pt x="1980" y="758"/>
                  </a:cubicBezTo>
                  <a:cubicBezTo>
                    <a:pt x="2472" y="950"/>
                    <a:pt x="2929" y="1251"/>
                    <a:pt x="3348" y="1597"/>
                  </a:cubicBezTo>
                  <a:cubicBezTo>
                    <a:pt x="3540" y="1743"/>
                    <a:pt x="3722" y="1898"/>
                    <a:pt x="3877" y="2090"/>
                  </a:cubicBezTo>
                  <a:cubicBezTo>
                    <a:pt x="3898" y="2111"/>
                    <a:pt x="3935" y="2132"/>
                    <a:pt x="3969" y="2132"/>
                  </a:cubicBezTo>
                  <a:cubicBezTo>
                    <a:pt x="3993" y="2132"/>
                    <a:pt x="4017" y="2121"/>
                    <a:pt x="4032" y="2090"/>
                  </a:cubicBezTo>
                  <a:cubicBezTo>
                    <a:pt x="4069" y="2053"/>
                    <a:pt x="4069" y="2008"/>
                    <a:pt x="4032" y="1935"/>
                  </a:cubicBezTo>
                  <a:cubicBezTo>
                    <a:pt x="3540" y="1406"/>
                    <a:pt x="2929" y="950"/>
                    <a:pt x="2244" y="639"/>
                  </a:cubicBezTo>
                  <a:cubicBezTo>
                    <a:pt x="1597" y="302"/>
                    <a:pt x="876" y="110"/>
                    <a:pt x="11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7"/>
            <p:cNvSpPr/>
            <p:nvPr/>
          </p:nvSpPr>
          <p:spPr>
            <a:xfrm>
              <a:off x="7932290" y="590864"/>
              <a:ext cx="138492" cy="107262"/>
            </a:xfrm>
            <a:custGeom>
              <a:avLst/>
              <a:gdLst/>
              <a:ahLst/>
              <a:cxnLst/>
              <a:rect l="l" t="t" r="r" b="b"/>
              <a:pathLst>
                <a:path w="1898" h="1470" extrusionOk="0">
                  <a:moveTo>
                    <a:pt x="110" y="0"/>
                  </a:moveTo>
                  <a:cubicBezTo>
                    <a:pt x="110" y="0"/>
                    <a:pt x="73" y="0"/>
                    <a:pt x="73" y="37"/>
                  </a:cubicBezTo>
                  <a:cubicBezTo>
                    <a:pt x="37" y="37"/>
                    <a:pt x="37" y="73"/>
                    <a:pt x="37" y="73"/>
                  </a:cubicBezTo>
                  <a:cubicBezTo>
                    <a:pt x="0" y="110"/>
                    <a:pt x="0" y="146"/>
                    <a:pt x="37" y="146"/>
                  </a:cubicBezTo>
                  <a:cubicBezTo>
                    <a:pt x="37" y="192"/>
                    <a:pt x="73" y="228"/>
                    <a:pt x="73" y="228"/>
                  </a:cubicBezTo>
                  <a:lnTo>
                    <a:pt x="110" y="228"/>
                  </a:lnTo>
                  <a:cubicBezTo>
                    <a:pt x="456" y="374"/>
                    <a:pt x="794" y="602"/>
                    <a:pt x="1104" y="831"/>
                  </a:cubicBezTo>
                  <a:cubicBezTo>
                    <a:pt x="1332" y="1022"/>
                    <a:pt x="1514" y="1214"/>
                    <a:pt x="1706" y="1442"/>
                  </a:cubicBezTo>
                  <a:cubicBezTo>
                    <a:pt x="1724" y="1460"/>
                    <a:pt x="1754" y="1469"/>
                    <a:pt x="1784" y="1469"/>
                  </a:cubicBezTo>
                  <a:cubicBezTo>
                    <a:pt x="1813" y="1469"/>
                    <a:pt x="1843" y="1460"/>
                    <a:pt x="1861" y="1442"/>
                  </a:cubicBezTo>
                  <a:cubicBezTo>
                    <a:pt x="1898" y="1405"/>
                    <a:pt x="1898" y="1369"/>
                    <a:pt x="1861" y="1287"/>
                  </a:cubicBezTo>
                  <a:cubicBezTo>
                    <a:pt x="1633" y="1022"/>
                    <a:pt x="1368" y="794"/>
                    <a:pt x="1104" y="566"/>
                  </a:cubicBezTo>
                  <a:cubicBezTo>
                    <a:pt x="794" y="338"/>
                    <a:pt x="493" y="146"/>
                    <a:pt x="146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7"/>
            <p:cNvSpPr/>
            <p:nvPr/>
          </p:nvSpPr>
          <p:spPr>
            <a:xfrm>
              <a:off x="7851732" y="488340"/>
              <a:ext cx="274285" cy="159799"/>
            </a:xfrm>
            <a:custGeom>
              <a:avLst/>
              <a:gdLst/>
              <a:ahLst/>
              <a:cxnLst/>
              <a:rect l="l" t="t" r="r" b="b"/>
              <a:pathLst>
                <a:path w="3759" h="2190" extrusionOk="0">
                  <a:moveTo>
                    <a:pt x="37" y="0"/>
                  </a:moveTo>
                  <a:cubicBezTo>
                    <a:pt x="37" y="37"/>
                    <a:pt x="0" y="37"/>
                    <a:pt x="0" y="73"/>
                  </a:cubicBezTo>
                  <a:lnTo>
                    <a:pt x="0" y="146"/>
                  </a:lnTo>
                  <a:cubicBezTo>
                    <a:pt x="37" y="183"/>
                    <a:pt x="37" y="183"/>
                    <a:pt x="73" y="183"/>
                  </a:cubicBezTo>
                  <a:cubicBezTo>
                    <a:pt x="529" y="302"/>
                    <a:pt x="985" y="457"/>
                    <a:pt x="1405" y="639"/>
                  </a:cubicBezTo>
                  <a:lnTo>
                    <a:pt x="1369" y="603"/>
                  </a:lnTo>
                  <a:lnTo>
                    <a:pt x="1369" y="603"/>
                  </a:lnTo>
                  <a:cubicBezTo>
                    <a:pt x="1980" y="913"/>
                    <a:pt x="2545" y="1250"/>
                    <a:pt x="3075" y="1670"/>
                  </a:cubicBezTo>
                  <a:cubicBezTo>
                    <a:pt x="3230" y="1825"/>
                    <a:pt x="3421" y="1971"/>
                    <a:pt x="3576" y="2163"/>
                  </a:cubicBezTo>
                  <a:cubicBezTo>
                    <a:pt x="3595" y="2181"/>
                    <a:pt x="3622" y="2190"/>
                    <a:pt x="3649" y="2190"/>
                  </a:cubicBezTo>
                  <a:cubicBezTo>
                    <a:pt x="3677" y="2190"/>
                    <a:pt x="3704" y="2181"/>
                    <a:pt x="3722" y="2163"/>
                  </a:cubicBezTo>
                  <a:cubicBezTo>
                    <a:pt x="3759" y="2126"/>
                    <a:pt x="3759" y="2053"/>
                    <a:pt x="3722" y="2007"/>
                  </a:cubicBezTo>
                  <a:cubicBezTo>
                    <a:pt x="3230" y="1515"/>
                    <a:pt x="2701" y="1095"/>
                    <a:pt x="2089" y="758"/>
                  </a:cubicBezTo>
                  <a:cubicBezTo>
                    <a:pt x="1788" y="566"/>
                    <a:pt x="1442" y="411"/>
                    <a:pt x="1104" y="265"/>
                  </a:cubicBezTo>
                  <a:cubicBezTo>
                    <a:pt x="794" y="146"/>
                    <a:pt x="456" y="37"/>
                    <a:pt x="155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7"/>
            <p:cNvSpPr/>
            <p:nvPr/>
          </p:nvSpPr>
          <p:spPr>
            <a:xfrm>
              <a:off x="7909597" y="451708"/>
              <a:ext cx="282968" cy="153159"/>
            </a:xfrm>
            <a:custGeom>
              <a:avLst/>
              <a:gdLst/>
              <a:ahLst/>
              <a:cxnLst/>
              <a:rect l="l" t="t" r="r" b="b"/>
              <a:pathLst>
                <a:path w="3878" h="2099" extrusionOk="0">
                  <a:moveTo>
                    <a:pt x="119" y="1"/>
                  </a:moveTo>
                  <a:cubicBezTo>
                    <a:pt x="83" y="1"/>
                    <a:pt x="1" y="1"/>
                    <a:pt x="1" y="83"/>
                  </a:cubicBezTo>
                  <a:cubicBezTo>
                    <a:pt x="1" y="119"/>
                    <a:pt x="1" y="192"/>
                    <a:pt x="83" y="192"/>
                  </a:cubicBezTo>
                  <a:cubicBezTo>
                    <a:pt x="649" y="347"/>
                    <a:pt x="1223" y="539"/>
                    <a:pt x="1752" y="804"/>
                  </a:cubicBezTo>
                  <a:lnTo>
                    <a:pt x="1752" y="767"/>
                  </a:lnTo>
                  <a:cubicBezTo>
                    <a:pt x="2327" y="1032"/>
                    <a:pt x="2856" y="1369"/>
                    <a:pt x="3349" y="1789"/>
                  </a:cubicBezTo>
                  <a:cubicBezTo>
                    <a:pt x="3467" y="1871"/>
                    <a:pt x="3577" y="1944"/>
                    <a:pt x="3650" y="2053"/>
                  </a:cubicBezTo>
                  <a:cubicBezTo>
                    <a:pt x="3696" y="2053"/>
                    <a:pt x="3732" y="2099"/>
                    <a:pt x="3732" y="2099"/>
                  </a:cubicBezTo>
                  <a:cubicBezTo>
                    <a:pt x="3769" y="2099"/>
                    <a:pt x="3805" y="2099"/>
                    <a:pt x="3805" y="2053"/>
                  </a:cubicBezTo>
                  <a:cubicBezTo>
                    <a:pt x="3878" y="2017"/>
                    <a:pt x="3878" y="1944"/>
                    <a:pt x="3842" y="1907"/>
                  </a:cubicBezTo>
                  <a:cubicBezTo>
                    <a:pt x="3577" y="1679"/>
                    <a:pt x="3312" y="1451"/>
                    <a:pt x="3011" y="1223"/>
                  </a:cubicBezTo>
                  <a:cubicBezTo>
                    <a:pt x="2738" y="1032"/>
                    <a:pt x="2437" y="877"/>
                    <a:pt x="2099" y="685"/>
                  </a:cubicBezTo>
                  <a:cubicBezTo>
                    <a:pt x="1488" y="384"/>
                    <a:pt x="804" y="156"/>
                    <a:pt x="156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7"/>
            <p:cNvSpPr/>
            <p:nvPr/>
          </p:nvSpPr>
          <p:spPr>
            <a:xfrm>
              <a:off x="8026130" y="443754"/>
              <a:ext cx="219705" cy="119229"/>
            </a:xfrm>
            <a:custGeom>
              <a:avLst/>
              <a:gdLst/>
              <a:ahLst/>
              <a:cxnLst/>
              <a:rect l="l" t="t" r="r" b="b"/>
              <a:pathLst>
                <a:path w="3011" h="1634" extrusionOk="0">
                  <a:moveTo>
                    <a:pt x="119" y="0"/>
                  </a:moveTo>
                  <a:cubicBezTo>
                    <a:pt x="82" y="0"/>
                    <a:pt x="0" y="0"/>
                    <a:pt x="0" y="73"/>
                  </a:cubicBezTo>
                  <a:cubicBezTo>
                    <a:pt x="0" y="110"/>
                    <a:pt x="0" y="192"/>
                    <a:pt x="82" y="192"/>
                  </a:cubicBezTo>
                  <a:cubicBezTo>
                    <a:pt x="502" y="301"/>
                    <a:pt x="958" y="456"/>
                    <a:pt x="1332" y="648"/>
                  </a:cubicBezTo>
                  <a:cubicBezTo>
                    <a:pt x="1787" y="839"/>
                    <a:pt x="2242" y="1103"/>
                    <a:pt x="2661" y="1439"/>
                  </a:cubicBezTo>
                  <a:lnTo>
                    <a:pt x="2661" y="1439"/>
                  </a:lnTo>
                  <a:cubicBezTo>
                    <a:pt x="2714" y="1494"/>
                    <a:pt x="2751" y="1536"/>
                    <a:pt x="2819" y="1597"/>
                  </a:cubicBezTo>
                  <a:cubicBezTo>
                    <a:pt x="2819" y="1597"/>
                    <a:pt x="2856" y="1633"/>
                    <a:pt x="2892" y="1633"/>
                  </a:cubicBezTo>
                  <a:cubicBezTo>
                    <a:pt x="2929" y="1633"/>
                    <a:pt x="2929" y="1597"/>
                    <a:pt x="2965" y="1597"/>
                  </a:cubicBezTo>
                  <a:cubicBezTo>
                    <a:pt x="3011" y="1560"/>
                    <a:pt x="3011" y="1478"/>
                    <a:pt x="2965" y="1442"/>
                  </a:cubicBezTo>
                  <a:cubicBezTo>
                    <a:pt x="2591" y="1068"/>
                    <a:pt x="2135" y="757"/>
                    <a:pt x="1642" y="529"/>
                  </a:cubicBezTo>
                  <a:cubicBezTo>
                    <a:pt x="1186" y="301"/>
                    <a:pt x="648" y="110"/>
                    <a:pt x="155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7"/>
            <p:cNvSpPr/>
            <p:nvPr/>
          </p:nvSpPr>
          <p:spPr>
            <a:xfrm>
              <a:off x="7435657" y="588164"/>
              <a:ext cx="124556" cy="66692"/>
            </a:xfrm>
            <a:custGeom>
              <a:avLst/>
              <a:gdLst/>
              <a:ahLst/>
              <a:cxnLst/>
              <a:rect l="l" t="t" r="r" b="b"/>
              <a:pathLst>
                <a:path w="1707" h="914" extrusionOk="0">
                  <a:moveTo>
                    <a:pt x="110" y="1"/>
                  </a:moveTo>
                  <a:cubicBezTo>
                    <a:pt x="73" y="1"/>
                    <a:pt x="37" y="37"/>
                    <a:pt x="1" y="74"/>
                  </a:cubicBezTo>
                  <a:cubicBezTo>
                    <a:pt x="1" y="147"/>
                    <a:pt x="37" y="183"/>
                    <a:pt x="73" y="229"/>
                  </a:cubicBezTo>
                  <a:cubicBezTo>
                    <a:pt x="338" y="302"/>
                    <a:pt x="612" y="375"/>
                    <a:pt x="876" y="493"/>
                  </a:cubicBezTo>
                  <a:cubicBezTo>
                    <a:pt x="1104" y="603"/>
                    <a:pt x="1332" y="722"/>
                    <a:pt x="1560" y="913"/>
                  </a:cubicBezTo>
                  <a:lnTo>
                    <a:pt x="1633" y="913"/>
                  </a:lnTo>
                  <a:cubicBezTo>
                    <a:pt x="1670" y="913"/>
                    <a:pt x="1706" y="913"/>
                    <a:pt x="1706" y="868"/>
                  </a:cubicBezTo>
                  <a:lnTo>
                    <a:pt x="1706" y="795"/>
                  </a:lnTo>
                  <a:cubicBezTo>
                    <a:pt x="1706" y="758"/>
                    <a:pt x="1706" y="758"/>
                    <a:pt x="1670" y="722"/>
                  </a:cubicBezTo>
                  <a:cubicBezTo>
                    <a:pt x="1250" y="375"/>
                    <a:pt x="685" y="147"/>
                    <a:pt x="156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7"/>
            <p:cNvSpPr/>
            <p:nvPr/>
          </p:nvSpPr>
          <p:spPr>
            <a:xfrm>
              <a:off x="7335834" y="521614"/>
              <a:ext cx="249695" cy="98871"/>
            </a:xfrm>
            <a:custGeom>
              <a:avLst/>
              <a:gdLst/>
              <a:ahLst/>
              <a:cxnLst/>
              <a:rect l="l" t="t" r="r" b="b"/>
              <a:pathLst>
                <a:path w="3422" h="1355" extrusionOk="0">
                  <a:moveTo>
                    <a:pt x="110" y="1"/>
                  </a:moveTo>
                  <a:cubicBezTo>
                    <a:pt x="37" y="1"/>
                    <a:pt x="0" y="74"/>
                    <a:pt x="0" y="110"/>
                  </a:cubicBezTo>
                  <a:cubicBezTo>
                    <a:pt x="0" y="183"/>
                    <a:pt x="37" y="229"/>
                    <a:pt x="110" y="229"/>
                  </a:cubicBezTo>
                  <a:cubicBezTo>
                    <a:pt x="338" y="229"/>
                    <a:pt x="566" y="265"/>
                    <a:pt x="794" y="302"/>
                  </a:cubicBezTo>
                  <a:cubicBezTo>
                    <a:pt x="1250" y="375"/>
                    <a:pt x="1706" y="493"/>
                    <a:pt x="2126" y="721"/>
                  </a:cubicBezTo>
                  <a:lnTo>
                    <a:pt x="2089" y="685"/>
                  </a:lnTo>
                  <a:lnTo>
                    <a:pt x="2089" y="685"/>
                  </a:lnTo>
                  <a:cubicBezTo>
                    <a:pt x="2509" y="867"/>
                    <a:pt x="2892" y="1095"/>
                    <a:pt x="3230" y="1323"/>
                  </a:cubicBezTo>
                  <a:cubicBezTo>
                    <a:pt x="3261" y="1343"/>
                    <a:pt x="3287" y="1354"/>
                    <a:pt x="3309" y="1354"/>
                  </a:cubicBezTo>
                  <a:cubicBezTo>
                    <a:pt x="3340" y="1354"/>
                    <a:pt x="3364" y="1334"/>
                    <a:pt x="3385" y="1287"/>
                  </a:cubicBezTo>
                  <a:cubicBezTo>
                    <a:pt x="3421" y="1250"/>
                    <a:pt x="3421" y="1177"/>
                    <a:pt x="3348" y="1141"/>
                  </a:cubicBezTo>
                  <a:cubicBezTo>
                    <a:pt x="2892" y="831"/>
                    <a:pt x="2354" y="566"/>
                    <a:pt x="1825" y="338"/>
                  </a:cubicBezTo>
                  <a:cubicBezTo>
                    <a:pt x="1296" y="147"/>
                    <a:pt x="721" y="1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7"/>
            <p:cNvSpPr/>
            <p:nvPr/>
          </p:nvSpPr>
          <p:spPr>
            <a:xfrm>
              <a:off x="7413693" y="484983"/>
              <a:ext cx="207738" cy="101352"/>
            </a:xfrm>
            <a:custGeom>
              <a:avLst/>
              <a:gdLst/>
              <a:ahLst/>
              <a:cxnLst/>
              <a:rect l="l" t="t" r="r" b="b"/>
              <a:pathLst>
                <a:path w="2847" h="1389" extrusionOk="0">
                  <a:moveTo>
                    <a:pt x="110" y="1"/>
                  </a:moveTo>
                  <a:cubicBezTo>
                    <a:pt x="73" y="1"/>
                    <a:pt x="37" y="1"/>
                    <a:pt x="37" y="46"/>
                  </a:cubicBezTo>
                  <a:cubicBezTo>
                    <a:pt x="0" y="46"/>
                    <a:pt x="0" y="83"/>
                    <a:pt x="0" y="119"/>
                  </a:cubicBezTo>
                  <a:cubicBezTo>
                    <a:pt x="0" y="119"/>
                    <a:pt x="0" y="156"/>
                    <a:pt x="37" y="192"/>
                  </a:cubicBezTo>
                  <a:cubicBezTo>
                    <a:pt x="37" y="192"/>
                    <a:pt x="73" y="229"/>
                    <a:pt x="110" y="229"/>
                  </a:cubicBezTo>
                  <a:lnTo>
                    <a:pt x="229" y="229"/>
                  </a:lnTo>
                  <a:cubicBezTo>
                    <a:pt x="603" y="311"/>
                    <a:pt x="1022" y="421"/>
                    <a:pt x="1405" y="612"/>
                  </a:cubicBezTo>
                  <a:lnTo>
                    <a:pt x="1369" y="612"/>
                  </a:lnTo>
                  <a:cubicBezTo>
                    <a:pt x="1825" y="804"/>
                    <a:pt x="2236" y="1068"/>
                    <a:pt x="2655" y="1369"/>
                  </a:cubicBezTo>
                  <a:cubicBezTo>
                    <a:pt x="2666" y="1383"/>
                    <a:pt x="2681" y="1388"/>
                    <a:pt x="2698" y="1388"/>
                  </a:cubicBezTo>
                  <a:cubicBezTo>
                    <a:pt x="2737" y="1388"/>
                    <a:pt x="2785" y="1358"/>
                    <a:pt x="2810" y="1333"/>
                  </a:cubicBezTo>
                  <a:cubicBezTo>
                    <a:pt x="2847" y="1296"/>
                    <a:pt x="2810" y="1223"/>
                    <a:pt x="2774" y="1187"/>
                  </a:cubicBezTo>
                  <a:cubicBezTo>
                    <a:pt x="2391" y="913"/>
                    <a:pt x="1971" y="649"/>
                    <a:pt x="1515" y="421"/>
                  </a:cubicBezTo>
                  <a:cubicBezTo>
                    <a:pt x="1287" y="348"/>
                    <a:pt x="1059" y="229"/>
                    <a:pt x="831" y="156"/>
                  </a:cubicBezTo>
                  <a:cubicBezTo>
                    <a:pt x="603" y="83"/>
                    <a:pt x="338" y="46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7"/>
            <p:cNvSpPr/>
            <p:nvPr/>
          </p:nvSpPr>
          <p:spPr>
            <a:xfrm>
              <a:off x="7463605" y="451708"/>
              <a:ext cx="199785" cy="102446"/>
            </a:xfrm>
            <a:custGeom>
              <a:avLst/>
              <a:gdLst/>
              <a:ahLst/>
              <a:cxnLst/>
              <a:rect l="l" t="t" r="r" b="b"/>
              <a:pathLst>
                <a:path w="2738" h="1404" extrusionOk="0">
                  <a:moveTo>
                    <a:pt x="74" y="1"/>
                  </a:moveTo>
                  <a:lnTo>
                    <a:pt x="37" y="46"/>
                  </a:lnTo>
                  <a:cubicBezTo>
                    <a:pt x="1" y="46"/>
                    <a:pt x="1" y="83"/>
                    <a:pt x="1" y="83"/>
                  </a:cubicBezTo>
                  <a:lnTo>
                    <a:pt x="1" y="192"/>
                  </a:lnTo>
                  <a:cubicBezTo>
                    <a:pt x="1" y="192"/>
                    <a:pt x="37" y="229"/>
                    <a:pt x="74" y="229"/>
                  </a:cubicBezTo>
                  <a:cubicBezTo>
                    <a:pt x="530" y="311"/>
                    <a:pt x="986" y="457"/>
                    <a:pt x="1406" y="648"/>
                  </a:cubicBezTo>
                  <a:lnTo>
                    <a:pt x="1369" y="612"/>
                  </a:lnTo>
                  <a:lnTo>
                    <a:pt x="1369" y="612"/>
                  </a:lnTo>
                  <a:cubicBezTo>
                    <a:pt x="1707" y="804"/>
                    <a:pt x="2053" y="995"/>
                    <a:pt x="2354" y="1260"/>
                  </a:cubicBezTo>
                  <a:lnTo>
                    <a:pt x="2354" y="1223"/>
                  </a:lnTo>
                  <a:cubicBezTo>
                    <a:pt x="2391" y="1260"/>
                    <a:pt x="2464" y="1333"/>
                    <a:pt x="2509" y="1369"/>
                  </a:cubicBezTo>
                  <a:cubicBezTo>
                    <a:pt x="2528" y="1392"/>
                    <a:pt x="2555" y="1403"/>
                    <a:pt x="2582" y="1403"/>
                  </a:cubicBezTo>
                  <a:cubicBezTo>
                    <a:pt x="2610" y="1403"/>
                    <a:pt x="2637" y="1392"/>
                    <a:pt x="2655" y="1369"/>
                  </a:cubicBezTo>
                  <a:cubicBezTo>
                    <a:pt x="2692" y="1333"/>
                    <a:pt x="2737" y="1260"/>
                    <a:pt x="2655" y="1223"/>
                  </a:cubicBezTo>
                  <a:cubicBezTo>
                    <a:pt x="2318" y="913"/>
                    <a:pt x="1935" y="648"/>
                    <a:pt x="1479" y="457"/>
                  </a:cubicBezTo>
                  <a:cubicBezTo>
                    <a:pt x="1059" y="229"/>
                    <a:pt x="603" y="119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7"/>
            <p:cNvSpPr/>
            <p:nvPr/>
          </p:nvSpPr>
          <p:spPr>
            <a:xfrm>
              <a:off x="7507532" y="421790"/>
              <a:ext cx="185775" cy="104562"/>
            </a:xfrm>
            <a:custGeom>
              <a:avLst/>
              <a:gdLst/>
              <a:ahLst/>
              <a:cxnLst/>
              <a:rect l="l" t="t" r="r" b="b"/>
              <a:pathLst>
                <a:path w="2546" h="1433" extrusionOk="0">
                  <a:moveTo>
                    <a:pt x="119" y="0"/>
                  </a:moveTo>
                  <a:cubicBezTo>
                    <a:pt x="83" y="0"/>
                    <a:pt x="37" y="37"/>
                    <a:pt x="1" y="73"/>
                  </a:cubicBezTo>
                  <a:cubicBezTo>
                    <a:pt x="1" y="146"/>
                    <a:pt x="37" y="183"/>
                    <a:pt x="83" y="228"/>
                  </a:cubicBezTo>
                  <a:cubicBezTo>
                    <a:pt x="457" y="338"/>
                    <a:pt x="804" y="456"/>
                    <a:pt x="1141" y="602"/>
                  </a:cubicBezTo>
                  <a:cubicBezTo>
                    <a:pt x="1524" y="757"/>
                    <a:pt x="1862" y="985"/>
                    <a:pt x="2208" y="1250"/>
                  </a:cubicBezTo>
                  <a:cubicBezTo>
                    <a:pt x="2245" y="1287"/>
                    <a:pt x="2281" y="1323"/>
                    <a:pt x="2364" y="1405"/>
                  </a:cubicBezTo>
                  <a:cubicBezTo>
                    <a:pt x="2382" y="1423"/>
                    <a:pt x="2409" y="1432"/>
                    <a:pt x="2437" y="1432"/>
                  </a:cubicBezTo>
                  <a:cubicBezTo>
                    <a:pt x="2464" y="1432"/>
                    <a:pt x="2491" y="1423"/>
                    <a:pt x="2509" y="1405"/>
                  </a:cubicBezTo>
                  <a:cubicBezTo>
                    <a:pt x="2546" y="1369"/>
                    <a:pt x="2546" y="1287"/>
                    <a:pt x="2509" y="1250"/>
                  </a:cubicBezTo>
                  <a:cubicBezTo>
                    <a:pt x="1862" y="602"/>
                    <a:pt x="995" y="265"/>
                    <a:pt x="156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7"/>
            <p:cNvSpPr/>
            <p:nvPr/>
          </p:nvSpPr>
          <p:spPr>
            <a:xfrm>
              <a:off x="7566127" y="388515"/>
              <a:ext cx="177165" cy="105219"/>
            </a:xfrm>
            <a:custGeom>
              <a:avLst/>
              <a:gdLst/>
              <a:ahLst/>
              <a:cxnLst/>
              <a:rect l="l" t="t" r="r" b="b"/>
              <a:pathLst>
                <a:path w="2428" h="1442" extrusionOk="0">
                  <a:moveTo>
                    <a:pt x="110" y="0"/>
                  </a:moveTo>
                  <a:cubicBezTo>
                    <a:pt x="74" y="0"/>
                    <a:pt x="37" y="37"/>
                    <a:pt x="37" y="73"/>
                  </a:cubicBezTo>
                  <a:cubicBezTo>
                    <a:pt x="1" y="146"/>
                    <a:pt x="37" y="183"/>
                    <a:pt x="110" y="228"/>
                  </a:cubicBezTo>
                  <a:cubicBezTo>
                    <a:pt x="338" y="301"/>
                    <a:pt x="530" y="374"/>
                    <a:pt x="758" y="456"/>
                  </a:cubicBezTo>
                  <a:cubicBezTo>
                    <a:pt x="1250" y="684"/>
                    <a:pt x="1706" y="949"/>
                    <a:pt x="2126" y="1286"/>
                  </a:cubicBezTo>
                  <a:cubicBezTo>
                    <a:pt x="2163" y="1323"/>
                    <a:pt x="2199" y="1368"/>
                    <a:pt x="2245" y="1405"/>
                  </a:cubicBezTo>
                  <a:cubicBezTo>
                    <a:pt x="2281" y="1405"/>
                    <a:pt x="2318" y="1441"/>
                    <a:pt x="2318" y="1441"/>
                  </a:cubicBezTo>
                  <a:cubicBezTo>
                    <a:pt x="2354" y="1441"/>
                    <a:pt x="2391" y="1405"/>
                    <a:pt x="2427" y="1405"/>
                  </a:cubicBezTo>
                  <a:lnTo>
                    <a:pt x="2427" y="1323"/>
                  </a:lnTo>
                  <a:lnTo>
                    <a:pt x="2427" y="1250"/>
                  </a:lnTo>
                  <a:cubicBezTo>
                    <a:pt x="2090" y="949"/>
                    <a:pt x="1743" y="721"/>
                    <a:pt x="1369" y="529"/>
                  </a:cubicBezTo>
                  <a:cubicBezTo>
                    <a:pt x="986" y="301"/>
                    <a:pt x="566" y="146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7"/>
            <p:cNvSpPr/>
            <p:nvPr/>
          </p:nvSpPr>
          <p:spPr>
            <a:xfrm>
              <a:off x="7616039" y="363195"/>
              <a:ext cx="183148" cy="94566"/>
            </a:xfrm>
            <a:custGeom>
              <a:avLst/>
              <a:gdLst/>
              <a:ahLst/>
              <a:cxnLst/>
              <a:rect l="l" t="t" r="r" b="b"/>
              <a:pathLst>
                <a:path w="2510" h="1296" extrusionOk="0">
                  <a:moveTo>
                    <a:pt x="74" y="0"/>
                  </a:moveTo>
                  <a:cubicBezTo>
                    <a:pt x="37" y="37"/>
                    <a:pt x="37" y="37"/>
                    <a:pt x="1" y="73"/>
                  </a:cubicBezTo>
                  <a:cubicBezTo>
                    <a:pt x="1" y="119"/>
                    <a:pt x="37" y="192"/>
                    <a:pt x="74" y="192"/>
                  </a:cubicBezTo>
                  <a:cubicBezTo>
                    <a:pt x="420" y="265"/>
                    <a:pt x="758" y="384"/>
                    <a:pt x="1105" y="530"/>
                  </a:cubicBezTo>
                  <a:cubicBezTo>
                    <a:pt x="1561" y="721"/>
                    <a:pt x="1971" y="986"/>
                    <a:pt x="2354" y="1296"/>
                  </a:cubicBezTo>
                  <a:lnTo>
                    <a:pt x="2427" y="1296"/>
                  </a:lnTo>
                  <a:cubicBezTo>
                    <a:pt x="2473" y="1296"/>
                    <a:pt x="2473" y="1259"/>
                    <a:pt x="2509" y="1259"/>
                  </a:cubicBezTo>
                  <a:lnTo>
                    <a:pt x="2509" y="1177"/>
                  </a:lnTo>
                  <a:cubicBezTo>
                    <a:pt x="2509" y="1141"/>
                    <a:pt x="2473" y="1104"/>
                    <a:pt x="2473" y="1104"/>
                  </a:cubicBezTo>
                  <a:cubicBezTo>
                    <a:pt x="1789" y="575"/>
                    <a:pt x="986" y="192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Hoạt động 1: Thực hành xem đồng hồ</a:t>
            </a:r>
            <a:endParaRPr lang="en-US" dirty="0"/>
          </a:p>
        </p:txBody>
      </p: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3871461" y="2986976"/>
            <a:ext cx="3028950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giờ 10 phút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8560" y="1277863"/>
            <a:ext cx="2236446" cy="2216944"/>
            <a:chOff x="1149692" y="1185464"/>
            <a:chExt cx="2236446" cy="2216944"/>
          </a:xfrm>
        </p:grpSpPr>
        <p:pic>
          <p:nvPicPr>
            <p:cNvPr id="79" name="Picture 6" descr="dong 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692" y="1185464"/>
              <a:ext cx="2236446" cy="2216944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203395" y="2293936"/>
              <a:ext cx="3572" cy="502444"/>
            </a:xfrm>
            <a:prstGeom prst="line">
              <a:avLst/>
            </a:prstGeom>
            <a:noFill/>
            <a:ln w="76200">
              <a:solidFill>
                <a:srgbClr val="990099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 flipV="1">
              <a:off x="2203395" y="1964531"/>
              <a:ext cx="661249" cy="329404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1206842" y="3677039"/>
            <a:ext cx="3829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3" name="Text Box 23"/>
          <p:cNvSpPr txBox="1">
            <a:spLocks noChangeArrowheads="1"/>
          </p:cNvSpPr>
          <p:nvPr/>
        </p:nvSpPr>
        <p:spPr bwMode="auto">
          <a:xfrm>
            <a:off x="3573926" y="2383641"/>
            <a:ext cx="3800475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Đồng hồ chỉ mấy giờ?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21092" y="3752049"/>
            <a:ext cx="6858000" cy="839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giờ ở vị trí hơn số 6 một chút và </a:t>
            </a:r>
            <a:endParaRPr lang="en-US" sz="2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 chỉ số 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890709" y="3698514"/>
            <a:ext cx="691876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Nêu vị trí kim giờ và kim phút khi đồng hồ chỉ 6 giờ 10 phút?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3" grpId="0" animBg="1"/>
      <p:bldP spid="84" grpId="0" animBg="1"/>
      <p:bldP spid="85" grpId="0" animBg="1"/>
      <p:bldP spid="8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0" name="Google Shape;3410;p48"/>
          <p:cNvGrpSpPr/>
          <p:nvPr/>
        </p:nvGrpSpPr>
        <p:grpSpPr>
          <a:xfrm>
            <a:off x="7846743" y="3629216"/>
            <a:ext cx="698707" cy="974169"/>
            <a:chOff x="7846743" y="3629216"/>
            <a:chExt cx="698707" cy="974169"/>
          </a:xfrm>
        </p:grpSpPr>
        <p:sp>
          <p:nvSpPr>
            <p:cNvPr id="3411" name="Google Shape;3411;p48"/>
            <p:cNvSpPr/>
            <p:nvPr/>
          </p:nvSpPr>
          <p:spPr>
            <a:xfrm>
              <a:off x="7911195" y="3735867"/>
              <a:ext cx="328003" cy="727145"/>
            </a:xfrm>
            <a:custGeom>
              <a:avLst/>
              <a:gdLst/>
              <a:ahLst/>
              <a:cxnLst/>
              <a:rect l="l" t="t" r="r" b="b"/>
              <a:pathLst>
                <a:path w="5247" h="11632" extrusionOk="0">
                  <a:moveTo>
                    <a:pt x="2008" y="1"/>
                  </a:moveTo>
                  <a:lnTo>
                    <a:pt x="1971" y="37"/>
                  </a:lnTo>
                  <a:cubicBezTo>
                    <a:pt x="2053" y="265"/>
                    <a:pt x="2090" y="493"/>
                    <a:pt x="2163" y="721"/>
                  </a:cubicBezTo>
                  <a:lnTo>
                    <a:pt x="2199" y="949"/>
                  </a:lnTo>
                  <a:cubicBezTo>
                    <a:pt x="2236" y="1031"/>
                    <a:pt x="2281" y="1141"/>
                    <a:pt x="2281" y="1259"/>
                  </a:cubicBezTo>
                  <a:lnTo>
                    <a:pt x="2281" y="1332"/>
                  </a:lnTo>
                  <a:cubicBezTo>
                    <a:pt x="2236" y="1296"/>
                    <a:pt x="2236" y="1296"/>
                    <a:pt x="2199" y="1296"/>
                  </a:cubicBezTo>
                  <a:cubicBezTo>
                    <a:pt x="2163" y="1259"/>
                    <a:pt x="2126" y="1223"/>
                    <a:pt x="2090" y="1177"/>
                  </a:cubicBezTo>
                  <a:cubicBezTo>
                    <a:pt x="2008" y="1104"/>
                    <a:pt x="1935" y="995"/>
                    <a:pt x="1862" y="840"/>
                  </a:cubicBezTo>
                  <a:cubicBezTo>
                    <a:pt x="1825" y="803"/>
                    <a:pt x="1780" y="721"/>
                    <a:pt x="1743" y="648"/>
                  </a:cubicBezTo>
                  <a:cubicBezTo>
                    <a:pt x="1707" y="612"/>
                    <a:pt x="1707" y="575"/>
                    <a:pt x="1670" y="493"/>
                  </a:cubicBezTo>
                  <a:lnTo>
                    <a:pt x="1552" y="493"/>
                  </a:lnTo>
                  <a:lnTo>
                    <a:pt x="1552" y="539"/>
                  </a:lnTo>
                  <a:cubicBezTo>
                    <a:pt x="1634" y="721"/>
                    <a:pt x="1707" y="876"/>
                    <a:pt x="1825" y="1031"/>
                  </a:cubicBezTo>
                  <a:cubicBezTo>
                    <a:pt x="1898" y="1141"/>
                    <a:pt x="1935" y="1223"/>
                    <a:pt x="2008" y="1259"/>
                  </a:cubicBezTo>
                  <a:cubicBezTo>
                    <a:pt x="2053" y="1296"/>
                    <a:pt x="2090" y="1332"/>
                    <a:pt x="2126" y="1369"/>
                  </a:cubicBezTo>
                  <a:cubicBezTo>
                    <a:pt x="2199" y="1369"/>
                    <a:pt x="2236" y="1405"/>
                    <a:pt x="2281" y="1405"/>
                  </a:cubicBezTo>
                  <a:lnTo>
                    <a:pt x="2318" y="1405"/>
                  </a:lnTo>
                  <a:cubicBezTo>
                    <a:pt x="2427" y="1907"/>
                    <a:pt x="2509" y="2363"/>
                    <a:pt x="2582" y="2856"/>
                  </a:cubicBezTo>
                  <a:lnTo>
                    <a:pt x="2582" y="2929"/>
                  </a:lnTo>
                  <a:lnTo>
                    <a:pt x="2619" y="3121"/>
                  </a:lnTo>
                  <a:lnTo>
                    <a:pt x="2619" y="3157"/>
                  </a:lnTo>
                  <a:lnTo>
                    <a:pt x="2546" y="3157"/>
                  </a:lnTo>
                  <a:cubicBezTo>
                    <a:pt x="2509" y="3121"/>
                    <a:pt x="2464" y="3121"/>
                    <a:pt x="2427" y="3084"/>
                  </a:cubicBezTo>
                  <a:cubicBezTo>
                    <a:pt x="2354" y="3048"/>
                    <a:pt x="2318" y="3002"/>
                    <a:pt x="2236" y="2965"/>
                  </a:cubicBezTo>
                  <a:cubicBezTo>
                    <a:pt x="2090" y="2774"/>
                    <a:pt x="1971" y="2591"/>
                    <a:pt x="1862" y="2400"/>
                  </a:cubicBezTo>
                  <a:lnTo>
                    <a:pt x="1825" y="2363"/>
                  </a:lnTo>
                  <a:cubicBezTo>
                    <a:pt x="1780" y="2281"/>
                    <a:pt x="1743" y="2208"/>
                    <a:pt x="1707" y="2172"/>
                  </a:cubicBezTo>
                  <a:cubicBezTo>
                    <a:pt x="1707" y="2135"/>
                    <a:pt x="1670" y="2135"/>
                    <a:pt x="1634" y="2135"/>
                  </a:cubicBezTo>
                  <a:cubicBezTo>
                    <a:pt x="1597" y="2135"/>
                    <a:pt x="1597" y="2135"/>
                    <a:pt x="1597" y="2172"/>
                  </a:cubicBezTo>
                  <a:lnTo>
                    <a:pt x="1597" y="2208"/>
                  </a:lnTo>
                  <a:lnTo>
                    <a:pt x="1634" y="2245"/>
                  </a:lnTo>
                  <a:lnTo>
                    <a:pt x="1634" y="2281"/>
                  </a:lnTo>
                  <a:cubicBezTo>
                    <a:pt x="1670" y="2400"/>
                    <a:pt x="1743" y="2509"/>
                    <a:pt x="1825" y="2628"/>
                  </a:cubicBezTo>
                  <a:cubicBezTo>
                    <a:pt x="1898" y="2737"/>
                    <a:pt x="1971" y="2856"/>
                    <a:pt x="2053" y="2929"/>
                  </a:cubicBezTo>
                  <a:cubicBezTo>
                    <a:pt x="2126" y="3002"/>
                    <a:pt x="2199" y="3121"/>
                    <a:pt x="2354" y="3193"/>
                  </a:cubicBezTo>
                  <a:cubicBezTo>
                    <a:pt x="2391" y="3230"/>
                    <a:pt x="2464" y="3276"/>
                    <a:pt x="2509" y="3276"/>
                  </a:cubicBezTo>
                  <a:lnTo>
                    <a:pt x="2619" y="3276"/>
                  </a:lnTo>
                  <a:lnTo>
                    <a:pt x="2619" y="3312"/>
                  </a:lnTo>
                  <a:lnTo>
                    <a:pt x="2655" y="3312"/>
                  </a:lnTo>
                  <a:cubicBezTo>
                    <a:pt x="2655" y="3422"/>
                    <a:pt x="2655" y="3540"/>
                    <a:pt x="2692" y="3613"/>
                  </a:cubicBezTo>
                  <a:lnTo>
                    <a:pt x="2692" y="3805"/>
                  </a:lnTo>
                  <a:cubicBezTo>
                    <a:pt x="2738" y="4069"/>
                    <a:pt x="2774" y="4297"/>
                    <a:pt x="2774" y="4562"/>
                  </a:cubicBezTo>
                  <a:lnTo>
                    <a:pt x="2811" y="4598"/>
                  </a:lnTo>
                  <a:lnTo>
                    <a:pt x="2811" y="4717"/>
                  </a:lnTo>
                  <a:cubicBezTo>
                    <a:pt x="2811" y="4945"/>
                    <a:pt x="2847" y="5173"/>
                    <a:pt x="2883" y="5438"/>
                  </a:cubicBezTo>
                  <a:lnTo>
                    <a:pt x="2883" y="5474"/>
                  </a:lnTo>
                  <a:lnTo>
                    <a:pt x="2655" y="5474"/>
                  </a:lnTo>
                  <a:cubicBezTo>
                    <a:pt x="2546" y="5474"/>
                    <a:pt x="2427" y="5438"/>
                    <a:pt x="2236" y="5401"/>
                  </a:cubicBezTo>
                  <a:cubicBezTo>
                    <a:pt x="2126" y="5365"/>
                    <a:pt x="2008" y="5328"/>
                    <a:pt x="1898" y="5246"/>
                  </a:cubicBezTo>
                  <a:cubicBezTo>
                    <a:pt x="1780" y="5210"/>
                    <a:pt x="1670" y="5173"/>
                    <a:pt x="1552" y="5100"/>
                  </a:cubicBezTo>
                  <a:cubicBezTo>
                    <a:pt x="1251" y="4909"/>
                    <a:pt x="949" y="4680"/>
                    <a:pt x="685" y="4416"/>
                  </a:cubicBezTo>
                  <a:cubicBezTo>
                    <a:pt x="566" y="4334"/>
                    <a:pt x="493" y="4224"/>
                    <a:pt x="375" y="4106"/>
                  </a:cubicBezTo>
                  <a:cubicBezTo>
                    <a:pt x="375" y="4069"/>
                    <a:pt x="338" y="4033"/>
                    <a:pt x="302" y="3996"/>
                  </a:cubicBezTo>
                  <a:lnTo>
                    <a:pt x="265" y="3960"/>
                  </a:lnTo>
                  <a:lnTo>
                    <a:pt x="229" y="3878"/>
                  </a:lnTo>
                  <a:lnTo>
                    <a:pt x="147" y="3805"/>
                  </a:lnTo>
                  <a:cubicBezTo>
                    <a:pt x="110" y="3768"/>
                    <a:pt x="110" y="3768"/>
                    <a:pt x="74" y="3768"/>
                  </a:cubicBezTo>
                  <a:lnTo>
                    <a:pt x="37" y="3805"/>
                  </a:lnTo>
                  <a:lnTo>
                    <a:pt x="1" y="3841"/>
                  </a:lnTo>
                  <a:lnTo>
                    <a:pt x="37" y="3878"/>
                  </a:lnTo>
                  <a:lnTo>
                    <a:pt x="37" y="3914"/>
                  </a:lnTo>
                  <a:lnTo>
                    <a:pt x="74" y="3914"/>
                  </a:lnTo>
                  <a:lnTo>
                    <a:pt x="74" y="3960"/>
                  </a:lnTo>
                  <a:cubicBezTo>
                    <a:pt x="74" y="3960"/>
                    <a:pt x="110" y="3996"/>
                    <a:pt x="110" y="4033"/>
                  </a:cubicBezTo>
                  <a:cubicBezTo>
                    <a:pt x="147" y="4069"/>
                    <a:pt x="183" y="4106"/>
                    <a:pt x="229" y="4142"/>
                  </a:cubicBezTo>
                  <a:cubicBezTo>
                    <a:pt x="302" y="4261"/>
                    <a:pt x="375" y="4334"/>
                    <a:pt x="457" y="4452"/>
                  </a:cubicBezTo>
                  <a:cubicBezTo>
                    <a:pt x="639" y="4644"/>
                    <a:pt x="831" y="4826"/>
                    <a:pt x="1059" y="4945"/>
                  </a:cubicBezTo>
                  <a:cubicBezTo>
                    <a:pt x="1178" y="5054"/>
                    <a:pt x="1251" y="5137"/>
                    <a:pt x="1369" y="5173"/>
                  </a:cubicBezTo>
                  <a:cubicBezTo>
                    <a:pt x="1515" y="5246"/>
                    <a:pt x="1634" y="5328"/>
                    <a:pt x="1707" y="5365"/>
                  </a:cubicBezTo>
                  <a:cubicBezTo>
                    <a:pt x="1825" y="5401"/>
                    <a:pt x="1971" y="5474"/>
                    <a:pt x="2090" y="5511"/>
                  </a:cubicBezTo>
                  <a:cubicBezTo>
                    <a:pt x="2236" y="5556"/>
                    <a:pt x="2354" y="5556"/>
                    <a:pt x="2464" y="5593"/>
                  </a:cubicBezTo>
                  <a:lnTo>
                    <a:pt x="2883" y="5593"/>
                  </a:lnTo>
                  <a:cubicBezTo>
                    <a:pt x="2966" y="6240"/>
                    <a:pt x="3039" y="6961"/>
                    <a:pt x="3039" y="7755"/>
                  </a:cubicBezTo>
                  <a:lnTo>
                    <a:pt x="3002" y="7755"/>
                  </a:lnTo>
                  <a:cubicBezTo>
                    <a:pt x="2883" y="7755"/>
                    <a:pt x="2811" y="7718"/>
                    <a:pt x="2738" y="7718"/>
                  </a:cubicBezTo>
                  <a:cubicBezTo>
                    <a:pt x="2619" y="7682"/>
                    <a:pt x="2509" y="7645"/>
                    <a:pt x="2391" y="7563"/>
                  </a:cubicBezTo>
                  <a:cubicBezTo>
                    <a:pt x="2163" y="7454"/>
                    <a:pt x="1971" y="7262"/>
                    <a:pt x="1743" y="7034"/>
                  </a:cubicBezTo>
                  <a:cubicBezTo>
                    <a:pt x="1597" y="6925"/>
                    <a:pt x="1442" y="6733"/>
                    <a:pt x="1287" y="6541"/>
                  </a:cubicBezTo>
                  <a:cubicBezTo>
                    <a:pt x="1214" y="6469"/>
                    <a:pt x="1178" y="6386"/>
                    <a:pt x="1095" y="6313"/>
                  </a:cubicBezTo>
                  <a:lnTo>
                    <a:pt x="1059" y="6277"/>
                  </a:lnTo>
                  <a:cubicBezTo>
                    <a:pt x="1022" y="6240"/>
                    <a:pt x="986" y="6158"/>
                    <a:pt x="949" y="6122"/>
                  </a:cubicBezTo>
                  <a:cubicBezTo>
                    <a:pt x="949" y="6085"/>
                    <a:pt x="913" y="6085"/>
                    <a:pt x="867" y="6085"/>
                  </a:cubicBezTo>
                  <a:lnTo>
                    <a:pt x="831" y="6122"/>
                  </a:lnTo>
                  <a:lnTo>
                    <a:pt x="831" y="6158"/>
                  </a:lnTo>
                  <a:lnTo>
                    <a:pt x="831" y="6195"/>
                  </a:lnTo>
                  <a:lnTo>
                    <a:pt x="867" y="6240"/>
                  </a:lnTo>
                  <a:cubicBezTo>
                    <a:pt x="913" y="6313"/>
                    <a:pt x="949" y="6350"/>
                    <a:pt x="986" y="6386"/>
                  </a:cubicBezTo>
                  <a:cubicBezTo>
                    <a:pt x="1022" y="6469"/>
                    <a:pt x="1095" y="6541"/>
                    <a:pt x="1178" y="6614"/>
                  </a:cubicBezTo>
                  <a:cubicBezTo>
                    <a:pt x="1324" y="6806"/>
                    <a:pt x="1442" y="6961"/>
                    <a:pt x="1597" y="7107"/>
                  </a:cubicBezTo>
                  <a:cubicBezTo>
                    <a:pt x="1862" y="7381"/>
                    <a:pt x="2090" y="7563"/>
                    <a:pt x="2354" y="7682"/>
                  </a:cubicBezTo>
                  <a:cubicBezTo>
                    <a:pt x="2464" y="7755"/>
                    <a:pt x="2619" y="7791"/>
                    <a:pt x="2738" y="7837"/>
                  </a:cubicBezTo>
                  <a:cubicBezTo>
                    <a:pt x="2811" y="7837"/>
                    <a:pt x="2883" y="7873"/>
                    <a:pt x="2966" y="7873"/>
                  </a:cubicBezTo>
                  <a:lnTo>
                    <a:pt x="3039" y="7873"/>
                  </a:lnTo>
                  <a:cubicBezTo>
                    <a:pt x="3039" y="8293"/>
                    <a:pt x="3039" y="8704"/>
                    <a:pt x="3002" y="9123"/>
                  </a:cubicBezTo>
                  <a:cubicBezTo>
                    <a:pt x="3002" y="9433"/>
                    <a:pt x="2966" y="9661"/>
                    <a:pt x="2920" y="9889"/>
                  </a:cubicBezTo>
                  <a:cubicBezTo>
                    <a:pt x="2847" y="9889"/>
                    <a:pt x="2774" y="9844"/>
                    <a:pt x="2655" y="9844"/>
                  </a:cubicBezTo>
                  <a:cubicBezTo>
                    <a:pt x="2546" y="9807"/>
                    <a:pt x="2427" y="9771"/>
                    <a:pt x="2318" y="9698"/>
                  </a:cubicBezTo>
                  <a:cubicBezTo>
                    <a:pt x="2281" y="9661"/>
                    <a:pt x="2236" y="9661"/>
                    <a:pt x="2199" y="9616"/>
                  </a:cubicBezTo>
                  <a:cubicBezTo>
                    <a:pt x="2008" y="9506"/>
                    <a:pt x="1780" y="9351"/>
                    <a:pt x="1552" y="9160"/>
                  </a:cubicBezTo>
                  <a:cubicBezTo>
                    <a:pt x="1369" y="9014"/>
                    <a:pt x="1178" y="8822"/>
                    <a:pt x="986" y="8631"/>
                  </a:cubicBezTo>
                  <a:lnTo>
                    <a:pt x="913" y="8558"/>
                  </a:lnTo>
                  <a:cubicBezTo>
                    <a:pt x="867" y="8521"/>
                    <a:pt x="867" y="8521"/>
                    <a:pt x="831" y="8475"/>
                  </a:cubicBezTo>
                  <a:lnTo>
                    <a:pt x="794" y="8439"/>
                  </a:lnTo>
                  <a:lnTo>
                    <a:pt x="758" y="8403"/>
                  </a:lnTo>
                  <a:lnTo>
                    <a:pt x="685" y="8330"/>
                  </a:lnTo>
                  <a:lnTo>
                    <a:pt x="639" y="8293"/>
                  </a:lnTo>
                  <a:cubicBezTo>
                    <a:pt x="639" y="8293"/>
                    <a:pt x="603" y="8293"/>
                    <a:pt x="603" y="8247"/>
                  </a:cubicBezTo>
                  <a:lnTo>
                    <a:pt x="493" y="8247"/>
                  </a:lnTo>
                  <a:lnTo>
                    <a:pt x="493" y="8293"/>
                  </a:lnTo>
                  <a:lnTo>
                    <a:pt x="493" y="8330"/>
                  </a:lnTo>
                  <a:cubicBezTo>
                    <a:pt x="530" y="8366"/>
                    <a:pt x="530" y="8366"/>
                    <a:pt x="566" y="8403"/>
                  </a:cubicBezTo>
                  <a:lnTo>
                    <a:pt x="566" y="8439"/>
                  </a:lnTo>
                  <a:lnTo>
                    <a:pt x="685" y="8521"/>
                  </a:lnTo>
                  <a:cubicBezTo>
                    <a:pt x="758" y="8594"/>
                    <a:pt x="794" y="8667"/>
                    <a:pt x="867" y="8749"/>
                  </a:cubicBezTo>
                  <a:cubicBezTo>
                    <a:pt x="1022" y="8895"/>
                    <a:pt x="1178" y="9050"/>
                    <a:pt x="1324" y="9205"/>
                  </a:cubicBezTo>
                  <a:cubicBezTo>
                    <a:pt x="1552" y="9351"/>
                    <a:pt x="1707" y="9506"/>
                    <a:pt x="1862" y="9616"/>
                  </a:cubicBezTo>
                  <a:cubicBezTo>
                    <a:pt x="2090" y="9734"/>
                    <a:pt x="2281" y="9844"/>
                    <a:pt x="2427" y="9889"/>
                  </a:cubicBezTo>
                  <a:cubicBezTo>
                    <a:pt x="2582" y="9962"/>
                    <a:pt x="2738" y="9999"/>
                    <a:pt x="2883" y="9999"/>
                  </a:cubicBezTo>
                  <a:lnTo>
                    <a:pt x="2920" y="10035"/>
                  </a:lnTo>
                  <a:cubicBezTo>
                    <a:pt x="2883" y="10154"/>
                    <a:pt x="2883" y="10264"/>
                    <a:pt x="2847" y="10382"/>
                  </a:cubicBezTo>
                  <a:cubicBezTo>
                    <a:pt x="2811" y="10610"/>
                    <a:pt x="2774" y="10756"/>
                    <a:pt x="2738" y="10911"/>
                  </a:cubicBezTo>
                  <a:lnTo>
                    <a:pt x="2692" y="10911"/>
                  </a:lnTo>
                  <a:cubicBezTo>
                    <a:pt x="2738" y="10911"/>
                    <a:pt x="2774" y="10911"/>
                    <a:pt x="2811" y="10948"/>
                  </a:cubicBezTo>
                  <a:cubicBezTo>
                    <a:pt x="2774" y="10984"/>
                    <a:pt x="2738" y="11066"/>
                    <a:pt x="2692" y="11139"/>
                  </a:cubicBezTo>
                  <a:cubicBezTo>
                    <a:pt x="2655" y="11258"/>
                    <a:pt x="2619" y="11404"/>
                    <a:pt x="2582" y="11522"/>
                  </a:cubicBezTo>
                  <a:cubicBezTo>
                    <a:pt x="2582" y="11559"/>
                    <a:pt x="2582" y="11559"/>
                    <a:pt x="2619" y="11595"/>
                  </a:cubicBezTo>
                  <a:cubicBezTo>
                    <a:pt x="2619" y="11595"/>
                    <a:pt x="2655" y="11632"/>
                    <a:pt x="2692" y="11632"/>
                  </a:cubicBezTo>
                  <a:cubicBezTo>
                    <a:pt x="2738" y="11632"/>
                    <a:pt x="2738" y="11632"/>
                    <a:pt x="2774" y="11595"/>
                  </a:cubicBezTo>
                  <a:lnTo>
                    <a:pt x="2811" y="11559"/>
                  </a:lnTo>
                  <a:cubicBezTo>
                    <a:pt x="2811" y="11486"/>
                    <a:pt x="2847" y="11367"/>
                    <a:pt x="2847" y="11294"/>
                  </a:cubicBezTo>
                  <a:cubicBezTo>
                    <a:pt x="2883" y="11212"/>
                    <a:pt x="2920" y="11139"/>
                    <a:pt x="3002" y="11066"/>
                  </a:cubicBezTo>
                  <a:lnTo>
                    <a:pt x="2966" y="11066"/>
                  </a:lnTo>
                  <a:cubicBezTo>
                    <a:pt x="3002" y="10984"/>
                    <a:pt x="3039" y="10911"/>
                    <a:pt x="3039" y="10838"/>
                  </a:cubicBezTo>
                  <a:cubicBezTo>
                    <a:pt x="3112" y="10574"/>
                    <a:pt x="3148" y="10300"/>
                    <a:pt x="3230" y="9999"/>
                  </a:cubicBezTo>
                  <a:lnTo>
                    <a:pt x="3267" y="9999"/>
                  </a:lnTo>
                  <a:cubicBezTo>
                    <a:pt x="3422" y="9962"/>
                    <a:pt x="3531" y="9926"/>
                    <a:pt x="3686" y="9844"/>
                  </a:cubicBezTo>
                  <a:cubicBezTo>
                    <a:pt x="3796" y="9771"/>
                    <a:pt x="3914" y="9661"/>
                    <a:pt x="4024" y="9579"/>
                  </a:cubicBezTo>
                  <a:cubicBezTo>
                    <a:pt x="4252" y="9388"/>
                    <a:pt x="4480" y="9205"/>
                    <a:pt x="4708" y="8895"/>
                  </a:cubicBezTo>
                  <a:cubicBezTo>
                    <a:pt x="4827" y="8786"/>
                    <a:pt x="4936" y="8667"/>
                    <a:pt x="5055" y="8521"/>
                  </a:cubicBezTo>
                  <a:cubicBezTo>
                    <a:pt x="5128" y="8439"/>
                    <a:pt x="5164" y="8366"/>
                    <a:pt x="5246" y="8293"/>
                  </a:cubicBezTo>
                  <a:lnTo>
                    <a:pt x="5246" y="8247"/>
                  </a:lnTo>
                  <a:lnTo>
                    <a:pt x="5201" y="8247"/>
                  </a:lnTo>
                  <a:lnTo>
                    <a:pt x="5055" y="8439"/>
                  </a:lnTo>
                  <a:cubicBezTo>
                    <a:pt x="4936" y="8558"/>
                    <a:pt x="4827" y="8704"/>
                    <a:pt x="4708" y="8822"/>
                  </a:cubicBezTo>
                  <a:cubicBezTo>
                    <a:pt x="4480" y="9087"/>
                    <a:pt x="4288" y="9278"/>
                    <a:pt x="4106" y="9433"/>
                  </a:cubicBezTo>
                  <a:cubicBezTo>
                    <a:pt x="3914" y="9579"/>
                    <a:pt x="3759" y="9698"/>
                    <a:pt x="3568" y="9771"/>
                  </a:cubicBezTo>
                  <a:cubicBezTo>
                    <a:pt x="3458" y="9807"/>
                    <a:pt x="3376" y="9844"/>
                    <a:pt x="3267" y="9889"/>
                  </a:cubicBezTo>
                  <a:lnTo>
                    <a:pt x="3230" y="9889"/>
                  </a:lnTo>
                  <a:cubicBezTo>
                    <a:pt x="3267" y="9506"/>
                    <a:pt x="3303" y="9087"/>
                    <a:pt x="3340" y="8631"/>
                  </a:cubicBezTo>
                  <a:lnTo>
                    <a:pt x="3340" y="7755"/>
                  </a:lnTo>
                  <a:cubicBezTo>
                    <a:pt x="3376" y="7718"/>
                    <a:pt x="3422" y="7718"/>
                    <a:pt x="3495" y="7682"/>
                  </a:cubicBezTo>
                  <a:cubicBezTo>
                    <a:pt x="3604" y="7563"/>
                    <a:pt x="3723" y="7490"/>
                    <a:pt x="3832" y="7381"/>
                  </a:cubicBezTo>
                  <a:cubicBezTo>
                    <a:pt x="3914" y="7226"/>
                    <a:pt x="4024" y="7107"/>
                    <a:pt x="4060" y="6998"/>
                  </a:cubicBezTo>
                  <a:cubicBezTo>
                    <a:pt x="4142" y="6879"/>
                    <a:pt x="4179" y="6770"/>
                    <a:pt x="4215" y="6697"/>
                  </a:cubicBezTo>
                  <a:lnTo>
                    <a:pt x="4215" y="6651"/>
                  </a:lnTo>
                  <a:lnTo>
                    <a:pt x="4179" y="6651"/>
                  </a:lnTo>
                  <a:cubicBezTo>
                    <a:pt x="4142" y="6697"/>
                    <a:pt x="4142" y="6733"/>
                    <a:pt x="4142" y="6770"/>
                  </a:cubicBezTo>
                  <a:cubicBezTo>
                    <a:pt x="4106" y="6879"/>
                    <a:pt x="4024" y="6998"/>
                    <a:pt x="3914" y="7107"/>
                  </a:cubicBezTo>
                  <a:cubicBezTo>
                    <a:pt x="3832" y="7262"/>
                    <a:pt x="3686" y="7417"/>
                    <a:pt x="3568" y="7490"/>
                  </a:cubicBezTo>
                  <a:cubicBezTo>
                    <a:pt x="3495" y="7563"/>
                    <a:pt x="3422" y="7609"/>
                    <a:pt x="3340" y="7645"/>
                  </a:cubicBezTo>
                  <a:lnTo>
                    <a:pt x="3303" y="7645"/>
                  </a:lnTo>
                  <a:cubicBezTo>
                    <a:pt x="3303" y="7262"/>
                    <a:pt x="3267" y="6879"/>
                    <a:pt x="3230" y="6423"/>
                  </a:cubicBezTo>
                  <a:cubicBezTo>
                    <a:pt x="3194" y="6122"/>
                    <a:pt x="3194" y="5857"/>
                    <a:pt x="3148" y="5593"/>
                  </a:cubicBezTo>
                  <a:lnTo>
                    <a:pt x="3148" y="5511"/>
                  </a:lnTo>
                  <a:cubicBezTo>
                    <a:pt x="3194" y="5511"/>
                    <a:pt x="3230" y="5474"/>
                    <a:pt x="3267" y="5474"/>
                  </a:cubicBezTo>
                  <a:cubicBezTo>
                    <a:pt x="3376" y="5401"/>
                    <a:pt x="3495" y="5328"/>
                    <a:pt x="3604" y="5246"/>
                  </a:cubicBezTo>
                  <a:cubicBezTo>
                    <a:pt x="3723" y="5137"/>
                    <a:pt x="3832" y="5054"/>
                    <a:pt x="3914" y="4945"/>
                  </a:cubicBezTo>
                  <a:cubicBezTo>
                    <a:pt x="4106" y="4753"/>
                    <a:pt x="4252" y="4562"/>
                    <a:pt x="4407" y="4261"/>
                  </a:cubicBezTo>
                  <a:cubicBezTo>
                    <a:pt x="4480" y="4188"/>
                    <a:pt x="4516" y="4106"/>
                    <a:pt x="4562" y="4069"/>
                  </a:cubicBezTo>
                  <a:lnTo>
                    <a:pt x="4562" y="4033"/>
                  </a:lnTo>
                  <a:lnTo>
                    <a:pt x="4599" y="3996"/>
                  </a:lnTo>
                  <a:lnTo>
                    <a:pt x="4599" y="3960"/>
                  </a:lnTo>
                  <a:cubicBezTo>
                    <a:pt x="4672" y="3841"/>
                    <a:pt x="4745" y="3732"/>
                    <a:pt x="4827" y="3577"/>
                  </a:cubicBezTo>
                  <a:lnTo>
                    <a:pt x="4790" y="3540"/>
                  </a:lnTo>
                  <a:lnTo>
                    <a:pt x="4790" y="3577"/>
                  </a:lnTo>
                  <a:cubicBezTo>
                    <a:pt x="4708" y="3650"/>
                    <a:pt x="4672" y="3768"/>
                    <a:pt x="4599" y="3841"/>
                  </a:cubicBezTo>
                  <a:cubicBezTo>
                    <a:pt x="4562" y="3914"/>
                    <a:pt x="4516" y="3960"/>
                    <a:pt x="4480" y="4033"/>
                  </a:cubicBezTo>
                  <a:cubicBezTo>
                    <a:pt x="4370" y="4224"/>
                    <a:pt x="4252" y="4370"/>
                    <a:pt x="4179" y="4525"/>
                  </a:cubicBezTo>
                  <a:cubicBezTo>
                    <a:pt x="3987" y="4790"/>
                    <a:pt x="3796" y="4982"/>
                    <a:pt x="3650" y="5100"/>
                  </a:cubicBezTo>
                  <a:cubicBezTo>
                    <a:pt x="3568" y="5173"/>
                    <a:pt x="3495" y="5210"/>
                    <a:pt x="3458" y="5246"/>
                  </a:cubicBezTo>
                  <a:cubicBezTo>
                    <a:pt x="3376" y="5283"/>
                    <a:pt x="3303" y="5328"/>
                    <a:pt x="3267" y="5365"/>
                  </a:cubicBezTo>
                  <a:cubicBezTo>
                    <a:pt x="3230" y="5365"/>
                    <a:pt x="3148" y="5401"/>
                    <a:pt x="3112" y="5401"/>
                  </a:cubicBezTo>
                  <a:lnTo>
                    <a:pt x="3112" y="5328"/>
                  </a:lnTo>
                  <a:lnTo>
                    <a:pt x="3075" y="5210"/>
                  </a:lnTo>
                  <a:cubicBezTo>
                    <a:pt x="3039" y="4872"/>
                    <a:pt x="3002" y="4562"/>
                    <a:pt x="2966" y="4224"/>
                  </a:cubicBezTo>
                  <a:cubicBezTo>
                    <a:pt x="2920" y="4033"/>
                    <a:pt x="2920" y="3805"/>
                    <a:pt x="2883" y="3613"/>
                  </a:cubicBezTo>
                  <a:cubicBezTo>
                    <a:pt x="2847" y="3504"/>
                    <a:pt x="2847" y="3349"/>
                    <a:pt x="2811" y="3230"/>
                  </a:cubicBezTo>
                  <a:cubicBezTo>
                    <a:pt x="2883" y="3193"/>
                    <a:pt x="2920" y="3157"/>
                    <a:pt x="2966" y="3121"/>
                  </a:cubicBezTo>
                  <a:cubicBezTo>
                    <a:pt x="3039" y="3048"/>
                    <a:pt x="3112" y="2929"/>
                    <a:pt x="3148" y="2819"/>
                  </a:cubicBezTo>
                  <a:cubicBezTo>
                    <a:pt x="3194" y="2737"/>
                    <a:pt x="3230" y="2628"/>
                    <a:pt x="3267" y="2473"/>
                  </a:cubicBezTo>
                  <a:lnTo>
                    <a:pt x="3303" y="2363"/>
                  </a:lnTo>
                  <a:cubicBezTo>
                    <a:pt x="3340" y="2281"/>
                    <a:pt x="3340" y="2245"/>
                    <a:pt x="3376" y="2172"/>
                  </a:cubicBezTo>
                  <a:lnTo>
                    <a:pt x="3376" y="2135"/>
                  </a:lnTo>
                  <a:lnTo>
                    <a:pt x="3376" y="2090"/>
                  </a:lnTo>
                  <a:lnTo>
                    <a:pt x="3340" y="2090"/>
                  </a:lnTo>
                  <a:lnTo>
                    <a:pt x="3303" y="2135"/>
                  </a:lnTo>
                  <a:cubicBezTo>
                    <a:pt x="3303" y="2172"/>
                    <a:pt x="3267" y="2245"/>
                    <a:pt x="3267" y="2281"/>
                  </a:cubicBezTo>
                  <a:lnTo>
                    <a:pt x="3267" y="2318"/>
                  </a:lnTo>
                  <a:cubicBezTo>
                    <a:pt x="3230" y="2400"/>
                    <a:pt x="3194" y="2473"/>
                    <a:pt x="3148" y="2546"/>
                  </a:cubicBezTo>
                  <a:cubicBezTo>
                    <a:pt x="3112" y="2701"/>
                    <a:pt x="3075" y="2819"/>
                    <a:pt x="2966" y="2965"/>
                  </a:cubicBezTo>
                  <a:cubicBezTo>
                    <a:pt x="2920" y="3002"/>
                    <a:pt x="2883" y="3048"/>
                    <a:pt x="2847" y="3084"/>
                  </a:cubicBezTo>
                  <a:lnTo>
                    <a:pt x="2811" y="3121"/>
                  </a:lnTo>
                  <a:lnTo>
                    <a:pt x="2774" y="3121"/>
                  </a:lnTo>
                  <a:lnTo>
                    <a:pt x="2774" y="2965"/>
                  </a:lnTo>
                  <a:cubicBezTo>
                    <a:pt x="2692" y="2628"/>
                    <a:pt x="2619" y="2208"/>
                    <a:pt x="2509" y="1752"/>
                  </a:cubicBezTo>
                  <a:lnTo>
                    <a:pt x="2464" y="1597"/>
                  </a:lnTo>
                  <a:lnTo>
                    <a:pt x="2427" y="1405"/>
                  </a:lnTo>
                  <a:lnTo>
                    <a:pt x="2464" y="1369"/>
                  </a:lnTo>
                  <a:lnTo>
                    <a:pt x="2509" y="1369"/>
                  </a:lnTo>
                  <a:cubicBezTo>
                    <a:pt x="2546" y="1332"/>
                    <a:pt x="2546" y="1296"/>
                    <a:pt x="2582" y="1259"/>
                  </a:cubicBezTo>
                  <a:cubicBezTo>
                    <a:pt x="2619" y="1223"/>
                    <a:pt x="2619" y="1177"/>
                    <a:pt x="2655" y="1104"/>
                  </a:cubicBezTo>
                  <a:cubicBezTo>
                    <a:pt x="2692" y="1031"/>
                    <a:pt x="2738" y="913"/>
                    <a:pt x="2774" y="803"/>
                  </a:cubicBezTo>
                  <a:lnTo>
                    <a:pt x="2774" y="721"/>
                  </a:lnTo>
                  <a:cubicBezTo>
                    <a:pt x="2811" y="648"/>
                    <a:pt x="2811" y="612"/>
                    <a:pt x="2847" y="539"/>
                  </a:cubicBezTo>
                  <a:lnTo>
                    <a:pt x="2774" y="539"/>
                  </a:lnTo>
                  <a:cubicBezTo>
                    <a:pt x="2738" y="612"/>
                    <a:pt x="2738" y="648"/>
                    <a:pt x="2738" y="685"/>
                  </a:cubicBezTo>
                  <a:lnTo>
                    <a:pt x="2692" y="721"/>
                  </a:lnTo>
                  <a:cubicBezTo>
                    <a:pt x="2692" y="803"/>
                    <a:pt x="2655" y="913"/>
                    <a:pt x="2619" y="995"/>
                  </a:cubicBezTo>
                  <a:cubicBezTo>
                    <a:pt x="2582" y="1104"/>
                    <a:pt x="2546" y="1177"/>
                    <a:pt x="2509" y="1223"/>
                  </a:cubicBezTo>
                  <a:cubicBezTo>
                    <a:pt x="2509" y="1259"/>
                    <a:pt x="2464" y="1259"/>
                    <a:pt x="2464" y="1296"/>
                  </a:cubicBezTo>
                  <a:cubicBezTo>
                    <a:pt x="2427" y="1296"/>
                    <a:pt x="2427" y="1296"/>
                    <a:pt x="2391" y="1332"/>
                  </a:cubicBezTo>
                  <a:cubicBezTo>
                    <a:pt x="2354" y="1177"/>
                    <a:pt x="2318" y="1031"/>
                    <a:pt x="2281" y="876"/>
                  </a:cubicBezTo>
                  <a:cubicBezTo>
                    <a:pt x="2236" y="648"/>
                    <a:pt x="2163" y="457"/>
                    <a:pt x="2090" y="229"/>
                  </a:cubicBezTo>
                  <a:lnTo>
                    <a:pt x="2053" y="37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rgbClr val="006B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8"/>
            <p:cNvSpPr/>
            <p:nvPr/>
          </p:nvSpPr>
          <p:spPr>
            <a:xfrm>
              <a:off x="8034409" y="3735867"/>
              <a:ext cx="85580" cy="739148"/>
            </a:xfrm>
            <a:custGeom>
              <a:avLst/>
              <a:gdLst/>
              <a:ahLst/>
              <a:cxnLst/>
              <a:rect l="l" t="t" r="r" b="b"/>
              <a:pathLst>
                <a:path w="1369" h="11824" extrusionOk="0">
                  <a:moveTo>
                    <a:pt x="37" y="1"/>
                  </a:moveTo>
                  <a:lnTo>
                    <a:pt x="0" y="37"/>
                  </a:lnTo>
                  <a:cubicBezTo>
                    <a:pt x="82" y="265"/>
                    <a:pt x="119" y="493"/>
                    <a:pt x="192" y="721"/>
                  </a:cubicBezTo>
                  <a:lnTo>
                    <a:pt x="228" y="949"/>
                  </a:lnTo>
                  <a:cubicBezTo>
                    <a:pt x="265" y="1031"/>
                    <a:pt x="265" y="1104"/>
                    <a:pt x="310" y="1223"/>
                  </a:cubicBezTo>
                  <a:cubicBezTo>
                    <a:pt x="310" y="1296"/>
                    <a:pt x="347" y="1332"/>
                    <a:pt x="347" y="1405"/>
                  </a:cubicBezTo>
                  <a:cubicBezTo>
                    <a:pt x="456" y="1907"/>
                    <a:pt x="538" y="2363"/>
                    <a:pt x="611" y="2856"/>
                  </a:cubicBezTo>
                  <a:lnTo>
                    <a:pt x="611" y="2929"/>
                  </a:lnTo>
                  <a:lnTo>
                    <a:pt x="648" y="3121"/>
                  </a:lnTo>
                  <a:lnTo>
                    <a:pt x="648" y="3276"/>
                  </a:lnTo>
                  <a:lnTo>
                    <a:pt x="648" y="3312"/>
                  </a:lnTo>
                  <a:lnTo>
                    <a:pt x="684" y="3312"/>
                  </a:lnTo>
                  <a:cubicBezTo>
                    <a:pt x="684" y="3422"/>
                    <a:pt x="684" y="3540"/>
                    <a:pt x="721" y="3613"/>
                  </a:cubicBezTo>
                  <a:lnTo>
                    <a:pt x="721" y="3805"/>
                  </a:lnTo>
                  <a:cubicBezTo>
                    <a:pt x="767" y="4069"/>
                    <a:pt x="803" y="4297"/>
                    <a:pt x="803" y="4562"/>
                  </a:cubicBezTo>
                  <a:lnTo>
                    <a:pt x="840" y="4598"/>
                  </a:lnTo>
                  <a:lnTo>
                    <a:pt x="840" y="4717"/>
                  </a:lnTo>
                  <a:cubicBezTo>
                    <a:pt x="840" y="4945"/>
                    <a:pt x="876" y="5173"/>
                    <a:pt x="912" y="5438"/>
                  </a:cubicBezTo>
                  <a:lnTo>
                    <a:pt x="912" y="5593"/>
                  </a:lnTo>
                  <a:cubicBezTo>
                    <a:pt x="995" y="6240"/>
                    <a:pt x="1068" y="6961"/>
                    <a:pt x="1068" y="7755"/>
                  </a:cubicBezTo>
                  <a:lnTo>
                    <a:pt x="1068" y="7873"/>
                  </a:lnTo>
                  <a:cubicBezTo>
                    <a:pt x="1068" y="8293"/>
                    <a:pt x="1068" y="8704"/>
                    <a:pt x="1031" y="9123"/>
                  </a:cubicBezTo>
                  <a:cubicBezTo>
                    <a:pt x="1031" y="9433"/>
                    <a:pt x="995" y="9661"/>
                    <a:pt x="949" y="9889"/>
                  </a:cubicBezTo>
                  <a:cubicBezTo>
                    <a:pt x="949" y="9926"/>
                    <a:pt x="949" y="9962"/>
                    <a:pt x="912" y="10035"/>
                  </a:cubicBezTo>
                  <a:lnTo>
                    <a:pt x="949" y="10035"/>
                  </a:lnTo>
                  <a:cubicBezTo>
                    <a:pt x="912" y="10154"/>
                    <a:pt x="912" y="10264"/>
                    <a:pt x="876" y="10382"/>
                  </a:cubicBezTo>
                  <a:cubicBezTo>
                    <a:pt x="840" y="10610"/>
                    <a:pt x="803" y="10756"/>
                    <a:pt x="767" y="10911"/>
                  </a:cubicBezTo>
                  <a:cubicBezTo>
                    <a:pt x="721" y="10948"/>
                    <a:pt x="721" y="10984"/>
                    <a:pt x="721" y="11030"/>
                  </a:cubicBezTo>
                  <a:cubicBezTo>
                    <a:pt x="684" y="11139"/>
                    <a:pt x="648" y="11258"/>
                    <a:pt x="611" y="11331"/>
                  </a:cubicBezTo>
                  <a:cubicBezTo>
                    <a:pt x="575" y="11440"/>
                    <a:pt x="538" y="11559"/>
                    <a:pt x="493" y="11632"/>
                  </a:cubicBezTo>
                  <a:lnTo>
                    <a:pt x="493" y="11714"/>
                  </a:lnTo>
                  <a:lnTo>
                    <a:pt x="493" y="11751"/>
                  </a:lnTo>
                  <a:cubicBezTo>
                    <a:pt x="538" y="11751"/>
                    <a:pt x="538" y="11787"/>
                    <a:pt x="575" y="11823"/>
                  </a:cubicBezTo>
                  <a:lnTo>
                    <a:pt x="684" y="11823"/>
                  </a:lnTo>
                  <a:cubicBezTo>
                    <a:pt x="721" y="11787"/>
                    <a:pt x="767" y="11787"/>
                    <a:pt x="767" y="11751"/>
                  </a:cubicBezTo>
                  <a:cubicBezTo>
                    <a:pt x="876" y="11522"/>
                    <a:pt x="949" y="11294"/>
                    <a:pt x="1031" y="11066"/>
                  </a:cubicBezTo>
                  <a:lnTo>
                    <a:pt x="995" y="11066"/>
                  </a:lnTo>
                  <a:cubicBezTo>
                    <a:pt x="1031" y="10984"/>
                    <a:pt x="1068" y="10911"/>
                    <a:pt x="1068" y="10838"/>
                  </a:cubicBezTo>
                  <a:cubicBezTo>
                    <a:pt x="1141" y="10574"/>
                    <a:pt x="1177" y="10300"/>
                    <a:pt x="1259" y="9999"/>
                  </a:cubicBezTo>
                  <a:lnTo>
                    <a:pt x="1259" y="9889"/>
                  </a:lnTo>
                  <a:cubicBezTo>
                    <a:pt x="1296" y="9506"/>
                    <a:pt x="1332" y="9087"/>
                    <a:pt x="1369" y="8631"/>
                  </a:cubicBezTo>
                  <a:lnTo>
                    <a:pt x="1369" y="7755"/>
                  </a:lnTo>
                  <a:lnTo>
                    <a:pt x="1369" y="7645"/>
                  </a:lnTo>
                  <a:lnTo>
                    <a:pt x="1332" y="7645"/>
                  </a:lnTo>
                  <a:cubicBezTo>
                    <a:pt x="1332" y="7262"/>
                    <a:pt x="1296" y="6879"/>
                    <a:pt x="1259" y="6423"/>
                  </a:cubicBezTo>
                  <a:cubicBezTo>
                    <a:pt x="1223" y="6122"/>
                    <a:pt x="1223" y="5857"/>
                    <a:pt x="1177" y="5593"/>
                  </a:cubicBezTo>
                  <a:lnTo>
                    <a:pt x="1177" y="5511"/>
                  </a:lnTo>
                  <a:cubicBezTo>
                    <a:pt x="1141" y="5474"/>
                    <a:pt x="1141" y="5438"/>
                    <a:pt x="1141" y="5401"/>
                  </a:cubicBezTo>
                  <a:lnTo>
                    <a:pt x="1141" y="5328"/>
                  </a:lnTo>
                  <a:lnTo>
                    <a:pt x="1104" y="5210"/>
                  </a:lnTo>
                  <a:cubicBezTo>
                    <a:pt x="1068" y="4872"/>
                    <a:pt x="1031" y="4562"/>
                    <a:pt x="995" y="4224"/>
                  </a:cubicBezTo>
                  <a:cubicBezTo>
                    <a:pt x="949" y="4033"/>
                    <a:pt x="949" y="3805"/>
                    <a:pt x="912" y="3613"/>
                  </a:cubicBezTo>
                  <a:cubicBezTo>
                    <a:pt x="876" y="3504"/>
                    <a:pt x="876" y="3349"/>
                    <a:pt x="840" y="3230"/>
                  </a:cubicBezTo>
                  <a:lnTo>
                    <a:pt x="840" y="3121"/>
                  </a:lnTo>
                  <a:lnTo>
                    <a:pt x="803" y="3121"/>
                  </a:lnTo>
                  <a:lnTo>
                    <a:pt x="803" y="2965"/>
                  </a:lnTo>
                  <a:cubicBezTo>
                    <a:pt x="721" y="2628"/>
                    <a:pt x="648" y="2208"/>
                    <a:pt x="538" y="1752"/>
                  </a:cubicBezTo>
                  <a:lnTo>
                    <a:pt x="493" y="1597"/>
                  </a:lnTo>
                  <a:lnTo>
                    <a:pt x="456" y="1405"/>
                  </a:lnTo>
                  <a:cubicBezTo>
                    <a:pt x="456" y="1369"/>
                    <a:pt x="420" y="1332"/>
                    <a:pt x="420" y="1296"/>
                  </a:cubicBezTo>
                  <a:lnTo>
                    <a:pt x="420" y="1332"/>
                  </a:lnTo>
                  <a:cubicBezTo>
                    <a:pt x="383" y="1177"/>
                    <a:pt x="347" y="1031"/>
                    <a:pt x="310" y="876"/>
                  </a:cubicBezTo>
                  <a:cubicBezTo>
                    <a:pt x="265" y="648"/>
                    <a:pt x="192" y="457"/>
                    <a:pt x="119" y="229"/>
                  </a:cubicBezTo>
                  <a:lnTo>
                    <a:pt x="82" y="37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8"/>
            <p:cNvSpPr/>
            <p:nvPr/>
          </p:nvSpPr>
          <p:spPr>
            <a:xfrm>
              <a:off x="8008153" y="3766687"/>
              <a:ext cx="81016" cy="57074"/>
            </a:xfrm>
            <a:custGeom>
              <a:avLst/>
              <a:gdLst/>
              <a:ahLst/>
              <a:cxnLst/>
              <a:rect l="l" t="t" r="r" b="b"/>
              <a:pathLst>
                <a:path w="1296" h="913" extrusionOk="0">
                  <a:moveTo>
                    <a:pt x="1" y="0"/>
                  </a:moveTo>
                  <a:lnTo>
                    <a:pt x="1" y="46"/>
                  </a:lnTo>
                  <a:cubicBezTo>
                    <a:pt x="83" y="228"/>
                    <a:pt x="156" y="383"/>
                    <a:pt x="274" y="538"/>
                  </a:cubicBezTo>
                  <a:cubicBezTo>
                    <a:pt x="347" y="648"/>
                    <a:pt x="384" y="730"/>
                    <a:pt x="457" y="766"/>
                  </a:cubicBezTo>
                  <a:cubicBezTo>
                    <a:pt x="502" y="803"/>
                    <a:pt x="539" y="839"/>
                    <a:pt x="575" y="876"/>
                  </a:cubicBezTo>
                  <a:cubicBezTo>
                    <a:pt x="648" y="876"/>
                    <a:pt x="685" y="912"/>
                    <a:pt x="730" y="912"/>
                  </a:cubicBezTo>
                  <a:lnTo>
                    <a:pt x="876" y="912"/>
                  </a:lnTo>
                  <a:lnTo>
                    <a:pt x="913" y="876"/>
                  </a:lnTo>
                  <a:lnTo>
                    <a:pt x="958" y="876"/>
                  </a:lnTo>
                  <a:cubicBezTo>
                    <a:pt x="995" y="839"/>
                    <a:pt x="995" y="803"/>
                    <a:pt x="1031" y="766"/>
                  </a:cubicBezTo>
                  <a:cubicBezTo>
                    <a:pt x="1068" y="730"/>
                    <a:pt x="1068" y="684"/>
                    <a:pt x="1104" y="611"/>
                  </a:cubicBezTo>
                  <a:cubicBezTo>
                    <a:pt x="1141" y="538"/>
                    <a:pt x="1187" y="420"/>
                    <a:pt x="1223" y="310"/>
                  </a:cubicBezTo>
                  <a:lnTo>
                    <a:pt x="1223" y="228"/>
                  </a:lnTo>
                  <a:cubicBezTo>
                    <a:pt x="1260" y="155"/>
                    <a:pt x="1260" y="119"/>
                    <a:pt x="1296" y="46"/>
                  </a:cubicBezTo>
                  <a:lnTo>
                    <a:pt x="1223" y="46"/>
                  </a:lnTo>
                  <a:cubicBezTo>
                    <a:pt x="1187" y="119"/>
                    <a:pt x="1187" y="155"/>
                    <a:pt x="1187" y="192"/>
                  </a:cubicBezTo>
                  <a:lnTo>
                    <a:pt x="1141" y="228"/>
                  </a:lnTo>
                  <a:cubicBezTo>
                    <a:pt x="1141" y="310"/>
                    <a:pt x="1104" y="420"/>
                    <a:pt x="1068" y="502"/>
                  </a:cubicBezTo>
                  <a:cubicBezTo>
                    <a:pt x="1031" y="611"/>
                    <a:pt x="995" y="684"/>
                    <a:pt x="958" y="730"/>
                  </a:cubicBezTo>
                  <a:cubicBezTo>
                    <a:pt x="958" y="766"/>
                    <a:pt x="913" y="766"/>
                    <a:pt x="913" y="803"/>
                  </a:cubicBezTo>
                  <a:cubicBezTo>
                    <a:pt x="876" y="803"/>
                    <a:pt x="876" y="803"/>
                    <a:pt x="840" y="839"/>
                  </a:cubicBezTo>
                  <a:lnTo>
                    <a:pt x="767" y="839"/>
                  </a:lnTo>
                  <a:lnTo>
                    <a:pt x="730" y="803"/>
                  </a:lnTo>
                  <a:lnTo>
                    <a:pt x="730" y="839"/>
                  </a:lnTo>
                  <a:cubicBezTo>
                    <a:pt x="685" y="803"/>
                    <a:pt x="685" y="803"/>
                    <a:pt x="648" y="803"/>
                  </a:cubicBezTo>
                  <a:cubicBezTo>
                    <a:pt x="612" y="766"/>
                    <a:pt x="575" y="730"/>
                    <a:pt x="539" y="684"/>
                  </a:cubicBezTo>
                  <a:cubicBezTo>
                    <a:pt x="457" y="611"/>
                    <a:pt x="384" y="502"/>
                    <a:pt x="311" y="347"/>
                  </a:cubicBezTo>
                  <a:cubicBezTo>
                    <a:pt x="274" y="310"/>
                    <a:pt x="229" y="228"/>
                    <a:pt x="192" y="155"/>
                  </a:cubicBezTo>
                  <a:cubicBezTo>
                    <a:pt x="156" y="119"/>
                    <a:pt x="156" y="82"/>
                    <a:pt x="11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8"/>
            <p:cNvSpPr/>
            <p:nvPr/>
          </p:nvSpPr>
          <p:spPr>
            <a:xfrm>
              <a:off x="8011029" y="3866462"/>
              <a:ext cx="111272" cy="74202"/>
            </a:xfrm>
            <a:custGeom>
              <a:avLst/>
              <a:gdLst/>
              <a:ahLst/>
              <a:cxnLst/>
              <a:rect l="l" t="t" r="r" b="b"/>
              <a:pathLst>
                <a:path w="1780" h="1187" extrusionOk="0">
                  <a:moveTo>
                    <a:pt x="1743" y="1"/>
                  </a:moveTo>
                  <a:lnTo>
                    <a:pt x="1706" y="46"/>
                  </a:lnTo>
                  <a:cubicBezTo>
                    <a:pt x="1706" y="83"/>
                    <a:pt x="1670" y="156"/>
                    <a:pt x="1670" y="192"/>
                  </a:cubicBezTo>
                  <a:lnTo>
                    <a:pt x="1670" y="229"/>
                  </a:lnTo>
                  <a:cubicBezTo>
                    <a:pt x="1633" y="311"/>
                    <a:pt x="1597" y="384"/>
                    <a:pt x="1551" y="457"/>
                  </a:cubicBezTo>
                  <a:cubicBezTo>
                    <a:pt x="1515" y="612"/>
                    <a:pt x="1478" y="730"/>
                    <a:pt x="1369" y="876"/>
                  </a:cubicBezTo>
                  <a:cubicBezTo>
                    <a:pt x="1323" y="913"/>
                    <a:pt x="1286" y="959"/>
                    <a:pt x="1250" y="995"/>
                  </a:cubicBezTo>
                  <a:lnTo>
                    <a:pt x="1214" y="1032"/>
                  </a:lnTo>
                  <a:lnTo>
                    <a:pt x="1177" y="1032"/>
                  </a:lnTo>
                  <a:cubicBezTo>
                    <a:pt x="1141" y="1032"/>
                    <a:pt x="1141" y="1068"/>
                    <a:pt x="1095" y="1068"/>
                  </a:cubicBezTo>
                  <a:lnTo>
                    <a:pt x="949" y="1068"/>
                  </a:lnTo>
                  <a:cubicBezTo>
                    <a:pt x="912" y="1032"/>
                    <a:pt x="867" y="1032"/>
                    <a:pt x="830" y="995"/>
                  </a:cubicBezTo>
                  <a:cubicBezTo>
                    <a:pt x="757" y="959"/>
                    <a:pt x="721" y="913"/>
                    <a:pt x="639" y="876"/>
                  </a:cubicBezTo>
                  <a:cubicBezTo>
                    <a:pt x="493" y="685"/>
                    <a:pt x="374" y="502"/>
                    <a:pt x="265" y="311"/>
                  </a:cubicBezTo>
                  <a:lnTo>
                    <a:pt x="228" y="274"/>
                  </a:lnTo>
                  <a:cubicBezTo>
                    <a:pt x="183" y="192"/>
                    <a:pt x="146" y="119"/>
                    <a:pt x="110" y="83"/>
                  </a:cubicBezTo>
                  <a:cubicBezTo>
                    <a:pt x="110" y="46"/>
                    <a:pt x="73" y="46"/>
                    <a:pt x="37" y="46"/>
                  </a:cubicBezTo>
                  <a:cubicBezTo>
                    <a:pt x="0" y="46"/>
                    <a:pt x="0" y="46"/>
                    <a:pt x="0" y="83"/>
                  </a:cubicBezTo>
                  <a:lnTo>
                    <a:pt x="0" y="119"/>
                  </a:lnTo>
                  <a:lnTo>
                    <a:pt x="37" y="156"/>
                  </a:lnTo>
                  <a:lnTo>
                    <a:pt x="37" y="192"/>
                  </a:lnTo>
                  <a:cubicBezTo>
                    <a:pt x="73" y="311"/>
                    <a:pt x="146" y="420"/>
                    <a:pt x="228" y="539"/>
                  </a:cubicBezTo>
                  <a:cubicBezTo>
                    <a:pt x="301" y="648"/>
                    <a:pt x="374" y="767"/>
                    <a:pt x="456" y="840"/>
                  </a:cubicBezTo>
                  <a:cubicBezTo>
                    <a:pt x="529" y="913"/>
                    <a:pt x="602" y="1032"/>
                    <a:pt x="757" y="1104"/>
                  </a:cubicBezTo>
                  <a:cubicBezTo>
                    <a:pt x="794" y="1141"/>
                    <a:pt x="867" y="1187"/>
                    <a:pt x="912" y="1187"/>
                  </a:cubicBezTo>
                  <a:lnTo>
                    <a:pt x="1058" y="1187"/>
                  </a:lnTo>
                  <a:cubicBezTo>
                    <a:pt x="1141" y="1187"/>
                    <a:pt x="1177" y="1187"/>
                    <a:pt x="1214" y="1141"/>
                  </a:cubicBezTo>
                  <a:cubicBezTo>
                    <a:pt x="1286" y="1104"/>
                    <a:pt x="1323" y="1068"/>
                    <a:pt x="1369" y="1032"/>
                  </a:cubicBezTo>
                  <a:cubicBezTo>
                    <a:pt x="1442" y="959"/>
                    <a:pt x="1515" y="840"/>
                    <a:pt x="1551" y="730"/>
                  </a:cubicBezTo>
                  <a:cubicBezTo>
                    <a:pt x="1597" y="648"/>
                    <a:pt x="1633" y="539"/>
                    <a:pt x="1670" y="384"/>
                  </a:cubicBezTo>
                  <a:lnTo>
                    <a:pt x="1706" y="274"/>
                  </a:lnTo>
                  <a:cubicBezTo>
                    <a:pt x="1743" y="192"/>
                    <a:pt x="1743" y="156"/>
                    <a:pt x="1779" y="83"/>
                  </a:cubicBezTo>
                  <a:lnTo>
                    <a:pt x="1779" y="46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8"/>
            <p:cNvSpPr/>
            <p:nvPr/>
          </p:nvSpPr>
          <p:spPr>
            <a:xfrm>
              <a:off x="7911195" y="3957172"/>
              <a:ext cx="301748" cy="128338"/>
            </a:xfrm>
            <a:custGeom>
              <a:avLst/>
              <a:gdLst/>
              <a:ahLst/>
              <a:cxnLst/>
              <a:rect l="l" t="t" r="r" b="b"/>
              <a:pathLst>
                <a:path w="4827" h="2053" extrusionOk="0">
                  <a:moveTo>
                    <a:pt x="4790" y="0"/>
                  </a:moveTo>
                  <a:lnTo>
                    <a:pt x="4790" y="37"/>
                  </a:lnTo>
                  <a:cubicBezTo>
                    <a:pt x="4708" y="110"/>
                    <a:pt x="4672" y="228"/>
                    <a:pt x="4599" y="301"/>
                  </a:cubicBezTo>
                  <a:cubicBezTo>
                    <a:pt x="4562" y="374"/>
                    <a:pt x="4516" y="420"/>
                    <a:pt x="4480" y="493"/>
                  </a:cubicBezTo>
                  <a:cubicBezTo>
                    <a:pt x="4370" y="684"/>
                    <a:pt x="4252" y="830"/>
                    <a:pt x="4179" y="985"/>
                  </a:cubicBezTo>
                  <a:cubicBezTo>
                    <a:pt x="3987" y="1250"/>
                    <a:pt x="3796" y="1442"/>
                    <a:pt x="3650" y="1560"/>
                  </a:cubicBezTo>
                  <a:cubicBezTo>
                    <a:pt x="3568" y="1633"/>
                    <a:pt x="3495" y="1670"/>
                    <a:pt x="3458" y="1706"/>
                  </a:cubicBezTo>
                  <a:cubicBezTo>
                    <a:pt x="3376" y="1743"/>
                    <a:pt x="3303" y="1788"/>
                    <a:pt x="3267" y="1825"/>
                  </a:cubicBezTo>
                  <a:cubicBezTo>
                    <a:pt x="3230" y="1825"/>
                    <a:pt x="3148" y="1861"/>
                    <a:pt x="3112" y="1861"/>
                  </a:cubicBezTo>
                  <a:cubicBezTo>
                    <a:pt x="3075" y="1861"/>
                    <a:pt x="3039" y="1898"/>
                    <a:pt x="2966" y="1898"/>
                  </a:cubicBezTo>
                  <a:lnTo>
                    <a:pt x="2883" y="1898"/>
                  </a:lnTo>
                  <a:lnTo>
                    <a:pt x="2883" y="1934"/>
                  </a:lnTo>
                  <a:lnTo>
                    <a:pt x="2655" y="1934"/>
                  </a:lnTo>
                  <a:cubicBezTo>
                    <a:pt x="2546" y="1934"/>
                    <a:pt x="2427" y="1898"/>
                    <a:pt x="2236" y="1861"/>
                  </a:cubicBezTo>
                  <a:cubicBezTo>
                    <a:pt x="2126" y="1825"/>
                    <a:pt x="2008" y="1788"/>
                    <a:pt x="1898" y="1706"/>
                  </a:cubicBezTo>
                  <a:cubicBezTo>
                    <a:pt x="1780" y="1670"/>
                    <a:pt x="1670" y="1633"/>
                    <a:pt x="1552" y="1560"/>
                  </a:cubicBezTo>
                  <a:cubicBezTo>
                    <a:pt x="1251" y="1369"/>
                    <a:pt x="949" y="1140"/>
                    <a:pt x="685" y="876"/>
                  </a:cubicBezTo>
                  <a:cubicBezTo>
                    <a:pt x="566" y="794"/>
                    <a:pt x="493" y="684"/>
                    <a:pt x="375" y="566"/>
                  </a:cubicBezTo>
                  <a:cubicBezTo>
                    <a:pt x="375" y="529"/>
                    <a:pt x="338" y="493"/>
                    <a:pt x="302" y="456"/>
                  </a:cubicBezTo>
                  <a:lnTo>
                    <a:pt x="265" y="420"/>
                  </a:lnTo>
                  <a:lnTo>
                    <a:pt x="229" y="338"/>
                  </a:lnTo>
                  <a:lnTo>
                    <a:pt x="147" y="265"/>
                  </a:lnTo>
                  <a:cubicBezTo>
                    <a:pt x="110" y="228"/>
                    <a:pt x="110" y="228"/>
                    <a:pt x="74" y="228"/>
                  </a:cubicBezTo>
                  <a:lnTo>
                    <a:pt x="37" y="265"/>
                  </a:lnTo>
                  <a:lnTo>
                    <a:pt x="1" y="301"/>
                  </a:lnTo>
                  <a:lnTo>
                    <a:pt x="37" y="338"/>
                  </a:lnTo>
                  <a:lnTo>
                    <a:pt x="37" y="374"/>
                  </a:lnTo>
                  <a:lnTo>
                    <a:pt x="74" y="374"/>
                  </a:lnTo>
                  <a:lnTo>
                    <a:pt x="74" y="420"/>
                  </a:lnTo>
                  <a:cubicBezTo>
                    <a:pt x="74" y="420"/>
                    <a:pt x="110" y="456"/>
                    <a:pt x="110" y="493"/>
                  </a:cubicBezTo>
                  <a:cubicBezTo>
                    <a:pt x="147" y="529"/>
                    <a:pt x="183" y="566"/>
                    <a:pt x="229" y="602"/>
                  </a:cubicBezTo>
                  <a:cubicBezTo>
                    <a:pt x="302" y="721"/>
                    <a:pt x="375" y="794"/>
                    <a:pt x="457" y="912"/>
                  </a:cubicBezTo>
                  <a:cubicBezTo>
                    <a:pt x="639" y="1104"/>
                    <a:pt x="831" y="1286"/>
                    <a:pt x="1059" y="1405"/>
                  </a:cubicBezTo>
                  <a:cubicBezTo>
                    <a:pt x="1178" y="1514"/>
                    <a:pt x="1251" y="1597"/>
                    <a:pt x="1369" y="1633"/>
                  </a:cubicBezTo>
                  <a:cubicBezTo>
                    <a:pt x="1515" y="1706"/>
                    <a:pt x="1634" y="1788"/>
                    <a:pt x="1707" y="1825"/>
                  </a:cubicBezTo>
                  <a:cubicBezTo>
                    <a:pt x="1825" y="1861"/>
                    <a:pt x="1971" y="1934"/>
                    <a:pt x="2090" y="1971"/>
                  </a:cubicBezTo>
                  <a:cubicBezTo>
                    <a:pt x="2236" y="2016"/>
                    <a:pt x="2354" y="2016"/>
                    <a:pt x="2464" y="2053"/>
                  </a:cubicBezTo>
                  <a:lnTo>
                    <a:pt x="2883" y="2053"/>
                  </a:lnTo>
                  <a:cubicBezTo>
                    <a:pt x="2966" y="2053"/>
                    <a:pt x="3039" y="2016"/>
                    <a:pt x="3112" y="2016"/>
                  </a:cubicBezTo>
                  <a:lnTo>
                    <a:pt x="3148" y="1971"/>
                  </a:lnTo>
                  <a:cubicBezTo>
                    <a:pt x="3194" y="1971"/>
                    <a:pt x="3230" y="1934"/>
                    <a:pt x="3267" y="1934"/>
                  </a:cubicBezTo>
                  <a:cubicBezTo>
                    <a:pt x="3376" y="1861"/>
                    <a:pt x="3495" y="1788"/>
                    <a:pt x="3604" y="1706"/>
                  </a:cubicBezTo>
                  <a:cubicBezTo>
                    <a:pt x="3723" y="1597"/>
                    <a:pt x="3832" y="1514"/>
                    <a:pt x="3914" y="1405"/>
                  </a:cubicBezTo>
                  <a:cubicBezTo>
                    <a:pt x="4106" y="1213"/>
                    <a:pt x="4252" y="1022"/>
                    <a:pt x="4407" y="721"/>
                  </a:cubicBezTo>
                  <a:cubicBezTo>
                    <a:pt x="4480" y="648"/>
                    <a:pt x="4516" y="566"/>
                    <a:pt x="4562" y="529"/>
                  </a:cubicBezTo>
                  <a:lnTo>
                    <a:pt x="4562" y="493"/>
                  </a:lnTo>
                  <a:lnTo>
                    <a:pt x="4599" y="456"/>
                  </a:lnTo>
                  <a:lnTo>
                    <a:pt x="4599" y="420"/>
                  </a:lnTo>
                  <a:cubicBezTo>
                    <a:pt x="4672" y="301"/>
                    <a:pt x="4745" y="192"/>
                    <a:pt x="4827" y="37"/>
                  </a:cubicBezTo>
                  <a:lnTo>
                    <a:pt x="479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8"/>
            <p:cNvSpPr/>
            <p:nvPr/>
          </p:nvSpPr>
          <p:spPr>
            <a:xfrm>
              <a:off x="7963081" y="4116273"/>
              <a:ext cx="211667" cy="111835"/>
            </a:xfrm>
            <a:custGeom>
              <a:avLst/>
              <a:gdLst/>
              <a:ahLst/>
              <a:cxnLst/>
              <a:rect l="l" t="t" r="r" b="b"/>
              <a:pathLst>
                <a:path w="3386" h="1789" extrusionOk="0">
                  <a:moveTo>
                    <a:pt x="37" y="0"/>
                  </a:moveTo>
                  <a:lnTo>
                    <a:pt x="1" y="37"/>
                  </a:lnTo>
                  <a:lnTo>
                    <a:pt x="1" y="73"/>
                  </a:lnTo>
                  <a:lnTo>
                    <a:pt x="1" y="110"/>
                  </a:lnTo>
                  <a:lnTo>
                    <a:pt x="37" y="155"/>
                  </a:lnTo>
                  <a:cubicBezTo>
                    <a:pt x="83" y="228"/>
                    <a:pt x="119" y="265"/>
                    <a:pt x="156" y="301"/>
                  </a:cubicBezTo>
                  <a:cubicBezTo>
                    <a:pt x="192" y="384"/>
                    <a:pt x="265" y="456"/>
                    <a:pt x="348" y="529"/>
                  </a:cubicBezTo>
                  <a:cubicBezTo>
                    <a:pt x="494" y="721"/>
                    <a:pt x="612" y="876"/>
                    <a:pt x="767" y="1022"/>
                  </a:cubicBezTo>
                  <a:cubicBezTo>
                    <a:pt x="1032" y="1296"/>
                    <a:pt x="1260" y="1478"/>
                    <a:pt x="1524" y="1597"/>
                  </a:cubicBezTo>
                  <a:cubicBezTo>
                    <a:pt x="1634" y="1670"/>
                    <a:pt x="1789" y="1706"/>
                    <a:pt x="1908" y="1752"/>
                  </a:cubicBezTo>
                  <a:cubicBezTo>
                    <a:pt x="1981" y="1752"/>
                    <a:pt x="2053" y="1788"/>
                    <a:pt x="2136" y="1788"/>
                  </a:cubicBezTo>
                  <a:lnTo>
                    <a:pt x="2209" y="1788"/>
                  </a:lnTo>
                  <a:cubicBezTo>
                    <a:pt x="2245" y="1788"/>
                    <a:pt x="2245" y="1752"/>
                    <a:pt x="2282" y="1752"/>
                  </a:cubicBezTo>
                  <a:cubicBezTo>
                    <a:pt x="2364" y="1752"/>
                    <a:pt x="2437" y="1706"/>
                    <a:pt x="2510" y="1670"/>
                  </a:cubicBezTo>
                  <a:cubicBezTo>
                    <a:pt x="2546" y="1633"/>
                    <a:pt x="2592" y="1633"/>
                    <a:pt x="2665" y="1597"/>
                  </a:cubicBezTo>
                  <a:cubicBezTo>
                    <a:pt x="2774" y="1478"/>
                    <a:pt x="2893" y="1405"/>
                    <a:pt x="3002" y="1296"/>
                  </a:cubicBezTo>
                  <a:cubicBezTo>
                    <a:pt x="3084" y="1141"/>
                    <a:pt x="3194" y="1022"/>
                    <a:pt x="3230" y="913"/>
                  </a:cubicBezTo>
                  <a:cubicBezTo>
                    <a:pt x="3312" y="794"/>
                    <a:pt x="3349" y="685"/>
                    <a:pt x="3385" y="612"/>
                  </a:cubicBezTo>
                  <a:lnTo>
                    <a:pt x="3385" y="566"/>
                  </a:lnTo>
                  <a:lnTo>
                    <a:pt x="3349" y="566"/>
                  </a:lnTo>
                  <a:cubicBezTo>
                    <a:pt x="3312" y="612"/>
                    <a:pt x="3312" y="648"/>
                    <a:pt x="3312" y="685"/>
                  </a:cubicBezTo>
                  <a:cubicBezTo>
                    <a:pt x="3276" y="794"/>
                    <a:pt x="3194" y="913"/>
                    <a:pt x="3084" y="1022"/>
                  </a:cubicBezTo>
                  <a:cubicBezTo>
                    <a:pt x="3002" y="1177"/>
                    <a:pt x="2856" y="1332"/>
                    <a:pt x="2738" y="1405"/>
                  </a:cubicBezTo>
                  <a:cubicBezTo>
                    <a:pt x="2665" y="1478"/>
                    <a:pt x="2592" y="1524"/>
                    <a:pt x="2510" y="1560"/>
                  </a:cubicBezTo>
                  <a:lnTo>
                    <a:pt x="2473" y="1597"/>
                  </a:lnTo>
                  <a:cubicBezTo>
                    <a:pt x="2400" y="1597"/>
                    <a:pt x="2364" y="1633"/>
                    <a:pt x="2282" y="1670"/>
                  </a:cubicBezTo>
                  <a:lnTo>
                    <a:pt x="2172" y="1670"/>
                  </a:lnTo>
                  <a:cubicBezTo>
                    <a:pt x="2053" y="1670"/>
                    <a:pt x="1981" y="1633"/>
                    <a:pt x="1908" y="1633"/>
                  </a:cubicBezTo>
                  <a:cubicBezTo>
                    <a:pt x="1789" y="1597"/>
                    <a:pt x="1679" y="1560"/>
                    <a:pt x="1561" y="1478"/>
                  </a:cubicBezTo>
                  <a:cubicBezTo>
                    <a:pt x="1333" y="1369"/>
                    <a:pt x="1141" y="1177"/>
                    <a:pt x="913" y="949"/>
                  </a:cubicBezTo>
                  <a:cubicBezTo>
                    <a:pt x="767" y="840"/>
                    <a:pt x="612" y="648"/>
                    <a:pt x="457" y="456"/>
                  </a:cubicBezTo>
                  <a:cubicBezTo>
                    <a:pt x="384" y="384"/>
                    <a:pt x="348" y="301"/>
                    <a:pt x="265" y="228"/>
                  </a:cubicBezTo>
                  <a:lnTo>
                    <a:pt x="229" y="192"/>
                  </a:lnTo>
                  <a:cubicBezTo>
                    <a:pt x="192" y="155"/>
                    <a:pt x="156" y="73"/>
                    <a:pt x="119" y="37"/>
                  </a:cubicBezTo>
                  <a:cubicBezTo>
                    <a:pt x="119" y="0"/>
                    <a:pt x="83" y="0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8"/>
            <p:cNvSpPr/>
            <p:nvPr/>
          </p:nvSpPr>
          <p:spPr>
            <a:xfrm>
              <a:off x="7942014" y="4251431"/>
              <a:ext cx="297184" cy="111835"/>
            </a:xfrm>
            <a:custGeom>
              <a:avLst/>
              <a:gdLst/>
              <a:ahLst/>
              <a:cxnLst/>
              <a:rect l="l" t="t" r="r" b="b"/>
              <a:pathLst>
                <a:path w="4754" h="1789" extrusionOk="0">
                  <a:moveTo>
                    <a:pt x="0" y="0"/>
                  </a:moveTo>
                  <a:lnTo>
                    <a:pt x="0" y="46"/>
                  </a:lnTo>
                  <a:lnTo>
                    <a:pt x="0" y="83"/>
                  </a:lnTo>
                  <a:cubicBezTo>
                    <a:pt x="37" y="119"/>
                    <a:pt x="37" y="119"/>
                    <a:pt x="73" y="156"/>
                  </a:cubicBezTo>
                  <a:lnTo>
                    <a:pt x="73" y="192"/>
                  </a:lnTo>
                  <a:lnTo>
                    <a:pt x="192" y="274"/>
                  </a:lnTo>
                  <a:cubicBezTo>
                    <a:pt x="265" y="347"/>
                    <a:pt x="301" y="420"/>
                    <a:pt x="374" y="502"/>
                  </a:cubicBezTo>
                  <a:cubicBezTo>
                    <a:pt x="529" y="648"/>
                    <a:pt x="685" y="803"/>
                    <a:pt x="831" y="958"/>
                  </a:cubicBezTo>
                  <a:cubicBezTo>
                    <a:pt x="1059" y="1104"/>
                    <a:pt x="1214" y="1259"/>
                    <a:pt x="1369" y="1369"/>
                  </a:cubicBezTo>
                  <a:cubicBezTo>
                    <a:pt x="1597" y="1487"/>
                    <a:pt x="1788" y="1597"/>
                    <a:pt x="1934" y="1642"/>
                  </a:cubicBezTo>
                  <a:cubicBezTo>
                    <a:pt x="2089" y="1715"/>
                    <a:pt x="2245" y="1752"/>
                    <a:pt x="2390" y="1752"/>
                  </a:cubicBezTo>
                  <a:lnTo>
                    <a:pt x="2427" y="1788"/>
                  </a:lnTo>
                  <a:lnTo>
                    <a:pt x="2582" y="1788"/>
                  </a:lnTo>
                  <a:cubicBezTo>
                    <a:pt x="2619" y="1788"/>
                    <a:pt x="2701" y="1752"/>
                    <a:pt x="2737" y="1752"/>
                  </a:cubicBezTo>
                  <a:lnTo>
                    <a:pt x="2774" y="1752"/>
                  </a:lnTo>
                  <a:cubicBezTo>
                    <a:pt x="2929" y="1715"/>
                    <a:pt x="3038" y="1679"/>
                    <a:pt x="3193" y="1597"/>
                  </a:cubicBezTo>
                  <a:cubicBezTo>
                    <a:pt x="3303" y="1524"/>
                    <a:pt x="3421" y="1414"/>
                    <a:pt x="3531" y="1332"/>
                  </a:cubicBezTo>
                  <a:cubicBezTo>
                    <a:pt x="3759" y="1141"/>
                    <a:pt x="3987" y="958"/>
                    <a:pt x="4215" y="648"/>
                  </a:cubicBezTo>
                  <a:cubicBezTo>
                    <a:pt x="4334" y="539"/>
                    <a:pt x="4443" y="420"/>
                    <a:pt x="4562" y="274"/>
                  </a:cubicBezTo>
                  <a:cubicBezTo>
                    <a:pt x="4635" y="192"/>
                    <a:pt x="4671" y="119"/>
                    <a:pt x="4753" y="46"/>
                  </a:cubicBezTo>
                  <a:lnTo>
                    <a:pt x="4753" y="0"/>
                  </a:lnTo>
                  <a:lnTo>
                    <a:pt x="4708" y="0"/>
                  </a:lnTo>
                  <a:lnTo>
                    <a:pt x="4562" y="192"/>
                  </a:lnTo>
                  <a:cubicBezTo>
                    <a:pt x="4443" y="311"/>
                    <a:pt x="4334" y="457"/>
                    <a:pt x="4215" y="575"/>
                  </a:cubicBezTo>
                  <a:cubicBezTo>
                    <a:pt x="3987" y="840"/>
                    <a:pt x="3795" y="1031"/>
                    <a:pt x="3613" y="1186"/>
                  </a:cubicBezTo>
                  <a:cubicBezTo>
                    <a:pt x="3421" y="1332"/>
                    <a:pt x="3266" y="1451"/>
                    <a:pt x="3075" y="1524"/>
                  </a:cubicBezTo>
                  <a:cubicBezTo>
                    <a:pt x="2965" y="1560"/>
                    <a:pt x="2883" y="1597"/>
                    <a:pt x="2774" y="1642"/>
                  </a:cubicBezTo>
                  <a:lnTo>
                    <a:pt x="2427" y="1642"/>
                  </a:lnTo>
                  <a:cubicBezTo>
                    <a:pt x="2354" y="1642"/>
                    <a:pt x="2281" y="1597"/>
                    <a:pt x="2162" y="1597"/>
                  </a:cubicBezTo>
                  <a:cubicBezTo>
                    <a:pt x="2053" y="1560"/>
                    <a:pt x="1934" y="1524"/>
                    <a:pt x="1825" y="1451"/>
                  </a:cubicBezTo>
                  <a:cubicBezTo>
                    <a:pt x="1788" y="1414"/>
                    <a:pt x="1743" y="1414"/>
                    <a:pt x="1706" y="1369"/>
                  </a:cubicBezTo>
                  <a:cubicBezTo>
                    <a:pt x="1515" y="1259"/>
                    <a:pt x="1287" y="1104"/>
                    <a:pt x="1059" y="913"/>
                  </a:cubicBezTo>
                  <a:cubicBezTo>
                    <a:pt x="876" y="767"/>
                    <a:pt x="685" y="575"/>
                    <a:pt x="493" y="384"/>
                  </a:cubicBezTo>
                  <a:lnTo>
                    <a:pt x="420" y="311"/>
                  </a:lnTo>
                  <a:cubicBezTo>
                    <a:pt x="374" y="274"/>
                    <a:pt x="374" y="274"/>
                    <a:pt x="338" y="228"/>
                  </a:cubicBezTo>
                  <a:lnTo>
                    <a:pt x="301" y="192"/>
                  </a:lnTo>
                  <a:lnTo>
                    <a:pt x="265" y="156"/>
                  </a:lnTo>
                  <a:lnTo>
                    <a:pt x="192" y="83"/>
                  </a:lnTo>
                  <a:lnTo>
                    <a:pt x="146" y="46"/>
                  </a:lnTo>
                  <a:cubicBezTo>
                    <a:pt x="146" y="46"/>
                    <a:pt x="110" y="46"/>
                    <a:pt x="11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8"/>
            <p:cNvSpPr/>
            <p:nvPr/>
          </p:nvSpPr>
          <p:spPr>
            <a:xfrm>
              <a:off x="7846743" y="3705047"/>
              <a:ext cx="444339" cy="722645"/>
            </a:xfrm>
            <a:custGeom>
              <a:avLst/>
              <a:gdLst/>
              <a:ahLst/>
              <a:cxnLst/>
              <a:rect l="l" t="t" r="r" b="b"/>
              <a:pathLst>
                <a:path w="7108" h="11560" extrusionOk="0">
                  <a:moveTo>
                    <a:pt x="2665" y="1"/>
                  </a:moveTo>
                  <a:cubicBezTo>
                    <a:pt x="2546" y="37"/>
                    <a:pt x="2473" y="74"/>
                    <a:pt x="2400" y="120"/>
                  </a:cubicBezTo>
                  <a:cubicBezTo>
                    <a:pt x="2172" y="229"/>
                    <a:pt x="2017" y="494"/>
                    <a:pt x="2017" y="913"/>
                  </a:cubicBezTo>
                  <a:cubicBezTo>
                    <a:pt x="2017" y="1068"/>
                    <a:pt x="2017" y="1214"/>
                    <a:pt x="2053" y="1442"/>
                  </a:cubicBezTo>
                  <a:cubicBezTo>
                    <a:pt x="2090" y="1634"/>
                    <a:pt x="2126" y="1862"/>
                    <a:pt x="2126" y="2017"/>
                  </a:cubicBezTo>
                  <a:lnTo>
                    <a:pt x="2172" y="2090"/>
                  </a:lnTo>
                  <a:lnTo>
                    <a:pt x="2172" y="2127"/>
                  </a:lnTo>
                  <a:cubicBezTo>
                    <a:pt x="2209" y="2245"/>
                    <a:pt x="2209" y="2437"/>
                    <a:pt x="2245" y="2583"/>
                  </a:cubicBezTo>
                  <a:cubicBezTo>
                    <a:pt x="2245" y="2701"/>
                    <a:pt x="2282" y="2856"/>
                    <a:pt x="2282" y="3002"/>
                  </a:cubicBezTo>
                  <a:cubicBezTo>
                    <a:pt x="2282" y="3084"/>
                    <a:pt x="2245" y="3121"/>
                    <a:pt x="2245" y="3194"/>
                  </a:cubicBezTo>
                  <a:cubicBezTo>
                    <a:pt x="2245" y="3194"/>
                    <a:pt x="2209" y="3230"/>
                    <a:pt x="2209" y="3267"/>
                  </a:cubicBezTo>
                  <a:cubicBezTo>
                    <a:pt x="2172" y="3312"/>
                    <a:pt x="2126" y="3349"/>
                    <a:pt x="2090" y="3385"/>
                  </a:cubicBezTo>
                  <a:cubicBezTo>
                    <a:pt x="2053" y="3385"/>
                    <a:pt x="2017" y="3422"/>
                    <a:pt x="1944" y="3458"/>
                  </a:cubicBezTo>
                  <a:cubicBezTo>
                    <a:pt x="1898" y="3495"/>
                    <a:pt x="1825" y="3495"/>
                    <a:pt x="1789" y="3495"/>
                  </a:cubicBezTo>
                  <a:cubicBezTo>
                    <a:pt x="1716" y="3541"/>
                    <a:pt x="1670" y="3541"/>
                    <a:pt x="1597" y="3541"/>
                  </a:cubicBezTo>
                  <a:lnTo>
                    <a:pt x="758" y="3541"/>
                  </a:lnTo>
                  <a:cubicBezTo>
                    <a:pt x="612" y="3541"/>
                    <a:pt x="493" y="3577"/>
                    <a:pt x="384" y="3650"/>
                  </a:cubicBezTo>
                  <a:cubicBezTo>
                    <a:pt x="229" y="3723"/>
                    <a:pt x="156" y="3842"/>
                    <a:pt x="74" y="3951"/>
                  </a:cubicBezTo>
                  <a:cubicBezTo>
                    <a:pt x="37" y="4033"/>
                    <a:pt x="37" y="4106"/>
                    <a:pt x="37" y="4143"/>
                  </a:cubicBezTo>
                  <a:cubicBezTo>
                    <a:pt x="1" y="4179"/>
                    <a:pt x="1" y="4261"/>
                    <a:pt x="1" y="4334"/>
                  </a:cubicBezTo>
                  <a:cubicBezTo>
                    <a:pt x="1" y="4453"/>
                    <a:pt x="1" y="4599"/>
                    <a:pt x="37" y="4717"/>
                  </a:cubicBezTo>
                  <a:cubicBezTo>
                    <a:pt x="37" y="4827"/>
                    <a:pt x="74" y="4909"/>
                    <a:pt x="119" y="5018"/>
                  </a:cubicBezTo>
                  <a:cubicBezTo>
                    <a:pt x="192" y="5091"/>
                    <a:pt x="229" y="5210"/>
                    <a:pt x="302" y="5319"/>
                  </a:cubicBezTo>
                  <a:cubicBezTo>
                    <a:pt x="420" y="5511"/>
                    <a:pt x="530" y="5666"/>
                    <a:pt x="685" y="5858"/>
                  </a:cubicBezTo>
                  <a:cubicBezTo>
                    <a:pt x="840" y="6086"/>
                    <a:pt x="1032" y="6350"/>
                    <a:pt x="1178" y="6578"/>
                  </a:cubicBezTo>
                  <a:cubicBezTo>
                    <a:pt x="1260" y="6770"/>
                    <a:pt x="1333" y="6879"/>
                    <a:pt x="1369" y="7034"/>
                  </a:cubicBezTo>
                  <a:cubicBezTo>
                    <a:pt x="1369" y="7144"/>
                    <a:pt x="1406" y="7226"/>
                    <a:pt x="1406" y="7299"/>
                  </a:cubicBezTo>
                  <a:cubicBezTo>
                    <a:pt x="1369" y="7336"/>
                    <a:pt x="1369" y="7418"/>
                    <a:pt x="1369" y="7454"/>
                  </a:cubicBezTo>
                  <a:cubicBezTo>
                    <a:pt x="1333" y="7527"/>
                    <a:pt x="1296" y="7564"/>
                    <a:pt x="1260" y="7646"/>
                  </a:cubicBezTo>
                  <a:cubicBezTo>
                    <a:pt x="1214" y="7682"/>
                    <a:pt x="1178" y="7755"/>
                    <a:pt x="1105" y="7792"/>
                  </a:cubicBezTo>
                  <a:cubicBezTo>
                    <a:pt x="1032" y="7874"/>
                    <a:pt x="913" y="7910"/>
                    <a:pt x="840" y="7983"/>
                  </a:cubicBezTo>
                  <a:lnTo>
                    <a:pt x="758" y="8020"/>
                  </a:lnTo>
                  <a:cubicBezTo>
                    <a:pt x="722" y="8020"/>
                    <a:pt x="649" y="8056"/>
                    <a:pt x="612" y="8102"/>
                  </a:cubicBezTo>
                  <a:cubicBezTo>
                    <a:pt x="530" y="8175"/>
                    <a:pt x="457" y="8248"/>
                    <a:pt x="420" y="8330"/>
                  </a:cubicBezTo>
                  <a:cubicBezTo>
                    <a:pt x="348" y="8403"/>
                    <a:pt x="302" y="8476"/>
                    <a:pt x="265" y="8594"/>
                  </a:cubicBezTo>
                  <a:cubicBezTo>
                    <a:pt x="229" y="8859"/>
                    <a:pt x="229" y="9160"/>
                    <a:pt x="348" y="9425"/>
                  </a:cubicBezTo>
                  <a:cubicBezTo>
                    <a:pt x="457" y="9653"/>
                    <a:pt x="612" y="9844"/>
                    <a:pt x="804" y="10072"/>
                  </a:cubicBezTo>
                  <a:cubicBezTo>
                    <a:pt x="986" y="10264"/>
                    <a:pt x="1260" y="10419"/>
                    <a:pt x="1561" y="10611"/>
                  </a:cubicBezTo>
                  <a:cubicBezTo>
                    <a:pt x="1862" y="10757"/>
                    <a:pt x="2172" y="10912"/>
                    <a:pt x="2510" y="11021"/>
                  </a:cubicBezTo>
                  <a:cubicBezTo>
                    <a:pt x="2811" y="11140"/>
                    <a:pt x="3157" y="11249"/>
                    <a:pt x="3495" y="11368"/>
                  </a:cubicBezTo>
                  <a:cubicBezTo>
                    <a:pt x="3577" y="11368"/>
                    <a:pt x="3650" y="11404"/>
                    <a:pt x="3723" y="11404"/>
                  </a:cubicBezTo>
                  <a:cubicBezTo>
                    <a:pt x="3805" y="11249"/>
                    <a:pt x="3842" y="11103"/>
                    <a:pt x="3878" y="10875"/>
                  </a:cubicBezTo>
                  <a:cubicBezTo>
                    <a:pt x="3914" y="10757"/>
                    <a:pt x="3914" y="10647"/>
                    <a:pt x="3951" y="10528"/>
                  </a:cubicBezTo>
                  <a:lnTo>
                    <a:pt x="3914" y="10492"/>
                  </a:lnTo>
                  <a:cubicBezTo>
                    <a:pt x="3769" y="10492"/>
                    <a:pt x="3613" y="10455"/>
                    <a:pt x="3458" y="10382"/>
                  </a:cubicBezTo>
                  <a:cubicBezTo>
                    <a:pt x="3312" y="10337"/>
                    <a:pt x="3121" y="10227"/>
                    <a:pt x="2893" y="10109"/>
                  </a:cubicBezTo>
                  <a:cubicBezTo>
                    <a:pt x="2738" y="9999"/>
                    <a:pt x="2583" y="9844"/>
                    <a:pt x="2355" y="9698"/>
                  </a:cubicBezTo>
                  <a:cubicBezTo>
                    <a:pt x="2209" y="9543"/>
                    <a:pt x="2053" y="9388"/>
                    <a:pt x="1898" y="9242"/>
                  </a:cubicBezTo>
                  <a:cubicBezTo>
                    <a:pt x="1825" y="9160"/>
                    <a:pt x="1789" y="9087"/>
                    <a:pt x="1716" y="9014"/>
                  </a:cubicBezTo>
                  <a:lnTo>
                    <a:pt x="1597" y="8932"/>
                  </a:lnTo>
                  <a:lnTo>
                    <a:pt x="1597" y="8896"/>
                  </a:lnTo>
                  <a:cubicBezTo>
                    <a:pt x="1561" y="8859"/>
                    <a:pt x="1561" y="8859"/>
                    <a:pt x="1524" y="8823"/>
                  </a:cubicBezTo>
                  <a:lnTo>
                    <a:pt x="1524" y="8786"/>
                  </a:lnTo>
                  <a:lnTo>
                    <a:pt x="1524" y="8740"/>
                  </a:lnTo>
                  <a:lnTo>
                    <a:pt x="1634" y="8740"/>
                  </a:lnTo>
                  <a:cubicBezTo>
                    <a:pt x="1634" y="8786"/>
                    <a:pt x="1670" y="8786"/>
                    <a:pt x="1670" y="8786"/>
                  </a:cubicBezTo>
                  <a:lnTo>
                    <a:pt x="1716" y="8823"/>
                  </a:lnTo>
                  <a:lnTo>
                    <a:pt x="1789" y="8896"/>
                  </a:lnTo>
                  <a:lnTo>
                    <a:pt x="1825" y="8932"/>
                  </a:lnTo>
                  <a:lnTo>
                    <a:pt x="1862" y="8968"/>
                  </a:lnTo>
                  <a:cubicBezTo>
                    <a:pt x="1898" y="9014"/>
                    <a:pt x="1898" y="9014"/>
                    <a:pt x="1944" y="9051"/>
                  </a:cubicBezTo>
                  <a:lnTo>
                    <a:pt x="2017" y="9124"/>
                  </a:lnTo>
                  <a:cubicBezTo>
                    <a:pt x="2209" y="9315"/>
                    <a:pt x="2400" y="9507"/>
                    <a:pt x="2583" y="9653"/>
                  </a:cubicBezTo>
                  <a:cubicBezTo>
                    <a:pt x="2811" y="9844"/>
                    <a:pt x="3039" y="9999"/>
                    <a:pt x="3230" y="10109"/>
                  </a:cubicBezTo>
                  <a:cubicBezTo>
                    <a:pt x="3385" y="10227"/>
                    <a:pt x="3540" y="10300"/>
                    <a:pt x="3686" y="10337"/>
                  </a:cubicBezTo>
                  <a:cubicBezTo>
                    <a:pt x="3805" y="10337"/>
                    <a:pt x="3878" y="10382"/>
                    <a:pt x="3951" y="10382"/>
                  </a:cubicBezTo>
                  <a:cubicBezTo>
                    <a:pt x="3997" y="10154"/>
                    <a:pt x="4033" y="9926"/>
                    <a:pt x="4033" y="9616"/>
                  </a:cubicBezTo>
                  <a:cubicBezTo>
                    <a:pt x="4070" y="9197"/>
                    <a:pt x="4070" y="8786"/>
                    <a:pt x="4070" y="8366"/>
                  </a:cubicBezTo>
                  <a:lnTo>
                    <a:pt x="3997" y="8366"/>
                  </a:lnTo>
                  <a:cubicBezTo>
                    <a:pt x="3914" y="8366"/>
                    <a:pt x="3842" y="8330"/>
                    <a:pt x="3769" y="8330"/>
                  </a:cubicBezTo>
                  <a:cubicBezTo>
                    <a:pt x="3650" y="8284"/>
                    <a:pt x="3495" y="8248"/>
                    <a:pt x="3385" y="8175"/>
                  </a:cubicBezTo>
                  <a:cubicBezTo>
                    <a:pt x="3121" y="8056"/>
                    <a:pt x="2893" y="7874"/>
                    <a:pt x="2628" y="7600"/>
                  </a:cubicBezTo>
                  <a:cubicBezTo>
                    <a:pt x="2473" y="7454"/>
                    <a:pt x="2355" y="7299"/>
                    <a:pt x="2209" y="7107"/>
                  </a:cubicBezTo>
                  <a:cubicBezTo>
                    <a:pt x="2126" y="7034"/>
                    <a:pt x="2053" y="6962"/>
                    <a:pt x="2017" y="6879"/>
                  </a:cubicBezTo>
                  <a:cubicBezTo>
                    <a:pt x="1980" y="6843"/>
                    <a:pt x="1944" y="6806"/>
                    <a:pt x="1898" y="6733"/>
                  </a:cubicBezTo>
                  <a:lnTo>
                    <a:pt x="1862" y="6688"/>
                  </a:lnTo>
                  <a:lnTo>
                    <a:pt x="1862" y="6651"/>
                  </a:lnTo>
                  <a:lnTo>
                    <a:pt x="1862" y="6615"/>
                  </a:lnTo>
                  <a:lnTo>
                    <a:pt x="1898" y="6578"/>
                  </a:lnTo>
                  <a:cubicBezTo>
                    <a:pt x="1944" y="6578"/>
                    <a:pt x="1980" y="6578"/>
                    <a:pt x="1980" y="6615"/>
                  </a:cubicBezTo>
                  <a:cubicBezTo>
                    <a:pt x="2017" y="6651"/>
                    <a:pt x="2053" y="6733"/>
                    <a:pt x="2090" y="6770"/>
                  </a:cubicBezTo>
                  <a:lnTo>
                    <a:pt x="2126" y="6806"/>
                  </a:lnTo>
                  <a:cubicBezTo>
                    <a:pt x="2209" y="6879"/>
                    <a:pt x="2245" y="6962"/>
                    <a:pt x="2318" y="7034"/>
                  </a:cubicBezTo>
                  <a:cubicBezTo>
                    <a:pt x="2473" y="7226"/>
                    <a:pt x="2628" y="7418"/>
                    <a:pt x="2774" y="7527"/>
                  </a:cubicBezTo>
                  <a:cubicBezTo>
                    <a:pt x="3002" y="7755"/>
                    <a:pt x="3194" y="7947"/>
                    <a:pt x="3422" y="8056"/>
                  </a:cubicBezTo>
                  <a:cubicBezTo>
                    <a:pt x="3540" y="8138"/>
                    <a:pt x="3650" y="8175"/>
                    <a:pt x="3769" y="8211"/>
                  </a:cubicBezTo>
                  <a:cubicBezTo>
                    <a:pt x="3842" y="8211"/>
                    <a:pt x="3914" y="8248"/>
                    <a:pt x="4033" y="8248"/>
                  </a:cubicBezTo>
                  <a:lnTo>
                    <a:pt x="4070" y="8248"/>
                  </a:lnTo>
                  <a:cubicBezTo>
                    <a:pt x="4070" y="7491"/>
                    <a:pt x="3997" y="6733"/>
                    <a:pt x="3914" y="6086"/>
                  </a:cubicBezTo>
                  <a:lnTo>
                    <a:pt x="3495" y="6086"/>
                  </a:lnTo>
                  <a:cubicBezTo>
                    <a:pt x="3385" y="6049"/>
                    <a:pt x="3267" y="6049"/>
                    <a:pt x="3121" y="6004"/>
                  </a:cubicBezTo>
                  <a:cubicBezTo>
                    <a:pt x="3002" y="5967"/>
                    <a:pt x="2856" y="5894"/>
                    <a:pt x="2738" y="5858"/>
                  </a:cubicBezTo>
                  <a:cubicBezTo>
                    <a:pt x="2665" y="5821"/>
                    <a:pt x="2546" y="5739"/>
                    <a:pt x="2400" y="5666"/>
                  </a:cubicBezTo>
                  <a:cubicBezTo>
                    <a:pt x="2282" y="5630"/>
                    <a:pt x="2209" y="5547"/>
                    <a:pt x="2090" y="5438"/>
                  </a:cubicBezTo>
                  <a:cubicBezTo>
                    <a:pt x="1862" y="5319"/>
                    <a:pt x="1670" y="5137"/>
                    <a:pt x="1488" y="4945"/>
                  </a:cubicBezTo>
                  <a:cubicBezTo>
                    <a:pt x="1406" y="4827"/>
                    <a:pt x="1333" y="4754"/>
                    <a:pt x="1260" y="4635"/>
                  </a:cubicBezTo>
                  <a:cubicBezTo>
                    <a:pt x="1214" y="4599"/>
                    <a:pt x="1178" y="4562"/>
                    <a:pt x="1141" y="4526"/>
                  </a:cubicBezTo>
                  <a:cubicBezTo>
                    <a:pt x="1141" y="4489"/>
                    <a:pt x="1105" y="4453"/>
                    <a:pt x="1105" y="4453"/>
                  </a:cubicBezTo>
                  <a:lnTo>
                    <a:pt x="1105" y="4407"/>
                  </a:lnTo>
                  <a:lnTo>
                    <a:pt x="1068" y="4407"/>
                  </a:lnTo>
                  <a:lnTo>
                    <a:pt x="1068" y="4371"/>
                  </a:lnTo>
                  <a:lnTo>
                    <a:pt x="1032" y="4334"/>
                  </a:lnTo>
                  <a:lnTo>
                    <a:pt x="1068" y="4298"/>
                  </a:lnTo>
                  <a:lnTo>
                    <a:pt x="1105" y="4261"/>
                  </a:lnTo>
                  <a:cubicBezTo>
                    <a:pt x="1141" y="4261"/>
                    <a:pt x="1141" y="4261"/>
                    <a:pt x="1178" y="4298"/>
                  </a:cubicBezTo>
                  <a:lnTo>
                    <a:pt x="1260" y="4371"/>
                  </a:lnTo>
                  <a:lnTo>
                    <a:pt x="1296" y="4453"/>
                  </a:lnTo>
                  <a:lnTo>
                    <a:pt x="1333" y="4489"/>
                  </a:lnTo>
                  <a:cubicBezTo>
                    <a:pt x="1369" y="4526"/>
                    <a:pt x="1406" y="4562"/>
                    <a:pt x="1406" y="4599"/>
                  </a:cubicBezTo>
                  <a:cubicBezTo>
                    <a:pt x="1524" y="4717"/>
                    <a:pt x="1597" y="4827"/>
                    <a:pt x="1716" y="4909"/>
                  </a:cubicBezTo>
                  <a:cubicBezTo>
                    <a:pt x="1980" y="5173"/>
                    <a:pt x="2282" y="5402"/>
                    <a:pt x="2583" y="5593"/>
                  </a:cubicBezTo>
                  <a:cubicBezTo>
                    <a:pt x="2701" y="5666"/>
                    <a:pt x="2811" y="5703"/>
                    <a:pt x="2929" y="5739"/>
                  </a:cubicBezTo>
                  <a:cubicBezTo>
                    <a:pt x="3039" y="5821"/>
                    <a:pt x="3157" y="5858"/>
                    <a:pt x="3267" y="5894"/>
                  </a:cubicBezTo>
                  <a:cubicBezTo>
                    <a:pt x="3458" y="5931"/>
                    <a:pt x="3577" y="5967"/>
                    <a:pt x="3686" y="5967"/>
                  </a:cubicBezTo>
                  <a:lnTo>
                    <a:pt x="3914" y="5967"/>
                  </a:lnTo>
                  <a:cubicBezTo>
                    <a:pt x="3878" y="5703"/>
                    <a:pt x="3878" y="5438"/>
                    <a:pt x="3842" y="5210"/>
                  </a:cubicBezTo>
                  <a:lnTo>
                    <a:pt x="3842" y="5091"/>
                  </a:lnTo>
                  <a:lnTo>
                    <a:pt x="3805" y="5055"/>
                  </a:lnTo>
                  <a:cubicBezTo>
                    <a:pt x="3805" y="4790"/>
                    <a:pt x="3769" y="4562"/>
                    <a:pt x="3723" y="4298"/>
                  </a:cubicBezTo>
                  <a:lnTo>
                    <a:pt x="3723" y="4106"/>
                  </a:lnTo>
                  <a:cubicBezTo>
                    <a:pt x="3686" y="4033"/>
                    <a:pt x="3686" y="3915"/>
                    <a:pt x="3686" y="3805"/>
                  </a:cubicBezTo>
                  <a:lnTo>
                    <a:pt x="3650" y="3805"/>
                  </a:lnTo>
                  <a:lnTo>
                    <a:pt x="3650" y="3769"/>
                  </a:lnTo>
                  <a:lnTo>
                    <a:pt x="3540" y="3769"/>
                  </a:lnTo>
                  <a:cubicBezTo>
                    <a:pt x="3495" y="3723"/>
                    <a:pt x="3422" y="3723"/>
                    <a:pt x="3385" y="3686"/>
                  </a:cubicBezTo>
                  <a:cubicBezTo>
                    <a:pt x="3230" y="3614"/>
                    <a:pt x="3157" y="3495"/>
                    <a:pt x="3084" y="3422"/>
                  </a:cubicBezTo>
                  <a:cubicBezTo>
                    <a:pt x="3002" y="3349"/>
                    <a:pt x="2929" y="3230"/>
                    <a:pt x="2856" y="3121"/>
                  </a:cubicBezTo>
                  <a:cubicBezTo>
                    <a:pt x="2774" y="3002"/>
                    <a:pt x="2701" y="2893"/>
                    <a:pt x="2665" y="2774"/>
                  </a:cubicBezTo>
                  <a:lnTo>
                    <a:pt x="2665" y="2738"/>
                  </a:lnTo>
                  <a:lnTo>
                    <a:pt x="2628" y="2701"/>
                  </a:lnTo>
                  <a:lnTo>
                    <a:pt x="2628" y="2665"/>
                  </a:lnTo>
                  <a:cubicBezTo>
                    <a:pt x="2628" y="2628"/>
                    <a:pt x="2628" y="2628"/>
                    <a:pt x="2665" y="2628"/>
                  </a:cubicBezTo>
                  <a:cubicBezTo>
                    <a:pt x="2701" y="2628"/>
                    <a:pt x="2738" y="2628"/>
                    <a:pt x="2738" y="2665"/>
                  </a:cubicBezTo>
                  <a:cubicBezTo>
                    <a:pt x="2774" y="2701"/>
                    <a:pt x="2811" y="2774"/>
                    <a:pt x="2856" y="2856"/>
                  </a:cubicBezTo>
                  <a:lnTo>
                    <a:pt x="2893" y="2893"/>
                  </a:lnTo>
                  <a:cubicBezTo>
                    <a:pt x="3002" y="3084"/>
                    <a:pt x="3121" y="3267"/>
                    <a:pt x="3267" y="3458"/>
                  </a:cubicBezTo>
                  <a:cubicBezTo>
                    <a:pt x="3349" y="3495"/>
                    <a:pt x="3385" y="3541"/>
                    <a:pt x="3458" y="3577"/>
                  </a:cubicBezTo>
                  <a:cubicBezTo>
                    <a:pt x="3495" y="3614"/>
                    <a:pt x="3540" y="3614"/>
                    <a:pt x="3577" y="3650"/>
                  </a:cubicBezTo>
                  <a:lnTo>
                    <a:pt x="3650" y="3650"/>
                  </a:lnTo>
                  <a:lnTo>
                    <a:pt x="3613" y="3422"/>
                  </a:lnTo>
                  <a:lnTo>
                    <a:pt x="3613" y="3349"/>
                  </a:lnTo>
                  <a:cubicBezTo>
                    <a:pt x="3540" y="2856"/>
                    <a:pt x="3458" y="2400"/>
                    <a:pt x="3349" y="1898"/>
                  </a:cubicBezTo>
                  <a:lnTo>
                    <a:pt x="3312" y="1898"/>
                  </a:lnTo>
                  <a:cubicBezTo>
                    <a:pt x="3267" y="1898"/>
                    <a:pt x="3230" y="1862"/>
                    <a:pt x="3157" y="1862"/>
                  </a:cubicBezTo>
                  <a:cubicBezTo>
                    <a:pt x="3121" y="1825"/>
                    <a:pt x="3084" y="1789"/>
                    <a:pt x="3039" y="1789"/>
                  </a:cubicBezTo>
                  <a:cubicBezTo>
                    <a:pt x="2966" y="1716"/>
                    <a:pt x="2929" y="1634"/>
                    <a:pt x="2856" y="1524"/>
                  </a:cubicBezTo>
                  <a:cubicBezTo>
                    <a:pt x="2738" y="1369"/>
                    <a:pt x="2665" y="1214"/>
                    <a:pt x="2583" y="1032"/>
                  </a:cubicBezTo>
                  <a:lnTo>
                    <a:pt x="2583" y="986"/>
                  </a:lnTo>
                  <a:lnTo>
                    <a:pt x="2701" y="986"/>
                  </a:lnTo>
                  <a:cubicBezTo>
                    <a:pt x="2738" y="1068"/>
                    <a:pt x="2738" y="1105"/>
                    <a:pt x="2774" y="1141"/>
                  </a:cubicBezTo>
                  <a:cubicBezTo>
                    <a:pt x="2811" y="1214"/>
                    <a:pt x="2856" y="1296"/>
                    <a:pt x="2893" y="1333"/>
                  </a:cubicBezTo>
                  <a:cubicBezTo>
                    <a:pt x="2966" y="1488"/>
                    <a:pt x="3039" y="1597"/>
                    <a:pt x="3121" y="1670"/>
                  </a:cubicBezTo>
                  <a:cubicBezTo>
                    <a:pt x="3157" y="1716"/>
                    <a:pt x="3194" y="1752"/>
                    <a:pt x="3230" y="1789"/>
                  </a:cubicBezTo>
                  <a:cubicBezTo>
                    <a:pt x="3267" y="1789"/>
                    <a:pt x="3267" y="1789"/>
                    <a:pt x="3312" y="1825"/>
                  </a:cubicBezTo>
                  <a:cubicBezTo>
                    <a:pt x="3312" y="1670"/>
                    <a:pt x="3267" y="1561"/>
                    <a:pt x="3230" y="1442"/>
                  </a:cubicBezTo>
                  <a:lnTo>
                    <a:pt x="3194" y="1214"/>
                  </a:lnTo>
                  <a:cubicBezTo>
                    <a:pt x="3121" y="986"/>
                    <a:pt x="3084" y="758"/>
                    <a:pt x="3002" y="530"/>
                  </a:cubicBezTo>
                  <a:lnTo>
                    <a:pt x="3039" y="494"/>
                  </a:lnTo>
                  <a:lnTo>
                    <a:pt x="3084" y="530"/>
                  </a:lnTo>
                  <a:lnTo>
                    <a:pt x="3121" y="722"/>
                  </a:lnTo>
                  <a:cubicBezTo>
                    <a:pt x="3194" y="950"/>
                    <a:pt x="3267" y="1141"/>
                    <a:pt x="3312" y="1369"/>
                  </a:cubicBezTo>
                  <a:cubicBezTo>
                    <a:pt x="3349" y="1524"/>
                    <a:pt x="3385" y="1670"/>
                    <a:pt x="3422" y="1825"/>
                  </a:cubicBezTo>
                  <a:cubicBezTo>
                    <a:pt x="3458" y="1789"/>
                    <a:pt x="3458" y="1789"/>
                    <a:pt x="3495" y="1789"/>
                  </a:cubicBezTo>
                  <a:cubicBezTo>
                    <a:pt x="3495" y="1752"/>
                    <a:pt x="3540" y="1752"/>
                    <a:pt x="3540" y="1716"/>
                  </a:cubicBezTo>
                  <a:cubicBezTo>
                    <a:pt x="3577" y="1670"/>
                    <a:pt x="3613" y="1597"/>
                    <a:pt x="3650" y="1488"/>
                  </a:cubicBezTo>
                  <a:cubicBezTo>
                    <a:pt x="3686" y="1406"/>
                    <a:pt x="3723" y="1296"/>
                    <a:pt x="3723" y="1214"/>
                  </a:cubicBezTo>
                  <a:lnTo>
                    <a:pt x="3769" y="1178"/>
                  </a:lnTo>
                  <a:cubicBezTo>
                    <a:pt x="3769" y="1141"/>
                    <a:pt x="3769" y="1105"/>
                    <a:pt x="3805" y="1032"/>
                  </a:cubicBezTo>
                  <a:lnTo>
                    <a:pt x="3878" y="1032"/>
                  </a:lnTo>
                  <a:cubicBezTo>
                    <a:pt x="3842" y="1105"/>
                    <a:pt x="3842" y="1141"/>
                    <a:pt x="3805" y="1214"/>
                  </a:cubicBezTo>
                  <a:lnTo>
                    <a:pt x="3805" y="1296"/>
                  </a:lnTo>
                  <a:cubicBezTo>
                    <a:pt x="3769" y="1406"/>
                    <a:pt x="3723" y="1524"/>
                    <a:pt x="3686" y="1597"/>
                  </a:cubicBezTo>
                  <a:cubicBezTo>
                    <a:pt x="3650" y="1670"/>
                    <a:pt x="3650" y="1716"/>
                    <a:pt x="3613" y="1752"/>
                  </a:cubicBezTo>
                  <a:cubicBezTo>
                    <a:pt x="3577" y="1789"/>
                    <a:pt x="3577" y="1825"/>
                    <a:pt x="3540" y="1862"/>
                  </a:cubicBezTo>
                  <a:lnTo>
                    <a:pt x="3495" y="1862"/>
                  </a:lnTo>
                  <a:lnTo>
                    <a:pt x="3458" y="1898"/>
                  </a:lnTo>
                  <a:lnTo>
                    <a:pt x="3495" y="2090"/>
                  </a:lnTo>
                  <a:lnTo>
                    <a:pt x="3540" y="2245"/>
                  </a:lnTo>
                  <a:cubicBezTo>
                    <a:pt x="3650" y="2738"/>
                    <a:pt x="3723" y="3121"/>
                    <a:pt x="3805" y="3458"/>
                  </a:cubicBezTo>
                  <a:lnTo>
                    <a:pt x="3805" y="3614"/>
                  </a:lnTo>
                  <a:cubicBezTo>
                    <a:pt x="3842" y="3614"/>
                    <a:pt x="3878" y="3577"/>
                    <a:pt x="3878" y="3577"/>
                  </a:cubicBezTo>
                  <a:cubicBezTo>
                    <a:pt x="3914" y="3541"/>
                    <a:pt x="3951" y="3495"/>
                    <a:pt x="3997" y="3458"/>
                  </a:cubicBezTo>
                  <a:cubicBezTo>
                    <a:pt x="4106" y="3312"/>
                    <a:pt x="4143" y="3194"/>
                    <a:pt x="4179" y="3039"/>
                  </a:cubicBezTo>
                  <a:cubicBezTo>
                    <a:pt x="4225" y="2966"/>
                    <a:pt x="4261" y="2893"/>
                    <a:pt x="4298" y="2811"/>
                  </a:cubicBezTo>
                  <a:lnTo>
                    <a:pt x="4298" y="2774"/>
                  </a:lnTo>
                  <a:cubicBezTo>
                    <a:pt x="4298" y="2738"/>
                    <a:pt x="4334" y="2665"/>
                    <a:pt x="4334" y="2628"/>
                  </a:cubicBezTo>
                  <a:lnTo>
                    <a:pt x="4371" y="2583"/>
                  </a:lnTo>
                  <a:lnTo>
                    <a:pt x="4407" y="2583"/>
                  </a:lnTo>
                  <a:lnTo>
                    <a:pt x="4407" y="2628"/>
                  </a:lnTo>
                  <a:lnTo>
                    <a:pt x="4407" y="2665"/>
                  </a:lnTo>
                  <a:cubicBezTo>
                    <a:pt x="4371" y="2738"/>
                    <a:pt x="4371" y="2774"/>
                    <a:pt x="4334" y="2856"/>
                  </a:cubicBezTo>
                  <a:lnTo>
                    <a:pt x="4298" y="2966"/>
                  </a:lnTo>
                  <a:cubicBezTo>
                    <a:pt x="4261" y="3121"/>
                    <a:pt x="4225" y="3230"/>
                    <a:pt x="4179" y="3312"/>
                  </a:cubicBezTo>
                  <a:cubicBezTo>
                    <a:pt x="4143" y="3422"/>
                    <a:pt x="4070" y="3541"/>
                    <a:pt x="3997" y="3614"/>
                  </a:cubicBezTo>
                  <a:cubicBezTo>
                    <a:pt x="3951" y="3650"/>
                    <a:pt x="3914" y="3686"/>
                    <a:pt x="3842" y="3723"/>
                  </a:cubicBezTo>
                  <a:cubicBezTo>
                    <a:pt x="3878" y="3842"/>
                    <a:pt x="3878" y="3997"/>
                    <a:pt x="3914" y="4106"/>
                  </a:cubicBezTo>
                  <a:cubicBezTo>
                    <a:pt x="3951" y="4298"/>
                    <a:pt x="3951" y="4526"/>
                    <a:pt x="3997" y="4717"/>
                  </a:cubicBezTo>
                  <a:cubicBezTo>
                    <a:pt x="4033" y="5055"/>
                    <a:pt x="4070" y="5365"/>
                    <a:pt x="4106" y="5703"/>
                  </a:cubicBezTo>
                  <a:lnTo>
                    <a:pt x="4143" y="5821"/>
                  </a:lnTo>
                  <a:lnTo>
                    <a:pt x="4143" y="5894"/>
                  </a:lnTo>
                  <a:cubicBezTo>
                    <a:pt x="4179" y="5894"/>
                    <a:pt x="4225" y="5858"/>
                    <a:pt x="4298" y="5858"/>
                  </a:cubicBezTo>
                  <a:cubicBezTo>
                    <a:pt x="4371" y="5821"/>
                    <a:pt x="4407" y="5776"/>
                    <a:pt x="4489" y="5739"/>
                  </a:cubicBezTo>
                  <a:cubicBezTo>
                    <a:pt x="4526" y="5703"/>
                    <a:pt x="4599" y="5666"/>
                    <a:pt x="4681" y="5593"/>
                  </a:cubicBezTo>
                  <a:cubicBezTo>
                    <a:pt x="4827" y="5438"/>
                    <a:pt x="5018" y="5283"/>
                    <a:pt x="5210" y="5018"/>
                  </a:cubicBezTo>
                  <a:cubicBezTo>
                    <a:pt x="5283" y="4863"/>
                    <a:pt x="5401" y="4717"/>
                    <a:pt x="5511" y="4526"/>
                  </a:cubicBezTo>
                  <a:cubicBezTo>
                    <a:pt x="5547" y="4453"/>
                    <a:pt x="5593" y="4407"/>
                    <a:pt x="5630" y="4334"/>
                  </a:cubicBezTo>
                  <a:cubicBezTo>
                    <a:pt x="5703" y="4261"/>
                    <a:pt x="5739" y="4143"/>
                    <a:pt x="5821" y="4070"/>
                  </a:cubicBezTo>
                  <a:lnTo>
                    <a:pt x="5821" y="4033"/>
                  </a:lnTo>
                  <a:lnTo>
                    <a:pt x="5858" y="4070"/>
                  </a:lnTo>
                  <a:cubicBezTo>
                    <a:pt x="5776" y="4225"/>
                    <a:pt x="5703" y="4334"/>
                    <a:pt x="5630" y="4453"/>
                  </a:cubicBezTo>
                  <a:lnTo>
                    <a:pt x="5630" y="4489"/>
                  </a:lnTo>
                  <a:lnTo>
                    <a:pt x="5593" y="4526"/>
                  </a:lnTo>
                  <a:lnTo>
                    <a:pt x="5593" y="4562"/>
                  </a:lnTo>
                  <a:cubicBezTo>
                    <a:pt x="5547" y="4599"/>
                    <a:pt x="5511" y="4681"/>
                    <a:pt x="5438" y="4754"/>
                  </a:cubicBezTo>
                  <a:cubicBezTo>
                    <a:pt x="5283" y="5055"/>
                    <a:pt x="5137" y="5246"/>
                    <a:pt x="4945" y="5438"/>
                  </a:cubicBezTo>
                  <a:cubicBezTo>
                    <a:pt x="4863" y="5547"/>
                    <a:pt x="4754" y="5630"/>
                    <a:pt x="4635" y="5739"/>
                  </a:cubicBezTo>
                  <a:cubicBezTo>
                    <a:pt x="4526" y="5821"/>
                    <a:pt x="4407" y="5894"/>
                    <a:pt x="4298" y="5967"/>
                  </a:cubicBezTo>
                  <a:cubicBezTo>
                    <a:pt x="4261" y="5967"/>
                    <a:pt x="4225" y="6004"/>
                    <a:pt x="4179" y="6004"/>
                  </a:cubicBezTo>
                  <a:lnTo>
                    <a:pt x="4179" y="6086"/>
                  </a:lnTo>
                  <a:cubicBezTo>
                    <a:pt x="4225" y="6350"/>
                    <a:pt x="4225" y="6615"/>
                    <a:pt x="4261" y="6916"/>
                  </a:cubicBezTo>
                  <a:cubicBezTo>
                    <a:pt x="4298" y="7372"/>
                    <a:pt x="4334" y="7755"/>
                    <a:pt x="4334" y="8138"/>
                  </a:cubicBezTo>
                  <a:cubicBezTo>
                    <a:pt x="4453" y="8138"/>
                    <a:pt x="4526" y="8056"/>
                    <a:pt x="4599" y="7983"/>
                  </a:cubicBezTo>
                  <a:cubicBezTo>
                    <a:pt x="4717" y="7910"/>
                    <a:pt x="4863" y="7755"/>
                    <a:pt x="4945" y="7600"/>
                  </a:cubicBezTo>
                  <a:cubicBezTo>
                    <a:pt x="5055" y="7491"/>
                    <a:pt x="5137" y="7372"/>
                    <a:pt x="5173" y="7263"/>
                  </a:cubicBezTo>
                  <a:cubicBezTo>
                    <a:pt x="5173" y="7226"/>
                    <a:pt x="5173" y="7190"/>
                    <a:pt x="5210" y="7144"/>
                  </a:cubicBezTo>
                  <a:lnTo>
                    <a:pt x="5246" y="7144"/>
                  </a:lnTo>
                  <a:lnTo>
                    <a:pt x="5246" y="7190"/>
                  </a:lnTo>
                  <a:cubicBezTo>
                    <a:pt x="5210" y="7263"/>
                    <a:pt x="5173" y="7372"/>
                    <a:pt x="5091" y="7491"/>
                  </a:cubicBezTo>
                  <a:cubicBezTo>
                    <a:pt x="5055" y="7600"/>
                    <a:pt x="4945" y="7719"/>
                    <a:pt x="4863" y="7874"/>
                  </a:cubicBezTo>
                  <a:cubicBezTo>
                    <a:pt x="4754" y="7983"/>
                    <a:pt x="4635" y="8056"/>
                    <a:pt x="4526" y="8175"/>
                  </a:cubicBezTo>
                  <a:cubicBezTo>
                    <a:pt x="4453" y="8211"/>
                    <a:pt x="4407" y="8211"/>
                    <a:pt x="4371" y="8248"/>
                  </a:cubicBezTo>
                  <a:lnTo>
                    <a:pt x="4371" y="9124"/>
                  </a:lnTo>
                  <a:cubicBezTo>
                    <a:pt x="4334" y="9580"/>
                    <a:pt x="4298" y="9999"/>
                    <a:pt x="4261" y="10382"/>
                  </a:cubicBezTo>
                  <a:lnTo>
                    <a:pt x="4298" y="10382"/>
                  </a:lnTo>
                  <a:cubicBezTo>
                    <a:pt x="4407" y="10337"/>
                    <a:pt x="4489" y="10300"/>
                    <a:pt x="4599" y="10264"/>
                  </a:cubicBezTo>
                  <a:cubicBezTo>
                    <a:pt x="4790" y="10191"/>
                    <a:pt x="4945" y="10072"/>
                    <a:pt x="5137" y="9926"/>
                  </a:cubicBezTo>
                  <a:cubicBezTo>
                    <a:pt x="5319" y="9771"/>
                    <a:pt x="5511" y="9580"/>
                    <a:pt x="5739" y="9315"/>
                  </a:cubicBezTo>
                  <a:cubicBezTo>
                    <a:pt x="5858" y="9197"/>
                    <a:pt x="5967" y="9051"/>
                    <a:pt x="6086" y="8932"/>
                  </a:cubicBezTo>
                  <a:lnTo>
                    <a:pt x="6232" y="8740"/>
                  </a:lnTo>
                  <a:lnTo>
                    <a:pt x="6277" y="8740"/>
                  </a:lnTo>
                  <a:lnTo>
                    <a:pt x="6277" y="8786"/>
                  </a:lnTo>
                  <a:cubicBezTo>
                    <a:pt x="6195" y="8859"/>
                    <a:pt x="6159" y="8932"/>
                    <a:pt x="6086" y="9014"/>
                  </a:cubicBezTo>
                  <a:cubicBezTo>
                    <a:pt x="5967" y="9160"/>
                    <a:pt x="5858" y="9279"/>
                    <a:pt x="5739" y="9388"/>
                  </a:cubicBezTo>
                  <a:cubicBezTo>
                    <a:pt x="5511" y="9698"/>
                    <a:pt x="5283" y="9881"/>
                    <a:pt x="5055" y="10072"/>
                  </a:cubicBezTo>
                  <a:cubicBezTo>
                    <a:pt x="4945" y="10154"/>
                    <a:pt x="4827" y="10264"/>
                    <a:pt x="4717" y="10337"/>
                  </a:cubicBezTo>
                  <a:cubicBezTo>
                    <a:pt x="4562" y="10419"/>
                    <a:pt x="4453" y="10455"/>
                    <a:pt x="4298" y="10492"/>
                  </a:cubicBezTo>
                  <a:lnTo>
                    <a:pt x="4261" y="10492"/>
                  </a:lnTo>
                  <a:cubicBezTo>
                    <a:pt x="4179" y="10793"/>
                    <a:pt x="4143" y="11067"/>
                    <a:pt x="4070" y="11331"/>
                  </a:cubicBezTo>
                  <a:cubicBezTo>
                    <a:pt x="4070" y="11404"/>
                    <a:pt x="4033" y="11477"/>
                    <a:pt x="3997" y="11559"/>
                  </a:cubicBezTo>
                  <a:lnTo>
                    <a:pt x="4033" y="11523"/>
                  </a:lnTo>
                  <a:lnTo>
                    <a:pt x="4070" y="11523"/>
                  </a:lnTo>
                  <a:lnTo>
                    <a:pt x="4070" y="11477"/>
                  </a:lnTo>
                  <a:cubicBezTo>
                    <a:pt x="4179" y="11523"/>
                    <a:pt x="4261" y="11523"/>
                    <a:pt x="4371" y="11559"/>
                  </a:cubicBezTo>
                  <a:lnTo>
                    <a:pt x="4407" y="11559"/>
                  </a:lnTo>
                  <a:cubicBezTo>
                    <a:pt x="4453" y="11559"/>
                    <a:pt x="4489" y="11523"/>
                    <a:pt x="4526" y="11441"/>
                  </a:cubicBezTo>
                  <a:cubicBezTo>
                    <a:pt x="4526" y="11441"/>
                    <a:pt x="4526" y="11404"/>
                    <a:pt x="4489" y="11368"/>
                  </a:cubicBezTo>
                  <a:cubicBezTo>
                    <a:pt x="4489" y="11368"/>
                    <a:pt x="4453" y="11331"/>
                    <a:pt x="4407" y="11331"/>
                  </a:cubicBezTo>
                  <a:lnTo>
                    <a:pt x="4334" y="11331"/>
                  </a:lnTo>
                  <a:lnTo>
                    <a:pt x="4225" y="11295"/>
                  </a:lnTo>
                  <a:cubicBezTo>
                    <a:pt x="4261" y="11295"/>
                    <a:pt x="4298" y="11295"/>
                    <a:pt x="4298" y="11249"/>
                  </a:cubicBezTo>
                  <a:lnTo>
                    <a:pt x="4334" y="11213"/>
                  </a:lnTo>
                  <a:cubicBezTo>
                    <a:pt x="4681" y="10948"/>
                    <a:pt x="5091" y="10757"/>
                    <a:pt x="5438" y="10565"/>
                  </a:cubicBezTo>
                  <a:lnTo>
                    <a:pt x="5547" y="10528"/>
                  </a:lnTo>
                  <a:cubicBezTo>
                    <a:pt x="5703" y="10455"/>
                    <a:pt x="5858" y="10382"/>
                    <a:pt x="6004" y="10300"/>
                  </a:cubicBezTo>
                  <a:cubicBezTo>
                    <a:pt x="6232" y="10191"/>
                    <a:pt x="6460" y="9999"/>
                    <a:pt x="6615" y="9844"/>
                  </a:cubicBezTo>
                  <a:cubicBezTo>
                    <a:pt x="6770" y="9735"/>
                    <a:pt x="6843" y="9580"/>
                    <a:pt x="6916" y="9470"/>
                  </a:cubicBezTo>
                  <a:cubicBezTo>
                    <a:pt x="7034" y="9315"/>
                    <a:pt x="7071" y="9160"/>
                    <a:pt x="7107" y="9051"/>
                  </a:cubicBezTo>
                  <a:cubicBezTo>
                    <a:pt x="7107" y="8859"/>
                    <a:pt x="7107" y="8704"/>
                    <a:pt x="7071" y="8558"/>
                  </a:cubicBezTo>
                  <a:cubicBezTo>
                    <a:pt x="7034" y="8403"/>
                    <a:pt x="6961" y="8284"/>
                    <a:pt x="6879" y="8175"/>
                  </a:cubicBezTo>
                  <a:cubicBezTo>
                    <a:pt x="6733" y="7947"/>
                    <a:pt x="6460" y="7792"/>
                    <a:pt x="6232" y="7646"/>
                  </a:cubicBezTo>
                  <a:lnTo>
                    <a:pt x="6232" y="7600"/>
                  </a:lnTo>
                  <a:cubicBezTo>
                    <a:pt x="6086" y="7491"/>
                    <a:pt x="5894" y="7372"/>
                    <a:pt x="5739" y="7226"/>
                  </a:cubicBezTo>
                  <a:cubicBezTo>
                    <a:pt x="5666" y="7190"/>
                    <a:pt x="5630" y="7107"/>
                    <a:pt x="5593" y="7034"/>
                  </a:cubicBezTo>
                  <a:cubicBezTo>
                    <a:pt x="5547" y="6998"/>
                    <a:pt x="5511" y="6916"/>
                    <a:pt x="5511" y="6843"/>
                  </a:cubicBezTo>
                  <a:cubicBezTo>
                    <a:pt x="5511" y="6806"/>
                    <a:pt x="5474" y="6733"/>
                    <a:pt x="5511" y="6651"/>
                  </a:cubicBezTo>
                  <a:cubicBezTo>
                    <a:pt x="5511" y="6578"/>
                    <a:pt x="5511" y="6505"/>
                    <a:pt x="5547" y="6423"/>
                  </a:cubicBezTo>
                  <a:cubicBezTo>
                    <a:pt x="5593" y="6350"/>
                    <a:pt x="5630" y="6277"/>
                    <a:pt x="5703" y="6159"/>
                  </a:cubicBezTo>
                  <a:cubicBezTo>
                    <a:pt x="5821" y="6004"/>
                    <a:pt x="5967" y="5858"/>
                    <a:pt x="6122" y="5739"/>
                  </a:cubicBezTo>
                  <a:lnTo>
                    <a:pt x="6159" y="5666"/>
                  </a:lnTo>
                  <a:cubicBezTo>
                    <a:pt x="6387" y="5511"/>
                    <a:pt x="6578" y="5319"/>
                    <a:pt x="6733" y="5091"/>
                  </a:cubicBezTo>
                  <a:cubicBezTo>
                    <a:pt x="6916" y="4827"/>
                    <a:pt x="6998" y="4489"/>
                    <a:pt x="6961" y="4225"/>
                  </a:cubicBezTo>
                  <a:cubicBezTo>
                    <a:pt x="6916" y="4070"/>
                    <a:pt x="6843" y="3951"/>
                    <a:pt x="6770" y="3842"/>
                  </a:cubicBezTo>
                  <a:cubicBezTo>
                    <a:pt x="6651" y="3723"/>
                    <a:pt x="6542" y="3614"/>
                    <a:pt x="6423" y="3541"/>
                  </a:cubicBezTo>
                  <a:cubicBezTo>
                    <a:pt x="6277" y="3458"/>
                    <a:pt x="6159" y="3385"/>
                    <a:pt x="6004" y="3312"/>
                  </a:cubicBezTo>
                  <a:cubicBezTo>
                    <a:pt x="5894" y="3312"/>
                    <a:pt x="5821" y="3267"/>
                    <a:pt x="5739" y="3230"/>
                  </a:cubicBezTo>
                  <a:lnTo>
                    <a:pt x="5666" y="3230"/>
                  </a:lnTo>
                  <a:lnTo>
                    <a:pt x="5630" y="3194"/>
                  </a:lnTo>
                  <a:lnTo>
                    <a:pt x="5511" y="3194"/>
                  </a:lnTo>
                  <a:cubicBezTo>
                    <a:pt x="5319" y="3121"/>
                    <a:pt x="5210" y="3084"/>
                    <a:pt x="5091" y="3002"/>
                  </a:cubicBezTo>
                  <a:cubicBezTo>
                    <a:pt x="5018" y="2966"/>
                    <a:pt x="4945" y="2893"/>
                    <a:pt x="4863" y="2856"/>
                  </a:cubicBezTo>
                  <a:cubicBezTo>
                    <a:pt x="4827" y="2774"/>
                    <a:pt x="4754" y="2738"/>
                    <a:pt x="4717" y="2665"/>
                  </a:cubicBezTo>
                  <a:cubicBezTo>
                    <a:pt x="4681" y="2546"/>
                    <a:pt x="4635" y="2437"/>
                    <a:pt x="4599" y="2282"/>
                  </a:cubicBezTo>
                  <a:cubicBezTo>
                    <a:pt x="4562" y="2172"/>
                    <a:pt x="4526" y="2017"/>
                    <a:pt x="4526" y="1898"/>
                  </a:cubicBezTo>
                  <a:lnTo>
                    <a:pt x="4526" y="1862"/>
                  </a:lnTo>
                  <a:cubicBezTo>
                    <a:pt x="4526" y="1825"/>
                    <a:pt x="4526" y="1752"/>
                    <a:pt x="4489" y="1716"/>
                  </a:cubicBezTo>
                  <a:cubicBezTo>
                    <a:pt x="4453" y="1524"/>
                    <a:pt x="4407" y="1333"/>
                    <a:pt x="4371" y="1178"/>
                  </a:cubicBezTo>
                  <a:cubicBezTo>
                    <a:pt x="4298" y="986"/>
                    <a:pt x="4225" y="840"/>
                    <a:pt x="4143" y="685"/>
                  </a:cubicBezTo>
                  <a:cubicBezTo>
                    <a:pt x="4033" y="494"/>
                    <a:pt x="3914" y="384"/>
                    <a:pt x="3769" y="265"/>
                  </a:cubicBezTo>
                  <a:cubicBezTo>
                    <a:pt x="3650" y="193"/>
                    <a:pt x="3495" y="120"/>
                    <a:pt x="3349" y="74"/>
                  </a:cubicBezTo>
                  <a:cubicBezTo>
                    <a:pt x="3230" y="37"/>
                    <a:pt x="3084" y="1"/>
                    <a:pt x="2966" y="1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8"/>
            <p:cNvSpPr/>
            <p:nvPr/>
          </p:nvSpPr>
          <p:spPr>
            <a:xfrm>
              <a:off x="8153560" y="3740994"/>
              <a:ext cx="328003" cy="724332"/>
            </a:xfrm>
            <a:custGeom>
              <a:avLst/>
              <a:gdLst/>
              <a:ahLst/>
              <a:cxnLst/>
              <a:rect l="l" t="t" r="r" b="b"/>
              <a:pathLst>
                <a:path w="5247" h="11587" extrusionOk="0">
                  <a:moveTo>
                    <a:pt x="3194" y="1"/>
                  </a:moveTo>
                  <a:lnTo>
                    <a:pt x="3148" y="183"/>
                  </a:lnTo>
                  <a:cubicBezTo>
                    <a:pt x="3075" y="411"/>
                    <a:pt x="3002" y="639"/>
                    <a:pt x="2966" y="867"/>
                  </a:cubicBezTo>
                  <a:cubicBezTo>
                    <a:pt x="2920" y="986"/>
                    <a:pt x="2884" y="1141"/>
                    <a:pt x="2847" y="1287"/>
                  </a:cubicBezTo>
                  <a:cubicBezTo>
                    <a:pt x="2811" y="1287"/>
                    <a:pt x="2811" y="1287"/>
                    <a:pt x="2774" y="1250"/>
                  </a:cubicBezTo>
                  <a:lnTo>
                    <a:pt x="2738" y="1214"/>
                  </a:lnTo>
                  <a:cubicBezTo>
                    <a:pt x="2692" y="1141"/>
                    <a:pt x="2656" y="1059"/>
                    <a:pt x="2619" y="986"/>
                  </a:cubicBezTo>
                  <a:cubicBezTo>
                    <a:pt x="2583" y="867"/>
                    <a:pt x="2546" y="758"/>
                    <a:pt x="2546" y="721"/>
                  </a:cubicBezTo>
                  <a:lnTo>
                    <a:pt x="2510" y="685"/>
                  </a:lnTo>
                  <a:cubicBezTo>
                    <a:pt x="2510" y="603"/>
                    <a:pt x="2510" y="566"/>
                    <a:pt x="2464" y="530"/>
                  </a:cubicBezTo>
                  <a:cubicBezTo>
                    <a:pt x="2464" y="493"/>
                    <a:pt x="2464" y="493"/>
                    <a:pt x="2427" y="493"/>
                  </a:cubicBezTo>
                  <a:lnTo>
                    <a:pt x="2391" y="530"/>
                  </a:lnTo>
                  <a:cubicBezTo>
                    <a:pt x="2427" y="566"/>
                    <a:pt x="2427" y="639"/>
                    <a:pt x="2464" y="685"/>
                  </a:cubicBezTo>
                  <a:lnTo>
                    <a:pt x="2464" y="794"/>
                  </a:lnTo>
                  <a:cubicBezTo>
                    <a:pt x="2510" y="913"/>
                    <a:pt x="2546" y="1022"/>
                    <a:pt x="2583" y="1095"/>
                  </a:cubicBezTo>
                  <a:cubicBezTo>
                    <a:pt x="2619" y="1141"/>
                    <a:pt x="2619" y="1214"/>
                    <a:pt x="2656" y="1250"/>
                  </a:cubicBezTo>
                  <a:cubicBezTo>
                    <a:pt x="2692" y="1287"/>
                    <a:pt x="2692" y="1323"/>
                    <a:pt x="2738" y="1323"/>
                  </a:cubicBezTo>
                  <a:cubicBezTo>
                    <a:pt x="2774" y="1323"/>
                    <a:pt x="2774" y="1369"/>
                    <a:pt x="2774" y="1369"/>
                  </a:cubicBezTo>
                  <a:lnTo>
                    <a:pt x="2811" y="1369"/>
                  </a:lnTo>
                  <a:lnTo>
                    <a:pt x="2774" y="1597"/>
                  </a:lnTo>
                  <a:lnTo>
                    <a:pt x="2738" y="1707"/>
                  </a:lnTo>
                  <a:cubicBezTo>
                    <a:pt x="2619" y="2199"/>
                    <a:pt x="2546" y="2582"/>
                    <a:pt x="2464" y="2966"/>
                  </a:cubicBezTo>
                  <a:lnTo>
                    <a:pt x="2464" y="3075"/>
                  </a:lnTo>
                  <a:lnTo>
                    <a:pt x="2427" y="3075"/>
                  </a:lnTo>
                  <a:cubicBezTo>
                    <a:pt x="2427" y="3075"/>
                    <a:pt x="2391" y="3075"/>
                    <a:pt x="2391" y="3039"/>
                  </a:cubicBezTo>
                  <a:cubicBezTo>
                    <a:pt x="2355" y="3039"/>
                    <a:pt x="2318" y="3002"/>
                    <a:pt x="2282" y="2920"/>
                  </a:cubicBezTo>
                  <a:cubicBezTo>
                    <a:pt x="2163" y="2810"/>
                    <a:pt x="2126" y="2655"/>
                    <a:pt x="2090" y="2509"/>
                  </a:cubicBezTo>
                  <a:cubicBezTo>
                    <a:pt x="2053" y="2427"/>
                    <a:pt x="2008" y="2354"/>
                    <a:pt x="1971" y="2281"/>
                  </a:cubicBezTo>
                  <a:lnTo>
                    <a:pt x="1971" y="2236"/>
                  </a:lnTo>
                  <a:cubicBezTo>
                    <a:pt x="1971" y="2199"/>
                    <a:pt x="1935" y="2163"/>
                    <a:pt x="1935" y="2090"/>
                  </a:cubicBezTo>
                  <a:lnTo>
                    <a:pt x="1862" y="2090"/>
                  </a:lnTo>
                  <a:lnTo>
                    <a:pt x="1862" y="2126"/>
                  </a:lnTo>
                  <a:lnTo>
                    <a:pt x="1862" y="2163"/>
                  </a:lnTo>
                  <a:cubicBezTo>
                    <a:pt x="1898" y="2199"/>
                    <a:pt x="1898" y="2281"/>
                    <a:pt x="1935" y="2354"/>
                  </a:cubicBezTo>
                  <a:lnTo>
                    <a:pt x="1971" y="2427"/>
                  </a:lnTo>
                  <a:cubicBezTo>
                    <a:pt x="2008" y="2582"/>
                    <a:pt x="2053" y="2692"/>
                    <a:pt x="2090" y="2810"/>
                  </a:cubicBezTo>
                  <a:cubicBezTo>
                    <a:pt x="2126" y="2883"/>
                    <a:pt x="2199" y="3002"/>
                    <a:pt x="2282" y="3111"/>
                  </a:cubicBezTo>
                  <a:cubicBezTo>
                    <a:pt x="2318" y="3148"/>
                    <a:pt x="2355" y="3194"/>
                    <a:pt x="2427" y="3194"/>
                  </a:cubicBezTo>
                  <a:lnTo>
                    <a:pt x="2427" y="3230"/>
                  </a:lnTo>
                  <a:cubicBezTo>
                    <a:pt x="2391" y="3340"/>
                    <a:pt x="2391" y="3458"/>
                    <a:pt x="2355" y="3568"/>
                  </a:cubicBezTo>
                  <a:cubicBezTo>
                    <a:pt x="2318" y="3796"/>
                    <a:pt x="2318" y="3987"/>
                    <a:pt x="2282" y="4215"/>
                  </a:cubicBezTo>
                  <a:cubicBezTo>
                    <a:pt x="2236" y="4516"/>
                    <a:pt x="2199" y="4863"/>
                    <a:pt x="2163" y="5164"/>
                  </a:cubicBezTo>
                  <a:lnTo>
                    <a:pt x="2126" y="5283"/>
                  </a:lnTo>
                  <a:lnTo>
                    <a:pt x="2126" y="5356"/>
                  </a:lnTo>
                  <a:cubicBezTo>
                    <a:pt x="2090" y="5356"/>
                    <a:pt x="2008" y="5356"/>
                    <a:pt x="1971" y="5319"/>
                  </a:cubicBezTo>
                  <a:cubicBezTo>
                    <a:pt x="1898" y="5283"/>
                    <a:pt x="1862" y="5246"/>
                    <a:pt x="1780" y="5246"/>
                  </a:cubicBezTo>
                  <a:cubicBezTo>
                    <a:pt x="1743" y="5201"/>
                    <a:pt x="1670" y="5128"/>
                    <a:pt x="1597" y="5091"/>
                  </a:cubicBezTo>
                  <a:cubicBezTo>
                    <a:pt x="1442" y="4936"/>
                    <a:pt x="1251" y="4744"/>
                    <a:pt x="1059" y="4480"/>
                  </a:cubicBezTo>
                  <a:cubicBezTo>
                    <a:pt x="986" y="4370"/>
                    <a:pt x="868" y="4179"/>
                    <a:pt x="758" y="4024"/>
                  </a:cubicBezTo>
                  <a:cubicBezTo>
                    <a:pt x="722" y="3951"/>
                    <a:pt x="685" y="3878"/>
                    <a:pt x="639" y="3796"/>
                  </a:cubicBezTo>
                  <a:cubicBezTo>
                    <a:pt x="566" y="3723"/>
                    <a:pt x="530" y="3650"/>
                    <a:pt x="457" y="3531"/>
                  </a:cubicBezTo>
                  <a:lnTo>
                    <a:pt x="411" y="3531"/>
                  </a:lnTo>
                  <a:lnTo>
                    <a:pt x="411" y="3568"/>
                  </a:lnTo>
                  <a:cubicBezTo>
                    <a:pt x="493" y="3686"/>
                    <a:pt x="566" y="3796"/>
                    <a:pt x="639" y="3914"/>
                  </a:cubicBezTo>
                  <a:lnTo>
                    <a:pt x="639" y="3987"/>
                  </a:lnTo>
                  <a:lnTo>
                    <a:pt x="685" y="3987"/>
                  </a:lnTo>
                  <a:lnTo>
                    <a:pt x="685" y="4024"/>
                  </a:lnTo>
                  <a:cubicBezTo>
                    <a:pt x="722" y="4106"/>
                    <a:pt x="758" y="4179"/>
                    <a:pt x="831" y="4215"/>
                  </a:cubicBezTo>
                  <a:cubicBezTo>
                    <a:pt x="986" y="4516"/>
                    <a:pt x="1141" y="4744"/>
                    <a:pt x="1324" y="4936"/>
                  </a:cubicBezTo>
                  <a:cubicBezTo>
                    <a:pt x="1406" y="5018"/>
                    <a:pt x="1515" y="5128"/>
                    <a:pt x="1634" y="5201"/>
                  </a:cubicBezTo>
                  <a:cubicBezTo>
                    <a:pt x="1743" y="5319"/>
                    <a:pt x="1862" y="5356"/>
                    <a:pt x="1971" y="5429"/>
                  </a:cubicBezTo>
                  <a:cubicBezTo>
                    <a:pt x="2008" y="5474"/>
                    <a:pt x="2053" y="5474"/>
                    <a:pt x="2090" y="5511"/>
                  </a:cubicBezTo>
                  <a:lnTo>
                    <a:pt x="2090" y="5547"/>
                  </a:lnTo>
                  <a:cubicBezTo>
                    <a:pt x="2053" y="5848"/>
                    <a:pt x="2053" y="6113"/>
                    <a:pt x="2008" y="6387"/>
                  </a:cubicBezTo>
                  <a:cubicBezTo>
                    <a:pt x="1971" y="6843"/>
                    <a:pt x="1935" y="7253"/>
                    <a:pt x="1935" y="7636"/>
                  </a:cubicBezTo>
                  <a:lnTo>
                    <a:pt x="1898" y="7636"/>
                  </a:lnTo>
                  <a:lnTo>
                    <a:pt x="1898" y="7600"/>
                  </a:lnTo>
                  <a:cubicBezTo>
                    <a:pt x="1825" y="7600"/>
                    <a:pt x="1743" y="7527"/>
                    <a:pt x="1670" y="7481"/>
                  </a:cubicBezTo>
                  <a:cubicBezTo>
                    <a:pt x="1552" y="7372"/>
                    <a:pt x="1406" y="7253"/>
                    <a:pt x="1324" y="7107"/>
                  </a:cubicBezTo>
                  <a:cubicBezTo>
                    <a:pt x="1214" y="6952"/>
                    <a:pt x="1141" y="6843"/>
                    <a:pt x="1096" y="6724"/>
                  </a:cubicBezTo>
                  <a:cubicBezTo>
                    <a:pt x="1096" y="6688"/>
                    <a:pt x="1096" y="6688"/>
                    <a:pt x="1059" y="6651"/>
                  </a:cubicBezTo>
                  <a:lnTo>
                    <a:pt x="1059" y="6615"/>
                  </a:lnTo>
                  <a:lnTo>
                    <a:pt x="1023" y="6651"/>
                  </a:lnTo>
                  <a:cubicBezTo>
                    <a:pt x="1059" y="6761"/>
                    <a:pt x="1096" y="6843"/>
                    <a:pt x="1178" y="6989"/>
                  </a:cubicBezTo>
                  <a:cubicBezTo>
                    <a:pt x="1214" y="7107"/>
                    <a:pt x="1324" y="7217"/>
                    <a:pt x="1406" y="7335"/>
                  </a:cubicBezTo>
                  <a:cubicBezTo>
                    <a:pt x="1515" y="7445"/>
                    <a:pt x="1634" y="7563"/>
                    <a:pt x="1743" y="7636"/>
                  </a:cubicBezTo>
                  <a:cubicBezTo>
                    <a:pt x="1825" y="7673"/>
                    <a:pt x="1862" y="7709"/>
                    <a:pt x="1898" y="7755"/>
                  </a:cubicBezTo>
                  <a:lnTo>
                    <a:pt x="1898" y="8622"/>
                  </a:lnTo>
                  <a:cubicBezTo>
                    <a:pt x="1935" y="9078"/>
                    <a:pt x="1935" y="9461"/>
                    <a:pt x="2008" y="9844"/>
                  </a:cubicBezTo>
                  <a:lnTo>
                    <a:pt x="1971" y="9844"/>
                  </a:lnTo>
                  <a:cubicBezTo>
                    <a:pt x="1862" y="9844"/>
                    <a:pt x="1780" y="9807"/>
                    <a:pt x="1670" y="9762"/>
                  </a:cubicBezTo>
                  <a:cubicBezTo>
                    <a:pt x="1479" y="9652"/>
                    <a:pt x="1324" y="9579"/>
                    <a:pt x="1141" y="9424"/>
                  </a:cubicBezTo>
                  <a:cubicBezTo>
                    <a:pt x="950" y="9233"/>
                    <a:pt x="758" y="9041"/>
                    <a:pt x="530" y="8813"/>
                  </a:cubicBezTo>
                  <a:cubicBezTo>
                    <a:pt x="411" y="8667"/>
                    <a:pt x="302" y="8549"/>
                    <a:pt x="183" y="8393"/>
                  </a:cubicBezTo>
                  <a:lnTo>
                    <a:pt x="37" y="8248"/>
                  </a:lnTo>
                  <a:lnTo>
                    <a:pt x="1" y="8248"/>
                  </a:lnTo>
                  <a:lnTo>
                    <a:pt x="1" y="8284"/>
                  </a:lnTo>
                  <a:cubicBezTo>
                    <a:pt x="74" y="8357"/>
                    <a:pt x="110" y="8439"/>
                    <a:pt x="183" y="8512"/>
                  </a:cubicBezTo>
                  <a:cubicBezTo>
                    <a:pt x="302" y="8622"/>
                    <a:pt x="411" y="8777"/>
                    <a:pt x="530" y="8895"/>
                  </a:cubicBezTo>
                  <a:cubicBezTo>
                    <a:pt x="758" y="9160"/>
                    <a:pt x="986" y="9388"/>
                    <a:pt x="1214" y="9534"/>
                  </a:cubicBezTo>
                  <a:cubicBezTo>
                    <a:pt x="1324" y="9652"/>
                    <a:pt x="1442" y="9725"/>
                    <a:pt x="1552" y="9807"/>
                  </a:cubicBezTo>
                  <a:cubicBezTo>
                    <a:pt x="1707" y="9880"/>
                    <a:pt x="1825" y="9917"/>
                    <a:pt x="1971" y="9953"/>
                  </a:cubicBezTo>
                  <a:lnTo>
                    <a:pt x="2008" y="9990"/>
                  </a:lnTo>
                  <a:cubicBezTo>
                    <a:pt x="2090" y="10300"/>
                    <a:pt x="2126" y="10565"/>
                    <a:pt x="2199" y="10829"/>
                  </a:cubicBezTo>
                  <a:cubicBezTo>
                    <a:pt x="2199" y="10902"/>
                    <a:pt x="2236" y="10984"/>
                    <a:pt x="2282" y="11021"/>
                  </a:cubicBezTo>
                  <a:lnTo>
                    <a:pt x="2236" y="11021"/>
                  </a:lnTo>
                  <a:cubicBezTo>
                    <a:pt x="2318" y="11094"/>
                    <a:pt x="2355" y="11176"/>
                    <a:pt x="2391" y="11285"/>
                  </a:cubicBezTo>
                  <a:cubicBezTo>
                    <a:pt x="2391" y="11358"/>
                    <a:pt x="2427" y="11440"/>
                    <a:pt x="2427" y="11513"/>
                  </a:cubicBezTo>
                  <a:cubicBezTo>
                    <a:pt x="2427" y="11550"/>
                    <a:pt x="2464" y="11586"/>
                    <a:pt x="2464" y="11586"/>
                  </a:cubicBezTo>
                  <a:lnTo>
                    <a:pt x="2546" y="11586"/>
                  </a:lnTo>
                  <a:cubicBezTo>
                    <a:pt x="2583" y="11586"/>
                    <a:pt x="2619" y="11586"/>
                    <a:pt x="2619" y="11550"/>
                  </a:cubicBezTo>
                  <a:cubicBezTo>
                    <a:pt x="2656" y="11550"/>
                    <a:pt x="2656" y="11513"/>
                    <a:pt x="2656" y="11477"/>
                  </a:cubicBezTo>
                  <a:cubicBezTo>
                    <a:pt x="2619" y="11358"/>
                    <a:pt x="2583" y="11249"/>
                    <a:pt x="2546" y="11094"/>
                  </a:cubicBezTo>
                  <a:cubicBezTo>
                    <a:pt x="2510" y="11057"/>
                    <a:pt x="2464" y="10984"/>
                    <a:pt x="2427" y="10902"/>
                  </a:cubicBezTo>
                  <a:lnTo>
                    <a:pt x="2546" y="10902"/>
                  </a:lnTo>
                  <a:lnTo>
                    <a:pt x="2510" y="10866"/>
                  </a:lnTo>
                  <a:cubicBezTo>
                    <a:pt x="2464" y="10756"/>
                    <a:pt x="2427" y="10565"/>
                    <a:pt x="2391" y="10373"/>
                  </a:cubicBezTo>
                  <a:cubicBezTo>
                    <a:pt x="2355" y="10264"/>
                    <a:pt x="2355" y="10109"/>
                    <a:pt x="2318" y="9990"/>
                  </a:cubicBezTo>
                  <a:lnTo>
                    <a:pt x="2355" y="9990"/>
                  </a:lnTo>
                  <a:cubicBezTo>
                    <a:pt x="2510" y="9953"/>
                    <a:pt x="2656" y="9917"/>
                    <a:pt x="2811" y="9880"/>
                  </a:cubicBezTo>
                  <a:cubicBezTo>
                    <a:pt x="2966" y="9807"/>
                    <a:pt x="3148" y="9725"/>
                    <a:pt x="3376" y="9579"/>
                  </a:cubicBezTo>
                  <a:cubicBezTo>
                    <a:pt x="3531" y="9461"/>
                    <a:pt x="3686" y="9351"/>
                    <a:pt x="3914" y="9160"/>
                  </a:cubicBezTo>
                  <a:cubicBezTo>
                    <a:pt x="4060" y="9005"/>
                    <a:pt x="4216" y="8850"/>
                    <a:pt x="4371" y="8740"/>
                  </a:cubicBezTo>
                  <a:cubicBezTo>
                    <a:pt x="4444" y="8667"/>
                    <a:pt x="4480" y="8585"/>
                    <a:pt x="4562" y="8512"/>
                  </a:cubicBezTo>
                  <a:lnTo>
                    <a:pt x="4672" y="8393"/>
                  </a:lnTo>
                  <a:cubicBezTo>
                    <a:pt x="4708" y="8357"/>
                    <a:pt x="4708" y="8321"/>
                    <a:pt x="4745" y="8321"/>
                  </a:cubicBezTo>
                  <a:lnTo>
                    <a:pt x="4745" y="8284"/>
                  </a:lnTo>
                  <a:lnTo>
                    <a:pt x="4745" y="8211"/>
                  </a:lnTo>
                  <a:lnTo>
                    <a:pt x="4672" y="8211"/>
                  </a:lnTo>
                  <a:cubicBezTo>
                    <a:pt x="4672" y="8211"/>
                    <a:pt x="4635" y="8211"/>
                    <a:pt x="4635" y="8248"/>
                  </a:cubicBezTo>
                  <a:lnTo>
                    <a:pt x="4599" y="8284"/>
                  </a:lnTo>
                  <a:lnTo>
                    <a:pt x="4562" y="8321"/>
                  </a:lnTo>
                  <a:lnTo>
                    <a:pt x="4480" y="8357"/>
                  </a:lnTo>
                  <a:lnTo>
                    <a:pt x="4444" y="8393"/>
                  </a:lnTo>
                  <a:lnTo>
                    <a:pt x="4407" y="8439"/>
                  </a:lnTo>
                  <a:cubicBezTo>
                    <a:pt x="4371" y="8476"/>
                    <a:pt x="4371" y="8512"/>
                    <a:pt x="4334" y="8549"/>
                  </a:cubicBezTo>
                  <a:lnTo>
                    <a:pt x="4252" y="8585"/>
                  </a:lnTo>
                  <a:cubicBezTo>
                    <a:pt x="4060" y="8813"/>
                    <a:pt x="3878" y="8968"/>
                    <a:pt x="3686" y="9123"/>
                  </a:cubicBezTo>
                  <a:cubicBezTo>
                    <a:pt x="3458" y="9306"/>
                    <a:pt x="3230" y="9497"/>
                    <a:pt x="3039" y="9616"/>
                  </a:cubicBezTo>
                  <a:cubicBezTo>
                    <a:pt x="3002" y="9616"/>
                    <a:pt x="2966" y="9652"/>
                    <a:pt x="2920" y="9652"/>
                  </a:cubicBezTo>
                  <a:cubicBezTo>
                    <a:pt x="2811" y="9725"/>
                    <a:pt x="2692" y="9762"/>
                    <a:pt x="2583" y="9807"/>
                  </a:cubicBezTo>
                  <a:cubicBezTo>
                    <a:pt x="2464" y="9844"/>
                    <a:pt x="2391" y="9844"/>
                    <a:pt x="2318" y="9880"/>
                  </a:cubicBezTo>
                  <a:cubicBezTo>
                    <a:pt x="2282" y="9652"/>
                    <a:pt x="2236" y="9388"/>
                    <a:pt x="2236" y="9078"/>
                  </a:cubicBezTo>
                  <a:cubicBezTo>
                    <a:pt x="2199" y="8704"/>
                    <a:pt x="2199" y="8284"/>
                    <a:pt x="2199" y="7828"/>
                  </a:cubicBezTo>
                  <a:lnTo>
                    <a:pt x="2282" y="7828"/>
                  </a:lnTo>
                  <a:cubicBezTo>
                    <a:pt x="2355" y="7828"/>
                    <a:pt x="2427" y="7828"/>
                    <a:pt x="2510" y="7791"/>
                  </a:cubicBezTo>
                  <a:cubicBezTo>
                    <a:pt x="2619" y="7791"/>
                    <a:pt x="2774" y="7709"/>
                    <a:pt x="2884" y="7636"/>
                  </a:cubicBezTo>
                  <a:cubicBezTo>
                    <a:pt x="3148" y="7527"/>
                    <a:pt x="3376" y="7335"/>
                    <a:pt x="3650" y="7107"/>
                  </a:cubicBezTo>
                  <a:cubicBezTo>
                    <a:pt x="3796" y="6952"/>
                    <a:pt x="3914" y="6797"/>
                    <a:pt x="4060" y="6615"/>
                  </a:cubicBezTo>
                  <a:cubicBezTo>
                    <a:pt x="4143" y="6532"/>
                    <a:pt x="4216" y="6459"/>
                    <a:pt x="4252" y="6387"/>
                  </a:cubicBezTo>
                  <a:cubicBezTo>
                    <a:pt x="4289" y="6304"/>
                    <a:pt x="4334" y="6268"/>
                    <a:pt x="4371" y="6231"/>
                  </a:cubicBezTo>
                  <a:lnTo>
                    <a:pt x="4407" y="6158"/>
                  </a:lnTo>
                  <a:lnTo>
                    <a:pt x="4407" y="6113"/>
                  </a:lnTo>
                  <a:lnTo>
                    <a:pt x="4407" y="6076"/>
                  </a:lnTo>
                  <a:lnTo>
                    <a:pt x="4289" y="6076"/>
                  </a:lnTo>
                  <a:cubicBezTo>
                    <a:pt x="4252" y="6158"/>
                    <a:pt x="4216" y="6195"/>
                    <a:pt x="4179" y="6231"/>
                  </a:cubicBezTo>
                  <a:lnTo>
                    <a:pt x="4143" y="6304"/>
                  </a:lnTo>
                  <a:cubicBezTo>
                    <a:pt x="4060" y="6387"/>
                    <a:pt x="4024" y="6459"/>
                    <a:pt x="3951" y="6532"/>
                  </a:cubicBezTo>
                  <a:cubicBezTo>
                    <a:pt x="3796" y="6724"/>
                    <a:pt x="3650" y="6879"/>
                    <a:pt x="3495" y="7025"/>
                  </a:cubicBezTo>
                  <a:cubicBezTo>
                    <a:pt x="3267" y="7253"/>
                    <a:pt x="3075" y="7408"/>
                    <a:pt x="2847" y="7527"/>
                  </a:cubicBezTo>
                  <a:cubicBezTo>
                    <a:pt x="2738" y="7600"/>
                    <a:pt x="2619" y="7636"/>
                    <a:pt x="2510" y="7673"/>
                  </a:cubicBezTo>
                  <a:cubicBezTo>
                    <a:pt x="2427" y="7709"/>
                    <a:pt x="2355" y="7709"/>
                    <a:pt x="2236" y="7709"/>
                  </a:cubicBezTo>
                  <a:lnTo>
                    <a:pt x="2199" y="7709"/>
                  </a:lnTo>
                  <a:cubicBezTo>
                    <a:pt x="2199" y="6952"/>
                    <a:pt x="2282" y="6195"/>
                    <a:pt x="2355" y="5547"/>
                  </a:cubicBezTo>
                  <a:cubicBezTo>
                    <a:pt x="2427" y="5584"/>
                    <a:pt x="2510" y="5584"/>
                    <a:pt x="2546" y="5584"/>
                  </a:cubicBezTo>
                  <a:cubicBezTo>
                    <a:pt x="2619" y="5584"/>
                    <a:pt x="2692" y="5584"/>
                    <a:pt x="2774" y="5547"/>
                  </a:cubicBezTo>
                  <a:cubicBezTo>
                    <a:pt x="2884" y="5547"/>
                    <a:pt x="3002" y="5511"/>
                    <a:pt x="3148" y="5474"/>
                  </a:cubicBezTo>
                  <a:cubicBezTo>
                    <a:pt x="3267" y="5429"/>
                    <a:pt x="3422" y="5392"/>
                    <a:pt x="3531" y="5319"/>
                  </a:cubicBezTo>
                  <a:cubicBezTo>
                    <a:pt x="3604" y="5283"/>
                    <a:pt x="3723" y="5246"/>
                    <a:pt x="3878" y="5164"/>
                  </a:cubicBezTo>
                  <a:cubicBezTo>
                    <a:pt x="3987" y="5091"/>
                    <a:pt x="4060" y="5018"/>
                    <a:pt x="4179" y="4936"/>
                  </a:cubicBezTo>
                  <a:cubicBezTo>
                    <a:pt x="4407" y="4790"/>
                    <a:pt x="4599" y="4635"/>
                    <a:pt x="4790" y="4407"/>
                  </a:cubicBezTo>
                  <a:cubicBezTo>
                    <a:pt x="4863" y="4334"/>
                    <a:pt x="4936" y="4215"/>
                    <a:pt x="5018" y="4142"/>
                  </a:cubicBezTo>
                  <a:cubicBezTo>
                    <a:pt x="5055" y="4106"/>
                    <a:pt x="5091" y="4024"/>
                    <a:pt x="5128" y="3987"/>
                  </a:cubicBezTo>
                  <a:cubicBezTo>
                    <a:pt x="5128" y="3951"/>
                    <a:pt x="5164" y="3951"/>
                    <a:pt x="5164" y="3914"/>
                  </a:cubicBezTo>
                  <a:lnTo>
                    <a:pt x="5201" y="3878"/>
                  </a:lnTo>
                  <a:lnTo>
                    <a:pt x="5201" y="3832"/>
                  </a:lnTo>
                  <a:cubicBezTo>
                    <a:pt x="5201" y="3832"/>
                    <a:pt x="5246" y="3796"/>
                    <a:pt x="5201" y="3796"/>
                  </a:cubicBezTo>
                  <a:lnTo>
                    <a:pt x="5201" y="3759"/>
                  </a:lnTo>
                  <a:lnTo>
                    <a:pt x="5091" y="3759"/>
                  </a:lnTo>
                  <a:lnTo>
                    <a:pt x="5018" y="3878"/>
                  </a:lnTo>
                  <a:lnTo>
                    <a:pt x="4973" y="3914"/>
                  </a:lnTo>
                  <a:lnTo>
                    <a:pt x="4936" y="3951"/>
                  </a:lnTo>
                  <a:lnTo>
                    <a:pt x="4936" y="3987"/>
                  </a:lnTo>
                  <a:cubicBezTo>
                    <a:pt x="4900" y="4024"/>
                    <a:pt x="4863" y="4024"/>
                    <a:pt x="4863" y="4060"/>
                  </a:cubicBezTo>
                  <a:cubicBezTo>
                    <a:pt x="4745" y="4179"/>
                    <a:pt x="4635" y="4288"/>
                    <a:pt x="4562" y="4370"/>
                  </a:cubicBezTo>
                  <a:cubicBezTo>
                    <a:pt x="4289" y="4671"/>
                    <a:pt x="3987" y="4900"/>
                    <a:pt x="3686" y="5055"/>
                  </a:cubicBezTo>
                  <a:cubicBezTo>
                    <a:pt x="3568" y="5128"/>
                    <a:pt x="3458" y="5201"/>
                    <a:pt x="3340" y="5246"/>
                  </a:cubicBezTo>
                  <a:cubicBezTo>
                    <a:pt x="3230" y="5283"/>
                    <a:pt x="3112" y="5319"/>
                    <a:pt x="3002" y="5356"/>
                  </a:cubicBezTo>
                  <a:cubicBezTo>
                    <a:pt x="2811" y="5392"/>
                    <a:pt x="2692" y="5429"/>
                    <a:pt x="2583" y="5429"/>
                  </a:cubicBezTo>
                  <a:lnTo>
                    <a:pt x="2355" y="5429"/>
                  </a:lnTo>
                  <a:cubicBezTo>
                    <a:pt x="2391" y="5164"/>
                    <a:pt x="2391" y="4900"/>
                    <a:pt x="2427" y="4671"/>
                  </a:cubicBezTo>
                  <a:lnTo>
                    <a:pt x="2427" y="4562"/>
                  </a:lnTo>
                  <a:lnTo>
                    <a:pt x="2464" y="4562"/>
                  </a:lnTo>
                  <a:cubicBezTo>
                    <a:pt x="2464" y="4288"/>
                    <a:pt x="2510" y="4024"/>
                    <a:pt x="2546" y="3759"/>
                  </a:cubicBezTo>
                  <a:lnTo>
                    <a:pt x="2546" y="3604"/>
                  </a:lnTo>
                  <a:cubicBezTo>
                    <a:pt x="2583" y="3495"/>
                    <a:pt x="2583" y="3376"/>
                    <a:pt x="2583" y="3303"/>
                  </a:cubicBezTo>
                  <a:lnTo>
                    <a:pt x="2583" y="3267"/>
                  </a:lnTo>
                  <a:lnTo>
                    <a:pt x="2619" y="3267"/>
                  </a:lnTo>
                  <a:cubicBezTo>
                    <a:pt x="2656" y="3267"/>
                    <a:pt x="2692" y="3267"/>
                    <a:pt x="2738" y="3230"/>
                  </a:cubicBezTo>
                  <a:cubicBezTo>
                    <a:pt x="2774" y="3230"/>
                    <a:pt x="2847" y="3194"/>
                    <a:pt x="2884" y="3148"/>
                  </a:cubicBezTo>
                  <a:cubicBezTo>
                    <a:pt x="3039" y="3111"/>
                    <a:pt x="3112" y="3002"/>
                    <a:pt x="3194" y="2920"/>
                  </a:cubicBezTo>
                  <a:cubicBezTo>
                    <a:pt x="3267" y="2847"/>
                    <a:pt x="3340" y="2737"/>
                    <a:pt x="3422" y="2582"/>
                  </a:cubicBezTo>
                  <a:cubicBezTo>
                    <a:pt x="3495" y="2509"/>
                    <a:pt x="3568" y="2391"/>
                    <a:pt x="3604" y="2281"/>
                  </a:cubicBezTo>
                  <a:lnTo>
                    <a:pt x="3604" y="2236"/>
                  </a:lnTo>
                  <a:lnTo>
                    <a:pt x="3650" y="2163"/>
                  </a:lnTo>
                  <a:lnTo>
                    <a:pt x="3650" y="2126"/>
                  </a:lnTo>
                  <a:cubicBezTo>
                    <a:pt x="3650" y="2126"/>
                    <a:pt x="3650" y="2090"/>
                    <a:pt x="3604" y="2090"/>
                  </a:cubicBezTo>
                  <a:cubicBezTo>
                    <a:pt x="3568" y="2090"/>
                    <a:pt x="3531" y="2090"/>
                    <a:pt x="3531" y="2126"/>
                  </a:cubicBezTo>
                  <a:cubicBezTo>
                    <a:pt x="3495" y="2199"/>
                    <a:pt x="3458" y="2281"/>
                    <a:pt x="3422" y="2318"/>
                  </a:cubicBezTo>
                  <a:lnTo>
                    <a:pt x="3422" y="2354"/>
                  </a:lnTo>
                  <a:lnTo>
                    <a:pt x="3376" y="2391"/>
                  </a:lnTo>
                  <a:cubicBezTo>
                    <a:pt x="3267" y="2546"/>
                    <a:pt x="3148" y="2774"/>
                    <a:pt x="3002" y="2920"/>
                  </a:cubicBezTo>
                  <a:cubicBezTo>
                    <a:pt x="2920" y="3002"/>
                    <a:pt x="2884" y="3039"/>
                    <a:pt x="2811" y="3075"/>
                  </a:cubicBezTo>
                  <a:cubicBezTo>
                    <a:pt x="2774" y="3075"/>
                    <a:pt x="2738" y="3111"/>
                    <a:pt x="2692" y="3111"/>
                  </a:cubicBezTo>
                  <a:lnTo>
                    <a:pt x="2619" y="3111"/>
                  </a:lnTo>
                  <a:lnTo>
                    <a:pt x="2656" y="2883"/>
                  </a:lnTo>
                  <a:lnTo>
                    <a:pt x="2656" y="2810"/>
                  </a:lnTo>
                  <a:cubicBezTo>
                    <a:pt x="2738" y="2354"/>
                    <a:pt x="2811" y="1862"/>
                    <a:pt x="2920" y="1406"/>
                  </a:cubicBezTo>
                  <a:lnTo>
                    <a:pt x="2966" y="1369"/>
                  </a:lnTo>
                  <a:cubicBezTo>
                    <a:pt x="3002" y="1369"/>
                    <a:pt x="3039" y="1369"/>
                    <a:pt x="3112" y="1323"/>
                  </a:cubicBezTo>
                  <a:cubicBezTo>
                    <a:pt x="3148" y="1323"/>
                    <a:pt x="3194" y="1287"/>
                    <a:pt x="3230" y="1250"/>
                  </a:cubicBezTo>
                  <a:cubicBezTo>
                    <a:pt x="3303" y="1177"/>
                    <a:pt x="3340" y="1095"/>
                    <a:pt x="3422" y="986"/>
                  </a:cubicBezTo>
                  <a:cubicBezTo>
                    <a:pt x="3495" y="867"/>
                    <a:pt x="3604" y="721"/>
                    <a:pt x="3686" y="530"/>
                  </a:cubicBezTo>
                  <a:lnTo>
                    <a:pt x="3686" y="493"/>
                  </a:lnTo>
                  <a:lnTo>
                    <a:pt x="3650" y="457"/>
                  </a:lnTo>
                  <a:cubicBezTo>
                    <a:pt x="3604" y="457"/>
                    <a:pt x="3568" y="457"/>
                    <a:pt x="3568" y="493"/>
                  </a:cubicBezTo>
                  <a:cubicBezTo>
                    <a:pt x="3531" y="530"/>
                    <a:pt x="3531" y="566"/>
                    <a:pt x="3495" y="603"/>
                  </a:cubicBezTo>
                  <a:cubicBezTo>
                    <a:pt x="3458" y="685"/>
                    <a:pt x="3422" y="758"/>
                    <a:pt x="3376" y="831"/>
                  </a:cubicBezTo>
                  <a:cubicBezTo>
                    <a:pt x="3303" y="986"/>
                    <a:pt x="3230" y="1095"/>
                    <a:pt x="3148" y="1177"/>
                  </a:cubicBezTo>
                  <a:cubicBezTo>
                    <a:pt x="3112" y="1214"/>
                    <a:pt x="3075" y="1250"/>
                    <a:pt x="3039" y="1250"/>
                  </a:cubicBezTo>
                  <a:cubicBezTo>
                    <a:pt x="3002" y="1287"/>
                    <a:pt x="3002" y="1287"/>
                    <a:pt x="2966" y="1287"/>
                  </a:cubicBezTo>
                  <a:lnTo>
                    <a:pt x="2966" y="1250"/>
                  </a:lnTo>
                  <a:cubicBezTo>
                    <a:pt x="2966" y="1141"/>
                    <a:pt x="3002" y="1022"/>
                    <a:pt x="3039" y="913"/>
                  </a:cubicBezTo>
                  <a:lnTo>
                    <a:pt x="3075" y="721"/>
                  </a:lnTo>
                  <a:cubicBezTo>
                    <a:pt x="3148" y="457"/>
                    <a:pt x="3194" y="229"/>
                    <a:pt x="3267" y="37"/>
                  </a:cubicBezTo>
                  <a:cubicBezTo>
                    <a:pt x="3267" y="1"/>
                    <a:pt x="3267" y="1"/>
                    <a:pt x="3230" y="1"/>
                  </a:cubicBezTo>
                  <a:close/>
                </a:path>
              </a:pathLst>
            </a:custGeom>
            <a:solidFill>
              <a:srgbClr val="006B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8"/>
            <p:cNvSpPr/>
            <p:nvPr/>
          </p:nvSpPr>
          <p:spPr>
            <a:xfrm>
              <a:off x="8272211" y="3740994"/>
              <a:ext cx="85580" cy="736272"/>
            </a:xfrm>
            <a:custGeom>
              <a:avLst/>
              <a:gdLst/>
              <a:ahLst/>
              <a:cxnLst/>
              <a:rect l="l" t="t" r="r" b="b"/>
              <a:pathLst>
                <a:path w="1369" h="11778" extrusionOk="0">
                  <a:moveTo>
                    <a:pt x="1296" y="1"/>
                  </a:moveTo>
                  <a:lnTo>
                    <a:pt x="1250" y="183"/>
                  </a:lnTo>
                  <a:cubicBezTo>
                    <a:pt x="1177" y="411"/>
                    <a:pt x="1104" y="639"/>
                    <a:pt x="1068" y="867"/>
                  </a:cubicBezTo>
                  <a:cubicBezTo>
                    <a:pt x="1022" y="986"/>
                    <a:pt x="986" y="1141"/>
                    <a:pt x="949" y="1287"/>
                  </a:cubicBezTo>
                  <a:cubicBezTo>
                    <a:pt x="949" y="1323"/>
                    <a:pt x="913" y="1323"/>
                    <a:pt x="913" y="1369"/>
                  </a:cubicBezTo>
                  <a:lnTo>
                    <a:pt x="876" y="1597"/>
                  </a:lnTo>
                  <a:lnTo>
                    <a:pt x="840" y="1707"/>
                  </a:lnTo>
                  <a:cubicBezTo>
                    <a:pt x="721" y="2199"/>
                    <a:pt x="648" y="2582"/>
                    <a:pt x="566" y="2966"/>
                  </a:cubicBezTo>
                  <a:lnTo>
                    <a:pt x="566" y="3075"/>
                  </a:lnTo>
                  <a:lnTo>
                    <a:pt x="529" y="3075"/>
                  </a:lnTo>
                  <a:lnTo>
                    <a:pt x="529" y="3194"/>
                  </a:lnTo>
                  <a:lnTo>
                    <a:pt x="529" y="3230"/>
                  </a:lnTo>
                  <a:cubicBezTo>
                    <a:pt x="493" y="3340"/>
                    <a:pt x="493" y="3458"/>
                    <a:pt x="457" y="3568"/>
                  </a:cubicBezTo>
                  <a:cubicBezTo>
                    <a:pt x="420" y="3796"/>
                    <a:pt x="420" y="3987"/>
                    <a:pt x="384" y="4215"/>
                  </a:cubicBezTo>
                  <a:cubicBezTo>
                    <a:pt x="338" y="4516"/>
                    <a:pt x="301" y="4863"/>
                    <a:pt x="265" y="5164"/>
                  </a:cubicBezTo>
                  <a:lnTo>
                    <a:pt x="228" y="5283"/>
                  </a:lnTo>
                  <a:lnTo>
                    <a:pt x="228" y="5356"/>
                  </a:lnTo>
                  <a:cubicBezTo>
                    <a:pt x="228" y="5392"/>
                    <a:pt x="228" y="5474"/>
                    <a:pt x="192" y="5511"/>
                  </a:cubicBezTo>
                  <a:lnTo>
                    <a:pt x="192" y="5547"/>
                  </a:lnTo>
                  <a:cubicBezTo>
                    <a:pt x="155" y="5848"/>
                    <a:pt x="155" y="6113"/>
                    <a:pt x="110" y="6387"/>
                  </a:cubicBezTo>
                  <a:cubicBezTo>
                    <a:pt x="73" y="6843"/>
                    <a:pt x="37" y="7253"/>
                    <a:pt x="37" y="7636"/>
                  </a:cubicBezTo>
                  <a:lnTo>
                    <a:pt x="0" y="7636"/>
                  </a:lnTo>
                  <a:lnTo>
                    <a:pt x="0" y="7755"/>
                  </a:lnTo>
                  <a:lnTo>
                    <a:pt x="0" y="8622"/>
                  </a:lnTo>
                  <a:cubicBezTo>
                    <a:pt x="37" y="9078"/>
                    <a:pt x="37" y="9461"/>
                    <a:pt x="110" y="9844"/>
                  </a:cubicBezTo>
                  <a:lnTo>
                    <a:pt x="110" y="9990"/>
                  </a:lnTo>
                  <a:cubicBezTo>
                    <a:pt x="192" y="10300"/>
                    <a:pt x="228" y="10565"/>
                    <a:pt x="301" y="10829"/>
                  </a:cubicBezTo>
                  <a:cubicBezTo>
                    <a:pt x="301" y="10902"/>
                    <a:pt x="338" y="10984"/>
                    <a:pt x="384" y="11021"/>
                  </a:cubicBezTo>
                  <a:lnTo>
                    <a:pt x="338" y="11021"/>
                  </a:lnTo>
                  <a:cubicBezTo>
                    <a:pt x="420" y="11249"/>
                    <a:pt x="493" y="11477"/>
                    <a:pt x="612" y="11705"/>
                  </a:cubicBezTo>
                  <a:cubicBezTo>
                    <a:pt x="612" y="11741"/>
                    <a:pt x="648" y="11778"/>
                    <a:pt x="685" y="11778"/>
                  </a:cubicBezTo>
                  <a:lnTo>
                    <a:pt x="794" y="11778"/>
                  </a:lnTo>
                  <a:cubicBezTo>
                    <a:pt x="840" y="11778"/>
                    <a:pt x="840" y="11741"/>
                    <a:pt x="876" y="11705"/>
                  </a:cubicBezTo>
                  <a:lnTo>
                    <a:pt x="876" y="11669"/>
                  </a:lnTo>
                  <a:lnTo>
                    <a:pt x="876" y="11632"/>
                  </a:lnTo>
                  <a:cubicBezTo>
                    <a:pt x="840" y="11513"/>
                    <a:pt x="794" y="11404"/>
                    <a:pt x="758" y="11322"/>
                  </a:cubicBezTo>
                  <a:cubicBezTo>
                    <a:pt x="721" y="11212"/>
                    <a:pt x="685" y="11094"/>
                    <a:pt x="648" y="11021"/>
                  </a:cubicBezTo>
                  <a:cubicBezTo>
                    <a:pt x="648" y="10948"/>
                    <a:pt x="648" y="10902"/>
                    <a:pt x="612" y="10866"/>
                  </a:cubicBezTo>
                  <a:cubicBezTo>
                    <a:pt x="566" y="10720"/>
                    <a:pt x="529" y="10565"/>
                    <a:pt x="493" y="10373"/>
                  </a:cubicBezTo>
                  <a:cubicBezTo>
                    <a:pt x="457" y="10264"/>
                    <a:pt x="457" y="10109"/>
                    <a:pt x="420" y="9990"/>
                  </a:cubicBezTo>
                  <a:lnTo>
                    <a:pt x="457" y="9990"/>
                  </a:lnTo>
                  <a:cubicBezTo>
                    <a:pt x="420" y="9953"/>
                    <a:pt x="420" y="9917"/>
                    <a:pt x="420" y="9880"/>
                  </a:cubicBezTo>
                  <a:cubicBezTo>
                    <a:pt x="384" y="9652"/>
                    <a:pt x="338" y="9388"/>
                    <a:pt x="338" y="9078"/>
                  </a:cubicBezTo>
                  <a:cubicBezTo>
                    <a:pt x="301" y="8704"/>
                    <a:pt x="301" y="8284"/>
                    <a:pt x="301" y="7828"/>
                  </a:cubicBezTo>
                  <a:lnTo>
                    <a:pt x="301" y="7709"/>
                  </a:lnTo>
                  <a:cubicBezTo>
                    <a:pt x="301" y="6952"/>
                    <a:pt x="384" y="6195"/>
                    <a:pt x="457" y="5547"/>
                  </a:cubicBezTo>
                  <a:lnTo>
                    <a:pt x="457" y="5392"/>
                  </a:lnTo>
                  <a:cubicBezTo>
                    <a:pt x="493" y="5164"/>
                    <a:pt x="529" y="4900"/>
                    <a:pt x="529" y="4671"/>
                  </a:cubicBezTo>
                  <a:lnTo>
                    <a:pt x="529" y="4562"/>
                  </a:lnTo>
                  <a:lnTo>
                    <a:pt x="566" y="4562"/>
                  </a:lnTo>
                  <a:cubicBezTo>
                    <a:pt x="566" y="4288"/>
                    <a:pt x="612" y="4024"/>
                    <a:pt x="648" y="3759"/>
                  </a:cubicBezTo>
                  <a:lnTo>
                    <a:pt x="648" y="3604"/>
                  </a:lnTo>
                  <a:cubicBezTo>
                    <a:pt x="685" y="3495"/>
                    <a:pt x="685" y="3376"/>
                    <a:pt x="685" y="3303"/>
                  </a:cubicBezTo>
                  <a:lnTo>
                    <a:pt x="685" y="3267"/>
                  </a:lnTo>
                  <a:lnTo>
                    <a:pt x="721" y="3267"/>
                  </a:lnTo>
                  <a:lnTo>
                    <a:pt x="721" y="3111"/>
                  </a:lnTo>
                  <a:lnTo>
                    <a:pt x="758" y="2883"/>
                  </a:lnTo>
                  <a:lnTo>
                    <a:pt x="758" y="2810"/>
                  </a:lnTo>
                  <a:cubicBezTo>
                    <a:pt x="840" y="2354"/>
                    <a:pt x="913" y="1862"/>
                    <a:pt x="1022" y="1406"/>
                  </a:cubicBezTo>
                  <a:cubicBezTo>
                    <a:pt x="1022" y="1323"/>
                    <a:pt x="1068" y="1250"/>
                    <a:pt x="1068" y="1177"/>
                  </a:cubicBezTo>
                  <a:cubicBezTo>
                    <a:pt x="1104" y="1095"/>
                    <a:pt x="1104" y="986"/>
                    <a:pt x="1141" y="913"/>
                  </a:cubicBezTo>
                  <a:lnTo>
                    <a:pt x="1177" y="721"/>
                  </a:lnTo>
                  <a:cubicBezTo>
                    <a:pt x="1250" y="457"/>
                    <a:pt x="1296" y="229"/>
                    <a:pt x="1369" y="37"/>
                  </a:cubicBezTo>
                  <a:cubicBezTo>
                    <a:pt x="1369" y="1"/>
                    <a:pt x="1369" y="1"/>
                    <a:pt x="133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8"/>
            <p:cNvSpPr/>
            <p:nvPr/>
          </p:nvSpPr>
          <p:spPr>
            <a:xfrm>
              <a:off x="8302967" y="3769501"/>
              <a:ext cx="81079" cy="59387"/>
            </a:xfrm>
            <a:custGeom>
              <a:avLst/>
              <a:gdLst/>
              <a:ahLst/>
              <a:cxnLst/>
              <a:rect l="l" t="t" r="r" b="b"/>
              <a:pathLst>
                <a:path w="1297" h="950" extrusionOk="0">
                  <a:moveTo>
                    <a:pt x="1260" y="1"/>
                  </a:moveTo>
                  <a:cubicBezTo>
                    <a:pt x="1214" y="1"/>
                    <a:pt x="1178" y="1"/>
                    <a:pt x="1178" y="37"/>
                  </a:cubicBezTo>
                  <a:cubicBezTo>
                    <a:pt x="1141" y="74"/>
                    <a:pt x="1141" y="110"/>
                    <a:pt x="1105" y="147"/>
                  </a:cubicBezTo>
                  <a:cubicBezTo>
                    <a:pt x="1068" y="229"/>
                    <a:pt x="1032" y="302"/>
                    <a:pt x="986" y="375"/>
                  </a:cubicBezTo>
                  <a:cubicBezTo>
                    <a:pt x="913" y="530"/>
                    <a:pt x="840" y="639"/>
                    <a:pt x="758" y="721"/>
                  </a:cubicBezTo>
                  <a:cubicBezTo>
                    <a:pt x="722" y="758"/>
                    <a:pt x="685" y="794"/>
                    <a:pt x="649" y="794"/>
                  </a:cubicBezTo>
                  <a:cubicBezTo>
                    <a:pt x="612" y="831"/>
                    <a:pt x="612" y="831"/>
                    <a:pt x="576" y="831"/>
                  </a:cubicBezTo>
                  <a:lnTo>
                    <a:pt x="457" y="831"/>
                  </a:lnTo>
                  <a:cubicBezTo>
                    <a:pt x="421" y="831"/>
                    <a:pt x="421" y="831"/>
                    <a:pt x="384" y="794"/>
                  </a:cubicBezTo>
                  <a:lnTo>
                    <a:pt x="348" y="758"/>
                  </a:lnTo>
                  <a:cubicBezTo>
                    <a:pt x="302" y="685"/>
                    <a:pt x="266" y="603"/>
                    <a:pt x="229" y="530"/>
                  </a:cubicBezTo>
                  <a:cubicBezTo>
                    <a:pt x="193" y="411"/>
                    <a:pt x="156" y="302"/>
                    <a:pt x="156" y="265"/>
                  </a:cubicBezTo>
                  <a:lnTo>
                    <a:pt x="120" y="229"/>
                  </a:lnTo>
                  <a:cubicBezTo>
                    <a:pt x="120" y="147"/>
                    <a:pt x="120" y="110"/>
                    <a:pt x="74" y="74"/>
                  </a:cubicBezTo>
                  <a:cubicBezTo>
                    <a:pt x="74" y="37"/>
                    <a:pt x="74" y="37"/>
                    <a:pt x="37" y="37"/>
                  </a:cubicBezTo>
                  <a:lnTo>
                    <a:pt x="1" y="74"/>
                  </a:lnTo>
                  <a:cubicBezTo>
                    <a:pt x="37" y="110"/>
                    <a:pt x="37" y="183"/>
                    <a:pt x="74" y="229"/>
                  </a:cubicBezTo>
                  <a:lnTo>
                    <a:pt x="74" y="338"/>
                  </a:lnTo>
                  <a:cubicBezTo>
                    <a:pt x="120" y="457"/>
                    <a:pt x="156" y="566"/>
                    <a:pt x="193" y="639"/>
                  </a:cubicBezTo>
                  <a:cubicBezTo>
                    <a:pt x="229" y="685"/>
                    <a:pt x="229" y="758"/>
                    <a:pt x="266" y="794"/>
                  </a:cubicBezTo>
                  <a:cubicBezTo>
                    <a:pt x="302" y="831"/>
                    <a:pt x="302" y="867"/>
                    <a:pt x="348" y="867"/>
                  </a:cubicBezTo>
                  <a:cubicBezTo>
                    <a:pt x="384" y="867"/>
                    <a:pt x="384" y="913"/>
                    <a:pt x="384" y="913"/>
                  </a:cubicBezTo>
                  <a:lnTo>
                    <a:pt x="421" y="913"/>
                  </a:lnTo>
                  <a:lnTo>
                    <a:pt x="457" y="950"/>
                  </a:lnTo>
                  <a:lnTo>
                    <a:pt x="530" y="950"/>
                  </a:lnTo>
                  <a:lnTo>
                    <a:pt x="576" y="913"/>
                  </a:lnTo>
                  <a:cubicBezTo>
                    <a:pt x="612" y="913"/>
                    <a:pt x="649" y="913"/>
                    <a:pt x="722" y="867"/>
                  </a:cubicBezTo>
                  <a:cubicBezTo>
                    <a:pt x="758" y="867"/>
                    <a:pt x="804" y="831"/>
                    <a:pt x="840" y="794"/>
                  </a:cubicBezTo>
                  <a:cubicBezTo>
                    <a:pt x="913" y="721"/>
                    <a:pt x="950" y="639"/>
                    <a:pt x="1032" y="530"/>
                  </a:cubicBezTo>
                  <a:cubicBezTo>
                    <a:pt x="1105" y="411"/>
                    <a:pt x="1214" y="265"/>
                    <a:pt x="1296" y="74"/>
                  </a:cubicBezTo>
                  <a:lnTo>
                    <a:pt x="1296" y="37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8"/>
            <p:cNvSpPr/>
            <p:nvPr/>
          </p:nvSpPr>
          <p:spPr>
            <a:xfrm>
              <a:off x="8269898" y="3871588"/>
              <a:ext cx="111835" cy="73640"/>
            </a:xfrm>
            <a:custGeom>
              <a:avLst/>
              <a:gdLst/>
              <a:ahLst/>
              <a:cxnLst/>
              <a:rect l="l" t="t" r="r" b="b"/>
              <a:pathLst>
                <a:path w="1789" h="1178" extrusionOk="0">
                  <a:moveTo>
                    <a:pt x="1" y="1"/>
                  </a:moveTo>
                  <a:lnTo>
                    <a:pt x="1" y="37"/>
                  </a:lnTo>
                  <a:lnTo>
                    <a:pt x="1" y="74"/>
                  </a:lnTo>
                  <a:cubicBezTo>
                    <a:pt x="37" y="110"/>
                    <a:pt x="37" y="192"/>
                    <a:pt x="74" y="265"/>
                  </a:cubicBezTo>
                  <a:lnTo>
                    <a:pt x="110" y="338"/>
                  </a:lnTo>
                  <a:cubicBezTo>
                    <a:pt x="147" y="493"/>
                    <a:pt x="192" y="603"/>
                    <a:pt x="229" y="721"/>
                  </a:cubicBezTo>
                  <a:cubicBezTo>
                    <a:pt x="265" y="794"/>
                    <a:pt x="338" y="913"/>
                    <a:pt x="421" y="1022"/>
                  </a:cubicBezTo>
                  <a:cubicBezTo>
                    <a:pt x="457" y="1059"/>
                    <a:pt x="494" y="1105"/>
                    <a:pt x="566" y="1105"/>
                  </a:cubicBezTo>
                  <a:lnTo>
                    <a:pt x="566" y="1141"/>
                  </a:lnTo>
                  <a:cubicBezTo>
                    <a:pt x="603" y="1141"/>
                    <a:pt x="649" y="1178"/>
                    <a:pt x="722" y="1178"/>
                  </a:cubicBezTo>
                  <a:lnTo>
                    <a:pt x="758" y="1178"/>
                  </a:lnTo>
                  <a:cubicBezTo>
                    <a:pt x="795" y="1178"/>
                    <a:pt x="831" y="1178"/>
                    <a:pt x="877" y="1141"/>
                  </a:cubicBezTo>
                  <a:cubicBezTo>
                    <a:pt x="913" y="1141"/>
                    <a:pt x="986" y="1105"/>
                    <a:pt x="1023" y="1059"/>
                  </a:cubicBezTo>
                  <a:cubicBezTo>
                    <a:pt x="1178" y="1022"/>
                    <a:pt x="1251" y="913"/>
                    <a:pt x="1333" y="831"/>
                  </a:cubicBezTo>
                  <a:cubicBezTo>
                    <a:pt x="1406" y="758"/>
                    <a:pt x="1479" y="648"/>
                    <a:pt x="1561" y="493"/>
                  </a:cubicBezTo>
                  <a:cubicBezTo>
                    <a:pt x="1634" y="420"/>
                    <a:pt x="1707" y="302"/>
                    <a:pt x="1743" y="192"/>
                  </a:cubicBezTo>
                  <a:lnTo>
                    <a:pt x="1743" y="147"/>
                  </a:lnTo>
                  <a:lnTo>
                    <a:pt x="1789" y="74"/>
                  </a:lnTo>
                  <a:lnTo>
                    <a:pt x="1789" y="37"/>
                  </a:lnTo>
                  <a:cubicBezTo>
                    <a:pt x="1789" y="37"/>
                    <a:pt x="1789" y="1"/>
                    <a:pt x="1743" y="1"/>
                  </a:cubicBezTo>
                  <a:cubicBezTo>
                    <a:pt x="1707" y="1"/>
                    <a:pt x="1670" y="1"/>
                    <a:pt x="1670" y="37"/>
                  </a:cubicBezTo>
                  <a:cubicBezTo>
                    <a:pt x="1634" y="110"/>
                    <a:pt x="1597" y="192"/>
                    <a:pt x="1561" y="229"/>
                  </a:cubicBezTo>
                  <a:lnTo>
                    <a:pt x="1561" y="265"/>
                  </a:lnTo>
                  <a:lnTo>
                    <a:pt x="1515" y="302"/>
                  </a:lnTo>
                  <a:cubicBezTo>
                    <a:pt x="1406" y="457"/>
                    <a:pt x="1287" y="685"/>
                    <a:pt x="1141" y="831"/>
                  </a:cubicBezTo>
                  <a:cubicBezTo>
                    <a:pt x="1059" y="913"/>
                    <a:pt x="1023" y="950"/>
                    <a:pt x="950" y="986"/>
                  </a:cubicBezTo>
                  <a:cubicBezTo>
                    <a:pt x="913" y="986"/>
                    <a:pt x="877" y="1022"/>
                    <a:pt x="831" y="1022"/>
                  </a:cubicBezTo>
                  <a:lnTo>
                    <a:pt x="603" y="1022"/>
                  </a:lnTo>
                  <a:lnTo>
                    <a:pt x="566" y="986"/>
                  </a:lnTo>
                  <a:cubicBezTo>
                    <a:pt x="566" y="986"/>
                    <a:pt x="530" y="986"/>
                    <a:pt x="530" y="950"/>
                  </a:cubicBezTo>
                  <a:cubicBezTo>
                    <a:pt x="494" y="950"/>
                    <a:pt x="457" y="913"/>
                    <a:pt x="421" y="831"/>
                  </a:cubicBezTo>
                  <a:cubicBezTo>
                    <a:pt x="302" y="721"/>
                    <a:pt x="265" y="566"/>
                    <a:pt x="229" y="420"/>
                  </a:cubicBezTo>
                  <a:cubicBezTo>
                    <a:pt x="192" y="338"/>
                    <a:pt x="147" y="265"/>
                    <a:pt x="110" y="192"/>
                  </a:cubicBezTo>
                  <a:lnTo>
                    <a:pt x="110" y="147"/>
                  </a:lnTo>
                  <a:cubicBezTo>
                    <a:pt x="110" y="110"/>
                    <a:pt x="74" y="74"/>
                    <a:pt x="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8"/>
            <p:cNvSpPr/>
            <p:nvPr/>
          </p:nvSpPr>
          <p:spPr>
            <a:xfrm>
              <a:off x="8179253" y="3961735"/>
              <a:ext cx="302310" cy="128338"/>
            </a:xfrm>
            <a:custGeom>
              <a:avLst/>
              <a:gdLst/>
              <a:ahLst/>
              <a:cxnLst/>
              <a:rect l="l" t="t" r="r" b="b"/>
              <a:pathLst>
                <a:path w="4836" h="2053" extrusionOk="0">
                  <a:moveTo>
                    <a:pt x="0" y="0"/>
                  </a:moveTo>
                  <a:lnTo>
                    <a:pt x="0" y="37"/>
                  </a:lnTo>
                  <a:cubicBezTo>
                    <a:pt x="82" y="155"/>
                    <a:pt x="155" y="265"/>
                    <a:pt x="228" y="383"/>
                  </a:cubicBezTo>
                  <a:lnTo>
                    <a:pt x="228" y="456"/>
                  </a:lnTo>
                  <a:lnTo>
                    <a:pt x="274" y="456"/>
                  </a:lnTo>
                  <a:lnTo>
                    <a:pt x="274" y="493"/>
                  </a:lnTo>
                  <a:cubicBezTo>
                    <a:pt x="311" y="575"/>
                    <a:pt x="347" y="648"/>
                    <a:pt x="420" y="684"/>
                  </a:cubicBezTo>
                  <a:cubicBezTo>
                    <a:pt x="575" y="985"/>
                    <a:pt x="730" y="1213"/>
                    <a:pt x="913" y="1405"/>
                  </a:cubicBezTo>
                  <a:cubicBezTo>
                    <a:pt x="995" y="1487"/>
                    <a:pt x="1104" y="1597"/>
                    <a:pt x="1223" y="1670"/>
                  </a:cubicBezTo>
                  <a:cubicBezTo>
                    <a:pt x="1332" y="1788"/>
                    <a:pt x="1451" y="1825"/>
                    <a:pt x="1560" y="1898"/>
                  </a:cubicBezTo>
                  <a:cubicBezTo>
                    <a:pt x="1597" y="1943"/>
                    <a:pt x="1642" y="1943"/>
                    <a:pt x="1679" y="1980"/>
                  </a:cubicBezTo>
                  <a:lnTo>
                    <a:pt x="1715" y="1980"/>
                  </a:lnTo>
                  <a:cubicBezTo>
                    <a:pt x="1788" y="2016"/>
                    <a:pt x="1871" y="2016"/>
                    <a:pt x="1944" y="2016"/>
                  </a:cubicBezTo>
                  <a:cubicBezTo>
                    <a:pt x="2016" y="2053"/>
                    <a:pt x="2099" y="2053"/>
                    <a:pt x="2135" y="2053"/>
                  </a:cubicBezTo>
                  <a:cubicBezTo>
                    <a:pt x="2208" y="2053"/>
                    <a:pt x="2281" y="2053"/>
                    <a:pt x="2363" y="2016"/>
                  </a:cubicBezTo>
                  <a:cubicBezTo>
                    <a:pt x="2473" y="2016"/>
                    <a:pt x="2591" y="1980"/>
                    <a:pt x="2737" y="1943"/>
                  </a:cubicBezTo>
                  <a:cubicBezTo>
                    <a:pt x="2856" y="1898"/>
                    <a:pt x="3011" y="1861"/>
                    <a:pt x="3120" y="1788"/>
                  </a:cubicBezTo>
                  <a:cubicBezTo>
                    <a:pt x="3193" y="1752"/>
                    <a:pt x="3312" y="1715"/>
                    <a:pt x="3467" y="1633"/>
                  </a:cubicBezTo>
                  <a:cubicBezTo>
                    <a:pt x="3576" y="1560"/>
                    <a:pt x="3649" y="1487"/>
                    <a:pt x="3768" y="1405"/>
                  </a:cubicBezTo>
                  <a:cubicBezTo>
                    <a:pt x="3996" y="1259"/>
                    <a:pt x="4188" y="1104"/>
                    <a:pt x="4379" y="876"/>
                  </a:cubicBezTo>
                  <a:cubicBezTo>
                    <a:pt x="4452" y="803"/>
                    <a:pt x="4525" y="684"/>
                    <a:pt x="4607" y="611"/>
                  </a:cubicBezTo>
                  <a:cubicBezTo>
                    <a:pt x="4644" y="575"/>
                    <a:pt x="4680" y="493"/>
                    <a:pt x="4717" y="456"/>
                  </a:cubicBezTo>
                  <a:cubicBezTo>
                    <a:pt x="4717" y="420"/>
                    <a:pt x="4753" y="420"/>
                    <a:pt x="4753" y="383"/>
                  </a:cubicBezTo>
                  <a:lnTo>
                    <a:pt x="4790" y="347"/>
                  </a:lnTo>
                  <a:lnTo>
                    <a:pt x="4790" y="301"/>
                  </a:lnTo>
                  <a:cubicBezTo>
                    <a:pt x="4790" y="301"/>
                    <a:pt x="4835" y="265"/>
                    <a:pt x="4790" y="265"/>
                  </a:cubicBezTo>
                  <a:lnTo>
                    <a:pt x="4790" y="228"/>
                  </a:lnTo>
                  <a:lnTo>
                    <a:pt x="4680" y="228"/>
                  </a:lnTo>
                  <a:lnTo>
                    <a:pt x="4607" y="347"/>
                  </a:lnTo>
                  <a:lnTo>
                    <a:pt x="4562" y="383"/>
                  </a:lnTo>
                  <a:lnTo>
                    <a:pt x="4525" y="420"/>
                  </a:lnTo>
                  <a:lnTo>
                    <a:pt x="4525" y="456"/>
                  </a:lnTo>
                  <a:cubicBezTo>
                    <a:pt x="4489" y="493"/>
                    <a:pt x="4452" y="493"/>
                    <a:pt x="4452" y="529"/>
                  </a:cubicBezTo>
                  <a:cubicBezTo>
                    <a:pt x="4334" y="648"/>
                    <a:pt x="4224" y="757"/>
                    <a:pt x="4151" y="839"/>
                  </a:cubicBezTo>
                  <a:cubicBezTo>
                    <a:pt x="3878" y="1140"/>
                    <a:pt x="3576" y="1369"/>
                    <a:pt x="3275" y="1524"/>
                  </a:cubicBezTo>
                  <a:cubicBezTo>
                    <a:pt x="3157" y="1597"/>
                    <a:pt x="3047" y="1670"/>
                    <a:pt x="2929" y="1715"/>
                  </a:cubicBezTo>
                  <a:cubicBezTo>
                    <a:pt x="2819" y="1752"/>
                    <a:pt x="2701" y="1788"/>
                    <a:pt x="2591" y="1825"/>
                  </a:cubicBezTo>
                  <a:cubicBezTo>
                    <a:pt x="2400" y="1861"/>
                    <a:pt x="2281" y="1898"/>
                    <a:pt x="2172" y="1898"/>
                  </a:cubicBezTo>
                  <a:lnTo>
                    <a:pt x="1871" y="1898"/>
                  </a:lnTo>
                  <a:lnTo>
                    <a:pt x="1871" y="1861"/>
                  </a:lnTo>
                  <a:cubicBezTo>
                    <a:pt x="1788" y="1861"/>
                    <a:pt x="1752" y="1861"/>
                    <a:pt x="1715" y="1825"/>
                  </a:cubicBezTo>
                  <a:cubicBezTo>
                    <a:pt x="1679" y="1825"/>
                    <a:pt x="1597" y="1825"/>
                    <a:pt x="1560" y="1788"/>
                  </a:cubicBezTo>
                  <a:cubicBezTo>
                    <a:pt x="1487" y="1752"/>
                    <a:pt x="1451" y="1715"/>
                    <a:pt x="1369" y="1715"/>
                  </a:cubicBezTo>
                  <a:cubicBezTo>
                    <a:pt x="1332" y="1670"/>
                    <a:pt x="1259" y="1597"/>
                    <a:pt x="1186" y="1560"/>
                  </a:cubicBezTo>
                  <a:cubicBezTo>
                    <a:pt x="1031" y="1405"/>
                    <a:pt x="840" y="1213"/>
                    <a:pt x="648" y="949"/>
                  </a:cubicBezTo>
                  <a:cubicBezTo>
                    <a:pt x="575" y="839"/>
                    <a:pt x="457" y="648"/>
                    <a:pt x="347" y="493"/>
                  </a:cubicBezTo>
                  <a:cubicBezTo>
                    <a:pt x="311" y="420"/>
                    <a:pt x="274" y="347"/>
                    <a:pt x="228" y="265"/>
                  </a:cubicBezTo>
                  <a:cubicBezTo>
                    <a:pt x="155" y="192"/>
                    <a:pt x="119" y="119"/>
                    <a:pt x="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8"/>
            <p:cNvSpPr/>
            <p:nvPr/>
          </p:nvSpPr>
          <p:spPr>
            <a:xfrm>
              <a:off x="8217449" y="4120837"/>
              <a:ext cx="211667" cy="109522"/>
            </a:xfrm>
            <a:custGeom>
              <a:avLst/>
              <a:gdLst/>
              <a:ahLst/>
              <a:cxnLst/>
              <a:rect l="l" t="t" r="r" b="b"/>
              <a:pathLst>
                <a:path w="3386" h="1752" extrusionOk="0">
                  <a:moveTo>
                    <a:pt x="3267" y="0"/>
                  </a:moveTo>
                  <a:cubicBezTo>
                    <a:pt x="3230" y="82"/>
                    <a:pt x="3194" y="119"/>
                    <a:pt x="3157" y="155"/>
                  </a:cubicBezTo>
                  <a:lnTo>
                    <a:pt x="3121" y="228"/>
                  </a:lnTo>
                  <a:cubicBezTo>
                    <a:pt x="3038" y="311"/>
                    <a:pt x="3002" y="383"/>
                    <a:pt x="2929" y="456"/>
                  </a:cubicBezTo>
                  <a:cubicBezTo>
                    <a:pt x="2774" y="648"/>
                    <a:pt x="2628" y="803"/>
                    <a:pt x="2473" y="949"/>
                  </a:cubicBezTo>
                  <a:cubicBezTo>
                    <a:pt x="2245" y="1177"/>
                    <a:pt x="2053" y="1332"/>
                    <a:pt x="1825" y="1451"/>
                  </a:cubicBezTo>
                  <a:cubicBezTo>
                    <a:pt x="1716" y="1524"/>
                    <a:pt x="1597" y="1560"/>
                    <a:pt x="1488" y="1597"/>
                  </a:cubicBezTo>
                  <a:cubicBezTo>
                    <a:pt x="1405" y="1633"/>
                    <a:pt x="1333" y="1633"/>
                    <a:pt x="1214" y="1633"/>
                  </a:cubicBezTo>
                  <a:lnTo>
                    <a:pt x="1104" y="1633"/>
                  </a:lnTo>
                  <a:cubicBezTo>
                    <a:pt x="1031" y="1633"/>
                    <a:pt x="949" y="1597"/>
                    <a:pt x="913" y="1560"/>
                  </a:cubicBezTo>
                  <a:lnTo>
                    <a:pt x="876" y="1560"/>
                  </a:lnTo>
                  <a:cubicBezTo>
                    <a:pt x="803" y="1524"/>
                    <a:pt x="721" y="1451"/>
                    <a:pt x="648" y="1405"/>
                  </a:cubicBezTo>
                  <a:cubicBezTo>
                    <a:pt x="530" y="1296"/>
                    <a:pt x="384" y="1177"/>
                    <a:pt x="302" y="1031"/>
                  </a:cubicBezTo>
                  <a:cubicBezTo>
                    <a:pt x="192" y="876"/>
                    <a:pt x="119" y="767"/>
                    <a:pt x="74" y="648"/>
                  </a:cubicBezTo>
                  <a:cubicBezTo>
                    <a:pt x="74" y="612"/>
                    <a:pt x="74" y="612"/>
                    <a:pt x="37" y="575"/>
                  </a:cubicBezTo>
                  <a:lnTo>
                    <a:pt x="37" y="539"/>
                  </a:lnTo>
                  <a:lnTo>
                    <a:pt x="1" y="575"/>
                  </a:lnTo>
                  <a:cubicBezTo>
                    <a:pt x="37" y="685"/>
                    <a:pt x="74" y="767"/>
                    <a:pt x="156" y="913"/>
                  </a:cubicBezTo>
                  <a:cubicBezTo>
                    <a:pt x="192" y="1031"/>
                    <a:pt x="302" y="1141"/>
                    <a:pt x="384" y="1259"/>
                  </a:cubicBezTo>
                  <a:cubicBezTo>
                    <a:pt x="493" y="1369"/>
                    <a:pt x="612" y="1487"/>
                    <a:pt x="721" y="1560"/>
                  </a:cubicBezTo>
                  <a:cubicBezTo>
                    <a:pt x="803" y="1597"/>
                    <a:pt x="840" y="1633"/>
                    <a:pt x="876" y="1679"/>
                  </a:cubicBezTo>
                  <a:cubicBezTo>
                    <a:pt x="949" y="1715"/>
                    <a:pt x="1031" y="1715"/>
                    <a:pt x="1104" y="1752"/>
                  </a:cubicBezTo>
                  <a:lnTo>
                    <a:pt x="1260" y="1752"/>
                  </a:lnTo>
                  <a:cubicBezTo>
                    <a:pt x="1333" y="1752"/>
                    <a:pt x="1405" y="1752"/>
                    <a:pt x="1488" y="1715"/>
                  </a:cubicBezTo>
                  <a:cubicBezTo>
                    <a:pt x="1597" y="1715"/>
                    <a:pt x="1752" y="1633"/>
                    <a:pt x="1862" y="1560"/>
                  </a:cubicBezTo>
                  <a:cubicBezTo>
                    <a:pt x="2126" y="1451"/>
                    <a:pt x="2354" y="1259"/>
                    <a:pt x="2628" y="1031"/>
                  </a:cubicBezTo>
                  <a:cubicBezTo>
                    <a:pt x="2774" y="876"/>
                    <a:pt x="2892" y="721"/>
                    <a:pt x="3038" y="539"/>
                  </a:cubicBezTo>
                  <a:cubicBezTo>
                    <a:pt x="3121" y="456"/>
                    <a:pt x="3194" y="383"/>
                    <a:pt x="3230" y="311"/>
                  </a:cubicBezTo>
                  <a:cubicBezTo>
                    <a:pt x="3267" y="228"/>
                    <a:pt x="3312" y="192"/>
                    <a:pt x="3349" y="155"/>
                  </a:cubicBezTo>
                  <a:lnTo>
                    <a:pt x="3385" y="82"/>
                  </a:lnTo>
                  <a:lnTo>
                    <a:pt x="3385" y="37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8"/>
            <p:cNvSpPr/>
            <p:nvPr/>
          </p:nvSpPr>
          <p:spPr>
            <a:xfrm>
              <a:off x="8153560" y="4254307"/>
              <a:ext cx="296622" cy="111210"/>
            </a:xfrm>
            <a:custGeom>
              <a:avLst/>
              <a:gdLst/>
              <a:ahLst/>
              <a:cxnLst/>
              <a:rect l="l" t="t" r="r" b="b"/>
              <a:pathLst>
                <a:path w="4745" h="1779" extrusionOk="0">
                  <a:moveTo>
                    <a:pt x="4672" y="0"/>
                  </a:moveTo>
                  <a:cubicBezTo>
                    <a:pt x="4672" y="0"/>
                    <a:pt x="4635" y="0"/>
                    <a:pt x="4635" y="37"/>
                  </a:cubicBezTo>
                  <a:lnTo>
                    <a:pt x="4599" y="73"/>
                  </a:lnTo>
                  <a:lnTo>
                    <a:pt x="4562" y="110"/>
                  </a:lnTo>
                  <a:lnTo>
                    <a:pt x="4480" y="146"/>
                  </a:lnTo>
                  <a:lnTo>
                    <a:pt x="4444" y="182"/>
                  </a:lnTo>
                  <a:lnTo>
                    <a:pt x="4407" y="228"/>
                  </a:lnTo>
                  <a:cubicBezTo>
                    <a:pt x="4371" y="265"/>
                    <a:pt x="4371" y="301"/>
                    <a:pt x="4334" y="338"/>
                  </a:cubicBezTo>
                  <a:lnTo>
                    <a:pt x="4252" y="374"/>
                  </a:lnTo>
                  <a:cubicBezTo>
                    <a:pt x="4060" y="602"/>
                    <a:pt x="3878" y="757"/>
                    <a:pt x="3686" y="912"/>
                  </a:cubicBezTo>
                  <a:cubicBezTo>
                    <a:pt x="3458" y="1095"/>
                    <a:pt x="3230" y="1286"/>
                    <a:pt x="3039" y="1405"/>
                  </a:cubicBezTo>
                  <a:cubicBezTo>
                    <a:pt x="3002" y="1405"/>
                    <a:pt x="2966" y="1441"/>
                    <a:pt x="2920" y="1441"/>
                  </a:cubicBezTo>
                  <a:cubicBezTo>
                    <a:pt x="2811" y="1514"/>
                    <a:pt x="2692" y="1551"/>
                    <a:pt x="2583" y="1596"/>
                  </a:cubicBezTo>
                  <a:cubicBezTo>
                    <a:pt x="2464" y="1633"/>
                    <a:pt x="2391" y="1633"/>
                    <a:pt x="2318" y="1669"/>
                  </a:cubicBezTo>
                  <a:lnTo>
                    <a:pt x="2318" y="1633"/>
                  </a:lnTo>
                  <a:cubicBezTo>
                    <a:pt x="2282" y="1669"/>
                    <a:pt x="2236" y="1669"/>
                    <a:pt x="2199" y="1669"/>
                  </a:cubicBezTo>
                  <a:cubicBezTo>
                    <a:pt x="2126" y="1669"/>
                    <a:pt x="2090" y="1669"/>
                    <a:pt x="2008" y="1633"/>
                  </a:cubicBezTo>
                  <a:lnTo>
                    <a:pt x="1971" y="1633"/>
                  </a:lnTo>
                  <a:cubicBezTo>
                    <a:pt x="1862" y="1633"/>
                    <a:pt x="1780" y="1596"/>
                    <a:pt x="1670" y="1551"/>
                  </a:cubicBezTo>
                  <a:cubicBezTo>
                    <a:pt x="1479" y="1441"/>
                    <a:pt x="1324" y="1368"/>
                    <a:pt x="1141" y="1213"/>
                  </a:cubicBezTo>
                  <a:cubicBezTo>
                    <a:pt x="950" y="1022"/>
                    <a:pt x="758" y="830"/>
                    <a:pt x="530" y="602"/>
                  </a:cubicBezTo>
                  <a:cubicBezTo>
                    <a:pt x="411" y="456"/>
                    <a:pt x="302" y="338"/>
                    <a:pt x="183" y="182"/>
                  </a:cubicBezTo>
                  <a:lnTo>
                    <a:pt x="37" y="37"/>
                  </a:lnTo>
                  <a:lnTo>
                    <a:pt x="1" y="37"/>
                  </a:lnTo>
                  <a:lnTo>
                    <a:pt x="1" y="73"/>
                  </a:lnTo>
                  <a:cubicBezTo>
                    <a:pt x="74" y="146"/>
                    <a:pt x="110" y="228"/>
                    <a:pt x="183" y="301"/>
                  </a:cubicBezTo>
                  <a:cubicBezTo>
                    <a:pt x="302" y="411"/>
                    <a:pt x="411" y="566"/>
                    <a:pt x="530" y="684"/>
                  </a:cubicBezTo>
                  <a:cubicBezTo>
                    <a:pt x="758" y="949"/>
                    <a:pt x="986" y="1177"/>
                    <a:pt x="1214" y="1323"/>
                  </a:cubicBezTo>
                  <a:cubicBezTo>
                    <a:pt x="1324" y="1441"/>
                    <a:pt x="1442" y="1514"/>
                    <a:pt x="1552" y="1596"/>
                  </a:cubicBezTo>
                  <a:cubicBezTo>
                    <a:pt x="1707" y="1669"/>
                    <a:pt x="1825" y="1706"/>
                    <a:pt x="1971" y="1742"/>
                  </a:cubicBezTo>
                  <a:lnTo>
                    <a:pt x="2008" y="1779"/>
                  </a:lnTo>
                  <a:lnTo>
                    <a:pt x="2355" y="1779"/>
                  </a:lnTo>
                  <a:cubicBezTo>
                    <a:pt x="2510" y="1742"/>
                    <a:pt x="2656" y="1706"/>
                    <a:pt x="2811" y="1669"/>
                  </a:cubicBezTo>
                  <a:cubicBezTo>
                    <a:pt x="2966" y="1596"/>
                    <a:pt x="3148" y="1514"/>
                    <a:pt x="3376" y="1368"/>
                  </a:cubicBezTo>
                  <a:cubicBezTo>
                    <a:pt x="3531" y="1250"/>
                    <a:pt x="3686" y="1140"/>
                    <a:pt x="3914" y="949"/>
                  </a:cubicBezTo>
                  <a:cubicBezTo>
                    <a:pt x="4060" y="794"/>
                    <a:pt x="4216" y="639"/>
                    <a:pt x="4371" y="529"/>
                  </a:cubicBezTo>
                  <a:cubicBezTo>
                    <a:pt x="4444" y="456"/>
                    <a:pt x="4480" y="374"/>
                    <a:pt x="4562" y="301"/>
                  </a:cubicBezTo>
                  <a:lnTo>
                    <a:pt x="4672" y="182"/>
                  </a:lnTo>
                  <a:cubicBezTo>
                    <a:pt x="4708" y="146"/>
                    <a:pt x="4708" y="110"/>
                    <a:pt x="4745" y="110"/>
                  </a:cubicBezTo>
                  <a:lnTo>
                    <a:pt x="4745" y="73"/>
                  </a:lnTo>
                  <a:lnTo>
                    <a:pt x="474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8"/>
            <p:cNvSpPr/>
            <p:nvPr/>
          </p:nvSpPr>
          <p:spPr>
            <a:xfrm>
              <a:off x="8101111" y="3707360"/>
              <a:ext cx="444339" cy="722582"/>
            </a:xfrm>
            <a:custGeom>
              <a:avLst/>
              <a:gdLst/>
              <a:ahLst/>
              <a:cxnLst/>
              <a:rect l="l" t="t" r="r" b="b"/>
              <a:pathLst>
                <a:path w="7108" h="11559" extrusionOk="0">
                  <a:moveTo>
                    <a:pt x="4297" y="0"/>
                  </a:moveTo>
                  <a:cubicBezTo>
                    <a:pt x="4215" y="0"/>
                    <a:pt x="4179" y="37"/>
                    <a:pt x="4142" y="37"/>
                  </a:cubicBezTo>
                  <a:cubicBezTo>
                    <a:pt x="4033" y="37"/>
                    <a:pt x="3878" y="37"/>
                    <a:pt x="3759" y="119"/>
                  </a:cubicBezTo>
                  <a:cubicBezTo>
                    <a:pt x="3613" y="156"/>
                    <a:pt x="3458" y="192"/>
                    <a:pt x="3349" y="311"/>
                  </a:cubicBezTo>
                  <a:cubicBezTo>
                    <a:pt x="3194" y="384"/>
                    <a:pt x="3075" y="539"/>
                    <a:pt x="2965" y="685"/>
                  </a:cubicBezTo>
                  <a:cubicBezTo>
                    <a:pt x="2892" y="840"/>
                    <a:pt x="2810" y="995"/>
                    <a:pt x="2737" y="1223"/>
                  </a:cubicBezTo>
                  <a:cubicBezTo>
                    <a:pt x="2701" y="1369"/>
                    <a:pt x="2664" y="1524"/>
                    <a:pt x="2619" y="1752"/>
                  </a:cubicBezTo>
                  <a:cubicBezTo>
                    <a:pt x="2582" y="1788"/>
                    <a:pt x="2582" y="1825"/>
                    <a:pt x="2582" y="1907"/>
                  </a:cubicBezTo>
                  <a:lnTo>
                    <a:pt x="2582" y="1944"/>
                  </a:lnTo>
                  <a:cubicBezTo>
                    <a:pt x="2546" y="2053"/>
                    <a:pt x="2546" y="2172"/>
                    <a:pt x="2509" y="2281"/>
                  </a:cubicBezTo>
                  <a:cubicBezTo>
                    <a:pt x="2473" y="2436"/>
                    <a:pt x="2436" y="2546"/>
                    <a:pt x="2391" y="2664"/>
                  </a:cubicBezTo>
                  <a:cubicBezTo>
                    <a:pt x="2354" y="2737"/>
                    <a:pt x="2281" y="2819"/>
                    <a:pt x="2245" y="2856"/>
                  </a:cubicBezTo>
                  <a:cubicBezTo>
                    <a:pt x="2163" y="2929"/>
                    <a:pt x="2090" y="2965"/>
                    <a:pt x="2017" y="3002"/>
                  </a:cubicBezTo>
                  <a:cubicBezTo>
                    <a:pt x="1898" y="3084"/>
                    <a:pt x="1789" y="3157"/>
                    <a:pt x="1597" y="3193"/>
                  </a:cubicBezTo>
                  <a:cubicBezTo>
                    <a:pt x="1561" y="3193"/>
                    <a:pt x="1524" y="3230"/>
                    <a:pt x="1478" y="3230"/>
                  </a:cubicBezTo>
                  <a:lnTo>
                    <a:pt x="1442" y="3230"/>
                  </a:lnTo>
                  <a:lnTo>
                    <a:pt x="1369" y="3275"/>
                  </a:lnTo>
                  <a:cubicBezTo>
                    <a:pt x="1296" y="3275"/>
                    <a:pt x="1214" y="3312"/>
                    <a:pt x="1104" y="3348"/>
                  </a:cubicBezTo>
                  <a:cubicBezTo>
                    <a:pt x="949" y="3385"/>
                    <a:pt x="840" y="3458"/>
                    <a:pt x="685" y="3540"/>
                  </a:cubicBezTo>
                  <a:cubicBezTo>
                    <a:pt x="566" y="3649"/>
                    <a:pt x="457" y="3732"/>
                    <a:pt x="338" y="3841"/>
                  </a:cubicBezTo>
                  <a:cubicBezTo>
                    <a:pt x="265" y="3960"/>
                    <a:pt x="192" y="4106"/>
                    <a:pt x="156" y="4224"/>
                  </a:cubicBezTo>
                  <a:cubicBezTo>
                    <a:pt x="110" y="4525"/>
                    <a:pt x="192" y="4826"/>
                    <a:pt x="384" y="5100"/>
                  </a:cubicBezTo>
                  <a:cubicBezTo>
                    <a:pt x="530" y="5328"/>
                    <a:pt x="721" y="5510"/>
                    <a:pt x="949" y="5702"/>
                  </a:cubicBezTo>
                  <a:lnTo>
                    <a:pt x="986" y="5739"/>
                  </a:lnTo>
                  <a:cubicBezTo>
                    <a:pt x="1141" y="5894"/>
                    <a:pt x="1296" y="6012"/>
                    <a:pt x="1405" y="6195"/>
                  </a:cubicBezTo>
                  <a:cubicBezTo>
                    <a:pt x="1478" y="6277"/>
                    <a:pt x="1524" y="6350"/>
                    <a:pt x="1561" y="6423"/>
                  </a:cubicBezTo>
                  <a:cubicBezTo>
                    <a:pt x="1597" y="6505"/>
                    <a:pt x="1597" y="6614"/>
                    <a:pt x="1597" y="6696"/>
                  </a:cubicBezTo>
                  <a:lnTo>
                    <a:pt x="1597" y="6879"/>
                  </a:lnTo>
                  <a:cubicBezTo>
                    <a:pt x="1597" y="6925"/>
                    <a:pt x="1561" y="6997"/>
                    <a:pt x="1524" y="7070"/>
                  </a:cubicBezTo>
                  <a:cubicBezTo>
                    <a:pt x="1478" y="7107"/>
                    <a:pt x="1405" y="7189"/>
                    <a:pt x="1369" y="7262"/>
                  </a:cubicBezTo>
                  <a:cubicBezTo>
                    <a:pt x="1214" y="7417"/>
                    <a:pt x="1022" y="7527"/>
                    <a:pt x="876" y="7645"/>
                  </a:cubicBezTo>
                  <a:cubicBezTo>
                    <a:pt x="648" y="7791"/>
                    <a:pt x="384" y="7946"/>
                    <a:pt x="229" y="8174"/>
                  </a:cubicBezTo>
                  <a:cubicBezTo>
                    <a:pt x="156" y="8293"/>
                    <a:pt x="74" y="8439"/>
                    <a:pt x="37" y="8557"/>
                  </a:cubicBezTo>
                  <a:cubicBezTo>
                    <a:pt x="1" y="8703"/>
                    <a:pt x="1" y="8895"/>
                    <a:pt x="1" y="9050"/>
                  </a:cubicBezTo>
                  <a:cubicBezTo>
                    <a:pt x="37" y="9205"/>
                    <a:pt x="74" y="9315"/>
                    <a:pt x="192" y="9470"/>
                  </a:cubicBezTo>
                  <a:cubicBezTo>
                    <a:pt x="265" y="9616"/>
                    <a:pt x="338" y="9734"/>
                    <a:pt x="493" y="9889"/>
                  </a:cubicBezTo>
                  <a:cubicBezTo>
                    <a:pt x="648" y="10035"/>
                    <a:pt x="876" y="10190"/>
                    <a:pt x="1104" y="10300"/>
                  </a:cubicBezTo>
                  <a:cubicBezTo>
                    <a:pt x="1250" y="10418"/>
                    <a:pt x="1369" y="10455"/>
                    <a:pt x="1561" y="10574"/>
                  </a:cubicBezTo>
                  <a:lnTo>
                    <a:pt x="1670" y="10610"/>
                  </a:lnTo>
                  <a:cubicBezTo>
                    <a:pt x="2017" y="10756"/>
                    <a:pt x="2436" y="10984"/>
                    <a:pt x="2774" y="11258"/>
                  </a:cubicBezTo>
                  <a:lnTo>
                    <a:pt x="2810" y="11258"/>
                  </a:lnTo>
                  <a:cubicBezTo>
                    <a:pt x="2810" y="11294"/>
                    <a:pt x="2847" y="11331"/>
                    <a:pt x="2892" y="11331"/>
                  </a:cubicBezTo>
                  <a:lnTo>
                    <a:pt x="2774" y="11331"/>
                  </a:lnTo>
                  <a:lnTo>
                    <a:pt x="2701" y="11367"/>
                  </a:lnTo>
                  <a:cubicBezTo>
                    <a:pt x="2664" y="11367"/>
                    <a:pt x="2619" y="11367"/>
                    <a:pt x="2619" y="11404"/>
                  </a:cubicBezTo>
                  <a:cubicBezTo>
                    <a:pt x="2582" y="11404"/>
                    <a:pt x="2582" y="11440"/>
                    <a:pt x="2582" y="11486"/>
                  </a:cubicBezTo>
                  <a:cubicBezTo>
                    <a:pt x="2619" y="11522"/>
                    <a:pt x="2664" y="11559"/>
                    <a:pt x="2701" y="11559"/>
                  </a:cubicBezTo>
                  <a:lnTo>
                    <a:pt x="2737" y="11559"/>
                  </a:lnTo>
                  <a:cubicBezTo>
                    <a:pt x="2847" y="11559"/>
                    <a:pt x="2929" y="11522"/>
                    <a:pt x="3038" y="11522"/>
                  </a:cubicBezTo>
                  <a:lnTo>
                    <a:pt x="3075" y="11559"/>
                  </a:lnTo>
                  <a:lnTo>
                    <a:pt x="3121" y="11559"/>
                  </a:lnTo>
                  <a:cubicBezTo>
                    <a:pt x="3075" y="11522"/>
                    <a:pt x="3038" y="11440"/>
                    <a:pt x="3038" y="11367"/>
                  </a:cubicBezTo>
                  <a:cubicBezTo>
                    <a:pt x="2965" y="11103"/>
                    <a:pt x="2929" y="10802"/>
                    <a:pt x="2847" y="10528"/>
                  </a:cubicBezTo>
                  <a:lnTo>
                    <a:pt x="2810" y="10491"/>
                  </a:lnTo>
                  <a:cubicBezTo>
                    <a:pt x="2664" y="10455"/>
                    <a:pt x="2546" y="10418"/>
                    <a:pt x="2391" y="10345"/>
                  </a:cubicBezTo>
                  <a:cubicBezTo>
                    <a:pt x="2281" y="10263"/>
                    <a:pt x="2163" y="10190"/>
                    <a:pt x="2053" y="10072"/>
                  </a:cubicBezTo>
                  <a:cubicBezTo>
                    <a:pt x="1825" y="9926"/>
                    <a:pt x="1597" y="9698"/>
                    <a:pt x="1369" y="9433"/>
                  </a:cubicBezTo>
                  <a:cubicBezTo>
                    <a:pt x="1250" y="9315"/>
                    <a:pt x="1141" y="9160"/>
                    <a:pt x="1022" y="9050"/>
                  </a:cubicBezTo>
                  <a:cubicBezTo>
                    <a:pt x="949" y="8977"/>
                    <a:pt x="913" y="8895"/>
                    <a:pt x="840" y="8822"/>
                  </a:cubicBezTo>
                  <a:lnTo>
                    <a:pt x="840" y="8786"/>
                  </a:lnTo>
                  <a:lnTo>
                    <a:pt x="840" y="8749"/>
                  </a:lnTo>
                  <a:lnTo>
                    <a:pt x="876" y="8786"/>
                  </a:lnTo>
                  <a:lnTo>
                    <a:pt x="1022" y="8931"/>
                  </a:lnTo>
                  <a:cubicBezTo>
                    <a:pt x="1141" y="9087"/>
                    <a:pt x="1250" y="9205"/>
                    <a:pt x="1369" y="9351"/>
                  </a:cubicBezTo>
                  <a:cubicBezTo>
                    <a:pt x="1597" y="9579"/>
                    <a:pt x="1789" y="9771"/>
                    <a:pt x="1980" y="9962"/>
                  </a:cubicBezTo>
                  <a:cubicBezTo>
                    <a:pt x="2163" y="10117"/>
                    <a:pt x="2318" y="10190"/>
                    <a:pt x="2509" y="10300"/>
                  </a:cubicBezTo>
                  <a:cubicBezTo>
                    <a:pt x="2619" y="10345"/>
                    <a:pt x="2701" y="10382"/>
                    <a:pt x="2810" y="10382"/>
                  </a:cubicBezTo>
                  <a:lnTo>
                    <a:pt x="2847" y="10382"/>
                  </a:lnTo>
                  <a:cubicBezTo>
                    <a:pt x="2774" y="9999"/>
                    <a:pt x="2774" y="9616"/>
                    <a:pt x="2737" y="9160"/>
                  </a:cubicBezTo>
                  <a:lnTo>
                    <a:pt x="2737" y="8293"/>
                  </a:lnTo>
                  <a:cubicBezTo>
                    <a:pt x="2701" y="8247"/>
                    <a:pt x="2664" y="8211"/>
                    <a:pt x="2582" y="8174"/>
                  </a:cubicBezTo>
                  <a:cubicBezTo>
                    <a:pt x="2473" y="8101"/>
                    <a:pt x="2354" y="7983"/>
                    <a:pt x="2245" y="7873"/>
                  </a:cubicBezTo>
                  <a:cubicBezTo>
                    <a:pt x="2163" y="7755"/>
                    <a:pt x="2053" y="7645"/>
                    <a:pt x="2017" y="7527"/>
                  </a:cubicBezTo>
                  <a:cubicBezTo>
                    <a:pt x="1935" y="7381"/>
                    <a:pt x="1898" y="7299"/>
                    <a:pt x="1862" y="7189"/>
                  </a:cubicBezTo>
                  <a:lnTo>
                    <a:pt x="1898" y="7153"/>
                  </a:lnTo>
                  <a:lnTo>
                    <a:pt x="1898" y="7189"/>
                  </a:lnTo>
                  <a:cubicBezTo>
                    <a:pt x="1935" y="7226"/>
                    <a:pt x="1935" y="7226"/>
                    <a:pt x="1935" y="7262"/>
                  </a:cubicBezTo>
                  <a:cubicBezTo>
                    <a:pt x="1980" y="7381"/>
                    <a:pt x="2053" y="7490"/>
                    <a:pt x="2163" y="7645"/>
                  </a:cubicBezTo>
                  <a:cubicBezTo>
                    <a:pt x="2245" y="7791"/>
                    <a:pt x="2391" y="7910"/>
                    <a:pt x="2509" y="8019"/>
                  </a:cubicBezTo>
                  <a:cubicBezTo>
                    <a:pt x="2582" y="8101"/>
                    <a:pt x="2664" y="8138"/>
                    <a:pt x="2774" y="8174"/>
                  </a:cubicBezTo>
                  <a:cubicBezTo>
                    <a:pt x="2774" y="7791"/>
                    <a:pt x="2810" y="7381"/>
                    <a:pt x="2847" y="6925"/>
                  </a:cubicBezTo>
                  <a:cubicBezTo>
                    <a:pt x="2892" y="6651"/>
                    <a:pt x="2892" y="6386"/>
                    <a:pt x="2929" y="6085"/>
                  </a:cubicBezTo>
                  <a:lnTo>
                    <a:pt x="2929" y="6049"/>
                  </a:lnTo>
                  <a:cubicBezTo>
                    <a:pt x="2892" y="6012"/>
                    <a:pt x="2847" y="6012"/>
                    <a:pt x="2810" y="5967"/>
                  </a:cubicBezTo>
                  <a:cubicBezTo>
                    <a:pt x="2701" y="5930"/>
                    <a:pt x="2582" y="5857"/>
                    <a:pt x="2473" y="5739"/>
                  </a:cubicBezTo>
                  <a:cubicBezTo>
                    <a:pt x="2354" y="5666"/>
                    <a:pt x="2245" y="5556"/>
                    <a:pt x="2163" y="5474"/>
                  </a:cubicBezTo>
                  <a:cubicBezTo>
                    <a:pt x="1980" y="5282"/>
                    <a:pt x="1825" y="5054"/>
                    <a:pt x="1670" y="4753"/>
                  </a:cubicBezTo>
                  <a:cubicBezTo>
                    <a:pt x="1597" y="4717"/>
                    <a:pt x="1561" y="4644"/>
                    <a:pt x="1524" y="4562"/>
                  </a:cubicBezTo>
                  <a:lnTo>
                    <a:pt x="1524" y="4525"/>
                  </a:lnTo>
                  <a:lnTo>
                    <a:pt x="1478" y="4525"/>
                  </a:lnTo>
                  <a:lnTo>
                    <a:pt x="1478" y="4452"/>
                  </a:lnTo>
                  <a:cubicBezTo>
                    <a:pt x="1405" y="4334"/>
                    <a:pt x="1332" y="4224"/>
                    <a:pt x="1250" y="4106"/>
                  </a:cubicBezTo>
                  <a:lnTo>
                    <a:pt x="1250" y="4069"/>
                  </a:lnTo>
                  <a:lnTo>
                    <a:pt x="1296" y="4069"/>
                  </a:lnTo>
                  <a:cubicBezTo>
                    <a:pt x="1369" y="4188"/>
                    <a:pt x="1405" y="4261"/>
                    <a:pt x="1478" y="4334"/>
                  </a:cubicBezTo>
                  <a:cubicBezTo>
                    <a:pt x="1524" y="4416"/>
                    <a:pt x="1561" y="4489"/>
                    <a:pt x="1597" y="4562"/>
                  </a:cubicBezTo>
                  <a:cubicBezTo>
                    <a:pt x="1707" y="4717"/>
                    <a:pt x="1825" y="4908"/>
                    <a:pt x="1898" y="5018"/>
                  </a:cubicBezTo>
                  <a:cubicBezTo>
                    <a:pt x="2090" y="5282"/>
                    <a:pt x="2281" y="5474"/>
                    <a:pt x="2436" y="5629"/>
                  </a:cubicBezTo>
                  <a:cubicBezTo>
                    <a:pt x="2509" y="5666"/>
                    <a:pt x="2582" y="5739"/>
                    <a:pt x="2619" y="5784"/>
                  </a:cubicBezTo>
                  <a:cubicBezTo>
                    <a:pt x="2701" y="5784"/>
                    <a:pt x="2737" y="5821"/>
                    <a:pt x="2810" y="5857"/>
                  </a:cubicBezTo>
                  <a:cubicBezTo>
                    <a:pt x="2892" y="5894"/>
                    <a:pt x="2929" y="5894"/>
                    <a:pt x="2965" y="5894"/>
                  </a:cubicBezTo>
                  <a:lnTo>
                    <a:pt x="2965" y="5821"/>
                  </a:lnTo>
                  <a:lnTo>
                    <a:pt x="3002" y="5702"/>
                  </a:lnTo>
                  <a:cubicBezTo>
                    <a:pt x="3038" y="5401"/>
                    <a:pt x="3075" y="5054"/>
                    <a:pt x="3121" y="4753"/>
                  </a:cubicBezTo>
                  <a:cubicBezTo>
                    <a:pt x="3157" y="4525"/>
                    <a:pt x="3157" y="4334"/>
                    <a:pt x="3194" y="4106"/>
                  </a:cubicBezTo>
                  <a:cubicBezTo>
                    <a:pt x="3230" y="3996"/>
                    <a:pt x="3230" y="3878"/>
                    <a:pt x="3266" y="3768"/>
                  </a:cubicBezTo>
                  <a:lnTo>
                    <a:pt x="3266" y="3732"/>
                  </a:lnTo>
                  <a:cubicBezTo>
                    <a:pt x="3194" y="3732"/>
                    <a:pt x="3157" y="3686"/>
                    <a:pt x="3121" y="3649"/>
                  </a:cubicBezTo>
                  <a:cubicBezTo>
                    <a:pt x="3038" y="3540"/>
                    <a:pt x="2965" y="3421"/>
                    <a:pt x="2929" y="3348"/>
                  </a:cubicBezTo>
                  <a:cubicBezTo>
                    <a:pt x="2892" y="3230"/>
                    <a:pt x="2847" y="3120"/>
                    <a:pt x="2810" y="2965"/>
                  </a:cubicBezTo>
                  <a:lnTo>
                    <a:pt x="2774" y="2892"/>
                  </a:lnTo>
                  <a:cubicBezTo>
                    <a:pt x="2737" y="2819"/>
                    <a:pt x="2737" y="2737"/>
                    <a:pt x="2701" y="2701"/>
                  </a:cubicBezTo>
                  <a:lnTo>
                    <a:pt x="2701" y="2664"/>
                  </a:lnTo>
                  <a:lnTo>
                    <a:pt x="2701" y="2628"/>
                  </a:lnTo>
                  <a:lnTo>
                    <a:pt x="2774" y="2628"/>
                  </a:lnTo>
                  <a:cubicBezTo>
                    <a:pt x="2774" y="2701"/>
                    <a:pt x="2810" y="2737"/>
                    <a:pt x="2810" y="2774"/>
                  </a:cubicBezTo>
                  <a:lnTo>
                    <a:pt x="2810" y="2819"/>
                  </a:lnTo>
                  <a:cubicBezTo>
                    <a:pt x="2847" y="2892"/>
                    <a:pt x="2892" y="2965"/>
                    <a:pt x="2929" y="3047"/>
                  </a:cubicBezTo>
                  <a:cubicBezTo>
                    <a:pt x="2965" y="3193"/>
                    <a:pt x="3002" y="3348"/>
                    <a:pt x="3121" y="3458"/>
                  </a:cubicBezTo>
                  <a:cubicBezTo>
                    <a:pt x="3157" y="3540"/>
                    <a:pt x="3194" y="3577"/>
                    <a:pt x="3230" y="3577"/>
                  </a:cubicBezTo>
                  <a:cubicBezTo>
                    <a:pt x="3230" y="3613"/>
                    <a:pt x="3266" y="3613"/>
                    <a:pt x="3303" y="3613"/>
                  </a:cubicBezTo>
                  <a:lnTo>
                    <a:pt x="3303" y="3504"/>
                  </a:lnTo>
                  <a:cubicBezTo>
                    <a:pt x="3385" y="3120"/>
                    <a:pt x="3458" y="2737"/>
                    <a:pt x="3577" y="2245"/>
                  </a:cubicBezTo>
                  <a:lnTo>
                    <a:pt x="3613" y="2135"/>
                  </a:lnTo>
                  <a:lnTo>
                    <a:pt x="3650" y="1907"/>
                  </a:lnTo>
                  <a:lnTo>
                    <a:pt x="3613" y="1907"/>
                  </a:lnTo>
                  <a:cubicBezTo>
                    <a:pt x="3613" y="1907"/>
                    <a:pt x="3613" y="1861"/>
                    <a:pt x="3577" y="1861"/>
                  </a:cubicBezTo>
                  <a:cubicBezTo>
                    <a:pt x="3531" y="1861"/>
                    <a:pt x="3531" y="1825"/>
                    <a:pt x="3495" y="1788"/>
                  </a:cubicBezTo>
                  <a:cubicBezTo>
                    <a:pt x="3458" y="1752"/>
                    <a:pt x="3458" y="1679"/>
                    <a:pt x="3422" y="1633"/>
                  </a:cubicBezTo>
                  <a:cubicBezTo>
                    <a:pt x="3385" y="1560"/>
                    <a:pt x="3349" y="1451"/>
                    <a:pt x="3303" y="1332"/>
                  </a:cubicBezTo>
                  <a:lnTo>
                    <a:pt x="3303" y="1223"/>
                  </a:lnTo>
                  <a:cubicBezTo>
                    <a:pt x="3266" y="1177"/>
                    <a:pt x="3266" y="1104"/>
                    <a:pt x="3230" y="1068"/>
                  </a:cubicBezTo>
                  <a:lnTo>
                    <a:pt x="3266" y="1031"/>
                  </a:lnTo>
                  <a:cubicBezTo>
                    <a:pt x="3303" y="1031"/>
                    <a:pt x="3303" y="1031"/>
                    <a:pt x="3303" y="1068"/>
                  </a:cubicBezTo>
                  <a:cubicBezTo>
                    <a:pt x="3349" y="1104"/>
                    <a:pt x="3349" y="1141"/>
                    <a:pt x="3349" y="1223"/>
                  </a:cubicBezTo>
                  <a:lnTo>
                    <a:pt x="3385" y="1259"/>
                  </a:lnTo>
                  <a:cubicBezTo>
                    <a:pt x="3385" y="1296"/>
                    <a:pt x="3422" y="1405"/>
                    <a:pt x="3458" y="1524"/>
                  </a:cubicBezTo>
                  <a:cubicBezTo>
                    <a:pt x="3495" y="1597"/>
                    <a:pt x="3531" y="1679"/>
                    <a:pt x="3577" y="1752"/>
                  </a:cubicBezTo>
                  <a:lnTo>
                    <a:pt x="3613" y="1788"/>
                  </a:lnTo>
                  <a:cubicBezTo>
                    <a:pt x="3650" y="1825"/>
                    <a:pt x="3650" y="1825"/>
                    <a:pt x="3686" y="1825"/>
                  </a:cubicBezTo>
                  <a:cubicBezTo>
                    <a:pt x="3723" y="1679"/>
                    <a:pt x="3759" y="1524"/>
                    <a:pt x="3805" y="1405"/>
                  </a:cubicBezTo>
                  <a:cubicBezTo>
                    <a:pt x="3841" y="1177"/>
                    <a:pt x="3914" y="949"/>
                    <a:pt x="3987" y="721"/>
                  </a:cubicBezTo>
                  <a:lnTo>
                    <a:pt x="4033" y="539"/>
                  </a:lnTo>
                  <a:lnTo>
                    <a:pt x="4069" y="539"/>
                  </a:lnTo>
                  <a:cubicBezTo>
                    <a:pt x="4106" y="539"/>
                    <a:pt x="4106" y="539"/>
                    <a:pt x="4106" y="575"/>
                  </a:cubicBezTo>
                  <a:cubicBezTo>
                    <a:pt x="4033" y="767"/>
                    <a:pt x="3987" y="995"/>
                    <a:pt x="3914" y="1259"/>
                  </a:cubicBezTo>
                  <a:lnTo>
                    <a:pt x="3878" y="1451"/>
                  </a:lnTo>
                  <a:cubicBezTo>
                    <a:pt x="3841" y="1560"/>
                    <a:pt x="3805" y="1715"/>
                    <a:pt x="3805" y="1825"/>
                  </a:cubicBezTo>
                  <a:cubicBezTo>
                    <a:pt x="3841" y="1825"/>
                    <a:pt x="3841" y="1825"/>
                    <a:pt x="3878" y="1788"/>
                  </a:cubicBezTo>
                  <a:cubicBezTo>
                    <a:pt x="3914" y="1788"/>
                    <a:pt x="3951" y="1752"/>
                    <a:pt x="3987" y="1715"/>
                  </a:cubicBezTo>
                  <a:cubicBezTo>
                    <a:pt x="4069" y="1633"/>
                    <a:pt x="4142" y="1524"/>
                    <a:pt x="4215" y="1369"/>
                  </a:cubicBezTo>
                  <a:cubicBezTo>
                    <a:pt x="4261" y="1296"/>
                    <a:pt x="4297" y="1223"/>
                    <a:pt x="4334" y="1141"/>
                  </a:cubicBezTo>
                  <a:cubicBezTo>
                    <a:pt x="4370" y="1104"/>
                    <a:pt x="4370" y="1068"/>
                    <a:pt x="4407" y="1031"/>
                  </a:cubicBezTo>
                  <a:cubicBezTo>
                    <a:pt x="4407" y="995"/>
                    <a:pt x="4443" y="995"/>
                    <a:pt x="4489" y="995"/>
                  </a:cubicBezTo>
                  <a:lnTo>
                    <a:pt x="4525" y="1031"/>
                  </a:lnTo>
                  <a:lnTo>
                    <a:pt x="4525" y="1068"/>
                  </a:lnTo>
                  <a:cubicBezTo>
                    <a:pt x="4443" y="1259"/>
                    <a:pt x="4334" y="1405"/>
                    <a:pt x="4261" y="1524"/>
                  </a:cubicBezTo>
                  <a:cubicBezTo>
                    <a:pt x="4179" y="1633"/>
                    <a:pt x="4142" y="1715"/>
                    <a:pt x="4069" y="1788"/>
                  </a:cubicBezTo>
                  <a:cubicBezTo>
                    <a:pt x="4033" y="1825"/>
                    <a:pt x="3987" y="1861"/>
                    <a:pt x="3951" y="1861"/>
                  </a:cubicBezTo>
                  <a:cubicBezTo>
                    <a:pt x="3878" y="1907"/>
                    <a:pt x="3841" y="1907"/>
                    <a:pt x="3805" y="1907"/>
                  </a:cubicBezTo>
                  <a:lnTo>
                    <a:pt x="3759" y="1944"/>
                  </a:lnTo>
                  <a:cubicBezTo>
                    <a:pt x="3650" y="2400"/>
                    <a:pt x="3577" y="2892"/>
                    <a:pt x="3495" y="3348"/>
                  </a:cubicBezTo>
                  <a:lnTo>
                    <a:pt x="3495" y="3421"/>
                  </a:lnTo>
                  <a:lnTo>
                    <a:pt x="3458" y="3649"/>
                  </a:lnTo>
                  <a:lnTo>
                    <a:pt x="3531" y="3649"/>
                  </a:lnTo>
                  <a:cubicBezTo>
                    <a:pt x="3577" y="3649"/>
                    <a:pt x="3613" y="3613"/>
                    <a:pt x="3650" y="3613"/>
                  </a:cubicBezTo>
                  <a:cubicBezTo>
                    <a:pt x="3723" y="3577"/>
                    <a:pt x="3759" y="3540"/>
                    <a:pt x="3841" y="3458"/>
                  </a:cubicBezTo>
                  <a:cubicBezTo>
                    <a:pt x="3987" y="3312"/>
                    <a:pt x="4106" y="3084"/>
                    <a:pt x="4215" y="2929"/>
                  </a:cubicBezTo>
                  <a:lnTo>
                    <a:pt x="4261" y="2892"/>
                  </a:lnTo>
                  <a:lnTo>
                    <a:pt x="4261" y="2856"/>
                  </a:lnTo>
                  <a:cubicBezTo>
                    <a:pt x="4297" y="2819"/>
                    <a:pt x="4334" y="2737"/>
                    <a:pt x="4370" y="2664"/>
                  </a:cubicBezTo>
                  <a:cubicBezTo>
                    <a:pt x="4370" y="2628"/>
                    <a:pt x="4407" y="2628"/>
                    <a:pt x="4443" y="2628"/>
                  </a:cubicBezTo>
                  <a:lnTo>
                    <a:pt x="4489" y="2664"/>
                  </a:lnTo>
                  <a:lnTo>
                    <a:pt x="4489" y="2701"/>
                  </a:lnTo>
                  <a:lnTo>
                    <a:pt x="4443" y="2774"/>
                  </a:lnTo>
                  <a:lnTo>
                    <a:pt x="4443" y="2819"/>
                  </a:lnTo>
                  <a:cubicBezTo>
                    <a:pt x="4407" y="2929"/>
                    <a:pt x="4334" y="3047"/>
                    <a:pt x="4261" y="3120"/>
                  </a:cubicBezTo>
                  <a:cubicBezTo>
                    <a:pt x="4179" y="3275"/>
                    <a:pt x="4106" y="3385"/>
                    <a:pt x="4033" y="3458"/>
                  </a:cubicBezTo>
                  <a:cubicBezTo>
                    <a:pt x="3951" y="3540"/>
                    <a:pt x="3878" y="3649"/>
                    <a:pt x="3723" y="3686"/>
                  </a:cubicBezTo>
                  <a:cubicBezTo>
                    <a:pt x="3686" y="3732"/>
                    <a:pt x="3613" y="3768"/>
                    <a:pt x="3577" y="3768"/>
                  </a:cubicBezTo>
                  <a:cubicBezTo>
                    <a:pt x="3531" y="3805"/>
                    <a:pt x="3495" y="3805"/>
                    <a:pt x="3458" y="3805"/>
                  </a:cubicBezTo>
                  <a:lnTo>
                    <a:pt x="3422" y="3805"/>
                  </a:lnTo>
                  <a:lnTo>
                    <a:pt x="3422" y="3841"/>
                  </a:lnTo>
                  <a:cubicBezTo>
                    <a:pt x="3422" y="3914"/>
                    <a:pt x="3422" y="4033"/>
                    <a:pt x="3385" y="4142"/>
                  </a:cubicBezTo>
                  <a:lnTo>
                    <a:pt x="3385" y="4297"/>
                  </a:lnTo>
                  <a:cubicBezTo>
                    <a:pt x="3349" y="4562"/>
                    <a:pt x="3303" y="4826"/>
                    <a:pt x="3303" y="5100"/>
                  </a:cubicBezTo>
                  <a:lnTo>
                    <a:pt x="3266" y="5100"/>
                  </a:lnTo>
                  <a:lnTo>
                    <a:pt x="3266" y="5209"/>
                  </a:lnTo>
                  <a:cubicBezTo>
                    <a:pt x="3230" y="5474"/>
                    <a:pt x="3230" y="5702"/>
                    <a:pt x="3194" y="5967"/>
                  </a:cubicBezTo>
                  <a:lnTo>
                    <a:pt x="3422" y="5967"/>
                  </a:lnTo>
                  <a:cubicBezTo>
                    <a:pt x="3531" y="5967"/>
                    <a:pt x="3650" y="5930"/>
                    <a:pt x="3841" y="5894"/>
                  </a:cubicBezTo>
                  <a:cubicBezTo>
                    <a:pt x="3951" y="5857"/>
                    <a:pt x="4069" y="5821"/>
                    <a:pt x="4179" y="5784"/>
                  </a:cubicBezTo>
                  <a:cubicBezTo>
                    <a:pt x="4297" y="5739"/>
                    <a:pt x="4407" y="5666"/>
                    <a:pt x="4525" y="5593"/>
                  </a:cubicBezTo>
                  <a:cubicBezTo>
                    <a:pt x="4826" y="5438"/>
                    <a:pt x="5128" y="5209"/>
                    <a:pt x="5401" y="4908"/>
                  </a:cubicBezTo>
                  <a:cubicBezTo>
                    <a:pt x="5474" y="4826"/>
                    <a:pt x="5584" y="4717"/>
                    <a:pt x="5702" y="4598"/>
                  </a:cubicBezTo>
                  <a:cubicBezTo>
                    <a:pt x="5702" y="4562"/>
                    <a:pt x="5739" y="4562"/>
                    <a:pt x="5775" y="4525"/>
                  </a:cubicBezTo>
                  <a:lnTo>
                    <a:pt x="5775" y="4489"/>
                  </a:lnTo>
                  <a:lnTo>
                    <a:pt x="5812" y="4452"/>
                  </a:lnTo>
                  <a:lnTo>
                    <a:pt x="5857" y="4416"/>
                  </a:lnTo>
                  <a:lnTo>
                    <a:pt x="5930" y="4297"/>
                  </a:lnTo>
                  <a:lnTo>
                    <a:pt x="6040" y="4297"/>
                  </a:lnTo>
                  <a:lnTo>
                    <a:pt x="6040" y="4334"/>
                  </a:lnTo>
                  <a:cubicBezTo>
                    <a:pt x="6085" y="4334"/>
                    <a:pt x="6040" y="4370"/>
                    <a:pt x="6040" y="4370"/>
                  </a:cubicBezTo>
                  <a:lnTo>
                    <a:pt x="6040" y="4416"/>
                  </a:lnTo>
                  <a:lnTo>
                    <a:pt x="6003" y="4452"/>
                  </a:lnTo>
                  <a:cubicBezTo>
                    <a:pt x="6003" y="4489"/>
                    <a:pt x="5967" y="4489"/>
                    <a:pt x="5967" y="4525"/>
                  </a:cubicBezTo>
                  <a:cubicBezTo>
                    <a:pt x="5930" y="4562"/>
                    <a:pt x="5894" y="4644"/>
                    <a:pt x="5857" y="4680"/>
                  </a:cubicBezTo>
                  <a:cubicBezTo>
                    <a:pt x="5775" y="4753"/>
                    <a:pt x="5702" y="4872"/>
                    <a:pt x="5629" y="4945"/>
                  </a:cubicBezTo>
                  <a:cubicBezTo>
                    <a:pt x="5438" y="5173"/>
                    <a:pt x="5246" y="5328"/>
                    <a:pt x="5018" y="5474"/>
                  </a:cubicBezTo>
                  <a:cubicBezTo>
                    <a:pt x="4899" y="5556"/>
                    <a:pt x="4826" y="5629"/>
                    <a:pt x="4717" y="5702"/>
                  </a:cubicBezTo>
                  <a:cubicBezTo>
                    <a:pt x="4562" y="5784"/>
                    <a:pt x="4443" y="5821"/>
                    <a:pt x="4370" y="5857"/>
                  </a:cubicBezTo>
                  <a:cubicBezTo>
                    <a:pt x="4261" y="5930"/>
                    <a:pt x="4106" y="5967"/>
                    <a:pt x="3987" y="6012"/>
                  </a:cubicBezTo>
                  <a:cubicBezTo>
                    <a:pt x="3841" y="6049"/>
                    <a:pt x="3723" y="6085"/>
                    <a:pt x="3613" y="6085"/>
                  </a:cubicBezTo>
                  <a:cubicBezTo>
                    <a:pt x="3531" y="6122"/>
                    <a:pt x="3458" y="6122"/>
                    <a:pt x="3385" y="6122"/>
                  </a:cubicBezTo>
                  <a:cubicBezTo>
                    <a:pt x="3349" y="6122"/>
                    <a:pt x="3266" y="6122"/>
                    <a:pt x="3194" y="6085"/>
                  </a:cubicBezTo>
                  <a:cubicBezTo>
                    <a:pt x="3121" y="6733"/>
                    <a:pt x="3038" y="7490"/>
                    <a:pt x="3038" y="8247"/>
                  </a:cubicBezTo>
                  <a:lnTo>
                    <a:pt x="3075" y="8247"/>
                  </a:lnTo>
                  <a:cubicBezTo>
                    <a:pt x="3194" y="8247"/>
                    <a:pt x="3266" y="8247"/>
                    <a:pt x="3349" y="8211"/>
                  </a:cubicBezTo>
                  <a:cubicBezTo>
                    <a:pt x="3458" y="8174"/>
                    <a:pt x="3577" y="8138"/>
                    <a:pt x="3686" y="8065"/>
                  </a:cubicBezTo>
                  <a:cubicBezTo>
                    <a:pt x="3914" y="7946"/>
                    <a:pt x="4106" y="7791"/>
                    <a:pt x="4334" y="7563"/>
                  </a:cubicBezTo>
                  <a:cubicBezTo>
                    <a:pt x="4489" y="7417"/>
                    <a:pt x="4635" y="7262"/>
                    <a:pt x="4790" y="7070"/>
                  </a:cubicBezTo>
                  <a:cubicBezTo>
                    <a:pt x="4863" y="6997"/>
                    <a:pt x="4899" y="6925"/>
                    <a:pt x="4982" y="6842"/>
                  </a:cubicBezTo>
                  <a:lnTo>
                    <a:pt x="5018" y="6769"/>
                  </a:lnTo>
                  <a:cubicBezTo>
                    <a:pt x="5055" y="6733"/>
                    <a:pt x="5091" y="6696"/>
                    <a:pt x="5128" y="6614"/>
                  </a:cubicBezTo>
                  <a:lnTo>
                    <a:pt x="5246" y="6614"/>
                  </a:lnTo>
                  <a:lnTo>
                    <a:pt x="5246" y="6651"/>
                  </a:lnTo>
                  <a:lnTo>
                    <a:pt x="5246" y="6696"/>
                  </a:lnTo>
                  <a:lnTo>
                    <a:pt x="5210" y="6769"/>
                  </a:lnTo>
                  <a:cubicBezTo>
                    <a:pt x="5173" y="6806"/>
                    <a:pt x="5128" y="6842"/>
                    <a:pt x="5091" y="6925"/>
                  </a:cubicBezTo>
                  <a:cubicBezTo>
                    <a:pt x="5055" y="6997"/>
                    <a:pt x="4982" y="7070"/>
                    <a:pt x="4899" y="7153"/>
                  </a:cubicBezTo>
                  <a:cubicBezTo>
                    <a:pt x="4753" y="7335"/>
                    <a:pt x="4635" y="7490"/>
                    <a:pt x="4489" y="7645"/>
                  </a:cubicBezTo>
                  <a:cubicBezTo>
                    <a:pt x="4215" y="7873"/>
                    <a:pt x="3987" y="8065"/>
                    <a:pt x="3723" y="8174"/>
                  </a:cubicBezTo>
                  <a:cubicBezTo>
                    <a:pt x="3613" y="8247"/>
                    <a:pt x="3458" y="8329"/>
                    <a:pt x="3349" y="8329"/>
                  </a:cubicBezTo>
                  <a:cubicBezTo>
                    <a:pt x="3266" y="8366"/>
                    <a:pt x="3194" y="8366"/>
                    <a:pt x="3121" y="8366"/>
                  </a:cubicBezTo>
                  <a:lnTo>
                    <a:pt x="3038" y="8366"/>
                  </a:lnTo>
                  <a:cubicBezTo>
                    <a:pt x="3038" y="8822"/>
                    <a:pt x="3038" y="9242"/>
                    <a:pt x="3075" y="9616"/>
                  </a:cubicBezTo>
                  <a:cubicBezTo>
                    <a:pt x="3075" y="9926"/>
                    <a:pt x="3121" y="10190"/>
                    <a:pt x="3157" y="10418"/>
                  </a:cubicBezTo>
                  <a:cubicBezTo>
                    <a:pt x="3230" y="10382"/>
                    <a:pt x="3303" y="10382"/>
                    <a:pt x="3422" y="10345"/>
                  </a:cubicBezTo>
                  <a:cubicBezTo>
                    <a:pt x="3577" y="10300"/>
                    <a:pt x="3723" y="10227"/>
                    <a:pt x="3878" y="10117"/>
                  </a:cubicBezTo>
                  <a:lnTo>
                    <a:pt x="3878" y="10154"/>
                  </a:lnTo>
                  <a:cubicBezTo>
                    <a:pt x="4069" y="10035"/>
                    <a:pt x="4297" y="9844"/>
                    <a:pt x="4525" y="9661"/>
                  </a:cubicBezTo>
                  <a:cubicBezTo>
                    <a:pt x="4717" y="9506"/>
                    <a:pt x="4899" y="9351"/>
                    <a:pt x="5091" y="9123"/>
                  </a:cubicBezTo>
                  <a:lnTo>
                    <a:pt x="5173" y="9087"/>
                  </a:lnTo>
                  <a:cubicBezTo>
                    <a:pt x="5173" y="9050"/>
                    <a:pt x="5210" y="9014"/>
                    <a:pt x="5246" y="8977"/>
                  </a:cubicBezTo>
                  <a:lnTo>
                    <a:pt x="5283" y="8931"/>
                  </a:lnTo>
                  <a:lnTo>
                    <a:pt x="5319" y="8895"/>
                  </a:lnTo>
                  <a:lnTo>
                    <a:pt x="5401" y="8859"/>
                  </a:lnTo>
                  <a:lnTo>
                    <a:pt x="5438" y="8822"/>
                  </a:lnTo>
                  <a:lnTo>
                    <a:pt x="5474" y="8786"/>
                  </a:lnTo>
                  <a:cubicBezTo>
                    <a:pt x="5474" y="8749"/>
                    <a:pt x="5511" y="8749"/>
                    <a:pt x="5511" y="8749"/>
                  </a:cubicBezTo>
                  <a:lnTo>
                    <a:pt x="5584" y="8749"/>
                  </a:lnTo>
                  <a:lnTo>
                    <a:pt x="5584" y="8822"/>
                  </a:lnTo>
                  <a:lnTo>
                    <a:pt x="5584" y="8859"/>
                  </a:lnTo>
                  <a:cubicBezTo>
                    <a:pt x="5547" y="8859"/>
                    <a:pt x="5547" y="8895"/>
                    <a:pt x="5511" y="8931"/>
                  </a:cubicBezTo>
                  <a:lnTo>
                    <a:pt x="5401" y="9050"/>
                  </a:lnTo>
                  <a:cubicBezTo>
                    <a:pt x="5319" y="9123"/>
                    <a:pt x="5283" y="9205"/>
                    <a:pt x="5210" y="9278"/>
                  </a:cubicBezTo>
                  <a:cubicBezTo>
                    <a:pt x="5055" y="9388"/>
                    <a:pt x="4899" y="9543"/>
                    <a:pt x="4753" y="9698"/>
                  </a:cubicBezTo>
                  <a:cubicBezTo>
                    <a:pt x="4525" y="9889"/>
                    <a:pt x="4370" y="9999"/>
                    <a:pt x="4215" y="10117"/>
                  </a:cubicBezTo>
                  <a:cubicBezTo>
                    <a:pt x="3987" y="10263"/>
                    <a:pt x="3805" y="10345"/>
                    <a:pt x="3650" y="10418"/>
                  </a:cubicBezTo>
                  <a:cubicBezTo>
                    <a:pt x="3495" y="10455"/>
                    <a:pt x="3349" y="10491"/>
                    <a:pt x="3194" y="10528"/>
                  </a:cubicBezTo>
                  <a:lnTo>
                    <a:pt x="3157" y="10528"/>
                  </a:lnTo>
                  <a:cubicBezTo>
                    <a:pt x="3194" y="10647"/>
                    <a:pt x="3194" y="10802"/>
                    <a:pt x="3230" y="10911"/>
                  </a:cubicBezTo>
                  <a:cubicBezTo>
                    <a:pt x="3266" y="11103"/>
                    <a:pt x="3303" y="11294"/>
                    <a:pt x="3385" y="11440"/>
                  </a:cubicBezTo>
                  <a:cubicBezTo>
                    <a:pt x="3458" y="11404"/>
                    <a:pt x="3531" y="11404"/>
                    <a:pt x="3613" y="11367"/>
                  </a:cubicBezTo>
                  <a:cubicBezTo>
                    <a:pt x="3951" y="11294"/>
                    <a:pt x="4297" y="11176"/>
                    <a:pt x="4598" y="11066"/>
                  </a:cubicBezTo>
                  <a:cubicBezTo>
                    <a:pt x="4945" y="10911"/>
                    <a:pt x="5246" y="10756"/>
                    <a:pt x="5547" y="10610"/>
                  </a:cubicBezTo>
                  <a:cubicBezTo>
                    <a:pt x="5857" y="10455"/>
                    <a:pt x="6122" y="10263"/>
                    <a:pt x="6313" y="10072"/>
                  </a:cubicBezTo>
                  <a:cubicBezTo>
                    <a:pt x="6496" y="9889"/>
                    <a:pt x="6651" y="9661"/>
                    <a:pt x="6770" y="9433"/>
                  </a:cubicBezTo>
                  <a:cubicBezTo>
                    <a:pt x="6879" y="9160"/>
                    <a:pt x="6879" y="8895"/>
                    <a:pt x="6843" y="8630"/>
                  </a:cubicBezTo>
                  <a:cubicBezTo>
                    <a:pt x="6806" y="8521"/>
                    <a:pt x="6770" y="8402"/>
                    <a:pt x="6687" y="8329"/>
                  </a:cubicBezTo>
                  <a:cubicBezTo>
                    <a:pt x="6651" y="8247"/>
                    <a:pt x="6578" y="8174"/>
                    <a:pt x="6496" y="8138"/>
                  </a:cubicBezTo>
                  <a:cubicBezTo>
                    <a:pt x="6459" y="8101"/>
                    <a:pt x="6386" y="8065"/>
                    <a:pt x="6350" y="8019"/>
                  </a:cubicBezTo>
                  <a:lnTo>
                    <a:pt x="6268" y="7983"/>
                  </a:lnTo>
                  <a:cubicBezTo>
                    <a:pt x="6195" y="7946"/>
                    <a:pt x="6085" y="7873"/>
                    <a:pt x="6003" y="7837"/>
                  </a:cubicBezTo>
                  <a:cubicBezTo>
                    <a:pt x="5930" y="7755"/>
                    <a:pt x="5894" y="7718"/>
                    <a:pt x="5857" y="7645"/>
                  </a:cubicBezTo>
                  <a:cubicBezTo>
                    <a:pt x="5812" y="7609"/>
                    <a:pt x="5775" y="7527"/>
                    <a:pt x="5739" y="7490"/>
                  </a:cubicBezTo>
                  <a:cubicBezTo>
                    <a:pt x="5739" y="7417"/>
                    <a:pt x="5739" y="7381"/>
                    <a:pt x="5702" y="7299"/>
                  </a:cubicBezTo>
                  <a:cubicBezTo>
                    <a:pt x="5702" y="7226"/>
                    <a:pt x="5739" y="7153"/>
                    <a:pt x="5739" y="7070"/>
                  </a:cubicBezTo>
                  <a:cubicBezTo>
                    <a:pt x="5775" y="6925"/>
                    <a:pt x="5857" y="6769"/>
                    <a:pt x="5930" y="6614"/>
                  </a:cubicBezTo>
                  <a:cubicBezTo>
                    <a:pt x="6085" y="6350"/>
                    <a:pt x="6268" y="6122"/>
                    <a:pt x="6423" y="5894"/>
                  </a:cubicBezTo>
                  <a:cubicBezTo>
                    <a:pt x="6578" y="5702"/>
                    <a:pt x="6687" y="5510"/>
                    <a:pt x="6806" y="5328"/>
                  </a:cubicBezTo>
                  <a:cubicBezTo>
                    <a:pt x="6879" y="5209"/>
                    <a:pt x="6916" y="5136"/>
                    <a:pt x="6998" y="5018"/>
                  </a:cubicBezTo>
                  <a:cubicBezTo>
                    <a:pt x="7034" y="4945"/>
                    <a:pt x="7071" y="4826"/>
                    <a:pt x="7071" y="4717"/>
                  </a:cubicBezTo>
                  <a:cubicBezTo>
                    <a:pt x="7107" y="4598"/>
                    <a:pt x="7107" y="4489"/>
                    <a:pt x="7107" y="4370"/>
                  </a:cubicBezTo>
                  <a:cubicBezTo>
                    <a:pt x="7107" y="4297"/>
                    <a:pt x="7107" y="4224"/>
                    <a:pt x="7071" y="4188"/>
                  </a:cubicBezTo>
                  <a:cubicBezTo>
                    <a:pt x="7071" y="4106"/>
                    <a:pt x="7034" y="4069"/>
                    <a:pt x="7034" y="3996"/>
                  </a:cubicBezTo>
                  <a:cubicBezTo>
                    <a:pt x="6952" y="3841"/>
                    <a:pt x="6879" y="3732"/>
                    <a:pt x="6724" y="3649"/>
                  </a:cubicBezTo>
                  <a:cubicBezTo>
                    <a:pt x="6615" y="3613"/>
                    <a:pt x="6496" y="3577"/>
                    <a:pt x="6350" y="3577"/>
                  </a:cubicBezTo>
                  <a:cubicBezTo>
                    <a:pt x="6313" y="3540"/>
                    <a:pt x="6313" y="3540"/>
                    <a:pt x="6268" y="3540"/>
                  </a:cubicBezTo>
                  <a:lnTo>
                    <a:pt x="5930" y="3540"/>
                  </a:lnTo>
                  <a:cubicBezTo>
                    <a:pt x="5857" y="3577"/>
                    <a:pt x="5775" y="3577"/>
                    <a:pt x="5702" y="3577"/>
                  </a:cubicBezTo>
                  <a:cubicBezTo>
                    <a:pt x="5629" y="3577"/>
                    <a:pt x="5547" y="3577"/>
                    <a:pt x="5511" y="3540"/>
                  </a:cubicBezTo>
                  <a:lnTo>
                    <a:pt x="5319" y="3540"/>
                  </a:lnTo>
                  <a:cubicBezTo>
                    <a:pt x="5283" y="3540"/>
                    <a:pt x="5210" y="3504"/>
                    <a:pt x="5173" y="3458"/>
                  </a:cubicBezTo>
                  <a:cubicBezTo>
                    <a:pt x="5091" y="3458"/>
                    <a:pt x="5055" y="3421"/>
                    <a:pt x="5018" y="3385"/>
                  </a:cubicBezTo>
                  <a:cubicBezTo>
                    <a:pt x="4982" y="3348"/>
                    <a:pt x="4945" y="3312"/>
                    <a:pt x="4899" y="3275"/>
                  </a:cubicBezTo>
                  <a:cubicBezTo>
                    <a:pt x="4899" y="3230"/>
                    <a:pt x="4863" y="3230"/>
                    <a:pt x="4863" y="3193"/>
                  </a:cubicBezTo>
                  <a:cubicBezTo>
                    <a:pt x="4863" y="3157"/>
                    <a:pt x="4826" y="3120"/>
                    <a:pt x="4826" y="3047"/>
                  </a:cubicBezTo>
                  <a:cubicBezTo>
                    <a:pt x="4826" y="2892"/>
                    <a:pt x="4863" y="2737"/>
                    <a:pt x="4863" y="2591"/>
                  </a:cubicBezTo>
                  <a:cubicBezTo>
                    <a:pt x="4899" y="2436"/>
                    <a:pt x="4899" y="2281"/>
                    <a:pt x="4945" y="2135"/>
                  </a:cubicBezTo>
                  <a:lnTo>
                    <a:pt x="4982" y="2053"/>
                  </a:lnTo>
                  <a:cubicBezTo>
                    <a:pt x="4982" y="1861"/>
                    <a:pt x="5018" y="1679"/>
                    <a:pt x="5055" y="1451"/>
                  </a:cubicBezTo>
                  <a:cubicBezTo>
                    <a:pt x="5091" y="1259"/>
                    <a:pt x="5091" y="1068"/>
                    <a:pt x="5091" y="913"/>
                  </a:cubicBezTo>
                  <a:cubicBezTo>
                    <a:pt x="5091" y="493"/>
                    <a:pt x="4945" y="228"/>
                    <a:pt x="4717" y="119"/>
                  </a:cubicBezTo>
                  <a:cubicBezTo>
                    <a:pt x="4635" y="83"/>
                    <a:pt x="4562" y="37"/>
                    <a:pt x="4443" y="37"/>
                  </a:cubicBezTo>
                  <a:lnTo>
                    <a:pt x="4370" y="37"/>
                  </a:lnTo>
                  <a:cubicBezTo>
                    <a:pt x="4334" y="0"/>
                    <a:pt x="4297" y="0"/>
                    <a:pt x="4297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8"/>
            <p:cNvSpPr/>
            <p:nvPr/>
          </p:nvSpPr>
          <p:spPr>
            <a:xfrm>
              <a:off x="7982523" y="3629216"/>
              <a:ext cx="444276" cy="848045"/>
            </a:xfrm>
            <a:custGeom>
              <a:avLst/>
              <a:gdLst/>
              <a:ahLst/>
              <a:cxnLst/>
              <a:rect l="l" t="t" r="r" b="b"/>
              <a:pathLst>
                <a:path w="7107" h="13566" extrusionOk="0">
                  <a:moveTo>
                    <a:pt x="3877" y="1"/>
                  </a:moveTo>
                  <a:cubicBezTo>
                    <a:pt x="3795" y="1"/>
                    <a:pt x="3722" y="1"/>
                    <a:pt x="3649" y="37"/>
                  </a:cubicBezTo>
                  <a:cubicBezTo>
                    <a:pt x="3531" y="37"/>
                    <a:pt x="3421" y="74"/>
                    <a:pt x="3266" y="147"/>
                  </a:cubicBezTo>
                  <a:cubicBezTo>
                    <a:pt x="3147" y="192"/>
                    <a:pt x="3001" y="302"/>
                    <a:pt x="2883" y="375"/>
                  </a:cubicBezTo>
                  <a:cubicBezTo>
                    <a:pt x="2773" y="530"/>
                    <a:pt x="2655" y="685"/>
                    <a:pt x="2545" y="876"/>
                  </a:cubicBezTo>
                  <a:cubicBezTo>
                    <a:pt x="2463" y="1022"/>
                    <a:pt x="2390" y="1214"/>
                    <a:pt x="2354" y="1442"/>
                  </a:cubicBezTo>
                  <a:cubicBezTo>
                    <a:pt x="2317" y="1634"/>
                    <a:pt x="2281" y="1825"/>
                    <a:pt x="2281" y="2053"/>
                  </a:cubicBezTo>
                  <a:cubicBezTo>
                    <a:pt x="2281" y="2126"/>
                    <a:pt x="2281" y="2199"/>
                    <a:pt x="2235" y="2281"/>
                  </a:cubicBezTo>
                  <a:lnTo>
                    <a:pt x="2235" y="2701"/>
                  </a:lnTo>
                  <a:cubicBezTo>
                    <a:pt x="2199" y="2847"/>
                    <a:pt x="2162" y="3002"/>
                    <a:pt x="2126" y="3111"/>
                  </a:cubicBezTo>
                  <a:cubicBezTo>
                    <a:pt x="2089" y="3230"/>
                    <a:pt x="2053" y="3303"/>
                    <a:pt x="1971" y="3340"/>
                  </a:cubicBezTo>
                  <a:cubicBezTo>
                    <a:pt x="1934" y="3422"/>
                    <a:pt x="1861" y="3495"/>
                    <a:pt x="1779" y="3531"/>
                  </a:cubicBezTo>
                  <a:cubicBezTo>
                    <a:pt x="1670" y="3650"/>
                    <a:pt x="1551" y="3723"/>
                    <a:pt x="1368" y="3796"/>
                  </a:cubicBezTo>
                  <a:cubicBezTo>
                    <a:pt x="1323" y="3796"/>
                    <a:pt x="1286" y="3796"/>
                    <a:pt x="1250" y="3841"/>
                  </a:cubicBezTo>
                  <a:cubicBezTo>
                    <a:pt x="1213" y="3841"/>
                    <a:pt x="1177" y="3841"/>
                    <a:pt x="1140" y="3878"/>
                  </a:cubicBezTo>
                  <a:cubicBezTo>
                    <a:pt x="1058" y="3914"/>
                    <a:pt x="985" y="3951"/>
                    <a:pt x="912" y="3987"/>
                  </a:cubicBezTo>
                  <a:cubicBezTo>
                    <a:pt x="757" y="4069"/>
                    <a:pt x="639" y="4142"/>
                    <a:pt x="493" y="4252"/>
                  </a:cubicBezTo>
                  <a:cubicBezTo>
                    <a:pt x="374" y="4370"/>
                    <a:pt x="265" y="4480"/>
                    <a:pt x="183" y="4635"/>
                  </a:cubicBezTo>
                  <a:cubicBezTo>
                    <a:pt x="110" y="4754"/>
                    <a:pt x="73" y="4899"/>
                    <a:pt x="37" y="5055"/>
                  </a:cubicBezTo>
                  <a:cubicBezTo>
                    <a:pt x="0" y="5392"/>
                    <a:pt x="110" y="5739"/>
                    <a:pt x="301" y="6003"/>
                  </a:cubicBezTo>
                  <a:cubicBezTo>
                    <a:pt x="493" y="6231"/>
                    <a:pt x="721" y="6423"/>
                    <a:pt x="912" y="6615"/>
                  </a:cubicBezTo>
                  <a:lnTo>
                    <a:pt x="985" y="6651"/>
                  </a:lnTo>
                  <a:cubicBezTo>
                    <a:pt x="1140" y="6806"/>
                    <a:pt x="1286" y="6952"/>
                    <a:pt x="1441" y="7107"/>
                  </a:cubicBezTo>
                  <a:cubicBezTo>
                    <a:pt x="1514" y="7217"/>
                    <a:pt x="1551" y="7299"/>
                    <a:pt x="1597" y="7372"/>
                  </a:cubicBezTo>
                  <a:cubicBezTo>
                    <a:pt x="1633" y="7490"/>
                    <a:pt x="1670" y="7563"/>
                    <a:pt x="1670" y="7636"/>
                  </a:cubicBezTo>
                  <a:lnTo>
                    <a:pt x="1670" y="7864"/>
                  </a:lnTo>
                  <a:cubicBezTo>
                    <a:pt x="1670" y="7946"/>
                    <a:pt x="1633" y="8019"/>
                    <a:pt x="1633" y="8092"/>
                  </a:cubicBezTo>
                  <a:cubicBezTo>
                    <a:pt x="1597" y="8175"/>
                    <a:pt x="1514" y="8247"/>
                    <a:pt x="1478" y="8320"/>
                  </a:cubicBezTo>
                  <a:cubicBezTo>
                    <a:pt x="1323" y="8476"/>
                    <a:pt x="1177" y="8631"/>
                    <a:pt x="1022" y="8777"/>
                  </a:cubicBezTo>
                  <a:cubicBezTo>
                    <a:pt x="794" y="8968"/>
                    <a:pt x="566" y="9196"/>
                    <a:pt x="411" y="9461"/>
                  </a:cubicBezTo>
                  <a:cubicBezTo>
                    <a:pt x="338" y="9579"/>
                    <a:pt x="265" y="9725"/>
                    <a:pt x="265" y="9880"/>
                  </a:cubicBezTo>
                  <a:cubicBezTo>
                    <a:pt x="228" y="10072"/>
                    <a:pt x="228" y="10264"/>
                    <a:pt x="265" y="10410"/>
                  </a:cubicBezTo>
                  <a:cubicBezTo>
                    <a:pt x="301" y="10565"/>
                    <a:pt x="374" y="10720"/>
                    <a:pt x="493" y="10911"/>
                  </a:cubicBezTo>
                  <a:cubicBezTo>
                    <a:pt x="566" y="11021"/>
                    <a:pt x="684" y="11176"/>
                    <a:pt x="794" y="11285"/>
                  </a:cubicBezTo>
                  <a:cubicBezTo>
                    <a:pt x="985" y="11477"/>
                    <a:pt x="1213" y="11595"/>
                    <a:pt x="1441" y="11741"/>
                  </a:cubicBezTo>
                  <a:cubicBezTo>
                    <a:pt x="1597" y="11824"/>
                    <a:pt x="1779" y="11897"/>
                    <a:pt x="1934" y="11970"/>
                  </a:cubicBezTo>
                  <a:lnTo>
                    <a:pt x="2053" y="12006"/>
                  </a:lnTo>
                  <a:cubicBezTo>
                    <a:pt x="2427" y="12161"/>
                    <a:pt x="2846" y="12353"/>
                    <a:pt x="3193" y="12617"/>
                  </a:cubicBezTo>
                  <a:cubicBezTo>
                    <a:pt x="3229" y="12654"/>
                    <a:pt x="3266" y="12654"/>
                    <a:pt x="3302" y="12690"/>
                  </a:cubicBezTo>
                  <a:cubicBezTo>
                    <a:pt x="3266" y="12736"/>
                    <a:pt x="3193" y="12736"/>
                    <a:pt x="3111" y="12772"/>
                  </a:cubicBezTo>
                  <a:cubicBezTo>
                    <a:pt x="3074" y="12772"/>
                    <a:pt x="3074" y="12772"/>
                    <a:pt x="3038" y="12809"/>
                  </a:cubicBezTo>
                  <a:lnTo>
                    <a:pt x="3038" y="12882"/>
                  </a:lnTo>
                  <a:cubicBezTo>
                    <a:pt x="3074" y="12918"/>
                    <a:pt x="3111" y="12964"/>
                    <a:pt x="3147" y="12964"/>
                  </a:cubicBezTo>
                  <a:lnTo>
                    <a:pt x="3193" y="12964"/>
                  </a:lnTo>
                  <a:cubicBezTo>
                    <a:pt x="3266" y="12964"/>
                    <a:pt x="3375" y="12918"/>
                    <a:pt x="3494" y="12882"/>
                  </a:cubicBezTo>
                  <a:cubicBezTo>
                    <a:pt x="3494" y="12882"/>
                    <a:pt x="3494" y="12918"/>
                    <a:pt x="3531" y="12918"/>
                  </a:cubicBezTo>
                  <a:cubicBezTo>
                    <a:pt x="3604" y="13000"/>
                    <a:pt x="3649" y="13110"/>
                    <a:pt x="3686" y="13192"/>
                  </a:cubicBezTo>
                  <a:cubicBezTo>
                    <a:pt x="3722" y="13301"/>
                    <a:pt x="3759" y="13374"/>
                    <a:pt x="3759" y="13493"/>
                  </a:cubicBezTo>
                  <a:cubicBezTo>
                    <a:pt x="3759" y="13493"/>
                    <a:pt x="3795" y="13529"/>
                    <a:pt x="3795" y="13566"/>
                  </a:cubicBezTo>
                  <a:lnTo>
                    <a:pt x="3914" y="13566"/>
                  </a:lnTo>
                  <a:cubicBezTo>
                    <a:pt x="3914" y="13566"/>
                    <a:pt x="3950" y="13529"/>
                    <a:pt x="3950" y="13493"/>
                  </a:cubicBezTo>
                  <a:cubicBezTo>
                    <a:pt x="3987" y="13493"/>
                    <a:pt x="3987" y="13457"/>
                    <a:pt x="3987" y="13420"/>
                  </a:cubicBezTo>
                  <a:cubicBezTo>
                    <a:pt x="3950" y="13301"/>
                    <a:pt x="3914" y="13146"/>
                    <a:pt x="3832" y="13000"/>
                  </a:cubicBezTo>
                  <a:cubicBezTo>
                    <a:pt x="3795" y="12918"/>
                    <a:pt x="3759" y="12882"/>
                    <a:pt x="3722" y="12809"/>
                  </a:cubicBezTo>
                  <a:cubicBezTo>
                    <a:pt x="3832" y="12772"/>
                    <a:pt x="3950" y="12736"/>
                    <a:pt x="4060" y="12654"/>
                  </a:cubicBezTo>
                  <a:cubicBezTo>
                    <a:pt x="4370" y="12544"/>
                    <a:pt x="4707" y="12389"/>
                    <a:pt x="5018" y="12234"/>
                  </a:cubicBezTo>
                  <a:cubicBezTo>
                    <a:pt x="5355" y="12052"/>
                    <a:pt x="5620" y="11860"/>
                    <a:pt x="5930" y="11668"/>
                  </a:cubicBezTo>
                  <a:cubicBezTo>
                    <a:pt x="6194" y="11440"/>
                    <a:pt x="6422" y="11212"/>
                    <a:pt x="6614" y="10984"/>
                  </a:cubicBezTo>
                  <a:cubicBezTo>
                    <a:pt x="6796" y="10756"/>
                    <a:pt x="6952" y="10492"/>
                    <a:pt x="7025" y="10264"/>
                  </a:cubicBezTo>
                  <a:cubicBezTo>
                    <a:pt x="7107" y="9953"/>
                    <a:pt x="7107" y="9616"/>
                    <a:pt x="7025" y="9315"/>
                  </a:cubicBezTo>
                  <a:cubicBezTo>
                    <a:pt x="6988" y="9196"/>
                    <a:pt x="6952" y="9123"/>
                    <a:pt x="6879" y="9005"/>
                  </a:cubicBezTo>
                  <a:cubicBezTo>
                    <a:pt x="6796" y="8932"/>
                    <a:pt x="6760" y="8895"/>
                    <a:pt x="6650" y="8813"/>
                  </a:cubicBezTo>
                  <a:cubicBezTo>
                    <a:pt x="6614" y="8777"/>
                    <a:pt x="6532" y="8740"/>
                    <a:pt x="6495" y="8740"/>
                  </a:cubicBezTo>
                  <a:lnTo>
                    <a:pt x="6422" y="8704"/>
                  </a:lnTo>
                  <a:cubicBezTo>
                    <a:pt x="6304" y="8667"/>
                    <a:pt x="6231" y="8585"/>
                    <a:pt x="6158" y="8549"/>
                  </a:cubicBezTo>
                  <a:cubicBezTo>
                    <a:pt x="6076" y="8476"/>
                    <a:pt x="6003" y="8403"/>
                    <a:pt x="5966" y="8357"/>
                  </a:cubicBezTo>
                  <a:cubicBezTo>
                    <a:pt x="5930" y="8284"/>
                    <a:pt x="5884" y="8247"/>
                    <a:pt x="5848" y="8175"/>
                  </a:cubicBezTo>
                  <a:cubicBezTo>
                    <a:pt x="5848" y="8092"/>
                    <a:pt x="5811" y="8056"/>
                    <a:pt x="5811" y="7983"/>
                  </a:cubicBezTo>
                  <a:lnTo>
                    <a:pt x="5811" y="7718"/>
                  </a:lnTo>
                  <a:lnTo>
                    <a:pt x="5811" y="7673"/>
                  </a:lnTo>
                  <a:cubicBezTo>
                    <a:pt x="5848" y="7527"/>
                    <a:pt x="5884" y="7372"/>
                    <a:pt x="5966" y="7180"/>
                  </a:cubicBezTo>
                  <a:cubicBezTo>
                    <a:pt x="6076" y="6879"/>
                    <a:pt x="6231" y="6615"/>
                    <a:pt x="6386" y="6350"/>
                  </a:cubicBezTo>
                  <a:cubicBezTo>
                    <a:pt x="6495" y="6122"/>
                    <a:pt x="6650" y="5894"/>
                    <a:pt x="6723" y="5702"/>
                  </a:cubicBezTo>
                  <a:cubicBezTo>
                    <a:pt x="6796" y="5547"/>
                    <a:pt x="6842" y="5438"/>
                    <a:pt x="6879" y="5319"/>
                  </a:cubicBezTo>
                  <a:cubicBezTo>
                    <a:pt x="6915" y="5210"/>
                    <a:pt x="6952" y="5091"/>
                    <a:pt x="6952" y="4982"/>
                  </a:cubicBezTo>
                  <a:cubicBezTo>
                    <a:pt x="6988" y="4827"/>
                    <a:pt x="6952" y="4671"/>
                    <a:pt x="6952" y="4562"/>
                  </a:cubicBezTo>
                  <a:cubicBezTo>
                    <a:pt x="6952" y="4480"/>
                    <a:pt x="6915" y="4407"/>
                    <a:pt x="6915" y="4370"/>
                  </a:cubicBezTo>
                  <a:cubicBezTo>
                    <a:pt x="6879" y="4297"/>
                    <a:pt x="6879" y="4252"/>
                    <a:pt x="6842" y="4179"/>
                  </a:cubicBezTo>
                  <a:cubicBezTo>
                    <a:pt x="6760" y="4024"/>
                    <a:pt x="6650" y="3914"/>
                    <a:pt x="6532" y="3841"/>
                  </a:cubicBezTo>
                  <a:cubicBezTo>
                    <a:pt x="6422" y="3759"/>
                    <a:pt x="6304" y="3759"/>
                    <a:pt x="6112" y="3759"/>
                  </a:cubicBezTo>
                  <a:lnTo>
                    <a:pt x="6076" y="3759"/>
                  </a:lnTo>
                  <a:cubicBezTo>
                    <a:pt x="5966" y="3759"/>
                    <a:pt x="5848" y="3759"/>
                    <a:pt x="5702" y="3796"/>
                  </a:cubicBezTo>
                  <a:cubicBezTo>
                    <a:pt x="5583" y="3796"/>
                    <a:pt x="5428" y="3841"/>
                    <a:pt x="5282" y="3841"/>
                  </a:cubicBezTo>
                  <a:cubicBezTo>
                    <a:pt x="5246" y="3841"/>
                    <a:pt x="5163" y="3841"/>
                    <a:pt x="5127" y="3796"/>
                  </a:cubicBezTo>
                  <a:cubicBezTo>
                    <a:pt x="5054" y="3796"/>
                    <a:pt x="4972" y="3796"/>
                    <a:pt x="4935" y="3759"/>
                  </a:cubicBezTo>
                  <a:cubicBezTo>
                    <a:pt x="4899" y="3759"/>
                    <a:pt x="4826" y="3723"/>
                    <a:pt x="4789" y="3686"/>
                  </a:cubicBezTo>
                  <a:cubicBezTo>
                    <a:pt x="4744" y="3650"/>
                    <a:pt x="4707" y="3613"/>
                    <a:pt x="4671" y="3568"/>
                  </a:cubicBezTo>
                  <a:cubicBezTo>
                    <a:pt x="4671" y="3531"/>
                    <a:pt x="4634" y="3495"/>
                    <a:pt x="4634" y="3495"/>
                  </a:cubicBezTo>
                  <a:cubicBezTo>
                    <a:pt x="4598" y="3422"/>
                    <a:pt x="4598" y="3385"/>
                    <a:pt x="4598" y="3303"/>
                  </a:cubicBezTo>
                  <a:cubicBezTo>
                    <a:pt x="4561" y="3111"/>
                    <a:pt x="4561" y="2965"/>
                    <a:pt x="4598" y="2810"/>
                  </a:cubicBezTo>
                  <a:cubicBezTo>
                    <a:pt x="4598" y="2619"/>
                    <a:pt x="4598" y="2427"/>
                    <a:pt x="4634" y="2281"/>
                  </a:cubicBezTo>
                  <a:lnTo>
                    <a:pt x="4634" y="2199"/>
                  </a:lnTo>
                  <a:cubicBezTo>
                    <a:pt x="4634" y="1971"/>
                    <a:pt x="4671" y="1743"/>
                    <a:pt x="4671" y="1515"/>
                  </a:cubicBezTo>
                  <a:lnTo>
                    <a:pt x="4671" y="913"/>
                  </a:lnTo>
                  <a:cubicBezTo>
                    <a:pt x="4634" y="493"/>
                    <a:pt x="4479" y="192"/>
                    <a:pt x="4215" y="74"/>
                  </a:cubicBezTo>
                  <a:cubicBezTo>
                    <a:pt x="4142" y="37"/>
                    <a:pt x="4060" y="37"/>
                    <a:pt x="3950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8"/>
            <p:cNvSpPr/>
            <p:nvPr/>
          </p:nvSpPr>
          <p:spPr>
            <a:xfrm>
              <a:off x="8162687" y="3664600"/>
              <a:ext cx="76515" cy="824665"/>
            </a:xfrm>
            <a:custGeom>
              <a:avLst/>
              <a:gdLst/>
              <a:ahLst/>
              <a:cxnLst/>
              <a:rect l="l" t="t" r="r" b="b"/>
              <a:pathLst>
                <a:path w="1224" h="13192" extrusionOk="0">
                  <a:moveTo>
                    <a:pt x="722" y="0"/>
                  </a:moveTo>
                  <a:cubicBezTo>
                    <a:pt x="722" y="0"/>
                    <a:pt x="685" y="0"/>
                    <a:pt x="685" y="37"/>
                  </a:cubicBezTo>
                  <a:cubicBezTo>
                    <a:pt x="649" y="347"/>
                    <a:pt x="576" y="684"/>
                    <a:pt x="539" y="995"/>
                  </a:cubicBezTo>
                  <a:cubicBezTo>
                    <a:pt x="457" y="1332"/>
                    <a:pt x="420" y="1679"/>
                    <a:pt x="384" y="1980"/>
                  </a:cubicBezTo>
                  <a:cubicBezTo>
                    <a:pt x="311" y="2436"/>
                    <a:pt x="265" y="2929"/>
                    <a:pt x="229" y="3385"/>
                  </a:cubicBezTo>
                  <a:cubicBezTo>
                    <a:pt x="192" y="3613"/>
                    <a:pt x="192" y="3841"/>
                    <a:pt x="156" y="4069"/>
                  </a:cubicBezTo>
                  <a:cubicBezTo>
                    <a:pt x="156" y="4333"/>
                    <a:pt x="119" y="4562"/>
                    <a:pt x="119" y="4790"/>
                  </a:cubicBezTo>
                  <a:cubicBezTo>
                    <a:pt x="119" y="5209"/>
                    <a:pt x="83" y="5592"/>
                    <a:pt x="83" y="6012"/>
                  </a:cubicBezTo>
                  <a:cubicBezTo>
                    <a:pt x="37" y="6423"/>
                    <a:pt x="37" y="6842"/>
                    <a:pt x="37" y="7225"/>
                  </a:cubicBezTo>
                  <a:cubicBezTo>
                    <a:pt x="1" y="8065"/>
                    <a:pt x="37" y="8895"/>
                    <a:pt x="119" y="9734"/>
                  </a:cubicBezTo>
                  <a:cubicBezTo>
                    <a:pt x="192" y="10573"/>
                    <a:pt x="347" y="11367"/>
                    <a:pt x="576" y="12170"/>
                  </a:cubicBezTo>
                  <a:cubicBezTo>
                    <a:pt x="685" y="12471"/>
                    <a:pt x="804" y="12808"/>
                    <a:pt x="950" y="13119"/>
                  </a:cubicBezTo>
                  <a:cubicBezTo>
                    <a:pt x="995" y="13155"/>
                    <a:pt x="1032" y="13192"/>
                    <a:pt x="1068" y="13192"/>
                  </a:cubicBezTo>
                  <a:lnTo>
                    <a:pt x="1141" y="13192"/>
                  </a:lnTo>
                  <a:cubicBezTo>
                    <a:pt x="1178" y="13155"/>
                    <a:pt x="1223" y="13119"/>
                    <a:pt x="1223" y="13082"/>
                  </a:cubicBezTo>
                  <a:lnTo>
                    <a:pt x="1223" y="13036"/>
                  </a:lnTo>
                  <a:lnTo>
                    <a:pt x="1223" y="13000"/>
                  </a:lnTo>
                  <a:cubicBezTo>
                    <a:pt x="1178" y="12891"/>
                    <a:pt x="1105" y="12772"/>
                    <a:pt x="1068" y="12662"/>
                  </a:cubicBezTo>
                  <a:cubicBezTo>
                    <a:pt x="1032" y="12544"/>
                    <a:pt x="995" y="12434"/>
                    <a:pt x="950" y="12316"/>
                  </a:cubicBezTo>
                  <a:cubicBezTo>
                    <a:pt x="877" y="12088"/>
                    <a:pt x="804" y="11860"/>
                    <a:pt x="767" y="11632"/>
                  </a:cubicBezTo>
                  <a:cubicBezTo>
                    <a:pt x="649" y="11175"/>
                    <a:pt x="539" y="10683"/>
                    <a:pt x="493" y="10227"/>
                  </a:cubicBezTo>
                  <a:cubicBezTo>
                    <a:pt x="265" y="8594"/>
                    <a:pt x="311" y="6961"/>
                    <a:pt x="347" y="5282"/>
                  </a:cubicBezTo>
                  <a:lnTo>
                    <a:pt x="347" y="4297"/>
                  </a:lnTo>
                  <a:cubicBezTo>
                    <a:pt x="384" y="4105"/>
                    <a:pt x="384" y="3914"/>
                    <a:pt x="384" y="3768"/>
                  </a:cubicBezTo>
                  <a:cubicBezTo>
                    <a:pt x="384" y="3576"/>
                    <a:pt x="384" y="3385"/>
                    <a:pt x="420" y="3193"/>
                  </a:cubicBezTo>
                  <a:cubicBezTo>
                    <a:pt x="457" y="2509"/>
                    <a:pt x="539" y="1788"/>
                    <a:pt x="612" y="1068"/>
                  </a:cubicBezTo>
                  <a:cubicBezTo>
                    <a:pt x="612" y="995"/>
                    <a:pt x="649" y="912"/>
                    <a:pt x="649" y="840"/>
                  </a:cubicBezTo>
                  <a:cubicBezTo>
                    <a:pt x="685" y="575"/>
                    <a:pt x="722" y="310"/>
                    <a:pt x="767" y="37"/>
                  </a:cubicBezTo>
                  <a:cubicBezTo>
                    <a:pt x="767" y="37"/>
                    <a:pt x="767" y="0"/>
                    <a:pt x="72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8"/>
            <p:cNvSpPr/>
            <p:nvPr/>
          </p:nvSpPr>
          <p:spPr>
            <a:xfrm>
              <a:off x="8160436" y="3695357"/>
              <a:ext cx="78766" cy="69076"/>
            </a:xfrm>
            <a:custGeom>
              <a:avLst/>
              <a:gdLst/>
              <a:ahLst/>
              <a:cxnLst/>
              <a:rect l="l" t="t" r="r" b="b"/>
              <a:pathLst>
                <a:path w="1260" h="1105" extrusionOk="0">
                  <a:moveTo>
                    <a:pt x="1214" y="1"/>
                  </a:moveTo>
                  <a:cubicBezTo>
                    <a:pt x="1177" y="1"/>
                    <a:pt x="1141" y="1"/>
                    <a:pt x="1141" y="46"/>
                  </a:cubicBezTo>
                  <a:cubicBezTo>
                    <a:pt x="1141" y="83"/>
                    <a:pt x="1104" y="156"/>
                    <a:pt x="1104" y="192"/>
                  </a:cubicBezTo>
                  <a:cubicBezTo>
                    <a:pt x="1068" y="275"/>
                    <a:pt x="1031" y="348"/>
                    <a:pt x="986" y="420"/>
                  </a:cubicBezTo>
                  <a:cubicBezTo>
                    <a:pt x="949" y="576"/>
                    <a:pt x="876" y="731"/>
                    <a:pt x="803" y="840"/>
                  </a:cubicBezTo>
                  <a:cubicBezTo>
                    <a:pt x="758" y="877"/>
                    <a:pt x="721" y="913"/>
                    <a:pt x="685" y="959"/>
                  </a:cubicBezTo>
                  <a:cubicBezTo>
                    <a:pt x="648" y="959"/>
                    <a:pt x="648" y="995"/>
                    <a:pt x="612" y="995"/>
                  </a:cubicBezTo>
                  <a:lnTo>
                    <a:pt x="420" y="995"/>
                  </a:lnTo>
                  <a:cubicBezTo>
                    <a:pt x="420" y="959"/>
                    <a:pt x="383" y="913"/>
                    <a:pt x="383" y="913"/>
                  </a:cubicBezTo>
                  <a:cubicBezTo>
                    <a:pt x="301" y="840"/>
                    <a:pt x="265" y="767"/>
                    <a:pt x="228" y="649"/>
                  </a:cubicBezTo>
                  <a:cubicBezTo>
                    <a:pt x="192" y="576"/>
                    <a:pt x="155" y="503"/>
                    <a:pt x="155" y="384"/>
                  </a:cubicBezTo>
                  <a:cubicBezTo>
                    <a:pt x="119" y="311"/>
                    <a:pt x="73" y="229"/>
                    <a:pt x="73" y="156"/>
                  </a:cubicBezTo>
                  <a:lnTo>
                    <a:pt x="37" y="156"/>
                  </a:lnTo>
                  <a:cubicBezTo>
                    <a:pt x="0" y="156"/>
                    <a:pt x="0" y="192"/>
                    <a:pt x="0" y="192"/>
                  </a:cubicBezTo>
                  <a:cubicBezTo>
                    <a:pt x="37" y="275"/>
                    <a:pt x="37" y="384"/>
                    <a:pt x="73" y="457"/>
                  </a:cubicBezTo>
                  <a:cubicBezTo>
                    <a:pt x="119" y="576"/>
                    <a:pt x="155" y="685"/>
                    <a:pt x="228" y="804"/>
                  </a:cubicBezTo>
                  <a:cubicBezTo>
                    <a:pt x="228" y="877"/>
                    <a:pt x="265" y="913"/>
                    <a:pt x="301" y="959"/>
                  </a:cubicBezTo>
                  <a:cubicBezTo>
                    <a:pt x="301" y="995"/>
                    <a:pt x="347" y="1032"/>
                    <a:pt x="383" y="1068"/>
                  </a:cubicBezTo>
                  <a:cubicBezTo>
                    <a:pt x="420" y="1068"/>
                    <a:pt x="420" y="1105"/>
                    <a:pt x="456" y="1105"/>
                  </a:cubicBezTo>
                  <a:lnTo>
                    <a:pt x="648" y="1105"/>
                  </a:lnTo>
                  <a:cubicBezTo>
                    <a:pt x="685" y="1105"/>
                    <a:pt x="721" y="1068"/>
                    <a:pt x="758" y="1032"/>
                  </a:cubicBezTo>
                  <a:cubicBezTo>
                    <a:pt x="803" y="995"/>
                    <a:pt x="840" y="959"/>
                    <a:pt x="876" y="913"/>
                  </a:cubicBezTo>
                  <a:cubicBezTo>
                    <a:pt x="949" y="840"/>
                    <a:pt x="986" y="731"/>
                    <a:pt x="1068" y="649"/>
                  </a:cubicBezTo>
                  <a:cubicBezTo>
                    <a:pt x="1141" y="457"/>
                    <a:pt x="1214" y="275"/>
                    <a:pt x="1259" y="83"/>
                  </a:cubicBezTo>
                  <a:cubicBezTo>
                    <a:pt x="1259" y="46"/>
                    <a:pt x="1259" y="1"/>
                    <a:pt x="121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8"/>
            <p:cNvSpPr/>
            <p:nvPr/>
          </p:nvSpPr>
          <p:spPr>
            <a:xfrm>
              <a:off x="8131930" y="3809448"/>
              <a:ext cx="116398" cy="88455"/>
            </a:xfrm>
            <a:custGeom>
              <a:avLst/>
              <a:gdLst/>
              <a:ahLst/>
              <a:cxnLst/>
              <a:rect l="l" t="t" r="r" b="b"/>
              <a:pathLst>
                <a:path w="1862" h="1415" extrusionOk="0">
                  <a:moveTo>
                    <a:pt x="1752" y="0"/>
                  </a:moveTo>
                  <a:cubicBezTo>
                    <a:pt x="1715" y="0"/>
                    <a:pt x="1715" y="0"/>
                    <a:pt x="1670" y="46"/>
                  </a:cubicBezTo>
                  <a:cubicBezTo>
                    <a:pt x="1633" y="155"/>
                    <a:pt x="1597" y="228"/>
                    <a:pt x="1560" y="347"/>
                  </a:cubicBezTo>
                  <a:cubicBezTo>
                    <a:pt x="1487" y="575"/>
                    <a:pt x="1369" y="803"/>
                    <a:pt x="1214" y="995"/>
                  </a:cubicBezTo>
                  <a:cubicBezTo>
                    <a:pt x="1177" y="1031"/>
                    <a:pt x="1104" y="1104"/>
                    <a:pt x="1068" y="1141"/>
                  </a:cubicBezTo>
                  <a:cubicBezTo>
                    <a:pt x="1031" y="1186"/>
                    <a:pt x="985" y="1223"/>
                    <a:pt x="949" y="1223"/>
                  </a:cubicBezTo>
                  <a:cubicBezTo>
                    <a:pt x="912" y="1223"/>
                    <a:pt x="876" y="1259"/>
                    <a:pt x="876" y="1259"/>
                  </a:cubicBezTo>
                  <a:lnTo>
                    <a:pt x="803" y="1259"/>
                  </a:lnTo>
                  <a:cubicBezTo>
                    <a:pt x="757" y="1259"/>
                    <a:pt x="757" y="1223"/>
                    <a:pt x="721" y="1223"/>
                  </a:cubicBezTo>
                  <a:cubicBezTo>
                    <a:pt x="684" y="1223"/>
                    <a:pt x="684" y="1186"/>
                    <a:pt x="648" y="1186"/>
                  </a:cubicBezTo>
                  <a:cubicBezTo>
                    <a:pt x="611" y="1141"/>
                    <a:pt x="575" y="1104"/>
                    <a:pt x="529" y="1068"/>
                  </a:cubicBezTo>
                  <a:lnTo>
                    <a:pt x="529" y="1031"/>
                  </a:lnTo>
                  <a:cubicBezTo>
                    <a:pt x="420" y="913"/>
                    <a:pt x="347" y="767"/>
                    <a:pt x="265" y="612"/>
                  </a:cubicBezTo>
                  <a:lnTo>
                    <a:pt x="301" y="612"/>
                  </a:lnTo>
                  <a:cubicBezTo>
                    <a:pt x="265" y="539"/>
                    <a:pt x="228" y="457"/>
                    <a:pt x="192" y="347"/>
                  </a:cubicBezTo>
                  <a:cubicBezTo>
                    <a:pt x="155" y="311"/>
                    <a:pt x="119" y="228"/>
                    <a:pt x="119" y="155"/>
                  </a:cubicBezTo>
                  <a:cubicBezTo>
                    <a:pt x="73" y="119"/>
                    <a:pt x="73" y="119"/>
                    <a:pt x="37" y="119"/>
                  </a:cubicBezTo>
                  <a:cubicBezTo>
                    <a:pt x="0" y="155"/>
                    <a:pt x="0" y="155"/>
                    <a:pt x="37" y="192"/>
                  </a:cubicBezTo>
                  <a:lnTo>
                    <a:pt x="37" y="228"/>
                  </a:lnTo>
                  <a:cubicBezTo>
                    <a:pt x="73" y="311"/>
                    <a:pt x="119" y="420"/>
                    <a:pt x="155" y="539"/>
                  </a:cubicBezTo>
                  <a:cubicBezTo>
                    <a:pt x="192" y="685"/>
                    <a:pt x="265" y="803"/>
                    <a:pt x="301" y="913"/>
                  </a:cubicBezTo>
                  <a:cubicBezTo>
                    <a:pt x="383" y="1031"/>
                    <a:pt x="456" y="1141"/>
                    <a:pt x="529" y="1259"/>
                  </a:cubicBezTo>
                  <a:cubicBezTo>
                    <a:pt x="575" y="1296"/>
                    <a:pt x="611" y="1332"/>
                    <a:pt x="684" y="1332"/>
                  </a:cubicBezTo>
                  <a:cubicBezTo>
                    <a:pt x="721" y="1369"/>
                    <a:pt x="803" y="1369"/>
                    <a:pt x="839" y="1414"/>
                  </a:cubicBezTo>
                  <a:cubicBezTo>
                    <a:pt x="912" y="1414"/>
                    <a:pt x="949" y="1369"/>
                    <a:pt x="985" y="1369"/>
                  </a:cubicBezTo>
                  <a:cubicBezTo>
                    <a:pt x="1068" y="1332"/>
                    <a:pt x="1104" y="1296"/>
                    <a:pt x="1177" y="1259"/>
                  </a:cubicBezTo>
                  <a:cubicBezTo>
                    <a:pt x="1259" y="1186"/>
                    <a:pt x="1369" y="1068"/>
                    <a:pt x="1442" y="958"/>
                  </a:cubicBezTo>
                  <a:cubicBezTo>
                    <a:pt x="1524" y="840"/>
                    <a:pt x="1597" y="730"/>
                    <a:pt x="1633" y="575"/>
                  </a:cubicBezTo>
                  <a:cubicBezTo>
                    <a:pt x="1715" y="457"/>
                    <a:pt x="1752" y="347"/>
                    <a:pt x="1788" y="192"/>
                  </a:cubicBezTo>
                  <a:cubicBezTo>
                    <a:pt x="1825" y="155"/>
                    <a:pt x="1825" y="119"/>
                    <a:pt x="1825" y="82"/>
                  </a:cubicBezTo>
                  <a:cubicBezTo>
                    <a:pt x="1861" y="46"/>
                    <a:pt x="1825" y="0"/>
                    <a:pt x="178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8"/>
            <p:cNvSpPr/>
            <p:nvPr/>
          </p:nvSpPr>
          <p:spPr>
            <a:xfrm>
              <a:off x="8050912" y="3916662"/>
              <a:ext cx="302310" cy="142654"/>
            </a:xfrm>
            <a:custGeom>
              <a:avLst/>
              <a:gdLst/>
              <a:ahLst/>
              <a:cxnLst/>
              <a:rect l="l" t="t" r="r" b="b"/>
              <a:pathLst>
                <a:path w="4836" h="2282" extrusionOk="0">
                  <a:moveTo>
                    <a:pt x="4754" y="0"/>
                  </a:moveTo>
                  <a:cubicBezTo>
                    <a:pt x="4717" y="0"/>
                    <a:pt x="4717" y="0"/>
                    <a:pt x="4681" y="37"/>
                  </a:cubicBezTo>
                  <a:cubicBezTo>
                    <a:pt x="4644" y="73"/>
                    <a:pt x="4608" y="156"/>
                    <a:pt x="4562" y="192"/>
                  </a:cubicBezTo>
                  <a:cubicBezTo>
                    <a:pt x="4526" y="265"/>
                    <a:pt x="4489" y="301"/>
                    <a:pt x="4453" y="384"/>
                  </a:cubicBezTo>
                  <a:cubicBezTo>
                    <a:pt x="4380" y="493"/>
                    <a:pt x="4298" y="648"/>
                    <a:pt x="4188" y="758"/>
                  </a:cubicBezTo>
                  <a:cubicBezTo>
                    <a:pt x="3960" y="1068"/>
                    <a:pt x="3695" y="1332"/>
                    <a:pt x="3385" y="1597"/>
                  </a:cubicBezTo>
                  <a:lnTo>
                    <a:pt x="3385" y="1560"/>
                  </a:lnTo>
                  <a:cubicBezTo>
                    <a:pt x="3276" y="1670"/>
                    <a:pt x="3157" y="1752"/>
                    <a:pt x="3048" y="1825"/>
                  </a:cubicBezTo>
                  <a:cubicBezTo>
                    <a:pt x="2966" y="1861"/>
                    <a:pt x="2856" y="1934"/>
                    <a:pt x="2738" y="1980"/>
                  </a:cubicBezTo>
                  <a:lnTo>
                    <a:pt x="2701" y="1980"/>
                  </a:lnTo>
                  <a:cubicBezTo>
                    <a:pt x="2592" y="2053"/>
                    <a:pt x="2437" y="2090"/>
                    <a:pt x="2327" y="2090"/>
                  </a:cubicBezTo>
                  <a:cubicBezTo>
                    <a:pt x="2268" y="2108"/>
                    <a:pt x="2211" y="2117"/>
                    <a:pt x="2158" y="2117"/>
                  </a:cubicBezTo>
                  <a:cubicBezTo>
                    <a:pt x="2106" y="2117"/>
                    <a:pt x="2058" y="2108"/>
                    <a:pt x="2017" y="2090"/>
                  </a:cubicBezTo>
                  <a:cubicBezTo>
                    <a:pt x="1907" y="2090"/>
                    <a:pt x="1789" y="2053"/>
                    <a:pt x="1716" y="2017"/>
                  </a:cubicBezTo>
                  <a:cubicBezTo>
                    <a:pt x="1643" y="2017"/>
                    <a:pt x="1597" y="1980"/>
                    <a:pt x="1524" y="1934"/>
                  </a:cubicBezTo>
                  <a:cubicBezTo>
                    <a:pt x="1451" y="1898"/>
                    <a:pt x="1369" y="1861"/>
                    <a:pt x="1333" y="1788"/>
                  </a:cubicBezTo>
                  <a:cubicBezTo>
                    <a:pt x="1105" y="1633"/>
                    <a:pt x="913" y="1405"/>
                    <a:pt x="767" y="1177"/>
                  </a:cubicBezTo>
                  <a:cubicBezTo>
                    <a:pt x="612" y="1022"/>
                    <a:pt x="503" y="840"/>
                    <a:pt x="384" y="685"/>
                  </a:cubicBezTo>
                  <a:cubicBezTo>
                    <a:pt x="274" y="493"/>
                    <a:pt x="156" y="338"/>
                    <a:pt x="83" y="192"/>
                  </a:cubicBezTo>
                  <a:cubicBezTo>
                    <a:pt x="46" y="156"/>
                    <a:pt x="46" y="156"/>
                    <a:pt x="1" y="156"/>
                  </a:cubicBezTo>
                  <a:lnTo>
                    <a:pt x="1" y="229"/>
                  </a:lnTo>
                  <a:cubicBezTo>
                    <a:pt x="156" y="457"/>
                    <a:pt x="311" y="685"/>
                    <a:pt x="457" y="913"/>
                  </a:cubicBezTo>
                  <a:cubicBezTo>
                    <a:pt x="612" y="1177"/>
                    <a:pt x="804" y="1442"/>
                    <a:pt x="1032" y="1633"/>
                  </a:cubicBezTo>
                  <a:cubicBezTo>
                    <a:pt x="1105" y="1752"/>
                    <a:pt x="1223" y="1861"/>
                    <a:pt x="1333" y="1934"/>
                  </a:cubicBezTo>
                  <a:cubicBezTo>
                    <a:pt x="1451" y="2017"/>
                    <a:pt x="1561" y="2090"/>
                    <a:pt x="1716" y="2162"/>
                  </a:cubicBezTo>
                  <a:cubicBezTo>
                    <a:pt x="1752" y="2162"/>
                    <a:pt x="1825" y="2208"/>
                    <a:pt x="1871" y="2245"/>
                  </a:cubicBezTo>
                  <a:cubicBezTo>
                    <a:pt x="1944" y="2245"/>
                    <a:pt x="2017" y="2245"/>
                    <a:pt x="2099" y="2281"/>
                  </a:cubicBezTo>
                  <a:cubicBezTo>
                    <a:pt x="2245" y="2281"/>
                    <a:pt x="2400" y="2245"/>
                    <a:pt x="2555" y="2245"/>
                  </a:cubicBezTo>
                  <a:cubicBezTo>
                    <a:pt x="2665" y="2208"/>
                    <a:pt x="2783" y="2162"/>
                    <a:pt x="2893" y="2090"/>
                  </a:cubicBezTo>
                  <a:cubicBezTo>
                    <a:pt x="3011" y="2053"/>
                    <a:pt x="3121" y="1980"/>
                    <a:pt x="3239" y="1898"/>
                  </a:cubicBezTo>
                  <a:cubicBezTo>
                    <a:pt x="3349" y="1825"/>
                    <a:pt x="3467" y="1752"/>
                    <a:pt x="3577" y="1670"/>
                  </a:cubicBezTo>
                  <a:cubicBezTo>
                    <a:pt x="3695" y="1597"/>
                    <a:pt x="3805" y="1478"/>
                    <a:pt x="3878" y="1405"/>
                  </a:cubicBezTo>
                  <a:cubicBezTo>
                    <a:pt x="4106" y="1214"/>
                    <a:pt x="4261" y="986"/>
                    <a:pt x="4416" y="758"/>
                  </a:cubicBezTo>
                  <a:cubicBezTo>
                    <a:pt x="4489" y="648"/>
                    <a:pt x="4562" y="530"/>
                    <a:pt x="4644" y="420"/>
                  </a:cubicBezTo>
                  <a:cubicBezTo>
                    <a:pt x="4681" y="384"/>
                    <a:pt x="4717" y="338"/>
                    <a:pt x="4754" y="265"/>
                  </a:cubicBezTo>
                  <a:cubicBezTo>
                    <a:pt x="4754" y="229"/>
                    <a:pt x="4790" y="156"/>
                    <a:pt x="4836" y="73"/>
                  </a:cubicBezTo>
                  <a:lnTo>
                    <a:pt x="4836" y="37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8"/>
            <p:cNvSpPr/>
            <p:nvPr/>
          </p:nvSpPr>
          <p:spPr>
            <a:xfrm>
              <a:off x="8103424" y="4080327"/>
              <a:ext cx="211605" cy="136715"/>
            </a:xfrm>
            <a:custGeom>
              <a:avLst/>
              <a:gdLst/>
              <a:ahLst/>
              <a:cxnLst/>
              <a:rect l="l" t="t" r="r" b="b"/>
              <a:pathLst>
                <a:path w="3385" h="2187" extrusionOk="0">
                  <a:moveTo>
                    <a:pt x="3312" y="1"/>
                  </a:moveTo>
                  <a:cubicBezTo>
                    <a:pt x="3266" y="1"/>
                    <a:pt x="3229" y="46"/>
                    <a:pt x="3229" y="46"/>
                  </a:cubicBezTo>
                  <a:cubicBezTo>
                    <a:pt x="3193" y="119"/>
                    <a:pt x="3157" y="229"/>
                    <a:pt x="3120" y="311"/>
                  </a:cubicBezTo>
                  <a:cubicBezTo>
                    <a:pt x="3038" y="384"/>
                    <a:pt x="3001" y="457"/>
                    <a:pt x="2928" y="575"/>
                  </a:cubicBezTo>
                  <a:cubicBezTo>
                    <a:pt x="2810" y="767"/>
                    <a:pt x="2664" y="959"/>
                    <a:pt x="2545" y="1141"/>
                  </a:cubicBezTo>
                  <a:cubicBezTo>
                    <a:pt x="2354" y="1369"/>
                    <a:pt x="2171" y="1597"/>
                    <a:pt x="1943" y="1789"/>
                  </a:cubicBezTo>
                  <a:cubicBezTo>
                    <a:pt x="1825" y="1871"/>
                    <a:pt x="1715" y="1944"/>
                    <a:pt x="1597" y="1980"/>
                  </a:cubicBezTo>
                  <a:cubicBezTo>
                    <a:pt x="1524" y="2017"/>
                    <a:pt x="1441" y="2053"/>
                    <a:pt x="1332" y="2053"/>
                  </a:cubicBezTo>
                  <a:lnTo>
                    <a:pt x="1213" y="2053"/>
                  </a:lnTo>
                  <a:cubicBezTo>
                    <a:pt x="1140" y="2053"/>
                    <a:pt x="1067" y="2017"/>
                    <a:pt x="1031" y="1980"/>
                  </a:cubicBezTo>
                  <a:lnTo>
                    <a:pt x="1031" y="2017"/>
                  </a:lnTo>
                  <a:cubicBezTo>
                    <a:pt x="912" y="1944"/>
                    <a:pt x="839" y="1907"/>
                    <a:pt x="721" y="1825"/>
                  </a:cubicBezTo>
                  <a:lnTo>
                    <a:pt x="757" y="1825"/>
                  </a:lnTo>
                  <a:cubicBezTo>
                    <a:pt x="611" y="1716"/>
                    <a:pt x="456" y="1597"/>
                    <a:pt x="347" y="1451"/>
                  </a:cubicBezTo>
                  <a:cubicBezTo>
                    <a:pt x="265" y="1333"/>
                    <a:pt x="192" y="1187"/>
                    <a:pt x="119" y="1068"/>
                  </a:cubicBezTo>
                  <a:lnTo>
                    <a:pt x="119" y="1031"/>
                  </a:lnTo>
                  <a:cubicBezTo>
                    <a:pt x="119" y="1031"/>
                    <a:pt x="73" y="995"/>
                    <a:pt x="73" y="959"/>
                  </a:cubicBezTo>
                  <a:cubicBezTo>
                    <a:pt x="73" y="959"/>
                    <a:pt x="73" y="913"/>
                    <a:pt x="37" y="913"/>
                  </a:cubicBezTo>
                  <a:cubicBezTo>
                    <a:pt x="37" y="959"/>
                    <a:pt x="0" y="959"/>
                    <a:pt x="0" y="995"/>
                  </a:cubicBezTo>
                  <a:cubicBezTo>
                    <a:pt x="37" y="1104"/>
                    <a:pt x="119" y="1223"/>
                    <a:pt x="192" y="1333"/>
                  </a:cubicBezTo>
                  <a:cubicBezTo>
                    <a:pt x="265" y="1451"/>
                    <a:pt x="383" y="1597"/>
                    <a:pt x="456" y="1716"/>
                  </a:cubicBezTo>
                  <a:cubicBezTo>
                    <a:pt x="575" y="1825"/>
                    <a:pt x="684" y="1907"/>
                    <a:pt x="839" y="2017"/>
                  </a:cubicBezTo>
                  <a:cubicBezTo>
                    <a:pt x="949" y="2099"/>
                    <a:pt x="1067" y="2172"/>
                    <a:pt x="1213" y="2172"/>
                  </a:cubicBezTo>
                  <a:cubicBezTo>
                    <a:pt x="1248" y="2183"/>
                    <a:pt x="1286" y="2187"/>
                    <a:pt x="1325" y="2187"/>
                  </a:cubicBezTo>
                  <a:cubicBezTo>
                    <a:pt x="1419" y="2187"/>
                    <a:pt x="1519" y="2161"/>
                    <a:pt x="1597" y="2135"/>
                  </a:cubicBezTo>
                  <a:cubicBezTo>
                    <a:pt x="1752" y="2099"/>
                    <a:pt x="1861" y="2017"/>
                    <a:pt x="1980" y="1944"/>
                  </a:cubicBezTo>
                  <a:cubicBezTo>
                    <a:pt x="2244" y="1752"/>
                    <a:pt x="2472" y="1488"/>
                    <a:pt x="2664" y="1223"/>
                  </a:cubicBezTo>
                  <a:cubicBezTo>
                    <a:pt x="2810" y="1031"/>
                    <a:pt x="2965" y="840"/>
                    <a:pt x="3084" y="648"/>
                  </a:cubicBezTo>
                  <a:cubicBezTo>
                    <a:pt x="3120" y="575"/>
                    <a:pt x="3193" y="457"/>
                    <a:pt x="3229" y="384"/>
                  </a:cubicBezTo>
                  <a:cubicBezTo>
                    <a:pt x="3266" y="311"/>
                    <a:pt x="3312" y="229"/>
                    <a:pt x="3385" y="119"/>
                  </a:cubicBezTo>
                  <a:cubicBezTo>
                    <a:pt x="3385" y="83"/>
                    <a:pt x="3385" y="46"/>
                    <a:pt x="3348" y="46"/>
                  </a:cubicBezTo>
                  <a:lnTo>
                    <a:pt x="331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8"/>
            <p:cNvSpPr/>
            <p:nvPr/>
          </p:nvSpPr>
          <p:spPr>
            <a:xfrm>
              <a:off x="8048662" y="4228051"/>
              <a:ext cx="297184" cy="140341"/>
            </a:xfrm>
            <a:custGeom>
              <a:avLst/>
              <a:gdLst/>
              <a:ahLst/>
              <a:cxnLst/>
              <a:rect l="l" t="t" r="r" b="b"/>
              <a:pathLst>
                <a:path w="4754" h="2245" extrusionOk="0">
                  <a:moveTo>
                    <a:pt x="4680" y="0"/>
                  </a:moveTo>
                  <a:lnTo>
                    <a:pt x="4644" y="37"/>
                  </a:lnTo>
                  <a:cubicBezTo>
                    <a:pt x="4598" y="73"/>
                    <a:pt x="4562" y="110"/>
                    <a:pt x="4562" y="146"/>
                  </a:cubicBezTo>
                  <a:cubicBezTo>
                    <a:pt x="4525" y="146"/>
                    <a:pt x="4489" y="192"/>
                    <a:pt x="4452" y="228"/>
                  </a:cubicBezTo>
                  <a:cubicBezTo>
                    <a:pt x="4416" y="301"/>
                    <a:pt x="4334" y="374"/>
                    <a:pt x="4297" y="457"/>
                  </a:cubicBezTo>
                  <a:lnTo>
                    <a:pt x="4297" y="493"/>
                  </a:lnTo>
                  <a:cubicBezTo>
                    <a:pt x="4105" y="685"/>
                    <a:pt x="3960" y="913"/>
                    <a:pt x="3768" y="1104"/>
                  </a:cubicBezTo>
                  <a:cubicBezTo>
                    <a:pt x="3576" y="1332"/>
                    <a:pt x="3348" y="1560"/>
                    <a:pt x="3120" y="1706"/>
                  </a:cubicBezTo>
                  <a:lnTo>
                    <a:pt x="3157" y="1706"/>
                  </a:lnTo>
                  <a:cubicBezTo>
                    <a:pt x="3002" y="1825"/>
                    <a:pt x="2856" y="1898"/>
                    <a:pt x="2701" y="1971"/>
                  </a:cubicBezTo>
                  <a:cubicBezTo>
                    <a:pt x="2591" y="2016"/>
                    <a:pt x="2473" y="2053"/>
                    <a:pt x="2363" y="2089"/>
                  </a:cubicBezTo>
                  <a:lnTo>
                    <a:pt x="2135" y="2089"/>
                  </a:lnTo>
                  <a:cubicBezTo>
                    <a:pt x="2016" y="2053"/>
                    <a:pt x="1907" y="2053"/>
                    <a:pt x="1788" y="1971"/>
                  </a:cubicBezTo>
                  <a:cubicBezTo>
                    <a:pt x="1597" y="1898"/>
                    <a:pt x="1405" y="1788"/>
                    <a:pt x="1259" y="1670"/>
                  </a:cubicBezTo>
                  <a:cubicBezTo>
                    <a:pt x="995" y="1478"/>
                    <a:pt x="803" y="1250"/>
                    <a:pt x="575" y="1022"/>
                  </a:cubicBezTo>
                  <a:cubicBezTo>
                    <a:pt x="383" y="831"/>
                    <a:pt x="228" y="648"/>
                    <a:pt x="37" y="457"/>
                  </a:cubicBezTo>
                  <a:lnTo>
                    <a:pt x="0" y="457"/>
                  </a:lnTo>
                  <a:lnTo>
                    <a:pt x="0" y="493"/>
                  </a:lnTo>
                  <a:cubicBezTo>
                    <a:pt x="192" y="721"/>
                    <a:pt x="383" y="949"/>
                    <a:pt x="575" y="1141"/>
                  </a:cubicBezTo>
                  <a:cubicBezTo>
                    <a:pt x="803" y="1405"/>
                    <a:pt x="1031" y="1633"/>
                    <a:pt x="1296" y="1825"/>
                  </a:cubicBezTo>
                  <a:cubicBezTo>
                    <a:pt x="1451" y="1934"/>
                    <a:pt x="1560" y="2016"/>
                    <a:pt x="1715" y="2089"/>
                  </a:cubicBezTo>
                  <a:cubicBezTo>
                    <a:pt x="1825" y="2126"/>
                    <a:pt x="1980" y="2199"/>
                    <a:pt x="2089" y="2199"/>
                  </a:cubicBezTo>
                  <a:cubicBezTo>
                    <a:pt x="2171" y="2245"/>
                    <a:pt x="2244" y="2245"/>
                    <a:pt x="2281" y="2245"/>
                  </a:cubicBezTo>
                  <a:cubicBezTo>
                    <a:pt x="2363" y="2245"/>
                    <a:pt x="2436" y="2245"/>
                    <a:pt x="2509" y="2199"/>
                  </a:cubicBezTo>
                  <a:cubicBezTo>
                    <a:pt x="2664" y="2162"/>
                    <a:pt x="2819" y="2126"/>
                    <a:pt x="2929" y="2053"/>
                  </a:cubicBezTo>
                  <a:cubicBezTo>
                    <a:pt x="3120" y="1934"/>
                    <a:pt x="3312" y="1788"/>
                    <a:pt x="3458" y="1670"/>
                  </a:cubicBezTo>
                  <a:cubicBezTo>
                    <a:pt x="3649" y="1515"/>
                    <a:pt x="3804" y="1332"/>
                    <a:pt x="3996" y="1141"/>
                  </a:cubicBezTo>
                  <a:cubicBezTo>
                    <a:pt x="4105" y="986"/>
                    <a:pt x="4261" y="794"/>
                    <a:pt x="4416" y="602"/>
                  </a:cubicBezTo>
                  <a:cubicBezTo>
                    <a:pt x="4452" y="530"/>
                    <a:pt x="4525" y="457"/>
                    <a:pt x="4598" y="338"/>
                  </a:cubicBezTo>
                  <a:cubicBezTo>
                    <a:pt x="4598" y="301"/>
                    <a:pt x="4644" y="265"/>
                    <a:pt x="4680" y="228"/>
                  </a:cubicBezTo>
                  <a:cubicBezTo>
                    <a:pt x="4717" y="192"/>
                    <a:pt x="4717" y="146"/>
                    <a:pt x="4753" y="110"/>
                  </a:cubicBezTo>
                  <a:lnTo>
                    <a:pt x="4753" y="73"/>
                  </a:lnTo>
                  <a:cubicBezTo>
                    <a:pt x="4753" y="37"/>
                    <a:pt x="4753" y="37"/>
                    <a:pt x="4717" y="37"/>
                  </a:cubicBezTo>
                  <a:lnTo>
                    <a:pt x="468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8"/>
            <p:cNvSpPr/>
            <p:nvPr/>
          </p:nvSpPr>
          <p:spPr>
            <a:xfrm>
              <a:off x="7965394" y="4379775"/>
              <a:ext cx="468281" cy="223607"/>
            </a:xfrm>
            <a:custGeom>
              <a:avLst/>
              <a:gdLst/>
              <a:ahLst/>
              <a:cxnLst/>
              <a:rect l="l" t="t" r="r" b="b"/>
              <a:pathLst>
                <a:path w="7491" h="3577" extrusionOk="0">
                  <a:moveTo>
                    <a:pt x="0" y="0"/>
                  </a:moveTo>
                  <a:cubicBezTo>
                    <a:pt x="82" y="1487"/>
                    <a:pt x="685" y="2782"/>
                    <a:pt x="1597" y="3576"/>
                  </a:cubicBezTo>
                  <a:lnTo>
                    <a:pt x="5894" y="3576"/>
                  </a:lnTo>
                  <a:cubicBezTo>
                    <a:pt x="6806" y="2782"/>
                    <a:pt x="7454" y="1487"/>
                    <a:pt x="7490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8"/>
            <p:cNvSpPr/>
            <p:nvPr/>
          </p:nvSpPr>
          <p:spPr>
            <a:xfrm>
              <a:off x="7993900" y="4439602"/>
              <a:ext cx="404393" cy="163783"/>
            </a:xfrm>
            <a:custGeom>
              <a:avLst/>
              <a:gdLst/>
              <a:ahLst/>
              <a:cxnLst/>
              <a:rect l="l" t="t" r="r" b="b"/>
              <a:pathLst>
                <a:path w="6469" h="2620" extrusionOk="0">
                  <a:moveTo>
                    <a:pt x="2737" y="1"/>
                  </a:moveTo>
                  <a:cubicBezTo>
                    <a:pt x="2737" y="1"/>
                    <a:pt x="2701" y="1"/>
                    <a:pt x="2664" y="37"/>
                  </a:cubicBezTo>
                  <a:lnTo>
                    <a:pt x="2628" y="37"/>
                  </a:lnTo>
                  <a:cubicBezTo>
                    <a:pt x="2591" y="37"/>
                    <a:pt x="2591" y="74"/>
                    <a:pt x="2555" y="74"/>
                  </a:cubicBezTo>
                  <a:cubicBezTo>
                    <a:pt x="2509" y="74"/>
                    <a:pt x="2509" y="110"/>
                    <a:pt x="2473" y="110"/>
                  </a:cubicBezTo>
                  <a:cubicBezTo>
                    <a:pt x="2473" y="147"/>
                    <a:pt x="2436" y="147"/>
                    <a:pt x="2436" y="183"/>
                  </a:cubicBezTo>
                  <a:cubicBezTo>
                    <a:pt x="2400" y="183"/>
                    <a:pt x="2363" y="229"/>
                    <a:pt x="2363" y="265"/>
                  </a:cubicBezTo>
                  <a:cubicBezTo>
                    <a:pt x="2281" y="338"/>
                    <a:pt x="2245" y="457"/>
                    <a:pt x="2172" y="530"/>
                  </a:cubicBezTo>
                  <a:cubicBezTo>
                    <a:pt x="2135" y="639"/>
                    <a:pt x="2053" y="758"/>
                    <a:pt x="2017" y="831"/>
                  </a:cubicBezTo>
                  <a:cubicBezTo>
                    <a:pt x="1980" y="868"/>
                    <a:pt x="1944" y="950"/>
                    <a:pt x="1907" y="986"/>
                  </a:cubicBezTo>
                  <a:lnTo>
                    <a:pt x="1825" y="1059"/>
                  </a:lnTo>
                  <a:cubicBezTo>
                    <a:pt x="1789" y="1096"/>
                    <a:pt x="1789" y="1141"/>
                    <a:pt x="1752" y="1141"/>
                  </a:cubicBezTo>
                  <a:cubicBezTo>
                    <a:pt x="1716" y="1178"/>
                    <a:pt x="1679" y="1178"/>
                    <a:pt x="1643" y="1178"/>
                  </a:cubicBezTo>
                  <a:cubicBezTo>
                    <a:pt x="1597" y="1214"/>
                    <a:pt x="1560" y="1214"/>
                    <a:pt x="1560" y="1214"/>
                  </a:cubicBezTo>
                  <a:cubicBezTo>
                    <a:pt x="1524" y="1214"/>
                    <a:pt x="1488" y="1178"/>
                    <a:pt x="1451" y="1178"/>
                  </a:cubicBezTo>
                  <a:cubicBezTo>
                    <a:pt x="1415" y="1141"/>
                    <a:pt x="1369" y="1141"/>
                    <a:pt x="1332" y="1096"/>
                  </a:cubicBezTo>
                  <a:cubicBezTo>
                    <a:pt x="1296" y="1059"/>
                    <a:pt x="1259" y="1023"/>
                    <a:pt x="1259" y="950"/>
                  </a:cubicBezTo>
                  <a:cubicBezTo>
                    <a:pt x="1186" y="868"/>
                    <a:pt x="1141" y="758"/>
                    <a:pt x="1068" y="639"/>
                  </a:cubicBezTo>
                  <a:cubicBezTo>
                    <a:pt x="1031" y="566"/>
                    <a:pt x="995" y="494"/>
                    <a:pt x="913" y="411"/>
                  </a:cubicBezTo>
                  <a:cubicBezTo>
                    <a:pt x="876" y="375"/>
                    <a:pt x="840" y="338"/>
                    <a:pt x="803" y="302"/>
                  </a:cubicBezTo>
                  <a:cubicBezTo>
                    <a:pt x="803" y="265"/>
                    <a:pt x="767" y="265"/>
                    <a:pt x="767" y="265"/>
                  </a:cubicBezTo>
                  <a:cubicBezTo>
                    <a:pt x="730" y="229"/>
                    <a:pt x="685" y="229"/>
                    <a:pt x="685" y="229"/>
                  </a:cubicBezTo>
                  <a:lnTo>
                    <a:pt x="612" y="229"/>
                  </a:lnTo>
                  <a:cubicBezTo>
                    <a:pt x="575" y="229"/>
                    <a:pt x="539" y="265"/>
                    <a:pt x="502" y="265"/>
                  </a:cubicBezTo>
                  <a:cubicBezTo>
                    <a:pt x="457" y="265"/>
                    <a:pt x="457" y="302"/>
                    <a:pt x="420" y="302"/>
                  </a:cubicBezTo>
                  <a:cubicBezTo>
                    <a:pt x="384" y="338"/>
                    <a:pt x="347" y="338"/>
                    <a:pt x="311" y="375"/>
                  </a:cubicBezTo>
                  <a:lnTo>
                    <a:pt x="274" y="411"/>
                  </a:lnTo>
                  <a:cubicBezTo>
                    <a:pt x="229" y="457"/>
                    <a:pt x="229" y="457"/>
                    <a:pt x="192" y="494"/>
                  </a:cubicBezTo>
                  <a:cubicBezTo>
                    <a:pt x="192" y="530"/>
                    <a:pt x="156" y="566"/>
                    <a:pt x="156" y="566"/>
                  </a:cubicBezTo>
                  <a:cubicBezTo>
                    <a:pt x="119" y="603"/>
                    <a:pt x="119" y="639"/>
                    <a:pt x="119" y="685"/>
                  </a:cubicBezTo>
                  <a:lnTo>
                    <a:pt x="119" y="639"/>
                  </a:lnTo>
                  <a:cubicBezTo>
                    <a:pt x="83" y="722"/>
                    <a:pt x="83" y="758"/>
                    <a:pt x="46" y="795"/>
                  </a:cubicBezTo>
                  <a:lnTo>
                    <a:pt x="46" y="950"/>
                  </a:lnTo>
                  <a:cubicBezTo>
                    <a:pt x="46" y="986"/>
                    <a:pt x="1" y="1023"/>
                    <a:pt x="1" y="1059"/>
                  </a:cubicBezTo>
                  <a:cubicBezTo>
                    <a:pt x="311" y="1670"/>
                    <a:pt x="685" y="2199"/>
                    <a:pt x="1141" y="2619"/>
                  </a:cubicBezTo>
                  <a:lnTo>
                    <a:pt x="5438" y="2619"/>
                  </a:lnTo>
                  <a:cubicBezTo>
                    <a:pt x="5857" y="2236"/>
                    <a:pt x="6204" y="1780"/>
                    <a:pt x="6468" y="1287"/>
                  </a:cubicBezTo>
                  <a:lnTo>
                    <a:pt x="6468" y="1287"/>
                  </a:lnTo>
                  <a:lnTo>
                    <a:pt x="6432" y="1324"/>
                  </a:lnTo>
                  <a:cubicBezTo>
                    <a:pt x="6386" y="1369"/>
                    <a:pt x="6313" y="1369"/>
                    <a:pt x="6277" y="1406"/>
                  </a:cubicBezTo>
                  <a:cubicBezTo>
                    <a:pt x="6204" y="1406"/>
                    <a:pt x="6122" y="1442"/>
                    <a:pt x="6085" y="1442"/>
                  </a:cubicBezTo>
                  <a:cubicBezTo>
                    <a:pt x="6012" y="1442"/>
                    <a:pt x="5976" y="1442"/>
                    <a:pt x="5930" y="1406"/>
                  </a:cubicBezTo>
                  <a:cubicBezTo>
                    <a:pt x="5894" y="1406"/>
                    <a:pt x="5857" y="1406"/>
                    <a:pt x="5821" y="1369"/>
                  </a:cubicBezTo>
                  <a:cubicBezTo>
                    <a:pt x="5784" y="1324"/>
                    <a:pt x="5748" y="1324"/>
                    <a:pt x="5748" y="1287"/>
                  </a:cubicBezTo>
                  <a:cubicBezTo>
                    <a:pt x="5702" y="1214"/>
                    <a:pt x="5666" y="1141"/>
                    <a:pt x="5666" y="1059"/>
                  </a:cubicBezTo>
                  <a:cubicBezTo>
                    <a:pt x="5629" y="950"/>
                    <a:pt x="5629" y="868"/>
                    <a:pt x="5629" y="758"/>
                  </a:cubicBezTo>
                  <a:cubicBezTo>
                    <a:pt x="5629" y="685"/>
                    <a:pt x="5629" y="566"/>
                    <a:pt x="5593" y="494"/>
                  </a:cubicBezTo>
                  <a:lnTo>
                    <a:pt x="5593" y="411"/>
                  </a:lnTo>
                  <a:cubicBezTo>
                    <a:pt x="5593" y="375"/>
                    <a:pt x="5556" y="338"/>
                    <a:pt x="5556" y="302"/>
                  </a:cubicBezTo>
                  <a:cubicBezTo>
                    <a:pt x="5556" y="265"/>
                    <a:pt x="5520" y="229"/>
                    <a:pt x="5520" y="183"/>
                  </a:cubicBezTo>
                  <a:cubicBezTo>
                    <a:pt x="5474" y="183"/>
                    <a:pt x="5474" y="147"/>
                    <a:pt x="5438" y="147"/>
                  </a:cubicBezTo>
                  <a:lnTo>
                    <a:pt x="5401" y="110"/>
                  </a:lnTo>
                  <a:lnTo>
                    <a:pt x="5246" y="110"/>
                  </a:lnTo>
                  <a:cubicBezTo>
                    <a:pt x="5210" y="110"/>
                    <a:pt x="5173" y="110"/>
                    <a:pt x="5173" y="147"/>
                  </a:cubicBezTo>
                  <a:cubicBezTo>
                    <a:pt x="5100" y="147"/>
                    <a:pt x="5018" y="183"/>
                    <a:pt x="4981" y="229"/>
                  </a:cubicBezTo>
                  <a:cubicBezTo>
                    <a:pt x="4872" y="302"/>
                    <a:pt x="4790" y="411"/>
                    <a:pt x="4717" y="494"/>
                  </a:cubicBezTo>
                  <a:cubicBezTo>
                    <a:pt x="4717" y="530"/>
                    <a:pt x="4680" y="566"/>
                    <a:pt x="4680" y="603"/>
                  </a:cubicBezTo>
                  <a:cubicBezTo>
                    <a:pt x="4644" y="639"/>
                    <a:pt x="4607" y="685"/>
                    <a:pt x="4607" y="722"/>
                  </a:cubicBezTo>
                  <a:cubicBezTo>
                    <a:pt x="4525" y="795"/>
                    <a:pt x="4489" y="868"/>
                    <a:pt x="4416" y="950"/>
                  </a:cubicBezTo>
                  <a:cubicBezTo>
                    <a:pt x="4379" y="986"/>
                    <a:pt x="4334" y="1023"/>
                    <a:pt x="4297" y="1059"/>
                  </a:cubicBezTo>
                  <a:cubicBezTo>
                    <a:pt x="4297" y="1059"/>
                    <a:pt x="4261" y="1096"/>
                    <a:pt x="4224" y="1096"/>
                  </a:cubicBezTo>
                  <a:cubicBezTo>
                    <a:pt x="4151" y="1141"/>
                    <a:pt x="4069" y="1178"/>
                    <a:pt x="3996" y="1178"/>
                  </a:cubicBezTo>
                  <a:cubicBezTo>
                    <a:pt x="3960" y="1178"/>
                    <a:pt x="3878" y="1178"/>
                    <a:pt x="3805" y="1141"/>
                  </a:cubicBezTo>
                  <a:cubicBezTo>
                    <a:pt x="3768" y="1141"/>
                    <a:pt x="3732" y="1096"/>
                    <a:pt x="3732" y="1059"/>
                  </a:cubicBezTo>
                  <a:cubicBezTo>
                    <a:pt x="3695" y="1059"/>
                    <a:pt x="3650" y="1023"/>
                    <a:pt x="3613" y="986"/>
                  </a:cubicBezTo>
                  <a:cubicBezTo>
                    <a:pt x="3540" y="913"/>
                    <a:pt x="3504" y="795"/>
                    <a:pt x="3467" y="685"/>
                  </a:cubicBezTo>
                  <a:cubicBezTo>
                    <a:pt x="3422" y="603"/>
                    <a:pt x="3385" y="530"/>
                    <a:pt x="3349" y="457"/>
                  </a:cubicBezTo>
                  <a:cubicBezTo>
                    <a:pt x="3312" y="338"/>
                    <a:pt x="3276" y="265"/>
                    <a:pt x="3239" y="183"/>
                  </a:cubicBezTo>
                  <a:lnTo>
                    <a:pt x="3193" y="183"/>
                  </a:lnTo>
                  <a:cubicBezTo>
                    <a:pt x="3193" y="147"/>
                    <a:pt x="3157" y="110"/>
                    <a:pt x="3120" y="74"/>
                  </a:cubicBezTo>
                  <a:cubicBezTo>
                    <a:pt x="3084" y="74"/>
                    <a:pt x="3084" y="37"/>
                    <a:pt x="3047" y="37"/>
                  </a:cubicBezTo>
                  <a:cubicBezTo>
                    <a:pt x="3011" y="37"/>
                    <a:pt x="3011" y="37"/>
                    <a:pt x="2965" y="1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8"/>
            <p:cNvSpPr/>
            <p:nvPr/>
          </p:nvSpPr>
          <p:spPr>
            <a:xfrm>
              <a:off x="8188942" y="4444166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8"/>
            <p:cNvSpPr/>
            <p:nvPr/>
          </p:nvSpPr>
          <p:spPr>
            <a:xfrm>
              <a:off x="8193506" y="4451043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8"/>
            <p:cNvSpPr/>
            <p:nvPr/>
          </p:nvSpPr>
          <p:spPr>
            <a:xfrm>
              <a:off x="8036659" y="4453856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8"/>
            <p:cNvSpPr/>
            <p:nvPr/>
          </p:nvSpPr>
          <p:spPr>
            <a:xfrm>
              <a:off x="8036659" y="4453856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8"/>
            <p:cNvSpPr/>
            <p:nvPr/>
          </p:nvSpPr>
          <p:spPr>
            <a:xfrm>
              <a:off x="8044098" y="445842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8"/>
            <p:cNvSpPr/>
            <p:nvPr/>
          </p:nvSpPr>
          <p:spPr>
            <a:xfrm>
              <a:off x="8222012" y="449667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2" name="Google Shape;3442;p48"/>
          <p:cNvGrpSpPr/>
          <p:nvPr/>
        </p:nvGrpSpPr>
        <p:grpSpPr>
          <a:xfrm>
            <a:off x="585525" y="3305178"/>
            <a:ext cx="798345" cy="1298194"/>
            <a:chOff x="585525" y="3305178"/>
            <a:chExt cx="798345" cy="1298194"/>
          </a:xfrm>
        </p:grpSpPr>
        <p:sp>
          <p:nvSpPr>
            <p:cNvPr id="3443" name="Google Shape;3443;p48"/>
            <p:cNvSpPr/>
            <p:nvPr/>
          </p:nvSpPr>
          <p:spPr>
            <a:xfrm>
              <a:off x="764622" y="3305178"/>
              <a:ext cx="285223" cy="934481"/>
            </a:xfrm>
            <a:custGeom>
              <a:avLst/>
              <a:gdLst/>
              <a:ahLst/>
              <a:cxnLst/>
              <a:rect l="l" t="t" r="r" b="b"/>
              <a:pathLst>
                <a:path w="6232" h="20418" extrusionOk="0">
                  <a:moveTo>
                    <a:pt x="3385" y="1"/>
                  </a:moveTo>
                  <a:cubicBezTo>
                    <a:pt x="3303" y="1"/>
                    <a:pt x="3194" y="1"/>
                    <a:pt x="3075" y="47"/>
                  </a:cubicBezTo>
                  <a:cubicBezTo>
                    <a:pt x="2966" y="47"/>
                    <a:pt x="2847" y="83"/>
                    <a:pt x="2738" y="120"/>
                  </a:cubicBezTo>
                  <a:cubicBezTo>
                    <a:pt x="2510" y="193"/>
                    <a:pt x="2318" y="348"/>
                    <a:pt x="2090" y="503"/>
                  </a:cubicBezTo>
                  <a:cubicBezTo>
                    <a:pt x="1707" y="767"/>
                    <a:pt x="1369" y="1105"/>
                    <a:pt x="1105" y="1524"/>
                  </a:cubicBezTo>
                  <a:cubicBezTo>
                    <a:pt x="986" y="1716"/>
                    <a:pt x="877" y="1908"/>
                    <a:pt x="758" y="2099"/>
                  </a:cubicBezTo>
                  <a:cubicBezTo>
                    <a:pt x="685" y="2282"/>
                    <a:pt x="603" y="2473"/>
                    <a:pt x="494" y="2701"/>
                  </a:cubicBezTo>
                  <a:cubicBezTo>
                    <a:pt x="193" y="3468"/>
                    <a:pt x="37" y="4334"/>
                    <a:pt x="1" y="5365"/>
                  </a:cubicBezTo>
                  <a:cubicBezTo>
                    <a:pt x="1" y="6277"/>
                    <a:pt x="74" y="7226"/>
                    <a:pt x="266" y="8175"/>
                  </a:cubicBezTo>
                  <a:cubicBezTo>
                    <a:pt x="457" y="9051"/>
                    <a:pt x="685" y="9890"/>
                    <a:pt x="1023" y="10647"/>
                  </a:cubicBezTo>
                  <a:cubicBezTo>
                    <a:pt x="1214" y="11103"/>
                    <a:pt x="1479" y="11596"/>
                    <a:pt x="1825" y="12171"/>
                  </a:cubicBezTo>
                  <a:cubicBezTo>
                    <a:pt x="2090" y="12627"/>
                    <a:pt x="2355" y="13083"/>
                    <a:pt x="2619" y="13502"/>
                  </a:cubicBezTo>
                  <a:lnTo>
                    <a:pt x="2738" y="13685"/>
                  </a:lnTo>
                  <a:cubicBezTo>
                    <a:pt x="3039" y="14141"/>
                    <a:pt x="3303" y="14597"/>
                    <a:pt x="3568" y="15099"/>
                  </a:cubicBezTo>
                  <a:cubicBezTo>
                    <a:pt x="3842" y="15592"/>
                    <a:pt x="4070" y="16048"/>
                    <a:pt x="4298" y="16504"/>
                  </a:cubicBezTo>
                  <a:cubicBezTo>
                    <a:pt x="4371" y="16768"/>
                    <a:pt x="4480" y="16960"/>
                    <a:pt x="4526" y="17152"/>
                  </a:cubicBezTo>
                  <a:cubicBezTo>
                    <a:pt x="4599" y="17334"/>
                    <a:pt x="4672" y="17526"/>
                    <a:pt x="4708" y="17717"/>
                  </a:cubicBezTo>
                  <a:cubicBezTo>
                    <a:pt x="4790" y="18064"/>
                    <a:pt x="4863" y="18401"/>
                    <a:pt x="4936" y="18748"/>
                  </a:cubicBezTo>
                  <a:cubicBezTo>
                    <a:pt x="5018" y="19013"/>
                    <a:pt x="5091" y="19314"/>
                    <a:pt x="5164" y="19578"/>
                  </a:cubicBezTo>
                  <a:cubicBezTo>
                    <a:pt x="5283" y="19806"/>
                    <a:pt x="5356" y="20071"/>
                    <a:pt x="5511" y="20381"/>
                  </a:cubicBezTo>
                  <a:cubicBezTo>
                    <a:pt x="5511" y="20417"/>
                    <a:pt x="5548" y="20417"/>
                    <a:pt x="5548" y="20417"/>
                  </a:cubicBezTo>
                  <a:lnTo>
                    <a:pt x="5584" y="20417"/>
                  </a:lnTo>
                  <a:cubicBezTo>
                    <a:pt x="5621" y="20381"/>
                    <a:pt x="5621" y="20344"/>
                    <a:pt x="5584" y="20299"/>
                  </a:cubicBezTo>
                  <a:cubicBezTo>
                    <a:pt x="5392" y="19806"/>
                    <a:pt x="5247" y="19314"/>
                    <a:pt x="5164" y="18930"/>
                  </a:cubicBezTo>
                  <a:cubicBezTo>
                    <a:pt x="5055" y="18474"/>
                    <a:pt x="4936" y="18018"/>
                    <a:pt x="4863" y="17489"/>
                  </a:cubicBezTo>
                  <a:cubicBezTo>
                    <a:pt x="4672" y="16048"/>
                    <a:pt x="4708" y="14524"/>
                    <a:pt x="4900" y="12964"/>
                  </a:cubicBezTo>
                  <a:cubicBezTo>
                    <a:pt x="4982" y="12435"/>
                    <a:pt x="5091" y="11906"/>
                    <a:pt x="5210" y="11295"/>
                  </a:cubicBezTo>
                  <a:cubicBezTo>
                    <a:pt x="5283" y="10839"/>
                    <a:pt x="5392" y="10419"/>
                    <a:pt x="5475" y="9963"/>
                  </a:cubicBezTo>
                  <a:lnTo>
                    <a:pt x="5548" y="9771"/>
                  </a:lnTo>
                  <a:cubicBezTo>
                    <a:pt x="5739" y="8786"/>
                    <a:pt x="6004" y="7646"/>
                    <a:pt x="6122" y="6542"/>
                  </a:cubicBezTo>
                  <a:cubicBezTo>
                    <a:pt x="6195" y="5976"/>
                    <a:pt x="6232" y="5438"/>
                    <a:pt x="6195" y="4945"/>
                  </a:cubicBezTo>
                  <a:cubicBezTo>
                    <a:pt x="6195" y="4380"/>
                    <a:pt x="6159" y="3878"/>
                    <a:pt x="6040" y="3349"/>
                  </a:cubicBezTo>
                  <a:cubicBezTo>
                    <a:pt x="5967" y="2856"/>
                    <a:pt x="5776" y="2364"/>
                    <a:pt x="5584" y="1871"/>
                  </a:cubicBezTo>
                  <a:cubicBezTo>
                    <a:pt x="5475" y="1643"/>
                    <a:pt x="5356" y="1415"/>
                    <a:pt x="5210" y="1187"/>
                  </a:cubicBezTo>
                  <a:cubicBezTo>
                    <a:pt x="5018" y="913"/>
                    <a:pt x="4863" y="685"/>
                    <a:pt x="4672" y="539"/>
                  </a:cubicBezTo>
                  <a:cubicBezTo>
                    <a:pt x="4599" y="421"/>
                    <a:pt x="4480" y="348"/>
                    <a:pt x="4371" y="311"/>
                  </a:cubicBezTo>
                  <a:cubicBezTo>
                    <a:pt x="4298" y="229"/>
                    <a:pt x="4179" y="156"/>
                    <a:pt x="4024" y="120"/>
                  </a:cubicBezTo>
                  <a:cubicBezTo>
                    <a:pt x="3842" y="47"/>
                    <a:pt x="3614" y="1"/>
                    <a:pt x="3422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8"/>
            <p:cNvSpPr/>
            <p:nvPr/>
          </p:nvSpPr>
          <p:spPr>
            <a:xfrm>
              <a:off x="1060248" y="3409579"/>
              <a:ext cx="323622" cy="838827"/>
            </a:xfrm>
            <a:custGeom>
              <a:avLst/>
              <a:gdLst/>
              <a:ahLst/>
              <a:cxnLst/>
              <a:rect l="l" t="t" r="r" b="b"/>
              <a:pathLst>
                <a:path w="7071" h="18328" extrusionOk="0">
                  <a:moveTo>
                    <a:pt x="5091" y="1"/>
                  </a:moveTo>
                  <a:cubicBezTo>
                    <a:pt x="4982" y="1"/>
                    <a:pt x="4909" y="46"/>
                    <a:pt x="4863" y="46"/>
                  </a:cubicBezTo>
                  <a:cubicBezTo>
                    <a:pt x="4754" y="46"/>
                    <a:pt x="4681" y="83"/>
                    <a:pt x="4599" y="119"/>
                  </a:cubicBezTo>
                  <a:cubicBezTo>
                    <a:pt x="4489" y="156"/>
                    <a:pt x="4407" y="192"/>
                    <a:pt x="4298" y="274"/>
                  </a:cubicBezTo>
                  <a:cubicBezTo>
                    <a:pt x="4225" y="311"/>
                    <a:pt x="4143" y="384"/>
                    <a:pt x="4033" y="457"/>
                  </a:cubicBezTo>
                  <a:cubicBezTo>
                    <a:pt x="3951" y="539"/>
                    <a:pt x="3878" y="648"/>
                    <a:pt x="3768" y="767"/>
                  </a:cubicBezTo>
                  <a:cubicBezTo>
                    <a:pt x="3577" y="958"/>
                    <a:pt x="3422" y="1187"/>
                    <a:pt x="3267" y="1415"/>
                  </a:cubicBezTo>
                  <a:cubicBezTo>
                    <a:pt x="3157" y="1597"/>
                    <a:pt x="3002" y="1825"/>
                    <a:pt x="2856" y="2053"/>
                  </a:cubicBezTo>
                  <a:cubicBezTo>
                    <a:pt x="2354" y="2892"/>
                    <a:pt x="1944" y="3841"/>
                    <a:pt x="1597" y="4836"/>
                  </a:cubicBezTo>
                  <a:cubicBezTo>
                    <a:pt x="1296" y="5784"/>
                    <a:pt x="1068" y="6806"/>
                    <a:pt x="950" y="7873"/>
                  </a:cubicBezTo>
                  <a:cubicBezTo>
                    <a:pt x="804" y="8859"/>
                    <a:pt x="758" y="9890"/>
                    <a:pt x="804" y="10948"/>
                  </a:cubicBezTo>
                  <a:cubicBezTo>
                    <a:pt x="840" y="11221"/>
                    <a:pt x="840" y="11523"/>
                    <a:pt x="877" y="11824"/>
                  </a:cubicBezTo>
                  <a:cubicBezTo>
                    <a:pt x="913" y="12088"/>
                    <a:pt x="950" y="12316"/>
                    <a:pt x="986" y="12544"/>
                  </a:cubicBezTo>
                  <a:lnTo>
                    <a:pt x="986" y="12699"/>
                  </a:lnTo>
                  <a:cubicBezTo>
                    <a:pt x="1105" y="13612"/>
                    <a:pt x="1141" y="14414"/>
                    <a:pt x="1032" y="15135"/>
                  </a:cubicBezTo>
                  <a:cubicBezTo>
                    <a:pt x="986" y="15400"/>
                    <a:pt x="950" y="15628"/>
                    <a:pt x="913" y="15856"/>
                  </a:cubicBezTo>
                  <a:cubicBezTo>
                    <a:pt x="840" y="15965"/>
                    <a:pt x="758" y="16120"/>
                    <a:pt x="685" y="16239"/>
                  </a:cubicBezTo>
                  <a:cubicBezTo>
                    <a:pt x="576" y="16421"/>
                    <a:pt x="457" y="16613"/>
                    <a:pt x="384" y="16841"/>
                  </a:cubicBezTo>
                  <a:cubicBezTo>
                    <a:pt x="302" y="16996"/>
                    <a:pt x="265" y="17106"/>
                    <a:pt x="229" y="17261"/>
                  </a:cubicBezTo>
                  <a:cubicBezTo>
                    <a:pt x="192" y="17334"/>
                    <a:pt x="156" y="17416"/>
                    <a:pt x="156" y="17489"/>
                  </a:cubicBezTo>
                  <a:cubicBezTo>
                    <a:pt x="74" y="17717"/>
                    <a:pt x="37" y="17981"/>
                    <a:pt x="1" y="18209"/>
                  </a:cubicBezTo>
                  <a:lnTo>
                    <a:pt x="1" y="18291"/>
                  </a:lnTo>
                  <a:lnTo>
                    <a:pt x="37" y="18291"/>
                  </a:lnTo>
                  <a:lnTo>
                    <a:pt x="74" y="18328"/>
                  </a:lnTo>
                  <a:cubicBezTo>
                    <a:pt x="119" y="18328"/>
                    <a:pt x="156" y="18291"/>
                    <a:pt x="156" y="18246"/>
                  </a:cubicBezTo>
                  <a:cubicBezTo>
                    <a:pt x="192" y="18063"/>
                    <a:pt x="229" y="17872"/>
                    <a:pt x="302" y="17680"/>
                  </a:cubicBezTo>
                  <a:cubicBezTo>
                    <a:pt x="347" y="17525"/>
                    <a:pt x="420" y="17334"/>
                    <a:pt x="493" y="17151"/>
                  </a:cubicBezTo>
                  <a:cubicBezTo>
                    <a:pt x="649" y="16805"/>
                    <a:pt x="840" y="16421"/>
                    <a:pt x="1105" y="16047"/>
                  </a:cubicBezTo>
                  <a:cubicBezTo>
                    <a:pt x="1296" y="15701"/>
                    <a:pt x="1561" y="15363"/>
                    <a:pt x="1825" y="14980"/>
                  </a:cubicBezTo>
                  <a:lnTo>
                    <a:pt x="1862" y="14980"/>
                  </a:lnTo>
                  <a:cubicBezTo>
                    <a:pt x="2209" y="14524"/>
                    <a:pt x="2583" y="14068"/>
                    <a:pt x="2929" y="13648"/>
                  </a:cubicBezTo>
                  <a:cubicBezTo>
                    <a:pt x="3194" y="13347"/>
                    <a:pt x="3422" y="13082"/>
                    <a:pt x="3686" y="12772"/>
                  </a:cubicBezTo>
                  <a:cubicBezTo>
                    <a:pt x="3997" y="12362"/>
                    <a:pt x="4261" y="12015"/>
                    <a:pt x="4489" y="11714"/>
                  </a:cubicBezTo>
                  <a:cubicBezTo>
                    <a:pt x="4754" y="11294"/>
                    <a:pt x="5055" y="10838"/>
                    <a:pt x="5283" y="10382"/>
                  </a:cubicBezTo>
                  <a:cubicBezTo>
                    <a:pt x="5547" y="9926"/>
                    <a:pt x="5775" y="9433"/>
                    <a:pt x="5967" y="8941"/>
                  </a:cubicBezTo>
                  <a:cubicBezTo>
                    <a:pt x="6195" y="8439"/>
                    <a:pt x="6387" y="7910"/>
                    <a:pt x="6542" y="7417"/>
                  </a:cubicBezTo>
                  <a:cubicBezTo>
                    <a:pt x="6843" y="6350"/>
                    <a:pt x="7034" y="5292"/>
                    <a:pt x="7034" y="4261"/>
                  </a:cubicBezTo>
                  <a:cubicBezTo>
                    <a:pt x="7071" y="3732"/>
                    <a:pt x="7034" y="3194"/>
                    <a:pt x="6961" y="2701"/>
                  </a:cubicBezTo>
                  <a:cubicBezTo>
                    <a:pt x="6916" y="2400"/>
                    <a:pt x="6879" y="2135"/>
                    <a:pt x="6843" y="1944"/>
                  </a:cubicBezTo>
                  <a:cubicBezTo>
                    <a:pt x="6770" y="1716"/>
                    <a:pt x="6688" y="1488"/>
                    <a:pt x="6578" y="1260"/>
                  </a:cubicBezTo>
                  <a:cubicBezTo>
                    <a:pt x="6505" y="1031"/>
                    <a:pt x="6387" y="876"/>
                    <a:pt x="6277" y="685"/>
                  </a:cubicBezTo>
                  <a:cubicBezTo>
                    <a:pt x="6195" y="612"/>
                    <a:pt x="6122" y="539"/>
                    <a:pt x="6086" y="457"/>
                  </a:cubicBezTo>
                  <a:cubicBezTo>
                    <a:pt x="6004" y="420"/>
                    <a:pt x="5931" y="347"/>
                    <a:pt x="5858" y="274"/>
                  </a:cubicBezTo>
                  <a:cubicBezTo>
                    <a:pt x="5702" y="156"/>
                    <a:pt x="5547" y="83"/>
                    <a:pt x="5401" y="46"/>
                  </a:cubicBezTo>
                  <a:cubicBezTo>
                    <a:pt x="5319" y="46"/>
                    <a:pt x="5210" y="1"/>
                    <a:pt x="5137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8"/>
            <p:cNvSpPr/>
            <p:nvPr/>
          </p:nvSpPr>
          <p:spPr>
            <a:xfrm>
              <a:off x="585525" y="3604558"/>
              <a:ext cx="328611" cy="636763"/>
            </a:xfrm>
            <a:custGeom>
              <a:avLst/>
              <a:gdLst/>
              <a:ahLst/>
              <a:cxnLst/>
              <a:rect l="l" t="t" r="r" b="b"/>
              <a:pathLst>
                <a:path w="7180" h="13913" extrusionOk="0">
                  <a:moveTo>
                    <a:pt x="1369" y="1"/>
                  </a:moveTo>
                  <a:cubicBezTo>
                    <a:pt x="1287" y="37"/>
                    <a:pt x="1214" y="37"/>
                    <a:pt x="1141" y="74"/>
                  </a:cubicBezTo>
                  <a:cubicBezTo>
                    <a:pt x="1059" y="119"/>
                    <a:pt x="986" y="156"/>
                    <a:pt x="913" y="229"/>
                  </a:cubicBezTo>
                  <a:cubicBezTo>
                    <a:pt x="758" y="348"/>
                    <a:pt x="602" y="457"/>
                    <a:pt x="493" y="649"/>
                  </a:cubicBezTo>
                  <a:cubicBezTo>
                    <a:pt x="374" y="758"/>
                    <a:pt x="301" y="877"/>
                    <a:pt x="265" y="1032"/>
                  </a:cubicBezTo>
                  <a:cubicBezTo>
                    <a:pt x="146" y="1296"/>
                    <a:pt x="73" y="1597"/>
                    <a:pt x="37" y="1944"/>
                  </a:cubicBezTo>
                  <a:cubicBezTo>
                    <a:pt x="0" y="2245"/>
                    <a:pt x="0" y="2546"/>
                    <a:pt x="37" y="2929"/>
                  </a:cubicBezTo>
                  <a:cubicBezTo>
                    <a:pt x="37" y="3230"/>
                    <a:pt x="110" y="3577"/>
                    <a:pt x="183" y="3951"/>
                  </a:cubicBezTo>
                  <a:cubicBezTo>
                    <a:pt x="265" y="4225"/>
                    <a:pt x="338" y="4526"/>
                    <a:pt x="456" y="4863"/>
                  </a:cubicBezTo>
                  <a:cubicBezTo>
                    <a:pt x="566" y="5173"/>
                    <a:pt x="685" y="5511"/>
                    <a:pt x="794" y="5821"/>
                  </a:cubicBezTo>
                  <a:cubicBezTo>
                    <a:pt x="1095" y="6505"/>
                    <a:pt x="1515" y="7226"/>
                    <a:pt x="2053" y="7910"/>
                  </a:cubicBezTo>
                  <a:cubicBezTo>
                    <a:pt x="2463" y="8512"/>
                    <a:pt x="3002" y="9124"/>
                    <a:pt x="3604" y="9735"/>
                  </a:cubicBezTo>
                  <a:cubicBezTo>
                    <a:pt x="3759" y="9881"/>
                    <a:pt x="3877" y="9999"/>
                    <a:pt x="4023" y="10154"/>
                  </a:cubicBezTo>
                  <a:cubicBezTo>
                    <a:pt x="4142" y="10264"/>
                    <a:pt x="4251" y="10382"/>
                    <a:pt x="4407" y="10492"/>
                  </a:cubicBezTo>
                  <a:cubicBezTo>
                    <a:pt x="4516" y="10565"/>
                    <a:pt x="4598" y="10683"/>
                    <a:pt x="4708" y="10756"/>
                  </a:cubicBezTo>
                  <a:cubicBezTo>
                    <a:pt x="4863" y="10912"/>
                    <a:pt x="5018" y="11021"/>
                    <a:pt x="5164" y="11176"/>
                  </a:cubicBezTo>
                  <a:cubicBezTo>
                    <a:pt x="5510" y="11477"/>
                    <a:pt x="5930" y="11860"/>
                    <a:pt x="6268" y="12280"/>
                  </a:cubicBezTo>
                  <a:cubicBezTo>
                    <a:pt x="6341" y="12472"/>
                    <a:pt x="6423" y="12617"/>
                    <a:pt x="6496" y="12773"/>
                  </a:cubicBezTo>
                  <a:cubicBezTo>
                    <a:pt x="6569" y="12928"/>
                    <a:pt x="6651" y="13074"/>
                    <a:pt x="6760" y="13265"/>
                  </a:cubicBezTo>
                  <a:cubicBezTo>
                    <a:pt x="6842" y="13384"/>
                    <a:pt x="6915" y="13530"/>
                    <a:pt x="7025" y="13721"/>
                  </a:cubicBezTo>
                  <a:cubicBezTo>
                    <a:pt x="7025" y="13758"/>
                    <a:pt x="7070" y="13840"/>
                    <a:pt x="7070" y="13876"/>
                  </a:cubicBezTo>
                  <a:lnTo>
                    <a:pt x="7107" y="13913"/>
                  </a:lnTo>
                  <a:cubicBezTo>
                    <a:pt x="7143" y="13913"/>
                    <a:pt x="7143" y="13876"/>
                    <a:pt x="7143" y="13876"/>
                  </a:cubicBezTo>
                  <a:lnTo>
                    <a:pt x="7143" y="13803"/>
                  </a:lnTo>
                  <a:cubicBezTo>
                    <a:pt x="7143" y="13803"/>
                    <a:pt x="7143" y="13758"/>
                    <a:pt x="7180" y="13758"/>
                  </a:cubicBezTo>
                  <a:lnTo>
                    <a:pt x="7143" y="13721"/>
                  </a:lnTo>
                  <a:cubicBezTo>
                    <a:pt x="7143" y="13685"/>
                    <a:pt x="7107" y="13648"/>
                    <a:pt x="7070" y="13575"/>
                  </a:cubicBezTo>
                  <a:cubicBezTo>
                    <a:pt x="6988" y="13384"/>
                    <a:pt x="6915" y="13156"/>
                    <a:pt x="6797" y="12928"/>
                  </a:cubicBezTo>
                  <a:cubicBezTo>
                    <a:pt x="6687" y="12773"/>
                    <a:pt x="6569" y="12581"/>
                    <a:pt x="6459" y="12435"/>
                  </a:cubicBezTo>
                  <a:cubicBezTo>
                    <a:pt x="6423" y="12316"/>
                    <a:pt x="6341" y="12207"/>
                    <a:pt x="6304" y="12088"/>
                  </a:cubicBezTo>
                  <a:cubicBezTo>
                    <a:pt x="6158" y="11705"/>
                    <a:pt x="6003" y="11295"/>
                    <a:pt x="5848" y="10875"/>
                  </a:cubicBezTo>
                  <a:cubicBezTo>
                    <a:pt x="5738" y="10492"/>
                    <a:pt x="5583" y="10036"/>
                    <a:pt x="5474" y="9543"/>
                  </a:cubicBezTo>
                  <a:cubicBezTo>
                    <a:pt x="5355" y="9087"/>
                    <a:pt x="5246" y="8631"/>
                    <a:pt x="5127" y="8211"/>
                  </a:cubicBezTo>
                  <a:lnTo>
                    <a:pt x="5091" y="7910"/>
                  </a:lnTo>
                  <a:lnTo>
                    <a:pt x="4972" y="7527"/>
                  </a:lnTo>
                  <a:cubicBezTo>
                    <a:pt x="4972" y="7372"/>
                    <a:pt x="4936" y="7263"/>
                    <a:pt x="4899" y="7107"/>
                  </a:cubicBezTo>
                  <a:lnTo>
                    <a:pt x="4863" y="6916"/>
                  </a:lnTo>
                  <a:cubicBezTo>
                    <a:pt x="4744" y="6542"/>
                    <a:pt x="4671" y="6122"/>
                    <a:pt x="4598" y="5776"/>
                  </a:cubicBezTo>
                  <a:cubicBezTo>
                    <a:pt x="4370" y="4681"/>
                    <a:pt x="4142" y="3577"/>
                    <a:pt x="3759" y="2510"/>
                  </a:cubicBezTo>
                  <a:cubicBezTo>
                    <a:pt x="3604" y="2126"/>
                    <a:pt x="3458" y="1825"/>
                    <a:pt x="3303" y="1488"/>
                  </a:cubicBezTo>
                  <a:cubicBezTo>
                    <a:pt x="3193" y="1333"/>
                    <a:pt x="3111" y="1178"/>
                    <a:pt x="3002" y="1032"/>
                  </a:cubicBezTo>
                  <a:cubicBezTo>
                    <a:pt x="2883" y="877"/>
                    <a:pt x="2774" y="722"/>
                    <a:pt x="2692" y="612"/>
                  </a:cubicBezTo>
                  <a:cubicBezTo>
                    <a:pt x="2546" y="457"/>
                    <a:pt x="2427" y="348"/>
                    <a:pt x="2281" y="229"/>
                  </a:cubicBezTo>
                  <a:cubicBezTo>
                    <a:pt x="2126" y="119"/>
                    <a:pt x="1971" y="74"/>
                    <a:pt x="1825" y="37"/>
                  </a:cubicBezTo>
                  <a:cubicBezTo>
                    <a:pt x="1743" y="1"/>
                    <a:pt x="1670" y="1"/>
                    <a:pt x="1597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8"/>
            <p:cNvSpPr/>
            <p:nvPr/>
          </p:nvSpPr>
          <p:spPr>
            <a:xfrm>
              <a:off x="648138" y="3688087"/>
              <a:ext cx="246824" cy="514839"/>
            </a:xfrm>
            <a:custGeom>
              <a:avLst/>
              <a:gdLst/>
              <a:ahLst/>
              <a:cxnLst/>
              <a:rect l="l" t="t" r="r" b="b"/>
              <a:pathLst>
                <a:path w="5393" h="11249" extrusionOk="0">
                  <a:moveTo>
                    <a:pt x="1" y="0"/>
                  </a:moveTo>
                  <a:lnTo>
                    <a:pt x="1" y="37"/>
                  </a:lnTo>
                  <a:cubicBezTo>
                    <a:pt x="147" y="913"/>
                    <a:pt x="411" y="1788"/>
                    <a:pt x="721" y="2628"/>
                  </a:cubicBezTo>
                  <a:cubicBezTo>
                    <a:pt x="1022" y="3458"/>
                    <a:pt x="1369" y="4297"/>
                    <a:pt x="1780" y="5091"/>
                  </a:cubicBezTo>
                  <a:cubicBezTo>
                    <a:pt x="2163" y="5930"/>
                    <a:pt x="2582" y="6733"/>
                    <a:pt x="3002" y="7490"/>
                  </a:cubicBezTo>
                  <a:cubicBezTo>
                    <a:pt x="3194" y="7873"/>
                    <a:pt x="3422" y="8211"/>
                    <a:pt x="3650" y="8557"/>
                  </a:cubicBezTo>
                  <a:cubicBezTo>
                    <a:pt x="3878" y="8858"/>
                    <a:pt x="4106" y="9196"/>
                    <a:pt x="4334" y="9543"/>
                  </a:cubicBezTo>
                  <a:cubicBezTo>
                    <a:pt x="4672" y="10035"/>
                    <a:pt x="5018" y="10564"/>
                    <a:pt x="5246" y="11139"/>
                  </a:cubicBezTo>
                  <a:cubicBezTo>
                    <a:pt x="5246" y="11176"/>
                    <a:pt x="5283" y="11212"/>
                    <a:pt x="5283" y="11249"/>
                  </a:cubicBezTo>
                  <a:lnTo>
                    <a:pt x="5356" y="11249"/>
                  </a:lnTo>
                  <a:cubicBezTo>
                    <a:pt x="5356" y="11249"/>
                    <a:pt x="5392" y="11249"/>
                    <a:pt x="5392" y="11212"/>
                  </a:cubicBezTo>
                  <a:cubicBezTo>
                    <a:pt x="5319" y="11021"/>
                    <a:pt x="5246" y="10838"/>
                    <a:pt x="5128" y="10647"/>
                  </a:cubicBezTo>
                  <a:cubicBezTo>
                    <a:pt x="5055" y="10491"/>
                    <a:pt x="4973" y="10300"/>
                    <a:pt x="4863" y="10108"/>
                  </a:cubicBezTo>
                  <a:lnTo>
                    <a:pt x="4179" y="9087"/>
                  </a:lnTo>
                  <a:cubicBezTo>
                    <a:pt x="3951" y="8740"/>
                    <a:pt x="3723" y="8439"/>
                    <a:pt x="3495" y="8101"/>
                  </a:cubicBezTo>
                  <a:cubicBezTo>
                    <a:pt x="3376" y="7910"/>
                    <a:pt x="3267" y="7755"/>
                    <a:pt x="3148" y="7563"/>
                  </a:cubicBezTo>
                  <a:cubicBezTo>
                    <a:pt x="3112" y="7490"/>
                    <a:pt x="3075" y="7371"/>
                    <a:pt x="3039" y="7299"/>
                  </a:cubicBezTo>
                  <a:cubicBezTo>
                    <a:pt x="2966" y="7189"/>
                    <a:pt x="2920" y="7107"/>
                    <a:pt x="2847" y="6997"/>
                  </a:cubicBezTo>
                  <a:cubicBezTo>
                    <a:pt x="2546" y="6459"/>
                    <a:pt x="2281" y="5894"/>
                    <a:pt x="1971" y="5319"/>
                  </a:cubicBezTo>
                  <a:cubicBezTo>
                    <a:pt x="1707" y="4753"/>
                    <a:pt x="1442" y="4179"/>
                    <a:pt x="1178" y="3576"/>
                  </a:cubicBezTo>
                  <a:cubicBezTo>
                    <a:pt x="685" y="2436"/>
                    <a:pt x="302" y="1259"/>
                    <a:pt x="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8"/>
            <p:cNvSpPr/>
            <p:nvPr/>
          </p:nvSpPr>
          <p:spPr>
            <a:xfrm>
              <a:off x="898681" y="3373238"/>
              <a:ext cx="104441" cy="843861"/>
            </a:xfrm>
            <a:custGeom>
              <a:avLst/>
              <a:gdLst/>
              <a:ahLst/>
              <a:cxnLst/>
              <a:rect l="l" t="t" r="r" b="b"/>
              <a:pathLst>
                <a:path w="2282" h="18438" extrusionOk="0">
                  <a:moveTo>
                    <a:pt x="73" y="1"/>
                  </a:moveTo>
                  <a:cubicBezTo>
                    <a:pt x="0" y="1178"/>
                    <a:pt x="0" y="2355"/>
                    <a:pt x="0" y="3531"/>
                  </a:cubicBezTo>
                  <a:cubicBezTo>
                    <a:pt x="0" y="4717"/>
                    <a:pt x="37" y="5858"/>
                    <a:pt x="110" y="6998"/>
                  </a:cubicBezTo>
                  <a:cubicBezTo>
                    <a:pt x="228" y="8138"/>
                    <a:pt x="338" y="9279"/>
                    <a:pt x="529" y="10419"/>
                  </a:cubicBezTo>
                  <a:cubicBezTo>
                    <a:pt x="602" y="10985"/>
                    <a:pt x="721" y="11559"/>
                    <a:pt x="831" y="12125"/>
                  </a:cubicBezTo>
                  <a:cubicBezTo>
                    <a:pt x="913" y="12426"/>
                    <a:pt x="949" y="12736"/>
                    <a:pt x="1022" y="13001"/>
                  </a:cubicBezTo>
                  <a:cubicBezTo>
                    <a:pt x="1095" y="13302"/>
                    <a:pt x="1177" y="13566"/>
                    <a:pt x="1214" y="13876"/>
                  </a:cubicBezTo>
                  <a:cubicBezTo>
                    <a:pt x="1405" y="14597"/>
                    <a:pt x="1597" y="15354"/>
                    <a:pt x="1779" y="16121"/>
                  </a:cubicBezTo>
                  <a:cubicBezTo>
                    <a:pt x="1861" y="16495"/>
                    <a:pt x="1934" y="16878"/>
                    <a:pt x="2007" y="17261"/>
                  </a:cubicBezTo>
                  <a:cubicBezTo>
                    <a:pt x="2089" y="17635"/>
                    <a:pt x="2162" y="18018"/>
                    <a:pt x="2199" y="18401"/>
                  </a:cubicBezTo>
                  <a:lnTo>
                    <a:pt x="2235" y="18438"/>
                  </a:lnTo>
                  <a:cubicBezTo>
                    <a:pt x="2281" y="18438"/>
                    <a:pt x="2281" y="18401"/>
                    <a:pt x="2281" y="18356"/>
                  </a:cubicBezTo>
                  <a:cubicBezTo>
                    <a:pt x="2199" y="17790"/>
                    <a:pt x="2126" y="17215"/>
                    <a:pt x="2007" y="16650"/>
                  </a:cubicBezTo>
                  <a:cubicBezTo>
                    <a:pt x="1898" y="16075"/>
                    <a:pt x="1743" y="15509"/>
                    <a:pt x="1633" y="14980"/>
                  </a:cubicBezTo>
                  <a:cubicBezTo>
                    <a:pt x="1478" y="14406"/>
                    <a:pt x="1323" y="13840"/>
                    <a:pt x="1214" y="13265"/>
                  </a:cubicBezTo>
                  <a:cubicBezTo>
                    <a:pt x="1059" y="12700"/>
                    <a:pt x="949" y="12088"/>
                    <a:pt x="831" y="11514"/>
                  </a:cubicBezTo>
                  <a:cubicBezTo>
                    <a:pt x="685" y="10757"/>
                    <a:pt x="566" y="9999"/>
                    <a:pt x="456" y="9233"/>
                  </a:cubicBezTo>
                  <a:cubicBezTo>
                    <a:pt x="301" y="8093"/>
                    <a:pt x="183" y="6952"/>
                    <a:pt x="146" y="5776"/>
                  </a:cubicBezTo>
                  <a:cubicBezTo>
                    <a:pt x="73" y="4635"/>
                    <a:pt x="37" y="3495"/>
                    <a:pt x="73" y="2318"/>
                  </a:cubicBezTo>
                  <a:cubicBezTo>
                    <a:pt x="73" y="1561"/>
                    <a:pt x="110" y="795"/>
                    <a:pt x="14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8"/>
            <p:cNvSpPr/>
            <p:nvPr/>
          </p:nvSpPr>
          <p:spPr>
            <a:xfrm>
              <a:off x="1056907" y="3484733"/>
              <a:ext cx="246824" cy="741159"/>
            </a:xfrm>
            <a:custGeom>
              <a:avLst/>
              <a:gdLst/>
              <a:ahLst/>
              <a:cxnLst/>
              <a:rect l="l" t="t" r="r" b="b"/>
              <a:pathLst>
                <a:path w="5393" h="16194" extrusionOk="0">
                  <a:moveTo>
                    <a:pt x="5356" y="1"/>
                  </a:moveTo>
                  <a:lnTo>
                    <a:pt x="5319" y="37"/>
                  </a:lnTo>
                  <a:cubicBezTo>
                    <a:pt x="5164" y="1059"/>
                    <a:pt x="4982" y="2053"/>
                    <a:pt x="4708" y="3039"/>
                  </a:cubicBezTo>
                  <a:cubicBezTo>
                    <a:pt x="4480" y="4024"/>
                    <a:pt x="4216" y="5018"/>
                    <a:pt x="3914" y="6003"/>
                  </a:cubicBezTo>
                  <a:cubicBezTo>
                    <a:pt x="3613" y="6989"/>
                    <a:pt x="3303" y="7937"/>
                    <a:pt x="2966" y="8932"/>
                  </a:cubicBezTo>
                  <a:cubicBezTo>
                    <a:pt x="2884" y="9160"/>
                    <a:pt x="2774" y="9388"/>
                    <a:pt x="2701" y="9652"/>
                  </a:cubicBezTo>
                  <a:cubicBezTo>
                    <a:pt x="2619" y="9881"/>
                    <a:pt x="2546" y="10109"/>
                    <a:pt x="2473" y="10337"/>
                  </a:cubicBezTo>
                  <a:cubicBezTo>
                    <a:pt x="2318" y="10793"/>
                    <a:pt x="2163" y="11249"/>
                    <a:pt x="2017" y="11742"/>
                  </a:cubicBezTo>
                  <a:cubicBezTo>
                    <a:pt x="1825" y="12198"/>
                    <a:pt x="1670" y="12654"/>
                    <a:pt x="1479" y="13110"/>
                  </a:cubicBezTo>
                  <a:lnTo>
                    <a:pt x="1479" y="13146"/>
                  </a:lnTo>
                  <a:cubicBezTo>
                    <a:pt x="1287" y="13639"/>
                    <a:pt x="1059" y="14095"/>
                    <a:pt x="831" y="14597"/>
                  </a:cubicBezTo>
                  <a:cubicBezTo>
                    <a:pt x="758" y="14706"/>
                    <a:pt x="722" y="14825"/>
                    <a:pt x="649" y="14971"/>
                  </a:cubicBezTo>
                  <a:cubicBezTo>
                    <a:pt x="566" y="15090"/>
                    <a:pt x="493" y="15235"/>
                    <a:pt x="420" y="15354"/>
                  </a:cubicBezTo>
                  <a:cubicBezTo>
                    <a:pt x="302" y="15619"/>
                    <a:pt x="147" y="15883"/>
                    <a:pt x="37" y="16111"/>
                  </a:cubicBezTo>
                  <a:cubicBezTo>
                    <a:pt x="1" y="16148"/>
                    <a:pt x="1" y="16193"/>
                    <a:pt x="37" y="16193"/>
                  </a:cubicBezTo>
                  <a:lnTo>
                    <a:pt x="110" y="16193"/>
                  </a:lnTo>
                  <a:cubicBezTo>
                    <a:pt x="375" y="15737"/>
                    <a:pt x="603" y="15281"/>
                    <a:pt x="877" y="14825"/>
                  </a:cubicBezTo>
                  <a:cubicBezTo>
                    <a:pt x="1105" y="14369"/>
                    <a:pt x="1287" y="13949"/>
                    <a:pt x="1479" y="13493"/>
                  </a:cubicBezTo>
                  <a:cubicBezTo>
                    <a:pt x="1862" y="12581"/>
                    <a:pt x="2163" y="11669"/>
                    <a:pt x="2473" y="10720"/>
                  </a:cubicBezTo>
                  <a:cubicBezTo>
                    <a:pt x="2546" y="10492"/>
                    <a:pt x="2619" y="10264"/>
                    <a:pt x="2701" y="10036"/>
                  </a:cubicBezTo>
                  <a:cubicBezTo>
                    <a:pt x="2774" y="9808"/>
                    <a:pt x="2847" y="9579"/>
                    <a:pt x="2966" y="9306"/>
                  </a:cubicBezTo>
                  <a:cubicBezTo>
                    <a:pt x="3112" y="8850"/>
                    <a:pt x="3267" y="8357"/>
                    <a:pt x="3422" y="7864"/>
                  </a:cubicBezTo>
                  <a:cubicBezTo>
                    <a:pt x="3759" y="6879"/>
                    <a:pt x="4070" y="5930"/>
                    <a:pt x="4334" y="4936"/>
                  </a:cubicBezTo>
                  <a:cubicBezTo>
                    <a:pt x="4562" y="4142"/>
                    <a:pt x="4754" y="3340"/>
                    <a:pt x="4936" y="2546"/>
                  </a:cubicBezTo>
                  <a:cubicBezTo>
                    <a:pt x="5128" y="1707"/>
                    <a:pt x="5283" y="867"/>
                    <a:pt x="5392" y="37"/>
                  </a:cubicBezTo>
                  <a:cubicBezTo>
                    <a:pt x="5392" y="37"/>
                    <a:pt x="5392" y="1"/>
                    <a:pt x="535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8"/>
            <p:cNvSpPr/>
            <p:nvPr/>
          </p:nvSpPr>
          <p:spPr>
            <a:xfrm>
              <a:off x="844398" y="3388708"/>
              <a:ext cx="55974" cy="75196"/>
            </a:xfrm>
            <a:custGeom>
              <a:avLst/>
              <a:gdLst/>
              <a:ahLst/>
              <a:cxnLst/>
              <a:rect l="l" t="t" r="r" b="b"/>
              <a:pathLst>
                <a:path w="1223" h="1643" extrusionOk="0">
                  <a:moveTo>
                    <a:pt x="46" y="0"/>
                  </a:moveTo>
                  <a:cubicBezTo>
                    <a:pt x="0" y="0"/>
                    <a:pt x="0" y="0"/>
                    <a:pt x="0" y="46"/>
                  </a:cubicBezTo>
                  <a:cubicBezTo>
                    <a:pt x="155" y="347"/>
                    <a:pt x="311" y="612"/>
                    <a:pt x="502" y="876"/>
                  </a:cubicBezTo>
                  <a:cubicBezTo>
                    <a:pt x="685" y="1141"/>
                    <a:pt x="913" y="1414"/>
                    <a:pt x="1141" y="1597"/>
                  </a:cubicBezTo>
                  <a:lnTo>
                    <a:pt x="1186" y="1643"/>
                  </a:lnTo>
                  <a:lnTo>
                    <a:pt x="1223" y="1597"/>
                  </a:lnTo>
                  <a:lnTo>
                    <a:pt x="1223" y="1560"/>
                  </a:lnTo>
                  <a:cubicBezTo>
                    <a:pt x="913" y="1296"/>
                    <a:pt x="648" y="995"/>
                    <a:pt x="457" y="685"/>
                  </a:cubicBezTo>
                  <a:cubicBezTo>
                    <a:pt x="311" y="457"/>
                    <a:pt x="192" y="229"/>
                    <a:pt x="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8"/>
            <p:cNvSpPr/>
            <p:nvPr/>
          </p:nvSpPr>
          <p:spPr>
            <a:xfrm>
              <a:off x="811398" y="3482673"/>
              <a:ext cx="88972" cy="106501"/>
            </a:xfrm>
            <a:custGeom>
              <a:avLst/>
              <a:gdLst/>
              <a:ahLst/>
              <a:cxnLst/>
              <a:rect l="l" t="t" r="r" b="b"/>
              <a:pathLst>
                <a:path w="1944" h="2327" extrusionOk="0">
                  <a:moveTo>
                    <a:pt x="1" y="0"/>
                  </a:moveTo>
                  <a:lnTo>
                    <a:pt x="1" y="46"/>
                  </a:lnTo>
                  <a:cubicBezTo>
                    <a:pt x="37" y="155"/>
                    <a:pt x="119" y="274"/>
                    <a:pt x="156" y="383"/>
                  </a:cubicBezTo>
                  <a:cubicBezTo>
                    <a:pt x="229" y="456"/>
                    <a:pt x="265" y="575"/>
                    <a:pt x="347" y="684"/>
                  </a:cubicBezTo>
                  <a:cubicBezTo>
                    <a:pt x="493" y="876"/>
                    <a:pt x="648" y="1104"/>
                    <a:pt x="803" y="1259"/>
                  </a:cubicBezTo>
                  <a:cubicBezTo>
                    <a:pt x="1141" y="1642"/>
                    <a:pt x="1488" y="1980"/>
                    <a:pt x="1862" y="2281"/>
                  </a:cubicBezTo>
                  <a:lnTo>
                    <a:pt x="1907" y="2326"/>
                  </a:lnTo>
                  <a:lnTo>
                    <a:pt x="1944" y="2281"/>
                  </a:lnTo>
                  <a:lnTo>
                    <a:pt x="1944" y="2244"/>
                  </a:lnTo>
                  <a:cubicBezTo>
                    <a:pt x="1825" y="2171"/>
                    <a:pt x="1752" y="2098"/>
                    <a:pt x="1679" y="2016"/>
                  </a:cubicBezTo>
                  <a:cubicBezTo>
                    <a:pt x="1451" y="1825"/>
                    <a:pt x="1223" y="1597"/>
                    <a:pt x="995" y="1368"/>
                  </a:cubicBezTo>
                  <a:cubicBezTo>
                    <a:pt x="767" y="1140"/>
                    <a:pt x="575" y="876"/>
                    <a:pt x="384" y="611"/>
                  </a:cubicBezTo>
                  <a:cubicBezTo>
                    <a:pt x="265" y="420"/>
                    <a:pt x="156" y="228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8"/>
            <p:cNvSpPr/>
            <p:nvPr/>
          </p:nvSpPr>
          <p:spPr>
            <a:xfrm>
              <a:off x="797622" y="3618334"/>
              <a:ext cx="109430" cy="108194"/>
            </a:xfrm>
            <a:custGeom>
              <a:avLst/>
              <a:gdLst/>
              <a:ahLst/>
              <a:cxnLst/>
              <a:rect l="l" t="t" r="r" b="b"/>
              <a:pathLst>
                <a:path w="2391" h="2364" extrusionOk="0">
                  <a:moveTo>
                    <a:pt x="37" y="1"/>
                  </a:moveTo>
                  <a:cubicBezTo>
                    <a:pt x="1" y="1"/>
                    <a:pt x="1" y="47"/>
                    <a:pt x="1" y="47"/>
                  </a:cubicBezTo>
                  <a:cubicBezTo>
                    <a:pt x="156" y="275"/>
                    <a:pt x="302" y="503"/>
                    <a:pt x="457" y="731"/>
                  </a:cubicBezTo>
                  <a:cubicBezTo>
                    <a:pt x="648" y="959"/>
                    <a:pt x="840" y="1141"/>
                    <a:pt x="1022" y="1333"/>
                  </a:cubicBezTo>
                  <a:cubicBezTo>
                    <a:pt x="1442" y="1716"/>
                    <a:pt x="1862" y="2054"/>
                    <a:pt x="2354" y="2364"/>
                  </a:cubicBezTo>
                  <a:lnTo>
                    <a:pt x="2391" y="2364"/>
                  </a:lnTo>
                  <a:lnTo>
                    <a:pt x="2391" y="2282"/>
                  </a:lnTo>
                  <a:cubicBezTo>
                    <a:pt x="2017" y="2054"/>
                    <a:pt x="1670" y="1789"/>
                    <a:pt x="1333" y="1524"/>
                  </a:cubicBezTo>
                  <a:cubicBezTo>
                    <a:pt x="1141" y="1333"/>
                    <a:pt x="949" y="1141"/>
                    <a:pt x="758" y="913"/>
                  </a:cubicBezTo>
                  <a:cubicBezTo>
                    <a:pt x="566" y="731"/>
                    <a:pt x="384" y="503"/>
                    <a:pt x="229" y="275"/>
                  </a:cubicBezTo>
                  <a:cubicBezTo>
                    <a:pt x="192" y="193"/>
                    <a:pt x="110" y="120"/>
                    <a:pt x="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8"/>
            <p:cNvSpPr/>
            <p:nvPr/>
          </p:nvSpPr>
          <p:spPr>
            <a:xfrm>
              <a:off x="827280" y="3764477"/>
              <a:ext cx="97302" cy="88972"/>
            </a:xfrm>
            <a:custGeom>
              <a:avLst/>
              <a:gdLst/>
              <a:ahLst/>
              <a:cxnLst/>
              <a:rect l="l" t="t" r="r" b="b"/>
              <a:pathLst>
                <a:path w="2126" h="1944" extrusionOk="0">
                  <a:moveTo>
                    <a:pt x="37" y="1"/>
                  </a:moveTo>
                  <a:lnTo>
                    <a:pt x="37" y="46"/>
                  </a:lnTo>
                  <a:cubicBezTo>
                    <a:pt x="0" y="46"/>
                    <a:pt x="0" y="83"/>
                    <a:pt x="0" y="83"/>
                  </a:cubicBezTo>
                  <a:cubicBezTo>
                    <a:pt x="338" y="420"/>
                    <a:pt x="648" y="767"/>
                    <a:pt x="986" y="1068"/>
                  </a:cubicBezTo>
                  <a:cubicBezTo>
                    <a:pt x="1141" y="1223"/>
                    <a:pt x="1287" y="1369"/>
                    <a:pt x="1478" y="1524"/>
                  </a:cubicBezTo>
                  <a:cubicBezTo>
                    <a:pt x="1670" y="1679"/>
                    <a:pt x="1861" y="1789"/>
                    <a:pt x="2053" y="1944"/>
                  </a:cubicBezTo>
                  <a:cubicBezTo>
                    <a:pt x="2089" y="1944"/>
                    <a:pt x="2089" y="1944"/>
                    <a:pt x="2089" y="1907"/>
                  </a:cubicBezTo>
                  <a:cubicBezTo>
                    <a:pt x="2126" y="1907"/>
                    <a:pt x="2126" y="1871"/>
                    <a:pt x="2089" y="1871"/>
                  </a:cubicBezTo>
                  <a:cubicBezTo>
                    <a:pt x="1971" y="1789"/>
                    <a:pt x="1861" y="1716"/>
                    <a:pt x="1706" y="1643"/>
                  </a:cubicBezTo>
                  <a:cubicBezTo>
                    <a:pt x="1597" y="1524"/>
                    <a:pt x="1478" y="1451"/>
                    <a:pt x="1369" y="1333"/>
                  </a:cubicBezTo>
                  <a:cubicBezTo>
                    <a:pt x="913" y="913"/>
                    <a:pt x="493" y="457"/>
                    <a:pt x="73" y="4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8"/>
            <p:cNvSpPr/>
            <p:nvPr/>
          </p:nvSpPr>
          <p:spPr>
            <a:xfrm>
              <a:off x="882799" y="3896843"/>
              <a:ext cx="61008" cy="54646"/>
            </a:xfrm>
            <a:custGeom>
              <a:avLst/>
              <a:gdLst/>
              <a:ahLst/>
              <a:cxnLst/>
              <a:rect l="l" t="t" r="r" b="b"/>
              <a:pathLst>
                <a:path w="1333" h="1194" extrusionOk="0">
                  <a:moveTo>
                    <a:pt x="1" y="1"/>
                  </a:moveTo>
                  <a:lnTo>
                    <a:pt x="1" y="37"/>
                  </a:lnTo>
                  <a:cubicBezTo>
                    <a:pt x="156" y="265"/>
                    <a:pt x="347" y="493"/>
                    <a:pt x="575" y="685"/>
                  </a:cubicBezTo>
                  <a:cubicBezTo>
                    <a:pt x="803" y="877"/>
                    <a:pt x="1032" y="1032"/>
                    <a:pt x="1296" y="1178"/>
                  </a:cubicBezTo>
                  <a:cubicBezTo>
                    <a:pt x="1296" y="1190"/>
                    <a:pt x="1300" y="1194"/>
                    <a:pt x="1306" y="1194"/>
                  </a:cubicBezTo>
                  <a:cubicBezTo>
                    <a:pt x="1316" y="1194"/>
                    <a:pt x="1333" y="1178"/>
                    <a:pt x="1333" y="1178"/>
                  </a:cubicBezTo>
                  <a:lnTo>
                    <a:pt x="1333" y="1141"/>
                  </a:lnTo>
                  <a:cubicBezTo>
                    <a:pt x="1068" y="986"/>
                    <a:pt x="840" y="804"/>
                    <a:pt x="612" y="612"/>
                  </a:cubicBezTo>
                  <a:cubicBezTo>
                    <a:pt x="384" y="420"/>
                    <a:pt x="192" y="229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8"/>
            <p:cNvSpPr/>
            <p:nvPr/>
          </p:nvSpPr>
          <p:spPr>
            <a:xfrm>
              <a:off x="931681" y="3983714"/>
              <a:ext cx="24257" cy="17575"/>
            </a:xfrm>
            <a:custGeom>
              <a:avLst/>
              <a:gdLst/>
              <a:ahLst/>
              <a:cxnLst/>
              <a:rect l="l" t="t" r="r" b="b"/>
              <a:pathLst>
                <a:path w="530" h="384" extrusionOk="0">
                  <a:moveTo>
                    <a:pt x="0" y="0"/>
                  </a:moveTo>
                  <a:lnTo>
                    <a:pt x="0" y="46"/>
                  </a:lnTo>
                  <a:cubicBezTo>
                    <a:pt x="37" y="82"/>
                    <a:pt x="73" y="119"/>
                    <a:pt x="110" y="155"/>
                  </a:cubicBezTo>
                  <a:cubicBezTo>
                    <a:pt x="146" y="155"/>
                    <a:pt x="192" y="192"/>
                    <a:pt x="228" y="228"/>
                  </a:cubicBezTo>
                  <a:cubicBezTo>
                    <a:pt x="301" y="274"/>
                    <a:pt x="420" y="347"/>
                    <a:pt x="493" y="383"/>
                  </a:cubicBezTo>
                  <a:lnTo>
                    <a:pt x="529" y="383"/>
                  </a:lnTo>
                  <a:lnTo>
                    <a:pt x="529" y="347"/>
                  </a:lnTo>
                  <a:lnTo>
                    <a:pt x="529" y="310"/>
                  </a:lnTo>
                  <a:lnTo>
                    <a:pt x="493" y="310"/>
                  </a:lnTo>
                  <a:cubicBezTo>
                    <a:pt x="420" y="274"/>
                    <a:pt x="338" y="228"/>
                    <a:pt x="301" y="192"/>
                  </a:cubicBezTo>
                  <a:cubicBezTo>
                    <a:pt x="228" y="119"/>
                    <a:pt x="146" y="82"/>
                    <a:pt x="7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8"/>
            <p:cNvSpPr/>
            <p:nvPr/>
          </p:nvSpPr>
          <p:spPr>
            <a:xfrm>
              <a:off x="611385" y="3700171"/>
              <a:ext cx="50573" cy="41420"/>
            </a:xfrm>
            <a:custGeom>
              <a:avLst/>
              <a:gdLst/>
              <a:ahLst/>
              <a:cxnLst/>
              <a:rect l="l" t="t" r="r" b="b"/>
              <a:pathLst>
                <a:path w="1105" h="905" extrusionOk="0">
                  <a:moveTo>
                    <a:pt x="1" y="1"/>
                  </a:moveTo>
                  <a:lnTo>
                    <a:pt x="1" y="83"/>
                  </a:lnTo>
                  <a:lnTo>
                    <a:pt x="229" y="311"/>
                  </a:lnTo>
                  <a:cubicBezTo>
                    <a:pt x="302" y="384"/>
                    <a:pt x="384" y="421"/>
                    <a:pt x="457" y="494"/>
                  </a:cubicBezTo>
                  <a:cubicBezTo>
                    <a:pt x="649" y="649"/>
                    <a:pt x="840" y="767"/>
                    <a:pt x="1032" y="877"/>
                  </a:cubicBezTo>
                  <a:cubicBezTo>
                    <a:pt x="1032" y="895"/>
                    <a:pt x="1041" y="904"/>
                    <a:pt x="1050" y="904"/>
                  </a:cubicBezTo>
                  <a:cubicBezTo>
                    <a:pt x="1059" y="904"/>
                    <a:pt x="1068" y="895"/>
                    <a:pt x="1068" y="877"/>
                  </a:cubicBezTo>
                  <a:cubicBezTo>
                    <a:pt x="1105" y="877"/>
                    <a:pt x="1068" y="840"/>
                    <a:pt x="1068" y="840"/>
                  </a:cubicBezTo>
                  <a:cubicBezTo>
                    <a:pt x="950" y="767"/>
                    <a:pt x="804" y="649"/>
                    <a:pt x="685" y="576"/>
                  </a:cubicBezTo>
                  <a:cubicBezTo>
                    <a:pt x="576" y="494"/>
                    <a:pt x="457" y="384"/>
                    <a:pt x="348" y="311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8"/>
            <p:cNvSpPr/>
            <p:nvPr/>
          </p:nvSpPr>
          <p:spPr>
            <a:xfrm>
              <a:off x="621820" y="3792488"/>
              <a:ext cx="71443" cy="48880"/>
            </a:xfrm>
            <a:custGeom>
              <a:avLst/>
              <a:gdLst/>
              <a:ahLst/>
              <a:cxnLst/>
              <a:rect l="l" t="t" r="r" b="b"/>
              <a:pathLst>
                <a:path w="1561" h="1068" extrusionOk="0">
                  <a:moveTo>
                    <a:pt x="37" y="0"/>
                  </a:moveTo>
                  <a:cubicBezTo>
                    <a:pt x="1" y="0"/>
                    <a:pt x="1" y="37"/>
                    <a:pt x="37" y="37"/>
                  </a:cubicBezTo>
                  <a:cubicBezTo>
                    <a:pt x="229" y="265"/>
                    <a:pt x="457" y="456"/>
                    <a:pt x="685" y="648"/>
                  </a:cubicBezTo>
                  <a:cubicBezTo>
                    <a:pt x="950" y="803"/>
                    <a:pt x="1214" y="949"/>
                    <a:pt x="1524" y="1067"/>
                  </a:cubicBezTo>
                  <a:cubicBezTo>
                    <a:pt x="1524" y="1067"/>
                    <a:pt x="1561" y="1067"/>
                    <a:pt x="1561" y="1031"/>
                  </a:cubicBezTo>
                  <a:cubicBezTo>
                    <a:pt x="1561" y="1031"/>
                    <a:pt x="1561" y="985"/>
                    <a:pt x="1524" y="985"/>
                  </a:cubicBezTo>
                  <a:cubicBezTo>
                    <a:pt x="1442" y="949"/>
                    <a:pt x="1333" y="912"/>
                    <a:pt x="1214" y="876"/>
                  </a:cubicBezTo>
                  <a:cubicBezTo>
                    <a:pt x="1068" y="803"/>
                    <a:pt x="913" y="684"/>
                    <a:pt x="804" y="611"/>
                  </a:cubicBezTo>
                  <a:cubicBezTo>
                    <a:pt x="649" y="493"/>
                    <a:pt x="494" y="383"/>
                    <a:pt x="348" y="265"/>
                  </a:cubicBezTo>
                  <a:cubicBezTo>
                    <a:pt x="266" y="192"/>
                    <a:pt x="156" y="73"/>
                    <a:pt x="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8"/>
            <p:cNvSpPr/>
            <p:nvPr/>
          </p:nvSpPr>
          <p:spPr>
            <a:xfrm>
              <a:off x="666949" y="3898536"/>
              <a:ext cx="66409" cy="35104"/>
            </a:xfrm>
            <a:custGeom>
              <a:avLst/>
              <a:gdLst/>
              <a:ahLst/>
              <a:cxnLst/>
              <a:rect l="l" t="t" r="r" b="b"/>
              <a:pathLst>
                <a:path w="1451" h="767" extrusionOk="0">
                  <a:moveTo>
                    <a:pt x="46" y="0"/>
                  </a:moveTo>
                  <a:lnTo>
                    <a:pt x="46" y="37"/>
                  </a:lnTo>
                  <a:cubicBezTo>
                    <a:pt x="0" y="37"/>
                    <a:pt x="0" y="82"/>
                    <a:pt x="46" y="82"/>
                  </a:cubicBezTo>
                  <a:cubicBezTo>
                    <a:pt x="274" y="192"/>
                    <a:pt x="456" y="347"/>
                    <a:pt x="684" y="456"/>
                  </a:cubicBezTo>
                  <a:cubicBezTo>
                    <a:pt x="803" y="538"/>
                    <a:pt x="913" y="575"/>
                    <a:pt x="1031" y="611"/>
                  </a:cubicBezTo>
                  <a:cubicBezTo>
                    <a:pt x="1141" y="684"/>
                    <a:pt x="1296" y="721"/>
                    <a:pt x="1414" y="767"/>
                  </a:cubicBezTo>
                  <a:cubicBezTo>
                    <a:pt x="1451" y="767"/>
                    <a:pt x="1451" y="767"/>
                    <a:pt x="1451" y="721"/>
                  </a:cubicBezTo>
                  <a:lnTo>
                    <a:pt x="1451" y="684"/>
                  </a:lnTo>
                  <a:cubicBezTo>
                    <a:pt x="1332" y="648"/>
                    <a:pt x="1259" y="648"/>
                    <a:pt x="1186" y="611"/>
                  </a:cubicBezTo>
                  <a:cubicBezTo>
                    <a:pt x="1068" y="575"/>
                    <a:pt x="995" y="538"/>
                    <a:pt x="876" y="493"/>
                  </a:cubicBezTo>
                  <a:cubicBezTo>
                    <a:pt x="611" y="347"/>
                    <a:pt x="347" y="192"/>
                    <a:pt x="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8"/>
            <p:cNvSpPr/>
            <p:nvPr/>
          </p:nvSpPr>
          <p:spPr>
            <a:xfrm>
              <a:off x="715786" y="3982020"/>
              <a:ext cx="61008" cy="31351"/>
            </a:xfrm>
            <a:custGeom>
              <a:avLst/>
              <a:gdLst/>
              <a:ahLst/>
              <a:cxnLst/>
              <a:rect l="l" t="t" r="r" b="b"/>
              <a:pathLst>
                <a:path w="1333" h="685" extrusionOk="0">
                  <a:moveTo>
                    <a:pt x="37" y="1"/>
                  </a:moveTo>
                  <a:lnTo>
                    <a:pt x="1" y="37"/>
                  </a:lnTo>
                  <a:lnTo>
                    <a:pt x="1" y="83"/>
                  </a:lnTo>
                  <a:cubicBezTo>
                    <a:pt x="384" y="347"/>
                    <a:pt x="840" y="575"/>
                    <a:pt x="1296" y="685"/>
                  </a:cubicBezTo>
                  <a:lnTo>
                    <a:pt x="1333" y="685"/>
                  </a:lnTo>
                  <a:lnTo>
                    <a:pt x="1333" y="612"/>
                  </a:lnTo>
                  <a:cubicBezTo>
                    <a:pt x="1177" y="612"/>
                    <a:pt x="1068" y="575"/>
                    <a:pt x="949" y="539"/>
                  </a:cubicBezTo>
                  <a:cubicBezTo>
                    <a:pt x="840" y="457"/>
                    <a:pt x="721" y="420"/>
                    <a:pt x="612" y="347"/>
                  </a:cubicBezTo>
                  <a:cubicBezTo>
                    <a:pt x="420" y="265"/>
                    <a:pt x="229" y="156"/>
                    <a:pt x="37" y="37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8"/>
            <p:cNvSpPr/>
            <p:nvPr/>
          </p:nvSpPr>
          <p:spPr>
            <a:xfrm>
              <a:off x="767963" y="4053421"/>
              <a:ext cx="48925" cy="24257"/>
            </a:xfrm>
            <a:custGeom>
              <a:avLst/>
              <a:gdLst/>
              <a:ahLst/>
              <a:cxnLst/>
              <a:rect l="l" t="t" r="r" b="b"/>
              <a:pathLst>
                <a:path w="1069" h="530" extrusionOk="0">
                  <a:moveTo>
                    <a:pt x="37" y="1"/>
                  </a:moveTo>
                  <a:lnTo>
                    <a:pt x="1" y="37"/>
                  </a:lnTo>
                  <a:lnTo>
                    <a:pt x="1" y="74"/>
                  </a:lnTo>
                  <a:lnTo>
                    <a:pt x="37" y="74"/>
                  </a:lnTo>
                  <a:cubicBezTo>
                    <a:pt x="193" y="156"/>
                    <a:pt x="348" y="229"/>
                    <a:pt x="494" y="302"/>
                  </a:cubicBezTo>
                  <a:cubicBezTo>
                    <a:pt x="685" y="384"/>
                    <a:pt x="840" y="457"/>
                    <a:pt x="1032" y="530"/>
                  </a:cubicBezTo>
                  <a:lnTo>
                    <a:pt x="1068" y="493"/>
                  </a:lnTo>
                  <a:cubicBezTo>
                    <a:pt x="1068" y="457"/>
                    <a:pt x="1068" y="457"/>
                    <a:pt x="1032" y="457"/>
                  </a:cubicBezTo>
                  <a:cubicBezTo>
                    <a:pt x="950" y="420"/>
                    <a:pt x="877" y="384"/>
                    <a:pt x="804" y="347"/>
                  </a:cubicBezTo>
                  <a:cubicBezTo>
                    <a:pt x="722" y="347"/>
                    <a:pt x="612" y="302"/>
                    <a:pt x="530" y="265"/>
                  </a:cubicBezTo>
                  <a:cubicBezTo>
                    <a:pt x="384" y="192"/>
                    <a:pt x="229" y="74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8"/>
            <p:cNvSpPr/>
            <p:nvPr/>
          </p:nvSpPr>
          <p:spPr>
            <a:xfrm>
              <a:off x="823527" y="4103951"/>
              <a:ext cx="14234" cy="5080"/>
            </a:xfrm>
            <a:custGeom>
              <a:avLst/>
              <a:gdLst/>
              <a:ahLst/>
              <a:cxnLst/>
              <a:rect l="l" t="t" r="r" b="b"/>
              <a:pathLst>
                <a:path w="311" h="111" extrusionOk="0">
                  <a:moveTo>
                    <a:pt x="46" y="1"/>
                  </a:moveTo>
                  <a:lnTo>
                    <a:pt x="0" y="37"/>
                  </a:lnTo>
                  <a:lnTo>
                    <a:pt x="46" y="74"/>
                  </a:lnTo>
                  <a:cubicBezTo>
                    <a:pt x="119" y="74"/>
                    <a:pt x="192" y="110"/>
                    <a:pt x="274" y="110"/>
                  </a:cubicBezTo>
                  <a:lnTo>
                    <a:pt x="310" y="74"/>
                  </a:lnTo>
                  <a:lnTo>
                    <a:pt x="274" y="37"/>
                  </a:lnTo>
                  <a:cubicBezTo>
                    <a:pt x="192" y="37"/>
                    <a:pt x="119" y="1"/>
                    <a:pt x="4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8"/>
            <p:cNvSpPr/>
            <p:nvPr/>
          </p:nvSpPr>
          <p:spPr>
            <a:xfrm>
              <a:off x="654820" y="3637558"/>
              <a:ext cx="26362" cy="87324"/>
            </a:xfrm>
            <a:custGeom>
              <a:avLst/>
              <a:gdLst/>
              <a:ahLst/>
              <a:cxnLst/>
              <a:rect l="l" t="t" r="r" b="b"/>
              <a:pathLst>
                <a:path w="576" h="1908" extrusionOk="0">
                  <a:moveTo>
                    <a:pt x="493" y="1"/>
                  </a:moveTo>
                  <a:cubicBezTo>
                    <a:pt x="420" y="457"/>
                    <a:pt x="384" y="876"/>
                    <a:pt x="229" y="1296"/>
                  </a:cubicBezTo>
                  <a:cubicBezTo>
                    <a:pt x="192" y="1369"/>
                    <a:pt x="156" y="1488"/>
                    <a:pt x="119" y="1561"/>
                  </a:cubicBezTo>
                  <a:cubicBezTo>
                    <a:pt x="83" y="1679"/>
                    <a:pt x="37" y="1752"/>
                    <a:pt x="1" y="1825"/>
                  </a:cubicBezTo>
                  <a:lnTo>
                    <a:pt x="1" y="1907"/>
                  </a:lnTo>
                  <a:cubicBezTo>
                    <a:pt x="37" y="1907"/>
                    <a:pt x="37" y="1907"/>
                    <a:pt x="83" y="1862"/>
                  </a:cubicBezTo>
                  <a:cubicBezTo>
                    <a:pt x="156" y="1752"/>
                    <a:pt x="192" y="1597"/>
                    <a:pt x="265" y="1451"/>
                  </a:cubicBezTo>
                  <a:cubicBezTo>
                    <a:pt x="311" y="1296"/>
                    <a:pt x="347" y="1141"/>
                    <a:pt x="384" y="995"/>
                  </a:cubicBezTo>
                  <a:cubicBezTo>
                    <a:pt x="493" y="685"/>
                    <a:pt x="539" y="347"/>
                    <a:pt x="575" y="37"/>
                  </a:cubicBezTo>
                  <a:cubicBezTo>
                    <a:pt x="575" y="1"/>
                    <a:pt x="575" y="1"/>
                    <a:pt x="53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8"/>
            <p:cNvSpPr/>
            <p:nvPr/>
          </p:nvSpPr>
          <p:spPr>
            <a:xfrm>
              <a:off x="681138" y="3728182"/>
              <a:ext cx="36385" cy="80185"/>
            </a:xfrm>
            <a:custGeom>
              <a:avLst/>
              <a:gdLst/>
              <a:ahLst/>
              <a:cxnLst/>
              <a:rect l="l" t="t" r="r" b="b"/>
              <a:pathLst>
                <a:path w="795" h="1752" extrusionOk="0">
                  <a:moveTo>
                    <a:pt x="758" y="0"/>
                  </a:moveTo>
                  <a:lnTo>
                    <a:pt x="758" y="37"/>
                  </a:lnTo>
                  <a:lnTo>
                    <a:pt x="721" y="37"/>
                  </a:lnTo>
                  <a:lnTo>
                    <a:pt x="721" y="73"/>
                  </a:lnTo>
                  <a:cubicBezTo>
                    <a:pt x="530" y="648"/>
                    <a:pt x="301" y="1177"/>
                    <a:pt x="0" y="1670"/>
                  </a:cubicBezTo>
                  <a:cubicBezTo>
                    <a:pt x="0" y="1706"/>
                    <a:pt x="0" y="1752"/>
                    <a:pt x="37" y="1752"/>
                  </a:cubicBezTo>
                  <a:cubicBezTo>
                    <a:pt x="37" y="1752"/>
                    <a:pt x="73" y="1752"/>
                    <a:pt x="73" y="1706"/>
                  </a:cubicBezTo>
                  <a:cubicBezTo>
                    <a:pt x="228" y="1442"/>
                    <a:pt x="338" y="1177"/>
                    <a:pt x="493" y="912"/>
                  </a:cubicBezTo>
                  <a:cubicBezTo>
                    <a:pt x="603" y="648"/>
                    <a:pt x="721" y="338"/>
                    <a:pt x="794" y="73"/>
                  </a:cubicBezTo>
                  <a:lnTo>
                    <a:pt x="794" y="3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8"/>
            <p:cNvSpPr/>
            <p:nvPr/>
          </p:nvSpPr>
          <p:spPr>
            <a:xfrm>
              <a:off x="717479" y="3820453"/>
              <a:ext cx="36751" cy="76432"/>
            </a:xfrm>
            <a:custGeom>
              <a:avLst/>
              <a:gdLst/>
              <a:ahLst/>
              <a:cxnLst/>
              <a:rect l="l" t="t" r="r" b="b"/>
              <a:pathLst>
                <a:path w="803" h="1670" extrusionOk="0">
                  <a:moveTo>
                    <a:pt x="721" y="0"/>
                  </a:moveTo>
                  <a:cubicBezTo>
                    <a:pt x="721" y="146"/>
                    <a:pt x="684" y="265"/>
                    <a:pt x="648" y="374"/>
                  </a:cubicBezTo>
                  <a:cubicBezTo>
                    <a:pt x="575" y="566"/>
                    <a:pt x="493" y="757"/>
                    <a:pt x="420" y="913"/>
                  </a:cubicBezTo>
                  <a:cubicBezTo>
                    <a:pt x="310" y="1104"/>
                    <a:pt x="228" y="1287"/>
                    <a:pt x="119" y="1442"/>
                  </a:cubicBezTo>
                  <a:cubicBezTo>
                    <a:pt x="82" y="1478"/>
                    <a:pt x="37" y="1560"/>
                    <a:pt x="0" y="1597"/>
                  </a:cubicBezTo>
                  <a:lnTo>
                    <a:pt x="0" y="1633"/>
                  </a:lnTo>
                  <a:lnTo>
                    <a:pt x="0" y="1670"/>
                  </a:lnTo>
                  <a:lnTo>
                    <a:pt x="82" y="1670"/>
                  </a:lnTo>
                  <a:cubicBezTo>
                    <a:pt x="155" y="1515"/>
                    <a:pt x="228" y="1405"/>
                    <a:pt x="310" y="1287"/>
                  </a:cubicBezTo>
                  <a:cubicBezTo>
                    <a:pt x="383" y="1141"/>
                    <a:pt x="456" y="1022"/>
                    <a:pt x="493" y="876"/>
                  </a:cubicBezTo>
                  <a:cubicBezTo>
                    <a:pt x="648" y="602"/>
                    <a:pt x="721" y="301"/>
                    <a:pt x="803" y="37"/>
                  </a:cubicBezTo>
                  <a:cubicBezTo>
                    <a:pt x="803" y="0"/>
                    <a:pt x="803" y="0"/>
                    <a:pt x="76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8"/>
            <p:cNvSpPr/>
            <p:nvPr/>
          </p:nvSpPr>
          <p:spPr>
            <a:xfrm>
              <a:off x="759221" y="3928149"/>
              <a:ext cx="24669" cy="52266"/>
            </a:xfrm>
            <a:custGeom>
              <a:avLst/>
              <a:gdLst/>
              <a:ahLst/>
              <a:cxnLst/>
              <a:rect l="l" t="t" r="r" b="b"/>
              <a:pathLst>
                <a:path w="539" h="1142" extrusionOk="0">
                  <a:moveTo>
                    <a:pt x="493" y="1"/>
                  </a:moveTo>
                  <a:cubicBezTo>
                    <a:pt x="493" y="1"/>
                    <a:pt x="456" y="1"/>
                    <a:pt x="456" y="37"/>
                  </a:cubicBezTo>
                  <a:cubicBezTo>
                    <a:pt x="456" y="120"/>
                    <a:pt x="420" y="193"/>
                    <a:pt x="384" y="302"/>
                  </a:cubicBezTo>
                  <a:cubicBezTo>
                    <a:pt x="347" y="421"/>
                    <a:pt x="311" y="576"/>
                    <a:pt x="228" y="722"/>
                  </a:cubicBezTo>
                  <a:cubicBezTo>
                    <a:pt x="155" y="840"/>
                    <a:pt x="82" y="986"/>
                    <a:pt x="0" y="1105"/>
                  </a:cubicBezTo>
                  <a:lnTo>
                    <a:pt x="0" y="1141"/>
                  </a:lnTo>
                  <a:lnTo>
                    <a:pt x="82" y="1141"/>
                  </a:lnTo>
                  <a:cubicBezTo>
                    <a:pt x="119" y="1068"/>
                    <a:pt x="192" y="950"/>
                    <a:pt x="228" y="877"/>
                  </a:cubicBezTo>
                  <a:cubicBezTo>
                    <a:pt x="265" y="804"/>
                    <a:pt x="311" y="685"/>
                    <a:pt x="347" y="612"/>
                  </a:cubicBezTo>
                  <a:cubicBezTo>
                    <a:pt x="420" y="421"/>
                    <a:pt x="493" y="229"/>
                    <a:pt x="539" y="37"/>
                  </a:cubicBezTo>
                  <a:cubicBezTo>
                    <a:pt x="539" y="1"/>
                    <a:pt x="539" y="1"/>
                    <a:pt x="493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8"/>
            <p:cNvSpPr/>
            <p:nvPr/>
          </p:nvSpPr>
          <p:spPr>
            <a:xfrm>
              <a:off x="794281" y="4011679"/>
              <a:ext cx="17163" cy="36797"/>
            </a:xfrm>
            <a:custGeom>
              <a:avLst/>
              <a:gdLst/>
              <a:ahLst/>
              <a:cxnLst/>
              <a:rect l="l" t="t" r="r" b="b"/>
              <a:pathLst>
                <a:path w="375" h="804" extrusionOk="0">
                  <a:moveTo>
                    <a:pt x="302" y="0"/>
                  </a:moveTo>
                  <a:cubicBezTo>
                    <a:pt x="265" y="119"/>
                    <a:pt x="265" y="192"/>
                    <a:pt x="229" y="301"/>
                  </a:cubicBezTo>
                  <a:lnTo>
                    <a:pt x="229" y="265"/>
                  </a:lnTo>
                  <a:cubicBezTo>
                    <a:pt x="183" y="347"/>
                    <a:pt x="183" y="420"/>
                    <a:pt x="147" y="493"/>
                  </a:cubicBezTo>
                  <a:cubicBezTo>
                    <a:pt x="110" y="575"/>
                    <a:pt x="74" y="648"/>
                    <a:pt x="37" y="721"/>
                  </a:cubicBezTo>
                  <a:cubicBezTo>
                    <a:pt x="1" y="758"/>
                    <a:pt x="37" y="758"/>
                    <a:pt x="37" y="803"/>
                  </a:cubicBezTo>
                  <a:lnTo>
                    <a:pt x="74" y="803"/>
                  </a:lnTo>
                  <a:lnTo>
                    <a:pt x="74" y="758"/>
                  </a:lnTo>
                  <a:cubicBezTo>
                    <a:pt x="110" y="721"/>
                    <a:pt x="147" y="648"/>
                    <a:pt x="183" y="575"/>
                  </a:cubicBezTo>
                  <a:cubicBezTo>
                    <a:pt x="229" y="530"/>
                    <a:pt x="229" y="457"/>
                    <a:pt x="265" y="420"/>
                  </a:cubicBezTo>
                  <a:cubicBezTo>
                    <a:pt x="302" y="265"/>
                    <a:pt x="338" y="156"/>
                    <a:pt x="375" y="37"/>
                  </a:cubicBezTo>
                  <a:cubicBezTo>
                    <a:pt x="375" y="0"/>
                    <a:pt x="375" y="0"/>
                    <a:pt x="33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8"/>
            <p:cNvSpPr/>
            <p:nvPr/>
          </p:nvSpPr>
          <p:spPr>
            <a:xfrm>
              <a:off x="821834" y="4070951"/>
              <a:ext cx="8833" cy="17163"/>
            </a:xfrm>
            <a:custGeom>
              <a:avLst/>
              <a:gdLst/>
              <a:ahLst/>
              <a:cxnLst/>
              <a:rect l="l" t="t" r="r" b="b"/>
              <a:pathLst>
                <a:path w="193" h="375" extrusionOk="0">
                  <a:moveTo>
                    <a:pt x="156" y="1"/>
                  </a:moveTo>
                  <a:cubicBezTo>
                    <a:pt x="119" y="1"/>
                    <a:pt x="119" y="1"/>
                    <a:pt x="119" y="37"/>
                  </a:cubicBezTo>
                  <a:cubicBezTo>
                    <a:pt x="83" y="74"/>
                    <a:pt x="83" y="110"/>
                    <a:pt x="83" y="192"/>
                  </a:cubicBezTo>
                  <a:cubicBezTo>
                    <a:pt x="37" y="229"/>
                    <a:pt x="37" y="265"/>
                    <a:pt x="1" y="338"/>
                  </a:cubicBezTo>
                  <a:cubicBezTo>
                    <a:pt x="1" y="338"/>
                    <a:pt x="1" y="375"/>
                    <a:pt x="37" y="375"/>
                  </a:cubicBezTo>
                  <a:cubicBezTo>
                    <a:pt x="37" y="375"/>
                    <a:pt x="83" y="375"/>
                    <a:pt x="83" y="338"/>
                  </a:cubicBezTo>
                  <a:cubicBezTo>
                    <a:pt x="119" y="302"/>
                    <a:pt x="119" y="265"/>
                    <a:pt x="119" y="192"/>
                  </a:cubicBezTo>
                  <a:cubicBezTo>
                    <a:pt x="156" y="147"/>
                    <a:pt x="156" y="74"/>
                    <a:pt x="192" y="37"/>
                  </a:cubicBezTo>
                  <a:cubicBezTo>
                    <a:pt x="192" y="1"/>
                    <a:pt x="156" y="1"/>
                    <a:pt x="15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8"/>
            <p:cNvSpPr/>
            <p:nvPr/>
          </p:nvSpPr>
          <p:spPr>
            <a:xfrm>
              <a:off x="898681" y="3354060"/>
              <a:ext cx="60596" cy="81878"/>
            </a:xfrm>
            <a:custGeom>
              <a:avLst/>
              <a:gdLst/>
              <a:ahLst/>
              <a:cxnLst/>
              <a:rect l="l" t="t" r="r" b="b"/>
              <a:pathLst>
                <a:path w="1324" h="1789" extrusionOk="0">
                  <a:moveTo>
                    <a:pt x="1250" y="0"/>
                  </a:moveTo>
                  <a:lnTo>
                    <a:pt x="1250" y="37"/>
                  </a:lnTo>
                  <a:cubicBezTo>
                    <a:pt x="1095" y="265"/>
                    <a:pt x="986" y="493"/>
                    <a:pt x="831" y="721"/>
                  </a:cubicBezTo>
                  <a:cubicBezTo>
                    <a:pt x="721" y="913"/>
                    <a:pt x="602" y="1104"/>
                    <a:pt x="456" y="1259"/>
                  </a:cubicBezTo>
                  <a:cubicBezTo>
                    <a:pt x="338" y="1405"/>
                    <a:pt x="183" y="1560"/>
                    <a:pt x="37" y="1715"/>
                  </a:cubicBezTo>
                  <a:cubicBezTo>
                    <a:pt x="0" y="1752"/>
                    <a:pt x="0" y="1752"/>
                    <a:pt x="37" y="1788"/>
                  </a:cubicBezTo>
                  <a:lnTo>
                    <a:pt x="73" y="1788"/>
                  </a:lnTo>
                  <a:cubicBezTo>
                    <a:pt x="183" y="1633"/>
                    <a:pt x="301" y="1524"/>
                    <a:pt x="411" y="1405"/>
                  </a:cubicBezTo>
                  <a:cubicBezTo>
                    <a:pt x="529" y="1259"/>
                    <a:pt x="639" y="1104"/>
                    <a:pt x="758" y="986"/>
                  </a:cubicBezTo>
                  <a:cubicBezTo>
                    <a:pt x="949" y="684"/>
                    <a:pt x="1141" y="383"/>
                    <a:pt x="1287" y="73"/>
                  </a:cubicBezTo>
                  <a:cubicBezTo>
                    <a:pt x="1323" y="37"/>
                    <a:pt x="1287" y="37"/>
                    <a:pt x="1287" y="37"/>
                  </a:cubicBezTo>
                  <a:lnTo>
                    <a:pt x="125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8"/>
            <p:cNvSpPr/>
            <p:nvPr/>
          </p:nvSpPr>
          <p:spPr>
            <a:xfrm>
              <a:off x="898681" y="3446332"/>
              <a:ext cx="97302" cy="102748"/>
            </a:xfrm>
            <a:custGeom>
              <a:avLst/>
              <a:gdLst/>
              <a:ahLst/>
              <a:cxnLst/>
              <a:rect l="l" t="t" r="r" b="b"/>
              <a:pathLst>
                <a:path w="2126" h="2245" extrusionOk="0">
                  <a:moveTo>
                    <a:pt x="2053" y="0"/>
                  </a:moveTo>
                  <a:cubicBezTo>
                    <a:pt x="2007" y="73"/>
                    <a:pt x="1934" y="192"/>
                    <a:pt x="1898" y="265"/>
                  </a:cubicBezTo>
                  <a:cubicBezTo>
                    <a:pt x="1706" y="493"/>
                    <a:pt x="1551" y="758"/>
                    <a:pt x="1323" y="986"/>
                  </a:cubicBezTo>
                  <a:cubicBezTo>
                    <a:pt x="1141" y="1250"/>
                    <a:pt x="913" y="1478"/>
                    <a:pt x="685" y="1670"/>
                  </a:cubicBezTo>
                  <a:cubicBezTo>
                    <a:pt x="456" y="1861"/>
                    <a:pt x="265" y="2017"/>
                    <a:pt x="37" y="2162"/>
                  </a:cubicBezTo>
                  <a:cubicBezTo>
                    <a:pt x="0" y="2208"/>
                    <a:pt x="0" y="2208"/>
                    <a:pt x="0" y="2245"/>
                  </a:cubicBezTo>
                  <a:lnTo>
                    <a:pt x="73" y="2245"/>
                  </a:lnTo>
                  <a:cubicBezTo>
                    <a:pt x="913" y="1670"/>
                    <a:pt x="1597" y="913"/>
                    <a:pt x="2126" y="37"/>
                  </a:cubicBezTo>
                  <a:cubicBezTo>
                    <a:pt x="2126" y="37"/>
                    <a:pt x="2126" y="0"/>
                    <a:pt x="20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8"/>
            <p:cNvSpPr/>
            <p:nvPr/>
          </p:nvSpPr>
          <p:spPr>
            <a:xfrm>
              <a:off x="903670" y="3561168"/>
              <a:ext cx="111535" cy="116112"/>
            </a:xfrm>
            <a:custGeom>
              <a:avLst/>
              <a:gdLst/>
              <a:ahLst/>
              <a:cxnLst/>
              <a:rect l="l" t="t" r="r" b="b"/>
              <a:pathLst>
                <a:path w="2437" h="2537" extrusionOk="0">
                  <a:moveTo>
                    <a:pt x="2354" y="0"/>
                  </a:moveTo>
                  <a:cubicBezTo>
                    <a:pt x="2126" y="338"/>
                    <a:pt x="1862" y="684"/>
                    <a:pt x="1597" y="1022"/>
                  </a:cubicBezTo>
                  <a:cubicBezTo>
                    <a:pt x="1333" y="1332"/>
                    <a:pt x="1032" y="1633"/>
                    <a:pt x="722" y="1934"/>
                  </a:cubicBezTo>
                  <a:lnTo>
                    <a:pt x="722" y="1898"/>
                  </a:lnTo>
                  <a:cubicBezTo>
                    <a:pt x="493" y="2126"/>
                    <a:pt x="265" y="2281"/>
                    <a:pt x="37" y="2472"/>
                  </a:cubicBezTo>
                  <a:cubicBezTo>
                    <a:pt x="1" y="2472"/>
                    <a:pt x="1" y="2509"/>
                    <a:pt x="1" y="2509"/>
                  </a:cubicBezTo>
                  <a:cubicBezTo>
                    <a:pt x="19" y="2527"/>
                    <a:pt x="28" y="2536"/>
                    <a:pt x="37" y="2536"/>
                  </a:cubicBezTo>
                  <a:cubicBezTo>
                    <a:pt x="46" y="2536"/>
                    <a:pt x="56" y="2527"/>
                    <a:pt x="74" y="2509"/>
                  </a:cubicBezTo>
                  <a:cubicBezTo>
                    <a:pt x="302" y="2354"/>
                    <a:pt x="530" y="2208"/>
                    <a:pt x="758" y="2016"/>
                  </a:cubicBezTo>
                  <a:cubicBezTo>
                    <a:pt x="950" y="1825"/>
                    <a:pt x="1178" y="1633"/>
                    <a:pt x="1369" y="1405"/>
                  </a:cubicBezTo>
                  <a:cubicBezTo>
                    <a:pt x="1752" y="985"/>
                    <a:pt x="2090" y="529"/>
                    <a:pt x="2400" y="73"/>
                  </a:cubicBezTo>
                  <a:lnTo>
                    <a:pt x="2437" y="37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8"/>
            <p:cNvSpPr/>
            <p:nvPr/>
          </p:nvSpPr>
          <p:spPr>
            <a:xfrm>
              <a:off x="917447" y="3724840"/>
              <a:ext cx="75196" cy="78125"/>
            </a:xfrm>
            <a:custGeom>
              <a:avLst/>
              <a:gdLst/>
              <a:ahLst/>
              <a:cxnLst/>
              <a:rect l="l" t="t" r="r" b="b"/>
              <a:pathLst>
                <a:path w="1643" h="1707" extrusionOk="0">
                  <a:moveTo>
                    <a:pt x="1561" y="0"/>
                  </a:moveTo>
                  <a:cubicBezTo>
                    <a:pt x="1369" y="265"/>
                    <a:pt x="1187" y="493"/>
                    <a:pt x="995" y="721"/>
                  </a:cubicBezTo>
                  <a:cubicBezTo>
                    <a:pt x="804" y="912"/>
                    <a:pt x="612" y="1141"/>
                    <a:pt x="384" y="1323"/>
                  </a:cubicBezTo>
                  <a:cubicBezTo>
                    <a:pt x="275" y="1442"/>
                    <a:pt x="156" y="1551"/>
                    <a:pt x="1" y="1633"/>
                  </a:cubicBezTo>
                  <a:lnTo>
                    <a:pt x="1" y="1670"/>
                  </a:lnTo>
                  <a:cubicBezTo>
                    <a:pt x="1" y="1706"/>
                    <a:pt x="46" y="1706"/>
                    <a:pt x="46" y="1706"/>
                  </a:cubicBezTo>
                  <a:cubicBezTo>
                    <a:pt x="192" y="1597"/>
                    <a:pt x="348" y="1478"/>
                    <a:pt x="457" y="1369"/>
                  </a:cubicBezTo>
                  <a:cubicBezTo>
                    <a:pt x="612" y="1214"/>
                    <a:pt x="767" y="1095"/>
                    <a:pt x="877" y="949"/>
                  </a:cubicBezTo>
                  <a:cubicBezTo>
                    <a:pt x="1141" y="684"/>
                    <a:pt x="1369" y="374"/>
                    <a:pt x="1597" y="73"/>
                  </a:cubicBezTo>
                  <a:cubicBezTo>
                    <a:pt x="1643" y="37"/>
                    <a:pt x="1643" y="37"/>
                    <a:pt x="15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8"/>
            <p:cNvSpPr/>
            <p:nvPr/>
          </p:nvSpPr>
          <p:spPr>
            <a:xfrm>
              <a:off x="933329" y="3856749"/>
              <a:ext cx="45127" cy="48925"/>
            </a:xfrm>
            <a:custGeom>
              <a:avLst/>
              <a:gdLst/>
              <a:ahLst/>
              <a:cxnLst/>
              <a:rect l="l" t="t" r="r" b="b"/>
              <a:pathLst>
                <a:path w="986" h="1069" extrusionOk="0">
                  <a:moveTo>
                    <a:pt x="913" y="1"/>
                  </a:moveTo>
                  <a:cubicBezTo>
                    <a:pt x="794" y="156"/>
                    <a:pt x="685" y="311"/>
                    <a:pt x="566" y="457"/>
                  </a:cubicBezTo>
                  <a:cubicBezTo>
                    <a:pt x="457" y="576"/>
                    <a:pt x="338" y="722"/>
                    <a:pt x="229" y="840"/>
                  </a:cubicBezTo>
                  <a:cubicBezTo>
                    <a:pt x="156" y="877"/>
                    <a:pt x="74" y="950"/>
                    <a:pt x="1" y="995"/>
                  </a:cubicBezTo>
                  <a:lnTo>
                    <a:pt x="1" y="1032"/>
                  </a:lnTo>
                  <a:cubicBezTo>
                    <a:pt x="1" y="1068"/>
                    <a:pt x="37" y="1068"/>
                    <a:pt x="37" y="1068"/>
                  </a:cubicBezTo>
                  <a:cubicBezTo>
                    <a:pt x="156" y="995"/>
                    <a:pt x="229" y="913"/>
                    <a:pt x="302" y="840"/>
                  </a:cubicBezTo>
                  <a:lnTo>
                    <a:pt x="530" y="612"/>
                  </a:lnTo>
                  <a:cubicBezTo>
                    <a:pt x="685" y="421"/>
                    <a:pt x="840" y="229"/>
                    <a:pt x="949" y="37"/>
                  </a:cubicBezTo>
                  <a:lnTo>
                    <a:pt x="986" y="37"/>
                  </a:lnTo>
                  <a:lnTo>
                    <a:pt x="94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8"/>
            <p:cNvSpPr/>
            <p:nvPr/>
          </p:nvSpPr>
          <p:spPr>
            <a:xfrm>
              <a:off x="950859" y="3949066"/>
              <a:ext cx="18856" cy="24257"/>
            </a:xfrm>
            <a:custGeom>
              <a:avLst/>
              <a:gdLst/>
              <a:ahLst/>
              <a:cxnLst/>
              <a:rect l="l" t="t" r="r" b="b"/>
              <a:pathLst>
                <a:path w="412" h="530" extrusionOk="0">
                  <a:moveTo>
                    <a:pt x="338" y="0"/>
                  </a:moveTo>
                  <a:cubicBezTo>
                    <a:pt x="338" y="37"/>
                    <a:pt x="302" y="73"/>
                    <a:pt x="265" y="119"/>
                  </a:cubicBezTo>
                  <a:lnTo>
                    <a:pt x="302" y="119"/>
                  </a:lnTo>
                  <a:cubicBezTo>
                    <a:pt x="183" y="228"/>
                    <a:pt x="110" y="383"/>
                    <a:pt x="1" y="493"/>
                  </a:cubicBezTo>
                  <a:lnTo>
                    <a:pt x="1" y="529"/>
                  </a:lnTo>
                  <a:lnTo>
                    <a:pt x="37" y="529"/>
                  </a:lnTo>
                  <a:lnTo>
                    <a:pt x="265" y="301"/>
                  </a:lnTo>
                  <a:cubicBezTo>
                    <a:pt x="302" y="228"/>
                    <a:pt x="375" y="119"/>
                    <a:pt x="411" y="37"/>
                  </a:cubicBezTo>
                  <a:cubicBezTo>
                    <a:pt x="411" y="37"/>
                    <a:pt x="411" y="0"/>
                    <a:pt x="37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8"/>
            <p:cNvSpPr/>
            <p:nvPr/>
          </p:nvSpPr>
          <p:spPr>
            <a:xfrm>
              <a:off x="959234" y="4002891"/>
              <a:ext cx="14234" cy="19268"/>
            </a:xfrm>
            <a:custGeom>
              <a:avLst/>
              <a:gdLst/>
              <a:ahLst/>
              <a:cxnLst/>
              <a:rect l="l" t="t" r="r" b="b"/>
              <a:pathLst>
                <a:path w="311" h="421" extrusionOk="0">
                  <a:moveTo>
                    <a:pt x="274" y="1"/>
                  </a:moveTo>
                  <a:lnTo>
                    <a:pt x="228" y="37"/>
                  </a:lnTo>
                  <a:cubicBezTo>
                    <a:pt x="228" y="83"/>
                    <a:pt x="192" y="119"/>
                    <a:pt x="155" y="156"/>
                  </a:cubicBezTo>
                  <a:cubicBezTo>
                    <a:pt x="119" y="229"/>
                    <a:pt x="82" y="311"/>
                    <a:pt x="0" y="384"/>
                  </a:cubicBezTo>
                  <a:lnTo>
                    <a:pt x="0" y="421"/>
                  </a:lnTo>
                  <a:lnTo>
                    <a:pt x="82" y="421"/>
                  </a:lnTo>
                  <a:cubicBezTo>
                    <a:pt x="119" y="348"/>
                    <a:pt x="155" y="311"/>
                    <a:pt x="192" y="265"/>
                  </a:cubicBezTo>
                  <a:cubicBezTo>
                    <a:pt x="228" y="192"/>
                    <a:pt x="274" y="119"/>
                    <a:pt x="310" y="83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8"/>
            <p:cNvSpPr/>
            <p:nvPr/>
          </p:nvSpPr>
          <p:spPr>
            <a:xfrm>
              <a:off x="1255273" y="3468896"/>
              <a:ext cx="36339" cy="81878"/>
            </a:xfrm>
            <a:custGeom>
              <a:avLst/>
              <a:gdLst/>
              <a:ahLst/>
              <a:cxnLst/>
              <a:rect l="l" t="t" r="r" b="b"/>
              <a:pathLst>
                <a:path w="794" h="1789" extrusionOk="0">
                  <a:moveTo>
                    <a:pt x="0" y="0"/>
                  </a:moveTo>
                  <a:lnTo>
                    <a:pt x="0" y="37"/>
                  </a:lnTo>
                  <a:cubicBezTo>
                    <a:pt x="0" y="119"/>
                    <a:pt x="0" y="192"/>
                    <a:pt x="37" y="265"/>
                  </a:cubicBezTo>
                  <a:cubicBezTo>
                    <a:pt x="37" y="347"/>
                    <a:pt x="73" y="420"/>
                    <a:pt x="73" y="493"/>
                  </a:cubicBezTo>
                  <a:cubicBezTo>
                    <a:pt x="146" y="648"/>
                    <a:pt x="192" y="757"/>
                    <a:pt x="265" y="912"/>
                  </a:cubicBezTo>
                  <a:cubicBezTo>
                    <a:pt x="374" y="1213"/>
                    <a:pt x="566" y="1487"/>
                    <a:pt x="721" y="1752"/>
                  </a:cubicBezTo>
                  <a:lnTo>
                    <a:pt x="757" y="1788"/>
                  </a:lnTo>
                  <a:lnTo>
                    <a:pt x="794" y="1788"/>
                  </a:lnTo>
                  <a:lnTo>
                    <a:pt x="794" y="1715"/>
                  </a:lnTo>
                  <a:cubicBezTo>
                    <a:pt x="684" y="1560"/>
                    <a:pt x="566" y="1368"/>
                    <a:pt x="456" y="1177"/>
                  </a:cubicBezTo>
                  <a:cubicBezTo>
                    <a:pt x="374" y="985"/>
                    <a:pt x="265" y="803"/>
                    <a:pt x="192" y="575"/>
                  </a:cubicBezTo>
                  <a:lnTo>
                    <a:pt x="192" y="611"/>
                  </a:lnTo>
                  <a:cubicBezTo>
                    <a:pt x="192" y="493"/>
                    <a:pt x="146" y="420"/>
                    <a:pt x="110" y="347"/>
                  </a:cubicBezTo>
                  <a:cubicBezTo>
                    <a:pt x="110" y="228"/>
                    <a:pt x="73" y="119"/>
                    <a:pt x="73" y="37"/>
                  </a:cubicBezTo>
                  <a:cubicBezTo>
                    <a:pt x="73" y="0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8"/>
            <p:cNvSpPr/>
            <p:nvPr/>
          </p:nvSpPr>
          <p:spPr>
            <a:xfrm>
              <a:off x="1213485" y="3554074"/>
              <a:ext cx="55608" cy="97210"/>
            </a:xfrm>
            <a:custGeom>
              <a:avLst/>
              <a:gdLst/>
              <a:ahLst/>
              <a:cxnLst/>
              <a:rect l="l" t="t" r="r" b="b"/>
              <a:pathLst>
                <a:path w="1215" h="2124" extrusionOk="0">
                  <a:moveTo>
                    <a:pt x="37" y="0"/>
                  </a:moveTo>
                  <a:cubicBezTo>
                    <a:pt x="37" y="0"/>
                    <a:pt x="1" y="0"/>
                    <a:pt x="37" y="37"/>
                  </a:cubicBezTo>
                  <a:cubicBezTo>
                    <a:pt x="110" y="420"/>
                    <a:pt x="265" y="766"/>
                    <a:pt x="457" y="1104"/>
                  </a:cubicBezTo>
                  <a:cubicBezTo>
                    <a:pt x="530" y="1295"/>
                    <a:pt x="649" y="1451"/>
                    <a:pt x="758" y="1633"/>
                  </a:cubicBezTo>
                  <a:cubicBezTo>
                    <a:pt x="877" y="1788"/>
                    <a:pt x="1023" y="1943"/>
                    <a:pt x="1141" y="2089"/>
                  </a:cubicBezTo>
                  <a:cubicBezTo>
                    <a:pt x="1159" y="2112"/>
                    <a:pt x="1169" y="2123"/>
                    <a:pt x="1178" y="2123"/>
                  </a:cubicBezTo>
                  <a:cubicBezTo>
                    <a:pt x="1187" y="2123"/>
                    <a:pt x="1196" y="2112"/>
                    <a:pt x="1214" y="2089"/>
                  </a:cubicBezTo>
                  <a:lnTo>
                    <a:pt x="1214" y="2053"/>
                  </a:lnTo>
                  <a:cubicBezTo>
                    <a:pt x="1059" y="1907"/>
                    <a:pt x="913" y="1715"/>
                    <a:pt x="795" y="1524"/>
                  </a:cubicBezTo>
                  <a:lnTo>
                    <a:pt x="795" y="1560"/>
                  </a:lnTo>
                  <a:cubicBezTo>
                    <a:pt x="530" y="1177"/>
                    <a:pt x="338" y="766"/>
                    <a:pt x="192" y="347"/>
                  </a:cubicBezTo>
                  <a:cubicBezTo>
                    <a:pt x="147" y="228"/>
                    <a:pt x="110" y="119"/>
                    <a:pt x="74" y="37"/>
                  </a:cubicBezTo>
                  <a:cubicBezTo>
                    <a:pt x="74" y="0"/>
                    <a:pt x="74" y="0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8"/>
            <p:cNvSpPr/>
            <p:nvPr/>
          </p:nvSpPr>
          <p:spPr>
            <a:xfrm>
              <a:off x="1178425" y="3665523"/>
              <a:ext cx="59315" cy="90665"/>
            </a:xfrm>
            <a:custGeom>
              <a:avLst/>
              <a:gdLst/>
              <a:ahLst/>
              <a:cxnLst/>
              <a:rect l="l" t="t" r="r" b="b"/>
              <a:pathLst>
                <a:path w="1296" h="1981" extrusionOk="0">
                  <a:moveTo>
                    <a:pt x="46" y="1"/>
                  </a:moveTo>
                  <a:lnTo>
                    <a:pt x="46" y="37"/>
                  </a:lnTo>
                  <a:lnTo>
                    <a:pt x="1" y="37"/>
                  </a:lnTo>
                  <a:lnTo>
                    <a:pt x="1" y="74"/>
                  </a:lnTo>
                  <a:cubicBezTo>
                    <a:pt x="156" y="420"/>
                    <a:pt x="347" y="758"/>
                    <a:pt x="539" y="1105"/>
                  </a:cubicBezTo>
                  <a:cubicBezTo>
                    <a:pt x="648" y="1251"/>
                    <a:pt x="767" y="1406"/>
                    <a:pt x="876" y="1561"/>
                  </a:cubicBezTo>
                  <a:cubicBezTo>
                    <a:pt x="995" y="1707"/>
                    <a:pt x="1104" y="1825"/>
                    <a:pt x="1259" y="1980"/>
                  </a:cubicBezTo>
                  <a:lnTo>
                    <a:pt x="1296" y="1980"/>
                  </a:lnTo>
                  <a:lnTo>
                    <a:pt x="1296" y="1935"/>
                  </a:lnTo>
                  <a:lnTo>
                    <a:pt x="1296" y="1898"/>
                  </a:lnTo>
                  <a:lnTo>
                    <a:pt x="1259" y="1862"/>
                  </a:lnTo>
                  <a:cubicBezTo>
                    <a:pt x="1031" y="1670"/>
                    <a:pt x="840" y="1442"/>
                    <a:pt x="685" y="1214"/>
                  </a:cubicBezTo>
                  <a:cubicBezTo>
                    <a:pt x="457" y="840"/>
                    <a:pt x="229" y="457"/>
                    <a:pt x="83" y="37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8"/>
            <p:cNvSpPr/>
            <p:nvPr/>
          </p:nvSpPr>
          <p:spPr>
            <a:xfrm>
              <a:off x="1134990" y="3782053"/>
              <a:ext cx="68102" cy="90620"/>
            </a:xfrm>
            <a:custGeom>
              <a:avLst/>
              <a:gdLst/>
              <a:ahLst/>
              <a:cxnLst/>
              <a:rect l="l" t="t" r="r" b="b"/>
              <a:pathLst>
                <a:path w="1488" h="1980" extrusionOk="0">
                  <a:moveTo>
                    <a:pt x="37" y="0"/>
                  </a:moveTo>
                  <a:lnTo>
                    <a:pt x="1" y="36"/>
                  </a:lnTo>
                  <a:lnTo>
                    <a:pt x="1" y="73"/>
                  </a:lnTo>
                  <a:cubicBezTo>
                    <a:pt x="37" y="155"/>
                    <a:pt x="83" y="228"/>
                    <a:pt x="119" y="347"/>
                  </a:cubicBezTo>
                  <a:cubicBezTo>
                    <a:pt x="156" y="420"/>
                    <a:pt x="229" y="493"/>
                    <a:pt x="265" y="611"/>
                  </a:cubicBezTo>
                  <a:cubicBezTo>
                    <a:pt x="384" y="757"/>
                    <a:pt x="493" y="949"/>
                    <a:pt x="612" y="1104"/>
                  </a:cubicBezTo>
                  <a:cubicBezTo>
                    <a:pt x="840" y="1405"/>
                    <a:pt x="1141" y="1715"/>
                    <a:pt x="1451" y="1980"/>
                  </a:cubicBezTo>
                  <a:lnTo>
                    <a:pt x="1488" y="1980"/>
                  </a:lnTo>
                  <a:lnTo>
                    <a:pt x="1488" y="1943"/>
                  </a:lnTo>
                  <a:lnTo>
                    <a:pt x="1488" y="1898"/>
                  </a:lnTo>
                  <a:cubicBezTo>
                    <a:pt x="1296" y="1752"/>
                    <a:pt x="1141" y="1596"/>
                    <a:pt x="950" y="1405"/>
                  </a:cubicBezTo>
                  <a:cubicBezTo>
                    <a:pt x="804" y="1213"/>
                    <a:pt x="648" y="1031"/>
                    <a:pt x="493" y="803"/>
                  </a:cubicBezTo>
                  <a:lnTo>
                    <a:pt x="493" y="839"/>
                  </a:lnTo>
                  <a:cubicBezTo>
                    <a:pt x="420" y="684"/>
                    <a:pt x="347" y="575"/>
                    <a:pt x="265" y="456"/>
                  </a:cubicBezTo>
                  <a:cubicBezTo>
                    <a:pt x="192" y="301"/>
                    <a:pt x="156" y="155"/>
                    <a:pt x="83" y="36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8"/>
            <p:cNvSpPr/>
            <p:nvPr/>
          </p:nvSpPr>
          <p:spPr>
            <a:xfrm>
              <a:off x="1128308" y="3903937"/>
              <a:ext cx="45173" cy="50573"/>
            </a:xfrm>
            <a:custGeom>
              <a:avLst/>
              <a:gdLst/>
              <a:ahLst/>
              <a:cxnLst/>
              <a:rect l="l" t="t" r="r" b="b"/>
              <a:pathLst>
                <a:path w="987" h="1105" extrusionOk="0">
                  <a:moveTo>
                    <a:pt x="1" y="1"/>
                  </a:moveTo>
                  <a:lnTo>
                    <a:pt x="1" y="37"/>
                  </a:lnTo>
                  <a:cubicBezTo>
                    <a:pt x="265" y="420"/>
                    <a:pt x="530" y="831"/>
                    <a:pt x="913" y="1105"/>
                  </a:cubicBezTo>
                  <a:lnTo>
                    <a:pt x="986" y="1105"/>
                  </a:lnTo>
                  <a:cubicBezTo>
                    <a:pt x="986" y="1059"/>
                    <a:pt x="986" y="1059"/>
                    <a:pt x="950" y="1023"/>
                  </a:cubicBezTo>
                  <a:cubicBezTo>
                    <a:pt x="913" y="986"/>
                    <a:pt x="831" y="950"/>
                    <a:pt x="794" y="913"/>
                  </a:cubicBezTo>
                  <a:cubicBezTo>
                    <a:pt x="493" y="649"/>
                    <a:pt x="265" y="302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8"/>
            <p:cNvSpPr/>
            <p:nvPr/>
          </p:nvSpPr>
          <p:spPr>
            <a:xfrm>
              <a:off x="1121213" y="4004585"/>
              <a:ext cx="25950" cy="31351"/>
            </a:xfrm>
            <a:custGeom>
              <a:avLst/>
              <a:gdLst/>
              <a:ahLst/>
              <a:cxnLst/>
              <a:rect l="l" t="t" r="r" b="b"/>
              <a:pathLst>
                <a:path w="567" h="685" extrusionOk="0">
                  <a:moveTo>
                    <a:pt x="37" y="0"/>
                  </a:moveTo>
                  <a:lnTo>
                    <a:pt x="1" y="46"/>
                  </a:lnTo>
                  <a:lnTo>
                    <a:pt x="1" y="82"/>
                  </a:lnTo>
                  <a:cubicBezTo>
                    <a:pt x="74" y="192"/>
                    <a:pt x="156" y="274"/>
                    <a:pt x="229" y="384"/>
                  </a:cubicBezTo>
                  <a:cubicBezTo>
                    <a:pt x="302" y="502"/>
                    <a:pt x="420" y="575"/>
                    <a:pt x="493" y="685"/>
                  </a:cubicBezTo>
                  <a:cubicBezTo>
                    <a:pt x="530" y="685"/>
                    <a:pt x="566" y="685"/>
                    <a:pt x="566" y="648"/>
                  </a:cubicBezTo>
                  <a:lnTo>
                    <a:pt x="566" y="612"/>
                  </a:lnTo>
                  <a:cubicBezTo>
                    <a:pt x="530" y="575"/>
                    <a:pt x="493" y="575"/>
                    <a:pt x="493" y="539"/>
                  </a:cubicBezTo>
                  <a:cubicBezTo>
                    <a:pt x="420" y="502"/>
                    <a:pt x="338" y="420"/>
                    <a:pt x="302" y="347"/>
                  </a:cubicBezTo>
                  <a:cubicBezTo>
                    <a:pt x="229" y="274"/>
                    <a:pt x="192" y="192"/>
                    <a:pt x="110" y="119"/>
                  </a:cubicBezTo>
                  <a:lnTo>
                    <a:pt x="110" y="155"/>
                  </a:lnTo>
                  <a:cubicBezTo>
                    <a:pt x="110" y="119"/>
                    <a:pt x="74" y="82"/>
                    <a:pt x="74" y="46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8"/>
            <p:cNvSpPr/>
            <p:nvPr/>
          </p:nvSpPr>
          <p:spPr>
            <a:xfrm>
              <a:off x="1122907" y="4065550"/>
              <a:ext cx="12128" cy="10069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37" y="0"/>
                  </a:moveTo>
                  <a:lnTo>
                    <a:pt x="0" y="37"/>
                  </a:lnTo>
                  <a:lnTo>
                    <a:pt x="37" y="82"/>
                  </a:lnTo>
                  <a:cubicBezTo>
                    <a:pt x="73" y="119"/>
                    <a:pt x="155" y="155"/>
                    <a:pt x="192" y="192"/>
                  </a:cubicBezTo>
                  <a:cubicBezTo>
                    <a:pt x="210" y="210"/>
                    <a:pt x="219" y="219"/>
                    <a:pt x="228" y="219"/>
                  </a:cubicBezTo>
                  <a:cubicBezTo>
                    <a:pt x="237" y="219"/>
                    <a:pt x="247" y="210"/>
                    <a:pt x="265" y="192"/>
                  </a:cubicBezTo>
                  <a:cubicBezTo>
                    <a:pt x="265" y="192"/>
                    <a:pt x="265" y="155"/>
                    <a:pt x="228" y="155"/>
                  </a:cubicBezTo>
                  <a:cubicBezTo>
                    <a:pt x="192" y="119"/>
                    <a:pt x="119" y="82"/>
                    <a:pt x="7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8"/>
            <p:cNvSpPr/>
            <p:nvPr/>
          </p:nvSpPr>
          <p:spPr>
            <a:xfrm>
              <a:off x="1295321" y="3474297"/>
              <a:ext cx="55608" cy="53914"/>
            </a:xfrm>
            <a:custGeom>
              <a:avLst/>
              <a:gdLst/>
              <a:ahLst/>
              <a:cxnLst/>
              <a:rect l="l" t="t" r="r" b="b"/>
              <a:pathLst>
                <a:path w="1215" h="1178" extrusionOk="0">
                  <a:moveTo>
                    <a:pt x="1141" y="1"/>
                  </a:moveTo>
                  <a:cubicBezTo>
                    <a:pt x="1096" y="74"/>
                    <a:pt x="1023" y="147"/>
                    <a:pt x="986" y="229"/>
                  </a:cubicBezTo>
                  <a:cubicBezTo>
                    <a:pt x="950" y="265"/>
                    <a:pt x="868" y="338"/>
                    <a:pt x="831" y="411"/>
                  </a:cubicBezTo>
                  <a:cubicBezTo>
                    <a:pt x="603" y="685"/>
                    <a:pt x="302" y="913"/>
                    <a:pt x="1" y="1095"/>
                  </a:cubicBezTo>
                  <a:lnTo>
                    <a:pt x="1" y="1141"/>
                  </a:lnTo>
                  <a:lnTo>
                    <a:pt x="1" y="1177"/>
                  </a:lnTo>
                  <a:lnTo>
                    <a:pt x="37" y="1177"/>
                  </a:lnTo>
                  <a:cubicBezTo>
                    <a:pt x="265" y="1022"/>
                    <a:pt x="494" y="831"/>
                    <a:pt x="685" y="639"/>
                  </a:cubicBezTo>
                  <a:cubicBezTo>
                    <a:pt x="868" y="493"/>
                    <a:pt x="1059" y="265"/>
                    <a:pt x="1178" y="37"/>
                  </a:cubicBezTo>
                  <a:cubicBezTo>
                    <a:pt x="1214" y="37"/>
                    <a:pt x="1178" y="1"/>
                    <a:pt x="11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8"/>
            <p:cNvSpPr/>
            <p:nvPr/>
          </p:nvSpPr>
          <p:spPr>
            <a:xfrm>
              <a:off x="1274450" y="3566157"/>
              <a:ext cx="83571" cy="60093"/>
            </a:xfrm>
            <a:custGeom>
              <a:avLst/>
              <a:gdLst/>
              <a:ahLst/>
              <a:cxnLst/>
              <a:rect l="l" t="t" r="r" b="b"/>
              <a:pathLst>
                <a:path w="1826" h="1313" extrusionOk="0">
                  <a:moveTo>
                    <a:pt x="1780" y="1"/>
                  </a:moveTo>
                  <a:lnTo>
                    <a:pt x="1743" y="46"/>
                  </a:lnTo>
                  <a:cubicBezTo>
                    <a:pt x="1479" y="311"/>
                    <a:pt x="1178" y="575"/>
                    <a:pt x="831" y="803"/>
                  </a:cubicBezTo>
                  <a:cubicBezTo>
                    <a:pt x="566" y="958"/>
                    <a:pt x="302" y="1104"/>
                    <a:pt x="1" y="1260"/>
                  </a:cubicBezTo>
                  <a:lnTo>
                    <a:pt x="1" y="1296"/>
                  </a:lnTo>
                  <a:cubicBezTo>
                    <a:pt x="1" y="1296"/>
                    <a:pt x="17" y="1312"/>
                    <a:pt x="28" y="1312"/>
                  </a:cubicBezTo>
                  <a:cubicBezTo>
                    <a:pt x="33" y="1312"/>
                    <a:pt x="37" y="1308"/>
                    <a:pt x="37" y="1296"/>
                  </a:cubicBezTo>
                  <a:cubicBezTo>
                    <a:pt x="183" y="1260"/>
                    <a:pt x="375" y="1187"/>
                    <a:pt x="530" y="1068"/>
                  </a:cubicBezTo>
                  <a:cubicBezTo>
                    <a:pt x="685" y="995"/>
                    <a:pt x="831" y="913"/>
                    <a:pt x="986" y="803"/>
                  </a:cubicBezTo>
                  <a:cubicBezTo>
                    <a:pt x="1287" y="575"/>
                    <a:pt x="1552" y="347"/>
                    <a:pt x="1825" y="83"/>
                  </a:cubicBezTo>
                  <a:lnTo>
                    <a:pt x="1825" y="46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8"/>
            <p:cNvSpPr/>
            <p:nvPr/>
          </p:nvSpPr>
          <p:spPr>
            <a:xfrm>
              <a:off x="1249826" y="3667216"/>
              <a:ext cx="95654" cy="55562"/>
            </a:xfrm>
            <a:custGeom>
              <a:avLst/>
              <a:gdLst/>
              <a:ahLst/>
              <a:cxnLst/>
              <a:rect l="l" t="t" r="r" b="b"/>
              <a:pathLst>
                <a:path w="2090" h="1214" extrusionOk="0">
                  <a:moveTo>
                    <a:pt x="2017" y="0"/>
                  </a:moveTo>
                  <a:cubicBezTo>
                    <a:pt x="1825" y="192"/>
                    <a:pt x="1597" y="347"/>
                    <a:pt x="1369" y="493"/>
                  </a:cubicBezTo>
                  <a:cubicBezTo>
                    <a:pt x="995" y="757"/>
                    <a:pt x="539" y="949"/>
                    <a:pt x="83" y="1104"/>
                  </a:cubicBezTo>
                  <a:cubicBezTo>
                    <a:pt x="83" y="1104"/>
                    <a:pt x="37" y="1141"/>
                    <a:pt x="1" y="1141"/>
                  </a:cubicBezTo>
                  <a:lnTo>
                    <a:pt x="1" y="1177"/>
                  </a:lnTo>
                  <a:lnTo>
                    <a:pt x="1" y="1214"/>
                  </a:lnTo>
                  <a:lnTo>
                    <a:pt x="37" y="1214"/>
                  </a:lnTo>
                  <a:cubicBezTo>
                    <a:pt x="229" y="1141"/>
                    <a:pt x="384" y="1104"/>
                    <a:pt x="575" y="1031"/>
                  </a:cubicBezTo>
                  <a:cubicBezTo>
                    <a:pt x="767" y="913"/>
                    <a:pt x="913" y="840"/>
                    <a:pt x="1104" y="721"/>
                  </a:cubicBezTo>
                  <a:cubicBezTo>
                    <a:pt x="1296" y="648"/>
                    <a:pt x="1451" y="529"/>
                    <a:pt x="1597" y="420"/>
                  </a:cubicBezTo>
                  <a:cubicBezTo>
                    <a:pt x="1752" y="301"/>
                    <a:pt x="1907" y="192"/>
                    <a:pt x="2053" y="37"/>
                  </a:cubicBezTo>
                  <a:cubicBezTo>
                    <a:pt x="2090" y="37"/>
                    <a:pt x="2090" y="0"/>
                    <a:pt x="20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8"/>
            <p:cNvSpPr/>
            <p:nvPr/>
          </p:nvSpPr>
          <p:spPr>
            <a:xfrm>
              <a:off x="1215179" y="3777018"/>
              <a:ext cx="93961" cy="57255"/>
            </a:xfrm>
            <a:custGeom>
              <a:avLst/>
              <a:gdLst/>
              <a:ahLst/>
              <a:cxnLst/>
              <a:rect l="l" t="t" r="r" b="b"/>
              <a:pathLst>
                <a:path w="2053" h="1251" extrusionOk="0">
                  <a:moveTo>
                    <a:pt x="2016" y="1"/>
                  </a:moveTo>
                  <a:lnTo>
                    <a:pt x="2016" y="37"/>
                  </a:lnTo>
                  <a:cubicBezTo>
                    <a:pt x="1861" y="146"/>
                    <a:pt x="1670" y="302"/>
                    <a:pt x="1478" y="411"/>
                  </a:cubicBezTo>
                  <a:cubicBezTo>
                    <a:pt x="1022" y="721"/>
                    <a:pt x="529" y="949"/>
                    <a:pt x="0" y="1177"/>
                  </a:cubicBezTo>
                  <a:lnTo>
                    <a:pt x="0" y="1214"/>
                  </a:lnTo>
                  <a:cubicBezTo>
                    <a:pt x="0" y="1250"/>
                    <a:pt x="37" y="1250"/>
                    <a:pt x="37" y="1250"/>
                  </a:cubicBezTo>
                  <a:cubicBezTo>
                    <a:pt x="383" y="1059"/>
                    <a:pt x="758" y="913"/>
                    <a:pt x="1104" y="721"/>
                  </a:cubicBezTo>
                  <a:cubicBezTo>
                    <a:pt x="1442" y="566"/>
                    <a:pt x="1752" y="338"/>
                    <a:pt x="2053" y="74"/>
                  </a:cubicBezTo>
                  <a:lnTo>
                    <a:pt x="2053" y="37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8"/>
            <p:cNvSpPr/>
            <p:nvPr/>
          </p:nvSpPr>
          <p:spPr>
            <a:xfrm>
              <a:off x="1185520" y="3875972"/>
              <a:ext cx="94006" cy="48880"/>
            </a:xfrm>
            <a:custGeom>
              <a:avLst/>
              <a:gdLst/>
              <a:ahLst/>
              <a:cxnLst/>
              <a:rect l="l" t="t" r="r" b="b"/>
              <a:pathLst>
                <a:path w="2054" h="1068" extrusionOk="0">
                  <a:moveTo>
                    <a:pt x="1980" y="1"/>
                  </a:moveTo>
                  <a:cubicBezTo>
                    <a:pt x="1898" y="74"/>
                    <a:pt x="1825" y="119"/>
                    <a:pt x="1716" y="192"/>
                  </a:cubicBezTo>
                  <a:cubicBezTo>
                    <a:pt x="1296" y="493"/>
                    <a:pt x="803" y="721"/>
                    <a:pt x="302" y="913"/>
                  </a:cubicBezTo>
                  <a:cubicBezTo>
                    <a:pt x="229" y="913"/>
                    <a:pt x="119" y="949"/>
                    <a:pt x="1" y="986"/>
                  </a:cubicBezTo>
                  <a:lnTo>
                    <a:pt x="1" y="1031"/>
                  </a:lnTo>
                  <a:cubicBezTo>
                    <a:pt x="1" y="1031"/>
                    <a:pt x="1" y="1068"/>
                    <a:pt x="37" y="1068"/>
                  </a:cubicBezTo>
                  <a:cubicBezTo>
                    <a:pt x="384" y="949"/>
                    <a:pt x="758" y="840"/>
                    <a:pt x="1068" y="648"/>
                  </a:cubicBezTo>
                  <a:cubicBezTo>
                    <a:pt x="1406" y="493"/>
                    <a:pt x="1716" y="265"/>
                    <a:pt x="2017" y="74"/>
                  </a:cubicBezTo>
                  <a:lnTo>
                    <a:pt x="2053" y="3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8"/>
            <p:cNvSpPr/>
            <p:nvPr/>
          </p:nvSpPr>
          <p:spPr>
            <a:xfrm>
              <a:off x="1161308" y="3964902"/>
              <a:ext cx="61008" cy="29291"/>
            </a:xfrm>
            <a:custGeom>
              <a:avLst/>
              <a:gdLst/>
              <a:ahLst/>
              <a:cxnLst/>
              <a:rect l="l" t="t" r="r" b="b"/>
              <a:pathLst>
                <a:path w="1333" h="640" extrusionOk="0">
                  <a:moveTo>
                    <a:pt x="1287" y="1"/>
                  </a:moveTo>
                  <a:cubicBezTo>
                    <a:pt x="949" y="183"/>
                    <a:pt x="603" y="375"/>
                    <a:pt x="265" y="493"/>
                  </a:cubicBezTo>
                  <a:cubicBezTo>
                    <a:pt x="192" y="530"/>
                    <a:pt x="110" y="530"/>
                    <a:pt x="37" y="566"/>
                  </a:cubicBezTo>
                  <a:cubicBezTo>
                    <a:pt x="1" y="566"/>
                    <a:pt x="1" y="566"/>
                    <a:pt x="1" y="603"/>
                  </a:cubicBezTo>
                  <a:cubicBezTo>
                    <a:pt x="1" y="603"/>
                    <a:pt x="1" y="639"/>
                    <a:pt x="37" y="639"/>
                  </a:cubicBezTo>
                  <a:cubicBezTo>
                    <a:pt x="493" y="530"/>
                    <a:pt x="913" y="265"/>
                    <a:pt x="1332" y="37"/>
                  </a:cubicBezTo>
                  <a:lnTo>
                    <a:pt x="13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8"/>
            <p:cNvSpPr/>
            <p:nvPr/>
          </p:nvSpPr>
          <p:spPr>
            <a:xfrm>
              <a:off x="1142084" y="4034244"/>
              <a:ext cx="34738" cy="19222"/>
            </a:xfrm>
            <a:custGeom>
              <a:avLst/>
              <a:gdLst/>
              <a:ahLst/>
              <a:cxnLst/>
              <a:rect l="l" t="t" r="r" b="b"/>
              <a:pathLst>
                <a:path w="759" h="420" extrusionOk="0">
                  <a:moveTo>
                    <a:pt x="685" y="0"/>
                  </a:moveTo>
                  <a:cubicBezTo>
                    <a:pt x="612" y="82"/>
                    <a:pt x="493" y="119"/>
                    <a:pt x="384" y="192"/>
                  </a:cubicBezTo>
                  <a:cubicBezTo>
                    <a:pt x="265" y="265"/>
                    <a:pt x="156" y="310"/>
                    <a:pt x="37" y="347"/>
                  </a:cubicBezTo>
                  <a:cubicBezTo>
                    <a:pt x="1" y="347"/>
                    <a:pt x="1" y="383"/>
                    <a:pt x="1" y="420"/>
                  </a:cubicBezTo>
                  <a:lnTo>
                    <a:pt x="74" y="420"/>
                  </a:lnTo>
                  <a:cubicBezTo>
                    <a:pt x="110" y="383"/>
                    <a:pt x="192" y="383"/>
                    <a:pt x="229" y="347"/>
                  </a:cubicBezTo>
                  <a:cubicBezTo>
                    <a:pt x="302" y="310"/>
                    <a:pt x="338" y="310"/>
                    <a:pt x="384" y="265"/>
                  </a:cubicBezTo>
                  <a:cubicBezTo>
                    <a:pt x="493" y="192"/>
                    <a:pt x="612" y="119"/>
                    <a:pt x="722" y="82"/>
                  </a:cubicBezTo>
                  <a:lnTo>
                    <a:pt x="758" y="3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8"/>
            <p:cNvSpPr/>
            <p:nvPr/>
          </p:nvSpPr>
          <p:spPr>
            <a:xfrm>
              <a:off x="781740" y="4161163"/>
              <a:ext cx="524038" cy="442206"/>
            </a:xfrm>
            <a:custGeom>
              <a:avLst/>
              <a:gdLst/>
              <a:ahLst/>
              <a:cxnLst/>
              <a:rect l="l" t="t" r="r" b="b"/>
              <a:pathLst>
                <a:path w="11450" h="9662" extrusionOk="0">
                  <a:moveTo>
                    <a:pt x="311" y="0"/>
                  </a:moveTo>
                  <a:cubicBezTo>
                    <a:pt x="156" y="575"/>
                    <a:pt x="83" y="1223"/>
                    <a:pt x="47" y="1825"/>
                  </a:cubicBezTo>
                  <a:cubicBezTo>
                    <a:pt x="1" y="2172"/>
                    <a:pt x="1" y="2509"/>
                    <a:pt x="1" y="2856"/>
                  </a:cubicBezTo>
                  <a:cubicBezTo>
                    <a:pt x="47" y="3503"/>
                    <a:pt x="83" y="4188"/>
                    <a:pt x="229" y="4835"/>
                  </a:cubicBezTo>
                  <a:cubicBezTo>
                    <a:pt x="229" y="4908"/>
                    <a:pt x="229" y="4981"/>
                    <a:pt x="275" y="5063"/>
                  </a:cubicBezTo>
                  <a:cubicBezTo>
                    <a:pt x="457" y="6122"/>
                    <a:pt x="840" y="7153"/>
                    <a:pt x="1333" y="8028"/>
                  </a:cubicBezTo>
                  <a:cubicBezTo>
                    <a:pt x="1451" y="8256"/>
                    <a:pt x="1597" y="8484"/>
                    <a:pt x="1753" y="8667"/>
                  </a:cubicBezTo>
                  <a:cubicBezTo>
                    <a:pt x="1826" y="8785"/>
                    <a:pt x="1944" y="8941"/>
                    <a:pt x="2017" y="9050"/>
                  </a:cubicBezTo>
                  <a:cubicBezTo>
                    <a:pt x="2209" y="9278"/>
                    <a:pt x="2400" y="9470"/>
                    <a:pt x="2592" y="9661"/>
                  </a:cubicBezTo>
                  <a:lnTo>
                    <a:pt x="8750" y="9661"/>
                  </a:lnTo>
                  <a:cubicBezTo>
                    <a:pt x="9242" y="9205"/>
                    <a:pt x="9698" y="8594"/>
                    <a:pt x="10082" y="7873"/>
                  </a:cubicBezTo>
                  <a:cubicBezTo>
                    <a:pt x="10574" y="6997"/>
                    <a:pt x="10948" y="5930"/>
                    <a:pt x="11140" y="4835"/>
                  </a:cubicBezTo>
                  <a:cubicBezTo>
                    <a:pt x="11450" y="3239"/>
                    <a:pt x="11404" y="1560"/>
                    <a:pt x="11067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8"/>
            <p:cNvSpPr/>
            <p:nvPr/>
          </p:nvSpPr>
          <p:spPr>
            <a:xfrm>
              <a:off x="781740" y="4242999"/>
              <a:ext cx="511543" cy="360373"/>
            </a:xfrm>
            <a:custGeom>
              <a:avLst/>
              <a:gdLst/>
              <a:ahLst/>
              <a:cxnLst/>
              <a:rect l="l" t="t" r="r" b="b"/>
              <a:pathLst>
                <a:path w="11177" h="7874" extrusionOk="0">
                  <a:moveTo>
                    <a:pt x="4033" y="0"/>
                  </a:moveTo>
                  <a:cubicBezTo>
                    <a:pt x="3997" y="37"/>
                    <a:pt x="3960" y="37"/>
                    <a:pt x="3924" y="37"/>
                  </a:cubicBezTo>
                  <a:cubicBezTo>
                    <a:pt x="3842" y="82"/>
                    <a:pt x="3805" y="119"/>
                    <a:pt x="3769" y="155"/>
                  </a:cubicBezTo>
                  <a:cubicBezTo>
                    <a:pt x="3650" y="228"/>
                    <a:pt x="3577" y="311"/>
                    <a:pt x="3504" y="384"/>
                  </a:cubicBezTo>
                  <a:cubicBezTo>
                    <a:pt x="3468" y="457"/>
                    <a:pt x="3468" y="493"/>
                    <a:pt x="3422" y="539"/>
                  </a:cubicBezTo>
                  <a:cubicBezTo>
                    <a:pt x="3313" y="685"/>
                    <a:pt x="3240" y="840"/>
                    <a:pt x="3157" y="995"/>
                  </a:cubicBezTo>
                  <a:cubicBezTo>
                    <a:pt x="3048" y="1141"/>
                    <a:pt x="2966" y="1296"/>
                    <a:pt x="2856" y="1487"/>
                  </a:cubicBezTo>
                  <a:cubicBezTo>
                    <a:pt x="2783" y="1633"/>
                    <a:pt x="2701" y="1788"/>
                    <a:pt x="2592" y="1907"/>
                  </a:cubicBezTo>
                  <a:cubicBezTo>
                    <a:pt x="2510" y="2016"/>
                    <a:pt x="2400" y="2135"/>
                    <a:pt x="2282" y="2245"/>
                  </a:cubicBezTo>
                  <a:cubicBezTo>
                    <a:pt x="2209" y="2318"/>
                    <a:pt x="2099" y="2363"/>
                    <a:pt x="1981" y="2363"/>
                  </a:cubicBezTo>
                  <a:cubicBezTo>
                    <a:pt x="1908" y="2363"/>
                    <a:pt x="1789" y="2318"/>
                    <a:pt x="1753" y="2281"/>
                  </a:cubicBezTo>
                  <a:cubicBezTo>
                    <a:pt x="1680" y="2281"/>
                    <a:pt x="1643" y="2245"/>
                    <a:pt x="1597" y="2208"/>
                  </a:cubicBezTo>
                  <a:lnTo>
                    <a:pt x="1488" y="2089"/>
                  </a:lnTo>
                  <a:cubicBezTo>
                    <a:pt x="1415" y="2016"/>
                    <a:pt x="1369" y="1944"/>
                    <a:pt x="1333" y="1825"/>
                  </a:cubicBezTo>
                  <a:cubicBezTo>
                    <a:pt x="1296" y="1715"/>
                    <a:pt x="1260" y="1597"/>
                    <a:pt x="1260" y="1487"/>
                  </a:cubicBezTo>
                  <a:cubicBezTo>
                    <a:pt x="1223" y="1369"/>
                    <a:pt x="1187" y="1223"/>
                    <a:pt x="1187" y="1104"/>
                  </a:cubicBezTo>
                  <a:cubicBezTo>
                    <a:pt x="1141" y="995"/>
                    <a:pt x="1105" y="876"/>
                    <a:pt x="1068" y="803"/>
                  </a:cubicBezTo>
                  <a:cubicBezTo>
                    <a:pt x="1032" y="721"/>
                    <a:pt x="995" y="648"/>
                    <a:pt x="959" y="612"/>
                  </a:cubicBezTo>
                  <a:cubicBezTo>
                    <a:pt x="913" y="575"/>
                    <a:pt x="877" y="539"/>
                    <a:pt x="840" y="493"/>
                  </a:cubicBezTo>
                  <a:cubicBezTo>
                    <a:pt x="840" y="457"/>
                    <a:pt x="804" y="457"/>
                    <a:pt x="767" y="457"/>
                  </a:cubicBezTo>
                  <a:cubicBezTo>
                    <a:pt x="685" y="420"/>
                    <a:pt x="649" y="384"/>
                    <a:pt x="576" y="384"/>
                  </a:cubicBezTo>
                  <a:lnTo>
                    <a:pt x="384" y="384"/>
                  </a:lnTo>
                  <a:cubicBezTo>
                    <a:pt x="348" y="384"/>
                    <a:pt x="311" y="420"/>
                    <a:pt x="275" y="420"/>
                  </a:cubicBezTo>
                  <a:cubicBezTo>
                    <a:pt x="229" y="457"/>
                    <a:pt x="156" y="457"/>
                    <a:pt x="120" y="493"/>
                  </a:cubicBezTo>
                  <a:lnTo>
                    <a:pt x="156" y="493"/>
                  </a:lnTo>
                  <a:cubicBezTo>
                    <a:pt x="83" y="539"/>
                    <a:pt x="47" y="575"/>
                    <a:pt x="1" y="612"/>
                  </a:cubicBezTo>
                  <a:lnTo>
                    <a:pt x="1" y="1068"/>
                  </a:lnTo>
                  <a:cubicBezTo>
                    <a:pt x="47" y="1752"/>
                    <a:pt x="83" y="2400"/>
                    <a:pt x="229" y="3047"/>
                  </a:cubicBezTo>
                  <a:cubicBezTo>
                    <a:pt x="229" y="3120"/>
                    <a:pt x="229" y="3193"/>
                    <a:pt x="275" y="3275"/>
                  </a:cubicBezTo>
                  <a:cubicBezTo>
                    <a:pt x="457" y="4334"/>
                    <a:pt x="840" y="5365"/>
                    <a:pt x="1333" y="6240"/>
                  </a:cubicBezTo>
                  <a:cubicBezTo>
                    <a:pt x="1488" y="6468"/>
                    <a:pt x="1597" y="6696"/>
                    <a:pt x="1753" y="6879"/>
                  </a:cubicBezTo>
                  <a:cubicBezTo>
                    <a:pt x="1826" y="6997"/>
                    <a:pt x="1944" y="7153"/>
                    <a:pt x="2017" y="7262"/>
                  </a:cubicBezTo>
                  <a:cubicBezTo>
                    <a:pt x="2209" y="7490"/>
                    <a:pt x="2400" y="7682"/>
                    <a:pt x="2592" y="7873"/>
                  </a:cubicBezTo>
                  <a:lnTo>
                    <a:pt x="8750" y="7873"/>
                  </a:lnTo>
                  <a:cubicBezTo>
                    <a:pt x="9242" y="7417"/>
                    <a:pt x="9698" y="6806"/>
                    <a:pt x="10082" y="6085"/>
                  </a:cubicBezTo>
                  <a:cubicBezTo>
                    <a:pt x="10574" y="5209"/>
                    <a:pt x="10948" y="4142"/>
                    <a:pt x="11140" y="3047"/>
                  </a:cubicBezTo>
                  <a:cubicBezTo>
                    <a:pt x="11140" y="2965"/>
                    <a:pt x="11176" y="2929"/>
                    <a:pt x="11176" y="2856"/>
                  </a:cubicBezTo>
                  <a:cubicBezTo>
                    <a:pt x="11067" y="2856"/>
                    <a:pt x="10994" y="2856"/>
                    <a:pt x="10912" y="2819"/>
                  </a:cubicBezTo>
                  <a:cubicBezTo>
                    <a:pt x="10766" y="2774"/>
                    <a:pt x="10647" y="2737"/>
                    <a:pt x="10538" y="2664"/>
                  </a:cubicBezTo>
                  <a:cubicBezTo>
                    <a:pt x="10456" y="2591"/>
                    <a:pt x="10383" y="2546"/>
                    <a:pt x="10346" y="2509"/>
                  </a:cubicBezTo>
                  <a:lnTo>
                    <a:pt x="10228" y="2400"/>
                  </a:lnTo>
                  <a:lnTo>
                    <a:pt x="10155" y="2318"/>
                  </a:lnTo>
                  <a:cubicBezTo>
                    <a:pt x="10082" y="2208"/>
                    <a:pt x="9999" y="2135"/>
                    <a:pt x="9963" y="1980"/>
                  </a:cubicBezTo>
                  <a:cubicBezTo>
                    <a:pt x="9890" y="1861"/>
                    <a:pt x="9853" y="1752"/>
                    <a:pt x="9853" y="1633"/>
                  </a:cubicBezTo>
                  <a:cubicBezTo>
                    <a:pt x="9771" y="1369"/>
                    <a:pt x="9735" y="1141"/>
                    <a:pt x="9625" y="876"/>
                  </a:cubicBezTo>
                  <a:lnTo>
                    <a:pt x="9625" y="913"/>
                  </a:lnTo>
                  <a:cubicBezTo>
                    <a:pt x="9580" y="803"/>
                    <a:pt x="9543" y="721"/>
                    <a:pt x="9507" y="648"/>
                  </a:cubicBezTo>
                  <a:lnTo>
                    <a:pt x="9470" y="648"/>
                  </a:lnTo>
                  <a:cubicBezTo>
                    <a:pt x="9434" y="612"/>
                    <a:pt x="9397" y="539"/>
                    <a:pt x="9315" y="493"/>
                  </a:cubicBezTo>
                  <a:cubicBezTo>
                    <a:pt x="9315" y="457"/>
                    <a:pt x="9279" y="457"/>
                    <a:pt x="9242" y="420"/>
                  </a:cubicBezTo>
                  <a:cubicBezTo>
                    <a:pt x="9206" y="420"/>
                    <a:pt x="9169" y="384"/>
                    <a:pt x="9124" y="384"/>
                  </a:cubicBezTo>
                  <a:cubicBezTo>
                    <a:pt x="9014" y="347"/>
                    <a:pt x="8896" y="311"/>
                    <a:pt x="8786" y="265"/>
                  </a:cubicBezTo>
                  <a:lnTo>
                    <a:pt x="8485" y="265"/>
                  </a:lnTo>
                  <a:cubicBezTo>
                    <a:pt x="8403" y="311"/>
                    <a:pt x="8330" y="311"/>
                    <a:pt x="8257" y="347"/>
                  </a:cubicBezTo>
                  <a:cubicBezTo>
                    <a:pt x="8175" y="384"/>
                    <a:pt x="8138" y="420"/>
                    <a:pt x="8065" y="457"/>
                  </a:cubicBezTo>
                  <a:cubicBezTo>
                    <a:pt x="7983" y="493"/>
                    <a:pt x="7910" y="575"/>
                    <a:pt x="7874" y="648"/>
                  </a:cubicBezTo>
                  <a:cubicBezTo>
                    <a:pt x="7755" y="803"/>
                    <a:pt x="7682" y="913"/>
                    <a:pt x="7609" y="1068"/>
                  </a:cubicBezTo>
                  <a:cubicBezTo>
                    <a:pt x="7527" y="1223"/>
                    <a:pt x="7454" y="1369"/>
                    <a:pt x="7381" y="1524"/>
                  </a:cubicBezTo>
                  <a:cubicBezTo>
                    <a:pt x="7299" y="1633"/>
                    <a:pt x="7226" y="1788"/>
                    <a:pt x="7117" y="1907"/>
                  </a:cubicBezTo>
                  <a:lnTo>
                    <a:pt x="6998" y="2016"/>
                  </a:lnTo>
                  <a:cubicBezTo>
                    <a:pt x="6962" y="2089"/>
                    <a:pt x="6925" y="2135"/>
                    <a:pt x="6889" y="2172"/>
                  </a:cubicBezTo>
                  <a:cubicBezTo>
                    <a:pt x="6770" y="2245"/>
                    <a:pt x="6697" y="2281"/>
                    <a:pt x="6615" y="2363"/>
                  </a:cubicBezTo>
                  <a:cubicBezTo>
                    <a:pt x="6542" y="2363"/>
                    <a:pt x="6505" y="2400"/>
                    <a:pt x="6432" y="2436"/>
                  </a:cubicBezTo>
                  <a:lnTo>
                    <a:pt x="6277" y="2436"/>
                  </a:lnTo>
                  <a:cubicBezTo>
                    <a:pt x="6159" y="2436"/>
                    <a:pt x="6086" y="2436"/>
                    <a:pt x="5976" y="2400"/>
                  </a:cubicBezTo>
                  <a:cubicBezTo>
                    <a:pt x="5894" y="2318"/>
                    <a:pt x="5821" y="2281"/>
                    <a:pt x="5748" y="2172"/>
                  </a:cubicBezTo>
                  <a:cubicBezTo>
                    <a:pt x="5666" y="2089"/>
                    <a:pt x="5593" y="1980"/>
                    <a:pt x="5520" y="1907"/>
                  </a:cubicBezTo>
                  <a:cubicBezTo>
                    <a:pt x="5402" y="1679"/>
                    <a:pt x="5292" y="1405"/>
                    <a:pt x="5137" y="1141"/>
                  </a:cubicBezTo>
                  <a:cubicBezTo>
                    <a:pt x="5018" y="913"/>
                    <a:pt x="4873" y="685"/>
                    <a:pt x="4717" y="457"/>
                  </a:cubicBezTo>
                  <a:cubicBezTo>
                    <a:pt x="4644" y="347"/>
                    <a:pt x="4526" y="228"/>
                    <a:pt x="4453" y="155"/>
                  </a:cubicBezTo>
                  <a:lnTo>
                    <a:pt x="4416" y="155"/>
                  </a:lnTo>
                  <a:cubicBezTo>
                    <a:pt x="4380" y="119"/>
                    <a:pt x="4298" y="82"/>
                    <a:pt x="4261" y="37"/>
                  </a:cubicBezTo>
                  <a:cubicBezTo>
                    <a:pt x="4225" y="37"/>
                    <a:pt x="4188" y="37"/>
                    <a:pt x="4152" y="0"/>
                  </a:cubicBezTo>
                  <a:lnTo>
                    <a:pt x="4070" y="0"/>
                  </a:lnTo>
                  <a:cubicBezTo>
                    <a:pt x="4070" y="0"/>
                    <a:pt x="4033" y="0"/>
                    <a:pt x="4033" y="37"/>
                  </a:cubicBezTo>
                  <a:lnTo>
                    <a:pt x="4033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0" name="Google Shape;3490;p48"/>
          <p:cNvGrpSpPr/>
          <p:nvPr/>
        </p:nvGrpSpPr>
        <p:grpSpPr>
          <a:xfrm>
            <a:off x="7677548" y="559507"/>
            <a:ext cx="746452" cy="633590"/>
            <a:chOff x="7677548" y="559507"/>
            <a:chExt cx="746452" cy="633590"/>
          </a:xfrm>
        </p:grpSpPr>
        <p:sp>
          <p:nvSpPr>
            <p:cNvPr id="3491" name="Google Shape;3491;p48"/>
            <p:cNvSpPr/>
            <p:nvPr/>
          </p:nvSpPr>
          <p:spPr>
            <a:xfrm>
              <a:off x="8023538" y="559507"/>
              <a:ext cx="383653" cy="194812"/>
            </a:xfrm>
            <a:custGeom>
              <a:avLst/>
              <a:gdLst/>
              <a:ahLst/>
              <a:cxnLst/>
              <a:rect l="l" t="t" r="r" b="b"/>
              <a:pathLst>
                <a:path w="12271" h="6231" extrusionOk="0">
                  <a:moveTo>
                    <a:pt x="10865" y="0"/>
                  </a:moveTo>
                  <a:lnTo>
                    <a:pt x="0" y="5364"/>
                  </a:lnTo>
                  <a:lnTo>
                    <a:pt x="2655" y="6231"/>
                  </a:lnTo>
                  <a:lnTo>
                    <a:pt x="12270" y="1487"/>
                  </a:lnTo>
                  <a:lnTo>
                    <a:pt x="10865" y="0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8"/>
            <p:cNvSpPr/>
            <p:nvPr/>
          </p:nvSpPr>
          <p:spPr>
            <a:xfrm>
              <a:off x="7696652" y="576047"/>
              <a:ext cx="383934" cy="191404"/>
            </a:xfrm>
            <a:custGeom>
              <a:avLst/>
              <a:gdLst/>
              <a:ahLst/>
              <a:cxnLst/>
              <a:rect l="l" t="t" r="r" b="b"/>
              <a:pathLst>
                <a:path w="12280" h="6122" extrusionOk="0">
                  <a:moveTo>
                    <a:pt x="2427" y="0"/>
                  </a:moveTo>
                  <a:lnTo>
                    <a:pt x="1" y="1104"/>
                  </a:lnTo>
                  <a:lnTo>
                    <a:pt x="10720" y="6121"/>
                  </a:lnTo>
                  <a:lnTo>
                    <a:pt x="12280" y="5437"/>
                  </a:lnTo>
                  <a:lnTo>
                    <a:pt x="2427" y="0"/>
                  </a:lnTo>
                  <a:close/>
                </a:path>
              </a:pathLst>
            </a:custGeom>
            <a:solidFill>
              <a:srgbClr val="F3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8"/>
            <p:cNvSpPr/>
            <p:nvPr/>
          </p:nvSpPr>
          <p:spPr>
            <a:xfrm>
              <a:off x="7677548" y="596276"/>
              <a:ext cx="746452" cy="596786"/>
            </a:xfrm>
            <a:custGeom>
              <a:avLst/>
              <a:gdLst/>
              <a:ahLst/>
              <a:cxnLst/>
              <a:rect l="l" t="t" r="r" b="b"/>
              <a:pathLst>
                <a:path w="23875" h="19088" extrusionOk="0">
                  <a:moveTo>
                    <a:pt x="602" y="0"/>
                  </a:moveTo>
                  <a:cubicBezTo>
                    <a:pt x="286" y="0"/>
                    <a:pt x="0" y="266"/>
                    <a:pt x="0" y="612"/>
                  </a:cubicBezTo>
                  <a:lnTo>
                    <a:pt x="302" y="14561"/>
                  </a:lnTo>
                  <a:cubicBezTo>
                    <a:pt x="302" y="14789"/>
                    <a:pt x="457" y="14980"/>
                    <a:pt x="685" y="15090"/>
                  </a:cubicBezTo>
                  <a:lnTo>
                    <a:pt x="9962" y="18593"/>
                  </a:lnTo>
                  <a:cubicBezTo>
                    <a:pt x="9962" y="18593"/>
                    <a:pt x="10670" y="19087"/>
                    <a:pt x="11681" y="19087"/>
                  </a:cubicBezTo>
                  <a:cubicBezTo>
                    <a:pt x="11716" y="19087"/>
                    <a:pt x="11751" y="19087"/>
                    <a:pt x="11787" y="19085"/>
                  </a:cubicBezTo>
                  <a:cubicBezTo>
                    <a:pt x="11822" y="19087"/>
                    <a:pt x="11857" y="19087"/>
                    <a:pt x="11892" y="19087"/>
                  </a:cubicBezTo>
                  <a:cubicBezTo>
                    <a:pt x="12895" y="19087"/>
                    <a:pt x="13612" y="18593"/>
                    <a:pt x="13612" y="18593"/>
                  </a:cubicBezTo>
                  <a:lnTo>
                    <a:pt x="23190" y="15090"/>
                  </a:lnTo>
                  <a:cubicBezTo>
                    <a:pt x="23418" y="14980"/>
                    <a:pt x="23564" y="14789"/>
                    <a:pt x="23564" y="14561"/>
                  </a:cubicBezTo>
                  <a:lnTo>
                    <a:pt x="23875" y="612"/>
                  </a:lnTo>
                  <a:cubicBezTo>
                    <a:pt x="23875" y="266"/>
                    <a:pt x="23589" y="0"/>
                    <a:pt x="23273" y="0"/>
                  </a:cubicBezTo>
                  <a:cubicBezTo>
                    <a:pt x="23207" y="0"/>
                    <a:pt x="23139" y="12"/>
                    <a:pt x="23072" y="37"/>
                  </a:cubicBezTo>
                  <a:lnTo>
                    <a:pt x="13529" y="4070"/>
                  </a:lnTo>
                  <a:lnTo>
                    <a:pt x="10154" y="4070"/>
                  </a:lnTo>
                  <a:lnTo>
                    <a:pt x="803" y="37"/>
                  </a:lnTo>
                  <a:cubicBezTo>
                    <a:pt x="736" y="12"/>
                    <a:pt x="668" y="0"/>
                    <a:pt x="602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8"/>
            <p:cNvSpPr/>
            <p:nvPr/>
          </p:nvSpPr>
          <p:spPr>
            <a:xfrm>
              <a:off x="7694088" y="628511"/>
              <a:ext cx="280697" cy="517999"/>
            </a:xfrm>
            <a:custGeom>
              <a:avLst/>
              <a:gdLst/>
              <a:ahLst/>
              <a:cxnLst/>
              <a:rect l="l" t="t" r="r" b="b"/>
              <a:pathLst>
                <a:path w="8978" h="16568" extrusionOk="0">
                  <a:moveTo>
                    <a:pt x="119" y="110"/>
                  </a:moveTo>
                  <a:lnTo>
                    <a:pt x="8895" y="3841"/>
                  </a:lnTo>
                  <a:lnTo>
                    <a:pt x="8749" y="16421"/>
                  </a:lnTo>
                  <a:lnTo>
                    <a:pt x="539" y="13566"/>
                  </a:lnTo>
                  <a:lnTo>
                    <a:pt x="119" y="110"/>
                  </a:lnTo>
                  <a:close/>
                  <a:moveTo>
                    <a:pt x="1" y="1"/>
                  </a:moveTo>
                  <a:lnTo>
                    <a:pt x="457" y="13603"/>
                  </a:lnTo>
                  <a:lnTo>
                    <a:pt x="457" y="13648"/>
                  </a:lnTo>
                  <a:lnTo>
                    <a:pt x="8786" y="16531"/>
                  </a:lnTo>
                  <a:lnTo>
                    <a:pt x="8822" y="16567"/>
                  </a:lnTo>
                  <a:lnTo>
                    <a:pt x="8977" y="37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8"/>
            <p:cNvSpPr/>
            <p:nvPr/>
          </p:nvSpPr>
          <p:spPr>
            <a:xfrm>
              <a:off x="7992428" y="723497"/>
              <a:ext cx="106989" cy="469600"/>
            </a:xfrm>
            <a:custGeom>
              <a:avLst/>
              <a:gdLst/>
              <a:ahLst/>
              <a:cxnLst/>
              <a:rect l="l" t="t" r="r" b="b"/>
              <a:pathLst>
                <a:path w="3422" h="15020" extrusionOk="0">
                  <a:moveTo>
                    <a:pt x="1" y="1"/>
                  </a:moveTo>
                  <a:lnTo>
                    <a:pt x="1" y="14597"/>
                  </a:lnTo>
                  <a:cubicBezTo>
                    <a:pt x="251" y="14743"/>
                    <a:pt x="841" y="15019"/>
                    <a:pt x="1582" y="15019"/>
                  </a:cubicBezTo>
                  <a:cubicBezTo>
                    <a:pt x="1626" y="15019"/>
                    <a:pt x="1671" y="15018"/>
                    <a:pt x="1716" y="15016"/>
                  </a:cubicBezTo>
                  <a:cubicBezTo>
                    <a:pt x="1761" y="15018"/>
                    <a:pt x="1805" y="15019"/>
                    <a:pt x="1849" y="15019"/>
                  </a:cubicBezTo>
                  <a:cubicBezTo>
                    <a:pt x="2578" y="15019"/>
                    <a:pt x="3138" y="14745"/>
                    <a:pt x="3422" y="14633"/>
                  </a:cubicBezTo>
                  <a:lnTo>
                    <a:pt x="3422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8"/>
            <p:cNvSpPr/>
            <p:nvPr/>
          </p:nvSpPr>
          <p:spPr>
            <a:xfrm>
              <a:off x="8016409" y="1103723"/>
              <a:ext cx="59341" cy="60779"/>
            </a:xfrm>
            <a:custGeom>
              <a:avLst/>
              <a:gdLst/>
              <a:ahLst/>
              <a:cxnLst/>
              <a:rect l="l" t="t" r="r" b="b"/>
              <a:pathLst>
                <a:path w="1898" h="1944" extrusionOk="0">
                  <a:moveTo>
                    <a:pt x="949" y="0"/>
                  </a:moveTo>
                  <a:cubicBezTo>
                    <a:pt x="411" y="0"/>
                    <a:pt x="0" y="420"/>
                    <a:pt x="0" y="958"/>
                  </a:cubicBezTo>
                  <a:cubicBezTo>
                    <a:pt x="0" y="1487"/>
                    <a:pt x="411" y="1943"/>
                    <a:pt x="949" y="1943"/>
                  </a:cubicBezTo>
                  <a:cubicBezTo>
                    <a:pt x="1478" y="1943"/>
                    <a:pt x="1898" y="1487"/>
                    <a:pt x="1898" y="958"/>
                  </a:cubicBezTo>
                  <a:cubicBezTo>
                    <a:pt x="1898" y="420"/>
                    <a:pt x="1478" y="0"/>
                    <a:pt x="94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8"/>
            <p:cNvSpPr/>
            <p:nvPr/>
          </p:nvSpPr>
          <p:spPr>
            <a:xfrm>
              <a:off x="8007843" y="762861"/>
              <a:ext cx="76193" cy="29702"/>
            </a:xfrm>
            <a:custGeom>
              <a:avLst/>
              <a:gdLst/>
              <a:ahLst/>
              <a:cxnLst/>
              <a:rect l="l" t="t" r="r" b="b"/>
              <a:pathLst>
                <a:path w="2437" h="950" extrusionOk="0">
                  <a:moveTo>
                    <a:pt x="1" y="0"/>
                  </a:moveTo>
                  <a:lnTo>
                    <a:pt x="1" y="949"/>
                  </a:lnTo>
                  <a:lnTo>
                    <a:pt x="2436" y="949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8"/>
            <p:cNvSpPr/>
            <p:nvPr/>
          </p:nvSpPr>
          <p:spPr>
            <a:xfrm>
              <a:off x="7992428" y="887519"/>
              <a:ext cx="106989" cy="75036"/>
            </a:xfrm>
            <a:custGeom>
              <a:avLst/>
              <a:gdLst/>
              <a:ahLst/>
              <a:cxnLst/>
              <a:rect l="l" t="t" r="r" b="b"/>
              <a:pathLst>
                <a:path w="3422" h="2400" extrusionOk="0">
                  <a:moveTo>
                    <a:pt x="3422" y="0"/>
                  </a:moveTo>
                  <a:lnTo>
                    <a:pt x="1" y="1332"/>
                  </a:lnTo>
                  <a:lnTo>
                    <a:pt x="1" y="2399"/>
                  </a:lnTo>
                  <a:lnTo>
                    <a:pt x="3422" y="1031"/>
                  </a:lnTo>
                  <a:lnTo>
                    <a:pt x="342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8"/>
            <p:cNvSpPr/>
            <p:nvPr/>
          </p:nvSpPr>
          <p:spPr>
            <a:xfrm>
              <a:off x="7992428" y="946830"/>
              <a:ext cx="106989" cy="76193"/>
            </a:xfrm>
            <a:custGeom>
              <a:avLst/>
              <a:gdLst/>
              <a:ahLst/>
              <a:cxnLst/>
              <a:rect l="l" t="t" r="r" b="b"/>
              <a:pathLst>
                <a:path w="3422" h="2437" extrusionOk="0">
                  <a:moveTo>
                    <a:pt x="3422" y="1"/>
                  </a:moveTo>
                  <a:lnTo>
                    <a:pt x="1" y="1369"/>
                  </a:lnTo>
                  <a:lnTo>
                    <a:pt x="1" y="2436"/>
                  </a:lnTo>
                  <a:lnTo>
                    <a:pt x="3422" y="1068"/>
                  </a:lnTo>
                  <a:lnTo>
                    <a:pt x="342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8"/>
            <p:cNvSpPr/>
            <p:nvPr/>
          </p:nvSpPr>
          <p:spPr>
            <a:xfrm>
              <a:off x="8123370" y="618819"/>
              <a:ext cx="279259" cy="527691"/>
            </a:xfrm>
            <a:custGeom>
              <a:avLst/>
              <a:gdLst/>
              <a:ahLst/>
              <a:cxnLst/>
              <a:rect l="l" t="t" r="r" b="b"/>
              <a:pathLst>
                <a:path w="8932" h="16878" extrusionOk="0">
                  <a:moveTo>
                    <a:pt x="8849" y="156"/>
                  </a:moveTo>
                  <a:lnTo>
                    <a:pt x="8621" y="13456"/>
                  </a:lnTo>
                  <a:lnTo>
                    <a:pt x="146" y="16731"/>
                  </a:lnTo>
                  <a:lnTo>
                    <a:pt x="73" y="3805"/>
                  </a:lnTo>
                  <a:lnTo>
                    <a:pt x="8849" y="156"/>
                  </a:lnTo>
                  <a:close/>
                  <a:moveTo>
                    <a:pt x="8931" y="1"/>
                  </a:moveTo>
                  <a:lnTo>
                    <a:pt x="0" y="3768"/>
                  </a:lnTo>
                  <a:lnTo>
                    <a:pt x="73" y="16804"/>
                  </a:lnTo>
                  <a:lnTo>
                    <a:pt x="73" y="16877"/>
                  </a:lnTo>
                  <a:lnTo>
                    <a:pt x="8667" y="13539"/>
                  </a:lnTo>
                  <a:lnTo>
                    <a:pt x="8703" y="13539"/>
                  </a:lnTo>
                  <a:lnTo>
                    <a:pt x="8931" y="83"/>
                  </a:lnTo>
                  <a:lnTo>
                    <a:pt x="8931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1" name="Google Shape;3501;p48"/>
          <p:cNvGrpSpPr/>
          <p:nvPr/>
        </p:nvGrpSpPr>
        <p:grpSpPr>
          <a:xfrm>
            <a:off x="673289" y="616678"/>
            <a:ext cx="1200899" cy="519245"/>
            <a:chOff x="673289" y="616678"/>
            <a:chExt cx="1200899" cy="519245"/>
          </a:xfrm>
        </p:grpSpPr>
        <p:sp>
          <p:nvSpPr>
            <p:cNvPr id="3502" name="Google Shape;3502;p48"/>
            <p:cNvSpPr/>
            <p:nvPr/>
          </p:nvSpPr>
          <p:spPr>
            <a:xfrm>
              <a:off x="678616" y="783052"/>
              <a:ext cx="1195572" cy="352871"/>
            </a:xfrm>
            <a:custGeom>
              <a:avLst/>
              <a:gdLst/>
              <a:ahLst/>
              <a:cxnLst/>
              <a:rect l="l" t="t" r="r" b="b"/>
              <a:pathLst>
                <a:path w="16385" h="4836" extrusionOk="0">
                  <a:moveTo>
                    <a:pt x="8859" y="995"/>
                  </a:moveTo>
                  <a:cubicBezTo>
                    <a:pt x="8895" y="995"/>
                    <a:pt x="8977" y="1032"/>
                    <a:pt x="9014" y="1068"/>
                  </a:cubicBezTo>
                  <a:cubicBezTo>
                    <a:pt x="9050" y="1068"/>
                    <a:pt x="9087" y="1105"/>
                    <a:pt x="9123" y="1105"/>
                  </a:cubicBezTo>
                  <a:lnTo>
                    <a:pt x="9123" y="1141"/>
                  </a:lnTo>
                  <a:lnTo>
                    <a:pt x="9160" y="1187"/>
                  </a:lnTo>
                  <a:lnTo>
                    <a:pt x="9160" y="1223"/>
                  </a:lnTo>
                  <a:cubicBezTo>
                    <a:pt x="9160" y="1223"/>
                    <a:pt x="9123" y="1223"/>
                    <a:pt x="9123" y="1260"/>
                  </a:cubicBezTo>
                  <a:cubicBezTo>
                    <a:pt x="9123" y="1260"/>
                    <a:pt x="9087" y="1296"/>
                    <a:pt x="9050" y="1296"/>
                  </a:cubicBezTo>
                  <a:cubicBezTo>
                    <a:pt x="8932" y="1369"/>
                    <a:pt x="8822" y="1415"/>
                    <a:pt x="8704" y="1451"/>
                  </a:cubicBezTo>
                  <a:cubicBezTo>
                    <a:pt x="8594" y="1488"/>
                    <a:pt x="8476" y="1524"/>
                    <a:pt x="8366" y="1561"/>
                  </a:cubicBezTo>
                  <a:lnTo>
                    <a:pt x="8293" y="1597"/>
                  </a:lnTo>
                  <a:lnTo>
                    <a:pt x="8211" y="1597"/>
                  </a:lnTo>
                  <a:cubicBezTo>
                    <a:pt x="8174" y="1643"/>
                    <a:pt x="8138" y="1643"/>
                    <a:pt x="8101" y="1643"/>
                  </a:cubicBezTo>
                  <a:lnTo>
                    <a:pt x="8065" y="1680"/>
                  </a:lnTo>
                  <a:lnTo>
                    <a:pt x="8019" y="1680"/>
                  </a:lnTo>
                  <a:cubicBezTo>
                    <a:pt x="7682" y="1789"/>
                    <a:pt x="7381" y="1908"/>
                    <a:pt x="7034" y="2017"/>
                  </a:cubicBezTo>
                  <a:lnTo>
                    <a:pt x="6614" y="2136"/>
                  </a:lnTo>
                  <a:cubicBezTo>
                    <a:pt x="6843" y="1981"/>
                    <a:pt x="7071" y="1826"/>
                    <a:pt x="7299" y="1716"/>
                  </a:cubicBezTo>
                  <a:cubicBezTo>
                    <a:pt x="7755" y="1451"/>
                    <a:pt x="8293" y="1187"/>
                    <a:pt x="8859" y="995"/>
                  </a:cubicBezTo>
                  <a:close/>
                  <a:moveTo>
                    <a:pt x="13192" y="1"/>
                  </a:moveTo>
                  <a:cubicBezTo>
                    <a:pt x="12927" y="1"/>
                    <a:pt x="12626" y="1"/>
                    <a:pt x="12280" y="47"/>
                  </a:cubicBezTo>
                  <a:cubicBezTo>
                    <a:pt x="11897" y="83"/>
                    <a:pt x="11523" y="120"/>
                    <a:pt x="11103" y="193"/>
                  </a:cubicBezTo>
                  <a:cubicBezTo>
                    <a:pt x="10647" y="275"/>
                    <a:pt x="10227" y="348"/>
                    <a:pt x="9807" y="457"/>
                  </a:cubicBezTo>
                  <a:cubicBezTo>
                    <a:pt x="9470" y="539"/>
                    <a:pt x="9160" y="649"/>
                    <a:pt x="8822" y="767"/>
                  </a:cubicBezTo>
                  <a:cubicBezTo>
                    <a:pt x="8704" y="731"/>
                    <a:pt x="8594" y="731"/>
                    <a:pt x="8476" y="685"/>
                  </a:cubicBezTo>
                  <a:cubicBezTo>
                    <a:pt x="8366" y="685"/>
                    <a:pt x="8247" y="649"/>
                    <a:pt x="8101" y="612"/>
                  </a:cubicBezTo>
                  <a:lnTo>
                    <a:pt x="8065" y="612"/>
                  </a:lnTo>
                  <a:cubicBezTo>
                    <a:pt x="7226" y="457"/>
                    <a:pt x="6240" y="311"/>
                    <a:pt x="5246" y="193"/>
                  </a:cubicBezTo>
                  <a:cubicBezTo>
                    <a:pt x="4826" y="156"/>
                    <a:pt x="4370" y="83"/>
                    <a:pt x="3914" y="83"/>
                  </a:cubicBezTo>
                  <a:lnTo>
                    <a:pt x="3613" y="83"/>
                  </a:lnTo>
                  <a:cubicBezTo>
                    <a:pt x="3312" y="83"/>
                    <a:pt x="3048" y="83"/>
                    <a:pt x="2737" y="120"/>
                  </a:cubicBezTo>
                  <a:cubicBezTo>
                    <a:pt x="2245" y="193"/>
                    <a:pt x="1752" y="311"/>
                    <a:pt x="1332" y="457"/>
                  </a:cubicBezTo>
                  <a:cubicBezTo>
                    <a:pt x="949" y="612"/>
                    <a:pt x="575" y="840"/>
                    <a:pt x="229" y="1105"/>
                  </a:cubicBezTo>
                  <a:cubicBezTo>
                    <a:pt x="229" y="1141"/>
                    <a:pt x="192" y="1141"/>
                    <a:pt x="156" y="1187"/>
                  </a:cubicBezTo>
                  <a:cubicBezTo>
                    <a:pt x="119" y="1223"/>
                    <a:pt x="83" y="1260"/>
                    <a:pt x="37" y="1296"/>
                  </a:cubicBezTo>
                  <a:cubicBezTo>
                    <a:pt x="1" y="1333"/>
                    <a:pt x="1" y="1369"/>
                    <a:pt x="37" y="1415"/>
                  </a:cubicBezTo>
                  <a:cubicBezTo>
                    <a:pt x="37" y="1451"/>
                    <a:pt x="83" y="1451"/>
                    <a:pt x="83" y="1488"/>
                  </a:cubicBezTo>
                  <a:lnTo>
                    <a:pt x="119" y="1488"/>
                  </a:lnTo>
                  <a:lnTo>
                    <a:pt x="156" y="1524"/>
                  </a:lnTo>
                  <a:lnTo>
                    <a:pt x="192" y="1524"/>
                  </a:lnTo>
                  <a:cubicBezTo>
                    <a:pt x="192" y="1524"/>
                    <a:pt x="229" y="1561"/>
                    <a:pt x="265" y="1561"/>
                  </a:cubicBezTo>
                  <a:lnTo>
                    <a:pt x="347" y="1561"/>
                  </a:lnTo>
                  <a:lnTo>
                    <a:pt x="539" y="1643"/>
                  </a:lnTo>
                  <a:cubicBezTo>
                    <a:pt x="685" y="1680"/>
                    <a:pt x="840" y="1716"/>
                    <a:pt x="995" y="1753"/>
                  </a:cubicBezTo>
                  <a:cubicBezTo>
                    <a:pt x="1259" y="1826"/>
                    <a:pt x="1561" y="1944"/>
                    <a:pt x="1944" y="2017"/>
                  </a:cubicBezTo>
                  <a:cubicBezTo>
                    <a:pt x="2135" y="2054"/>
                    <a:pt x="2318" y="2136"/>
                    <a:pt x="2546" y="2172"/>
                  </a:cubicBezTo>
                  <a:lnTo>
                    <a:pt x="2591" y="2172"/>
                  </a:lnTo>
                  <a:cubicBezTo>
                    <a:pt x="2965" y="2282"/>
                    <a:pt x="3385" y="2400"/>
                    <a:pt x="3768" y="2473"/>
                  </a:cubicBezTo>
                  <a:cubicBezTo>
                    <a:pt x="3960" y="2555"/>
                    <a:pt x="4142" y="2592"/>
                    <a:pt x="4297" y="2628"/>
                  </a:cubicBezTo>
                  <a:lnTo>
                    <a:pt x="4297" y="2701"/>
                  </a:lnTo>
                  <a:cubicBezTo>
                    <a:pt x="4334" y="2783"/>
                    <a:pt x="4334" y="2856"/>
                    <a:pt x="4416" y="2893"/>
                  </a:cubicBezTo>
                  <a:cubicBezTo>
                    <a:pt x="4416" y="2966"/>
                    <a:pt x="4452" y="3011"/>
                    <a:pt x="4525" y="3048"/>
                  </a:cubicBezTo>
                  <a:cubicBezTo>
                    <a:pt x="4562" y="3084"/>
                    <a:pt x="4644" y="3121"/>
                    <a:pt x="4680" y="3121"/>
                  </a:cubicBezTo>
                  <a:cubicBezTo>
                    <a:pt x="4717" y="3157"/>
                    <a:pt x="4790" y="3157"/>
                    <a:pt x="4826" y="3157"/>
                  </a:cubicBezTo>
                  <a:cubicBezTo>
                    <a:pt x="4909" y="3157"/>
                    <a:pt x="4982" y="3121"/>
                    <a:pt x="5055" y="3121"/>
                  </a:cubicBezTo>
                  <a:cubicBezTo>
                    <a:pt x="5100" y="3084"/>
                    <a:pt x="5137" y="3048"/>
                    <a:pt x="5210" y="2966"/>
                  </a:cubicBezTo>
                  <a:cubicBezTo>
                    <a:pt x="5474" y="3084"/>
                    <a:pt x="5784" y="3194"/>
                    <a:pt x="6049" y="3313"/>
                  </a:cubicBezTo>
                  <a:cubicBezTo>
                    <a:pt x="6505" y="3504"/>
                    <a:pt x="6925" y="3650"/>
                    <a:pt x="7381" y="3842"/>
                  </a:cubicBezTo>
                  <a:cubicBezTo>
                    <a:pt x="7755" y="3997"/>
                    <a:pt x="8138" y="4152"/>
                    <a:pt x="8521" y="4298"/>
                  </a:cubicBezTo>
                  <a:cubicBezTo>
                    <a:pt x="8704" y="4380"/>
                    <a:pt x="8895" y="4453"/>
                    <a:pt x="9050" y="4526"/>
                  </a:cubicBezTo>
                  <a:lnTo>
                    <a:pt x="9242" y="4644"/>
                  </a:lnTo>
                  <a:lnTo>
                    <a:pt x="9278" y="4644"/>
                  </a:lnTo>
                  <a:cubicBezTo>
                    <a:pt x="9388" y="4681"/>
                    <a:pt x="9506" y="4717"/>
                    <a:pt x="9579" y="4754"/>
                  </a:cubicBezTo>
                  <a:cubicBezTo>
                    <a:pt x="9616" y="4790"/>
                    <a:pt x="9661" y="4836"/>
                    <a:pt x="9698" y="4836"/>
                  </a:cubicBezTo>
                  <a:cubicBezTo>
                    <a:pt x="9698" y="4836"/>
                    <a:pt x="9734" y="4836"/>
                    <a:pt x="9734" y="4790"/>
                  </a:cubicBezTo>
                  <a:cubicBezTo>
                    <a:pt x="11523" y="3960"/>
                    <a:pt x="13192" y="3048"/>
                    <a:pt x="14788" y="2172"/>
                  </a:cubicBezTo>
                  <a:lnTo>
                    <a:pt x="14944" y="2054"/>
                  </a:lnTo>
                  <a:cubicBezTo>
                    <a:pt x="15135" y="1944"/>
                    <a:pt x="15363" y="1826"/>
                    <a:pt x="15546" y="1716"/>
                  </a:cubicBezTo>
                  <a:cubicBezTo>
                    <a:pt x="15737" y="1643"/>
                    <a:pt x="15892" y="1524"/>
                    <a:pt x="16084" y="1415"/>
                  </a:cubicBezTo>
                  <a:lnTo>
                    <a:pt x="16312" y="1260"/>
                  </a:lnTo>
                  <a:cubicBezTo>
                    <a:pt x="16348" y="1260"/>
                    <a:pt x="16348" y="1223"/>
                    <a:pt x="16385" y="1223"/>
                  </a:cubicBezTo>
                  <a:cubicBezTo>
                    <a:pt x="16385" y="1187"/>
                    <a:pt x="16385" y="1141"/>
                    <a:pt x="16348" y="1141"/>
                  </a:cubicBezTo>
                  <a:cubicBezTo>
                    <a:pt x="16348" y="1105"/>
                    <a:pt x="16312" y="1068"/>
                    <a:pt x="16275" y="1068"/>
                  </a:cubicBezTo>
                  <a:lnTo>
                    <a:pt x="16230" y="1032"/>
                  </a:lnTo>
                  <a:cubicBezTo>
                    <a:pt x="16157" y="913"/>
                    <a:pt x="16002" y="767"/>
                    <a:pt x="15819" y="649"/>
                  </a:cubicBezTo>
                  <a:cubicBezTo>
                    <a:pt x="15701" y="576"/>
                    <a:pt x="15546" y="457"/>
                    <a:pt x="15400" y="384"/>
                  </a:cubicBezTo>
                  <a:cubicBezTo>
                    <a:pt x="15089" y="275"/>
                    <a:pt x="14788" y="156"/>
                    <a:pt x="14369" y="120"/>
                  </a:cubicBezTo>
                  <a:cubicBezTo>
                    <a:pt x="14031" y="47"/>
                    <a:pt x="13612" y="1"/>
                    <a:pt x="13192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8"/>
            <p:cNvSpPr/>
            <p:nvPr/>
          </p:nvSpPr>
          <p:spPr>
            <a:xfrm>
              <a:off x="684599" y="860984"/>
              <a:ext cx="357541" cy="108576"/>
            </a:xfrm>
            <a:custGeom>
              <a:avLst/>
              <a:gdLst/>
              <a:ahLst/>
              <a:cxnLst/>
              <a:rect l="l" t="t" r="r" b="b"/>
              <a:pathLst>
                <a:path w="4900" h="1488" extrusionOk="0">
                  <a:moveTo>
                    <a:pt x="110" y="0"/>
                  </a:moveTo>
                  <a:cubicBezTo>
                    <a:pt x="74" y="0"/>
                    <a:pt x="37" y="37"/>
                    <a:pt x="37" y="73"/>
                  </a:cubicBezTo>
                  <a:cubicBezTo>
                    <a:pt x="1" y="155"/>
                    <a:pt x="37" y="192"/>
                    <a:pt x="110" y="192"/>
                  </a:cubicBezTo>
                  <a:cubicBezTo>
                    <a:pt x="1141" y="383"/>
                    <a:pt x="2163" y="493"/>
                    <a:pt x="3194" y="803"/>
                  </a:cubicBezTo>
                  <a:lnTo>
                    <a:pt x="3230" y="803"/>
                  </a:lnTo>
                  <a:cubicBezTo>
                    <a:pt x="3458" y="876"/>
                    <a:pt x="3686" y="949"/>
                    <a:pt x="3914" y="1031"/>
                  </a:cubicBezTo>
                  <a:cubicBezTo>
                    <a:pt x="4179" y="1141"/>
                    <a:pt x="4407" y="1259"/>
                    <a:pt x="4635" y="1369"/>
                  </a:cubicBezTo>
                  <a:cubicBezTo>
                    <a:pt x="4635" y="1405"/>
                    <a:pt x="4671" y="1405"/>
                    <a:pt x="4708" y="1405"/>
                  </a:cubicBezTo>
                  <a:cubicBezTo>
                    <a:pt x="4708" y="1442"/>
                    <a:pt x="4744" y="1442"/>
                    <a:pt x="4790" y="1487"/>
                  </a:cubicBezTo>
                  <a:lnTo>
                    <a:pt x="4827" y="1487"/>
                  </a:lnTo>
                  <a:cubicBezTo>
                    <a:pt x="4827" y="1442"/>
                    <a:pt x="4863" y="1442"/>
                    <a:pt x="4863" y="1442"/>
                  </a:cubicBezTo>
                  <a:cubicBezTo>
                    <a:pt x="4900" y="1369"/>
                    <a:pt x="4900" y="1296"/>
                    <a:pt x="4863" y="1296"/>
                  </a:cubicBezTo>
                  <a:cubicBezTo>
                    <a:pt x="4516" y="1068"/>
                    <a:pt x="4142" y="876"/>
                    <a:pt x="3759" y="758"/>
                  </a:cubicBezTo>
                  <a:cubicBezTo>
                    <a:pt x="3376" y="612"/>
                    <a:pt x="2966" y="493"/>
                    <a:pt x="2582" y="420"/>
                  </a:cubicBezTo>
                  <a:cubicBezTo>
                    <a:pt x="1780" y="228"/>
                    <a:pt x="949" y="119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8"/>
            <p:cNvSpPr/>
            <p:nvPr/>
          </p:nvSpPr>
          <p:spPr>
            <a:xfrm>
              <a:off x="917592" y="919580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8"/>
            <p:cNvSpPr/>
            <p:nvPr/>
          </p:nvSpPr>
          <p:spPr>
            <a:xfrm>
              <a:off x="917592" y="919580"/>
              <a:ext cx="2773" cy="73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37" y="0"/>
                  </a:moveTo>
                  <a:lnTo>
                    <a:pt x="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8"/>
            <p:cNvSpPr/>
            <p:nvPr/>
          </p:nvSpPr>
          <p:spPr>
            <a:xfrm>
              <a:off x="692626" y="846974"/>
              <a:ext cx="302231" cy="80629"/>
            </a:xfrm>
            <a:custGeom>
              <a:avLst/>
              <a:gdLst/>
              <a:ahLst/>
              <a:cxnLst/>
              <a:rect l="l" t="t" r="r" b="b"/>
              <a:pathLst>
                <a:path w="4142" h="1105" extrusionOk="0">
                  <a:moveTo>
                    <a:pt x="912" y="1"/>
                  </a:moveTo>
                  <a:cubicBezTo>
                    <a:pt x="648" y="1"/>
                    <a:pt x="347" y="37"/>
                    <a:pt x="73" y="119"/>
                  </a:cubicBezTo>
                  <a:cubicBezTo>
                    <a:pt x="37" y="119"/>
                    <a:pt x="0" y="192"/>
                    <a:pt x="37" y="229"/>
                  </a:cubicBezTo>
                  <a:cubicBezTo>
                    <a:pt x="37" y="265"/>
                    <a:pt x="73" y="311"/>
                    <a:pt x="73" y="311"/>
                  </a:cubicBezTo>
                  <a:lnTo>
                    <a:pt x="228" y="311"/>
                  </a:lnTo>
                  <a:cubicBezTo>
                    <a:pt x="228" y="265"/>
                    <a:pt x="265" y="265"/>
                    <a:pt x="301" y="265"/>
                  </a:cubicBezTo>
                  <a:cubicBezTo>
                    <a:pt x="301" y="311"/>
                    <a:pt x="347" y="347"/>
                    <a:pt x="383" y="347"/>
                  </a:cubicBezTo>
                  <a:cubicBezTo>
                    <a:pt x="1177" y="420"/>
                    <a:pt x="1980" y="575"/>
                    <a:pt x="2737" y="767"/>
                  </a:cubicBezTo>
                  <a:cubicBezTo>
                    <a:pt x="2773" y="767"/>
                    <a:pt x="2810" y="721"/>
                    <a:pt x="2856" y="685"/>
                  </a:cubicBezTo>
                  <a:cubicBezTo>
                    <a:pt x="2929" y="721"/>
                    <a:pt x="3001" y="721"/>
                    <a:pt x="3084" y="767"/>
                  </a:cubicBezTo>
                  <a:cubicBezTo>
                    <a:pt x="3385" y="840"/>
                    <a:pt x="3686" y="950"/>
                    <a:pt x="3950" y="1105"/>
                  </a:cubicBezTo>
                  <a:cubicBezTo>
                    <a:pt x="4032" y="1105"/>
                    <a:pt x="4105" y="1105"/>
                    <a:pt x="4105" y="1032"/>
                  </a:cubicBezTo>
                  <a:cubicBezTo>
                    <a:pt x="4142" y="995"/>
                    <a:pt x="4105" y="913"/>
                    <a:pt x="4069" y="877"/>
                  </a:cubicBezTo>
                  <a:cubicBezTo>
                    <a:pt x="3458" y="575"/>
                    <a:pt x="2810" y="311"/>
                    <a:pt x="2126" y="156"/>
                  </a:cubicBezTo>
                  <a:cubicBezTo>
                    <a:pt x="1788" y="83"/>
                    <a:pt x="1442" y="1"/>
                    <a:pt x="1104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8"/>
            <p:cNvSpPr/>
            <p:nvPr/>
          </p:nvSpPr>
          <p:spPr>
            <a:xfrm>
              <a:off x="1034125" y="958182"/>
              <a:ext cx="362794" cy="152502"/>
            </a:xfrm>
            <a:custGeom>
              <a:avLst/>
              <a:gdLst/>
              <a:ahLst/>
              <a:cxnLst/>
              <a:rect l="l" t="t" r="r" b="b"/>
              <a:pathLst>
                <a:path w="4972" h="2090" extrusionOk="0">
                  <a:moveTo>
                    <a:pt x="110" y="0"/>
                  </a:moveTo>
                  <a:cubicBezTo>
                    <a:pt x="37" y="0"/>
                    <a:pt x="0" y="73"/>
                    <a:pt x="0" y="110"/>
                  </a:cubicBezTo>
                  <a:lnTo>
                    <a:pt x="0" y="155"/>
                  </a:lnTo>
                  <a:lnTo>
                    <a:pt x="265" y="155"/>
                  </a:lnTo>
                  <a:cubicBezTo>
                    <a:pt x="529" y="192"/>
                    <a:pt x="794" y="192"/>
                    <a:pt x="1058" y="265"/>
                  </a:cubicBezTo>
                  <a:cubicBezTo>
                    <a:pt x="1405" y="301"/>
                    <a:pt x="1779" y="383"/>
                    <a:pt x="2126" y="529"/>
                  </a:cubicBezTo>
                  <a:cubicBezTo>
                    <a:pt x="2463" y="648"/>
                    <a:pt x="2810" y="757"/>
                    <a:pt x="3111" y="949"/>
                  </a:cubicBezTo>
                  <a:cubicBezTo>
                    <a:pt x="3266" y="1022"/>
                    <a:pt x="3421" y="1104"/>
                    <a:pt x="3531" y="1177"/>
                  </a:cubicBezTo>
                  <a:cubicBezTo>
                    <a:pt x="3604" y="1214"/>
                    <a:pt x="3649" y="1250"/>
                    <a:pt x="3722" y="1296"/>
                  </a:cubicBezTo>
                  <a:cubicBezTo>
                    <a:pt x="4105" y="1524"/>
                    <a:pt x="4443" y="1788"/>
                    <a:pt x="4789" y="2089"/>
                  </a:cubicBezTo>
                  <a:lnTo>
                    <a:pt x="4862" y="2089"/>
                  </a:lnTo>
                  <a:cubicBezTo>
                    <a:pt x="4899" y="2089"/>
                    <a:pt x="4935" y="2053"/>
                    <a:pt x="4935" y="2053"/>
                  </a:cubicBezTo>
                  <a:cubicBezTo>
                    <a:pt x="4972" y="2016"/>
                    <a:pt x="4972" y="1934"/>
                    <a:pt x="4935" y="1898"/>
                  </a:cubicBezTo>
                  <a:cubicBezTo>
                    <a:pt x="4333" y="1369"/>
                    <a:pt x="3649" y="949"/>
                    <a:pt x="2919" y="611"/>
                  </a:cubicBezTo>
                  <a:cubicBezTo>
                    <a:pt x="2545" y="456"/>
                    <a:pt x="2162" y="301"/>
                    <a:pt x="1779" y="192"/>
                  </a:cubicBezTo>
                  <a:cubicBezTo>
                    <a:pt x="1405" y="110"/>
                    <a:pt x="1022" y="37"/>
                    <a:pt x="60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8"/>
            <p:cNvSpPr/>
            <p:nvPr/>
          </p:nvSpPr>
          <p:spPr>
            <a:xfrm>
              <a:off x="1303020" y="1049395"/>
              <a:ext cx="2773" cy="3357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37" y="46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8"/>
            <p:cNvSpPr/>
            <p:nvPr/>
          </p:nvSpPr>
          <p:spPr>
            <a:xfrm>
              <a:off x="1305719" y="1052679"/>
              <a:ext cx="73" cy="7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8"/>
            <p:cNvSpPr/>
            <p:nvPr/>
          </p:nvSpPr>
          <p:spPr>
            <a:xfrm>
              <a:off x="1380203" y="855653"/>
              <a:ext cx="446819" cy="255040"/>
            </a:xfrm>
            <a:custGeom>
              <a:avLst/>
              <a:gdLst/>
              <a:ahLst/>
              <a:cxnLst/>
              <a:rect l="l" t="t" r="r" b="b"/>
              <a:pathLst>
                <a:path w="6542" h="3614" extrusionOk="0">
                  <a:moveTo>
                    <a:pt x="6387" y="1"/>
                  </a:moveTo>
                  <a:cubicBezTo>
                    <a:pt x="6086" y="192"/>
                    <a:pt x="5785" y="384"/>
                    <a:pt x="5474" y="539"/>
                  </a:cubicBezTo>
                  <a:cubicBezTo>
                    <a:pt x="5210" y="721"/>
                    <a:pt x="4909" y="913"/>
                    <a:pt x="4608" y="1068"/>
                  </a:cubicBezTo>
                  <a:cubicBezTo>
                    <a:pt x="4033" y="1406"/>
                    <a:pt x="3422" y="1752"/>
                    <a:pt x="2820" y="2090"/>
                  </a:cubicBezTo>
                  <a:lnTo>
                    <a:pt x="2856" y="2053"/>
                  </a:lnTo>
                  <a:lnTo>
                    <a:pt x="2856" y="2053"/>
                  </a:lnTo>
                  <a:cubicBezTo>
                    <a:pt x="1944" y="2546"/>
                    <a:pt x="1032" y="3002"/>
                    <a:pt x="83" y="3385"/>
                  </a:cubicBezTo>
                  <a:cubicBezTo>
                    <a:pt x="46" y="3422"/>
                    <a:pt x="1" y="3504"/>
                    <a:pt x="46" y="3540"/>
                  </a:cubicBezTo>
                  <a:cubicBezTo>
                    <a:pt x="46" y="3577"/>
                    <a:pt x="83" y="3613"/>
                    <a:pt x="119" y="3613"/>
                  </a:cubicBezTo>
                  <a:cubicBezTo>
                    <a:pt x="1141" y="3048"/>
                    <a:pt x="2136" y="2509"/>
                    <a:pt x="3157" y="1944"/>
                  </a:cubicBezTo>
                  <a:cubicBezTo>
                    <a:pt x="4298" y="1333"/>
                    <a:pt x="5401" y="721"/>
                    <a:pt x="6542" y="83"/>
                  </a:cubicBezTo>
                  <a:lnTo>
                    <a:pt x="6542" y="37"/>
                  </a:lnTo>
                  <a:cubicBezTo>
                    <a:pt x="6505" y="1"/>
                    <a:pt x="6505" y="1"/>
                    <a:pt x="646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8"/>
            <p:cNvSpPr/>
            <p:nvPr/>
          </p:nvSpPr>
          <p:spPr>
            <a:xfrm>
              <a:off x="1097317" y="866311"/>
              <a:ext cx="696402" cy="228826"/>
            </a:xfrm>
            <a:custGeom>
              <a:avLst/>
              <a:gdLst/>
              <a:ahLst/>
              <a:cxnLst/>
              <a:rect l="l" t="t" r="r" b="b"/>
              <a:pathLst>
                <a:path w="9544" h="3136" extrusionOk="0">
                  <a:moveTo>
                    <a:pt x="9434" y="0"/>
                  </a:moveTo>
                  <a:cubicBezTo>
                    <a:pt x="9397" y="0"/>
                    <a:pt x="9351" y="0"/>
                    <a:pt x="9351" y="46"/>
                  </a:cubicBezTo>
                  <a:cubicBezTo>
                    <a:pt x="8786" y="420"/>
                    <a:pt x="8211" y="803"/>
                    <a:pt x="7609" y="1104"/>
                  </a:cubicBezTo>
                  <a:cubicBezTo>
                    <a:pt x="7417" y="1223"/>
                    <a:pt x="7226" y="1296"/>
                    <a:pt x="7034" y="1369"/>
                  </a:cubicBezTo>
                  <a:cubicBezTo>
                    <a:pt x="6770" y="1487"/>
                    <a:pt x="6469" y="1597"/>
                    <a:pt x="6159" y="1752"/>
                  </a:cubicBezTo>
                  <a:cubicBezTo>
                    <a:pt x="6122" y="1752"/>
                    <a:pt x="6122" y="1788"/>
                    <a:pt x="6086" y="1788"/>
                  </a:cubicBezTo>
                  <a:cubicBezTo>
                    <a:pt x="5821" y="1907"/>
                    <a:pt x="5556" y="2053"/>
                    <a:pt x="5292" y="2172"/>
                  </a:cubicBezTo>
                  <a:cubicBezTo>
                    <a:pt x="5100" y="2244"/>
                    <a:pt x="4945" y="2363"/>
                    <a:pt x="4790" y="2436"/>
                  </a:cubicBezTo>
                  <a:cubicBezTo>
                    <a:pt x="4644" y="2509"/>
                    <a:pt x="4489" y="2591"/>
                    <a:pt x="4334" y="2664"/>
                  </a:cubicBezTo>
                  <a:cubicBezTo>
                    <a:pt x="4261" y="2737"/>
                    <a:pt x="4152" y="2783"/>
                    <a:pt x="4069" y="2819"/>
                  </a:cubicBezTo>
                  <a:lnTo>
                    <a:pt x="3960" y="2819"/>
                  </a:lnTo>
                  <a:cubicBezTo>
                    <a:pt x="3613" y="2281"/>
                    <a:pt x="3048" y="1943"/>
                    <a:pt x="2473" y="1715"/>
                  </a:cubicBezTo>
                  <a:cubicBezTo>
                    <a:pt x="2172" y="1560"/>
                    <a:pt x="1871" y="1487"/>
                    <a:pt x="1524" y="1414"/>
                  </a:cubicBezTo>
                  <a:cubicBezTo>
                    <a:pt x="1223" y="1332"/>
                    <a:pt x="876" y="1259"/>
                    <a:pt x="575" y="1223"/>
                  </a:cubicBezTo>
                  <a:cubicBezTo>
                    <a:pt x="420" y="1223"/>
                    <a:pt x="274" y="1223"/>
                    <a:pt x="119" y="1186"/>
                  </a:cubicBezTo>
                  <a:cubicBezTo>
                    <a:pt x="83" y="1186"/>
                    <a:pt x="1" y="1223"/>
                    <a:pt x="1" y="1296"/>
                  </a:cubicBezTo>
                  <a:cubicBezTo>
                    <a:pt x="1" y="1332"/>
                    <a:pt x="46" y="1414"/>
                    <a:pt x="83" y="1414"/>
                  </a:cubicBezTo>
                  <a:cubicBezTo>
                    <a:pt x="119" y="1451"/>
                    <a:pt x="156" y="1487"/>
                    <a:pt x="229" y="1524"/>
                  </a:cubicBezTo>
                  <a:cubicBezTo>
                    <a:pt x="539" y="1560"/>
                    <a:pt x="876" y="1642"/>
                    <a:pt x="1187" y="1752"/>
                  </a:cubicBezTo>
                  <a:cubicBezTo>
                    <a:pt x="1260" y="1752"/>
                    <a:pt x="1369" y="1788"/>
                    <a:pt x="1451" y="1788"/>
                  </a:cubicBezTo>
                  <a:cubicBezTo>
                    <a:pt x="1597" y="1825"/>
                    <a:pt x="1752" y="1825"/>
                    <a:pt x="1907" y="1870"/>
                  </a:cubicBezTo>
                  <a:cubicBezTo>
                    <a:pt x="1944" y="1907"/>
                    <a:pt x="1980" y="1907"/>
                    <a:pt x="2017" y="1907"/>
                  </a:cubicBezTo>
                  <a:cubicBezTo>
                    <a:pt x="2099" y="1943"/>
                    <a:pt x="2172" y="1980"/>
                    <a:pt x="2281" y="2016"/>
                  </a:cubicBezTo>
                  <a:cubicBezTo>
                    <a:pt x="2400" y="2099"/>
                    <a:pt x="2473" y="2135"/>
                    <a:pt x="2592" y="2208"/>
                  </a:cubicBezTo>
                  <a:cubicBezTo>
                    <a:pt x="2592" y="2208"/>
                    <a:pt x="2628" y="2244"/>
                    <a:pt x="2665" y="2281"/>
                  </a:cubicBezTo>
                  <a:cubicBezTo>
                    <a:pt x="2783" y="2327"/>
                    <a:pt x="2856" y="2363"/>
                    <a:pt x="2966" y="2436"/>
                  </a:cubicBezTo>
                  <a:lnTo>
                    <a:pt x="3011" y="2473"/>
                  </a:lnTo>
                  <a:cubicBezTo>
                    <a:pt x="3084" y="2509"/>
                    <a:pt x="3157" y="2591"/>
                    <a:pt x="3239" y="2664"/>
                  </a:cubicBezTo>
                  <a:cubicBezTo>
                    <a:pt x="3349" y="2783"/>
                    <a:pt x="3504" y="2929"/>
                    <a:pt x="3695" y="3011"/>
                  </a:cubicBezTo>
                  <a:cubicBezTo>
                    <a:pt x="3732" y="3011"/>
                    <a:pt x="3805" y="3047"/>
                    <a:pt x="3841" y="3047"/>
                  </a:cubicBezTo>
                  <a:lnTo>
                    <a:pt x="3923" y="3047"/>
                  </a:lnTo>
                  <a:lnTo>
                    <a:pt x="3923" y="3084"/>
                  </a:lnTo>
                  <a:cubicBezTo>
                    <a:pt x="3923" y="3110"/>
                    <a:pt x="3960" y="3135"/>
                    <a:pt x="4007" y="3135"/>
                  </a:cubicBezTo>
                  <a:cubicBezTo>
                    <a:pt x="4027" y="3135"/>
                    <a:pt x="4048" y="3131"/>
                    <a:pt x="4069" y="3120"/>
                  </a:cubicBezTo>
                  <a:cubicBezTo>
                    <a:pt x="4334" y="3011"/>
                    <a:pt x="4608" y="2929"/>
                    <a:pt x="4872" y="2819"/>
                  </a:cubicBezTo>
                  <a:cubicBezTo>
                    <a:pt x="5018" y="2783"/>
                    <a:pt x="5137" y="2701"/>
                    <a:pt x="5246" y="2664"/>
                  </a:cubicBezTo>
                  <a:cubicBezTo>
                    <a:pt x="5401" y="2591"/>
                    <a:pt x="5593" y="2473"/>
                    <a:pt x="5748" y="2400"/>
                  </a:cubicBezTo>
                  <a:lnTo>
                    <a:pt x="5748" y="2327"/>
                  </a:lnTo>
                  <a:cubicBezTo>
                    <a:pt x="5930" y="2244"/>
                    <a:pt x="6159" y="2135"/>
                    <a:pt x="6350" y="2053"/>
                  </a:cubicBezTo>
                  <a:cubicBezTo>
                    <a:pt x="6578" y="1943"/>
                    <a:pt x="6806" y="1825"/>
                    <a:pt x="7034" y="1679"/>
                  </a:cubicBezTo>
                  <a:cubicBezTo>
                    <a:pt x="7573" y="1369"/>
                    <a:pt x="8138" y="1104"/>
                    <a:pt x="8667" y="803"/>
                  </a:cubicBezTo>
                  <a:cubicBezTo>
                    <a:pt x="8859" y="685"/>
                    <a:pt x="9014" y="575"/>
                    <a:pt x="9206" y="420"/>
                  </a:cubicBezTo>
                  <a:cubicBezTo>
                    <a:pt x="9278" y="347"/>
                    <a:pt x="9397" y="274"/>
                    <a:pt x="9470" y="192"/>
                  </a:cubicBezTo>
                  <a:cubicBezTo>
                    <a:pt x="9507" y="155"/>
                    <a:pt x="9543" y="119"/>
                    <a:pt x="9507" y="46"/>
                  </a:cubicBezTo>
                  <a:cubicBezTo>
                    <a:pt x="9470" y="0"/>
                    <a:pt x="9434" y="0"/>
                    <a:pt x="9434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8"/>
            <p:cNvSpPr/>
            <p:nvPr/>
          </p:nvSpPr>
          <p:spPr>
            <a:xfrm>
              <a:off x="1486101" y="1016048"/>
              <a:ext cx="55309" cy="36703"/>
            </a:xfrm>
            <a:custGeom>
              <a:avLst/>
              <a:gdLst/>
              <a:ahLst/>
              <a:cxnLst/>
              <a:rect l="l" t="t" r="r" b="b"/>
              <a:pathLst>
                <a:path w="758" h="503" extrusionOk="0">
                  <a:moveTo>
                    <a:pt x="648" y="1"/>
                  </a:moveTo>
                  <a:lnTo>
                    <a:pt x="566" y="47"/>
                  </a:lnTo>
                  <a:cubicBezTo>
                    <a:pt x="493" y="83"/>
                    <a:pt x="420" y="120"/>
                    <a:pt x="338" y="156"/>
                  </a:cubicBezTo>
                  <a:cubicBezTo>
                    <a:pt x="301" y="156"/>
                    <a:pt x="301" y="192"/>
                    <a:pt x="265" y="229"/>
                  </a:cubicBezTo>
                  <a:cubicBezTo>
                    <a:pt x="228" y="275"/>
                    <a:pt x="146" y="275"/>
                    <a:pt x="73" y="311"/>
                  </a:cubicBezTo>
                  <a:cubicBezTo>
                    <a:pt x="37" y="348"/>
                    <a:pt x="0" y="384"/>
                    <a:pt x="37" y="457"/>
                  </a:cubicBezTo>
                  <a:cubicBezTo>
                    <a:pt x="37" y="503"/>
                    <a:pt x="73" y="503"/>
                    <a:pt x="110" y="503"/>
                  </a:cubicBezTo>
                  <a:cubicBezTo>
                    <a:pt x="301" y="384"/>
                    <a:pt x="529" y="275"/>
                    <a:pt x="721" y="156"/>
                  </a:cubicBezTo>
                  <a:cubicBezTo>
                    <a:pt x="758" y="156"/>
                    <a:pt x="758" y="120"/>
                    <a:pt x="721" y="83"/>
                  </a:cubicBezTo>
                  <a:cubicBezTo>
                    <a:pt x="721" y="47"/>
                    <a:pt x="685" y="1"/>
                    <a:pt x="648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8"/>
            <p:cNvSpPr/>
            <p:nvPr/>
          </p:nvSpPr>
          <p:spPr>
            <a:xfrm>
              <a:off x="1563303" y="852958"/>
              <a:ext cx="263705" cy="138565"/>
            </a:xfrm>
            <a:custGeom>
              <a:avLst/>
              <a:gdLst/>
              <a:ahLst/>
              <a:cxnLst/>
              <a:rect l="l" t="t" r="r" b="b"/>
              <a:pathLst>
                <a:path w="3614" h="1899" extrusionOk="0">
                  <a:moveTo>
                    <a:pt x="3385" y="1"/>
                  </a:moveTo>
                  <a:cubicBezTo>
                    <a:pt x="3349" y="37"/>
                    <a:pt x="3349" y="37"/>
                    <a:pt x="3312" y="74"/>
                  </a:cubicBezTo>
                  <a:cubicBezTo>
                    <a:pt x="3294" y="56"/>
                    <a:pt x="3276" y="46"/>
                    <a:pt x="3256" y="46"/>
                  </a:cubicBezTo>
                  <a:cubicBezTo>
                    <a:pt x="3237" y="46"/>
                    <a:pt x="3216" y="56"/>
                    <a:pt x="3194" y="74"/>
                  </a:cubicBezTo>
                  <a:cubicBezTo>
                    <a:pt x="3084" y="110"/>
                    <a:pt x="3011" y="183"/>
                    <a:pt x="2892" y="265"/>
                  </a:cubicBezTo>
                  <a:cubicBezTo>
                    <a:pt x="2892" y="229"/>
                    <a:pt x="2856" y="229"/>
                    <a:pt x="2820" y="229"/>
                  </a:cubicBezTo>
                  <a:cubicBezTo>
                    <a:pt x="2473" y="338"/>
                    <a:pt x="2135" y="530"/>
                    <a:pt x="1825" y="758"/>
                  </a:cubicBezTo>
                  <a:cubicBezTo>
                    <a:pt x="1597" y="831"/>
                    <a:pt x="1369" y="950"/>
                    <a:pt x="1187" y="1059"/>
                  </a:cubicBezTo>
                  <a:lnTo>
                    <a:pt x="1141" y="1096"/>
                  </a:lnTo>
                  <a:cubicBezTo>
                    <a:pt x="767" y="1287"/>
                    <a:pt x="384" y="1479"/>
                    <a:pt x="46" y="1707"/>
                  </a:cubicBezTo>
                  <a:cubicBezTo>
                    <a:pt x="1" y="1707"/>
                    <a:pt x="1" y="1780"/>
                    <a:pt x="1" y="1825"/>
                  </a:cubicBezTo>
                  <a:lnTo>
                    <a:pt x="46" y="1862"/>
                  </a:lnTo>
                  <a:cubicBezTo>
                    <a:pt x="83" y="1898"/>
                    <a:pt x="119" y="1898"/>
                    <a:pt x="119" y="1898"/>
                  </a:cubicBezTo>
                  <a:cubicBezTo>
                    <a:pt x="311" y="1862"/>
                    <a:pt x="457" y="1825"/>
                    <a:pt x="612" y="1743"/>
                  </a:cubicBezTo>
                  <a:cubicBezTo>
                    <a:pt x="803" y="1670"/>
                    <a:pt x="958" y="1597"/>
                    <a:pt x="1141" y="1479"/>
                  </a:cubicBezTo>
                  <a:cubicBezTo>
                    <a:pt x="1415" y="1324"/>
                    <a:pt x="1716" y="1141"/>
                    <a:pt x="1980" y="950"/>
                  </a:cubicBezTo>
                  <a:cubicBezTo>
                    <a:pt x="1980" y="950"/>
                    <a:pt x="2017" y="950"/>
                    <a:pt x="2017" y="913"/>
                  </a:cubicBezTo>
                  <a:cubicBezTo>
                    <a:pt x="2245" y="868"/>
                    <a:pt x="2436" y="758"/>
                    <a:pt x="2628" y="639"/>
                  </a:cubicBezTo>
                  <a:lnTo>
                    <a:pt x="2701" y="639"/>
                  </a:lnTo>
                  <a:cubicBezTo>
                    <a:pt x="2737" y="603"/>
                    <a:pt x="2783" y="603"/>
                    <a:pt x="2783" y="603"/>
                  </a:cubicBezTo>
                  <a:cubicBezTo>
                    <a:pt x="2801" y="621"/>
                    <a:pt x="2829" y="630"/>
                    <a:pt x="2856" y="630"/>
                  </a:cubicBezTo>
                  <a:cubicBezTo>
                    <a:pt x="2883" y="630"/>
                    <a:pt x="2911" y="621"/>
                    <a:pt x="2929" y="603"/>
                  </a:cubicBezTo>
                  <a:cubicBezTo>
                    <a:pt x="3121" y="493"/>
                    <a:pt x="3349" y="338"/>
                    <a:pt x="3540" y="183"/>
                  </a:cubicBezTo>
                  <a:cubicBezTo>
                    <a:pt x="3577" y="183"/>
                    <a:pt x="3577" y="147"/>
                    <a:pt x="3577" y="147"/>
                  </a:cubicBezTo>
                  <a:cubicBezTo>
                    <a:pt x="3613" y="110"/>
                    <a:pt x="3577" y="74"/>
                    <a:pt x="3577" y="37"/>
                  </a:cubicBezTo>
                  <a:cubicBezTo>
                    <a:pt x="3577" y="37"/>
                    <a:pt x="3540" y="1"/>
                    <a:pt x="3504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8"/>
            <p:cNvSpPr/>
            <p:nvPr/>
          </p:nvSpPr>
          <p:spPr>
            <a:xfrm>
              <a:off x="673289" y="616678"/>
              <a:ext cx="1143036" cy="469327"/>
            </a:xfrm>
            <a:custGeom>
              <a:avLst/>
              <a:gdLst/>
              <a:ahLst/>
              <a:cxnLst/>
              <a:rect l="l" t="t" r="r" b="b"/>
              <a:pathLst>
                <a:path w="15665" h="6432" extrusionOk="0">
                  <a:moveTo>
                    <a:pt x="6122" y="0"/>
                  </a:moveTo>
                  <a:cubicBezTo>
                    <a:pt x="5812" y="0"/>
                    <a:pt x="5511" y="46"/>
                    <a:pt x="5246" y="119"/>
                  </a:cubicBezTo>
                  <a:lnTo>
                    <a:pt x="5173" y="119"/>
                  </a:lnTo>
                  <a:lnTo>
                    <a:pt x="5173" y="155"/>
                  </a:lnTo>
                  <a:lnTo>
                    <a:pt x="4945" y="274"/>
                  </a:lnTo>
                  <a:lnTo>
                    <a:pt x="4899" y="274"/>
                  </a:lnTo>
                  <a:cubicBezTo>
                    <a:pt x="3385" y="1141"/>
                    <a:pt x="1825" y="2016"/>
                    <a:pt x="302" y="2965"/>
                  </a:cubicBezTo>
                  <a:lnTo>
                    <a:pt x="229" y="3047"/>
                  </a:lnTo>
                  <a:lnTo>
                    <a:pt x="37" y="3157"/>
                  </a:lnTo>
                  <a:cubicBezTo>
                    <a:pt x="37" y="3157"/>
                    <a:pt x="1" y="3193"/>
                    <a:pt x="1" y="3239"/>
                  </a:cubicBezTo>
                  <a:cubicBezTo>
                    <a:pt x="1" y="3275"/>
                    <a:pt x="1" y="3275"/>
                    <a:pt x="37" y="3312"/>
                  </a:cubicBezTo>
                  <a:lnTo>
                    <a:pt x="37" y="3348"/>
                  </a:lnTo>
                  <a:cubicBezTo>
                    <a:pt x="74" y="3348"/>
                    <a:pt x="74" y="3385"/>
                    <a:pt x="74" y="3385"/>
                  </a:cubicBezTo>
                  <a:lnTo>
                    <a:pt x="229" y="3385"/>
                  </a:lnTo>
                  <a:cubicBezTo>
                    <a:pt x="530" y="3348"/>
                    <a:pt x="840" y="3312"/>
                    <a:pt x="1141" y="3312"/>
                  </a:cubicBezTo>
                  <a:cubicBezTo>
                    <a:pt x="1369" y="3312"/>
                    <a:pt x="1561" y="3348"/>
                    <a:pt x="1752" y="3348"/>
                  </a:cubicBezTo>
                  <a:cubicBezTo>
                    <a:pt x="1825" y="3348"/>
                    <a:pt x="1862" y="3348"/>
                    <a:pt x="1935" y="3385"/>
                  </a:cubicBezTo>
                  <a:lnTo>
                    <a:pt x="1980" y="3385"/>
                  </a:lnTo>
                  <a:cubicBezTo>
                    <a:pt x="2473" y="3467"/>
                    <a:pt x="2892" y="3576"/>
                    <a:pt x="3303" y="3731"/>
                  </a:cubicBezTo>
                  <a:cubicBezTo>
                    <a:pt x="3723" y="3923"/>
                    <a:pt x="4106" y="4151"/>
                    <a:pt x="4443" y="4416"/>
                  </a:cubicBezTo>
                  <a:cubicBezTo>
                    <a:pt x="4598" y="4525"/>
                    <a:pt x="4717" y="4644"/>
                    <a:pt x="4863" y="4790"/>
                  </a:cubicBezTo>
                  <a:lnTo>
                    <a:pt x="4945" y="4790"/>
                  </a:lnTo>
                  <a:cubicBezTo>
                    <a:pt x="5018" y="4790"/>
                    <a:pt x="5128" y="4790"/>
                    <a:pt x="5210" y="4753"/>
                  </a:cubicBezTo>
                  <a:cubicBezTo>
                    <a:pt x="5356" y="4753"/>
                    <a:pt x="5547" y="4717"/>
                    <a:pt x="5739" y="4717"/>
                  </a:cubicBezTo>
                  <a:lnTo>
                    <a:pt x="5812" y="4717"/>
                  </a:lnTo>
                  <a:cubicBezTo>
                    <a:pt x="6003" y="4753"/>
                    <a:pt x="6195" y="4753"/>
                    <a:pt x="6423" y="4790"/>
                  </a:cubicBezTo>
                  <a:cubicBezTo>
                    <a:pt x="6496" y="4790"/>
                    <a:pt x="6615" y="4835"/>
                    <a:pt x="6724" y="4872"/>
                  </a:cubicBezTo>
                  <a:cubicBezTo>
                    <a:pt x="7144" y="4945"/>
                    <a:pt x="7563" y="5063"/>
                    <a:pt x="7983" y="5246"/>
                  </a:cubicBezTo>
                  <a:cubicBezTo>
                    <a:pt x="8174" y="5328"/>
                    <a:pt x="8320" y="5401"/>
                    <a:pt x="8512" y="5520"/>
                  </a:cubicBezTo>
                  <a:cubicBezTo>
                    <a:pt x="8594" y="5556"/>
                    <a:pt x="8631" y="5556"/>
                    <a:pt x="8704" y="5593"/>
                  </a:cubicBezTo>
                  <a:cubicBezTo>
                    <a:pt x="8777" y="5665"/>
                    <a:pt x="8859" y="5702"/>
                    <a:pt x="8968" y="5748"/>
                  </a:cubicBezTo>
                  <a:cubicBezTo>
                    <a:pt x="9123" y="5857"/>
                    <a:pt x="9315" y="5976"/>
                    <a:pt x="9461" y="6122"/>
                  </a:cubicBezTo>
                  <a:cubicBezTo>
                    <a:pt x="9543" y="6204"/>
                    <a:pt x="9616" y="6240"/>
                    <a:pt x="9652" y="6313"/>
                  </a:cubicBezTo>
                  <a:cubicBezTo>
                    <a:pt x="9689" y="6350"/>
                    <a:pt x="9734" y="6386"/>
                    <a:pt x="9771" y="6432"/>
                  </a:cubicBezTo>
                  <a:lnTo>
                    <a:pt x="9771" y="6386"/>
                  </a:lnTo>
                  <a:cubicBezTo>
                    <a:pt x="10683" y="5894"/>
                    <a:pt x="11632" y="5401"/>
                    <a:pt x="12544" y="4908"/>
                  </a:cubicBezTo>
                  <a:cubicBezTo>
                    <a:pt x="13566" y="4379"/>
                    <a:pt x="14633" y="3804"/>
                    <a:pt x="15664" y="3239"/>
                  </a:cubicBezTo>
                  <a:cubicBezTo>
                    <a:pt x="15582" y="3084"/>
                    <a:pt x="15473" y="2965"/>
                    <a:pt x="15354" y="2819"/>
                  </a:cubicBezTo>
                  <a:cubicBezTo>
                    <a:pt x="15245" y="2701"/>
                    <a:pt x="15126" y="2555"/>
                    <a:pt x="14934" y="2436"/>
                  </a:cubicBezTo>
                  <a:cubicBezTo>
                    <a:pt x="14788" y="2327"/>
                    <a:pt x="14633" y="2208"/>
                    <a:pt x="14442" y="2099"/>
                  </a:cubicBezTo>
                  <a:cubicBezTo>
                    <a:pt x="14296" y="2016"/>
                    <a:pt x="14104" y="1907"/>
                    <a:pt x="13913" y="1788"/>
                  </a:cubicBezTo>
                  <a:cubicBezTo>
                    <a:pt x="13530" y="1642"/>
                    <a:pt x="13155" y="1451"/>
                    <a:pt x="12809" y="1332"/>
                  </a:cubicBezTo>
                  <a:cubicBezTo>
                    <a:pt x="12389" y="1223"/>
                    <a:pt x="12015" y="1141"/>
                    <a:pt x="11596" y="1068"/>
                  </a:cubicBezTo>
                  <a:cubicBezTo>
                    <a:pt x="11367" y="1068"/>
                    <a:pt x="11176" y="1031"/>
                    <a:pt x="10948" y="1031"/>
                  </a:cubicBezTo>
                  <a:cubicBezTo>
                    <a:pt x="10419" y="1031"/>
                    <a:pt x="9880" y="1141"/>
                    <a:pt x="9388" y="1296"/>
                  </a:cubicBezTo>
                  <a:cubicBezTo>
                    <a:pt x="8439" y="502"/>
                    <a:pt x="7226" y="0"/>
                    <a:pt x="612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8"/>
            <p:cNvSpPr/>
            <p:nvPr/>
          </p:nvSpPr>
          <p:spPr>
            <a:xfrm>
              <a:off x="1388905" y="1072016"/>
              <a:ext cx="30719" cy="16710"/>
            </a:xfrm>
            <a:custGeom>
              <a:avLst/>
              <a:gdLst/>
              <a:ahLst/>
              <a:cxnLst/>
              <a:rect l="l" t="t" r="r" b="b"/>
              <a:pathLst>
                <a:path w="421" h="229" extrusionOk="0">
                  <a:moveTo>
                    <a:pt x="420" y="0"/>
                  </a:moveTo>
                  <a:lnTo>
                    <a:pt x="420" y="0"/>
                  </a:lnTo>
                  <a:cubicBezTo>
                    <a:pt x="265" y="73"/>
                    <a:pt x="156" y="146"/>
                    <a:pt x="0" y="228"/>
                  </a:cubicBezTo>
                  <a:lnTo>
                    <a:pt x="73" y="228"/>
                  </a:lnTo>
                  <a:cubicBezTo>
                    <a:pt x="192" y="146"/>
                    <a:pt x="302" y="73"/>
                    <a:pt x="420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8"/>
            <p:cNvSpPr/>
            <p:nvPr/>
          </p:nvSpPr>
          <p:spPr>
            <a:xfrm>
              <a:off x="673289" y="616678"/>
              <a:ext cx="679692" cy="344188"/>
            </a:xfrm>
            <a:custGeom>
              <a:avLst/>
              <a:gdLst/>
              <a:ahLst/>
              <a:cxnLst/>
              <a:rect l="l" t="t" r="r" b="b"/>
              <a:pathLst>
                <a:path w="9315" h="4717" extrusionOk="0">
                  <a:moveTo>
                    <a:pt x="6122" y="0"/>
                  </a:moveTo>
                  <a:cubicBezTo>
                    <a:pt x="5812" y="0"/>
                    <a:pt x="5511" y="46"/>
                    <a:pt x="5246" y="119"/>
                  </a:cubicBezTo>
                  <a:lnTo>
                    <a:pt x="5173" y="119"/>
                  </a:lnTo>
                  <a:lnTo>
                    <a:pt x="5173" y="155"/>
                  </a:lnTo>
                  <a:lnTo>
                    <a:pt x="4945" y="274"/>
                  </a:lnTo>
                  <a:cubicBezTo>
                    <a:pt x="3422" y="1141"/>
                    <a:pt x="1825" y="2016"/>
                    <a:pt x="338" y="2965"/>
                  </a:cubicBezTo>
                  <a:lnTo>
                    <a:pt x="229" y="3047"/>
                  </a:lnTo>
                  <a:lnTo>
                    <a:pt x="37" y="3157"/>
                  </a:lnTo>
                  <a:cubicBezTo>
                    <a:pt x="37" y="3157"/>
                    <a:pt x="1" y="3193"/>
                    <a:pt x="1" y="3239"/>
                  </a:cubicBezTo>
                  <a:cubicBezTo>
                    <a:pt x="1" y="3275"/>
                    <a:pt x="1" y="3275"/>
                    <a:pt x="37" y="3312"/>
                  </a:cubicBezTo>
                  <a:lnTo>
                    <a:pt x="37" y="3348"/>
                  </a:lnTo>
                  <a:cubicBezTo>
                    <a:pt x="74" y="3348"/>
                    <a:pt x="74" y="3385"/>
                    <a:pt x="74" y="3385"/>
                  </a:cubicBezTo>
                  <a:lnTo>
                    <a:pt x="229" y="3385"/>
                  </a:lnTo>
                  <a:cubicBezTo>
                    <a:pt x="530" y="3348"/>
                    <a:pt x="840" y="3312"/>
                    <a:pt x="1141" y="3312"/>
                  </a:cubicBezTo>
                  <a:cubicBezTo>
                    <a:pt x="1369" y="3312"/>
                    <a:pt x="1597" y="3348"/>
                    <a:pt x="1825" y="3348"/>
                  </a:cubicBezTo>
                  <a:cubicBezTo>
                    <a:pt x="1862" y="3348"/>
                    <a:pt x="1898" y="3348"/>
                    <a:pt x="1935" y="3385"/>
                  </a:cubicBezTo>
                  <a:lnTo>
                    <a:pt x="1980" y="3385"/>
                  </a:lnTo>
                  <a:cubicBezTo>
                    <a:pt x="2436" y="3421"/>
                    <a:pt x="2892" y="3576"/>
                    <a:pt x="3303" y="3731"/>
                  </a:cubicBezTo>
                  <a:cubicBezTo>
                    <a:pt x="3723" y="3923"/>
                    <a:pt x="4106" y="4151"/>
                    <a:pt x="4443" y="4416"/>
                  </a:cubicBezTo>
                  <a:cubicBezTo>
                    <a:pt x="4562" y="4489"/>
                    <a:pt x="4671" y="4607"/>
                    <a:pt x="4826" y="4717"/>
                  </a:cubicBezTo>
                  <a:cubicBezTo>
                    <a:pt x="4899" y="4644"/>
                    <a:pt x="4945" y="4562"/>
                    <a:pt x="5055" y="4452"/>
                  </a:cubicBezTo>
                  <a:cubicBezTo>
                    <a:pt x="5401" y="4069"/>
                    <a:pt x="5812" y="3695"/>
                    <a:pt x="6268" y="3348"/>
                  </a:cubicBezTo>
                  <a:cubicBezTo>
                    <a:pt x="6542" y="3120"/>
                    <a:pt x="6843" y="2892"/>
                    <a:pt x="7144" y="2664"/>
                  </a:cubicBezTo>
                  <a:cubicBezTo>
                    <a:pt x="7454" y="2436"/>
                    <a:pt x="7791" y="2208"/>
                    <a:pt x="8092" y="1980"/>
                  </a:cubicBezTo>
                  <a:cubicBezTo>
                    <a:pt x="8512" y="1715"/>
                    <a:pt x="8895" y="1487"/>
                    <a:pt x="9315" y="1259"/>
                  </a:cubicBezTo>
                  <a:cubicBezTo>
                    <a:pt x="8403" y="456"/>
                    <a:pt x="7226" y="0"/>
                    <a:pt x="612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8"/>
            <p:cNvSpPr/>
            <p:nvPr/>
          </p:nvSpPr>
          <p:spPr>
            <a:xfrm>
              <a:off x="1034125" y="691911"/>
              <a:ext cx="782212" cy="394097"/>
            </a:xfrm>
            <a:custGeom>
              <a:avLst/>
              <a:gdLst/>
              <a:ahLst/>
              <a:cxnLst/>
              <a:rect l="l" t="t" r="r" b="b"/>
              <a:pathLst>
                <a:path w="10720" h="5401" extrusionOk="0">
                  <a:moveTo>
                    <a:pt x="6003" y="0"/>
                  </a:moveTo>
                  <a:cubicBezTo>
                    <a:pt x="5620" y="0"/>
                    <a:pt x="5200" y="73"/>
                    <a:pt x="4826" y="155"/>
                  </a:cubicBezTo>
                  <a:cubicBezTo>
                    <a:pt x="4105" y="529"/>
                    <a:pt x="3421" y="949"/>
                    <a:pt x="2737" y="1442"/>
                  </a:cubicBezTo>
                  <a:lnTo>
                    <a:pt x="2773" y="1442"/>
                  </a:lnTo>
                  <a:cubicBezTo>
                    <a:pt x="2281" y="1788"/>
                    <a:pt x="1779" y="2126"/>
                    <a:pt x="1286" y="2509"/>
                  </a:cubicBezTo>
                  <a:cubicBezTo>
                    <a:pt x="830" y="2892"/>
                    <a:pt x="374" y="3303"/>
                    <a:pt x="0" y="3759"/>
                  </a:cubicBezTo>
                  <a:cubicBezTo>
                    <a:pt x="73" y="3759"/>
                    <a:pt x="183" y="3759"/>
                    <a:pt x="265" y="3722"/>
                  </a:cubicBezTo>
                  <a:cubicBezTo>
                    <a:pt x="411" y="3722"/>
                    <a:pt x="602" y="3686"/>
                    <a:pt x="794" y="3686"/>
                  </a:cubicBezTo>
                  <a:lnTo>
                    <a:pt x="867" y="3686"/>
                  </a:lnTo>
                  <a:cubicBezTo>
                    <a:pt x="1058" y="3722"/>
                    <a:pt x="1250" y="3722"/>
                    <a:pt x="1478" y="3759"/>
                  </a:cubicBezTo>
                  <a:cubicBezTo>
                    <a:pt x="1551" y="3759"/>
                    <a:pt x="1670" y="3804"/>
                    <a:pt x="1779" y="3841"/>
                  </a:cubicBezTo>
                  <a:cubicBezTo>
                    <a:pt x="2199" y="3914"/>
                    <a:pt x="2618" y="4032"/>
                    <a:pt x="3038" y="4215"/>
                  </a:cubicBezTo>
                  <a:cubicBezTo>
                    <a:pt x="3229" y="4297"/>
                    <a:pt x="3421" y="4406"/>
                    <a:pt x="3604" y="4489"/>
                  </a:cubicBezTo>
                  <a:cubicBezTo>
                    <a:pt x="3649" y="4525"/>
                    <a:pt x="3722" y="4562"/>
                    <a:pt x="3759" y="4562"/>
                  </a:cubicBezTo>
                  <a:cubicBezTo>
                    <a:pt x="3832" y="4598"/>
                    <a:pt x="3914" y="4671"/>
                    <a:pt x="4023" y="4717"/>
                  </a:cubicBezTo>
                  <a:cubicBezTo>
                    <a:pt x="4178" y="4826"/>
                    <a:pt x="4370" y="4945"/>
                    <a:pt x="4516" y="5091"/>
                  </a:cubicBezTo>
                  <a:cubicBezTo>
                    <a:pt x="4598" y="5173"/>
                    <a:pt x="4671" y="5209"/>
                    <a:pt x="4707" y="5282"/>
                  </a:cubicBezTo>
                  <a:cubicBezTo>
                    <a:pt x="4744" y="5319"/>
                    <a:pt x="4789" y="5355"/>
                    <a:pt x="4826" y="5401"/>
                  </a:cubicBezTo>
                  <a:lnTo>
                    <a:pt x="4826" y="5355"/>
                  </a:lnTo>
                  <a:cubicBezTo>
                    <a:pt x="5738" y="4863"/>
                    <a:pt x="6687" y="4370"/>
                    <a:pt x="7599" y="3877"/>
                  </a:cubicBezTo>
                  <a:cubicBezTo>
                    <a:pt x="8621" y="3348"/>
                    <a:pt x="9688" y="2773"/>
                    <a:pt x="10719" y="2208"/>
                  </a:cubicBezTo>
                  <a:cubicBezTo>
                    <a:pt x="10637" y="2053"/>
                    <a:pt x="10528" y="1934"/>
                    <a:pt x="10409" y="1788"/>
                  </a:cubicBezTo>
                  <a:cubicBezTo>
                    <a:pt x="10300" y="1670"/>
                    <a:pt x="10181" y="1524"/>
                    <a:pt x="9989" y="1405"/>
                  </a:cubicBezTo>
                  <a:cubicBezTo>
                    <a:pt x="9843" y="1296"/>
                    <a:pt x="9688" y="1177"/>
                    <a:pt x="9497" y="1068"/>
                  </a:cubicBezTo>
                  <a:cubicBezTo>
                    <a:pt x="9351" y="985"/>
                    <a:pt x="9159" y="876"/>
                    <a:pt x="8968" y="794"/>
                  </a:cubicBezTo>
                  <a:cubicBezTo>
                    <a:pt x="8621" y="611"/>
                    <a:pt x="8247" y="420"/>
                    <a:pt x="7827" y="301"/>
                  </a:cubicBezTo>
                  <a:cubicBezTo>
                    <a:pt x="7444" y="192"/>
                    <a:pt x="7070" y="110"/>
                    <a:pt x="6651" y="37"/>
                  </a:cubicBezTo>
                  <a:cubicBezTo>
                    <a:pt x="6459" y="37"/>
                    <a:pt x="6231" y="0"/>
                    <a:pt x="600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8"/>
            <p:cNvSpPr/>
            <p:nvPr/>
          </p:nvSpPr>
          <p:spPr>
            <a:xfrm>
              <a:off x="1388905" y="1074643"/>
              <a:ext cx="28020" cy="14083"/>
            </a:xfrm>
            <a:custGeom>
              <a:avLst/>
              <a:gdLst/>
              <a:ahLst/>
              <a:cxnLst/>
              <a:rect l="l" t="t" r="r" b="b"/>
              <a:pathLst>
                <a:path w="384" h="193" extrusionOk="0">
                  <a:moveTo>
                    <a:pt x="384" y="1"/>
                  </a:moveTo>
                  <a:cubicBezTo>
                    <a:pt x="229" y="74"/>
                    <a:pt x="110" y="110"/>
                    <a:pt x="0" y="192"/>
                  </a:cubicBezTo>
                  <a:lnTo>
                    <a:pt x="73" y="192"/>
                  </a:lnTo>
                  <a:cubicBezTo>
                    <a:pt x="156" y="110"/>
                    <a:pt x="265" y="74"/>
                    <a:pt x="38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8"/>
            <p:cNvSpPr/>
            <p:nvPr/>
          </p:nvSpPr>
          <p:spPr>
            <a:xfrm>
              <a:off x="1108628" y="910897"/>
              <a:ext cx="308288" cy="137836"/>
            </a:xfrm>
            <a:custGeom>
              <a:avLst/>
              <a:gdLst/>
              <a:ahLst/>
              <a:cxnLst/>
              <a:rect l="l" t="t" r="r" b="b"/>
              <a:pathLst>
                <a:path w="4225" h="1889" extrusionOk="0">
                  <a:moveTo>
                    <a:pt x="119" y="1"/>
                  </a:moveTo>
                  <a:cubicBezTo>
                    <a:pt x="74" y="1"/>
                    <a:pt x="37" y="37"/>
                    <a:pt x="1" y="119"/>
                  </a:cubicBezTo>
                  <a:cubicBezTo>
                    <a:pt x="1" y="156"/>
                    <a:pt x="74" y="229"/>
                    <a:pt x="119" y="229"/>
                  </a:cubicBezTo>
                  <a:cubicBezTo>
                    <a:pt x="384" y="229"/>
                    <a:pt x="612" y="265"/>
                    <a:pt x="840" y="302"/>
                  </a:cubicBezTo>
                  <a:cubicBezTo>
                    <a:pt x="1406" y="384"/>
                    <a:pt x="1944" y="530"/>
                    <a:pt x="2437" y="758"/>
                  </a:cubicBezTo>
                  <a:cubicBezTo>
                    <a:pt x="2856" y="949"/>
                    <a:pt x="3267" y="1177"/>
                    <a:pt x="3613" y="1488"/>
                  </a:cubicBezTo>
                  <a:cubicBezTo>
                    <a:pt x="3768" y="1597"/>
                    <a:pt x="3878" y="1716"/>
                    <a:pt x="4033" y="1862"/>
                  </a:cubicBezTo>
                  <a:cubicBezTo>
                    <a:pt x="4051" y="1880"/>
                    <a:pt x="4070" y="1889"/>
                    <a:pt x="4092" y="1889"/>
                  </a:cubicBezTo>
                  <a:cubicBezTo>
                    <a:pt x="4115" y="1889"/>
                    <a:pt x="4143" y="1880"/>
                    <a:pt x="4179" y="1862"/>
                  </a:cubicBezTo>
                  <a:cubicBezTo>
                    <a:pt x="4225" y="1825"/>
                    <a:pt x="4225" y="1752"/>
                    <a:pt x="4179" y="1716"/>
                  </a:cubicBezTo>
                  <a:cubicBezTo>
                    <a:pt x="3650" y="1177"/>
                    <a:pt x="3002" y="758"/>
                    <a:pt x="2318" y="493"/>
                  </a:cubicBezTo>
                  <a:cubicBezTo>
                    <a:pt x="1634" y="192"/>
                    <a:pt x="877" y="37"/>
                    <a:pt x="11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8"/>
            <p:cNvSpPr/>
            <p:nvPr/>
          </p:nvSpPr>
          <p:spPr>
            <a:xfrm>
              <a:off x="1147229" y="874922"/>
              <a:ext cx="316314" cy="140317"/>
            </a:xfrm>
            <a:custGeom>
              <a:avLst/>
              <a:gdLst/>
              <a:ahLst/>
              <a:cxnLst/>
              <a:rect l="l" t="t" r="r" b="b"/>
              <a:pathLst>
                <a:path w="4335" h="1923" extrusionOk="0">
                  <a:moveTo>
                    <a:pt x="120" y="1"/>
                  </a:moveTo>
                  <a:cubicBezTo>
                    <a:pt x="83" y="37"/>
                    <a:pt x="47" y="37"/>
                    <a:pt x="47" y="74"/>
                  </a:cubicBezTo>
                  <a:cubicBezTo>
                    <a:pt x="47" y="74"/>
                    <a:pt x="1" y="110"/>
                    <a:pt x="47" y="156"/>
                  </a:cubicBezTo>
                  <a:cubicBezTo>
                    <a:pt x="47" y="192"/>
                    <a:pt x="47" y="192"/>
                    <a:pt x="83" y="229"/>
                  </a:cubicBezTo>
                  <a:lnTo>
                    <a:pt x="229" y="229"/>
                  </a:lnTo>
                  <a:cubicBezTo>
                    <a:pt x="342" y="214"/>
                    <a:pt x="454" y="205"/>
                    <a:pt x="568" y="205"/>
                  </a:cubicBezTo>
                  <a:cubicBezTo>
                    <a:pt x="728" y="205"/>
                    <a:pt x="892" y="223"/>
                    <a:pt x="1068" y="265"/>
                  </a:cubicBezTo>
                  <a:cubicBezTo>
                    <a:pt x="1451" y="302"/>
                    <a:pt x="1871" y="457"/>
                    <a:pt x="2245" y="612"/>
                  </a:cubicBezTo>
                  <a:cubicBezTo>
                    <a:pt x="2820" y="877"/>
                    <a:pt x="3349" y="1214"/>
                    <a:pt x="3805" y="1597"/>
                  </a:cubicBezTo>
                  <a:cubicBezTo>
                    <a:pt x="3924" y="1707"/>
                    <a:pt x="4033" y="1789"/>
                    <a:pt x="4152" y="1862"/>
                  </a:cubicBezTo>
                  <a:cubicBezTo>
                    <a:pt x="4173" y="1905"/>
                    <a:pt x="4194" y="1922"/>
                    <a:pt x="4223" y="1922"/>
                  </a:cubicBezTo>
                  <a:cubicBezTo>
                    <a:pt x="4244" y="1922"/>
                    <a:pt x="4267" y="1914"/>
                    <a:pt x="4298" y="1898"/>
                  </a:cubicBezTo>
                  <a:cubicBezTo>
                    <a:pt x="4334" y="1862"/>
                    <a:pt x="4334" y="1789"/>
                    <a:pt x="4298" y="1752"/>
                  </a:cubicBezTo>
                  <a:cubicBezTo>
                    <a:pt x="3732" y="1214"/>
                    <a:pt x="3084" y="758"/>
                    <a:pt x="2364" y="457"/>
                  </a:cubicBezTo>
                  <a:cubicBezTo>
                    <a:pt x="2017" y="265"/>
                    <a:pt x="1643" y="156"/>
                    <a:pt x="1260" y="74"/>
                  </a:cubicBezTo>
                  <a:cubicBezTo>
                    <a:pt x="1068" y="37"/>
                    <a:pt x="877" y="1"/>
                    <a:pt x="685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8"/>
            <p:cNvSpPr/>
            <p:nvPr/>
          </p:nvSpPr>
          <p:spPr>
            <a:xfrm>
              <a:off x="1208524" y="836320"/>
              <a:ext cx="296905" cy="155640"/>
            </a:xfrm>
            <a:custGeom>
              <a:avLst/>
              <a:gdLst/>
              <a:ahLst/>
              <a:cxnLst/>
              <a:rect l="l" t="t" r="r" b="b"/>
              <a:pathLst>
                <a:path w="4069" h="2133" extrusionOk="0">
                  <a:moveTo>
                    <a:pt x="37" y="1"/>
                  </a:moveTo>
                  <a:lnTo>
                    <a:pt x="37" y="74"/>
                  </a:lnTo>
                  <a:cubicBezTo>
                    <a:pt x="0" y="110"/>
                    <a:pt x="37" y="147"/>
                    <a:pt x="37" y="147"/>
                  </a:cubicBezTo>
                  <a:cubicBezTo>
                    <a:pt x="73" y="183"/>
                    <a:pt x="119" y="183"/>
                    <a:pt x="119" y="183"/>
                  </a:cubicBezTo>
                  <a:cubicBezTo>
                    <a:pt x="155" y="183"/>
                    <a:pt x="155" y="183"/>
                    <a:pt x="155" y="229"/>
                  </a:cubicBezTo>
                  <a:cubicBezTo>
                    <a:pt x="803" y="302"/>
                    <a:pt x="1405" y="493"/>
                    <a:pt x="1980" y="758"/>
                  </a:cubicBezTo>
                  <a:cubicBezTo>
                    <a:pt x="2472" y="950"/>
                    <a:pt x="2929" y="1251"/>
                    <a:pt x="3348" y="1597"/>
                  </a:cubicBezTo>
                  <a:cubicBezTo>
                    <a:pt x="3540" y="1743"/>
                    <a:pt x="3722" y="1898"/>
                    <a:pt x="3877" y="2090"/>
                  </a:cubicBezTo>
                  <a:cubicBezTo>
                    <a:pt x="3898" y="2111"/>
                    <a:pt x="3935" y="2132"/>
                    <a:pt x="3969" y="2132"/>
                  </a:cubicBezTo>
                  <a:cubicBezTo>
                    <a:pt x="3993" y="2132"/>
                    <a:pt x="4017" y="2121"/>
                    <a:pt x="4032" y="2090"/>
                  </a:cubicBezTo>
                  <a:cubicBezTo>
                    <a:pt x="4069" y="2053"/>
                    <a:pt x="4069" y="2008"/>
                    <a:pt x="4032" y="1935"/>
                  </a:cubicBezTo>
                  <a:cubicBezTo>
                    <a:pt x="3540" y="1406"/>
                    <a:pt x="2929" y="950"/>
                    <a:pt x="2244" y="639"/>
                  </a:cubicBezTo>
                  <a:cubicBezTo>
                    <a:pt x="1597" y="302"/>
                    <a:pt x="876" y="110"/>
                    <a:pt x="11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8"/>
            <p:cNvSpPr/>
            <p:nvPr/>
          </p:nvSpPr>
          <p:spPr>
            <a:xfrm>
              <a:off x="1402915" y="855658"/>
              <a:ext cx="138492" cy="107262"/>
            </a:xfrm>
            <a:custGeom>
              <a:avLst/>
              <a:gdLst/>
              <a:ahLst/>
              <a:cxnLst/>
              <a:rect l="l" t="t" r="r" b="b"/>
              <a:pathLst>
                <a:path w="1898" h="1470" extrusionOk="0">
                  <a:moveTo>
                    <a:pt x="110" y="0"/>
                  </a:moveTo>
                  <a:cubicBezTo>
                    <a:pt x="110" y="0"/>
                    <a:pt x="73" y="0"/>
                    <a:pt x="73" y="37"/>
                  </a:cubicBezTo>
                  <a:cubicBezTo>
                    <a:pt x="37" y="37"/>
                    <a:pt x="37" y="73"/>
                    <a:pt x="37" y="73"/>
                  </a:cubicBezTo>
                  <a:cubicBezTo>
                    <a:pt x="0" y="110"/>
                    <a:pt x="0" y="146"/>
                    <a:pt x="37" y="146"/>
                  </a:cubicBezTo>
                  <a:cubicBezTo>
                    <a:pt x="37" y="192"/>
                    <a:pt x="73" y="228"/>
                    <a:pt x="73" y="228"/>
                  </a:cubicBezTo>
                  <a:lnTo>
                    <a:pt x="110" y="228"/>
                  </a:lnTo>
                  <a:cubicBezTo>
                    <a:pt x="456" y="374"/>
                    <a:pt x="794" y="602"/>
                    <a:pt x="1104" y="831"/>
                  </a:cubicBezTo>
                  <a:cubicBezTo>
                    <a:pt x="1332" y="1022"/>
                    <a:pt x="1514" y="1214"/>
                    <a:pt x="1706" y="1442"/>
                  </a:cubicBezTo>
                  <a:cubicBezTo>
                    <a:pt x="1724" y="1460"/>
                    <a:pt x="1754" y="1469"/>
                    <a:pt x="1784" y="1469"/>
                  </a:cubicBezTo>
                  <a:cubicBezTo>
                    <a:pt x="1813" y="1469"/>
                    <a:pt x="1843" y="1460"/>
                    <a:pt x="1861" y="1442"/>
                  </a:cubicBezTo>
                  <a:cubicBezTo>
                    <a:pt x="1898" y="1405"/>
                    <a:pt x="1898" y="1369"/>
                    <a:pt x="1861" y="1287"/>
                  </a:cubicBezTo>
                  <a:cubicBezTo>
                    <a:pt x="1633" y="1022"/>
                    <a:pt x="1368" y="794"/>
                    <a:pt x="1104" y="566"/>
                  </a:cubicBezTo>
                  <a:cubicBezTo>
                    <a:pt x="794" y="338"/>
                    <a:pt x="493" y="146"/>
                    <a:pt x="146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8"/>
            <p:cNvSpPr/>
            <p:nvPr/>
          </p:nvSpPr>
          <p:spPr>
            <a:xfrm>
              <a:off x="1322357" y="753133"/>
              <a:ext cx="274285" cy="159799"/>
            </a:xfrm>
            <a:custGeom>
              <a:avLst/>
              <a:gdLst/>
              <a:ahLst/>
              <a:cxnLst/>
              <a:rect l="l" t="t" r="r" b="b"/>
              <a:pathLst>
                <a:path w="3759" h="2190" extrusionOk="0">
                  <a:moveTo>
                    <a:pt x="37" y="0"/>
                  </a:moveTo>
                  <a:cubicBezTo>
                    <a:pt x="37" y="37"/>
                    <a:pt x="0" y="37"/>
                    <a:pt x="0" y="73"/>
                  </a:cubicBezTo>
                  <a:lnTo>
                    <a:pt x="0" y="146"/>
                  </a:lnTo>
                  <a:cubicBezTo>
                    <a:pt x="37" y="183"/>
                    <a:pt x="37" y="183"/>
                    <a:pt x="73" y="183"/>
                  </a:cubicBezTo>
                  <a:cubicBezTo>
                    <a:pt x="529" y="302"/>
                    <a:pt x="985" y="457"/>
                    <a:pt x="1405" y="639"/>
                  </a:cubicBezTo>
                  <a:lnTo>
                    <a:pt x="1369" y="603"/>
                  </a:lnTo>
                  <a:lnTo>
                    <a:pt x="1369" y="603"/>
                  </a:lnTo>
                  <a:cubicBezTo>
                    <a:pt x="1980" y="913"/>
                    <a:pt x="2545" y="1250"/>
                    <a:pt x="3075" y="1670"/>
                  </a:cubicBezTo>
                  <a:cubicBezTo>
                    <a:pt x="3230" y="1825"/>
                    <a:pt x="3421" y="1971"/>
                    <a:pt x="3576" y="2163"/>
                  </a:cubicBezTo>
                  <a:cubicBezTo>
                    <a:pt x="3595" y="2181"/>
                    <a:pt x="3622" y="2190"/>
                    <a:pt x="3649" y="2190"/>
                  </a:cubicBezTo>
                  <a:cubicBezTo>
                    <a:pt x="3677" y="2190"/>
                    <a:pt x="3704" y="2181"/>
                    <a:pt x="3722" y="2163"/>
                  </a:cubicBezTo>
                  <a:cubicBezTo>
                    <a:pt x="3759" y="2126"/>
                    <a:pt x="3759" y="2053"/>
                    <a:pt x="3722" y="2007"/>
                  </a:cubicBezTo>
                  <a:cubicBezTo>
                    <a:pt x="3230" y="1515"/>
                    <a:pt x="2701" y="1095"/>
                    <a:pt x="2089" y="758"/>
                  </a:cubicBezTo>
                  <a:cubicBezTo>
                    <a:pt x="1788" y="566"/>
                    <a:pt x="1442" y="411"/>
                    <a:pt x="1104" y="265"/>
                  </a:cubicBezTo>
                  <a:cubicBezTo>
                    <a:pt x="794" y="146"/>
                    <a:pt x="456" y="37"/>
                    <a:pt x="155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8"/>
            <p:cNvSpPr/>
            <p:nvPr/>
          </p:nvSpPr>
          <p:spPr>
            <a:xfrm>
              <a:off x="1380222" y="716502"/>
              <a:ext cx="282968" cy="153159"/>
            </a:xfrm>
            <a:custGeom>
              <a:avLst/>
              <a:gdLst/>
              <a:ahLst/>
              <a:cxnLst/>
              <a:rect l="l" t="t" r="r" b="b"/>
              <a:pathLst>
                <a:path w="3878" h="2099" extrusionOk="0">
                  <a:moveTo>
                    <a:pt x="119" y="1"/>
                  </a:moveTo>
                  <a:cubicBezTo>
                    <a:pt x="83" y="1"/>
                    <a:pt x="1" y="1"/>
                    <a:pt x="1" y="83"/>
                  </a:cubicBezTo>
                  <a:cubicBezTo>
                    <a:pt x="1" y="119"/>
                    <a:pt x="1" y="192"/>
                    <a:pt x="83" y="192"/>
                  </a:cubicBezTo>
                  <a:cubicBezTo>
                    <a:pt x="649" y="347"/>
                    <a:pt x="1223" y="539"/>
                    <a:pt x="1752" y="804"/>
                  </a:cubicBezTo>
                  <a:lnTo>
                    <a:pt x="1752" y="767"/>
                  </a:lnTo>
                  <a:cubicBezTo>
                    <a:pt x="2327" y="1032"/>
                    <a:pt x="2856" y="1369"/>
                    <a:pt x="3349" y="1789"/>
                  </a:cubicBezTo>
                  <a:cubicBezTo>
                    <a:pt x="3467" y="1871"/>
                    <a:pt x="3577" y="1944"/>
                    <a:pt x="3650" y="2053"/>
                  </a:cubicBezTo>
                  <a:cubicBezTo>
                    <a:pt x="3696" y="2053"/>
                    <a:pt x="3732" y="2099"/>
                    <a:pt x="3732" y="2099"/>
                  </a:cubicBezTo>
                  <a:cubicBezTo>
                    <a:pt x="3769" y="2099"/>
                    <a:pt x="3805" y="2099"/>
                    <a:pt x="3805" y="2053"/>
                  </a:cubicBezTo>
                  <a:cubicBezTo>
                    <a:pt x="3878" y="2017"/>
                    <a:pt x="3878" y="1944"/>
                    <a:pt x="3842" y="1907"/>
                  </a:cubicBezTo>
                  <a:cubicBezTo>
                    <a:pt x="3577" y="1679"/>
                    <a:pt x="3312" y="1451"/>
                    <a:pt x="3011" y="1223"/>
                  </a:cubicBezTo>
                  <a:cubicBezTo>
                    <a:pt x="2738" y="1032"/>
                    <a:pt x="2437" y="877"/>
                    <a:pt x="2099" y="685"/>
                  </a:cubicBezTo>
                  <a:cubicBezTo>
                    <a:pt x="1488" y="384"/>
                    <a:pt x="804" y="156"/>
                    <a:pt x="156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8"/>
            <p:cNvSpPr/>
            <p:nvPr/>
          </p:nvSpPr>
          <p:spPr>
            <a:xfrm>
              <a:off x="1496755" y="708548"/>
              <a:ext cx="219705" cy="119229"/>
            </a:xfrm>
            <a:custGeom>
              <a:avLst/>
              <a:gdLst/>
              <a:ahLst/>
              <a:cxnLst/>
              <a:rect l="l" t="t" r="r" b="b"/>
              <a:pathLst>
                <a:path w="3011" h="1634" extrusionOk="0">
                  <a:moveTo>
                    <a:pt x="119" y="0"/>
                  </a:moveTo>
                  <a:cubicBezTo>
                    <a:pt x="82" y="0"/>
                    <a:pt x="0" y="0"/>
                    <a:pt x="0" y="73"/>
                  </a:cubicBezTo>
                  <a:cubicBezTo>
                    <a:pt x="0" y="110"/>
                    <a:pt x="0" y="192"/>
                    <a:pt x="82" y="192"/>
                  </a:cubicBezTo>
                  <a:cubicBezTo>
                    <a:pt x="502" y="301"/>
                    <a:pt x="958" y="456"/>
                    <a:pt x="1332" y="648"/>
                  </a:cubicBezTo>
                  <a:cubicBezTo>
                    <a:pt x="1787" y="839"/>
                    <a:pt x="2242" y="1103"/>
                    <a:pt x="2661" y="1439"/>
                  </a:cubicBezTo>
                  <a:lnTo>
                    <a:pt x="2661" y="1439"/>
                  </a:lnTo>
                  <a:cubicBezTo>
                    <a:pt x="2714" y="1494"/>
                    <a:pt x="2751" y="1536"/>
                    <a:pt x="2819" y="1597"/>
                  </a:cubicBezTo>
                  <a:cubicBezTo>
                    <a:pt x="2819" y="1597"/>
                    <a:pt x="2856" y="1633"/>
                    <a:pt x="2892" y="1633"/>
                  </a:cubicBezTo>
                  <a:cubicBezTo>
                    <a:pt x="2929" y="1633"/>
                    <a:pt x="2929" y="1597"/>
                    <a:pt x="2965" y="1597"/>
                  </a:cubicBezTo>
                  <a:cubicBezTo>
                    <a:pt x="3011" y="1560"/>
                    <a:pt x="3011" y="1478"/>
                    <a:pt x="2965" y="1442"/>
                  </a:cubicBezTo>
                  <a:cubicBezTo>
                    <a:pt x="2591" y="1068"/>
                    <a:pt x="2135" y="757"/>
                    <a:pt x="1642" y="529"/>
                  </a:cubicBezTo>
                  <a:cubicBezTo>
                    <a:pt x="1186" y="301"/>
                    <a:pt x="648" y="110"/>
                    <a:pt x="155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8"/>
            <p:cNvSpPr/>
            <p:nvPr/>
          </p:nvSpPr>
          <p:spPr>
            <a:xfrm>
              <a:off x="906282" y="852958"/>
              <a:ext cx="124556" cy="66692"/>
            </a:xfrm>
            <a:custGeom>
              <a:avLst/>
              <a:gdLst/>
              <a:ahLst/>
              <a:cxnLst/>
              <a:rect l="l" t="t" r="r" b="b"/>
              <a:pathLst>
                <a:path w="1707" h="914" extrusionOk="0">
                  <a:moveTo>
                    <a:pt x="110" y="1"/>
                  </a:moveTo>
                  <a:cubicBezTo>
                    <a:pt x="73" y="1"/>
                    <a:pt x="37" y="37"/>
                    <a:pt x="1" y="74"/>
                  </a:cubicBezTo>
                  <a:cubicBezTo>
                    <a:pt x="1" y="147"/>
                    <a:pt x="37" y="183"/>
                    <a:pt x="73" y="229"/>
                  </a:cubicBezTo>
                  <a:cubicBezTo>
                    <a:pt x="338" y="302"/>
                    <a:pt x="612" y="375"/>
                    <a:pt x="876" y="493"/>
                  </a:cubicBezTo>
                  <a:cubicBezTo>
                    <a:pt x="1104" y="603"/>
                    <a:pt x="1332" y="722"/>
                    <a:pt x="1560" y="913"/>
                  </a:cubicBezTo>
                  <a:lnTo>
                    <a:pt x="1633" y="913"/>
                  </a:lnTo>
                  <a:cubicBezTo>
                    <a:pt x="1670" y="913"/>
                    <a:pt x="1706" y="913"/>
                    <a:pt x="1706" y="868"/>
                  </a:cubicBezTo>
                  <a:lnTo>
                    <a:pt x="1706" y="795"/>
                  </a:lnTo>
                  <a:cubicBezTo>
                    <a:pt x="1706" y="758"/>
                    <a:pt x="1706" y="758"/>
                    <a:pt x="1670" y="722"/>
                  </a:cubicBezTo>
                  <a:cubicBezTo>
                    <a:pt x="1250" y="375"/>
                    <a:pt x="685" y="147"/>
                    <a:pt x="156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8"/>
            <p:cNvSpPr/>
            <p:nvPr/>
          </p:nvSpPr>
          <p:spPr>
            <a:xfrm>
              <a:off x="806459" y="786408"/>
              <a:ext cx="249695" cy="98871"/>
            </a:xfrm>
            <a:custGeom>
              <a:avLst/>
              <a:gdLst/>
              <a:ahLst/>
              <a:cxnLst/>
              <a:rect l="l" t="t" r="r" b="b"/>
              <a:pathLst>
                <a:path w="3422" h="1355" extrusionOk="0">
                  <a:moveTo>
                    <a:pt x="110" y="1"/>
                  </a:moveTo>
                  <a:cubicBezTo>
                    <a:pt x="37" y="1"/>
                    <a:pt x="0" y="74"/>
                    <a:pt x="0" y="110"/>
                  </a:cubicBezTo>
                  <a:cubicBezTo>
                    <a:pt x="0" y="183"/>
                    <a:pt x="37" y="229"/>
                    <a:pt x="110" y="229"/>
                  </a:cubicBezTo>
                  <a:cubicBezTo>
                    <a:pt x="338" y="229"/>
                    <a:pt x="566" y="265"/>
                    <a:pt x="794" y="302"/>
                  </a:cubicBezTo>
                  <a:cubicBezTo>
                    <a:pt x="1250" y="375"/>
                    <a:pt x="1706" y="493"/>
                    <a:pt x="2126" y="721"/>
                  </a:cubicBezTo>
                  <a:lnTo>
                    <a:pt x="2089" y="685"/>
                  </a:lnTo>
                  <a:lnTo>
                    <a:pt x="2089" y="685"/>
                  </a:lnTo>
                  <a:cubicBezTo>
                    <a:pt x="2509" y="867"/>
                    <a:pt x="2892" y="1095"/>
                    <a:pt x="3230" y="1323"/>
                  </a:cubicBezTo>
                  <a:cubicBezTo>
                    <a:pt x="3261" y="1343"/>
                    <a:pt x="3287" y="1354"/>
                    <a:pt x="3309" y="1354"/>
                  </a:cubicBezTo>
                  <a:cubicBezTo>
                    <a:pt x="3340" y="1354"/>
                    <a:pt x="3364" y="1334"/>
                    <a:pt x="3385" y="1287"/>
                  </a:cubicBezTo>
                  <a:cubicBezTo>
                    <a:pt x="3421" y="1250"/>
                    <a:pt x="3421" y="1177"/>
                    <a:pt x="3348" y="1141"/>
                  </a:cubicBezTo>
                  <a:cubicBezTo>
                    <a:pt x="2892" y="831"/>
                    <a:pt x="2354" y="566"/>
                    <a:pt x="1825" y="338"/>
                  </a:cubicBezTo>
                  <a:cubicBezTo>
                    <a:pt x="1296" y="147"/>
                    <a:pt x="721" y="1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8"/>
            <p:cNvSpPr/>
            <p:nvPr/>
          </p:nvSpPr>
          <p:spPr>
            <a:xfrm>
              <a:off x="884318" y="749777"/>
              <a:ext cx="207738" cy="101352"/>
            </a:xfrm>
            <a:custGeom>
              <a:avLst/>
              <a:gdLst/>
              <a:ahLst/>
              <a:cxnLst/>
              <a:rect l="l" t="t" r="r" b="b"/>
              <a:pathLst>
                <a:path w="2847" h="1389" extrusionOk="0">
                  <a:moveTo>
                    <a:pt x="110" y="1"/>
                  </a:moveTo>
                  <a:cubicBezTo>
                    <a:pt x="73" y="1"/>
                    <a:pt x="37" y="1"/>
                    <a:pt x="37" y="46"/>
                  </a:cubicBezTo>
                  <a:cubicBezTo>
                    <a:pt x="0" y="46"/>
                    <a:pt x="0" y="83"/>
                    <a:pt x="0" y="119"/>
                  </a:cubicBezTo>
                  <a:cubicBezTo>
                    <a:pt x="0" y="119"/>
                    <a:pt x="0" y="156"/>
                    <a:pt x="37" y="192"/>
                  </a:cubicBezTo>
                  <a:cubicBezTo>
                    <a:pt x="37" y="192"/>
                    <a:pt x="73" y="229"/>
                    <a:pt x="110" y="229"/>
                  </a:cubicBezTo>
                  <a:lnTo>
                    <a:pt x="229" y="229"/>
                  </a:lnTo>
                  <a:cubicBezTo>
                    <a:pt x="603" y="311"/>
                    <a:pt x="1022" y="421"/>
                    <a:pt x="1405" y="612"/>
                  </a:cubicBezTo>
                  <a:lnTo>
                    <a:pt x="1369" y="612"/>
                  </a:lnTo>
                  <a:cubicBezTo>
                    <a:pt x="1825" y="804"/>
                    <a:pt x="2236" y="1068"/>
                    <a:pt x="2655" y="1369"/>
                  </a:cubicBezTo>
                  <a:cubicBezTo>
                    <a:pt x="2666" y="1383"/>
                    <a:pt x="2681" y="1388"/>
                    <a:pt x="2698" y="1388"/>
                  </a:cubicBezTo>
                  <a:cubicBezTo>
                    <a:pt x="2737" y="1388"/>
                    <a:pt x="2785" y="1358"/>
                    <a:pt x="2810" y="1333"/>
                  </a:cubicBezTo>
                  <a:cubicBezTo>
                    <a:pt x="2847" y="1296"/>
                    <a:pt x="2810" y="1223"/>
                    <a:pt x="2774" y="1187"/>
                  </a:cubicBezTo>
                  <a:cubicBezTo>
                    <a:pt x="2391" y="913"/>
                    <a:pt x="1971" y="649"/>
                    <a:pt x="1515" y="421"/>
                  </a:cubicBezTo>
                  <a:cubicBezTo>
                    <a:pt x="1287" y="348"/>
                    <a:pt x="1059" y="229"/>
                    <a:pt x="831" y="156"/>
                  </a:cubicBezTo>
                  <a:cubicBezTo>
                    <a:pt x="603" y="83"/>
                    <a:pt x="338" y="46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8"/>
            <p:cNvSpPr/>
            <p:nvPr/>
          </p:nvSpPr>
          <p:spPr>
            <a:xfrm>
              <a:off x="934230" y="716502"/>
              <a:ext cx="199785" cy="102446"/>
            </a:xfrm>
            <a:custGeom>
              <a:avLst/>
              <a:gdLst/>
              <a:ahLst/>
              <a:cxnLst/>
              <a:rect l="l" t="t" r="r" b="b"/>
              <a:pathLst>
                <a:path w="2738" h="1404" extrusionOk="0">
                  <a:moveTo>
                    <a:pt x="74" y="1"/>
                  </a:moveTo>
                  <a:lnTo>
                    <a:pt x="37" y="46"/>
                  </a:lnTo>
                  <a:cubicBezTo>
                    <a:pt x="1" y="46"/>
                    <a:pt x="1" y="83"/>
                    <a:pt x="1" y="83"/>
                  </a:cubicBezTo>
                  <a:lnTo>
                    <a:pt x="1" y="192"/>
                  </a:lnTo>
                  <a:cubicBezTo>
                    <a:pt x="1" y="192"/>
                    <a:pt x="37" y="229"/>
                    <a:pt x="74" y="229"/>
                  </a:cubicBezTo>
                  <a:cubicBezTo>
                    <a:pt x="530" y="311"/>
                    <a:pt x="986" y="457"/>
                    <a:pt x="1406" y="648"/>
                  </a:cubicBezTo>
                  <a:lnTo>
                    <a:pt x="1369" y="612"/>
                  </a:lnTo>
                  <a:lnTo>
                    <a:pt x="1369" y="612"/>
                  </a:lnTo>
                  <a:cubicBezTo>
                    <a:pt x="1707" y="804"/>
                    <a:pt x="2053" y="995"/>
                    <a:pt x="2354" y="1260"/>
                  </a:cubicBezTo>
                  <a:lnTo>
                    <a:pt x="2354" y="1223"/>
                  </a:lnTo>
                  <a:cubicBezTo>
                    <a:pt x="2391" y="1260"/>
                    <a:pt x="2464" y="1333"/>
                    <a:pt x="2509" y="1369"/>
                  </a:cubicBezTo>
                  <a:cubicBezTo>
                    <a:pt x="2528" y="1392"/>
                    <a:pt x="2555" y="1403"/>
                    <a:pt x="2582" y="1403"/>
                  </a:cubicBezTo>
                  <a:cubicBezTo>
                    <a:pt x="2610" y="1403"/>
                    <a:pt x="2637" y="1392"/>
                    <a:pt x="2655" y="1369"/>
                  </a:cubicBezTo>
                  <a:cubicBezTo>
                    <a:pt x="2692" y="1333"/>
                    <a:pt x="2737" y="1260"/>
                    <a:pt x="2655" y="1223"/>
                  </a:cubicBezTo>
                  <a:cubicBezTo>
                    <a:pt x="2318" y="913"/>
                    <a:pt x="1935" y="648"/>
                    <a:pt x="1479" y="457"/>
                  </a:cubicBezTo>
                  <a:cubicBezTo>
                    <a:pt x="1059" y="229"/>
                    <a:pt x="603" y="119"/>
                    <a:pt x="11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8"/>
            <p:cNvSpPr/>
            <p:nvPr/>
          </p:nvSpPr>
          <p:spPr>
            <a:xfrm>
              <a:off x="978157" y="686584"/>
              <a:ext cx="185775" cy="104562"/>
            </a:xfrm>
            <a:custGeom>
              <a:avLst/>
              <a:gdLst/>
              <a:ahLst/>
              <a:cxnLst/>
              <a:rect l="l" t="t" r="r" b="b"/>
              <a:pathLst>
                <a:path w="2546" h="1433" extrusionOk="0">
                  <a:moveTo>
                    <a:pt x="119" y="0"/>
                  </a:moveTo>
                  <a:cubicBezTo>
                    <a:pt x="83" y="0"/>
                    <a:pt x="37" y="37"/>
                    <a:pt x="1" y="73"/>
                  </a:cubicBezTo>
                  <a:cubicBezTo>
                    <a:pt x="1" y="146"/>
                    <a:pt x="37" y="183"/>
                    <a:pt x="83" y="228"/>
                  </a:cubicBezTo>
                  <a:cubicBezTo>
                    <a:pt x="457" y="338"/>
                    <a:pt x="804" y="456"/>
                    <a:pt x="1141" y="602"/>
                  </a:cubicBezTo>
                  <a:cubicBezTo>
                    <a:pt x="1524" y="757"/>
                    <a:pt x="1862" y="985"/>
                    <a:pt x="2208" y="1250"/>
                  </a:cubicBezTo>
                  <a:cubicBezTo>
                    <a:pt x="2245" y="1287"/>
                    <a:pt x="2281" y="1323"/>
                    <a:pt x="2364" y="1405"/>
                  </a:cubicBezTo>
                  <a:cubicBezTo>
                    <a:pt x="2382" y="1423"/>
                    <a:pt x="2409" y="1432"/>
                    <a:pt x="2437" y="1432"/>
                  </a:cubicBezTo>
                  <a:cubicBezTo>
                    <a:pt x="2464" y="1432"/>
                    <a:pt x="2491" y="1423"/>
                    <a:pt x="2509" y="1405"/>
                  </a:cubicBezTo>
                  <a:cubicBezTo>
                    <a:pt x="2546" y="1369"/>
                    <a:pt x="2546" y="1287"/>
                    <a:pt x="2509" y="1250"/>
                  </a:cubicBezTo>
                  <a:cubicBezTo>
                    <a:pt x="1862" y="602"/>
                    <a:pt x="995" y="265"/>
                    <a:pt x="156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8"/>
            <p:cNvSpPr/>
            <p:nvPr/>
          </p:nvSpPr>
          <p:spPr>
            <a:xfrm>
              <a:off x="1036752" y="653309"/>
              <a:ext cx="177165" cy="105219"/>
            </a:xfrm>
            <a:custGeom>
              <a:avLst/>
              <a:gdLst/>
              <a:ahLst/>
              <a:cxnLst/>
              <a:rect l="l" t="t" r="r" b="b"/>
              <a:pathLst>
                <a:path w="2428" h="1442" extrusionOk="0">
                  <a:moveTo>
                    <a:pt x="110" y="0"/>
                  </a:moveTo>
                  <a:cubicBezTo>
                    <a:pt x="74" y="0"/>
                    <a:pt x="37" y="37"/>
                    <a:pt x="37" y="73"/>
                  </a:cubicBezTo>
                  <a:cubicBezTo>
                    <a:pt x="1" y="146"/>
                    <a:pt x="37" y="183"/>
                    <a:pt x="110" y="228"/>
                  </a:cubicBezTo>
                  <a:cubicBezTo>
                    <a:pt x="338" y="301"/>
                    <a:pt x="530" y="374"/>
                    <a:pt x="758" y="456"/>
                  </a:cubicBezTo>
                  <a:cubicBezTo>
                    <a:pt x="1250" y="684"/>
                    <a:pt x="1706" y="949"/>
                    <a:pt x="2126" y="1286"/>
                  </a:cubicBezTo>
                  <a:cubicBezTo>
                    <a:pt x="2163" y="1323"/>
                    <a:pt x="2199" y="1368"/>
                    <a:pt x="2245" y="1405"/>
                  </a:cubicBezTo>
                  <a:cubicBezTo>
                    <a:pt x="2281" y="1405"/>
                    <a:pt x="2318" y="1441"/>
                    <a:pt x="2318" y="1441"/>
                  </a:cubicBezTo>
                  <a:cubicBezTo>
                    <a:pt x="2354" y="1441"/>
                    <a:pt x="2391" y="1405"/>
                    <a:pt x="2427" y="1405"/>
                  </a:cubicBezTo>
                  <a:lnTo>
                    <a:pt x="2427" y="1323"/>
                  </a:lnTo>
                  <a:lnTo>
                    <a:pt x="2427" y="1250"/>
                  </a:lnTo>
                  <a:cubicBezTo>
                    <a:pt x="2090" y="949"/>
                    <a:pt x="1743" y="721"/>
                    <a:pt x="1369" y="529"/>
                  </a:cubicBezTo>
                  <a:cubicBezTo>
                    <a:pt x="986" y="301"/>
                    <a:pt x="566" y="146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8"/>
            <p:cNvSpPr/>
            <p:nvPr/>
          </p:nvSpPr>
          <p:spPr>
            <a:xfrm>
              <a:off x="1086664" y="627988"/>
              <a:ext cx="183148" cy="94566"/>
            </a:xfrm>
            <a:custGeom>
              <a:avLst/>
              <a:gdLst/>
              <a:ahLst/>
              <a:cxnLst/>
              <a:rect l="l" t="t" r="r" b="b"/>
              <a:pathLst>
                <a:path w="2510" h="1296" extrusionOk="0">
                  <a:moveTo>
                    <a:pt x="74" y="0"/>
                  </a:moveTo>
                  <a:cubicBezTo>
                    <a:pt x="37" y="37"/>
                    <a:pt x="37" y="37"/>
                    <a:pt x="1" y="73"/>
                  </a:cubicBezTo>
                  <a:cubicBezTo>
                    <a:pt x="1" y="119"/>
                    <a:pt x="37" y="192"/>
                    <a:pt x="74" y="192"/>
                  </a:cubicBezTo>
                  <a:cubicBezTo>
                    <a:pt x="420" y="265"/>
                    <a:pt x="758" y="384"/>
                    <a:pt x="1105" y="530"/>
                  </a:cubicBezTo>
                  <a:cubicBezTo>
                    <a:pt x="1561" y="721"/>
                    <a:pt x="1971" y="986"/>
                    <a:pt x="2354" y="1296"/>
                  </a:cubicBezTo>
                  <a:lnTo>
                    <a:pt x="2427" y="1296"/>
                  </a:lnTo>
                  <a:cubicBezTo>
                    <a:pt x="2473" y="1296"/>
                    <a:pt x="2473" y="1259"/>
                    <a:pt x="2509" y="1259"/>
                  </a:cubicBezTo>
                  <a:lnTo>
                    <a:pt x="2509" y="1177"/>
                  </a:lnTo>
                  <a:cubicBezTo>
                    <a:pt x="2509" y="1141"/>
                    <a:pt x="2473" y="1104"/>
                    <a:pt x="2473" y="1104"/>
                  </a:cubicBezTo>
                  <a:cubicBezTo>
                    <a:pt x="1789" y="575"/>
                    <a:pt x="986" y="192"/>
                    <a:pt x="14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Rectangle 12"/>
          <p:cNvSpPr>
            <a:spLocks noChangeArrowheads="1"/>
          </p:cNvSpPr>
          <p:nvPr/>
        </p:nvSpPr>
        <p:spPr bwMode="auto">
          <a:xfrm>
            <a:off x="3910428" y="2548762"/>
            <a:ext cx="25527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giờ 13 phút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85520" y="1186337"/>
            <a:ext cx="2015295" cy="1929351"/>
            <a:chOff x="1372015" y="1186338"/>
            <a:chExt cx="1828800" cy="1714500"/>
          </a:xfrm>
        </p:grpSpPr>
        <p:pic>
          <p:nvPicPr>
            <p:cNvPr id="155" name="Picture 9" descr="dong 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015" y="1186338"/>
              <a:ext cx="1828800" cy="1714500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7" name="Line 10"/>
            <p:cNvSpPr>
              <a:spLocks noChangeShapeType="1"/>
            </p:cNvSpPr>
            <p:nvPr/>
          </p:nvSpPr>
          <p:spPr bwMode="auto">
            <a:xfrm flipH="1">
              <a:off x="2172115" y="2043588"/>
              <a:ext cx="46435" cy="457200"/>
            </a:xfrm>
            <a:prstGeom prst="line">
              <a:avLst/>
            </a:prstGeom>
            <a:noFill/>
            <a:ln w="76200">
              <a:solidFill>
                <a:srgbClr val="80008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58" name="Line 11"/>
            <p:cNvSpPr>
              <a:spLocks noChangeShapeType="1"/>
            </p:cNvSpPr>
            <p:nvPr/>
          </p:nvSpPr>
          <p:spPr bwMode="auto">
            <a:xfrm flipV="1">
              <a:off x="2218550" y="1935955"/>
              <a:ext cx="653238" cy="10763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159" name="Text Box 12"/>
          <p:cNvSpPr txBox="1">
            <a:spLocks noChangeArrowheads="1"/>
          </p:cNvSpPr>
          <p:nvPr/>
        </p:nvSpPr>
        <p:spPr bwMode="auto">
          <a:xfrm>
            <a:off x="3615153" y="1920178"/>
            <a:ext cx="325755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mấy giờ?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1567740" y="3637558"/>
            <a:ext cx="6148082" cy="9521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Kim giờ ở vị trí quá số 6 một chút. Như vậy là hơn 6 giờ. Kim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vạch nhỏ thứ ba sau số 2.</a:t>
            </a:r>
          </a:p>
        </p:txBody>
      </p:sp>
      <p:sp>
        <p:nvSpPr>
          <p:cNvPr id="161" name="Text Box 12"/>
          <p:cNvSpPr txBox="1">
            <a:spLocks noChangeArrowheads="1"/>
          </p:cNvSpPr>
          <p:nvPr/>
        </p:nvSpPr>
        <p:spPr bwMode="auto">
          <a:xfrm>
            <a:off x="2118382" y="3248721"/>
            <a:ext cx="5296744" cy="446276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Kim giờ và kim phút đang ở vị trí nào?</a:t>
            </a:r>
            <a:endParaRPr lang="en-US" altLang="en-US" sz="23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9" grpId="0" animBg="1"/>
      <p:bldP spid="1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9" name="Google Shape;3539;p49"/>
          <p:cNvGrpSpPr/>
          <p:nvPr/>
        </p:nvGrpSpPr>
        <p:grpSpPr>
          <a:xfrm>
            <a:off x="638818" y="423375"/>
            <a:ext cx="1247132" cy="1462087"/>
            <a:chOff x="6591799" y="1372763"/>
            <a:chExt cx="1444425" cy="2397969"/>
          </a:xfrm>
        </p:grpSpPr>
        <p:sp>
          <p:nvSpPr>
            <p:cNvPr id="3540" name="Google Shape;3540;p49"/>
            <p:cNvSpPr/>
            <p:nvPr/>
          </p:nvSpPr>
          <p:spPr>
            <a:xfrm>
              <a:off x="6619389" y="1372763"/>
              <a:ext cx="1416836" cy="1320123"/>
            </a:xfrm>
            <a:custGeom>
              <a:avLst/>
              <a:gdLst/>
              <a:ahLst/>
              <a:cxnLst/>
              <a:rect l="l" t="t" r="r" b="b"/>
              <a:pathLst>
                <a:path w="23264" h="21676" extrusionOk="0">
                  <a:moveTo>
                    <a:pt x="10991" y="0"/>
                  </a:moveTo>
                  <a:cubicBezTo>
                    <a:pt x="10606" y="0"/>
                    <a:pt x="10219" y="38"/>
                    <a:pt x="9844" y="128"/>
                  </a:cubicBezTo>
                  <a:cubicBezTo>
                    <a:pt x="7216" y="584"/>
                    <a:pt x="5054" y="2864"/>
                    <a:pt x="4671" y="5483"/>
                  </a:cubicBezTo>
                  <a:cubicBezTo>
                    <a:pt x="4480" y="6970"/>
                    <a:pt x="4753" y="8676"/>
                    <a:pt x="3795" y="9816"/>
                  </a:cubicBezTo>
                  <a:cubicBezTo>
                    <a:pt x="3458" y="10236"/>
                    <a:pt x="2965" y="10546"/>
                    <a:pt x="2546" y="10883"/>
                  </a:cubicBezTo>
                  <a:cubicBezTo>
                    <a:pt x="1369" y="11832"/>
                    <a:pt x="530" y="13237"/>
                    <a:pt x="265" y="14724"/>
                  </a:cubicBezTo>
                  <a:cubicBezTo>
                    <a:pt x="0" y="16202"/>
                    <a:pt x="301" y="17798"/>
                    <a:pt x="1059" y="19094"/>
                  </a:cubicBezTo>
                  <a:cubicBezTo>
                    <a:pt x="1743" y="20234"/>
                    <a:pt x="2847" y="21183"/>
                    <a:pt x="4179" y="21411"/>
                  </a:cubicBezTo>
                  <a:lnTo>
                    <a:pt x="20490" y="21675"/>
                  </a:lnTo>
                  <a:cubicBezTo>
                    <a:pt x="21630" y="21110"/>
                    <a:pt x="22497" y="20042"/>
                    <a:pt x="22880" y="18829"/>
                  </a:cubicBezTo>
                  <a:cubicBezTo>
                    <a:pt x="23263" y="17616"/>
                    <a:pt x="23145" y="16284"/>
                    <a:pt x="22579" y="15143"/>
                  </a:cubicBezTo>
                  <a:cubicBezTo>
                    <a:pt x="21813" y="13693"/>
                    <a:pt x="20335" y="12635"/>
                    <a:pt x="20107" y="11038"/>
                  </a:cubicBezTo>
                  <a:cubicBezTo>
                    <a:pt x="20034" y="10427"/>
                    <a:pt x="20143" y="9779"/>
                    <a:pt x="20216" y="9177"/>
                  </a:cubicBezTo>
                  <a:cubicBezTo>
                    <a:pt x="20298" y="8338"/>
                    <a:pt x="20335" y="7499"/>
                    <a:pt x="20298" y="6623"/>
                  </a:cubicBezTo>
                  <a:cubicBezTo>
                    <a:pt x="20298" y="5866"/>
                    <a:pt x="20180" y="5109"/>
                    <a:pt x="19915" y="4388"/>
                  </a:cubicBezTo>
                  <a:cubicBezTo>
                    <a:pt x="19350" y="2937"/>
                    <a:pt x="18054" y="1952"/>
                    <a:pt x="16567" y="1651"/>
                  </a:cubicBezTo>
                  <a:cubicBezTo>
                    <a:pt x="15774" y="1496"/>
                    <a:pt x="15199" y="1040"/>
                    <a:pt x="14442" y="693"/>
                  </a:cubicBezTo>
                  <a:cubicBezTo>
                    <a:pt x="13602" y="356"/>
                    <a:pt x="12736" y="128"/>
                    <a:pt x="11823" y="55"/>
                  </a:cubicBezTo>
                  <a:cubicBezTo>
                    <a:pt x="11551" y="20"/>
                    <a:pt x="11271" y="0"/>
                    <a:pt x="10991" y="0"/>
                  </a:cubicBezTo>
                  <a:close/>
                </a:path>
              </a:pathLst>
            </a:custGeom>
            <a:solidFill>
              <a:srgbClr val="AA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9"/>
            <p:cNvSpPr/>
            <p:nvPr/>
          </p:nvSpPr>
          <p:spPr>
            <a:xfrm>
              <a:off x="6707152" y="2311184"/>
              <a:ext cx="1190157" cy="837836"/>
            </a:xfrm>
            <a:custGeom>
              <a:avLst/>
              <a:gdLst/>
              <a:ahLst/>
              <a:cxnLst/>
              <a:rect l="l" t="t" r="r" b="b"/>
              <a:pathLst>
                <a:path w="19542" h="13757" extrusionOk="0">
                  <a:moveTo>
                    <a:pt x="11441" y="0"/>
                  </a:moveTo>
                  <a:lnTo>
                    <a:pt x="8476" y="265"/>
                  </a:lnTo>
                  <a:lnTo>
                    <a:pt x="7983" y="3804"/>
                  </a:lnTo>
                  <a:cubicBezTo>
                    <a:pt x="7983" y="3804"/>
                    <a:pt x="7324" y="3692"/>
                    <a:pt x="6410" y="3692"/>
                  </a:cubicBezTo>
                  <a:cubicBezTo>
                    <a:pt x="4721" y="3692"/>
                    <a:pt x="2161" y="4076"/>
                    <a:pt x="1296" y="6267"/>
                  </a:cubicBezTo>
                  <a:cubicBezTo>
                    <a:pt x="1" y="9615"/>
                    <a:pt x="10912" y="13757"/>
                    <a:pt x="10912" y="13757"/>
                  </a:cubicBezTo>
                  <a:lnTo>
                    <a:pt x="15126" y="12124"/>
                  </a:lnTo>
                  <a:lnTo>
                    <a:pt x="16805" y="11969"/>
                  </a:lnTo>
                  <a:cubicBezTo>
                    <a:pt x="16805" y="11969"/>
                    <a:pt x="19542" y="5966"/>
                    <a:pt x="11295" y="4178"/>
                  </a:cubicBezTo>
                  <a:lnTo>
                    <a:pt x="11441" y="0"/>
                  </a:ln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9"/>
            <p:cNvSpPr/>
            <p:nvPr/>
          </p:nvSpPr>
          <p:spPr>
            <a:xfrm>
              <a:off x="6707152" y="2534888"/>
              <a:ext cx="1176271" cy="614141"/>
            </a:xfrm>
            <a:custGeom>
              <a:avLst/>
              <a:gdLst/>
              <a:ahLst/>
              <a:cxnLst/>
              <a:rect l="l" t="t" r="r" b="b"/>
              <a:pathLst>
                <a:path w="19314" h="10084" extrusionOk="0">
                  <a:moveTo>
                    <a:pt x="6440" y="1"/>
                  </a:moveTo>
                  <a:cubicBezTo>
                    <a:pt x="4763" y="1"/>
                    <a:pt x="2150" y="378"/>
                    <a:pt x="1296" y="2594"/>
                  </a:cubicBezTo>
                  <a:cubicBezTo>
                    <a:pt x="1" y="5942"/>
                    <a:pt x="10912" y="10084"/>
                    <a:pt x="10912" y="10084"/>
                  </a:cubicBezTo>
                  <a:lnTo>
                    <a:pt x="15126" y="8451"/>
                  </a:lnTo>
                  <a:lnTo>
                    <a:pt x="16805" y="8296"/>
                  </a:lnTo>
                  <a:cubicBezTo>
                    <a:pt x="16805" y="8296"/>
                    <a:pt x="19314" y="2786"/>
                    <a:pt x="12243" y="770"/>
                  </a:cubicBezTo>
                  <a:cubicBezTo>
                    <a:pt x="11533" y="1193"/>
                    <a:pt x="10696" y="1459"/>
                    <a:pt x="9851" y="1459"/>
                  </a:cubicBezTo>
                  <a:cubicBezTo>
                    <a:pt x="9785" y="1459"/>
                    <a:pt x="9719" y="1457"/>
                    <a:pt x="9653" y="1454"/>
                  </a:cubicBezTo>
                  <a:cubicBezTo>
                    <a:pt x="8594" y="1381"/>
                    <a:pt x="7600" y="815"/>
                    <a:pt x="6961" y="13"/>
                  </a:cubicBezTo>
                  <a:cubicBezTo>
                    <a:pt x="6802" y="5"/>
                    <a:pt x="6627" y="1"/>
                    <a:pt x="6440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9"/>
            <p:cNvSpPr/>
            <p:nvPr/>
          </p:nvSpPr>
          <p:spPr>
            <a:xfrm>
              <a:off x="7466692" y="2593417"/>
              <a:ext cx="92267" cy="518950"/>
            </a:xfrm>
            <a:custGeom>
              <a:avLst/>
              <a:gdLst/>
              <a:ahLst/>
              <a:cxnLst/>
              <a:rect l="l" t="t" r="r" b="b"/>
              <a:pathLst>
                <a:path w="1515" h="8521" extrusionOk="0">
                  <a:moveTo>
                    <a:pt x="375" y="0"/>
                  </a:moveTo>
                  <a:lnTo>
                    <a:pt x="375" y="0"/>
                  </a:lnTo>
                  <a:cubicBezTo>
                    <a:pt x="831" y="2819"/>
                    <a:pt x="721" y="5738"/>
                    <a:pt x="1" y="8521"/>
                  </a:cubicBezTo>
                  <a:lnTo>
                    <a:pt x="1022" y="8101"/>
                  </a:lnTo>
                  <a:cubicBezTo>
                    <a:pt x="1442" y="5784"/>
                    <a:pt x="1515" y="3421"/>
                    <a:pt x="1287" y="1104"/>
                  </a:cubicBezTo>
                  <a:cubicBezTo>
                    <a:pt x="1287" y="840"/>
                    <a:pt x="1250" y="575"/>
                    <a:pt x="1214" y="311"/>
                  </a:cubicBezTo>
                  <a:cubicBezTo>
                    <a:pt x="949" y="192"/>
                    <a:pt x="685" y="82"/>
                    <a:pt x="375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9"/>
            <p:cNvSpPr/>
            <p:nvPr/>
          </p:nvSpPr>
          <p:spPr>
            <a:xfrm>
              <a:off x="6911060" y="2535619"/>
              <a:ext cx="180637" cy="414563"/>
            </a:xfrm>
            <a:custGeom>
              <a:avLst/>
              <a:gdLst/>
              <a:ahLst/>
              <a:cxnLst/>
              <a:rect l="l" t="t" r="r" b="b"/>
              <a:pathLst>
                <a:path w="2966" h="6807" extrusionOk="0">
                  <a:moveTo>
                    <a:pt x="2966" y="1"/>
                  </a:moveTo>
                  <a:cubicBezTo>
                    <a:pt x="2738" y="1"/>
                    <a:pt x="2427" y="1"/>
                    <a:pt x="2163" y="37"/>
                  </a:cubicBezTo>
                  <a:cubicBezTo>
                    <a:pt x="1178" y="1944"/>
                    <a:pt x="457" y="3996"/>
                    <a:pt x="1" y="6085"/>
                  </a:cubicBezTo>
                  <a:cubicBezTo>
                    <a:pt x="302" y="6350"/>
                    <a:pt x="603" y="6578"/>
                    <a:pt x="986" y="6806"/>
                  </a:cubicBezTo>
                  <a:cubicBezTo>
                    <a:pt x="1023" y="4407"/>
                    <a:pt x="1743" y="2017"/>
                    <a:pt x="2966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9"/>
            <p:cNvSpPr/>
            <p:nvPr/>
          </p:nvSpPr>
          <p:spPr>
            <a:xfrm>
              <a:off x="6859961" y="1932600"/>
              <a:ext cx="155058" cy="251345"/>
            </a:xfrm>
            <a:custGeom>
              <a:avLst/>
              <a:gdLst/>
              <a:ahLst/>
              <a:cxnLst/>
              <a:rect l="l" t="t" r="r" b="b"/>
              <a:pathLst>
                <a:path w="2546" h="4127" extrusionOk="0">
                  <a:moveTo>
                    <a:pt x="1343" y="1"/>
                  </a:moveTo>
                  <a:cubicBezTo>
                    <a:pt x="1168" y="1"/>
                    <a:pt x="993" y="42"/>
                    <a:pt x="840" y="131"/>
                  </a:cubicBezTo>
                  <a:cubicBezTo>
                    <a:pt x="384" y="359"/>
                    <a:pt x="119" y="898"/>
                    <a:pt x="74" y="1390"/>
                  </a:cubicBezTo>
                  <a:cubicBezTo>
                    <a:pt x="1" y="2111"/>
                    <a:pt x="265" y="2868"/>
                    <a:pt x="721" y="3406"/>
                  </a:cubicBezTo>
                  <a:cubicBezTo>
                    <a:pt x="1259" y="4008"/>
                    <a:pt x="1752" y="4127"/>
                    <a:pt x="2546" y="4127"/>
                  </a:cubicBezTo>
                  <a:lnTo>
                    <a:pt x="2208" y="441"/>
                  </a:lnTo>
                  <a:cubicBezTo>
                    <a:pt x="2033" y="163"/>
                    <a:pt x="1688" y="1"/>
                    <a:pt x="1343" y="1"/>
                  </a:cubicBezTo>
                  <a:close/>
                </a:path>
              </a:pathLst>
            </a:custGeom>
            <a:solidFill>
              <a:srgbClr val="D66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9"/>
            <p:cNvSpPr/>
            <p:nvPr/>
          </p:nvSpPr>
          <p:spPr>
            <a:xfrm>
              <a:off x="6892911" y="1977365"/>
              <a:ext cx="115471" cy="163158"/>
            </a:xfrm>
            <a:custGeom>
              <a:avLst/>
              <a:gdLst/>
              <a:ahLst/>
              <a:cxnLst/>
              <a:rect l="l" t="t" r="r" b="b"/>
              <a:pathLst>
                <a:path w="1896" h="2679" extrusionOk="0">
                  <a:moveTo>
                    <a:pt x="113" y="0"/>
                  </a:moveTo>
                  <a:cubicBezTo>
                    <a:pt x="51" y="0"/>
                    <a:pt x="0" y="86"/>
                    <a:pt x="71" y="117"/>
                  </a:cubicBezTo>
                  <a:cubicBezTo>
                    <a:pt x="983" y="655"/>
                    <a:pt x="1585" y="1567"/>
                    <a:pt x="1740" y="2589"/>
                  </a:cubicBezTo>
                  <a:cubicBezTo>
                    <a:pt x="1740" y="2648"/>
                    <a:pt x="1779" y="2678"/>
                    <a:pt x="1818" y="2678"/>
                  </a:cubicBezTo>
                  <a:cubicBezTo>
                    <a:pt x="1857" y="2678"/>
                    <a:pt x="1895" y="2648"/>
                    <a:pt x="1895" y="2589"/>
                  </a:cubicBezTo>
                  <a:cubicBezTo>
                    <a:pt x="1740" y="1485"/>
                    <a:pt x="1092" y="537"/>
                    <a:pt x="144" y="7"/>
                  </a:cubicBezTo>
                  <a:cubicBezTo>
                    <a:pt x="134" y="2"/>
                    <a:pt x="123" y="0"/>
                    <a:pt x="113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9"/>
            <p:cNvSpPr/>
            <p:nvPr/>
          </p:nvSpPr>
          <p:spPr>
            <a:xfrm>
              <a:off x="6933839" y="2021460"/>
              <a:ext cx="55056" cy="100185"/>
            </a:xfrm>
            <a:custGeom>
              <a:avLst/>
              <a:gdLst/>
              <a:ahLst/>
              <a:cxnLst/>
              <a:rect l="l" t="t" r="r" b="b"/>
              <a:pathLst>
                <a:path w="904" h="1645" extrusionOk="0">
                  <a:moveTo>
                    <a:pt x="204" y="1"/>
                  </a:moveTo>
                  <a:cubicBezTo>
                    <a:pt x="179" y="1"/>
                    <a:pt x="156" y="13"/>
                    <a:pt x="156" y="41"/>
                  </a:cubicBezTo>
                  <a:cubicBezTo>
                    <a:pt x="1" y="652"/>
                    <a:pt x="229" y="1300"/>
                    <a:pt x="767" y="1637"/>
                  </a:cubicBezTo>
                  <a:cubicBezTo>
                    <a:pt x="777" y="1642"/>
                    <a:pt x="787" y="1644"/>
                    <a:pt x="797" y="1644"/>
                  </a:cubicBezTo>
                  <a:cubicBezTo>
                    <a:pt x="857" y="1644"/>
                    <a:pt x="903" y="1554"/>
                    <a:pt x="840" y="1491"/>
                  </a:cubicBezTo>
                  <a:cubicBezTo>
                    <a:pt x="384" y="1181"/>
                    <a:pt x="156" y="652"/>
                    <a:pt x="275" y="77"/>
                  </a:cubicBezTo>
                  <a:cubicBezTo>
                    <a:pt x="297" y="32"/>
                    <a:pt x="246" y="1"/>
                    <a:pt x="204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9"/>
            <p:cNvSpPr/>
            <p:nvPr/>
          </p:nvSpPr>
          <p:spPr>
            <a:xfrm>
              <a:off x="7633387" y="2037661"/>
              <a:ext cx="187275" cy="238129"/>
            </a:xfrm>
            <a:custGeom>
              <a:avLst/>
              <a:gdLst/>
              <a:ahLst/>
              <a:cxnLst/>
              <a:rect l="l" t="t" r="r" b="b"/>
              <a:pathLst>
                <a:path w="3075" h="3910" extrusionOk="0">
                  <a:moveTo>
                    <a:pt x="1806" y="0"/>
                  </a:moveTo>
                  <a:cubicBezTo>
                    <a:pt x="1552" y="0"/>
                    <a:pt x="1305" y="85"/>
                    <a:pt x="1141" y="267"/>
                  </a:cubicBezTo>
                  <a:lnTo>
                    <a:pt x="0" y="3807"/>
                  </a:lnTo>
                  <a:cubicBezTo>
                    <a:pt x="310" y="3867"/>
                    <a:pt x="574" y="3910"/>
                    <a:pt x="819" y="3910"/>
                  </a:cubicBezTo>
                  <a:cubicBezTo>
                    <a:pt x="1202" y="3910"/>
                    <a:pt x="1539" y="3806"/>
                    <a:pt x="1934" y="3506"/>
                  </a:cubicBezTo>
                  <a:cubicBezTo>
                    <a:pt x="2509" y="3086"/>
                    <a:pt x="2929" y="2365"/>
                    <a:pt x="3002" y="1681"/>
                  </a:cubicBezTo>
                  <a:cubicBezTo>
                    <a:pt x="3075" y="1143"/>
                    <a:pt x="2929" y="614"/>
                    <a:pt x="2546" y="267"/>
                  </a:cubicBezTo>
                  <a:cubicBezTo>
                    <a:pt x="2349" y="94"/>
                    <a:pt x="2073" y="0"/>
                    <a:pt x="1806" y="0"/>
                  </a:cubicBezTo>
                  <a:close/>
                </a:path>
              </a:pathLst>
            </a:custGeom>
            <a:solidFill>
              <a:srgbClr val="D66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9"/>
            <p:cNvSpPr/>
            <p:nvPr/>
          </p:nvSpPr>
          <p:spPr>
            <a:xfrm>
              <a:off x="7650440" y="2091135"/>
              <a:ext cx="147445" cy="138553"/>
            </a:xfrm>
            <a:custGeom>
              <a:avLst/>
              <a:gdLst/>
              <a:ahLst/>
              <a:cxnLst/>
              <a:rect l="l" t="t" r="r" b="b"/>
              <a:pathLst>
                <a:path w="2421" h="2275" extrusionOk="0">
                  <a:moveTo>
                    <a:pt x="2266" y="0"/>
                  </a:moveTo>
                  <a:cubicBezTo>
                    <a:pt x="1198" y="347"/>
                    <a:pt x="405" y="1141"/>
                    <a:pt x="21" y="2172"/>
                  </a:cubicBezTo>
                  <a:cubicBezTo>
                    <a:pt x="0" y="2235"/>
                    <a:pt x="44" y="2274"/>
                    <a:pt x="91" y="2274"/>
                  </a:cubicBezTo>
                  <a:cubicBezTo>
                    <a:pt x="125" y="2274"/>
                    <a:pt x="161" y="2254"/>
                    <a:pt x="176" y="2208"/>
                  </a:cubicBezTo>
                  <a:cubicBezTo>
                    <a:pt x="514" y="1214"/>
                    <a:pt x="1317" y="457"/>
                    <a:pt x="2302" y="156"/>
                  </a:cubicBezTo>
                  <a:cubicBezTo>
                    <a:pt x="2421" y="156"/>
                    <a:pt x="2375" y="0"/>
                    <a:pt x="2266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9"/>
            <p:cNvSpPr/>
            <p:nvPr/>
          </p:nvSpPr>
          <p:spPr>
            <a:xfrm>
              <a:off x="7673280" y="2125181"/>
              <a:ext cx="66262" cy="91354"/>
            </a:xfrm>
            <a:custGeom>
              <a:avLst/>
              <a:gdLst/>
              <a:ahLst/>
              <a:cxnLst/>
              <a:rect l="l" t="t" r="r" b="b"/>
              <a:pathLst>
                <a:path w="1088" h="1500" extrusionOk="0">
                  <a:moveTo>
                    <a:pt x="1015" y="0"/>
                  </a:moveTo>
                  <a:cubicBezTo>
                    <a:pt x="978" y="0"/>
                    <a:pt x="942" y="30"/>
                    <a:pt x="942" y="89"/>
                  </a:cubicBezTo>
                  <a:cubicBezTo>
                    <a:pt x="942" y="618"/>
                    <a:pt x="595" y="1111"/>
                    <a:pt x="66" y="1339"/>
                  </a:cubicBezTo>
                  <a:cubicBezTo>
                    <a:pt x="1" y="1380"/>
                    <a:pt x="23" y="1500"/>
                    <a:pt x="80" y="1500"/>
                  </a:cubicBezTo>
                  <a:cubicBezTo>
                    <a:pt x="87" y="1500"/>
                    <a:pt x="95" y="1498"/>
                    <a:pt x="102" y="1494"/>
                  </a:cubicBezTo>
                  <a:cubicBezTo>
                    <a:pt x="714" y="1266"/>
                    <a:pt x="1088" y="700"/>
                    <a:pt x="1088" y="89"/>
                  </a:cubicBezTo>
                  <a:cubicBezTo>
                    <a:pt x="1088" y="30"/>
                    <a:pt x="1051" y="0"/>
                    <a:pt x="1015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9"/>
            <p:cNvSpPr/>
            <p:nvPr/>
          </p:nvSpPr>
          <p:spPr>
            <a:xfrm>
              <a:off x="6975558" y="1503770"/>
              <a:ext cx="791732" cy="899713"/>
            </a:xfrm>
            <a:custGeom>
              <a:avLst/>
              <a:gdLst/>
              <a:ahLst/>
              <a:cxnLst/>
              <a:rect l="l" t="t" r="r" b="b"/>
              <a:pathLst>
                <a:path w="13000" h="14773" extrusionOk="0">
                  <a:moveTo>
                    <a:pt x="6722" y="0"/>
                  </a:moveTo>
                  <a:cubicBezTo>
                    <a:pt x="6393" y="0"/>
                    <a:pt x="6066" y="12"/>
                    <a:pt x="5747" y="29"/>
                  </a:cubicBezTo>
                  <a:cubicBezTo>
                    <a:pt x="4525" y="66"/>
                    <a:pt x="3275" y="367"/>
                    <a:pt x="2244" y="1097"/>
                  </a:cubicBezTo>
                  <a:cubicBezTo>
                    <a:pt x="420" y="2346"/>
                    <a:pt x="46" y="4782"/>
                    <a:pt x="46" y="6835"/>
                  </a:cubicBezTo>
                  <a:cubicBezTo>
                    <a:pt x="0" y="9152"/>
                    <a:pt x="228" y="12837"/>
                    <a:pt x="2627" y="13941"/>
                  </a:cubicBezTo>
                  <a:cubicBezTo>
                    <a:pt x="3797" y="14454"/>
                    <a:pt x="5116" y="14773"/>
                    <a:pt x="6407" y="14773"/>
                  </a:cubicBezTo>
                  <a:cubicBezTo>
                    <a:pt x="6837" y="14773"/>
                    <a:pt x="7264" y="14737"/>
                    <a:pt x="7681" y="14662"/>
                  </a:cubicBezTo>
                  <a:cubicBezTo>
                    <a:pt x="8521" y="14507"/>
                    <a:pt x="9351" y="14169"/>
                    <a:pt x="9999" y="13640"/>
                  </a:cubicBezTo>
                  <a:cubicBezTo>
                    <a:pt x="10683" y="13065"/>
                    <a:pt x="11139" y="12117"/>
                    <a:pt x="11486" y="11241"/>
                  </a:cubicBezTo>
                  <a:cubicBezTo>
                    <a:pt x="11595" y="11013"/>
                    <a:pt x="11714" y="10748"/>
                    <a:pt x="11787" y="10520"/>
                  </a:cubicBezTo>
                  <a:cubicBezTo>
                    <a:pt x="12507" y="8623"/>
                    <a:pt x="13000" y="6570"/>
                    <a:pt x="12927" y="4472"/>
                  </a:cubicBezTo>
                  <a:cubicBezTo>
                    <a:pt x="12890" y="2839"/>
                    <a:pt x="11294" y="1051"/>
                    <a:pt x="9770" y="485"/>
                  </a:cubicBezTo>
                  <a:cubicBezTo>
                    <a:pt x="8822" y="112"/>
                    <a:pt x="7758" y="0"/>
                    <a:pt x="6722" y="0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9"/>
            <p:cNvSpPr/>
            <p:nvPr/>
          </p:nvSpPr>
          <p:spPr>
            <a:xfrm>
              <a:off x="7251090" y="2005016"/>
              <a:ext cx="89831" cy="102621"/>
            </a:xfrm>
            <a:custGeom>
              <a:avLst/>
              <a:gdLst/>
              <a:ahLst/>
              <a:cxnLst/>
              <a:rect l="l" t="t" r="r" b="b"/>
              <a:pathLst>
                <a:path w="1475" h="1685" extrusionOk="0">
                  <a:moveTo>
                    <a:pt x="781" y="1"/>
                  </a:moveTo>
                  <a:cubicBezTo>
                    <a:pt x="459" y="1"/>
                    <a:pt x="174" y="135"/>
                    <a:pt x="83" y="539"/>
                  </a:cubicBezTo>
                  <a:cubicBezTo>
                    <a:pt x="1" y="1077"/>
                    <a:pt x="457" y="1533"/>
                    <a:pt x="913" y="1679"/>
                  </a:cubicBezTo>
                  <a:cubicBezTo>
                    <a:pt x="926" y="1683"/>
                    <a:pt x="938" y="1685"/>
                    <a:pt x="949" y="1685"/>
                  </a:cubicBezTo>
                  <a:cubicBezTo>
                    <a:pt x="1038" y="1685"/>
                    <a:pt x="1055" y="1566"/>
                    <a:pt x="950" y="1533"/>
                  </a:cubicBezTo>
                  <a:cubicBezTo>
                    <a:pt x="612" y="1414"/>
                    <a:pt x="348" y="1186"/>
                    <a:pt x="265" y="803"/>
                  </a:cubicBezTo>
                  <a:cubicBezTo>
                    <a:pt x="156" y="502"/>
                    <a:pt x="348" y="201"/>
                    <a:pt x="649" y="119"/>
                  </a:cubicBezTo>
                  <a:cubicBezTo>
                    <a:pt x="686" y="113"/>
                    <a:pt x="724" y="110"/>
                    <a:pt x="763" y="110"/>
                  </a:cubicBezTo>
                  <a:cubicBezTo>
                    <a:pt x="962" y="110"/>
                    <a:pt x="1173" y="183"/>
                    <a:pt x="1333" y="274"/>
                  </a:cubicBezTo>
                  <a:cubicBezTo>
                    <a:pt x="1346" y="278"/>
                    <a:pt x="1358" y="280"/>
                    <a:pt x="1369" y="280"/>
                  </a:cubicBezTo>
                  <a:cubicBezTo>
                    <a:pt x="1458" y="280"/>
                    <a:pt x="1475" y="160"/>
                    <a:pt x="1369" y="119"/>
                  </a:cubicBezTo>
                  <a:cubicBezTo>
                    <a:pt x="1183" y="50"/>
                    <a:pt x="976" y="1"/>
                    <a:pt x="781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9"/>
            <p:cNvSpPr/>
            <p:nvPr/>
          </p:nvSpPr>
          <p:spPr>
            <a:xfrm>
              <a:off x="7038290" y="2091135"/>
              <a:ext cx="176191" cy="108955"/>
            </a:xfrm>
            <a:custGeom>
              <a:avLst/>
              <a:gdLst/>
              <a:ahLst/>
              <a:cxnLst/>
              <a:rect l="l" t="t" r="r" b="b"/>
              <a:pathLst>
                <a:path w="2893" h="1789" extrusionOk="0">
                  <a:moveTo>
                    <a:pt x="1406" y="0"/>
                  </a:moveTo>
                  <a:cubicBezTo>
                    <a:pt x="1214" y="0"/>
                    <a:pt x="1105" y="37"/>
                    <a:pt x="950" y="73"/>
                  </a:cubicBezTo>
                  <a:lnTo>
                    <a:pt x="1789" y="119"/>
                  </a:lnTo>
                  <a:lnTo>
                    <a:pt x="2054" y="119"/>
                  </a:lnTo>
                  <a:cubicBezTo>
                    <a:pt x="1825" y="37"/>
                    <a:pt x="1597" y="0"/>
                    <a:pt x="1406" y="0"/>
                  </a:cubicBezTo>
                  <a:close/>
                  <a:moveTo>
                    <a:pt x="2473" y="347"/>
                  </a:moveTo>
                  <a:cubicBezTo>
                    <a:pt x="2282" y="384"/>
                    <a:pt x="2090" y="420"/>
                    <a:pt x="1898" y="420"/>
                  </a:cubicBezTo>
                  <a:lnTo>
                    <a:pt x="1752" y="420"/>
                  </a:lnTo>
                  <a:lnTo>
                    <a:pt x="494" y="347"/>
                  </a:lnTo>
                  <a:lnTo>
                    <a:pt x="494" y="347"/>
                  </a:lnTo>
                  <a:cubicBezTo>
                    <a:pt x="1" y="949"/>
                    <a:pt x="649" y="1560"/>
                    <a:pt x="1251" y="1716"/>
                  </a:cubicBezTo>
                  <a:cubicBezTo>
                    <a:pt x="1406" y="1752"/>
                    <a:pt x="1561" y="1789"/>
                    <a:pt x="1707" y="1789"/>
                  </a:cubicBezTo>
                  <a:cubicBezTo>
                    <a:pt x="1862" y="1789"/>
                    <a:pt x="1981" y="1752"/>
                    <a:pt x="2126" y="1716"/>
                  </a:cubicBezTo>
                  <a:cubicBezTo>
                    <a:pt x="2473" y="1597"/>
                    <a:pt x="2893" y="1259"/>
                    <a:pt x="2811" y="840"/>
                  </a:cubicBezTo>
                  <a:cubicBezTo>
                    <a:pt x="2774" y="648"/>
                    <a:pt x="2665" y="457"/>
                    <a:pt x="2473" y="347"/>
                  </a:cubicBezTo>
                  <a:close/>
                </a:path>
              </a:pathLst>
            </a:custGeom>
            <a:solidFill>
              <a:srgbClr val="EC6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9"/>
            <p:cNvSpPr/>
            <p:nvPr/>
          </p:nvSpPr>
          <p:spPr>
            <a:xfrm>
              <a:off x="7401707" y="2123354"/>
              <a:ext cx="178383" cy="106762"/>
            </a:xfrm>
            <a:custGeom>
              <a:avLst/>
              <a:gdLst/>
              <a:ahLst/>
              <a:cxnLst/>
              <a:rect l="l" t="t" r="r" b="b"/>
              <a:pathLst>
                <a:path w="2929" h="1753" extrusionOk="0">
                  <a:moveTo>
                    <a:pt x="1524" y="1"/>
                  </a:moveTo>
                  <a:cubicBezTo>
                    <a:pt x="1296" y="1"/>
                    <a:pt x="1068" y="46"/>
                    <a:pt x="839" y="119"/>
                  </a:cubicBezTo>
                  <a:lnTo>
                    <a:pt x="2436" y="229"/>
                  </a:lnTo>
                  <a:cubicBezTo>
                    <a:pt x="2208" y="83"/>
                    <a:pt x="1861" y="1"/>
                    <a:pt x="1524" y="1"/>
                  </a:cubicBezTo>
                  <a:close/>
                  <a:moveTo>
                    <a:pt x="493" y="384"/>
                  </a:moveTo>
                  <a:cubicBezTo>
                    <a:pt x="456" y="384"/>
                    <a:pt x="456" y="420"/>
                    <a:pt x="456" y="420"/>
                  </a:cubicBezTo>
                  <a:cubicBezTo>
                    <a:pt x="0" y="1104"/>
                    <a:pt x="757" y="1643"/>
                    <a:pt x="1369" y="1752"/>
                  </a:cubicBezTo>
                  <a:lnTo>
                    <a:pt x="1670" y="1752"/>
                  </a:lnTo>
                  <a:cubicBezTo>
                    <a:pt x="1861" y="1752"/>
                    <a:pt x="2053" y="1716"/>
                    <a:pt x="2208" y="1643"/>
                  </a:cubicBezTo>
                  <a:cubicBezTo>
                    <a:pt x="2545" y="1488"/>
                    <a:pt x="2929" y="1104"/>
                    <a:pt x="2810" y="685"/>
                  </a:cubicBezTo>
                  <a:cubicBezTo>
                    <a:pt x="2810" y="648"/>
                    <a:pt x="2773" y="612"/>
                    <a:pt x="2773" y="575"/>
                  </a:cubicBezTo>
                  <a:lnTo>
                    <a:pt x="684" y="420"/>
                  </a:lnTo>
                  <a:cubicBezTo>
                    <a:pt x="611" y="420"/>
                    <a:pt x="575" y="384"/>
                    <a:pt x="493" y="384"/>
                  </a:cubicBezTo>
                  <a:close/>
                </a:path>
              </a:pathLst>
            </a:custGeom>
            <a:solidFill>
              <a:srgbClr val="EC6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9"/>
            <p:cNvSpPr/>
            <p:nvPr/>
          </p:nvSpPr>
          <p:spPr>
            <a:xfrm>
              <a:off x="7137747" y="1945573"/>
              <a:ext cx="48966" cy="103961"/>
            </a:xfrm>
            <a:custGeom>
              <a:avLst/>
              <a:gdLst/>
              <a:ahLst/>
              <a:cxnLst/>
              <a:rect l="l" t="t" r="r" b="b"/>
              <a:pathLst>
                <a:path w="804" h="1707" extrusionOk="0">
                  <a:moveTo>
                    <a:pt x="457" y="0"/>
                  </a:moveTo>
                  <a:cubicBezTo>
                    <a:pt x="229" y="0"/>
                    <a:pt x="37" y="374"/>
                    <a:pt x="1" y="831"/>
                  </a:cubicBezTo>
                  <a:cubicBezTo>
                    <a:pt x="1" y="1287"/>
                    <a:pt x="119" y="1670"/>
                    <a:pt x="302" y="1706"/>
                  </a:cubicBezTo>
                  <a:cubicBezTo>
                    <a:pt x="530" y="1706"/>
                    <a:pt x="722" y="1369"/>
                    <a:pt x="758" y="867"/>
                  </a:cubicBezTo>
                  <a:cubicBezTo>
                    <a:pt x="804" y="411"/>
                    <a:pt x="649" y="37"/>
                    <a:pt x="457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9"/>
            <p:cNvSpPr/>
            <p:nvPr/>
          </p:nvSpPr>
          <p:spPr>
            <a:xfrm>
              <a:off x="7450552" y="1975416"/>
              <a:ext cx="48417" cy="102012"/>
            </a:xfrm>
            <a:custGeom>
              <a:avLst/>
              <a:gdLst/>
              <a:ahLst/>
              <a:cxnLst/>
              <a:rect l="l" t="t" r="r" b="b"/>
              <a:pathLst>
                <a:path w="795" h="1675" extrusionOk="0">
                  <a:moveTo>
                    <a:pt x="431" y="1"/>
                  </a:moveTo>
                  <a:cubicBezTo>
                    <a:pt x="248" y="1"/>
                    <a:pt x="72" y="361"/>
                    <a:pt x="37" y="797"/>
                  </a:cubicBezTo>
                  <a:cubicBezTo>
                    <a:pt x="1" y="1253"/>
                    <a:pt x="147" y="1672"/>
                    <a:pt x="338" y="1672"/>
                  </a:cubicBezTo>
                  <a:cubicBezTo>
                    <a:pt x="347" y="1674"/>
                    <a:pt x="356" y="1675"/>
                    <a:pt x="364" y="1675"/>
                  </a:cubicBezTo>
                  <a:cubicBezTo>
                    <a:pt x="547" y="1675"/>
                    <a:pt x="723" y="1314"/>
                    <a:pt x="758" y="879"/>
                  </a:cubicBezTo>
                  <a:cubicBezTo>
                    <a:pt x="795" y="377"/>
                    <a:pt x="685" y="3"/>
                    <a:pt x="457" y="3"/>
                  </a:cubicBezTo>
                  <a:cubicBezTo>
                    <a:pt x="448" y="1"/>
                    <a:pt x="440" y="1"/>
                    <a:pt x="431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9"/>
            <p:cNvSpPr/>
            <p:nvPr/>
          </p:nvSpPr>
          <p:spPr>
            <a:xfrm>
              <a:off x="7063870" y="1798305"/>
              <a:ext cx="178383" cy="82279"/>
            </a:xfrm>
            <a:custGeom>
              <a:avLst/>
              <a:gdLst/>
              <a:ahLst/>
              <a:cxnLst/>
              <a:rect l="l" t="t" r="r" b="b"/>
              <a:pathLst>
                <a:path w="2929" h="1351" extrusionOk="0">
                  <a:moveTo>
                    <a:pt x="1840" y="0"/>
                  </a:moveTo>
                  <a:cubicBezTo>
                    <a:pt x="1387" y="0"/>
                    <a:pt x="912" y="132"/>
                    <a:pt x="566" y="320"/>
                  </a:cubicBezTo>
                  <a:cubicBezTo>
                    <a:pt x="338" y="439"/>
                    <a:pt x="110" y="667"/>
                    <a:pt x="74" y="895"/>
                  </a:cubicBezTo>
                  <a:cubicBezTo>
                    <a:pt x="1" y="1278"/>
                    <a:pt x="420" y="1351"/>
                    <a:pt x="721" y="1351"/>
                  </a:cubicBezTo>
                  <a:cubicBezTo>
                    <a:pt x="1177" y="1351"/>
                    <a:pt x="1670" y="1278"/>
                    <a:pt x="2126" y="1123"/>
                  </a:cubicBezTo>
                  <a:cubicBezTo>
                    <a:pt x="2582" y="931"/>
                    <a:pt x="2929" y="284"/>
                    <a:pt x="2281" y="92"/>
                  </a:cubicBezTo>
                  <a:cubicBezTo>
                    <a:pt x="2245" y="56"/>
                    <a:pt x="2163" y="56"/>
                    <a:pt x="2126" y="19"/>
                  </a:cubicBezTo>
                  <a:cubicBezTo>
                    <a:pt x="2033" y="6"/>
                    <a:pt x="1937" y="0"/>
                    <a:pt x="1840" y="0"/>
                  </a:cubicBezTo>
                  <a:close/>
                </a:path>
              </a:pathLst>
            </a:custGeom>
            <a:solidFill>
              <a:srgbClr val="93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9"/>
            <p:cNvSpPr/>
            <p:nvPr/>
          </p:nvSpPr>
          <p:spPr>
            <a:xfrm>
              <a:off x="7403899" y="1814567"/>
              <a:ext cx="173998" cy="84411"/>
            </a:xfrm>
            <a:custGeom>
              <a:avLst/>
              <a:gdLst/>
              <a:ahLst/>
              <a:cxnLst/>
              <a:rect l="l" t="t" r="r" b="b"/>
              <a:pathLst>
                <a:path w="2857" h="1386" extrusionOk="0">
                  <a:moveTo>
                    <a:pt x="1030" y="1"/>
                  </a:moveTo>
                  <a:cubicBezTo>
                    <a:pt x="952" y="1"/>
                    <a:pt x="876" y="6"/>
                    <a:pt x="803" y="17"/>
                  </a:cubicBezTo>
                  <a:cubicBezTo>
                    <a:pt x="721" y="53"/>
                    <a:pt x="685" y="53"/>
                    <a:pt x="612" y="53"/>
                  </a:cubicBezTo>
                  <a:cubicBezTo>
                    <a:pt x="1" y="245"/>
                    <a:pt x="311" y="929"/>
                    <a:pt x="767" y="1121"/>
                  </a:cubicBezTo>
                  <a:cubicBezTo>
                    <a:pt x="1223" y="1312"/>
                    <a:pt x="1679" y="1349"/>
                    <a:pt x="2172" y="1385"/>
                  </a:cubicBezTo>
                  <a:cubicBezTo>
                    <a:pt x="2473" y="1385"/>
                    <a:pt x="2856" y="1312"/>
                    <a:pt x="2820" y="929"/>
                  </a:cubicBezTo>
                  <a:cubicBezTo>
                    <a:pt x="2774" y="701"/>
                    <a:pt x="2546" y="473"/>
                    <a:pt x="2363" y="363"/>
                  </a:cubicBezTo>
                  <a:cubicBezTo>
                    <a:pt x="2006" y="169"/>
                    <a:pt x="1482" y="1"/>
                    <a:pt x="1030" y="1"/>
                  </a:cubicBezTo>
                  <a:close/>
                </a:path>
              </a:pathLst>
            </a:custGeom>
            <a:solidFill>
              <a:srgbClr val="93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9"/>
            <p:cNvSpPr/>
            <p:nvPr/>
          </p:nvSpPr>
          <p:spPr>
            <a:xfrm>
              <a:off x="7260530" y="2482266"/>
              <a:ext cx="685153" cy="402870"/>
            </a:xfrm>
            <a:custGeom>
              <a:avLst/>
              <a:gdLst/>
              <a:ahLst/>
              <a:cxnLst/>
              <a:rect l="l" t="t" r="r" b="b"/>
              <a:pathLst>
                <a:path w="11250" h="6615" extrusionOk="0">
                  <a:moveTo>
                    <a:pt x="9005" y="1"/>
                  </a:moveTo>
                  <a:cubicBezTo>
                    <a:pt x="7600" y="1105"/>
                    <a:pt x="6004" y="1980"/>
                    <a:pt x="4334" y="2592"/>
                  </a:cubicBezTo>
                  <a:cubicBezTo>
                    <a:pt x="3121" y="3002"/>
                    <a:pt x="1826" y="3349"/>
                    <a:pt x="950" y="4298"/>
                  </a:cubicBezTo>
                  <a:cubicBezTo>
                    <a:pt x="339" y="4909"/>
                    <a:pt x="1" y="5739"/>
                    <a:pt x="37" y="6615"/>
                  </a:cubicBezTo>
                  <a:lnTo>
                    <a:pt x="6542" y="4599"/>
                  </a:lnTo>
                  <a:cubicBezTo>
                    <a:pt x="8211" y="3768"/>
                    <a:pt x="9808" y="2665"/>
                    <a:pt x="11249" y="1406"/>
                  </a:cubicBezTo>
                  <a:cubicBezTo>
                    <a:pt x="10565" y="840"/>
                    <a:pt x="9808" y="384"/>
                    <a:pt x="9005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9"/>
            <p:cNvSpPr/>
            <p:nvPr/>
          </p:nvSpPr>
          <p:spPr>
            <a:xfrm>
              <a:off x="6647161" y="2531173"/>
              <a:ext cx="620109" cy="386731"/>
            </a:xfrm>
            <a:custGeom>
              <a:avLst/>
              <a:gdLst/>
              <a:ahLst/>
              <a:cxnLst/>
              <a:rect l="l" t="t" r="r" b="b"/>
              <a:pathLst>
                <a:path w="10182" h="6350" extrusionOk="0">
                  <a:moveTo>
                    <a:pt x="1597" y="1"/>
                  </a:moveTo>
                  <a:cubicBezTo>
                    <a:pt x="1022" y="265"/>
                    <a:pt x="457" y="603"/>
                    <a:pt x="1" y="1022"/>
                  </a:cubicBezTo>
                  <a:lnTo>
                    <a:pt x="9953" y="6350"/>
                  </a:lnTo>
                  <a:cubicBezTo>
                    <a:pt x="10181" y="5547"/>
                    <a:pt x="9953" y="4708"/>
                    <a:pt x="9543" y="3987"/>
                  </a:cubicBezTo>
                  <a:cubicBezTo>
                    <a:pt x="9388" y="3723"/>
                    <a:pt x="9233" y="3458"/>
                    <a:pt x="9005" y="3267"/>
                  </a:cubicBezTo>
                  <a:cubicBezTo>
                    <a:pt x="8777" y="3075"/>
                    <a:pt x="8476" y="2929"/>
                    <a:pt x="8211" y="2774"/>
                  </a:cubicBezTo>
                  <a:cubicBezTo>
                    <a:pt x="6806" y="2126"/>
                    <a:pt x="5164" y="2017"/>
                    <a:pt x="3723" y="1406"/>
                  </a:cubicBezTo>
                  <a:cubicBezTo>
                    <a:pt x="2929" y="1059"/>
                    <a:pt x="2199" y="566"/>
                    <a:pt x="159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9"/>
            <p:cNvSpPr/>
            <p:nvPr/>
          </p:nvSpPr>
          <p:spPr>
            <a:xfrm>
              <a:off x="6911060" y="1822363"/>
              <a:ext cx="351773" cy="294403"/>
            </a:xfrm>
            <a:custGeom>
              <a:avLst/>
              <a:gdLst/>
              <a:ahLst/>
              <a:cxnLst/>
              <a:rect l="l" t="t" r="r" b="b"/>
              <a:pathLst>
                <a:path w="5776" h="4834" extrusionOk="0">
                  <a:moveTo>
                    <a:pt x="1825" y="272"/>
                  </a:moveTo>
                  <a:cubicBezTo>
                    <a:pt x="1862" y="272"/>
                    <a:pt x="1862" y="308"/>
                    <a:pt x="1898" y="308"/>
                  </a:cubicBezTo>
                  <a:lnTo>
                    <a:pt x="4179" y="463"/>
                  </a:lnTo>
                  <a:cubicBezTo>
                    <a:pt x="4526" y="500"/>
                    <a:pt x="4863" y="655"/>
                    <a:pt x="5128" y="920"/>
                  </a:cubicBezTo>
                  <a:cubicBezTo>
                    <a:pt x="5356" y="1221"/>
                    <a:pt x="5474" y="1567"/>
                    <a:pt x="5438" y="1941"/>
                  </a:cubicBezTo>
                  <a:lnTo>
                    <a:pt x="5356" y="3237"/>
                  </a:lnTo>
                  <a:cubicBezTo>
                    <a:pt x="5287" y="3953"/>
                    <a:pt x="4704" y="4538"/>
                    <a:pt x="4001" y="4538"/>
                  </a:cubicBezTo>
                  <a:cubicBezTo>
                    <a:pt x="3960" y="4538"/>
                    <a:pt x="3919" y="4536"/>
                    <a:pt x="3878" y="4532"/>
                  </a:cubicBezTo>
                  <a:lnTo>
                    <a:pt x="1634" y="4377"/>
                  </a:lnTo>
                  <a:cubicBezTo>
                    <a:pt x="1251" y="4341"/>
                    <a:pt x="913" y="4185"/>
                    <a:pt x="685" y="3884"/>
                  </a:cubicBezTo>
                  <a:cubicBezTo>
                    <a:pt x="420" y="3620"/>
                    <a:pt x="302" y="3273"/>
                    <a:pt x="338" y="2890"/>
                  </a:cubicBezTo>
                  <a:lnTo>
                    <a:pt x="420" y="1567"/>
                  </a:lnTo>
                  <a:cubicBezTo>
                    <a:pt x="493" y="837"/>
                    <a:pt x="1105" y="272"/>
                    <a:pt x="1825" y="272"/>
                  </a:cubicBezTo>
                  <a:close/>
                  <a:moveTo>
                    <a:pt x="1789" y="1"/>
                  </a:moveTo>
                  <a:cubicBezTo>
                    <a:pt x="906" y="1"/>
                    <a:pt x="188" y="702"/>
                    <a:pt x="110" y="1567"/>
                  </a:cubicBezTo>
                  <a:lnTo>
                    <a:pt x="37" y="2854"/>
                  </a:lnTo>
                  <a:cubicBezTo>
                    <a:pt x="1" y="3310"/>
                    <a:pt x="147" y="3766"/>
                    <a:pt x="457" y="4112"/>
                  </a:cubicBezTo>
                  <a:cubicBezTo>
                    <a:pt x="722" y="4450"/>
                    <a:pt x="1141" y="4642"/>
                    <a:pt x="1597" y="4678"/>
                  </a:cubicBezTo>
                  <a:lnTo>
                    <a:pt x="3841" y="4833"/>
                  </a:lnTo>
                  <a:lnTo>
                    <a:pt x="3987" y="4833"/>
                  </a:lnTo>
                  <a:cubicBezTo>
                    <a:pt x="4863" y="4833"/>
                    <a:pt x="5584" y="4149"/>
                    <a:pt x="5666" y="3273"/>
                  </a:cubicBezTo>
                  <a:lnTo>
                    <a:pt x="5739" y="1941"/>
                  </a:lnTo>
                  <a:cubicBezTo>
                    <a:pt x="5775" y="1485"/>
                    <a:pt x="5620" y="1065"/>
                    <a:pt x="5356" y="728"/>
                  </a:cubicBezTo>
                  <a:cubicBezTo>
                    <a:pt x="5055" y="381"/>
                    <a:pt x="4635" y="199"/>
                    <a:pt x="4179" y="153"/>
                  </a:cubicBezTo>
                  <a:lnTo>
                    <a:pt x="1935" y="7"/>
                  </a:lnTo>
                  <a:cubicBezTo>
                    <a:pt x="1886" y="3"/>
                    <a:pt x="1837" y="1"/>
                    <a:pt x="178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9"/>
            <p:cNvSpPr/>
            <p:nvPr/>
          </p:nvSpPr>
          <p:spPr>
            <a:xfrm>
              <a:off x="6623835" y="2512292"/>
              <a:ext cx="1337906" cy="1258428"/>
            </a:xfrm>
            <a:custGeom>
              <a:avLst/>
              <a:gdLst/>
              <a:ahLst/>
              <a:cxnLst/>
              <a:rect l="l" t="t" r="r" b="b"/>
              <a:pathLst>
                <a:path w="21968" h="20663" extrusionOk="0">
                  <a:moveTo>
                    <a:pt x="21968" y="0"/>
                  </a:moveTo>
                  <a:lnTo>
                    <a:pt x="12353" y="5474"/>
                  </a:lnTo>
                  <a:cubicBezTo>
                    <a:pt x="11679" y="5709"/>
                    <a:pt x="11080" y="5789"/>
                    <a:pt x="10578" y="5789"/>
                  </a:cubicBezTo>
                  <a:cubicBezTo>
                    <a:pt x="9523" y="5789"/>
                    <a:pt x="8895" y="5438"/>
                    <a:pt x="8895" y="5438"/>
                  </a:cubicBezTo>
                  <a:lnTo>
                    <a:pt x="119" y="767"/>
                  </a:lnTo>
                  <a:lnTo>
                    <a:pt x="0" y="16421"/>
                  </a:lnTo>
                  <a:lnTo>
                    <a:pt x="8822" y="20070"/>
                  </a:lnTo>
                  <a:cubicBezTo>
                    <a:pt x="9539" y="20518"/>
                    <a:pt x="10183" y="20662"/>
                    <a:pt x="10716" y="20662"/>
                  </a:cubicBezTo>
                  <a:cubicBezTo>
                    <a:pt x="11681" y="20662"/>
                    <a:pt x="12280" y="20189"/>
                    <a:pt x="12280" y="20189"/>
                  </a:cubicBezTo>
                  <a:lnTo>
                    <a:pt x="21785" y="14679"/>
                  </a:lnTo>
                  <a:lnTo>
                    <a:pt x="21968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9"/>
            <p:cNvSpPr/>
            <p:nvPr/>
          </p:nvSpPr>
          <p:spPr>
            <a:xfrm>
              <a:off x="7346101" y="1864082"/>
              <a:ext cx="354574" cy="294342"/>
            </a:xfrm>
            <a:custGeom>
              <a:avLst/>
              <a:gdLst/>
              <a:ahLst/>
              <a:cxnLst/>
              <a:rect l="l" t="t" r="r" b="b"/>
              <a:pathLst>
                <a:path w="5822" h="4833" extrusionOk="0">
                  <a:moveTo>
                    <a:pt x="1944" y="308"/>
                  </a:moveTo>
                  <a:lnTo>
                    <a:pt x="4179" y="463"/>
                  </a:lnTo>
                  <a:cubicBezTo>
                    <a:pt x="4562" y="499"/>
                    <a:pt x="4909" y="654"/>
                    <a:pt x="5137" y="919"/>
                  </a:cubicBezTo>
                  <a:cubicBezTo>
                    <a:pt x="5365" y="1220"/>
                    <a:pt x="5474" y="1566"/>
                    <a:pt x="5474" y="1940"/>
                  </a:cubicBezTo>
                  <a:lnTo>
                    <a:pt x="5365" y="3272"/>
                  </a:lnTo>
                  <a:cubicBezTo>
                    <a:pt x="5322" y="3954"/>
                    <a:pt x="4749" y="4537"/>
                    <a:pt x="4008" y="4537"/>
                  </a:cubicBezTo>
                  <a:cubicBezTo>
                    <a:pt x="3965" y="4537"/>
                    <a:pt x="3922" y="4535"/>
                    <a:pt x="3878" y="4531"/>
                  </a:cubicBezTo>
                  <a:lnTo>
                    <a:pt x="1634" y="4376"/>
                  </a:lnTo>
                  <a:cubicBezTo>
                    <a:pt x="877" y="4303"/>
                    <a:pt x="302" y="3656"/>
                    <a:pt x="348" y="2889"/>
                  </a:cubicBezTo>
                  <a:lnTo>
                    <a:pt x="457" y="1566"/>
                  </a:lnTo>
                  <a:cubicBezTo>
                    <a:pt x="494" y="837"/>
                    <a:pt x="1105" y="308"/>
                    <a:pt x="1825" y="308"/>
                  </a:cubicBezTo>
                  <a:close/>
                  <a:moveTo>
                    <a:pt x="1804" y="0"/>
                  </a:moveTo>
                  <a:cubicBezTo>
                    <a:pt x="951" y="0"/>
                    <a:pt x="225" y="701"/>
                    <a:pt x="156" y="1566"/>
                  </a:cubicBezTo>
                  <a:lnTo>
                    <a:pt x="37" y="2853"/>
                  </a:lnTo>
                  <a:cubicBezTo>
                    <a:pt x="1" y="3801"/>
                    <a:pt x="685" y="4604"/>
                    <a:pt x="1597" y="4677"/>
                  </a:cubicBezTo>
                  <a:lnTo>
                    <a:pt x="3878" y="4832"/>
                  </a:lnTo>
                  <a:lnTo>
                    <a:pt x="3997" y="4832"/>
                  </a:lnTo>
                  <a:cubicBezTo>
                    <a:pt x="4863" y="4832"/>
                    <a:pt x="5630" y="4148"/>
                    <a:pt x="5666" y="3272"/>
                  </a:cubicBezTo>
                  <a:lnTo>
                    <a:pt x="5776" y="1940"/>
                  </a:lnTo>
                  <a:cubicBezTo>
                    <a:pt x="5821" y="1484"/>
                    <a:pt x="5666" y="1065"/>
                    <a:pt x="5365" y="727"/>
                  </a:cubicBezTo>
                  <a:cubicBezTo>
                    <a:pt x="5055" y="380"/>
                    <a:pt x="4681" y="198"/>
                    <a:pt x="4225" y="152"/>
                  </a:cubicBezTo>
                  <a:lnTo>
                    <a:pt x="1944" y="6"/>
                  </a:lnTo>
                  <a:cubicBezTo>
                    <a:pt x="1897" y="2"/>
                    <a:pt x="1850" y="0"/>
                    <a:pt x="180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9"/>
            <p:cNvSpPr/>
            <p:nvPr/>
          </p:nvSpPr>
          <p:spPr>
            <a:xfrm>
              <a:off x="7242198" y="1950019"/>
              <a:ext cx="129540" cy="60050"/>
            </a:xfrm>
            <a:custGeom>
              <a:avLst/>
              <a:gdLst/>
              <a:ahLst/>
              <a:cxnLst/>
              <a:rect l="l" t="t" r="r" b="b"/>
              <a:pathLst>
                <a:path w="2127" h="986" extrusionOk="0">
                  <a:moveTo>
                    <a:pt x="1023" y="0"/>
                  </a:moveTo>
                  <a:cubicBezTo>
                    <a:pt x="567" y="0"/>
                    <a:pt x="183" y="338"/>
                    <a:pt x="1" y="493"/>
                  </a:cubicBezTo>
                  <a:cubicBezTo>
                    <a:pt x="37" y="566"/>
                    <a:pt x="1" y="648"/>
                    <a:pt x="1" y="685"/>
                  </a:cubicBezTo>
                  <a:lnTo>
                    <a:pt x="147" y="794"/>
                  </a:lnTo>
                  <a:cubicBezTo>
                    <a:pt x="147" y="794"/>
                    <a:pt x="530" y="301"/>
                    <a:pt x="986" y="301"/>
                  </a:cubicBezTo>
                  <a:lnTo>
                    <a:pt x="1023" y="301"/>
                  </a:lnTo>
                  <a:cubicBezTo>
                    <a:pt x="1324" y="301"/>
                    <a:pt x="1597" y="529"/>
                    <a:pt x="1862" y="986"/>
                  </a:cubicBezTo>
                  <a:lnTo>
                    <a:pt x="2127" y="840"/>
                  </a:lnTo>
                  <a:cubicBezTo>
                    <a:pt x="1780" y="301"/>
                    <a:pt x="1442" y="0"/>
                    <a:pt x="102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9"/>
            <p:cNvSpPr/>
            <p:nvPr/>
          </p:nvSpPr>
          <p:spPr>
            <a:xfrm>
              <a:off x="7683938" y="1991678"/>
              <a:ext cx="150612" cy="90075"/>
            </a:xfrm>
            <a:custGeom>
              <a:avLst/>
              <a:gdLst/>
              <a:ahLst/>
              <a:cxnLst/>
              <a:rect l="l" t="t" r="r" b="b"/>
              <a:pathLst>
                <a:path w="2473" h="1479" extrusionOk="0">
                  <a:moveTo>
                    <a:pt x="83" y="1"/>
                  </a:moveTo>
                  <a:cubicBezTo>
                    <a:pt x="83" y="110"/>
                    <a:pt x="83" y="229"/>
                    <a:pt x="0" y="302"/>
                  </a:cubicBezTo>
                  <a:cubicBezTo>
                    <a:pt x="311" y="493"/>
                    <a:pt x="1068" y="876"/>
                    <a:pt x="2245" y="1478"/>
                  </a:cubicBezTo>
                  <a:lnTo>
                    <a:pt x="2327" y="1478"/>
                  </a:lnTo>
                  <a:cubicBezTo>
                    <a:pt x="2363" y="1478"/>
                    <a:pt x="2436" y="1442"/>
                    <a:pt x="2436" y="1405"/>
                  </a:cubicBezTo>
                  <a:cubicBezTo>
                    <a:pt x="2473" y="1332"/>
                    <a:pt x="2436" y="1214"/>
                    <a:pt x="2363" y="1177"/>
                  </a:cubicBezTo>
                  <a:cubicBezTo>
                    <a:pt x="1560" y="794"/>
                    <a:pt x="274" y="110"/>
                    <a:pt x="83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9"/>
            <p:cNvSpPr/>
            <p:nvPr/>
          </p:nvSpPr>
          <p:spPr>
            <a:xfrm>
              <a:off x="7528936" y="1489396"/>
              <a:ext cx="277837" cy="481191"/>
            </a:xfrm>
            <a:custGeom>
              <a:avLst/>
              <a:gdLst/>
              <a:ahLst/>
              <a:cxnLst/>
              <a:rect l="l" t="t" r="r" b="b"/>
              <a:pathLst>
                <a:path w="4562" h="7901" extrusionOk="0">
                  <a:moveTo>
                    <a:pt x="0" y="1"/>
                  </a:moveTo>
                  <a:lnTo>
                    <a:pt x="420" y="265"/>
                  </a:lnTo>
                  <a:cubicBezTo>
                    <a:pt x="82" y="1789"/>
                    <a:pt x="192" y="3385"/>
                    <a:pt x="648" y="4863"/>
                  </a:cubicBezTo>
                  <a:cubicBezTo>
                    <a:pt x="913" y="5584"/>
                    <a:pt x="1259" y="6304"/>
                    <a:pt x="1788" y="6879"/>
                  </a:cubicBezTo>
                  <a:cubicBezTo>
                    <a:pt x="2317" y="7445"/>
                    <a:pt x="3047" y="7864"/>
                    <a:pt x="3841" y="7901"/>
                  </a:cubicBezTo>
                  <a:cubicBezTo>
                    <a:pt x="3959" y="7901"/>
                    <a:pt x="4069" y="7901"/>
                    <a:pt x="4188" y="7828"/>
                  </a:cubicBezTo>
                  <a:cubicBezTo>
                    <a:pt x="4297" y="7755"/>
                    <a:pt x="4334" y="7600"/>
                    <a:pt x="4334" y="7445"/>
                  </a:cubicBezTo>
                  <a:cubicBezTo>
                    <a:pt x="4562" y="6231"/>
                    <a:pt x="4562" y="4900"/>
                    <a:pt x="4069" y="3723"/>
                  </a:cubicBezTo>
                  <a:cubicBezTo>
                    <a:pt x="3841" y="3111"/>
                    <a:pt x="3458" y="2582"/>
                    <a:pt x="3047" y="2053"/>
                  </a:cubicBezTo>
                  <a:cubicBezTo>
                    <a:pt x="2281" y="1059"/>
                    <a:pt x="1259" y="74"/>
                    <a:pt x="0" y="1"/>
                  </a:cubicBezTo>
                  <a:close/>
                </a:path>
              </a:pathLst>
            </a:custGeom>
            <a:solidFill>
              <a:srgbClr val="AA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9"/>
            <p:cNvSpPr/>
            <p:nvPr/>
          </p:nvSpPr>
          <p:spPr>
            <a:xfrm>
              <a:off x="6957165" y="1467105"/>
              <a:ext cx="604579" cy="387279"/>
            </a:xfrm>
            <a:custGeom>
              <a:avLst/>
              <a:gdLst/>
              <a:ahLst/>
              <a:cxnLst/>
              <a:rect l="l" t="t" r="r" b="b"/>
              <a:pathLst>
                <a:path w="9927" h="6359" extrusionOk="0">
                  <a:moveTo>
                    <a:pt x="6718" y="1"/>
                  </a:moveTo>
                  <a:cubicBezTo>
                    <a:pt x="5908" y="1"/>
                    <a:pt x="5099" y="59"/>
                    <a:pt x="4298" y="175"/>
                  </a:cubicBezTo>
                  <a:cubicBezTo>
                    <a:pt x="3422" y="285"/>
                    <a:pt x="2546" y="513"/>
                    <a:pt x="1899" y="1087"/>
                  </a:cubicBezTo>
                  <a:cubicBezTo>
                    <a:pt x="1260" y="1653"/>
                    <a:pt x="986" y="2492"/>
                    <a:pt x="758" y="3332"/>
                  </a:cubicBezTo>
                  <a:cubicBezTo>
                    <a:pt x="457" y="4317"/>
                    <a:pt x="229" y="5302"/>
                    <a:pt x="1" y="6296"/>
                  </a:cubicBezTo>
                  <a:cubicBezTo>
                    <a:pt x="279" y="6339"/>
                    <a:pt x="558" y="6358"/>
                    <a:pt x="837" y="6358"/>
                  </a:cubicBezTo>
                  <a:cubicBezTo>
                    <a:pt x="1822" y="6358"/>
                    <a:pt x="2806" y="6114"/>
                    <a:pt x="3723" y="5758"/>
                  </a:cubicBezTo>
                  <a:cubicBezTo>
                    <a:pt x="4909" y="5266"/>
                    <a:pt x="5967" y="4581"/>
                    <a:pt x="7035" y="3897"/>
                  </a:cubicBezTo>
                  <a:cubicBezTo>
                    <a:pt x="7755" y="3441"/>
                    <a:pt x="8439" y="2985"/>
                    <a:pt x="9014" y="2337"/>
                  </a:cubicBezTo>
                  <a:cubicBezTo>
                    <a:pt x="9543" y="1735"/>
                    <a:pt x="9926" y="896"/>
                    <a:pt x="9844" y="57"/>
                  </a:cubicBezTo>
                  <a:lnTo>
                    <a:pt x="9844" y="57"/>
                  </a:lnTo>
                  <a:lnTo>
                    <a:pt x="9808" y="285"/>
                  </a:lnTo>
                  <a:cubicBezTo>
                    <a:pt x="8785" y="95"/>
                    <a:pt x="7751" y="1"/>
                    <a:pt x="6718" y="1"/>
                  </a:cubicBezTo>
                  <a:close/>
                </a:path>
              </a:pathLst>
            </a:custGeom>
            <a:solidFill>
              <a:srgbClr val="AA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9"/>
            <p:cNvSpPr/>
            <p:nvPr/>
          </p:nvSpPr>
          <p:spPr>
            <a:xfrm>
              <a:off x="7258338" y="2007818"/>
              <a:ext cx="92267" cy="106701"/>
            </a:xfrm>
            <a:custGeom>
              <a:avLst/>
              <a:gdLst/>
              <a:ahLst/>
              <a:cxnLst/>
              <a:rect l="l" t="t" r="r" b="b"/>
              <a:pathLst>
                <a:path w="1515" h="1752" extrusionOk="0">
                  <a:moveTo>
                    <a:pt x="1478" y="0"/>
                  </a:moveTo>
                  <a:lnTo>
                    <a:pt x="1332" y="192"/>
                  </a:lnTo>
                  <a:lnTo>
                    <a:pt x="1287" y="192"/>
                  </a:lnTo>
                  <a:cubicBezTo>
                    <a:pt x="1287" y="192"/>
                    <a:pt x="1287" y="228"/>
                    <a:pt x="1250" y="228"/>
                  </a:cubicBezTo>
                  <a:lnTo>
                    <a:pt x="1214" y="228"/>
                  </a:lnTo>
                  <a:cubicBezTo>
                    <a:pt x="1059" y="155"/>
                    <a:pt x="876" y="73"/>
                    <a:pt x="685" y="73"/>
                  </a:cubicBezTo>
                  <a:lnTo>
                    <a:pt x="530" y="73"/>
                  </a:lnTo>
                  <a:cubicBezTo>
                    <a:pt x="229" y="155"/>
                    <a:pt x="37" y="456"/>
                    <a:pt x="146" y="757"/>
                  </a:cubicBezTo>
                  <a:cubicBezTo>
                    <a:pt x="229" y="1140"/>
                    <a:pt x="493" y="1368"/>
                    <a:pt x="831" y="1487"/>
                  </a:cubicBezTo>
                  <a:cubicBezTo>
                    <a:pt x="949" y="1524"/>
                    <a:pt x="913" y="1633"/>
                    <a:pt x="831" y="1633"/>
                  </a:cubicBezTo>
                  <a:lnTo>
                    <a:pt x="794" y="1633"/>
                  </a:lnTo>
                  <a:cubicBezTo>
                    <a:pt x="457" y="1524"/>
                    <a:pt x="110" y="1259"/>
                    <a:pt x="0" y="912"/>
                  </a:cubicBezTo>
                  <a:lnTo>
                    <a:pt x="0" y="912"/>
                  </a:lnTo>
                  <a:cubicBezTo>
                    <a:pt x="37" y="1031"/>
                    <a:pt x="110" y="1177"/>
                    <a:pt x="192" y="1296"/>
                  </a:cubicBezTo>
                  <a:cubicBezTo>
                    <a:pt x="338" y="1441"/>
                    <a:pt x="758" y="1752"/>
                    <a:pt x="1022" y="1752"/>
                  </a:cubicBezTo>
                  <a:lnTo>
                    <a:pt x="1059" y="1752"/>
                  </a:lnTo>
                  <a:cubicBezTo>
                    <a:pt x="1287" y="1715"/>
                    <a:pt x="1442" y="1332"/>
                    <a:pt x="1515" y="985"/>
                  </a:cubicBezTo>
                  <a:cubicBezTo>
                    <a:pt x="1478" y="839"/>
                    <a:pt x="1478" y="684"/>
                    <a:pt x="1478" y="493"/>
                  </a:cubicBezTo>
                  <a:lnTo>
                    <a:pt x="1515" y="73"/>
                  </a:lnTo>
                  <a:cubicBezTo>
                    <a:pt x="1515" y="37"/>
                    <a:pt x="1478" y="37"/>
                    <a:pt x="1478" y="0"/>
                  </a:cubicBezTo>
                  <a:close/>
                </a:path>
              </a:pathLst>
            </a:custGeom>
            <a:solidFill>
              <a:srgbClr val="EC6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9"/>
            <p:cNvSpPr/>
            <p:nvPr/>
          </p:nvSpPr>
          <p:spPr>
            <a:xfrm>
              <a:off x="7256145" y="2007818"/>
              <a:ext cx="80574" cy="99515"/>
            </a:xfrm>
            <a:custGeom>
              <a:avLst/>
              <a:gdLst/>
              <a:ahLst/>
              <a:cxnLst/>
              <a:rect l="l" t="t" r="r" b="b"/>
              <a:pathLst>
                <a:path w="1323" h="1634" extrusionOk="0">
                  <a:moveTo>
                    <a:pt x="684" y="0"/>
                  </a:moveTo>
                  <a:cubicBezTo>
                    <a:pt x="493" y="0"/>
                    <a:pt x="338" y="73"/>
                    <a:pt x="182" y="192"/>
                  </a:cubicBezTo>
                  <a:cubicBezTo>
                    <a:pt x="36" y="383"/>
                    <a:pt x="0" y="648"/>
                    <a:pt x="36" y="912"/>
                  </a:cubicBezTo>
                  <a:cubicBezTo>
                    <a:pt x="146" y="1259"/>
                    <a:pt x="493" y="1524"/>
                    <a:pt x="830" y="1633"/>
                  </a:cubicBezTo>
                  <a:lnTo>
                    <a:pt x="867" y="1633"/>
                  </a:lnTo>
                  <a:cubicBezTo>
                    <a:pt x="949" y="1633"/>
                    <a:pt x="985" y="1524"/>
                    <a:pt x="867" y="1487"/>
                  </a:cubicBezTo>
                  <a:cubicBezTo>
                    <a:pt x="529" y="1368"/>
                    <a:pt x="265" y="1140"/>
                    <a:pt x="182" y="757"/>
                  </a:cubicBezTo>
                  <a:cubicBezTo>
                    <a:pt x="73" y="456"/>
                    <a:pt x="265" y="155"/>
                    <a:pt x="566" y="73"/>
                  </a:cubicBezTo>
                  <a:lnTo>
                    <a:pt x="721" y="73"/>
                  </a:lnTo>
                  <a:cubicBezTo>
                    <a:pt x="912" y="73"/>
                    <a:pt x="1095" y="155"/>
                    <a:pt x="1250" y="228"/>
                  </a:cubicBezTo>
                  <a:lnTo>
                    <a:pt x="1286" y="228"/>
                  </a:lnTo>
                  <a:cubicBezTo>
                    <a:pt x="1323" y="228"/>
                    <a:pt x="1323" y="192"/>
                    <a:pt x="1323" y="192"/>
                  </a:cubicBezTo>
                  <a:cubicBezTo>
                    <a:pt x="1140" y="119"/>
                    <a:pt x="985" y="37"/>
                    <a:pt x="757" y="0"/>
                  </a:cubicBezTo>
                  <a:close/>
                </a:path>
              </a:pathLst>
            </a:custGeom>
            <a:solidFill>
              <a:srgbClr val="3A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9"/>
            <p:cNvSpPr/>
            <p:nvPr/>
          </p:nvSpPr>
          <p:spPr>
            <a:xfrm>
              <a:off x="7348354" y="2012264"/>
              <a:ext cx="11693" cy="55604"/>
            </a:xfrm>
            <a:custGeom>
              <a:avLst/>
              <a:gdLst/>
              <a:ahLst/>
              <a:cxnLst/>
              <a:rect l="l" t="t" r="r" b="b"/>
              <a:pathLst>
                <a:path w="192" h="913" extrusionOk="0">
                  <a:moveTo>
                    <a:pt x="37" y="0"/>
                  </a:moveTo>
                  <a:lnTo>
                    <a:pt x="0" y="420"/>
                  </a:lnTo>
                  <a:cubicBezTo>
                    <a:pt x="0" y="611"/>
                    <a:pt x="0" y="766"/>
                    <a:pt x="37" y="912"/>
                  </a:cubicBezTo>
                  <a:cubicBezTo>
                    <a:pt x="82" y="839"/>
                    <a:pt x="119" y="730"/>
                    <a:pt x="119" y="684"/>
                  </a:cubicBezTo>
                  <a:cubicBezTo>
                    <a:pt x="192" y="456"/>
                    <a:pt x="192" y="155"/>
                    <a:pt x="37" y="0"/>
                  </a:cubicBezTo>
                  <a:close/>
                </a:path>
              </a:pathLst>
            </a:custGeom>
            <a:solidFill>
              <a:srgbClr val="FCD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9"/>
            <p:cNvSpPr/>
            <p:nvPr/>
          </p:nvSpPr>
          <p:spPr>
            <a:xfrm>
              <a:off x="7156079" y="2838985"/>
              <a:ext cx="215656" cy="931747"/>
            </a:xfrm>
            <a:custGeom>
              <a:avLst/>
              <a:gdLst/>
              <a:ahLst/>
              <a:cxnLst/>
              <a:rect l="l" t="t" r="r" b="b"/>
              <a:pathLst>
                <a:path w="3541" h="15299" extrusionOk="0">
                  <a:moveTo>
                    <a:pt x="1" y="1"/>
                  </a:moveTo>
                  <a:lnTo>
                    <a:pt x="1" y="14706"/>
                  </a:lnTo>
                  <a:lnTo>
                    <a:pt x="83" y="14706"/>
                  </a:lnTo>
                  <a:cubicBezTo>
                    <a:pt x="800" y="15154"/>
                    <a:pt x="1453" y="15298"/>
                    <a:pt x="1994" y="15298"/>
                  </a:cubicBezTo>
                  <a:cubicBezTo>
                    <a:pt x="2830" y="15298"/>
                    <a:pt x="3402" y="14955"/>
                    <a:pt x="3541" y="14861"/>
                  </a:cubicBezTo>
                  <a:lnTo>
                    <a:pt x="3541" y="156"/>
                  </a:lnTo>
                  <a:cubicBezTo>
                    <a:pt x="2910" y="352"/>
                    <a:pt x="2348" y="420"/>
                    <a:pt x="1871" y="420"/>
                  </a:cubicBezTo>
                  <a:cubicBezTo>
                    <a:pt x="796" y="420"/>
                    <a:pt x="156" y="74"/>
                    <a:pt x="156" y="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9"/>
            <p:cNvSpPr/>
            <p:nvPr/>
          </p:nvSpPr>
          <p:spPr>
            <a:xfrm>
              <a:off x="7188906" y="2938443"/>
              <a:ext cx="143364" cy="62851"/>
            </a:xfrm>
            <a:custGeom>
              <a:avLst/>
              <a:gdLst/>
              <a:ahLst/>
              <a:cxnLst/>
              <a:rect l="l" t="t" r="r" b="b"/>
              <a:pathLst>
                <a:path w="2354" h="1032" extrusionOk="0">
                  <a:moveTo>
                    <a:pt x="0" y="1"/>
                  </a:moveTo>
                  <a:lnTo>
                    <a:pt x="0" y="1031"/>
                  </a:lnTo>
                  <a:lnTo>
                    <a:pt x="2354" y="1031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9"/>
            <p:cNvSpPr/>
            <p:nvPr/>
          </p:nvSpPr>
          <p:spPr>
            <a:xfrm>
              <a:off x="7188906" y="3616861"/>
              <a:ext cx="143364" cy="78930"/>
            </a:xfrm>
            <a:custGeom>
              <a:avLst/>
              <a:gdLst/>
              <a:ahLst/>
              <a:cxnLst/>
              <a:rect l="l" t="t" r="r" b="b"/>
              <a:pathLst>
                <a:path w="2354" h="1296" extrusionOk="0">
                  <a:moveTo>
                    <a:pt x="0" y="0"/>
                  </a:moveTo>
                  <a:lnTo>
                    <a:pt x="0" y="1296"/>
                  </a:lnTo>
                  <a:lnTo>
                    <a:pt x="2354" y="1296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9"/>
            <p:cNvSpPr/>
            <p:nvPr/>
          </p:nvSpPr>
          <p:spPr>
            <a:xfrm>
              <a:off x="7197798" y="3415145"/>
              <a:ext cx="118394" cy="143974"/>
            </a:xfrm>
            <a:custGeom>
              <a:avLst/>
              <a:gdLst/>
              <a:ahLst/>
              <a:cxnLst/>
              <a:rect l="l" t="t" r="r" b="b"/>
              <a:pathLst>
                <a:path w="1944" h="2364" extrusionOk="0">
                  <a:moveTo>
                    <a:pt x="994" y="1"/>
                  </a:moveTo>
                  <a:cubicBezTo>
                    <a:pt x="456" y="1"/>
                    <a:pt x="0" y="539"/>
                    <a:pt x="0" y="1187"/>
                  </a:cubicBezTo>
                  <a:cubicBezTo>
                    <a:pt x="0" y="1825"/>
                    <a:pt x="456" y="2363"/>
                    <a:pt x="994" y="2363"/>
                  </a:cubicBezTo>
                  <a:cubicBezTo>
                    <a:pt x="1524" y="2363"/>
                    <a:pt x="1943" y="1825"/>
                    <a:pt x="1943" y="1187"/>
                  </a:cubicBezTo>
                  <a:cubicBezTo>
                    <a:pt x="1943" y="539"/>
                    <a:pt x="1524" y="1"/>
                    <a:pt x="994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9"/>
            <p:cNvSpPr/>
            <p:nvPr/>
          </p:nvSpPr>
          <p:spPr>
            <a:xfrm>
              <a:off x="7406153" y="2588971"/>
              <a:ext cx="523396" cy="1071762"/>
            </a:xfrm>
            <a:custGeom>
              <a:avLst/>
              <a:gdLst/>
              <a:ahLst/>
              <a:cxnLst/>
              <a:rect l="l" t="t" r="r" b="b"/>
              <a:pathLst>
                <a:path w="8594" h="17598" extrusionOk="0">
                  <a:moveTo>
                    <a:pt x="8484" y="155"/>
                  </a:moveTo>
                  <a:lnTo>
                    <a:pt x="8211" y="12772"/>
                  </a:lnTo>
                  <a:lnTo>
                    <a:pt x="310" y="17443"/>
                  </a:lnTo>
                  <a:lnTo>
                    <a:pt x="82" y="4826"/>
                  </a:lnTo>
                  <a:lnTo>
                    <a:pt x="8484" y="155"/>
                  </a:lnTo>
                  <a:close/>
                  <a:moveTo>
                    <a:pt x="8594" y="0"/>
                  </a:moveTo>
                  <a:lnTo>
                    <a:pt x="46" y="4790"/>
                  </a:lnTo>
                  <a:lnTo>
                    <a:pt x="0" y="4790"/>
                  </a:lnTo>
                  <a:lnTo>
                    <a:pt x="192" y="17525"/>
                  </a:lnTo>
                  <a:lnTo>
                    <a:pt x="228" y="17598"/>
                  </a:lnTo>
                  <a:lnTo>
                    <a:pt x="8293" y="12845"/>
                  </a:lnTo>
                  <a:lnTo>
                    <a:pt x="8329" y="12809"/>
                  </a:lnTo>
                  <a:lnTo>
                    <a:pt x="8594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9"/>
            <p:cNvSpPr/>
            <p:nvPr/>
          </p:nvSpPr>
          <p:spPr>
            <a:xfrm>
              <a:off x="6677187" y="2670096"/>
              <a:ext cx="430642" cy="990640"/>
            </a:xfrm>
            <a:custGeom>
              <a:avLst/>
              <a:gdLst/>
              <a:ahLst/>
              <a:cxnLst/>
              <a:rect l="l" t="t" r="r" b="b"/>
              <a:pathLst>
                <a:path w="7071" h="16266" extrusionOk="0">
                  <a:moveTo>
                    <a:pt x="73" y="110"/>
                  </a:moveTo>
                  <a:lnTo>
                    <a:pt x="6952" y="3266"/>
                  </a:lnTo>
                  <a:lnTo>
                    <a:pt x="6952" y="16111"/>
                  </a:lnTo>
                  <a:lnTo>
                    <a:pt x="110" y="13110"/>
                  </a:lnTo>
                  <a:lnTo>
                    <a:pt x="73" y="110"/>
                  </a:lnTo>
                  <a:close/>
                  <a:moveTo>
                    <a:pt x="0" y="0"/>
                  </a:moveTo>
                  <a:lnTo>
                    <a:pt x="37" y="13146"/>
                  </a:lnTo>
                  <a:lnTo>
                    <a:pt x="37" y="13192"/>
                  </a:lnTo>
                  <a:lnTo>
                    <a:pt x="7070" y="16266"/>
                  </a:lnTo>
                  <a:lnTo>
                    <a:pt x="7070" y="3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9"/>
            <p:cNvSpPr/>
            <p:nvPr/>
          </p:nvSpPr>
          <p:spPr>
            <a:xfrm>
              <a:off x="7710736" y="2764742"/>
              <a:ext cx="283623" cy="385391"/>
            </a:xfrm>
            <a:custGeom>
              <a:avLst/>
              <a:gdLst/>
              <a:ahLst/>
              <a:cxnLst/>
              <a:rect l="l" t="t" r="r" b="b"/>
              <a:pathLst>
                <a:path w="4657" h="6328" extrusionOk="0">
                  <a:moveTo>
                    <a:pt x="2035" y="0"/>
                  </a:moveTo>
                  <a:cubicBezTo>
                    <a:pt x="2005" y="0"/>
                    <a:pt x="1980" y="13"/>
                    <a:pt x="1960" y="43"/>
                  </a:cubicBezTo>
                  <a:cubicBezTo>
                    <a:pt x="1841" y="271"/>
                    <a:pt x="2188" y="873"/>
                    <a:pt x="2261" y="1064"/>
                  </a:cubicBezTo>
                  <a:cubicBezTo>
                    <a:pt x="2489" y="1448"/>
                    <a:pt x="2753" y="1831"/>
                    <a:pt x="2981" y="2205"/>
                  </a:cubicBezTo>
                  <a:cubicBezTo>
                    <a:pt x="2525" y="1904"/>
                    <a:pt x="2069" y="1603"/>
                    <a:pt x="1613" y="1375"/>
                  </a:cubicBezTo>
                  <a:cubicBezTo>
                    <a:pt x="1554" y="1338"/>
                    <a:pt x="866" y="1004"/>
                    <a:pt x="612" y="1004"/>
                  </a:cubicBezTo>
                  <a:cubicBezTo>
                    <a:pt x="554" y="1004"/>
                    <a:pt x="518" y="1022"/>
                    <a:pt x="518" y="1064"/>
                  </a:cubicBezTo>
                  <a:cubicBezTo>
                    <a:pt x="555" y="1521"/>
                    <a:pt x="974" y="1712"/>
                    <a:pt x="1312" y="1940"/>
                  </a:cubicBezTo>
                  <a:cubicBezTo>
                    <a:pt x="1504" y="2095"/>
                    <a:pt x="1695" y="2205"/>
                    <a:pt x="1887" y="2360"/>
                  </a:cubicBezTo>
                  <a:cubicBezTo>
                    <a:pt x="1952" y="2425"/>
                    <a:pt x="2230" y="2682"/>
                    <a:pt x="2373" y="2701"/>
                  </a:cubicBezTo>
                  <a:lnTo>
                    <a:pt x="2373" y="2701"/>
                  </a:lnTo>
                  <a:cubicBezTo>
                    <a:pt x="2337" y="2703"/>
                    <a:pt x="2301" y="2704"/>
                    <a:pt x="2266" y="2704"/>
                  </a:cubicBezTo>
                  <a:cubicBezTo>
                    <a:pt x="1836" y="2704"/>
                    <a:pt x="1457" y="2539"/>
                    <a:pt x="1047" y="2433"/>
                  </a:cubicBezTo>
                  <a:cubicBezTo>
                    <a:pt x="954" y="2411"/>
                    <a:pt x="556" y="2278"/>
                    <a:pt x="291" y="2278"/>
                  </a:cubicBezTo>
                  <a:cubicBezTo>
                    <a:pt x="118" y="2278"/>
                    <a:pt x="1" y="2335"/>
                    <a:pt x="62" y="2515"/>
                  </a:cubicBezTo>
                  <a:cubicBezTo>
                    <a:pt x="99" y="2624"/>
                    <a:pt x="245" y="2697"/>
                    <a:pt x="363" y="2743"/>
                  </a:cubicBezTo>
                  <a:cubicBezTo>
                    <a:pt x="929" y="2971"/>
                    <a:pt x="1504" y="3199"/>
                    <a:pt x="2069" y="3464"/>
                  </a:cubicBezTo>
                  <a:cubicBezTo>
                    <a:pt x="1577" y="3573"/>
                    <a:pt x="1120" y="3692"/>
                    <a:pt x="628" y="3801"/>
                  </a:cubicBezTo>
                  <a:cubicBezTo>
                    <a:pt x="555" y="3838"/>
                    <a:pt x="436" y="3883"/>
                    <a:pt x="363" y="3956"/>
                  </a:cubicBezTo>
                  <a:cubicBezTo>
                    <a:pt x="290" y="4029"/>
                    <a:pt x="245" y="4148"/>
                    <a:pt x="327" y="4221"/>
                  </a:cubicBezTo>
                  <a:cubicBezTo>
                    <a:pt x="363" y="4294"/>
                    <a:pt x="473" y="4294"/>
                    <a:pt x="555" y="4294"/>
                  </a:cubicBezTo>
                  <a:cubicBezTo>
                    <a:pt x="856" y="4294"/>
                    <a:pt x="1120" y="4294"/>
                    <a:pt x="1431" y="4221"/>
                  </a:cubicBezTo>
                  <a:cubicBezTo>
                    <a:pt x="1591" y="4199"/>
                    <a:pt x="1752" y="4163"/>
                    <a:pt x="1897" y="4163"/>
                  </a:cubicBezTo>
                  <a:cubicBezTo>
                    <a:pt x="1990" y="4163"/>
                    <a:pt x="2076" y="4178"/>
                    <a:pt x="2151" y="4221"/>
                  </a:cubicBezTo>
                  <a:cubicBezTo>
                    <a:pt x="2297" y="4294"/>
                    <a:pt x="2379" y="4412"/>
                    <a:pt x="2452" y="4568"/>
                  </a:cubicBezTo>
                  <a:cubicBezTo>
                    <a:pt x="2799" y="5097"/>
                    <a:pt x="3137" y="5890"/>
                    <a:pt x="3711" y="6273"/>
                  </a:cubicBezTo>
                  <a:cubicBezTo>
                    <a:pt x="3767" y="6310"/>
                    <a:pt x="3821" y="6327"/>
                    <a:pt x="3871" y="6327"/>
                  </a:cubicBezTo>
                  <a:cubicBezTo>
                    <a:pt x="4402" y="6327"/>
                    <a:pt x="4657" y="4492"/>
                    <a:pt x="4624" y="4184"/>
                  </a:cubicBezTo>
                  <a:cubicBezTo>
                    <a:pt x="4541" y="3117"/>
                    <a:pt x="3894" y="2205"/>
                    <a:pt x="3255" y="1448"/>
                  </a:cubicBezTo>
                  <a:cubicBezTo>
                    <a:pt x="3064" y="1183"/>
                    <a:pt x="2872" y="955"/>
                    <a:pt x="2680" y="727"/>
                  </a:cubicBezTo>
                  <a:cubicBezTo>
                    <a:pt x="2617" y="592"/>
                    <a:pt x="2235" y="0"/>
                    <a:pt x="2035" y="0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9"/>
            <p:cNvSpPr/>
            <p:nvPr/>
          </p:nvSpPr>
          <p:spPr>
            <a:xfrm>
              <a:off x="6591799" y="2815293"/>
              <a:ext cx="283562" cy="386000"/>
            </a:xfrm>
            <a:custGeom>
              <a:avLst/>
              <a:gdLst/>
              <a:ahLst/>
              <a:cxnLst/>
              <a:rect l="l" t="t" r="r" b="b"/>
              <a:pathLst>
                <a:path w="4656" h="6338" extrusionOk="0">
                  <a:moveTo>
                    <a:pt x="2623" y="1"/>
                  </a:moveTo>
                  <a:cubicBezTo>
                    <a:pt x="2423" y="1"/>
                    <a:pt x="2039" y="600"/>
                    <a:pt x="1968" y="727"/>
                  </a:cubicBezTo>
                  <a:cubicBezTo>
                    <a:pt x="1785" y="955"/>
                    <a:pt x="1594" y="1183"/>
                    <a:pt x="1402" y="1457"/>
                  </a:cubicBezTo>
                  <a:cubicBezTo>
                    <a:pt x="754" y="2214"/>
                    <a:pt x="107" y="3126"/>
                    <a:pt x="34" y="4194"/>
                  </a:cubicBezTo>
                  <a:cubicBezTo>
                    <a:pt x="1" y="4535"/>
                    <a:pt x="248" y="6337"/>
                    <a:pt x="782" y="6337"/>
                  </a:cubicBezTo>
                  <a:cubicBezTo>
                    <a:pt x="834" y="6337"/>
                    <a:pt x="889" y="6320"/>
                    <a:pt x="946" y="6283"/>
                  </a:cubicBezTo>
                  <a:cubicBezTo>
                    <a:pt x="1475" y="5900"/>
                    <a:pt x="1858" y="5106"/>
                    <a:pt x="2196" y="4568"/>
                  </a:cubicBezTo>
                  <a:cubicBezTo>
                    <a:pt x="2278" y="4422"/>
                    <a:pt x="2351" y="4303"/>
                    <a:pt x="2470" y="4230"/>
                  </a:cubicBezTo>
                  <a:cubicBezTo>
                    <a:pt x="2558" y="4184"/>
                    <a:pt x="2652" y="4168"/>
                    <a:pt x="2749" y="4168"/>
                  </a:cubicBezTo>
                  <a:cubicBezTo>
                    <a:pt x="2903" y="4168"/>
                    <a:pt x="3065" y="4208"/>
                    <a:pt x="3227" y="4230"/>
                  </a:cubicBezTo>
                  <a:cubicBezTo>
                    <a:pt x="3491" y="4303"/>
                    <a:pt x="3792" y="4303"/>
                    <a:pt x="4102" y="4303"/>
                  </a:cubicBezTo>
                  <a:cubicBezTo>
                    <a:pt x="4175" y="4303"/>
                    <a:pt x="4294" y="4303"/>
                    <a:pt x="4331" y="4230"/>
                  </a:cubicBezTo>
                  <a:cubicBezTo>
                    <a:pt x="4404" y="4148"/>
                    <a:pt x="4367" y="4039"/>
                    <a:pt x="4294" y="3966"/>
                  </a:cubicBezTo>
                  <a:cubicBezTo>
                    <a:pt x="4212" y="3884"/>
                    <a:pt x="4102" y="3847"/>
                    <a:pt x="3984" y="3811"/>
                  </a:cubicBezTo>
                  <a:cubicBezTo>
                    <a:pt x="3528" y="3692"/>
                    <a:pt x="3072" y="3582"/>
                    <a:pt x="2579" y="3464"/>
                  </a:cubicBezTo>
                  <a:cubicBezTo>
                    <a:pt x="3154" y="3199"/>
                    <a:pt x="3719" y="2971"/>
                    <a:pt x="4294" y="2743"/>
                  </a:cubicBezTo>
                  <a:cubicBezTo>
                    <a:pt x="4404" y="2707"/>
                    <a:pt x="4522" y="2634"/>
                    <a:pt x="4595" y="2515"/>
                  </a:cubicBezTo>
                  <a:cubicBezTo>
                    <a:pt x="4655" y="2338"/>
                    <a:pt x="4542" y="2282"/>
                    <a:pt x="4372" y="2282"/>
                  </a:cubicBezTo>
                  <a:cubicBezTo>
                    <a:pt x="4105" y="2282"/>
                    <a:pt x="3699" y="2420"/>
                    <a:pt x="3610" y="2442"/>
                  </a:cubicBezTo>
                  <a:cubicBezTo>
                    <a:pt x="3192" y="2542"/>
                    <a:pt x="2806" y="2711"/>
                    <a:pt x="2365" y="2711"/>
                  </a:cubicBezTo>
                  <a:cubicBezTo>
                    <a:pt x="2335" y="2711"/>
                    <a:pt x="2305" y="2710"/>
                    <a:pt x="2275" y="2709"/>
                  </a:cubicBezTo>
                  <a:lnTo>
                    <a:pt x="2275" y="2709"/>
                  </a:lnTo>
                  <a:cubicBezTo>
                    <a:pt x="2403" y="2692"/>
                    <a:pt x="2662" y="2436"/>
                    <a:pt x="2771" y="2369"/>
                  </a:cubicBezTo>
                  <a:cubicBezTo>
                    <a:pt x="2962" y="2214"/>
                    <a:pt x="3154" y="2095"/>
                    <a:pt x="3336" y="1950"/>
                  </a:cubicBezTo>
                  <a:cubicBezTo>
                    <a:pt x="3683" y="1721"/>
                    <a:pt x="4102" y="1530"/>
                    <a:pt x="4139" y="1074"/>
                  </a:cubicBezTo>
                  <a:cubicBezTo>
                    <a:pt x="4139" y="1031"/>
                    <a:pt x="4103" y="1014"/>
                    <a:pt x="4044" y="1014"/>
                  </a:cubicBezTo>
                  <a:cubicBezTo>
                    <a:pt x="3787" y="1014"/>
                    <a:pt x="3094" y="1345"/>
                    <a:pt x="3035" y="1375"/>
                  </a:cubicBezTo>
                  <a:cubicBezTo>
                    <a:pt x="2542" y="1603"/>
                    <a:pt x="2086" y="1913"/>
                    <a:pt x="1667" y="2214"/>
                  </a:cubicBezTo>
                  <a:cubicBezTo>
                    <a:pt x="1895" y="1831"/>
                    <a:pt x="2159" y="1457"/>
                    <a:pt x="2351" y="1074"/>
                  </a:cubicBezTo>
                  <a:cubicBezTo>
                    <a:pt x="2470" y="882"/>
                    <a:pt x="2807" y="271"/>
                    <a:pt x="2698" y="43"/>
                  </a:cubicBezTo>
                  <a:cubicBezTo>
                    <a:pt x="2678" y="14"/>
                    <a:pt x="2652" y="1"/>
                    <a:pt x="2623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9"/>
            <p:cNvSpPr/>
            <p:nvPr/>
          </p:nvSpPr>
          <p:spPr>
            <a:xfrm>
              <a:off x="7264976" y="2165013"/>
              <a:ext cx="113400" cy="86177"/>
            </a:xfrm>
            <a:custGeom>
              <a:avLst/>
              <a:gdLst/>
              <a:ahLst/>
              <a:cxnLst/>
              <a:rect l="l" t="t" r="r" b="b"/>
              <a:pathLst>
                <a:path w="1862" h="1415" extrusionOk="0">
                  <a:moveTo>
                    <a:pt x="1789" y="1"/>
                  </a:moveTo>
                  <a:cubicBezTo>
                    <a:pt x="1753" y="1"/>
                    <a:pt x="1753" y="1"/>
                    <a:pt x="1716" y="46"/>
                  </a:cubicBezTo>
                  <a:cubicBezTo>
                    <a:pt x="1716" y="46"/>
                    <a:pt x="1680" y="83"/>
                    <a:pt x="1680" y="119"/>
                  </a:cubicBezTo>
                  <a:cubicBezTo>
                    <a:pt x="1634" y="229"/>
                    <a:pt x="1634" y="347"/>
                    <a:pt x="1597" y="457"/>
                  </a:cubicBezTo>
                  <a:cubicBezTo>
                    <a:pt x="1561" y="539"/>
                    <a:pt x="1524" y="612"/>
                    <a:pt x="1451" y="731"/>
                  </a:cubicBezTo>
                  <a:cubicBezTo>
                    <a:pt x="1406" y="767"/>
                    <a:pt x="1369" y="840"/>
                    <a:pt x="1296" y="877"/>
                  </a:cubicBezTo>
                  <a:cubicBezTo>
                    <a:pt x="1260" y="959"/>
                    <a:pt x="1178" y="1032"/>
                    <a:pt x="1105" y="1068"/>
                  </a:cubicBezTo>
                  <a:cubicBezTo>
                    <a:pt x="1032" y="1105"/>
                    <a:pt x="950" y="1141"/>
                    <a:pt x="913" y="1141"/>
                  </a:cubicBezTo>
                  <a:cubicBezTo>
                    <a:pt x="840" y="1187"/>
                    <a:pt x="767" y="1187"/>
                    <a:pt x="685" y="1187"/>
                  </a:cubicBezTo>
                  <a:lnTo>
                    <a:pt x="494" y="1187"/>
                  </a:lnTo>
                  <a:cubicBezTo>
                    <a:pt x="457" y="1141"/>
                    <a:pt x="421" y="1141"/>
                    <a:pt x="384" y="1105"/>
                  </a:cubicBezTo>
                  <a:cubicBezTo>
                    <a:pt x="348" y="1068"/>
                    <a:pt x="311" y="1068"/>
                    <a:pt x="311" y="1032"/>
                  </a:cubicBezTo>
                  <a:cubicBezTo>
                    <a:pt x="266" y="995"/>
                    <a:pt x="229" y="913"/>
                    <a:pt x="229" y="877"/>
                  </a:cubicBezTo>
                  <a:cubicBezTo>
                    <a:pt x="193" y="840"/>
                    <a:pt x="193" y="767"/>
                    <a:pt x="193" y="731"/>
                  </a:cubicBezTo>
                  <a:lnTo>
                    <a:pt x="193" y="457"/>
                  </a:lnTo>
                  <a:cubicBezTo>
                    <a:pt x="193" y="420"/>
                    <a:pt x="229" y="384"/>
                    <a:pt x="229" y="347"/>
                  </a:cubicBezTo>
                  <a:cubicBezTo>
                    <a:pt x="229" y="274"/>
                    <a:pt x="193" y="229"/>
                    <a:pt x="156" y="192"/>
                  </a:cubicBezTo>
                  <a:cubicBezTo>
                    <a:pt x="120" y="192"/>
                    <a:pt x="37" y="229"/>
                    <a:pt x="37" y="311"/>
                  </a:cubicBezTo>
                  <a:cubicBezTo>
                    <a:pt x="1" y="384"/>
                    <a:pt x="1" y="503"/>
                    <a:pt x="1" y="576"/>
                  </a:cubicBezTo>
                  <a:lnTo>
                    <a:pt x="1" y="804"/>
                  </a:lnTo>
                  <a:cubicBezTo>
                    <a:pt x="1" y="959"/>
                    <a:pt x="83" y="1068"/>
                    <a:pt x="156" y="1187"/>
                  </a:cubicBezTo>
                  <a:cubicBezTo>
                    <a:pt x="193" y="1260"/>
                    <a:pt x="311" y="1333"/>
                    <a:pt x="384" y="1369"/>
                  </a:cubicBezTo>
                  <a:cubicBezTo>
                    <a:pt x="494" y="1415"/>
                    <a:pt x="612" y="1415"/>
                    <a:pt x="722" y="1415"/>
                  </a:cubicBezTo>
                  <a:cubicBezTo>
                    <a:pt x="840" y="1415"/>
                    <a:pt x="950" y="1369"/>
                    <a:pt x="1068" y="1296"/>
                  </a:cubicBezTo>
                  <a:cubicBezTo>
                    <a:pt x="1178" y="1260"/>
                    <a:pt x="1333" y="1141"/>
                    <a:pt x="1406" y="1032"/>
                  </a:cubicBezTo>
                  <a:cubicBezTo>
                    <a:pt x="1524" y="959"/>
                    <a:pt x="1634" y="804"/>
                    <a:pt x="1716" y="649"/>
                  </a:cubicBezTo>
                  <a:cubicBezTo>
                    <a:pt x="1789" y="503"/>
                    <a:pt x="1826" y="311"/>
                    <a:pt x="1862" y="156"/>
                  </a:cubicBezTo>
                  <a:lnTo>
                    <a:pt x="1862" y="46"/>
                  </a:lnTo>
                  <a:lnTo>
                    <a:pt x="1826" y="46"/>
                  </a:lnTo>
                  <a:lnTo>
                    <a:pt x="1789" y="1"/>
                  </a:ln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5422721" y="1377749"/>
            <a:ext cx="21273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.VnTime" panose="020B7200000000000000" pitchFamily="34" charset="0"/>
              </a:rPr>
              <a:t>6 giê 56 phót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4626652" y="1853788"/>
            <a:ext cx="33828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.VnTime" panose="020B7200000000000000" pitchFamily="34" charset="0"/>
              </a:rPr>
              <a:t>HoÆc 7 giê kÐm 4 phót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74914" y="482559"/>
            <a:ext cx="1905050" cy="1790881"/>
            <a:chOff x="3946057" y="530294"/>
            <a:chExt cx="1828800" cy="1714500"/>
          </a:xfrm>
        </p:grpSpPr>
        <p:pic>
          <p:nvPicPr>
            <p:cNvPr id="49" name="Picture 15" descr="dong 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057" y="530294"/>
              <a:ext cx="1828800" cy="1714500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Line 16"/>
            <p:cNvSpPr>
              <a:spLocks noChangeShapeType="1"/>
            </p:cNvSpPr>
            <p:nvPr/>
          </p:nvSpPr>
          <p:spPr bwMode="auto">
            <a:xfrm flipH="1">
              <a:off x="4689007" y="1387544"/>
              <a:ext cx="171450" cy="342900"/>
            </a:xfrm>
            <a:prstGeom prst="line">
              <a:avLst/>
            </a:prstGeom>
            <a:noFill/>
            <a:ln w="76200">
              <a:solidFill>
                <a:srgbClr val="80008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 flipH="1" flipV="1">
              <a:off x="4689007" y="945858"/>
              <a:ext cx="171450" cy="44168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4613285" y="937797"/>
            <a:ext cx="3262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ång </a:t>
            </a:r>
            <a:r>
              <a:rPr lang="en-US" altLang="en-US" sz="2000" b="1" dirty="0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hå chØ mÊy giê?</a:t>
            </a: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2205841" y="2619198"/>
            <a:ext cx="5251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    C</a:t>
            </a: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ßn </a:t>
            </a:r>
            <a:r>
              <a:rPr lang="en-US" altLang="en-US" sz="2000" b="1" dirty="0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thiÕu mÊy phót </a:t>
            </a: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 thì </a:t>
            </a: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®Õn </a:t>
            </a:r>
            <a:r>
              <a:rPr lang="en-US" altLang="en-US" sz="2000" b="1" dirty="0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7 </a:t>
            </a: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.VnTime" panose="020B7200000000000000" pitchFamily="34" charset="0"/>
              </a:rPr>
              <a:t>giê ?</a:t>
            </a:r>
            <a:endParaRPr lang="en-US" altLang="en-US" sz="2000" b="1" dirty="0">
              <a:solidFill>
                <a:schemeClr val="accent5">
                  <a:lumMod val="75000"/>
                </a:schemeClr>
              </a:solidFill>
              <a:latin typeface=".VnTime" panose="020B7200000000000000" pitchFamily="34" charset="0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1632797" y="3200788"/>
            <a:ext cx="6743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thiếu 4 phút nữa thì đến 7 giờ, ta có cách đọc giờ thứ hai là 7 giờ kém 4 phút.</a:t>
            </a:r>
            <a:r>
              <a:rPr lang="en-US" altLang="en-US" sz="20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5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876938" y="2778764"/>
            <a:ext cx="1600200" cy="4154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endParaRPr lang="en-US" alt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778669" y="3225129"/>
            <a:ext cx="7765256" cy="70788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Nếu kim phút chưa vượt quá số 6 (theo chiều quay của kim đồng hồ) thì có một cách đọc giờ.</a:t>
            </a:r>
          </a:p>
        </p:txBody>
      </p:sp>
      <p:sp>
        <p:nvSpPr>
          <p:cNvPr id="76" name="Text Box 25"/>
          <p:cNvSpPr txBox="1">
            <a:spLocks noChangeArrowheads="1"/>
          </p:cNvSpPr>
          <p:nvPr/>
        </p:nvSpPr>
        <p:spPr bwMode="auto">
          <a:xfrm>
            <a:off x="778669" y="3958399"/>
            <a:ext cx="7765256" cy="70788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Nếu kim phút vượt quá số 6 ( theo chiều quay của kim đồng hồ) thì có hai cách đọc giờ.</a:t>
            </a:r>
          </a:p>
        </p:txBody>
      </p: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1265082" y="2281772"/>
            <a:ext cx="18859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giờ 10 phút</a:t>
            </a:r>
          </a:p>
        </p:txBody>
      </p:sp>
      <p:sp>
        <p:nvSpPr>
          <p:cNvPr id="82" name="Rectangle 12"/>
          <p:cNvSpPr>
            <a:spLocks noChangeArrowheads="1"/>
          </p:cNvSpPr>
          <p:nvPr/>
        </p:nvSpPr>
        <p:spPr bwMode="auto">
          <a:xfrm>
            <a:off x="3412969" y="2332399"/>
            <a:ext cx="18859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giờ 13 phút</a:t>
            </a:r>
          </a:p>
        </p:txBody>
      </p:sp>
      <p:sp>
        <p:nvSpPr>
          <p:cNvPr id="85" name="Rectangle 13"/>
          <p:cNvSpPr>
            <a:spLocks noChangeArrowheads="1"/>
          </p:cNvSpPr>
          <p:nvPr/>
        </p:nvSpPr>
        <p:spPr bwMode="auto">
          <a:xfrm>
            <a:off x="5698969" y="2322252"/>
            <a:ext cx="18859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giờ 56 phút</a:t>
            </a:r>
          </a:p>
        </p:txBody>
      </p:sp>
      <p:sp>
        <p:nvSpPr>
          <p:cNvPr id="86" name="Text Box 14"/>
          <p:cNvSpPr txBox="1">
            <a:spLocks noChangeArrowheads="1"/>
          </p:cNvSpPr>
          <p:nvPr/>
        </p:nvSpPr>
        <p:spPr bwMode="auto">
          <a:xfrm>
            <a:off x="5298919" y="2706161"/>
            <a:ext cx="297056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7 giờ kém </a:t>
            </a:r>
            <a:r>
              <a:rPr lang="en-US" altLang="en-US" sz="21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65082" y="521364"/>
            <a:ext cx="6248400" cy="1727597"/>
            <a:chOff x="1143638" y="536350"/>
            <a:chExt cx="6248400" cy="1727597"/>
          </a:xfrm>
        </p:grpSpPr>
        <p:pic>
          <p:nvPicPr>
            <p:cNvPr id="78" name="Picture 6" descr="dong 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38" y="536350"/>
              <a:ext cx="1828800" cy="1714500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79" name="Line 7"/>
            <p:cNvSpPr>
              <a:spLocks noChangeShapeType="1"/>
            </p:cNvSpPr>
            <p:nvPr/>
          </p:nvSpPr>
          <p:spPr bwMode="auto">
            <a:xfrm flipH="1">
              <a:off x="2000888" y="1384075"/>
              <a:ext cx="57150" cy="457200"/>
            </a:xfrm>
            <a:prstGeom prst="line">
              <a:avLst/>
            </a:prstGeom>
            <a:noFill/>
            <a:ln w="76200">
              <a:solidFill>
                <a:srgbClr val="990099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0" name="Line 8"/>
            <p:cNvSpPr>
              <a:spLocks noChangeShapeType="1"/>
            </p:cNvSpPr>
            <p:nvPr/>
          </p:nvSpPr>
          <p:spPr bwMode="auto">
            <a:xfrm flipV="1">
              <a:off x="2072326" y="1098325"/>
              <a:ext cx="514350" cy="28575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pic>
          <p:nvPicPr>
            <p:cNvPr id="81" name="Picture 9" descr="dong 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388" y="549447"/>
              <a:ext cx="1828800" cy="1714500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Line 10"/>
            <p:cNvSpPr>
              <a:spLocks noChangeShapeType="1"/>
            </p:cNvSpPr>
            <p:nvPr/>
          </p:nvSpPr>
          <p:spPr bwMode="auto">
            <a:xfrm flipH="1">
              <a:off x="4191638" y="1397172"/>
              <a:ext cx="46435" cy="457200"/>
            </a:xfrm>
            <a:prstGeom prst="line">
              <a:avLst/>
            </a:prstGeom>
            <a:noFill/>
            <a:ln w="76200">
              <a:solidFill>
                <a:srgbClr val="80008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4" name="Line 11"/>
            <p:cNvSpPr>
              <a:spLocks noChangeShapeType="1"/>
            </p:cNvSpPr>
            <p:nvPr/>
          </p:nvSpPr>
          <p:spPr bwMode="auto">
            <a:xfrm flipV="1">
              <a:off x="4238073" y="1282872"/>
              <a:ext cx="639365" cy="103584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pic>
          <p:nvPicPr>
            <p:cNvPr id="87" name="Picture 15" descr="dong 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238" y="549447"/>
              <a:ext cx="1828800" cy="1714500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Line 16"/>
            <p:cNvSpPr>
              <a:spLocks noChangeShapeType="1"/>
            </p:cNvSpPr>
            <p:nvPr/>
          </p:nvSpPr>
          <p:spPr bwMode="auto">
            <a:xfrm flipH="1">
              <a:off x="6306188" y="1406697"/>
              <a:ext cx="171450" cy="342900"/>
            </a:xfrm>
            <a:prstGeom prst="line">
              <a:avLst/>
            </a:prstGeom>
            <a:noFill/>
            <a:ln w="76200">
              <a:solidFill>
                <a:srgbClr val="80008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H="1" flipV="1">
              <a:off x="6306188" y="949497"/>
              <a:ext cx="171450" cy="4572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" name="Google Shape;3584;p50"/>
          <p:cNvSpPr/>
          <p:nvPr/>
        </p:nvSpPr>
        <p:spPr>
          <a:xfrm>
            <a:off x="5821632" y="1267923"/>
            <a:ext cx="1393200" cy="139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5" name="Google Shape;3585;p50"/>
          <p:cNvSpPr txBox="1">
            <a:spLocks noGrp="1"/>
          </p:cNvSpPr>
          <p:nvPr>
            <p:ph type="title"/>
          </p:nvPr>
        </p:nvSpPr>
        <p:spPr>
          <a:xfrm>
            <a:off x="4529139" y="2640900"/>
            <a:ext cx="407908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Đồng hồ chỉ mấy giờ ?</a:t>
            </a:r>
            <a:endParaRPr sz="3600" dirty="0"/>
          </a:p>
        </p:txBody>
      </p:sp>
      <p:sp>
        <p:nvSpPr>
          <p:cNvPr id="3587" name="Google Shape;3587;p50"/>
          <p:cNvSpPr txBox="1">
            <a:spLocks noGrp="1"/>
          </p:cNvSpPr>
          <p:nvPr>
            <p:ph type="title" idx="2"/>
          </p:nvPr>
        </p:nvSpPr>
        <p:spPr>
          <a:xfrm>
            <a:off x="5978057" y="1573773"/>
            <a:ext cx="1049100" cy="7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588" name="Google Shape;3588;p50"/>
          <p:cNvGrpSpPr/>
          <p:nvPr/>
        </p:nvGrpSpPr>
        <p:grpSpPr>
          <a:xfrm>
            <a:off x="974200" y="1454950"/>
            <a:ext cx="3327897" cy="2233600"/>
            <a:chOff x="974200" y="1454950"/>
            <a:chExt cx="3327897" cy="2233600"/>
          </a:xfrm>
        </p:grpSpPr>
        <p:sp>
          <p:nvSpPr>
            <p:cNvPr id="3589" name="Google Shape;3589;p50"/>
            <p:cNvSpPr/>
            <p:nvPr/>
          </p:nvSpPr>
          <p:spPr>
            <a:xfrm>
              <a:off x="1728906" y="1911791"/>
              <a:ext cx="468782" cy="687373"/>
            </a:xfrm>
            <a:custGeom>
              <a:avLst/>
              <a:gdLst/>
              <a:ahLst/>
              <a:cxnLst/>
              <a:rect l="l" t="t" r="r" b="b"/>
              <a:pathLst>
                <a:path w="7180" h="10528" extrusionOk="0">
                  <a:moveTo>
                    <a:pt x="757" y="0"/>
                  </a:moveTo>
                  <a:cubicBezTo>
                    <a:pt x="721" y="0"/>
                    <a:pt x="721" y="37"/>
                    <a:pt x="757" y="37"/>
                  </a:cubicBezTo>
                  <a:cubicBezTo>
                    <a:pt x="867" y="265"/>
                    <a:pt x="986" y="456"/>
                    <a:pt x="1141" y="684"/>
                  </a:cubicBezTo>
                  <a:lnTo>
                    <a:pt x="1177" y="803"/>
                  </a:lnTo>
                  <a:cubicBezTo>
                    <a:pt x="1250" y="876"/>
                    <a:pt x="1287" y="949"/>
                    <a:pt x="1323" y="1031"/>
                  </a:cubicBezTo>
                  <a:cubicBezTo>
                    <a:pt x="1287" y="1031"/>
                    <a:pt x="1287" y="1031"/>
                    <a:pt x="1250" y="985"/>
                  </a:cubicBezTo>
                  <a:cubicBezTo>
                    <a:pt x="1095" y="912"/>
                    <a:pt x="949" y="839"/>
                    <a:pt x="794" y="721"/>
                  </a:cubicBezTo>
                  <a:cubicBezTo>
                    <a:pt x="685" y="648"/>
                    <a:pt x="529" y="529"/>
                    <a:pt x="411" y="420"/>
                  </a:cubicBezTo>
                  <a:lnTo>
                    <a:pt x="338" y="420"/>
                  </a:lnTo>
                  <a:lnTo>
                    <a:pt x="338" y="456"/>
                  </a:lnTo>
                  <a:lnTo>
                    <a:pt x="374" y="493"/>
                  </a:lnTo>
                  <a:cubicBezTo>
                    <a:pt x="493" y="575"/>
                    <a:pt x="685" y="721"/>
                    <a:pt x="867" y="839"/>
                  </a:cubicBezTo>
                  <a:cubicBezTo>
                    <a:pt x="949" y="912"/>
                    <a:pt x="1059" y="949"/>
                    <a:pt x="1141" y="1031"/>
                  </a:cubicBezTo>
                  <a:cubicBezTo>
                    <a:pt x="1214" y="1068"/>
                    <a:pt x="1287" y="1104"/>
                    <a:pt x="1369" y="1140"/>
                  </a:cubicBezTo>
                  <a:lnTo>
                    <a:pt x="1405" y="1140"/>
                  </a:lnTo>
                  <a:lnTo>
                    <a:pt x="1597" y="1487"/>
                  </a:lnTo>
                  <a:lnTo>
                    <a:pt x="1743" y="1715"/>
                  </a:lnTo>
                  <a:cubicBezTo>
                    <a:pt x="1861" y="1861"/>
                    <a:pt x="1971" y="2053"/>
                    <a:pt x="2053" y="2208"/>
                  </a:cubicBezTo>
                  <a:cubicBezTo>
                    <a:pt x="2162" y="2399"/>
                    <a:pt x="2281" y="2545"/>
                    <a:pt x="2390" y="2737"/>
                  </a:cubicBezTo>
                  <a:cubicBezTo>
                    <a:pt x="2509" y="2965"/>
                    <a:pt x="2655" y="3193"/>
                    <a:pt x="2774" y="3385"/>
                  </a:cubicBezTo>
                  <a:lnTo>
                    <a:pt x="2655" y="3385"/>
                  </a:lnTo>
                  <a:cubicBezTo>
                    <a:pt x="2546" y="3348"/>
                    <a:pt x="2427" y="3312"/>
                    <a:pt x="2317" y="3312"/>
                  </a:cubicBezTo>
                  <a:cubicBezTo>
                    <a:pt x="2089" y="3230"/>
                    <a:pt x="1898" y="3193"/>
                    <a:pt x="1706" y="3120"/>
                  </a:cubicBezTo>
                  <a:cubicBezTo>
                    <a:pt x="1478" y="3038"/>
                    <a:pt x="1287" y="2965"/>
                    <a:pt x="1095" y="2892"/>
                  </a:cubicBezTo>
                  <a:cubicBezTo>
                    <a:pt x="949" y="2810"/>
                    <a:pt x="757" y="2737"/>
                    <a:pt x="566" y="2664"/>
                  </a:cubicBezTo>
                  <a:cubicBezTo>
                    <a:pt x="374" y="2545"/>
                    <a:pt x="228" y="2436"/>
                    <a:pt x="37" y="2354"/>
                  </a:cubicBezTo>
                  <a:lnTo>
                    <a:pt x="37" y="2317"/>
                  </a:lnTo>
                  <a:lnTo>
                    <a:pt x="0" y="2354"/>
                  </a:lnTo>
                  <a:lnTo>
                    <a:pt x="0" y="2399"/>
                  </a:lnTo>
                  <a:cubicBezTo>
                    <a:pt x="228" y="2545"/>
                    <a:pt x="456" y="2664"/>
                    <a:pt x="685" y="2773"/>
                  </a:cubicBezTo>
                  <a:cubicBezTo>
                    <a:pt x="794" y="2856"/>
                    <a:pt x="913" y="2892"/>
                    <a:pt x="1022" y="2965"/>
                  </a:cubicBezTo>
                  <a:cubicBezTo>
                    <a:pt x="1177" y="3002"/>
                    <a:pt x="1287" y="3084"/>
                    <a:pt x="1405" y="3120"/>
                  </a:cubicBezTo>
                  <a:cubicBezTo>
                    <a:pt x="1670" y="3230"/>
                    <a:pt x="1898" y="3312"/>
                    <a:pt x="2162" y="3385"/>
                  </a:cubicBezTo>
                  <a:cubicBezTo>
                    <a:pt x="2317" y="3421"/>
                    <a:pt x="2427" y="3458"/>
                    <a:pt x="2546" y="3494"/>
                  </a:cubicBezTo>
                  <a:cubicBezTo>
                    <a:pt x="2655" y="3540"/>
                    <a:pt x="2774" y="3540"/>
                    <a:pt x="2883" y="3576"/>
                  </a:cubicBezTo>
                  <a:cubicBezTo>
                    <a:pt x="3193" y="4069"/>
                    <a:pt x="3421" y="4452"/>
                    <a:pt x="3649" y="4826"/>
                  </a:cubicBezTo>
                  <a:lnTo>
                    <a:pt x="3649" y="4863"/>
                  </a:lnTo>
                  <a:cubicBezTo>
                    <a:pt x="3686" y="4945"/>
                    <a:pt x="3759" y="5018"/>
                    <a:pt x="3795" y="5091"/>
                  </a:cubicBezTo>
                  <a:cubicBezTo>
                    <a:pt x="3987" y="5474"/>
                    <a:pt x="4178" y="5820"/>
                    <a:pt x="4334" y="6121"/>
                  </a:cubicBezTo>
                  <a:cubicBezTo>
                    <a:pt x="4142" y="6085"/>
                    <a:pt x="3950" y="6003"/>
                    <a:pt x="3759" y="5966"/>
                  </a:cubicBezTo>
                  <a:lnTo>
                    <a:pt x="3722" y="5930"/>
                  </a:lnTo>
                  <a:cubicBezTo>
                    <a:pt x="3494" y="5857"/>
                    <a:pt x="3266" y="5775"/>
                    <a:pt x="3002" y="5702"/>
                  </a:cubicBezTo>
                  <a:cubicBezTo>
                    <a:pt x="2737" y="5629"/>
                    <a:pt x="2546" y="5547"/>
                    <a:pt x="2317" y="5474"/>
                  </a:cubicBezTo>
                  <a:cubicBezTo>
                    <a:pt x="2089" y="5401"/>
                    <a:pt x="1898" y="5282"/>
                    <a:pt x="1706" y="5209"/>
                  </a:cubicBezTo>
                  <a:cubicBezTo>
                    <a:pt x="1551" y="5136"/>
                    <a:pt x="1405" y="5054"/>
                    <a:pt x="1287" y="4945"/>
                  </a:cubicBezTo>
                  <a:cubicBezTo>
                    <a:pt x="1141" y="4863"/>
                    <a:pt x="1022" y="4790"/>
                    <a:pt x="913" y="4717"/>
                  </a:cubicBezTo>
                  <a:lnTo>
                    <a:pt x="867" y="4680"/>
                  </a:lnTo>
                  <a:lnTo>
                    <a:pt x="830" y="4717"/>
                  </a:lnTo>
                  <a:cubicBezTo>
                    <a:pt x="830" y="4717"/>
                    <a:pt x="830" y="4753"/>
                    <a:pt x="867" y="4753"/>
                  </a:cubicBezTo>
                  <a:cubicBezTo>
                    <a:pt x="1095" y="4945"/>
                    <a:pt x="1405" y="5136"/>
                    <a:pt x="1706" y="5246"/>
                  </a:cubicBezTo>
                  <a:cubicBezTo>
                    <a:pt x="1971" y="5401"/>
                    <a:pt x="2235" y="5510"/>
                    <a:pt x="2582" y="5629"/>
                  </a:cubicBezTo>
                  <a:cubicBezTo>
                    <a:pt x="2883" y="5775"/>
                    <a:pt x="3230" y="5857"/>
                    <a:pt x="3458" y="5966"/>
                  </a:cubicBezTo>
                  <a:lnTo>
                    <a:pt x="3604" y="6003"/>
                  </a:lnTo>
                  <a:lnTo>
                    <a:pt x="3914" y="6085"/>
                  </a:lnTo>
                  <a:cubicBezTo>
                    <a:pt x="4023" y="6121"/>
                    <a:pt x="4142" y="6158"/>
                    <a:pt x="4251" y="6194"/>
                  </a:cubicBezTo>
                  <a:lnTo>
                    <a:pt x="4407" y="6231"/>
                  </a:lnTo>
                  <a:cubicBezTo>
                    <a:pt x="4562" y="6614"/>
                    <a:pt x="4744" y="6961"/>
                    <a:pt x="4863" y="7298"/>
                  </a:cubicBezTo>
                  <a:cubicBezTo>
                    <a:pt x="5054" y="7718"/>
                    <a:pt x="5200" y="8138"/>
                    <a:pt x="5355" y="8512"/>
                  </a:cubicBezTo>
                  <a:lnTo>
                    <a:pt x="5246" y="8512"/>
                  </a:lnTo>
                  <a:lnTo>
                    <a:pt x="5091" y="8475"/>
                  </a:lnTo>
                  <a:lnTo>
                    <a:pt x="5054" y="8439"/>
                  </a:lnTo>
                  <a:lnTo>
                    <a:pt x="4972" y="8439"/>
                  </a:lnTo>
                  <a:cubicBezTo>
                    <a:pt x="4863" y="8402"/>
                    <a:pt x="4744" y="8366"/>
                    <a:pt x="4671" y="8366"/>
                  </a:cubicBezTo>
                  <a:cubicBezTo>
                    <a:pt x="4407" y="8284"/>
                    <a:pt x="4142" y="8211"/>
                    <a:pt x="3877" y="8138"/>
                  </a:cubicBezTo>
                  <a:cubicBezTo>
                    <a:pt x="3604" y="8019"/>
                    <a:pt x="3339" y="7946"/>
                    <a:pt x="3148" y="7873"/>
                  </a:cubicBezTo>
                  <a:cubicBezTo>
                    <a:pt x="2883" y="7754"/>
                    <a:pt x="2619" y="7645"/>
                    <a:pt x="2390" y="7526"/>
                  </a:cubicBezTo>
                  <a:cubicBezTo>
                    <a:pt x="2199" y="7417"/>
                    <a:pt x="2007" y="7335"/>
                    <a:pt x="1825" y="7225"/>
                  </a:cubicBezTo>
                  <a:lnTo>
                    <a:pt x="1779" y="7225"/>
                  </a:lnTo>
                  <a:lnTo>
                    <a:pt x="1779" y="7262"/>
                  </a:lnTo>
                  <a:cubicBezTo>
                    <a:pt x="2089" y="7453"/>
                    <a:pt x="2354" y="7599"/>
                    <a:pt x="2655" y="7754"/>
                  </a:cubicBezTo>
                  <a:cubicBezTo>
                    <a:pt x="2965" y="7873"/>
                    <a:pt x="3266" y="7982"/>
                    <a:pt x="3567" y="8138"/>
                  </a:cubicBezTo>
                  <a:cubicBezTo>
                    <a:pt x="3832" y="8211"/>
                    <a:pt x="4142" y="8329"/>
                    <a:pt x="4480" y="8439"/>
                  </a:cubicBezTo>
                  <a:cubicBezTo>
                    <a:pt x="4635" y="8475"/>
                    <a:pt x="4790" y="8512"/>
                    <a:pt x="4972" y="8594"/>
                  </a:cubicBezTo>
                  <a:cubicBezTo>
                    <a:pt x="5054" y="8594"/>
                    <a:pt x="5127" y="8630"/>
                    <a:pt x="5200" y="8630"/>
                  </a:cubicBezTo>
                  <a:cubicBezTo>
                    <a:pt x="5282" y="8667"/>
                    <a:pt x="5319" y="8667"/>
                    <a:pt x="5392" y="8667"/>
                  </a:cubicBezTo>
                  <a:cubicBezTo>
                    <a:pt x="5510" y="8968"/>
                    <a:pt x="5583" y="9278"/>
                    <a:pt x="5656" y="9542"/>
                  </a:cubicBezTo>
                  <a:cubicBezTo>
                    <a:pt x="5702" y="9698"/>
                    <a:pt x="5738" y="9807"/>
                    <a:pt x="5738" y="9962"/>
                  </a:cubicBezTo>
                  <a:lnTo>
                    <a:pt x="5656" y="9926"/>
                  </a:lnTo>
                  <a:lnTo>
                    <a:pt x="5547" y="9926"/>
                  </a:lnTo>
                  <a:cubicBezTo>
                    <a:pt x="5510" y="9926"/>
                    <a:pt x="5428" y="9926"/>
                    <a:pt x="5392" y="9880"/>
                  </a:cubicBezTo>
                  <a:cubicBezTo>
                    <a:pt x="5200" y="9843"/>
                    <a:pt x="5054" y="9843"/>
                    <a:pt x="4899" y="9807"/>
                  </a:cubicBezTo>
                  <a:cubicBezTo>
                    <a:pt x="4671" y="9771"/>
                    <a:pt x="4480" y="9698"/>
                    <a:pt x="4288" y="9652"/>
                  </a:cubicBezTo>
                  <a:cubicBezTo>
                    <a:pt x="4060" y="9579"/>
                    <a:pt x="3914" y="9506"/>
                    <a:pt x="3722" y="9424"/>
                  </a:cubicBezTo>
                  <a:cubicBezTo>
                    <a:pt x="3686" y="9387"/>
                    <a:pt x="3604" y="9351"/>
                    <a:pt x="3567" y="9314"/>
                  </a:cubicBezTo>
                  <a:lnTo>
                    <a:pt x="3494" y="9314"/>
                  </a:lnTo>
                  <a:lnTo>
                    <a:pt x="3494" y="9351"/>
                  </a:lnTo>
                  <a:lnTo>
                    <a:pt x="3531" y="9387"/>
                  </a:lnTo>
                  <a:cubicBezTo>
                    <a:pt x="3832" y="9579"/>
                    <a:pt x="4215" y="9734"/>
                    <a:pt x="4635" y="9843"/>
                  </a:cubicBezTo>
                  <a:cubicBezTo>
                    <a:pt x="4863" y="9926"/>
                    <a:pt x="5054" y="9962"/>
                    <a:pt x="5246" y="9999"/>
                  </a:cubicBezTo>
                  <a:cubicBezTo>
                    <a:pt x="5355" y="9999"/>
                    <a:pt x="5474" y="10035"/>
                    <a:pt x="5583" y="10035"/>
                  </a:cubicBezTo>
                  <a:cubicBezTo>
                    <a:pt x="5620" y="10035"/>
                    <a:pt x="5702" y="10072"/>
                    <a:pt x="5775" y="10072"/>
                  </a:cubicBezTo>
                  <a:cubicBezTo>
                    <a:pt x="5775" y="10108"/>
                    <a:pt x="5811" y="10190"/>
                    <a:pt x="5811" y="10227"/>
                  </a:cubicBezTo>
                  <a:cubicBezTo>
                    <a:pt x="5811" y="10300"/>
                    <a:pt x="5848" y="10382"/>
                    <a:pt x="5848" y="10491"/>
                  </a:cubicBezTo>
                  <a:cubicBezTo>
                    <a:pt x="5930" y="10491"/>
                    <a:pt x="6003" y="10491"/>
                    <a:pt x="6076" y="10528"/>
                  </a:cubicBezTo>
                  <a:cubicBezTo>
                    <a:pt x="6040" y="10418"/>
                    <a:pt x="6040" y="10336"/>
                    <a:pt x="6040" y="10263"/>
                  </a:cubicBezTo>
                  <a:cubicBezTo>
                    <a:pt x="6003" y="10072"/>
                    <a:pt x="5967" y="9843"/>
                    <a:pt x="5884" y="9652"/>
                  </a:cubicBezTo>
                  <a:lnTo>
                    <a:pt x="5848" y="9506"/>
                  </a:lnTo>
                  <a:lnTo>
                    <a:pt x="5848" y="9424"/>
                  </a:lnTo>
                  <a:cubicBezTo>
                    <a:pt x="5930" y="9351"/>
                    <a:pt x="5967" y="9278"/>
                    <a:pt x="6076" y="9159"/>
                  </a:cubicBezTo>
                  <a:cubicBezTo>
                    <a:pt x="6158" y="9050"/>
                    <a:pt x="6231" y="8968"/>
                    <a:pt x="6268" y="8858"/>
                  </a:cubicBezTo>
                  <a:cubicBezTo>
                    <a:pt x="6423" y="8667"/>
                    <a:pt x="6532" y="8475"/>
                    <a:pt x="6651" y="8247"/>
                  </a:cubicBezTo>
                  <a:cubicBezTo>
                    <a:pt x="6797" y="8019"/>
                    <a:pt x="6879" y="7791"/>
                    <a:pt x="6952" y="7563"/>
                  </a:cubicBezTo>
                  <a:cubicBezTo>
                    <a:pt x="7070" y="7335"/>
                    <a:pt x="7107" y="7107"/>
                    <a:pt x="7180" y="6879"/>
                  </a:cubicBezTo>
                  <a:lnTo>
                    <a:pt x="7143" y="6842"/>
                  </a:lnTo>
                  <a:cubicBezTo>
                    <a:pt x="7107" y="6842"/>
                    <a:pt x="7107" y="6842"/>
                    <a:pt x="7107" y="6879"/>
                  </a:cubicBezTo>
                  <a:cubicBezTo>
                    <a:pt x="7107" y="6961"/>
                    <a:pt x="7070" y="7070"/>
                    <a:pt x="7025" y="7143"/>
                  </a:cubicBezTo>
                  <a:cubicBezTo>
                    <a:pt x="6952" y="7490"/>
                    <a:pt x="6760" y="7873"/>
                    <a:pt x="6569" y="8247"/>
                  </a:cubicBezTo>
                  <a:cubicBezTo>
                    <a:pt x="6459" y="8439"/>
                    <a:pt x="6304" y="8630"/>
                    <a:pt x="6158" y="8822"/>
                  </a:cubicBezTo>
                  <a:cubicBezTo>
                    <a:pt x="6076" y="8931"/>
                    <a:pt x="6003" y="9013"/>
                    <a:pt x="5930" y="9123"/>
                  </a:cubicBezTo>
                  <a:lnTo>
                    <a:pt x="5884" y="9159"/>
                  </a:lnTo>
                  <a:lnTo>
                    <a:pt x="5811" y="9278"/>
                  </a:lnTo>
                  <a:cubicBezTo>
                    <a:pt x="5738" y="8968"/>
                    <a:pt x="5620" y="8703"/>
                    <a:pt x="5547" y="8439"/>
                  </a:cubicBezTo>
                  <a:cubicBezTo>
                    <a:pt x="5355" y="7909"/>
                    <a:pt x="5127" y="7371"/>
                    <a:pt x="4863" y="6806"/>
                  </a:cubicBezTo>
                  <a:cubicBezTo>
                    <a:pt x="5018" y="6578"/>
                    <a:pt x="5127" y="6350"/>
                    <a:pt x="5246" y="6048"/>
                  </a:cubicBezTo>
                  <a:cubicBezTo>
                    <a:pt x="5355" y="5775"/>
                    <a:pt x="5474" y="5510"/>
                    <a:pt x="5510" y="5246"/>
                  </a:cubicBezTo>
                  <a:cubicBezTo>
                    <a:pt x="5583" y="4945"/>
                    <a:pt x="5656" y="4680"/>
                    <a:pt x="5656" y="4370"/>
                  </a:cubicBezTo>
                  <a:cubicBezTo>
                    <a:pt x="5702" y="4105"/>
                    <a:pt x="5702" y="3804"/>
                    <a:pt x="5702" y="3540"/>
                  </a:cubicBezTo>
                  <a:cubicBezTo>
                    <a:pt x="5702" y="3494"/>
                    <a:pt x="5656" y="3494"/>
                    <a:pt x="5656" y="3494"/>
                  </a:cubicBezTo>
                  <a:cubicBezTo>
                    <a:pt x="5620" y="3494"/>
                    <a:pt x="5620" y="3540"/>
                    <a:pt x="5620" y="3540"/>
                  </a:cubicBezTo>
                  <a:lnTo>
                    <a:pt x="5620" y="3841"/>
                  </a:lnTo>
                  <a:cubicBezTo>
                    <a:pt x="5620" y="4105"/>
                    <a:pt x="5583" y="4333"/>
                    <a:pt x="5583" y="4561"/>
                  </a:cubicBezTo>
                  <a:cubicBezTo>
                    <a:pt x="5547" y="4826"/>
                    <a:pt x="5474" y="5054"/>
                    <a:pt x="5428" y="5319"/>
                  </a:cubicBezTo>
                  <a:cubicBezTo>
                    <a:pt x="5355" y="5547"/>
                    <a:pt x="5282" y="5775"/>
                    <a:pt x="5200" y="5930"/>
                  </a:cubicBezTo>
                  <a:cubicBezTo>
                    <a:pt x="5091" y="6121"/>
                    <a:pt x="5018" y="6313"/>
                    <a:pt x="4899" y="6541"/>
                  </a:cubicBezTo>
                  <a:cubicBezTo>
                    <a:pt x="4863" y="6578"/>
                    <a:pt x="4826" y="6651"/>
                    <a:pt x="4790" y="6687"/>
                  </a:cubicBezTo>
                  <a:cubicBezTo>
                    <a:pt x="4708" y="6541"/>
                    <a:pt x="4635" y="6350"/>
                    <a:pt x="4562" y="6194"/>
                  </a:cubicBezTo>
                  <a:cubicBezTo>
                    <a:pt x="4215" y="5547"/>
                    <a:pt x="3832" y="4826"/>
                    <a:pt x="3339" y="4069"/>
                  </a:cubicBezTo>
                  <a:cubicBezTo>
                    <a:pt x="3303" y="3996"/>
                    <a:pt x="3266" y="3914"/>
                    <a:pt x="3230" y="3804"/>
                  </a:cubicBezTo>
                  <a:cubicBezTo>
                    <a:pt x="3266" y="3768"/>
                    <a:pt x="3303" y="3722"/>
                    <a:pt x="3303" y="3649"/>
                  </a:cubicBezTo>
                  <a:cubicBezTo>
                    <a:pt x="3339" y="3613"/>
                    <a:pt x="3376" y="3540"/>
                    <a:pt x="3376" y="3494"/>
                  </a:cubicBezTo>
                  <a:cubicBezTo>
                    <a:pt x="3458" y="3385"/>
                    <a:pt x="3494" y="3230"/>
                    <a:pt x="3494" y="3120"/>
                  </a:cubicBezTo>
                  <a:cubicBezTo>
                    <a:pt x="3567" y="2856"/>
                    <a:pt x="3604" y="2582"/>
                    <a:pt x="3649" y="2354"/>
                  </a:cubicBezTo>
                  <a:cubicBezTo>
                    <a:pt x="3686" y="1825"/>
                    <a:pt x="3686" y="1296"/>
                    <a:pt x="3604" y="757"/>
                  </a:cubicBezTo>
                  <a:lnTo>
                    <a:pt x="3531" y="757"/>
                  </a:lnTo>
                  <a:lnTo>
                    <a:pt x="3531" y="803"/>
                  </a:lnTo>
                  <a:cubicBezTo>
                    <a:pt x="3567" y="1140"/>
                    <a:pt x="3604" y="1487"/>
                    <a:pt x="3604" y="1825"/>
                  </a:cubicBezTo>
                  <a:cubicBezTo>
                    <a:pt x="3567" y="2016"/>
                    <a:pt x="3567" y="2244"/>
                    <a:pt x="3531" y="2436"/>
                  </a:cubicBezTo>
                  <a:cubicBezTo>
                    <a:pt x="3531" y="2545"/>
                    <a:pt x="3531" y="2627"/>
                    <a:pt x="3494" y="2737"/>
                  </a:cubicBezTo>
                  <a:cubicBezTo>
                    <a:pt x="3458" y="2810"/>
                    <a:pt x="3458" y="2929"/>
                    <a:pt x="3421" y="3002"/>
                  </a:cubicBezTo>
                  <a:cubicBezTo>
                    <a:pt x="3376" y="3157"/>
                    <a:pt x="3339" y="3312"/>
                    <a:pt x="3303" y="3421"/>
                  </a:cubicBezTo>
                  <a:cubicBezTo>
                    <a:pt x="3266" y="3458"/>
                    <a:pt x="3266" y="3494"/>
                    <a:pt x="3230" y="3540"/>
                  </a:cubicBezTo>
                  <a:lnTo>
                    <a:pt x="3193" y="3613"/>
                  </a:lnTo>
                  <a:lnTo>
                    <a:pt x="3193" y="3649"/>
                  </a:lnTo>
                  <a:lnTo>
                    <a:pt x="3148" y="3722"/>
                  </a:lnTo>
                  <a:cubicBezTo>
                    <a:pt x="3002" y="3494"/>
                    <a:pt x="2847" y="3266"/>
                    <a:pt x="2691" y="3038"/>
                  </a:cubicBezTo>
                  <a:cubicBezTo>
                    <a:pt x="2655" y="2965"/>
                    <a:pt x="2619" y="2929"/>
                    <a:pt x="2582" y="2856"/>
                  </a:cubicBezTo>
                  <a:lnTo>
                    <a:pt x="2546" y="2773"/>
                  </a:lnTo>
                  <a:lnTo>
                    <a:pt x="2390" y="2509"/>
                  </a:lnTo>
                  <a:lnTo>
                    <a:pt x="2354" y="2472"/>
                  </a:lnTo>
                  <a:cubicBezTo>
                    <a:pt x="2235" y="2317"/>
                    <a:pt x="2126" y="2171"/>
                    <a:pt x="2053" y="2016"/>
                  </a:cubicBezTo>
                  <a:lnTo>
                    <a:pt x="1971" y="1898"/>
                  </a:lnTo>
                  <a:lnTo>
                    <a:pt x="1779" y="1597"/>
                  </a:lnTo>
                  <a:cubicBezTo>
                    <a:pt x="1861" y="1369"/>
                    <a:pt x="1861" y="1177"/>
                    <a:pt x="1898" y="1031"/>
                  </a:cubicBezTo>
                  <a:lnTo>
                    <a:pt x="1898" y="757"/>
                  </a:lnTo>
                  <a:cubicBezTo>
                    <a:pt x="1898" y="721"/>
                    <a:pt x="1861" y="684"/>
                    <a:pt x="1861" y="648"/>
                  </a:cubicBezTo>
                  <a:lnTo>
                    <a:pt x="1861" y="493"/>
                  </a:lnTo>
                  <a:lnTo>
                    <a:pt x="1825" y="456"/>
                  </a:lnTo>
                  <a:lnTo>
                    <a:pt x="1779" y="456"/>
                  </a:lnTo>
                  <a:lnTo>
                    <a:pt x="1779" y="493"/>
                  </a:lnTo>
                  <a:cubicBezTo>
                    <a:pt x="1779" y="575"/>
                    <a:pt x="1825" y="648"/>
                    <a:pt x="1825" y="721"/>
                  </a:cubicBezTo>
                  <a:lnTo>
                    <a:pt x="1825" y="949"/>
                  </a:lnTo>
                  <a:cubicBezTo>
                    <a:pt x="1825" y="1068"/>
                    <a:pt x="1825" y="1177"/>
                    <a:pt x="1779" y="1259"/>
                  </a:cubicBezTo>
                  <a:cubicBezTo>
                    <a:pt x="1779" y="1369"/>
                    <a:pt x="1743" y="1442"/>
                    <a:pt x="1743" y="1524"/>
                  </a:cubicBezTo>
                  <a:cubicBezTo>
                    <a:pt x="1633" y="1332"/>
                    <a:pt x="1515" y="1177"/>
                    <a:pt x="1405" y="985"/>
                  </a:cubicBezTo>
                  <a:cubicBezTo>
                    <a:pt x="1250" y="721"/>
                    <a:pt x="1022" y="383"/>
                    <a:pt x="794" y="0"/>
                  </a:cubicBezTo>
                  <a:close/>
                </a:path>
              </a:pathLst>
            </a:custGeom>
            <a:solidFill>
              <a:srgbClr val="006B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0"/>
            <p:cNvSpPr/>
            <p:nvPr/>
          </p:nvSpPr>
          <p:spPr>
            <a:xfrm>
              <a:off x="2116085" y="2606879"/>
              <a:ext cx="14951" cy="17302"/>
            </a:xfrm>
            <a:custGeom>
              <a:avLst/>
              <a:gdLst/>
              <a:ahLst/>
              <a:cxnLst/>
              <a:rect l="l" t="t" r="r" b="b"/>
              <a:pathLst>
                <a:path w="229" h="265" extrusionOk="0">
                  <a:moveTo>
                    <a:pt x="146" y="0"/>
                  </a:moveTo>
                  <a:cubicBezTo>
                    <a:pt x="110" y="73"/>
                    <a:pt x="73" y="110"/>
                    <a:pt x="0" y="192"/>
                  </a:cubicBezTo>
                  <a:lnTo>
                    <a:pt x="0" y="265"/>
                  </a:lnTo>
                  <a:lnTo>
                    <a:pt x="73" y="265"/>
                  </a:lnTo>
                  <a:cubicBezTo>
                    <a:pt x="110" y="192"/>
                    <a:pt x="146" y="146"/>
                    <a:pt x="228" y="110"/>
                  </a:cubicBezTo>
                  <a:cubicBezTo>
                    <a:pt x="183" y="110"/>
                    <a:pt x="183" y="110"/>
                    <a:pt x="146" y="146"/>
                  </a:cubicBezTo>
                  <a:lnTo>
                    <a:pt x="146" y="73"/>
                  </a:lnTo>
                  <a:lnTo>
                    <a:pt x="146" y="37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6B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0"/>
            <p:cNvSpPr/>
            <p:nvPr/>
          </p:nvSpPr>
          <p:spPr>
            <a:xfrm>
              <a:off x="1775915" y="1911791"/>
              <a:ext cx="352109" cy="717145"/>
            </a:xfrm>
            <a:custGeom>
              <a:avLst/>
              <a:gdLst/>
              <a:ahLst/>
              <a:cxnLst/>
              <a:rect l="l" t="t" r="r" b="b"/>
              <a:pathLst>
                <a:path w="5393" h="10984" extrusionOk="0">
                  <a:moveTo>
                    <a:pt x="37" y="0"/>
                  </a:moveTo>
                  <a:cubicBezTo>
                    <a:pt x="1" y="0"/>
                    <a:pt x="1" y="37"/>
                    <a:pt x="37" y="37"/>
                  </a:cubicBezTo>
                  <a:cubicBezTo>
                    <a:pt x="147" y="265"/>
                    <a:pt x="266" y="456"/>
                    <a:pt x="421" y="684"/>
                  </a:cubicBezTo>
                  <a:lnTo>
                    <a:pt x="457" y="803"/>
                  </a:lnTo>
                  <a:cubicBezTo>
                    <a:pt x="494" y="839"/>
                    <a:pt x="530" y="912"/>
                    <a:pt x="567" y="985"/>
                  </a:cubicBezTo>
                  <a:cubicBezTo>
                    <a:pt x="603" y="1031"/>
                    <a:pt x="649" y="1068"/>
                    <a:pt x="685" y="1140"/>
                  </a:cubicBezTo>
                  <a:lnTo>
                    <a:pt x="877" y="1487"/>
                  </a:lnTo>
                  <a:lnTo>
                    <a:pt x="1023" y="1715"/>
                  </a:lnTo>
                  <a:cubicBezTo>
                    <a:pt x="1141" y="1861"/>
                    <a:pt x="1251" y="2053"/>
                    <a:pt x="1333" y="2208"/>
                  </a:cubicBezTo>
                  <a:cubicBezTo>
                    <a:pt x="1442" y="2399"/>
                    <a:pt x="1561" y="2545"/>
                    <a:pt x="1670" y="2737"/>
                  </a:cubicBezTo>
                  <a:cubicBezTo>
                    <a:pt x="1789" y="2929"/>
                    <a:pt x="1899" y="3084"/>
                    <a:pt x="1971" y="3266"/>
                  </a:cubicBezTo>
                  <a:cubicBezTo>
                    <a:pt x="2054" y="3385"/>
                    <a:pt x="2090" y="3458"/>
                    <a:pt x="2163" y="3576"/>
                  </a:cubicBezTo>
                  <a:cubicBezTo>
                    <a:pt x="2473" y="4069"/>
                    <a:pt x="2701" y="4452"/>
                    <a:pt x="2929" y="4826"/>
                  </a:cubicBezTo>
                  <a:lnTo>
                    <a:pt x="2929" y="4863"/>
                  </a:lnTo>
                  <a:cubicBezTo>
                    <a:pt x="2966" y="4945"/>
                    <a:pt x="3039" y="5018"/>
                    <a:pt x="3075" y="5091"/>
                  </a:cubicBezTo>
                  <a:cubicBezTo>
                    <a:pt x="3230" y="5437"/>
                    <a:pt x="3386" y="5702"/>
                    <a:pt x="3531" y="5966"/>
                  </a:cubicBezTo>
                  <a:cubicBezTo>
                    <a:pt x="3568" y="6048"/>
                    <a:pt x="3614" y="6158"/>
                    <a:pt x="3650" y="6231"/>
                  </a:cubicBezTo>
                  <a:lnTo>
                    <a:pt x="3687" y="6231"/>
                  </a:lnTo>
                  <a:cubicBezTo>
                    <a:pt x="3842" y="6614"/>
                    <a:pt x="4024" y="6961"/>
                    <a:pt x="4143" y="7298"/>
                  </a:cubicBezTo>
                  <a:cubicBezTo>
                    <a:pt x="4298" y="7681"/>
                    <a:pt x="4444" y="8019"/>
                    <a:pt x="4562" y="8366"/>
                  </a:cubicBezTo>
                  <a:cubicBezTo>
                    <a:pt x="4599" y="8475"/>
                    <a:pt x="4635" y="8594"/>
                    <a:pt x="4672" y="8667"/>
                  </a:cubicBezTo>
                  <a:cubicBezTo>
                    <a:pt x="4790" y="8968"/>
                    <a:pt x="4863" y="9278"/>
                    <a:pt x="4936" y="9542"/>
                  </a:cubicBezTo>
                  <a:cubicBezTo>
                    <a:pt x="4982" y="9698"/>
                    <a:pt x="4982" y="9807"/>
                    <a:pt x="5018" y="9926"/>
                  </a:cubicBezTo>
                  <a:cubicBezTo>
                    <a:pt x="5018" y="9962"/>
                    <a:pt x="5055" y="10035"/>
                    <a:pt x="5055" y="10072"/>
                  </a:cubicBezTo>
                  <a:cubicBezTo>
                    <a:pt x="5055" y="10108"/>
                    <a:pt x="5091" y="10190"/>
                    <a:pt x="5091" y="10227"/>
                  </a:cubicBezTo>
                  <a:cubicBezTo>
                    <a:pt x="5091" y="10300"/>
                    <a:pt x="5128" y="10382"/>
                    <a:pt x="5128" y="10455"/>
                  </a:cubicBezTo>
                  <a:cubicBezTo>
                    <a:pt x="5128" y="10491"/>
                    <a:pt x="5128" y="10528"/>
                    <a:pt x="5164" y="10564"/>
                  </a:cubicBezTo>
                  <a:lnTo>
                    <a:pt x="5164" y="10756"/>
                  </a:lnTo>
                  <a:cubicBezTo>
                    <a:pt x="5210" y="10792"/>
                    <a:pt x="5210" y="10874"/>
                    <a:pt x="5210" y="10911"/>
                  </a:cubicBezTo>
                  <a:cubicBezTo>
                    <a:pt x="5210" y="10947"/>
                    <a:pt x="5247" y="10984"/>
                    <a:pt x="5320" y="10984"/>
                  </a:cubicBezTo>
                  <a:cubicBezTo>
                    <a:pt x="5356" y="10984"/>
                    <a:pt x="5393" y="10947"/>
                    <a:pt x="5393" y="10911"/>
                  </a:cubicBezTo>
                  <a:lnTo>
                    <a:pt x="5393" y="10792"/>
                  </a:lnTo>
                  <a:lnTo>
                    <a:pt x="5356" y="10792"/>
                  </a:lnTo>
                  <a:lnTo>
                    <a:pt x="5356" y="10719"/>
                  </a:lnTo>
                  <a:lnTo>
                    <a:pt x="5356" y="10683"/>
                  </a:lnTo>
                  <a:lnTo>
                    <a:pt x="5356" y="10646"/>
                  </a:lnTo>
                  <a:lnTo>
                    <a:pt x="5356" y="10564"/>
                  </a:lnTo>
                  <a:lnTo>
                    <a:pt x="5356" y="10528"/>
                  </a:lnTo>
                  <a:cubicBezTo>
                    <a:pt x="5320" y="10418"/>
                    <a:pt x="5320" y="10336"/>
                    <a:pt x="5320" y="10263"/>
                  </a:cubicBezTo>
                  <a:cubicBezTo>
                    <a:pt x="5283" y="10072"/>
                    <a:pt x="5247" y="9843"/>
                    <a:pt x="5164" y="9652"/>
                  </a:cubicBezTo>
                  <a:lnTo>
                    <a:pt x="5128" y="9506"/>
                  </a:lnTo>
                  <a:lnTo>
                    <a:pt x="5128" y="9424"/>
                  </a:lnTo>
                  <a:cubicBezTo>
                    <a:pt x="5091" y="9351"/>
                    <a:pt x="5091" y="9314"/>
                    <a:pt x="5091" y="9278"/>
                  </a:cubicBezTo>
                  <a:cubicBezTo>
                    <a:pt x="5018" y="8968"/>
                    <a:pt x="4900" y="8703"/>
                    <a:pt x="4827" y="8439"/>
                  </a:cubicBezTo>
                  <a:cubicBezTo>
                    <a:pt x="4635" y="7909"/>
                    <a:pt x="4407" y="7371"/>
                    <a:pt x="4143" y="6806"/>
                  </a:cubicBezTo>
                  <a:cubicBezTo>
                    <a:pt x="4106" y="6769"/>
                    <a:pt x="4106" y="6733"/>
                    <a:pt x="4070" y="6687"/>
                  </a:cubicBezTo>
                  <a:cubicBezTo>
                    <a:pt x="3988" y="6541"/>
                    <a:pt x="3915" y="6350"/>
                    <a:pt x="3842" y="6194"/>
                  </a:cubicBezTo>
                  <a:cubicBezTo>
                    <a:pt x="3495" y="5547"/>
                    <a:pt x="3112" y="4826"/>
                    <a:pt x="2619" y="4069"/>
                  </a:cubicBezTo>
                  <a:cubicBezTo>
                    <a:pt x="2619" y="4032"/>
                    <a:pt x="2583" y="3996"/>
                    <a:pt x="2546" y="3950"/>
                  </a:cubicBezTo>
                  <a:cubicBezTo>
                    <a:pt x="2510" y="3877"/>
                    <a:pt x="2473" y="3804"/>
                    <a:pt x="2428" y="3722"/>
                  </a:cubicBezTo>
                  <a:cubicBezTo>
                    <a:pt x="2282" y="3494"/>
                    <a:pt x="2127" y="3266"/>
                    <a:pt x="1971" y="3038"/>
                  </a:cubicBezTo>
                  <a:cubicBezTo>
                    <a:pt x="1935" y="2965"/>
                    <a:pt x="1899" y="2929"/>
                    <a:pt x="1862" y="2856"/>
                  </a:cubicBezTo>
                  <a:lnTo>
                    <a:pt x="1826" y="2773"/>
                  </a:lnTo>
                  <a:lnTo>
                    <a:pt x="1670" y="2509"/>
                  </a:lnTo>
                  <a:lnTo>
                    <a:pt x="1634" y="2472"/>
                  </a:lnTo>
                  <a:cubicBezTo>
                    <a:pt x="1515" y="2317"/>
                    <a:pt x="1406" y="2171"/>
                    <a:pt x="1333" y="2016"/>
                  </a:cubicBezTo>
                  <a:lnTo>
                    <a:pt x="1251" y="1898"/>
                  </a:lnTo>
                  <a:lnTo>
                    <a:pt x="1059" y="1597"/>
                  </a:lnTo>
                  <a:cubicBezTo>
                    <a:pt x="1059" y="1560"/>
                    <a:pt x="1023" y="1560"/>
                    <a:pt x="1023" y="1524"/>
                  </a:cubicBezTo>
                  <a:cubicBezTo>
                    <a:pt x="913" y="1332"/>
                    <a:pt x="795" y="1177"/>
                    <a:pt x="685" y="985"/>
                  </a:cubicBezTo>
                  <a:cubicBezTo>
                    <a:pt x="530" y="721"/>
                    <a:pt x="302" y="383"/>
                    <a:pt x="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0"/>
            <p:cNvSpPr/>
            <p:nvPr/>
          </p:nvSpPr>
          <p:spPr>
            <a:xfrm>
              <a:off x="2038649" y="2139918"/>
              <a:ext cx="62548" cy="218069"/>
            </a:xfrm>
            <a:custGeom>
              <a:avLst/>
              <a:gdLst/>
              <a:ahLst/>
              <a:cxnLst/>
              <a:rect l="l" t="t" r="r" b="b"/>
              <a:pathLst>
                <a:path w="958" h="3340" extrusionOk="0">
                  <a:moveTo>
                    <a:pt x="912" y="0"/>
                  </a:moveTo>
                  <a:cubicBezTo>
                    <a:pt x="876" y="0"/>
                    <a:pt x="876" y="46"/>
                    <a:pt x="876" y="46"/>
                  </a:cubicBezTo>
                  <a:lnTo>
                    <a:pt x="876" y="347"/>
                  </a:lnTo>
                  <a:cubicBezTo>
                    <a:pt x="876" y="611"/>
                    <a:pt x="839" y="839"/>
                    <a:pt x="839" y="1067"/>
                  </a:cubicBezTo>
                  <a:cubicBezTo>
                    <a:pt x="803" y="1332"/>
                    <a:pt x="730" y="1560"/>
                    <a:pt x="684" y="1825"/>
                  </a:cubicBezTo>
                  <a:cubicBezTo>
                    <a:pt x="611" y="2053"/>
                    <a:pt x="538" y="2281"/>
                    <a:pt x="456" y="2436"/>
                  </a:cubicBezTo>
                  <a:cubicBezTo>
                    <a:pt x="347" y="2627"/>
                    <a:pt x="274" y="2819"/>
                    <a:pt x="155" y="3047"/>
                  </a:cubicBezTo>
                  <a:cubicBezTo>
                    <a:pt x="119" y="3084"/>
                    <a:pt x="82" y="3120"/>
                    <a:pt x="82" y="3157"/>
                  </a:cubicBezTo>
                  <a:cubicBezTo>
                    <a:pt x="46" y="3193"/>
                    <a:pt x="46" y="3239"/>
                    <a:pt x="0" y="3239"/>
                  </a:cubicBezTo>
                  <a:lnTo>
                    <a:pt x="0" y="3275"/>
                  </a:lnTo>
                  <a:cubicBezTo>
                    <a:pt x="0" y="3312"/>
                    <a:pt x="0" y="3312"/>
                    <a:pt x="46" y="3312"/>
                  </a:cubicBezTo>
                  <a:cubicBezTo>
                    <a:pt x="46" y="3330"/>
                    <a:pt x="55" y="3339"/>
                    <a:pt x="69" y="3339"/>
                  </a:cubicBezTo>
                  <a:cubicBezTo>
                    <a:pt x="82" y="3339"/>
                    <a:pt x="100" y="3330"/>
                    <a:pt x="119" y="3312"/>
                  </a:cubicBezTo>
                  <a:cubicBezTo>
                    <a:pt x="274" y="3084"/>
                    <a:pt x="383" y="2856"/>
                    <a:pt x="502" y="2554"/>
                  </a:cubicBezTo>
                  <a:cubicBezTo>
                    <a:pt x="611" y="2281"/>
                    <a:pt x="730" y="2016"/>
                    <a:pt x="766" y="1752"/>
                  </a:cubicBezTo>
                  <a:cubicBezTo>
                    <a:pt x="839" y="1451"/>
                    <a:pt x="912" y="1186"/>
                    <a:pt x="912" y="876"/>
                  </a:cubicBezTo>
                  <a:cubicBezTo>
                    <a:pt x="958" y="611"/>
                    <a:pt x="958" y="310"/>
                    <a:pt x="958" y="46"/>
                  </a:cubicBezTo>
                  <a:cubicBezTo>
                    <a:pt x="958" y="0"/>
                    <a:pt x="912" y="0"/>
                    <a:pt x="91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0"/>
            <p:cNvSpPr/>
            <p:nvPr/>
          </p:nvSpPr>
          <p:spPr>
            <a:xfrm>
              <a:off x="2101133" y="2358512"/>
              <a:ext cx="96564" cy="171582"/>
            </a:xfrm>
            <a:custGeom>
              <a:avLst/>
              <a:gdLst/>
              <a:ahLst/>
              <a:cxnLst/>
              <a:rect l="l" t="t" r="r" b="b"/>
              <a:pathLst>
                <a:path w="1479" h="2628" extrusionOk="0">
                  <a:moveTo>
                    <a:pt x="1442" y="0"/>
                  </a:moveTo>
                  <a:cubicBezTo>
                    <a:pt x="1406" y="0"/>
                    <a:pt x="1406" y="0"/>
                    <a:pt x="1406" y="37"/>
                  </a:cubicBezTo>
                  <a:cubicBezTo>
                    <a:pt x="1406" y="119"/>
                    <a:pt x="1369" y="228"/>
                    <a:pt x="1324" y="301"/>
                  </a:cubicBezTo>
                  <a:cubicBezTo>
                    <a:pt x="1251" y="648"/>
                    <a:pt x="1059" y="1031"/>
                    <a:pt x="868" y="1405"/>
                  </a:cubicBezTo>
                  <a:cubicBezTo>
                    <a:pt x="758" y="1597"/>
                    <a:pt x="603" y="1788"/>
                    <a:pt x="457" y="1980"/>
                  </a:cubicBezTo>
                  <a:cubicBezTo>
                    <a:pt x="375" y="2089"/>
                    <a:pt x="302" y="2171"/>
                    <a:pt x="229" y="2281"/>
                  </a:cubicBezTo>
                  <a:lnTo>
                    <a:pt x="183" y="2317"/>
                  </a:lnTo>
                  <a:lnTo>
                    <a:pt x="110" y="2399"/>
                  </a:lnTo>
                  <a:cubicBezTo>
                    <a:pt x="74" y="2436"/>
                    <a:pt x="37" y="2472"/>
                    <a:pt x="37" y="2509"/>
                  </a:cubicBezTo>
                  <a:cubicBezTo>
                    <a:pt x="1" y="2545"/>
                    <a:pt x="1" y="2582"/>
                    <a:pt x="37" y="2627"/>
                  </a:cubicBezTo>
                  <a:lnTo>
                    <a:pt x="110" y="2627"/>
                  </a:lnTo>
                  <a:lnTo>
                    <a:pt x="147" y="2582"/>
                  </a:lnTo>
                  <a:cubicBezTo>
                    <a:pt x="229" y="2509"/>
                    <a:pt x="266" y="2436"/>
                    <a:pt x="375" y="2317"/>
                  </a:cubicBezTo>
                  <a:cubicBezTo>
                    <a:pt x="457" y="2208"/>
                    <a:pt x="530" y="2126"/>
                    <a:pt x="567" y="2016"/>
                  </a:cubicBezTo>
                  <a:cubicBezTo>
                    <a:pt x="722" y="1825"/>
                    <a:pt x="831" y="1633"/>
                    <a:pt x="950" y="1405"/>
                  </a:cubicBezTo>
                  <a:cubicBezTo>
                    <a:pt x="1096" y="1177"/>
                    <a:pt x="1178" y="949"/>
                    <a:pt x="1251" y="721"/>
                  </a:cubicBezTo>
                  <a:cubicBezTo>
                    <a:pt x="1369" y="493"/>
                    <a:pt x="1406" y="265"/>
                    <a:pt x="1479" y="37"/>
                  </a:cubicBezTo>
                  <a:lnTo>
                    <a:pt x="144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0"/>
            <p:cNvSpPr/>
            <p:nvPr/>
          </p:nvSpPr>
          <p:spPr>
            <a:xfrm>
              <a:off x="1932028" y="1961216"/>
              <a:ext cx="37542" cy="201354"/>
            </a:xfrm>
            <a:custGeom>
              <a:avLst/>
              <a:gdLst/>
              <a:ahLst/>
              <a:cxnLst/>
              <a:rect l="l" t="t" r="r" b="b"/>
              <a:pathLst>
                <a:path w="575" h="3084" extrusionOk="0">
                  <a:moveTo>
                    <a:pt x="420" y="0"/>
                  </a:moveTo>
                  <a:lnTo>
                    <a:pt x="420" y="46"/>
                  </a:lnTo>
                  <a:cubicBezTo>
                    <a:pt x="456" y="383"/>
                    <a:pt x="493" y="730"/>
                    <a:pt x="493" y="1068"/>
                  </a:cubicBezTo>
                  <a:cubicBezTo>
                    <a:pt x="456" y="1259"/>
                    <a:pt x="456" y="1487"/>
                    <a:pt x="420" y="1679"/>
                  </a:cubicBezTo>
                  <a:cubicBezTo>
                    <a:pt x="420" y="1788"/>
                    <a:pt x="420" y="1870"/>
                    <a:pt x="383" y="1980"/>
                  </a:cubicBezTo>
                  <a:cubicBezTo>
                    <a:pt x="347" y="2053"/>
                    <a:pt x="347" y="2172"/>
                    <a:pt x="310" y="2245"/>
                  </a:cubicBezTo>
                  <a:cubicBezTo>
                    <a:pt x="265" y="2400"/>
                    <a:pt x="228" y="2555"/>
                    <a:pt x="192" y="2664"/>
                  </a:cubicBezTo>
                  <a:cubicBezTo>
                    <a:pt x="155" y="2701"/>
                    <a:pt x="155" y="2737"/>
                    <a:pt x="119" y="2783"/>
                  </a:cubicBezTo>
                  <a:lnTo>
                    <a:pt x="82" y="2856"/>
                  </a:lnTo>
                  <a:lnTo>
                    <a:pt x="82" y="2892"/>
                  </a:lnTo>
                  <a:lnTo>
                    <a:pt x="37" y="2965"/>
                  </a:lnTo>
                  <a:lnTo>
                    <a:pt x="37" y="3011"/>
                  </a:lnTo>
                  <a:cubicBezTo>
                    <a:pt x="0" y="3047"/>
                    <a:pt x="37" y="3084"/>
                    <a:pt x="37" y="3084"/>
                  </a:cubicBezTo>
                  <a:lnTo>
                    <a:pt x="119" y="3084"/>
                  </a:lnTo>
                  <a:lnTo>
                    <a:pt x="119" y="3047"/>
                  </a:lnTo>
                  <a:cubicBezTo>
                    <a:pt x="155" y="3011"/>
                    <a:pt x="192" y="2965"/>
                    <a:pt x="192" y="2892"/>
                  </a:cubicBezTo>
                  <a:cubicBezTo>
                    <a:pt x="228" y="2856"/>
                    <a:pt x="265" y="2783"/>
                    <a:pt x="265" y="2737"/>
                  </a:cubicBezTo>
                  <a:cubicBezTo>
                    <a:pt x="347" y="2628"/>
                    <a:pt x="383" y="2473"/>
                    <a:pt x="383" y="2363"/>
                  </a:cubicBezTo>
                  <a:cubicBezTo>
                    <a:pt x="456" y="2099"/>
                    <a:pt x="493" y="1825"/>
                    <a:pt x="538" y="1597"/>
                  </a:cubicBezTo>
                  <a:cubicBezTo>
                    <a:pt x="575" y="1068"/>
                    <a:pt x="575" y="539"/>
                    <a:pt x="49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0"/>
            <p:cNvSpPr/>
            <p:nvPr/>
          </p:nvSpPr>
          <p:spPr>
            <a:xfrm>
              <a:off x="1840293" y="1941564"/>
              <a:ext cx="12536" cy="76912"/>
            </a:xfrm>
            <a:custGeom>
              <a:avLst/>
              <a:gdLst/>
              <a:ahLst/>
              <a:cxnLst/>
              <a:rect l="l" t="t" r="r" b="b"/>
              <a:pathLst>
                <a:path w="192" h="1178" extrusionOk="0">
                  <a:moveTo>
                    <a:pt x="73" y="0"/>
                  </a:moveTo>
                  <a:lnTo>
                    <a:pt x="73" y="37"/>
                  </a:lnTo>
                  <a:cubicBezTo>
                    <a:pt x="73" y="119"/>
                    <a:pt x="119" y="192"/>
                    <a:pt x="119" y="265"/>
                  </a:cubicBezTo>
                  <a:lnTo>
                    <a:pt x="119" y="493"/>
                  </a:lnTo>
                  <a:cubicBezTo>
                    <a:pt x="119" y="612"/>
                    <a:pt x="119" y="721"/>
                    <a:pt x="73" y="803"/>
                  </a:cubicBezTo>
                  <a:cubicBezTo>
                    <a:pt x="73" y="913"/>
                    <a:pt x="37" y="949"/>
                    <a:pt x="37" y="1031"/>
                  </a:cubicBezTo>
                  <a:lnTo>
                    <a:pt x="37" y="1104"/>
                  </a:lnTo>
                  <a:cubicBezTo>
                    <a:pt x="0" y="1141"/>
                    <a:pt x="37" y="1141"/>
                    <a:pt x="37" y="1177"/>
                  </a:cubicBezTo>
                  <a:lnTo>
                    <a:pt x="73" y="1141"/>
                  </a:lnTo>
                  <a:cubicBezTo>
                    <a:pt x="155" y="913"/>
                    <a:pt x="155" y="721"/>
                    <a:pt x="192" y="575"/>
                  </a:cubicBezTo>
                  <a:lnTo>
                    <a:pt x="192" y="301"/>
                  </a:lnTo>
                  <a:cubicBezTo>
                    <a:pt x="192" y="265"/>
                    <a:pt x="155" y="228"/>
                    <a:pt x="155" y="192"/>
                  </a:cubicBezTo>
                  <a:lnTo>
                    <a:pt x="155" y="3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0"/>
            <p:cNvSpPr/>
            <p:nvPr/>
          </p:nvSpPr>
          <p:spPr>
            <a:xfrm>
              <a:off x="1750909" y="1939148"/>
              <a:ext cx="69795" cy="47139"/>
            </a:xfrm>
            <a:custGeom>
              <a:avLst/>
              <a:gdLst/>
              <a:ahLst/>
              <a:cxnLst/>
              <a:rect l="l" t="t" r="r" b="b"/>
              <a:pathLst>
                <a:path w="1069" h="722" extrusionOk="0">
                  <a:moveTo>
                    <a:pt x="1" y="1"/>
                  </a:moveTo>
                  <a:lnTo>
                    <a:pt x="1" y="37"/>
                  </a:lnTo>
                  <a:lnTo>
                    <a:pt x="37" y="74"/>
                  </a:lnTo>
                  <a:cubicBezTo>
                    <a:pt x="156" y="156"/>
                    <a:pt x="348" y="302"/>
                    <a:pt x="530" y="420"/>
                  </a:cubicBezTo>
                  <a:cubicBezTo>
                    <a:pt x="612" y="493"/>
                    <a:pt x="722" y="530"/>
                    <a:pt x="804" y="612"/>
                  </a:cubicBezTo>
                  <a:cubicBezTo>
                    <a:pt x="877" y="649"/>
                    <a:pt x="950" y="685"/>
                    <a:pt x="1032" y="721"/>
                  </a:cubicBezTo>
                  <a:lnTo>
                    <a:pt x="1068" y="721"/>
                  </a:lnTo>
                  <a:lnTo>
                    <a:pt x="1068" y="685"/>
                  </a:lnTo>
                  <a:lnTo>
                    <a:pt x="1068" y="649"/>
                  </a:lnTo>
                  <a:cubicBezTo>
                    <a:pt x="1032" y="649"/>
                    <a:pt x="1032" y="649"/>
                    <a:pt x="986" y="612"/>
                  </a:cubicBezTo>
                  <a:cubicBezTo>
                    <a:pt x="950" y="612"/>
                    <a:pt x="950" y="612"/>
                    <a:pt x="913" y="566"/>
                  </a:cubicBezTo>
                  <a:cubicBezTo>
                    <a:pt x="758" y="493"/>
                    <a:pt x="612" y="420"/>
                    <a:pt x="457" y="302"/>
                  </a:cubicBezTo>
                  <a:cubicBezTo>
                    <a:pt x="348" y="229"/>
                    <a:pt x="192" y="110"/>
                    <a:pt x="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0"/>
            <p:cNvSpPr/>
            <p:nvPr/>
          </p:nvSpPr>
          <p:spPr>
            <a:xfrm>
              <a:off x="1728906" y="2063070"/>
              <a:ext cx="193650" cy="82265"/>
            </a:xfrm>
            <a:custGeom>
              <a:avLst/>
              <a:gdLst/>
              <a:ahLst/>
              <a:cxnLst/>
              <a:rect l="l" t="t" r="r" b="b"/>
              <a:pathLst>
                <a:path w="2966" h="1260" extrusionOk="0">
                  <a:moveTo>
                    <a:pt x="37" y="0"/>
                  </a:moveTo>
                  <a:lnTo>
                    <a:pt x="0" y="37"/>
                  </a:lnTo>
                  <a:lnTo>
                    <a:pt x="0" y="82"/>
                  </a:lnTo>
                  <a:cubicBezTo>
                    <a:pt x="228" y="228"/>
                    <a:pt x="456" y="347"/>
                    <a:pt x="685" y="456"/>
                  </a:cubicBezTo>
                  <a:cubicBezTo>
                    <a:pt x="794" y="539"/>
                    <a:pt x="913" y="575"/>
                    <a:pt x="1022" y="648"/>
                  </a:cubicBezTo>
                  <a:cubicBezTo>
                    <a:pt x="1177" y="685"/>
                    <a:pt x="1287" y="767"/>
                    <a:pt x="1405" y="803"/>
                  </a:cubicBezTo>
                  <a:cubicBezTo>
                    <a:pt x="1670" y="913"/>
                    <a:pt x="1898" y="995"/>
                    <a:pt x="2162" y="1068"/>
                  </a:cubicBezTo>
                  <a:cubicBezTo>
                    <a:pt x="2317" y="1104"/>
                    <a:pt x="2427" y="1141"/>
                    <a:pt x="2546" y="1177"/>
                  </a:cubicBezTo>
                  <a:cubicBezTo>
                    <a:pt x="2655" y="1223"/>
                    <a:pt x="2774" y="1223"/>
                    <a:pt x="2883" y="1259"/>
                  </a:cubicBezTo>
                  <a:cubicBezTo>
                    <a:pt x="2920" y="1259"/>
                    <a:pt x="2965" y="1223"/>
                    <a:pt x="2965" y="1177"/>
                  </a:cubicBezTo>
                  <a:cubicBezTo>
                    <a:pt x="2965" y="1141"/>
                    <a:pt x="2965" y="1104"/>
                    <a:pt x="2920" y="1104"/>
                  </a:cubicBezTo>
                  <a:cubicBezTo>
                    <a:pt x="2883" y="1104"/>
                    <a:pt x="2847" y="1104"/>
                    <a:pt x="2774" y="1068"/>
                  </a:cubicBezTo>
                  <a:lnTo>
                    <a:pt x="2655" y="1068"/>
                  </a:lnTo>
                  <a:cubicBezTo>
                    <a:pt x="2546" y="1031"/>
                    <a:pt x="2427" y="995"/>
                    <a:pt x="2317" y="995"/>
                  </a:cubicBezTo>
                  <a:cubicBezTo>
                    <a:pt x="2089" y="913"/>
                    <a:pt x="1898" y="876"/>
                    <a:pt x="1706" y="803"/>
                  </a:cubicBezTo>
                  <a:cubicBezTo>
                    <a:pt x="1478" y="721"/>
                    <a:pt x="1287" y="648"/>
                    <a:pt x="1095" y="575"/>
                  </a:cubicBezTo>
                  <a:cubicBezTo>
                    <a:pt x="949" y="493"/>
                    <a:pt x="757" y="420"/>
                    <a:pt x="566" y="347"/>
                  </a:cubicBezTo>
                  <a:cubicBezTo>
                    <a:pt x="374" y="228"/>
                    <a:pt x="228" y="119"/>
                    <a:pt x="37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0"/>
            <p:cNvSpPr/>
            <p:nvPr/>
          </p:nvSpPr>
          <p:spPr>
            <a:xfrm>
              <a:off x="1783098" y="2217353"/>
              <a:ext cx="235958" cy="101265"/>
            </a:xfrm>
            <a:custGeom>
              <a:avLst/>
              <a:gdLst/>
              <a:ahLst/>
              <a:cxnLst/>
              <a:rect l="l" t="t" r="r" b="b"/>
              <a:pathLst>
                <a:path w="3614" h="1551" extrusionOk="0">
                  <a:moveTo>
                    <a:pt x="37" y="0"/>
                  </a:moveTo>
                  <a:lnTo>
                    <a:pt x="0" y="37"/>
                  </a:lnTo>
                  <a:cubicBezTo>
                    <a:pt x="0" y="37"/>
                    <a:pt x="0" y="73"/>
                    <a:pt x="37" y="73"/>
                  </a:cubicBezTo>
                  <a:cubicBezTo>
                    <a:pt x="265" y="265"/>
                    <a:pt x="575" y="456"/>
                    <a:pt x="876" y="566"/>
                  </a:cubicBezTo>
                  <a:cubicBezTo>
                    <a:pt x="1141" y="721"/>
                    <a:pt x="1405" y="830"/>
                    <a:pt x="1752" y="949"/>
                  </a:cubicBezTo>
                  <a:cubicBezTo>
                    <a:pt x="2053" y="1095"/>
                    <a:pt x="2400" y="1177"/>
                    <a:pt x="2628" y="1286"/>
                  </a:cubicBezTo>
                  <a:lnTo>
                    <a:pt x="2774" y="1323"/>
                  </a:lnTo>
                  <a:lnTo>
                    <a:pt x="3084" y="1405"/>
                  </a:lnTo>
                  <a:cubicBezTo>
                    <a:pt x="3193" y="1441"/>
                    <a:pt x="3312" y="1478"/>
                    <a:pt x="3421" y="1514"/>
                  </a:cubicBezTo>
                  <a:lnTo>
                    <a:pt x="3577" y="1551"/>
                  </a:lnTo>
                  <a:lnTo>
                    <a:pt x="3613" y="1551"/>
                  </a:lnTo>
                  <a:cubicBezTo>
                    <a:pt x="3613" y="1514"/>
                    <a:pt x="3613" y="1478"/>
                    <a:pt x="3577" y="1478"/>
                  </a:cubicBezTo>
                  <a:cubicBezTo>
                    <a:pt x="3540" y="1478"/>
                    <a:pt x="3540" y="1441"/>
                    <a:pt x="3504" y="1441"/>
                  </a:cubicBezTo>
                  <a:cubicBezTo>
                    <a:pt x="3312" y="1405"/>
                    <a:pt x="3120" y="1323"/>
                    <a:pt x="2929" y="1286"/>
                  </a:cubicBezTo>
                  <a:lnTo>
                    <a:pt x="2892" y="1250"/>
                  </a:lnTo>
                  <a:cubicBezTo>
                    <a:pt x="2664" y="1177"/>
                    <a:pt x="2436" y="1095"/>
                    <a:pt x="2172" y="1022"/>
                  </a:cubicBezTo>
                  <a:cubicBezTo>
                    <a:pt x="1907" y="949"/>
                    <a:pt x="1716" y="867"/>
                    <a:pt x="1487" y="794"/>
                  </a:cubicBezTo>
                  <a:cubicBezTo>
                    <a:pt x="1259" y="721"/>
                    <a:pt x="1068" y="602"/>
                    <a:pt x="876" y="529"/>
                  </a:cubicBezTo>
                  <a:cubicBezTo>
                    <a:pt x="721" y="456"/>
                    <a:pt x="575" y="374"/>
                    <a:pt x="457" y="265"/>
                  </a:cubicBezTo>
                  <a:cubicBezTo>
                    <a:pt x="311" y="183"/>
                    <a:pt x="192" y="110"/>
                    <a:pt x="83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0"/>
            <p:cNvSpPr/>
            <p:nvPr/>
          </p:nvSpPr>
          <p:spPr>
            <a:xfrm>
              <a:off x="1845059" y="2383518"/>
              <a:ext cx="243662" cy="96564"/>
            </a:xfrm>
            <a:custGeom>
              <a:avLst/>
              <a:gdLst/>
              <a:ahLst/>
              <a:cxnLst/>
              <a:rect l="l" t="t" r="r" b="b"/>
              <a:pathLst>
                <a:path w="3732" h="1479" extrusionOk="0">
                  <a:moveTo>
                    <a:pt x="0" y="0"/>
                  </a:moveTo>
                  <a:lnTo>
                    <a:pt x="0" y="37"/>
                  </a:lnTo>
                  <a:cubicBezTo>
                    <a:pt x="310" y="228"/>
                    <a:pt x="575" y="374"/>
                    <a:pt x="876" y="529"/>
                  </a:cubicBezTo>
                  <a:cubicBezTo>
                    <a:pt x="1186" y="648"/>
                    <a:pt x="1487" y="757"/>
                    <a:pt x="1788" y="913"/>
                  </a:cubicBezTo>
                  <a:cubicBezTo>
                    <a:pt x="2053" y="986"/>
                    <a:pt x="2363" y="1104"/>
                    <a:pt x="2701" y="1214"/>
                  </a:cubicBezTo>
                  <a:cubicBezTo>
                    <a:pt x="2856" y="1250"/>
                    <a:pt x="3011" y="1287"/>
                    <a:pt x="3193" y="1369"/>
                  </a:cubicBezTo>
                  <a:cubicBezTo>
                    <a:pt x="3275" y="1369"/>
                    <a:pt x="3348" y="1405"/>
                    <a:pt x="3421" y="1405"/>
                  </a:cubicBezTo>
                  <a:cubicBezTo>
                    <a:pt x="3503" y="1442"/>
                    <a:pt x="3540" y="1442"/>
                    <a:pt x="3613" y="1442"/>
                  </a:cubicBezTo>
                  <a:lnTo>
                    <a:pt x="3649" y="1478"/>
                  </a:lnTo>
                  <a:cubicBezTo>
                    <a:pt x="3695" y="1478"/>
                    <a:pt x="3695" y="1478"/>
                    <a:pt x="3695" y="1442"/>
                  </a:cubicBezTo>
                  <a:cubicBezTo>
                    <a:pt x="3731" y="1442"/>
                    <a:pt x="3731" y="1442"/>
                    <a:pt x="3731" y="1405"/>
                  </a:cubicBezTo>
                  <a:cubicBezTo>
                    <a:pt x="3731" y="1369"/>
                    <a:pt x="3731" y="1369"/>
                    <a:pt x="3695" y="1332"/>
                  </a:cubicBezTo>
                  <a:cubicBezTo>
                    <a:pt x="3649" y="1332"/>
                    <a:pt x="3613" y="1332"/>
                    <a:pt x="3576" y="1287"/>
                  </a:cubicBezTo>
                  <a:lnTo>
                    <a:pt x="3467" y="1287"/>
                  </a:lnTo>
                  <a:lnTo>
                    <a:pt x="3312" y="1250"/>
                  </a:lnTo>
                  <a:lnTo>
                    <a:pt x="3275" y="1214"/>
                  </a:lnTo>
                  <a:lnTo>
                    <a:pt x="3193" y="1214"/>
                  </a:lnTo>
                  <a:cubicBezTo>
                    <a:pt x="3084" y="1177"/>
                    <a:pt x="2965" y="1141"/>
                    <a:pt x="2892" y="1141"/>
                  </a:cubicBezTo>
                  <a:cubicBezTo>
                    <a:pt x="2628" y="1059"/>
                    <a:pt x="2363" y="986"/>
                    <a:pt x="2098" y="913"/>
                  </a:cubicBezTo>
                  <a:cubicBezTo>
                    <a:pt x="1825" y="794"/>
                    <a:pt x="1560" y="721"/>
                    <a:pt x="1369" y="648"/>
                  </a:cubicBezTo>
                  <a:cubicBezTo>
                    <a:pt x="1104" y="529"/>
                    <a:pt x="840" y="420"/>
                    <a:pt x="611" y="301"/>
                  </a:cubicBezTo>
                  <a:cubicBezTo>
                    <a:pt x="420" y="192"/>
                    <a:pt x="228" y="110"/>
                    <a:pt x="4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0"/>
            <p:cNvSpPr/>
            <p:nvPr/>
          </p:nvSpPr>
          <p:spPr>
            <a:xfrm>
              <a:off x="1957034" y="2519911"/>
              <a:ext cx="159112" cy="49490"/>
            </a:xfrm>
            <a:custGeom>
              <a:avLst/>
              <a:gdLst/>
              <a:ahLst/>
              <a:cxnLst/>
              <a:rect l="l" t="t" r="r" b="b"/>
              <a:pathLst>
                <a:path w="2437" h="758" extrusionOk="0">
                  <a:moveTo>
                    <a:pt x="0" y="0"/>
                  </a:moveTo>
                  <a:lnTo>
                    <a:pt x="0" y="37"/>
                  </a:lnTo>
                  <a:lnTo>
                    <a:pt x="37" y="73"/>
                  </a:lnTo>
                  <a:cubicBezTo>
                    <a:pt x="338" y="265"/>
                    <a:pt x="721" y="420"/>
                    <a:pt x="1141" y="529"/>
                  </a:cubicBezTo>
                  <a:cubicBezTo>
                    <a:pt x="1369" y="612"/>
                    <a:pt x="1560" y="648"/>
                    <a:pt x="1752" y="685"/>
                  </a:cubicBezTo>
                  <a:cubicBezTo>
                    <a:pt x="1861" y="685"/>
                    <a:pt x="1980" y="721"/>
                    <a:pt x="2089" y="721"/>
                  </a:cubicBezTo>
                  <a:cubicBezTo>
                    <a:pt x="2126" y="721"/>
                    <a:pt x="2208" y="758"/>
                    <a:pt x="2281" y="758"/>
                  </a:cubicBezTo>
                  <a:lnTo>
                    <a:pt x="2354" y="758"/>
                  </a:lnTo>
                  <a:cubicBezTo>
                    <a:pt x="2390" y="758"/>
                    <a:pt x="2436" y="721"/>
                    <a:pt x="2436" y="721"/>
                  </a:cubicBezTo>
                  <a:lnTo>
                    <a:pt x="2390" y="685"/>
                  </a:lnTo>
                  <a:cubicBezTo>
                    <a:pt x="2390" y="648"/>
                    <a:pt x="2390" y="648"/>
                    <a:pt x="2354" y="648"/>
                  </a:cubicBezTo>
                  <a:lnTo>
                    <a:pt x="2244" y="648"/>
                  </a:lnTo>
                  <a:lnTo>
                    <a:pt x="2162" y="612"/>
                  </a:lnTo>
                  <a:lnTo>
                    <a:pt x="2053" y="612"/>
                  </a:lnTo>
                  <a:cubicBezTo>
                    <a:pt x="2016" y="612"/>
                    <a:pt x="1934" y="612"/>
                    <a:pt x="1898" y="566"/>
                  </a:cubicBezTo>
                  <a:cubicBezTo>
                    <a:pt x="1706" y="529"/>
                    <a:pt x="1560" y="529"/>
                    <a:pt x="1405" y="493"/>
                  </a:cubicBezTo>
                  <a:cubicBezTo>
                    <a:pt x="1177" y="457"/>
                    <a:pt x="986" y="384"/>
                    <a:pt x="794" y="338"/>
                  </a:cubicBezTo>
                  <a:cubicBezTo>
                    <a:pt x="566" y="265"/>
                    <a:pt x="420" y="192"/>
                    <a:pt x="228" y="110"/>
                  </a:cubicBezTo>
                  <a:cubicBezTo>
                    <a:pt x="192" y="73"/>
                    <a:pt x="110" y="37"/>
                    <a:pt x="7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0"/>
            <p:cNvSpPr/>
            <p:nvPr/>
          </p:nvSpPr>
          <p:spPr>
            <a:xfrm>
              <a:off x="1689012" y="1847414"/>
              <a:ext cx="563518" cy="769051"/>
            </a:xfrm>
            <a:custGeom>
              <a:avLst/>
              <a:gdLst/>
              <a:ahLst/>
              <a:cxnLst/>
              <a:rect l="l" t="t" r="r" b="b"/>
              <a:pathLst>
                <a:path w="8631" h="11779" extrusionOk="0">
                  <a:moveTo>
                    <a:pt x="1177" y="1"/>
                  </a:moveTo>
                  <a:cubicBezTo>
                    <a:pt x="1104" y="1"/>
                    <a:pt x="985" y="37"/>
                    <a:pt x="912" y="37"/>
                  </a:cubicBezTo>
                  <a:cubicBezTo>
                    <a:pt x="839" y="74"/>
                    <a:pt x="721" y="110"/>
                    <a:pt x="648" y="192"/>
                  </a:cubicBezTo>
                  <a:cubicBezTo>
                    <a:pt x="611" y="265"/>
                    <a:pt x="529" y="338"/>
                    <a:pt x="493" y="421"/>
                  </a:cubicBezTo>
                  <a:cubicBezTo>
                    <a:pt x="456" y="603"/>
                    <a:pt x="456" y="795"/>
                    <a:pt x="493" y="1023"/>
                  </a:cubicBezTo>
                  <a:cubicBezTo>
                    <a:pt x="566" y="1251"/>
                    <a:pt x="648" y="1479"/>
                    <a:pt x="757" y="1743"/>
                  </a:cubicBezTo>
                  <a:cubicBezTo>
                    <a:pt x="876" y="1971"/>
                    <a:pt x="985" y="2163"/>
                    <a:pt x="1140" y="2428"/>
                  </a:cubicBezTo>
                  <a:cubicBezTo>
                    <a:pt x="1247" y="2614"/>
                    <a:pt x="1397" y="2801"/>
                    <a:pt x="1514" y="2987"/>
                  </a:cubicBezTo>
                  <a:lnTo>
                    <a:pt x="1514" y="2987"/>
                  </a:lnTo>
                  <a:cubicBezTo>
                    <a:pt x="1306" y="2918"/>
                    <a:pt x="1127" y="2842"/>
                    <a:pt x="949" y="2774"/>
                  </a:cubicBezTo>
                  <a:cubicBezTo>
                    <a:pt x="839" y="2738"/>
                    <a:pt x="757" y="2738"/>
                    <a:pt x="648" y="2738"/>
                  </a:cubicBezTo>
                  <a:cubicBezTo>
                    <a:pt x="611" y="2701"/>
                    <a:pt x="529" y="2701"/>
                    <a:pt x="493" y="2701"/>
                  </a:cubicBezTo>
                  <a:cubicBezTo>
                    <a:pt x="456" y="2701"/>
                    <a:pt x="420" y="2701"/>
                    <a:pt x="383" y="2738"/>
                  </a:cubicBezTo>
                  <a:cubicBezTo>
                    <a:pt x="338" y="2738"/>
                    <a:pt x="228" y="2738"/>
                    <a:pt x="192" y="2811"/>
                  </a:cubicBezTo>
                  <a:cubicBezTo>
                    <a:pt x="155" y="2811"/>
                    <a:pt x="155" y="2811"/>
                    <a:pt x="110" y="2847"/>
                  </a:cubicBezTo>
                  <a:cubicBezTo>
                    <a:pt x="110" y="2847"/>
                    <a:pt x="110" y="2884"/>
                    <a:pt x="73" y="2884"/>
                  </a:cubicBezTo>
                  <a:cubicBezTo>
                    <a:pt x="73" y="2929"/>
                    <a:pt x="37" y="2966"/>
                    <a:pt x="37" y="3002"/>
                  </a:cubicBezTo>
                  <a:cubicBezTo>
                    <a:pt x="0" y="3075"/>
                    <a:pt x="0" y="3194"/>
                    <a:pt x="37" y="3303"/>
                  </a:cubicBezTo>
                  <a:cubicBezTo>
                    <a:pt x="37" y="3458"/>
                    <a:pt x="73" y="3613"/>
                    <a:pt x="155" y="3723"/>
                  </a:cubicBezTo>
                  <a:cubicBezTo>
                    <a:pt x="228" y="3878"/>
                    <a:pt x="301" y="3988"/>
                    <a:pt x="383" y="4143"/>
                  </a:cubicBezTo>
                  <a:lnTo>
                    <a:pt x="721" y="4480"/>
                  </a:lnTo>
                  <a:cubicBezTo>
                    <a:pt x="949" y="4708"/>
                    <a:pt x="1250" y="4900"/>
                    <a:pt x="1597" y="5091"/>
                  </a:cubicBezTo>
                  <a:lnTo>
                    <a:pt x="1441" y="5091"/>
                  </a:lnTo>
                  <a:cubicBezTo>
                    <a:pt x="1213" y="5091"/>
                    <a:pt x="1067" y="5164"/>
                    <a:pt x="985" y="5246"/>
                  </a:cubicBezTo>
                  <a:cubicBezTo>
                    <a:pt x="912" y="5283"/>
                    <a:pt x="876" y="5356"/>
                    <a:pt x="876" y="5474"/>
                  </a:cubicBezTo>
                  <a:cubicBezTo>
                    <a:pt x="839" y="5547"/>
                    <a:pt x="839" y="5620"/>
                    <a:pt x="876" y="5739"/>
                  </a:cubicBezTo>
                  <a:cubicBezTo>
                    <a:pt x="876" y="5894"/>
                    <a:pt x="949" y="6040"/>
                    <a:pt x="985" y="6159"/>
                  </a:cubicBezTo>
                  <a:cubicBezTo>
                    <a:pt x="1067" y="6268"/>
                    <a:pt x="1140" y="6387"/>
                    <a:pt x="1250" y="6496"/>
                  </a:cubicBezTo>
                  <a:cubicBezTo>
                    <a:pt x="1441" y="6688"/>
                    <a:pt x="1670" y="6879"/>
                    <a:pt x="1980" y="7071"/>
                  </a:cubicBezTo>
                  <a:cubicBezTo>
                    <a:pt x="2244" y="7217"/>
                    <a:pt x="2509" y="7372"/>
                    <a:pt x="2810" y="7491"/>
                  </a:cubicBezTo>
                  <a:lnTo>
                    <a:pt x="2846" y="7527"/>
                  </a:lnTo>
                  <a:cubicBezTo>
                    <a:pt x="2810" y="7491"/>
                    <a:pt x="2773" y="7491"/>
                    <a:pt x="2773" y="7491"/>
                  </a:cubicBezTo>
                  <a:cubicBezTo>
                    <a:pt x="2618" y="7491"/>
                    <a:pt x="2509" y="7527"/>
                    <a:pt x="2390" y="7527"/>
                  </a:cubicBezTo>
                  <a:cubicBezTo>
                    <a:pt x="2281" y="7564"/>
                    <a:pt x="2208" y="7600"/>
                    <a:pt x="2126" y="7637"/>
                  </a:cubicBezTo>
                  <a:cubicBezTo>
                    <a:pt x="2016" y="7673"/>
                    <a:pt x="1980" y="7719"/>
                    <a:pt x="1898" y="7792"/>
                  </a:cubicBezTo>
                  <a:cubicBezTo>
                    <a:pt x="1898" y="7828"/>
                    <a:pt x="1861" y="7865"/>
                    <a:pt x="1861" y="7901"/>
                  </a:cubicBezTo>
                  <a:cubicBezTo>
                    <a:pt x="1825" y="7947"/>
                    <a:pt x="1825" y="8020"/>
                    <a:pt x="1825" y="8056"/>
                  </a:cubicBezTo>
                  <a:lnTo>
                    <a:pt x="1825" y="8248"/>
                  </a:lnTo>
                  <a:cubicBezTo>
                    <a:pt x="1861" y="8284"/>
                    <a:pt x="1861" y="8357"/>
                    <a:pt x="1898" y="8403"/>
                  </a:cubicBezTo>
                  <a:cubicBezTo>
                    <a:pt x="1934" y="8549"/>
                    <a:pt x="2016" y="8667"/>
                    <a:pt x="2089" y="8777"/>
                  </a:cubicBezTo>
                  <a:cubicBezTo>
                    <a:pt x="2208" y="8895"/>
                    <a:pt x="2317" y="9005"/>
                    <a:pt x="2436" y="9087"/>
                  </a:cubicBezTo>
                  <a:cubicBezTo>
                    <a:pt x="2545" y="9197"/>
                    <a:pt x="2664" y="9270"/>
                    <a:pt x="2810" y="9388"/>
                  </a:cubicBezTo>
                  <a:cubicBezTo>
                    <a:pt x="2965" y="9461"/>
                    <a:pt x="3074" y="9543"/>
                    <a:pt x="3230" y="9616"/>
                  </a:cubicBezTo>
                  <a:cubicBezTo>
                    <a:pt x="3494" y="9726"/>
                    <a:pt x="3722" y="9808"/>
                    <a:pt x="3987" y="9917"/>
                  </a:cubicBezTo>
                  <a:lnTo>
                    <a:pt x="3877" y="9917"/>
                  </a:lnTo>
                  <a:cubicBezTo>
                    <a:pt x="3804" y="9917"/>
                    <a:pt x="3759" y="9954"/>
                    <a:pt x="3686" y="9999"/>
                  </a:cubicBezTo>
                  <a:cubicBezTo>
                    <a:pt x="3649" y="9999"/>
                    <a:pt x="3613" y="10072"/>
                    <a:pt x="3576" y="10109"/>
                  </a:cubicBezTo>
                  <a:cubicBezTo>
                    <a:pt x="3576" y="10182"/>
                    <a:pt x="3531" y="10227"/>
                    <a:pt x="3576" y="10300"/>
                  </a:cubicBezTo>
                  <a:cubicBezTo>
                    <a:pt x="3576" y="10373"/>
                    <a:pt x="3613" y="10455"/>
                    <a:pt x="3722" y="10528"/>
                  </a:cubicBezTo>
                  <a:cubicBezTo>
                    <a:pt x="3804" y="10601"/>
                    <a:pt x="3877" y="10638"/>
                    <a:pt x="4032" y="10720"/>
                  </a:cubicBezTo>
                  <a:cubicBezTo>
                    <a:pt x="4142" y="10757"/>
                    <a:pt x="4260" y="10829"/>
                    <a:pt x="4406" y="10866"/>
                  </a:cubicBezTo>
                  <a:cubicBezTo>
                    <a:pt x="4525" y="10912"/>
                    <a:pt x="4671" y="10948"/>
                    <a:pt x="4789" y="10985"/>
                  </a:cubicBezTo>
                  <a:lnTo>
                    <a:pt x="4862" y="11021"/>
                  </a:lnTo>
                  <a:lnTo>
                    <a:pt x="4899" y="11021"/>
                  </a:lnTo>
                  <a:cubicBezTo>
                    <a:pt x="4945" y="11058"/>
                    <a:pt x="5018" y="11058"/>
                    <a:pt x="5054" y="11094"/>
                  </a:cubicBezTo>
                  <a:lnTo>
                    <a:pt x="5127" y="11094"/>
                  </a:lnTo>
                  <a:cubicBezTo>
                    <a:pt x="5209" y="11140"/>
                    <a:pt x="5282" y="11176"/>
                    <a:pt x="5355" y="11176"/>
                  </a:cubicBezTo>
                  <a:cubicBezTo>
                    <a:pt x="5474" y="11213"/>
                    <a:pt x="5583" y="11249"/>
                    <a:pt x="5702" y="11286"/>
                  </a:cubicBezTo>
                  <a:cubicBezTo>
                    <a:pt x="5930" y="11368"/>
                    <a:pt x="6158" y="11404"/>
                    <a:pt x="6386" y="11441"/>
                  </a:cubicBezTo>
                  <a:lnTo>
                    <a:pt x="6459" y="11477"/>
                  </a:lnTo>
                  <a:cubicBezTo>
                    <a:pt x="6459" y="11368"/>
                    <a:pt x="6422" y="11286"/>
                    <a:pt x="6422" y="11213"/>
                  </a:cubicBezTo>
                  <a:cubicBezTo>
                    <a:pt x="6422" y="11176"/>
                    <a:pt x="6386" y="11094"/>
                    <a:pt x="6386" y="11058"/>
                  </a:cubicBezTo>
                  <a:cubicBezTo>
                    <a:pt x="6313" y="11058"/>
                    <a:pt x="6231" y="11021"/>
                    <a:pt x="6194" y="11021"/>
                  </a:cubicBezTo>
                  <a:cubicBezTo>
                    <a:pt x="6085" y="11021"/>
                    <a:pt x="5966" y="10985"/>
                    <a:pt x="5857" y="10985"/>
                  </a:cubicBezTo>
                  <a:cubicBezTo>
                    <a:pt x="5665" y="10948"/>
                    <a:pt x="5474" y="10912"/>
                    <a:pt x="5246" y="10829"/>
                  </a:cubicBezTo>
                  <a:cubicBezTo>
                    <a:pt x="4826" y="10720"/>
                    <a:pt x="4443" y="10565"/>
                    <a:pt x="4142" y="10373"/>
                  </a:cubicBezTo>
                  <a:lnTo>
                    <a:pt x="4105" y="10337"/>
                  </a:lnTo>
                  <a:lnTo>
                    <a:pt x="4105" y="10300"/>
                  </a:lnTo>
                  <a:lnTo>
                    <a:pt x="4178" y="10300"/>
                  </a:lnTo>
                  <a:cubicBezTo>
                    <a:pt x="4215" y="10337"/>
                    <a:pt x="4297" y="10373"/>
                    <a:pt x="4333" y="10410"/>
                  </a:cubicBezTo>
                  <a:cubicBezTo>
                    <a:pt x="4525" y="10492"/>
                    <a:pt x="4671" y="10565"/>
                    <a:pt x="4899" y="10638"/>
                  </a:cubicBezTo>
                  <a:cubicBezTo>
                    <a:pt x="5091" y="10684"/>
                    <a:pt x="5282" y="10757"/>
                    <a:pt x="5510" y="10793"/>
                  </a:cubicBezTo>
                  <a:cubicBezTo>
                    <a:pt x="5665" y="10829"/>
                    <a:pt x="5811" y="10829"/>
                    <a:pt x="6003" y="10866"/>
                  </a:cubicBezTo>
                  <a:cubicBezTo>
                    <a:pt x="6039" y="10912"/>
                    <a:pt x="6121" y="10912"/>
                    <a:pt x="6158" y="10912"/>
                  </a:cubicBezTo>
                  <a:lnTo>
                    <a:pt x="6267" y="10912"/>
                  </a:lnTo>
                  <a:lnTo>
                    <a:pt x="6349" y="10948"/>
                  </a:lnTo>
                  <a:cubicBezTo>
                    <a:pt x="6349" y="10793"/>
                    <a:pt x="6313" y="10684"/>
                    <a:pt x="6267" y="10528"/>
                  </a:cubicBezTo>
                  <a:cubicBezTo>
                    <a:pt x="6194" y="10264"/>
                    <a:pt x="6121" y="9954"/>
                    <a:pt x="6003" y="9653"/>
                  </a:cubicBezTo>
                  <a:cubicBezTo>
                    <a:pt x="5930" y="9653"/>
                    <a:pt x="5893" y="9653"/>
                    <a:pt x="5811" y="9616"/>
                  </a:cubicBezTo>
                  <a:cubicBezTo>
                    <a:pt x="5738" y="9616"/>
                    <a:pt x="5665" y="9580"/>
                    <a:pt x="5583" y="9580"/>
                  </a:cubicBezTo>
                  <a:cubicBezTo>
                    <a:pt x="5401" y="9498"/>
                    <a:pt x="5246" y="9461"/>
                    <a:pt x="5091" y="9425"/>
                  </a:cubicBezTo>
                  <a:cubicBezTo>
                    <a:pt x="4753" y="9315"/>
                    <a:pt x="4443" y="9197"/>
                    <a:pt x="4178" y="9124"/>
                  </a:cubicBezTo>
                  <a:cubicBezTo>
                    <a:pt x="3877" y="8968"/>
                    <a:pt x="3576" y="8859"/>
                    <a:pt x="3266" y="8740"/>
                  </a:cubicBezTo>
                  <a:cubicBezTo>
                    <a:pt x="2965" y="8585"/>
                    <a:pt x="2700" y="8439"/>
                    <a:pt x="2390" y="8248"/>
                  </a:cubicBezTo>
                  <a:lnTo>
                    <a:pt x="2390" y="8211"/>
                  </a:lnTo>
                  <a:lnTo>
                    <a:pt x="2436" y="8211"/>
                  </a:lnTo>
                  <a:cubicBezTo>
                    <a:pt x="2618" y="8321"/>
                    <a:pt x="2810" y="8403"/>
                    <a:pt x="3001" y="8512"/>
                  </a:cubicBezTo>
                  <a:cubicBezTo>
                    <a:pt x="3230" y="8631"/>
                    <a:pt x="3494" y="8740"/>
                    <a:pt x="3759" y="8859"/>
                  </a:cubicBezTo>
                  <a:cubicBezTo>
                    <a:pt x="3950" y="8932"/>
                    <a:pt x="4215" y="9005"/>
                    <a:pt x="4488" y="9124"/>
                  </a:cubicBezTo>
                  <a:cubicBezTo>
                    <a:pt x="4753" y="9197"/>
                    <a:pt x="5018" y="9270"/>
                    <a:pt x="5282" y="9352"/>
                  </a:cubicBezTo>
                  <a:cubicBezTo>
                    <a:pt x="5355" y="9352"/>
                    <a:pt x="5474" y="9388"/>
                    <a:pt x="5583" y="9425"/>
                  </a:cubicBezTo>
                  <a:lnTo>
                    <a:pt x="5665" y="9425"/>
                  </a:lnTo>
                  <a:lnTo>
                    <a:pt x="5702" y="9461"/>
                  </a:lnTo>
                  <a:lnTo>
                    <a:pt x="5893" y="9498"/>
                  </a:lnTo>
                  <a:lnTo>
                    <a:pt x="5966" y="9498"/>
                  </a:lnTo>
                  <a:cubicBezTo>
                    <a:pt x="5811" y="9124"/>
                    <a:pt x="5665" y="8704"/>
                    <a:pt x="5474" y="8284"/>
                  </a:cubicBezTo>
                  <a:cubicBezTo>
                    <a:pt x="5355" y="7947"/>
                    <a:pt x="5173" y="7600"/>
                    <a:pt x="5018" y="7217"/>
                  </a:cubicBezTo>
                  <a:lnTo>
                    <a:pt x="4862" y="7180"/>
                  </a:lnTo>
                  <a:cubicBezTo>
                    <a:pt x="4753" y="7144"/>
                    <a:pt x="4634" y="7107"/>
                    <a:pt x="4525" y="7071"/>
                  </a:cubicBezTo>
                  <a:lnTo>
                    <a:pt x="4215" y="6989"/>
                  </a:lnTo>
                  <a:lnTo>
                    <a:pt x="4069" y="6952"/>
                  </a:lnTo>
                  <a:cubicBezTo>
                    <a:pt x="3841" y="6843"/>
                    <a:pt x="3494" y="6761"/>
                    <a:pt x="3193" y="6615"/>
                  </a:cubicBezTo>
                  <a:cubicBezTo>
                    <a:pt x="2846" y="6496"/>
                    <a:pt x="2582" y="6387"/>
                    <a:pt x="2317" y="6232"/>
                  </a:cubicBezTo>
                  <a:cubicBezTo>
                    <a:pt x="2016" y="6122"/>
                    <a:pt x="1706" y="5931"/>
                    <a:pt x="1478" y="5739"/>
                  </a:cubicBezTo>
                  <a:cubicBezTo>
                    <a:pt x="1441" y="5739"/>
                    <a:pt x="1441" y="5703"/>
                    <a:pt x="1441" y="5703"/>
                  </a:cubicBezTo>
                  <a:lnTo>
                    <a:pt x="1478" y="5666"/>
                  </a:lnTo>
                  <a:lnTo>
                    <a:pt x="1524" y="5703"/>
                  </a:lnTo>
                  <a:cubicBezTo>
                    <a:pt x="1633" y="5776"/>
                    <a:pt x="1752" y="5849"/>
                    <a:pt x="1898" y="5931"/>
                  </a:cubicBezTo>
                  <a:cubicBezTo>
                    <a:pt x="2016" y="6004"/>
                    <a:pt x="2162" y="6122"/>
                    <a:pt x="2317" y="6195"/>
                  </a:cubicBezTo>
                  <a:cubicBezTo>
                    <a:pt x="2509" y="6268"/>
                    <a:pt x="2700" y="6387"/>
                    <a:pt x="2928" y="6460"/>
                  </a:cubicBezTo>
                  <a:cubicBezTo>
                    <a:pt x="3157" y="6533"/>
                    <a:pt x="3348" y="6615"/>
                    <a:pt x="3613" y="6688"/>
                  </a:cubicBezTo>
                  <a:cubicBezTo>
                    <a:pt x="3877" y="6761"/>
                    <a:pt x="4105" y="6843"/>
                    <a:pt x="4333" y="6916"/>
                  </a:cubicBezTo>
                  <a:lnTo>
                    <a:pt x="4370" y="6952"/>
                  </a:lnTo>
                  <a:cubicBezTo>
                    <a:pt x="4561" y="6989"/>
                    <a:pt x="4753" y="7071"/>
                    <a:pt x="4945" y="7107"/>
                  </a:cubicBezTo>
                  <a:cubicBezTo>
                    <a:pt x="4789" y="6806"/>
                    <a:pt x="4598" y="6460"/>
                    <a:pt x="4406" y="6077"/>
                  </a:cubicBezTo>
                  <a:cubicBezTo>
                    <a:pt x="4370" y="6004"/>
                    <a:pt x="4297" y="5931"/>
                    <a:pt x="4260" y="5849"/>
                  </a:cubicBezTo>
                  <a:lnTo>
                    <a:pt x="4260" y="5812"/>
                  </a:lnTo>
                  <a:cubicBezTo>
                    <a:pt x="4032" y="5438"/>
                    <a:pt x="3804" y="5055"/>
                    <a:pt x="3494" y="4562"/>
                  </a:cubicBezTo>
                  <a:cubicBezTo>
                    <a:pt x="3385" y="4526"/>
                    <a:pt x="3266" y="4526"/>
                    <a:pt x="3157" y="4480"/>
                  </a:cubicBezTo>
                  <a:cubicBezTo>
                    <a:pt x="3038" y="4444"/>
                    <a:pt x="2928" y="4407"/>
                    <a:pt x="2773" y="4371"/>
                  </a:cubicBezTo>
                  <a:cubicBezTo>
                    <a:pt x="2509" y="4298"/>
                    <a:pt x="2281" y="4216"/>
                    <a:pt x="2016" y="4106"/>
                  </a:cubicBezTo>
                  <a:cubicBezTo>
                    <a:pt x="1898" y="4070"/>
                    <a:pt x="1788" y="3988"/>
                    <a:pt x="1633" y="3951"/>
                  </a:cubicBezTo>
                  <a:cubicBezTo>
                    <a:pt x="1524" y="3878"/>
                    <a:pt x="1405" y="3842"/>
                    <a:pt x="1296" y="3759"/>
                  </a:cubicBezTo>
                  <a:cubicBezTo>
                    <a:pt x="1067" y="3650"/>
                    <a:pt x="839" y="3531"/>
                    <a:pt x="611" y="3385"/>
                  </a:cubicBezTo>
                  <a:lnTo>
                    <a:pt x="611" y="3340"/>
                  </a:lnTo>
                  <a:lnTo>
                    <a:pt x="648" y="3303"/>
                  </a:lnTo>
                  <a:lnTo>
                    <a:pt x="648" y="3340"/>
                  </a:lnTo>
                  <a:cubicBezTo>
                    <a:pt x="839" y="3422"/>
                    <a:pt x="985" y="3531"/>
                    <a:pt x="1177" y="3650"/>
                  </a:cubicBezTo>
                  <a:cubicBezTo>
                    <a:pt x="1368" y="3723"/>
                    <a:pt x="1560" y="3796"/>
                    <a:pt x="1706" y="3878"/>
                  </a:cubicBezTo>
                  <a:cubicBezTo>
                    <a:pt x="1898" y="3951"/>
                    <a:pt x="2089" y="4024"/>
                    <a:pt x="2317" y="4106"/>
                  </a:cubicBezTo>
                  <a:cubicBezTo>
                    <a:pt x="2509" y="4179"/>
                    <a:pt x="2700" y="4216"/>
                    <a:pt x="2928" y="4298"/>
                  </a:cubicBezTo>
                  <a:cubicBezTo>
                    <a:pt x="3038" y="4298"/>
                    <a:pt x="3157" y="4334"/>
                    <a:pt x="3266" y="4371"/>
                  </a:cubicBezTo>
                  <a:lnTo>
                    <a:pt x="3385" y="4371"/>
                  </a:lnTo>
                  <a:cubicBezTo>
                    <a:pt x="3266" y="4179"/>
                    <a:pt x="3120" y="3951"/>
                    <a:pt x="3001" y="3723"/>
                  </a:cubicBezTo>
                  <a:cubicBezTo>
                    <a:pt x="2892" y="3531"/>
                    <a:pt x="2773" y="3385"/>
                    <a:pt x="2664" y="3194"/>
                  </a:cubicBezTo>
                  <a:cubicBezTo>
                    <a:pt x="2582" y="3039"/>
                    <a:pt x="2472" y="2847"/>
                    <a:pt x="2354" y="2701"/>
                  </a:cubicBezTo>
                  <a:lnTo>
                    <a:pt x="2208" y="2473"/>
                  </a:lnTo>
                  <a:lnTo>
                    <a:pt x="2016" y="2126"/>
                  </a:lnTo>
                  <a:lnTo>
                    <a:pt x="1980" y="2126"/>
                  </a:lnTo>
                  <a:cubicBezTo>
                    <a:pt x="1898" y="2090"/>
                    <a:pt x="1825" y="2054"/>
                    <a:pt x="1752" y="2017"/>
                  </a:cubicBezTo>
                  <a:cubicBezTo>
                    <a:pt x="1670" y="1935"/>
                    <a:pt x="1560" y="1898"/>
                    <a:pt x="1478" y="1825"/>
                  </a:cubicBezTo>
                  <a:cubicBezTo>
                    <a:pt x="1296" y="1707"/>
                    <a:pt x="1104" y="1561"/>
                    <a:pt x="985" y="1479"/>
                  </a:cubicBezTo>
                  <a:lnTo>
                    <a:pt x="949" y="1442"/>
                  </a:lnTo>
                  <a:lnTo>
                    <a:pt x="949" y="1406"/>
                  </a:lnTo>
                  <a:lnTo>
                    <a:pt x="1022" y="1406"/>
                  </a:lnTo>
                  <a:cubicBezTo>
                    <a:pt x="1140" y="1515"/>
                    <a:pt x="1296" y="1634"/>
                    <a:pt x="1405" y="1707"/>
                  </a:cubicBezTo>
                  <a:cubicBezTo>
                    <a:pt x="1560" y="1825"/>
                    <a:pt x="1706" y="1898"/>
                    <a:pt x="1861" y="1971"/>
                  </a:cubicBezTo>
                  <a:cubicBezTo>
                    <a:pt x="1898" y="2017"/>
                    <a:pt x="1898" y="2017"/>
                    <a:pt x="1934" y="2017"/>
                  </a:cubicBezTo>
                  <a:cubicBezTo>
                    <a:pt x="1898" y="1935"/>
                    <a:pt x="1861" y="1862"/>
                    <a:pt x="1788" y="1789"/>
                  </a:cubicBezTo>
                  <a:lnTo>
                    <a:pt x="1752" y="1670"/>
                  </a:lnTo>
                  <a:cubicBezTo>
                    <a:pt x="1597" y="1442"/>
                    <a:pt x="1478" y="1251"/>
                    <a:pt x="1368" y="1023"/>
                  </a:cubicBezTo>
                  <a:cubicBezTo>
                    <a:pt x="1332" y="1023"/>
                    <a:pt x="1332" y="986"/>
                    <a:pt x="1368" y="986"/>
                  </a:cubicBezTo>
                  <a:lnTo>
                    <a:pt x="1405" y="986"/>
                  </a:lnTo>
                  <a:cubicBezTo>
                    <a:pt x="1633" y="1369"/>
                    <a:pt x="1861" y="1707"/>
                    <a:pt x="2016" y="1971"/>
                  </a:cubicBezTo>
                  <a:cubicBezTo>
                    <a:pt x="2126" y="2163"/>
                    <a:pt x="2244" y="2355"/>
                    <a:pt x="2354" y="2510"/>
                  </a:cubicBezTo>
                  <a:cubicBezTo>
                    <a:pt x="2354" y="2428"/>
                    <a:pt x="2390" y="2355"/>
                    <a:pt x="2390" y="2245"/>
                  </a:cubicBezTo>
                  <a:cubicBezTo>
                    <a:pt x="2436" y="2163"/>
                    <a:pt x="2436" y="2054"/>
                    <a:pt x="2436" y="1935"/>
                  </a:cubicBezTo>
                  <a:lnTo>
                    <a:pt x="2436" y="1707"/>
                  </a:lnTo>
                  <a:cubicBezTo>
                    <a:pt x="2436" y="1634"/>
                    <a:pt x="2390" y="1561"/>
                    <a:pt x="2390" y="1479"/>
                  </a:cubicBezTo>
                  <a:lnTo>
                    <a:pt x="2390" y="1442"/>
                  </a:lnTo>
                  <a:lnTo>
                    <a:pt x="2436" y="1442"/>
                  </a:lnTo>
                  <a:lnTo>
                    <a:pt x="2472" y="1479"/>
                  </a:lnTo>
                  <a:lnTo>
                    <a:pt x="2472" y="1634"/>
                  </a:lnTo>
                  <a:cubicBezTo>
                    <a:pt x="2472" y="1670"/>
                    <a:pt x="2509" y="1707"/>
                    <a:pt x="2509" y="1743"/>
                  </a:cubicBezTo>
                  <a:lnTo>
                    <a:pt x="2509" y="2017"/>
                  </a:lnTo>
                  <a:cubicBezTo>
                    <a:pt x="2472" y="2163"/>
                    <a:pt x="2472" y="2355"/>
                    <a:pt x="2390" y="2583"/>
                  </a:cubicBezTo>
                  <a:lnTo>
                    <a:pt x="2582" y="2884"/>
                  </a:lnTo>
                  <a:lnTo>
                    <a:pt x="2664" y="3002"/>
                  </a:lnTo>
                  <a:cubicBezTo>
                    <a:pt x="2737" y="3157"/>
                    <a:pt x="2846" y="3303"/>
                    <a:pt x="2965" y="3458"/>
                  </a:cubicBezTo>
                  <a:lnTo>
                    <a:pt x="3001" y="3495"/>
                  </a:lnTo>
                  <a:lnTo>
                    <a:pt x="3157" y="3759"/>
                  </a:lnTo>
                  <a:lnTo>
                    <a:pt x="3193" y="3842"/>
                  </a:lnTo>
                  <a:cubicBezTo>
                    <a:pt x="3230" y="3915"/>
                    <a:pt x="3266" y="3951"/>
                    <a:pt x="3302" y="4024"/>
                  </a:cubicBezTo>
                  <a:cubicBezTo>
                    <a:pt x="3458" y="4252"/>
                    <a:pt x="3613" y="4480"/>
                    <a:pt x="3759" y="4708"/>
                  </a:cubicBezTo>
                  <a:lnTo>
                    <a:pt x="3804" y="4635"/>
                  </a:lnTo>
                  <a:lnTo>
                    <a:pt x="3804" y="4599"/>
                  </a:lnTo>
                  <a:lnTo>
                    <a:pt x="3841" y="4526"/>
                  </a:lnTo>
                  <a:cubicBezTo>
                    <a:pt x="3877" y="4480"/>
                    <a:pt x="3877" y="4444"/>
                    <a:pt x="3914" y="4407"/>
                  </a:cubicBezTo>
                  <a:cubicBezTo>
                    <a:pt x="3950" y="4298"/>
                    <a:pt x="3987" y="4143"/>
                    <a:pt x="4032" y="3988"/>
                  </a:cubicBezTo>
                  <a:cubicBezTo>
                    <a:pt x="4069" y="3915"/>
                    <a:pt x="4069" y="3796"/>
                    <a:pt x="4105" y="3723"/>
                  </a:cubicBezTo>
                  <a:cubicBezTo>
                    <a:pt x="4142" y="3613"/>
                    <a:pt x="4142" y="3531"/>
                    <a:pt x="4142" y="3422"/>
                  </a:cubicBezTo>
                  <a:cubicBezTo>
                    <a:pt x="4178" y="3230"/>
                    <a:pt x="4178" y="3002"/>
                    <a:pt x="4215" y="2811"/>
                  </a:cubicBezTo>
                  <a:cubicBezTo>
                    <a:pt x="4215" y="2473"/>
                    <a:pt x="4178" y="2126"/>
                    <a:pt x="4142" y="1789"/>
                  </a:cubicBezTo>
                  <a:lnTo>
                    <a:pt x="4142" y="1743"/>
                  </a:lnTo>
                  <a:lnTo>
                    <a:pt x="4215" y="1743"/>
                  </a:lnTo>
                  <a:cubicBezTo>
                    <a:pt x="4297" y="2318"/>
                    <a:pt x="4297" y="2811"/>
                    <a:pt x="4260" y="3340"/>
                  </a:cubicBezTo>
                  <a:cubicBezTo>
                    <a:pt x="4215" y="3568"/>
                    <a:pt x="4178" y="3842"/>
                    <a:pt x="4105" y="4106"/>
                  </a:cubicBezTo>
                  <a:cubicBezTo>
                    <a:pt x="4105" y="4216"/>
                    <a:pt x="4069" y="4371"/>
                    <a:pt x="3987" y="4480"/>
                  </a:cubicBezTo>
                  <a:cubicBezTo>
                    <a:pt x="3987" y="4526"/>
                    <a:pt x="3950" y="4599"/>
                    <a:pt x="3914" y="4635"/>
                  </a:cubicBezTo>
                  <a:cubicBezTo>
                    <a:pt x="3914" y="4708"/>
                    <a:pt x="3877" y="4754"/>
                    <a:pt x="3841" y="4790"/>
                  </a:cubicBezTo>
                  <a:cubicBezTo>
                    <a:pt x="3877" y="4900"/>
                    <a:pt x="3914" y="4982"/>
                    <a:pt x="3950" y="5055"/>
                  </a:cubicBezTo>
                  <a:cubicBezTo>
                    <a:pt x="4443" y="5812"/>
                    <a:pt x="4826" y="6533"/>
                    <a:pt x="5173" y="7180"/>
                  </a:cubicBezTo>
                  <a:cubicBezTo>
                    <a:pt x="5246" y="7336"/>
                    <a:pt x="5319" y="7527"/>
                    <a:pt x="5401" y="7673"/>
                  </a:cubicBezTo>
                  <a:cubicBezTo>
                    <a:pt x="5437" y="7637"/>
                    <a:pt x="5474" y="7564"/>
                    <a:pt x="5510" y="7527"/>
                  </a:cubicBezTo>
                  <a:cubicBezTo>
                    <a:pt x="5629" y="7299"/>
                    <a:pt x="5702" y="7107"/>
                    <a:pt x="5811" y="6916"/>
                  </a:cubicBezTo>
                  <a:cubicBezTo>
                    <a:pt x="5893" y="6761"/>
                    <a:pt x="5966" y="6533"/>
                    <a:pt x="6039" y="6305"/>
                  </a:cubicBezTo>
                  <a:cubicBezTo>
                    <a:pt x="6085" y="6040"/>
                    <a:pt x="6158" y="5812"/>
                    <a:pt x="6194" y="5547"/>
                  </a:cubicBezTo>
                  <a:cubicBezTo>
                    <a:pt x="6194" y="5319"/>
                    <a:pt x="6231" y="5091"/>
                    <a:pt x="6231" y="4827"/>
                  </a:cubicBezTo>
                  <a:lnTo>
                    <a:pt x="6231" y="4526"/>
                  </a:lnTo>
                  <a:cubicBezTo>
                    <a:pt x="6231" y="4526"/>
                    <a:pt x="6231" y="4480"/>
                    <a:pt x="6267" y="4480"/>
                  </a:cubicBezTo>
                  <a:cubicBezTo>
                    <a:pt x="6267" y="4480"/>
                    <a:pt x="6313" y="4480"/>
                    <a:pt x="6313" y="4526"/>
                  </a:cubicBezTo>
                  <a:cubicBezTo>
                    <a:pt x="6313" y="4790"/>
                    <a:pt x="6313" y="5091"/>
                    <a:pt x="6267" y="5356"/>
                  </a:cubicBezTo>
                  <a:cubicBezTo>
                    <a:pt x="6267" y="5666"/>
                    <a:pt x="6194" y="5931"/>
                    <a:pt x="6121" y="6232"/>
                  </a:cubicBezTo>
                  <a:cubicBezTo>
                    <a:pt x="6085" y="6496"/>
                    <a:pt x="5966" y="6761"/>
                    <a:pt x="5857" y="7034"/>
                  </a:cubicBezTo>
                  <a:cubicBezTo>
                    <a:pt x="5738" y="7336"/>
                    <a:pt x="5629" y="7564"/>
                    <a:pt x="5474" y="7792"/>
                  </a:cubicBezTo>
                  <a:cubicBezTo>
                    <a:pt x="5738" y="8357"/>
                    <a:pt x="5966" y="8895"/>
                    <a:pt x="6158" y="9425"/>
                  </a:cubicBezTo>
                  <a:cubicBezTo>
                    <a:pt x="6231" y="9689"/>
                    <a:pt x="6349" y="9954"/>
                    <a:pt x="6422" y="10264"/>
                  </a:cubicBezTo>
                  <a:lnTo>
                    <a:pt x="6495" y="10145"/>
                  </a:lnTo>
                  <a:lnTo>
                    <a:pt x="6541" y="10109"/>
                  </a:lnTo>
                  <a:cubicBezTo>
                    <a:pt x="6614" y="9999"/>
                    <a:pt x="6687" y="9917"/>
                    <a:pt x="6769" y="9808"/>
                  </a:cubicBezTo>
                  <a:cubicBezTo>
                    <a:pt x="6915" y="9616"/>
                    <a:pt x="7070" y="9425"/>
                    <a:pt x="7180" y="9233"/>
                  </a:cubicBezTo>
                  <a:cubicBezTo>
                    <a:pt x="7371" y="8859"/>
                    <a:pt x="7563" y="8476"/>
                    <a:pt x="7636" y="8129"/>
                  </a:cubicBezTo>
                  <a:cubicBezTo>
                    <a:pt x="7681" y="8056"/>
                    <a:pt x="7718" y="7947"/>
                    <a:pt x="7718" y="7865"/>
                  </a:cubicBezTo>
                  <a:cubicBezTo>
                    <a:pt x="7718" y="7828"/>
                    <a:pt x="7718" y="7828"/>
                    <a:pt x="7754" y="7828"/>
                  </a:cubicBezTo>
                  <a:lnTo>
                    <a:pt x="7791" y="7865"/>
                  </a:lnTo>
                  <a:cubicBezTo>
                    <a:pt x="7718" y="8093"/>
                    <a:pt x="7681" y="8321"/>
                    <a:pt x="7563" y="8549"/>
                  </a:cubicBezTo>
                  <a:cubicBezTo>
                    <a:pt x="7490" y="8777"/>
                    <a:pt x="7408" y="9005"/>
                    <a:pt x="7262" y="9233"/>
                  </a:cubicBezTo>
                  <a:cubicBezTo>
                    <a:pt x="7143" y="9461"/>
                    <a:pt x="7034" y="9653"/>
                    <a:pt x="6879" y="9844"/>
                  </a:cubicBezTo>
                  <a:cubicBezTo>
                    <a:pt x="6842" y="9954"/>
                    <a:pt x="6769" y="10036"/>
                    <a:pt x="6687" y="10145"/>
                  </a:cubicBezTo>
                  <a:cubicBezTo>
                    <a:pt x="6614" y="10264"/>
                    <a:pt x="6541" y="10337"/>
                    <a:pt x="6459" y="10410"/>
                  </a:cubicBezTo>
                  <a:lnTo>
                    <a:pt x="6459" y="10492"/>
                  </a:lnTo>
                  <a:lnTo>
                    <a:pt x="6495" y="10638"/>
                  </a:lnTo>
                  <a:cubicBezTo>
                    <a:pt x="6578" y="10829"/>
                    <a:pt x="6614" y="11058"/>
                    <a:pt x="6651" y="11249"/>
                  </a:cubicBezTo>
                  <a:cubicBezTo>
                    <a:pt x="6651" y="11322"/>
                    <a:pt x="6651" y="11404"/>
                    <a:pt x="6687" y="11514"/>
                  </a:cubicBezTo>
                  <a:lnTo>
                    <a:pt x="6806" y="11514"/>
                  </a:lnTo>
                  <a:lnTo>
                    <a:pt x="6687" y="11632"/>
                  </a:lnTo>
                  <a:lnTo>
                    <a:pt x="6687" y="11669"/>
                  </a:lnTo>
                  <a:lnTo>
                    <a:pt x="6687" y="11705"/>
                  </a:lnTo>
                  <a:lnTo>
                    <a:pt x="6687" y="11778"/>
                  </a:lnTo>
                  <a:cubicBezTo>
                    <a:pt x="6806" y="11669"/>
                    <a:pt x="6879" y="11596"/>
                    <a:pt x="6915" y="11514"/>
                  </a:cubicBezTo>
                  <a:lnTo>
                    <a:pt x="7070" y="11514"/>
                  </a:lnTo>
                  <a:lnTo>
                    <a:pt x="7107" y="11477"/>
                  </a:lnTo>
                  <a:lnTo>
                    <a:pt x="7143" y="11441"/>
                  </a:lnTo>
                  <a:cubicBezTo>
                    <a:pt x="7143" y="11404"/>
                    <a:pt x="7143" y="11368"/>
                    <a:pt x="7107" y="11322"/>
                  </a:cubicBezTo>
                  <a:cubicBezTo>
                    <a:pt x="7298" y="11094"/>
                    <a:pt x="7490" y="10912"/>
                    <a:pt x="7636" y="10720"/>
                  </a:cubicBezTo>
                  <a:cubicBezTo>
                    <a:pt x="7864" y="10373"/>
                    <a:pt x="8055" y="10109"/>
                    <a:pt x="8211" y="9844"/>
                  </a:cubicBezTo>
                  <a:cubicBezTo>
                    <a:pt x="8402" y="9498"/>
                    <a:pt x="8512" y="9197"/>
                    <a:pt x="8548" y="8859"/>
                  </a:cubicBezTo>
                  <a:cubicBezTo>
                    <a:pt x="8594" y="8667"/>
                    <a:pt x="8630" y="8512"/>
                    <a:pt x="8630" y="8321"/>
                  </a:cubicBezTo>
                  <a:cubicBezTo>
                    <a:pt x="8630" y="8129"/>
                    <a:pt x="8594" y="7947"/>
                    <a:pt x="8548" y="7792"/>
                  </a:cubicBezTo>
                  <a:cubicBezTo>
                    <a:pt x="8512" y="7527"/>
                    <a:pt x="8366" y="7299"/>
                    <a:pt x="8174" y="7180"/>
                  </a:cubicBezTo>
                  <a:cubicBezTo>
                    <a:pt x="8092" y="7107"/>
                    <a:pt x="8019" y="7071"/>
                    <a:pt x="7909" y="7071"/>
                  </a:cubicBezTo>
                  <a:cubicBezTo>
                    <a:pt x="7864" y="7071"/>
                    <a:pt x="7791" y="7034"/>
                    <a:pt x="7754" y="7034"/>
                  </a:cubicBezTo>
                  <a:cubicBezTo>
                    <a:pt x="7718" y="7034"/>
                    <a:pt x="7636" y="7071"/>
                    <a:pt x="7599" y="7071"/>
                  </a:cubicBezTo>
                  <a:cubicBezTo>
                    <a:pt x="7298" y="7107"/>
                    <a:pt x="7107" y="7299"/>
                    <a:pt x="6952" y="7408"/>
                  </a:cubicBezTo>
                  <a:cubicBezTo>
                    <a:pt x="6879" y="7445"/>
                    <a:pt x="6842" y="7527"/>
                    <a:pt x="6806" y="7564"/>
                  </a:cubicBezTo>
                  <a:cubicBezTo>
                    <a:pt x="6842" y="7445"/>
                    <a:pt x="6879" y="7299"/>
                    <a:pt x="6915" y="7144"/>
                  </a:cubicBezTo>
                  <a:cubicBezTo>
                    <a:pt x="6997" y="6879"/>
                    <a:pt x="7070" y="6496"/>
                    <a:pt x="7143" y="6159"/>
                  </a:cubicBezTo>
                  <a:cubicBezTo>
                    <a:pt x="7180" y="5776"/>
                    <a:pt x="7180" y="5438"/>
                    <a:pt x="7143" y="5091"/>
                  </a:cubicBezTo>
                  <a:cubicBezTo>
                    <a:pt x="7107" y="4900"/>
                    <a:pt x="7107" y="4754"/>
                    <a:pt x="7070" y="4599"/>
                  </a:cubicBezTo>
                  <a:cubicBezTo>
                    <a:pt x="6997" y="4407"/>
                    <a:pt x="6952" y="4252"/>
                    <a:pt x="6879" y="4106"/>
                  </a:cubicBezTo>
                  <a:cubicBezTo>
                    <a:pt x="6806" y="4024"/>
                    <a:pt x="6769" y="3951"/>
                    <a:pt x="6724" y="3878"/>
                  </a:cubicBezTo>
                  <a:cubicBezTo>
                    <a:pt x="6687" y="3796"/>
                    <a:pt x="6651" y="3759"/>
                    <a:pt x="6578" y="3686"/>
                  </a:cubicBezTo>
                  <a:cubicBezTo>
                    <a:pt x="6541" y="3650"/>
                    <a:pt x="6495" y="3613"/>
                    <a:pt x="6422" y="3568"/>
                  </a:cubicBezTo>
                  <a:cubicBezTo>
                    <a:pt x="6386" y="3568"/>
                    <a:pt x="6313" y="3531"/>
                    <a:pt x="6267" y="3531"/>
                  </a:cubicBezTo>
                  <a:cubicBezTo>
                    <a:pt x="6231" y="3531"/>
                    <a:pt x="6194" y="3495"/>
                    <a:pt x="6158" y="3495"/>
                  </a:cubicBezTo>
                  <a:cubicBezTo>
                    <a:pt x="6121" y="3531"/>
                    <a:pt x="6121" y="3531"/>
                    <a:pt x="6085" y="3531"/>
                  </a:cubicBezTo>
                  <a:cubicBezTo>
                    <a:pt x="6003" y="3531"/>
                    <a:pt x="5966" y="3568"/>
                    <a:pt x="5930" y="3568"/>
                  </a:cubicBezTo>
                  <a:cubicBezTo>
                    <a:pt x="5811" y="3650"/>
                    <a:pt x="5738" y="3723"/>
                    <a:pt x="5665" y="3796"/>
                  </a:cubicBezTo>
                  <a:cubicBezTo>
                    <a:pt x="5629" y="3878"/>
                    <a:pt x="5583" y="3915"/>
                    <a:pt x="5547" y="3988"/>
                  </a:cubicBezTo>
                  <a:cubicBezTo>
                    <a:pt x="5510" y="4024"/>
                    <a:pt x="5474" y="4106"/>
                    <a:pt x="5437" y="4143"/>
                  </a:cubicBezTo>
                  <a:cubicBezTo>
                    <a:pt x="5401" y="4216"/>
                    <a:pt x="5401" y="4298"/>
                    <a:pt x="5355" y="4371"/>
                  </a:cubicBezTo>
                  <a:cubicBezTo>
                    <a:pt x="5401" y="4070"/>
                    <a:pt x="5401" y="3650"/>
                    <a:pt x="5401" y="3267"/>
                  </a:cubicBezTo>
                  <a:cubicBezTo>
                    <a:pt x="5355" y="2929"/>
                    <a:pt x="5355" y="2656"/>
                    <a:pt x="5282" y="2428"/>
                  </a:cubicBezTo>
                  <a:cubicBezTo>
                    <a:pt x="5246" y="2163"/>
                    <a:pt x="5173" y="1898"/>
                    <a:pt x="5054" y="1707"/>
                  </a:cubicBezTo>
                  <a:cubicBezTo>
                    <a:pt x="5018" y="1597"/>
                    <a:pt x="4981" y="1479"/>
                    <a:pt x="4899" y="1406"/>
                  </a:cubicBezTo>
                  <a:cubicBezTo>
                    <a:pt x="4862" y="1369"/>
                    <a:pt x="4826" y="1287"/>
                    <a:pt x="4753" y="1251"/>
                  </a:cubicBezTo>
                  <a:cubicBezTo>
                    <a:pt x="4717" y="1214"/>
                    <a:pt x="4671" y="1178"/>
                    <a:pt x="4634" y="1141"/>
                  </a:cubicBezTo>
                  <a:cubicBezTo>
                    <a:pt x="4525" y="1059"/>
                    <a:pt x="4443" y="1023"/>
                    <a:pt x="4333" y="950"/>
                  </a:cubicBezTo>
                  <a:cubicBezTo>
                    <a:pt x="4260" y="950"/>
                    <a:pt x="4215" y="913"/>
                    <a:pt x="4142" y="913"/>
                  </a:cubicBezTo>
                  <a:lnTo>
                    <a:pt x="3987" y="913"/>
                  </a:lnTo>
                  <a:cubicBezTo>
                    <a:pt x="3950" y="913"/>
                    <a:pt x="3877" y="913"/>
                    <a:pt x="3841" y="950"/>
                  </a:cubicBezTo>
                  <a:cubicBezTo>
                    <a:pt x="3804" y="950"/>
                    <a:pt x="3759" y="986"/>
                    <a:pt x="3722" y="1023"/>
                  </a:cubicBezTo>
                  <a:cubicBezTo>
                    <a:pt x="3686" y="1023"/>
                    <a:pt x="3649" y="1059"/>
                    <a:pt x="3613" y="1141"/>
                  </a:cubicBezTo>
                  <a:cubicBezTo>
                    <a:pt x="3576" y="1178"/>
                    <a:pt x="3531" y="1214"/>
                    <a:pt x="3494" y="1251"/>
                  </a:cubicBezTo>
                  <a:cubicBezTo>
                    <a:pt x="3385" y="1479"/>
                    <a:pt x="3348" y="1707"/>
                    <a:pt x="3302" y="1935"/>
                  </a:cubicBezTo>
                  <a:lnTo>
                    <a:pt x="3302" y="2510"/>
                  </a:lnTo>
                  <a:cubicBezTo>
                    <a:pt x="3193" y="2282"/>
                    <a:pt x="3120" y="2054"/>
                    <a:pt x="3001" y="1825"/>
                  </a:cubicBezTo>
                  <a:cubicBezTo>
                    <a:pt x="2846" y="1561"/>
                    <a:pt x="2737" y="1333"/>
                    <a:pt x="2582" y="1105"/>
                  </a:cubicBezTo>
                  <a:cubicBezTo>
                    <a:pt x="2390" y="831"/>
                    <a:pt x="2244" y="649"/>
                    <a:pt x="2089" y="494"/>
                  </a:cubicBezTo>
                  <a:cubicBezTo>
                    <a:pt x="1898" y="302"/>
                    <a:pt x="1706" y="147"/>
                    <a:pt x="1524" y="74"/>
                  </a:cubicBezTo>
                  <a:cubicBezTo>
                    <a:pt x="1405" y="37"/>
                    <a:pt x="1296" y="1"/>
                    <a:pt x="1177" y="1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0"/>
            <p:cNvSpPr/>
            <p:nvPr/>
          </p:nvSpPr>
          <p:spPr>
            <a:xfrm>
              <a:off x="2185163" y="1896905"/>
              <a:ext cx="469370" cy="687373"/>
            </a:xfrm>
            <a:custGeom>
              <a:avLst/>
              <a:gdLst/>
              <a:ahLst/>
              <a:cxnLst/>
              <a:rect l="l" t="t" r="r" b="b"/>
              <a:pathLst>
                <a:path w="7189" h="10528" extrusionOk="0">
                  <a:moveTo>
                    <a:pt x="6423" y="0"/>
                  </a:moveTo>
                  <a:lnTo>
                    <a:pt x="6386" y="37"/>
                  </a:lnTo>
                  <a:cubicBezTo>
                    <a:pt x="6195" y="383"/>
                    <a:pt x="5967" y="757"/>
                    <a:pt x="5784" y="1031"/>
                  </a:cubicBezTo>
                  <a:cubicBezTo>
                    <a:pt x="5665" y="1213"/>
                    <a:pt x="5556" y="1368"/>
                    <a:pt x="5437" y="1560"/>
                  </a:cubicBezTo>
                  <a:cubicBezTo>
                    <a:pt x="5437" y="1487"/>
                    <a:pt x="5401" y="1368"/>
                    <a:pt x="5401" y="1296"/>
                  </a:cubicBezTo>
                  <a:cubicBezTo>
                    <a:pt x="5401" y="1213"/>
                    <a:pt x="5364" y="1104"/>
                    <a:pt x="5364" y="985"/>
                  </a:cubicBezTo>
                  <a:lnTo>
                    <a:pt x="5364" y="757"/>
                  </a:lnTo>
                  <a:cubicBezTo>
                    <a:pt x="5401" y="684"/>
                    <a:pt x="5401" y="611"/>
                    <a:pt x="5401" y="529"/>
                  </a:cubicBezTo>
                  <a:lnTo>
                    <a:pt x="5401" y="493"/>
                  </a:lnTo>
                  <a:lnTo>
                    <a:pt x="5364" y="493"/>
                  </a:lnTo>
                  <a:lnTo>
                    <a:pt x="5364" y="529"/>
                  </a:lnTo>
                  <a:cubicBezTo>
                    <a:pt x="5328" y="575"/>
                    <a:pt x="5328" y="611"/>
                    <a:pt x="5328" y="648"/>
                  </a:cubicBezTo>
                  <a:lnTo>
                    <a:pt x="5328" y="803"/>
                  </a:lnTo>
                  <a:cubicBezTo>
                    <a:pt x="5282" y="876"/>
                    <a:pt x="5328" y="949"/>
                    <a:pt x="5328" y="1067"/>
                  </a:cubicBezTo>
                  <a:cubicBezTo>
                    <a:pt x="5328" y="1213"/>
                    <a:pt x="5364" y="1405"/>
                    <a:pt x="5401" y="1633"/>
                  </a:cubicBezTo>
                  <a:lnTo>
                    <a:pt x="5209" y="1943"/>
                  </a:lnTo>
                  <a:lnTo>
                    <a:pt x="5136" y="2053"/>
                  </a:lnTo>
                  <a:cubicBezTo>
                    <a:pt x="5054" y="2208"/>
                    <a:pt x="4945" y="2354"/>
                    <a:pt x="4872" y="2509"/>
                  </a:cubicBezTo>
                  <a:lnTo>
                    <a:pt x="4826" y="2545"/>
                  </a:lnTo>
                  <a:lnTo>
                    <a:pt x="4680" y="2773"/>
                  </a:lnTo>
                  <a:lnTo>
                    <a:pt x="4598" y="2892"/>
                  </a:lnTo>
                  <a:cubicBezTo>
                    <a:pt x="4562" y="2928"/>
                    <a:pt x="4525" y="3001"/>
                    <a:pt x="4489" y="3084"/>
                  </a:cubicBezTo>
                  <a:cubicBezTo>
                    <a:pt x="4334" y="3312"/>
                    <a:pt x="4188" y="3540"/>
                    <a:pt x="4033" y="3768"/>
                  </a:cubicBezTo>
                  <a:lnTo>
                    <a:pt x="3996" y="3686"/>
                  </a:lnTo>
                  <a:lnTo>
                    <a:pt x="3996" y="3649"/>
                  </a:lnTo>
                  <a:lnTo>
                    <a:pt x="3960" y="3576"/>
                  </a:lnTo>
                  <a:cubicBezTo>
                    <a:pt x="3960" y="3540"/>
                    <a:pt x="3914" y="3494"/>
                    <a:pt x="3914" y="3458"/>
                  </a:cubicBezTo>
                  <a:cubicBezTo>
                    <a:pt x="3841" y="3312"/>
                    <a:pt x="3804" y="3193"/>
                    <a:pt x="3768" y="3038"/>
                  </a:cubicBezTo>
                  <a:cubicBezTo>
                    <a:pt x="3731" y="2965"/>
                    <a:pt x="3731" y="2855"/>
                    <a:pt x="3686" y="2773"/>
                  </a:cubicBezTo>
                  <a:cubicBezTo>
                    <a:pt x="3686" y="2664"/>
                    <a:pt x="3649" y="2582"/>
                    <a:pt x="3649" y="2472"/>
                  </a:cubicBezTo>
                  <a:cubicBezTo>
                    <a:pt x="3613" y="2244"/>
                    <a:pt x="3613" y="2053"/>
                    <a:pt x="3613" y="1825"/>
                  </a:cubicBezTo>
                  <a:cubicBezTo>
                    <a:pt x="3613" y="1487"/>
                    <a:pt x="3613" y="1140"/>
                    <a:pt x="3686" y="803"/>
                  </a:cubicBezTo>
                  <a:lnTo>
                    <a:pt x="3649" y="803"/>
                  </a:lnTo>
                  <a:lnTo>
                    <a:pt x="3649" y="757"/>
                  </a:lnTo>
                  <a:cubicBezTo>
                    <a:pt x="3613" y="757"/>
                    <a:pt x="3613" y="803"/>
                    <a:pt x="3613" y="803"/>
                  </a:cubicBezTo>
                  <a:cubicBezTo>
                    <a:pt x="3503" y="1332"/>
                    <a:pt x="3503" y="1861"/>
                    <a:pt x="3540" y="2354"/>
                  </a:cubicBezTo>
                  <a:cubicBezTo>
                    <a:pt x="3576" y="2627"/>
                    <a:pt x="3613" y="2892"/>
                    <a:pt x="3686" y="3157"/>
                  </a:cubicBezTo>
                  <a:cubicBezTo>
                    <a:pt x="3731" y="3266"/>
                    <a:pt x="3768" y="3385"/>
                    <a:pt x="3804" y="3540"/>
                  </a:cubicBezTo>
                  <a:cubicBezTo>
                    <a:pt x="3841" y="3576"/>
                    <a:pt x="3841" y="3649"/>
                    <a:pt x="3877" y="3686"/>
                  </a:cubicBezTo>
                  <a:cubicBezTo>
                    <a:pt x="3914" y="3768"/>
                    <a:pt x="3960" y="3804"/>
                    <a:pt x="3996" y="3877"/>
                  </a:cubicBezTo>
                  <a:lnTo>
                    <a:pt x="3841" y="4105"/>
                  </a:lnTo>
                  <a:cubicBezTo>
                    <a:pt x="3385" y="4862"/>
                    <a:pt x="2965" y="5547"/>
                    <a:pt x="2628" y="6231"/>
                  </a:cubicBezTo>
                  <a:cubicBezTo>
                    <a:pt x="2546" y="6386"/>
                    <a:pt x="2473" y="6541"/>
                    <a:pt x="2400" y="6733"/>
                  </a:cubicBezTo>
                  <a:cubicBezTo>
                    <a:pt x="2363" y="6650"/>
                    <a:pt x="2317" y="6614"/>
                    <a:pt x="2317" y="6578"/>
                  </a:cubicBezTo>
                  <a:lnTo>
                    <a:pt x="2281" y="6578"/>
                  </a:lnTo>
                  <a:cubicBezTo>
                    <a:pt x="2171" y="6349"/>
                    <a:pt x="2089" y="6158"/>
                    <a:pt x="2016" y="5966"/>
                  </a:cubicBezTo>
                  <a:cubicBezTo>
                    <a:pt x="1907" y="5775"/>
                    <a:pt x="1861" y="5592"/>
                    <a:pt x="1788" y="5364"/>
                  </a:cubicBezTo>
                  <a:cubicBezTo>
                    <a:pt x="1715" y="5091"/>
                    <a:pt x="1679" y="4862"/>
                    <a:pt x="1633" y="4598"/>
                  </a:cubicBezTo>
                  <a:cubicBezTo>
                    <a:pt x="1597" y="4370"/>
                    <a:pt x="1560" y="4142"/>
                    <a:pt x="1560" y="3877"/>
                  </a:cubicBezTo>
                  <a:lnTo>
                    <a:pt x="1560" y="3576"/>
                  </a:lnTo>
                  <a:cubicBezTo>
                    <a:pt x="1560" y="3540"/>
                    <a:pt x="1560" y="3540"/>
                    <a:pt x="1524" y="3540"/>
                  </a:cubicBezTo>
                  <a:cubicBezTo>
                    <a:pt x="1524" y="3540"/>
                    <a:pt x="1487" y="3540"/>
                    <a:pt x="1487" y="3576"/>
                  </a:cubicBezTo>
                  <a:cubicBezTo>
                    <a:pt x="1487" y="3841"/>
                    <a:pt x="1487" y="4142"/>
                    <a:pt x="1524" y="4406"/>
                  </a:cubicBezTo>
                  <a:cubicBezTo>
                    <a:pt x="1560" y="4680"/>
                    <a:pt x="1597" y="4981"/>
                    <a:pt x="1679" y="5282"/>
                  </a:cubicBezTo>
                  <a:cubicBezTo>
                    <a:pt x="1752" y="5547"/>
                    <a:pt x="1825" y="5820"/>
                    <a:pt x="1943" y="6085"/>
                  </a:cubicBezTo>
                  <a:cubicBezTo>
                    <a:pt x="2053" y="6349"/>
                    <a:pt x="2171" y="6614"/>
                    <a:pt x="2317" y="6842"/>
                  </a:cubicBezTo>
                  <a:cubicBezTo>
                    <a:pt x="2053" y="7371"/>
                    <a:pt x="1825" y="7946"/>
                    <a:pt x="1633" y="8475"/>
                  </a:cubicBezTo>
                  <a:cubicBezTo>
                    <a:pt x="1560" y="8740"/>
                    <a:pt x="1487" y="9013"/>
                    <a:pt x="1369" y="9314"/>
                  </a:cubicBezTo>
                  <a:lnTo>
                    <a:pt x="1296" y="9196"/>
                  </a:lnTo>
                  <a:lnTo>
                    <a:pt x="1259" y="9123"/>
                  </a:lnTo>
                  <a:cubicBezTo>
                    <a:pt x="1177" y="9050"/>
                    <a:pt x="1104" y="8931"/>
                    <a:pt x="1031" y="8858"/>
                  </a:cubicBezTo>
                  <a:cubicBezTo>
                    <a:pt x="876" y="8667"/>
                    <a:pt x="721" y="8475"/>
                    <a:pt x="612" y="8247"/>
                  </a:cubicBezTo>
                  <a:cubicBezTo>
                    <a:pt x="420" y="7909"/>
                    <a:pt x="265" y="7526"/>
                    <a:pt x="155" y="7189"/>
                  </a:cubicBezTo>
                  <a:cubicBezTo>
                    <a:pt x="119" y="7070"/>
                    <a:pt x="119" y="6997"/>
                    <a:pt x="82" y="6915"/>
                  </a:cubicBezTo>
                  <a:cubicBezTo>
                    <a:pt x="82" y="6879"/>
                    <a:pt x="82" y="6879"/>
                    <a:pt x="37" y="6879"/>
                  </a:cubicBezTo>
                  <a:lnTo>
                    <a:pt x="0" y="6915"/>
                  </a:lnTo>
                  <a:cubicBezTo>
                    <a:pt x="82" y="7143"/>
                    <a:pt x="155" y="7371"/>
                    <a:pt x="228" y="7599"/>
                  </a:cubicBezTo>
                  <a:cubicBezTo>
                    <a:pt x="310" y="7827"/>
                    <a:pt x="420" y="8055"/>
                    <a:pt x="539" y="8283"/>
                  </a:cubicBezTo>
                  <a:cubicBezTo>
                    <a:pt x="648" y="8475"/>
                    <a:pt x="767" y="8703"/>
                    <a:pt x="913" y="8895"/>
                  </a:cubicBezTo>
                  <a:cubicBezTo>
                    <a:pt x="995" y="9013"/>
                    <a:pt x="1068" y="9086"/>
                    <a:pt x="1141" y="9196"/>
                  </a:cubicBezTo>
                  <a:cubicBezTo>
                    <a:pt x="1223" y="9314"/>
                    <a:pt x="1296" y="9387"/>
                    <a:pt x="1332" y="9469"/>
                  </a:cubicBezTo>
                  <a:cubicBezTo>
                    <a:pt x="1332" y="9542"/>
                    <a:pt x="1296" y="9615"/>
                    <a:pt x="1296" y="9697"/>
                  </a:cubicBezTo>
                  <a:cubicBezTo>
                    <a:pt x="1259" y="9880"/>
                    <a:pt x="1223" y="10071"/>
                    <a:pt x="1177" y="10300"/>
                  </a:cubicBezTo>
                  <a:cubicBezTo>
                    <a:pt x="1141" y="10382"/>
                    <a:pt x="1141" y="10455"/>
                    <a:pt x="1141" y="10528"/>
                  </a:cubicBezTo>
                  <a:cubicBezTo>
                    <a:pt x="1223" y="10528"/>
                    <a:pt x="1296" y="10528"/>
                    <a:pt x="1369" y="10491"/>
                  </a:cubicBezTo>
                  <a:lnTo>
                    <a:pt x="1332" y="10491"/>
                  </a:lnTo>
                  <a:cubicBezTo>
                    <a:pt x="1369" y="10418"/>
                    <a:pt x="1369" y="10336"/>
                    <a:pt x="1369" y="10263"/>
                  </a:cubicBezTo>
                  <a:cubicBezTo>
                    <a:pt x="1405" y="10227"/>
                    <a:pt x="1405" y="10154"/>
                    <a:pt x="1405" y="10108"/>
                  </a:cubicBezTo>
                  <a:cubicBezTo>
                    <a:pt x="1487" y="10071"/>
                    <a:pt x="1560" y="10071"/>
                    <a:pt x="1633" y="10071"/>
                  </a:cubicBezTo>
                  <a:cubicBezTo>
                    <a:pt x="1715" y="10071"/>
                    <a:pt x="1825" y="10035"/>
                    <a:pt x="1943" y="10035"/>
                  </a:cubicBezTo>
                  <a:cubicBezTo>
                    <a:pt x="2135" y="9999"/>
                    <a:pt x="2317" y="9926"/>
                    <a:pt x="2546" y="9880"/>
                  </a:cubicBezTo>
                  <a:cubicBezTo>
                    <a:pt x="2965" y="9770"/>
                    <a:pt x="3348" y="9579"/>
                    <a:pt x="3686" y="9387"/>
                  </a:cubicBezTo>
                  <a:lnTo>
                    <a:pt x="3686" y="9351"/>
                  </a:lnTo>
                  <a:lnTo>
                    <a:pt x="3649" y="9351"/>
                  </a:lnTo>
                  <a:cubicBezTo>
                    <a:pt x="3576" y="9387"/>
                    <a:pt x="3540" y="9424"/>
                    <a:pt x="3458" y="9424"/>
                  </a:cubicBezTo>
                  <a:cubicBezTo>
                    <a:pt x="3312" y="9542"/>
                    <a:pt x="3120" y="9615"/>
                    <a:pt x="2892" y="9652"/>
                  </a:cubicBezTo>
                  <a:cubicBezTo>
                    <a:pt x="2737" y="9734"/>
                    <a:pt x="2509" y="9770"/>
                    <a:pt x="2317" y="9843"/>
                  </a:cubicBezTo>
                  <a:cubicBezTo>
                    <a:pt x="2135" y="9880"/>
                    <a:pt x="1980" y="9880"/>
                    <a:pt x="1825" y="9926"/>
                  </a:cubicBezTo>
                  <a:cubicBezTo>
                    <a:pt x="1752" y="9926"/>
                    <a:pt x="1715" y="9962"/>
                    <a:pt x="1633" y="9962"/>
                  </a:cubicBezTo>
                  <a:lnTo>
                    <a:pt x="1451" y="9962"/>
                  </a:lnTo>
                  <a:cubicBezTo>
                    <a:pt x="1487" y="9843"/>
                    <a:pt x="1524" y="9734"/>
                    <a:pt x="1524" y="9579"/>
                  </a:cubicBezTo>
                  <a:cubicBezTo>
                    <a:pt x="1597" y="9314"/>
                    <a:pt x="1715" y="9013"/>
                    <a:pt x="1788" y="8703"/>
                  </a:cubicBezTo>
                  <a:cubicBezTo>
                    <a:pt x="1861" y="8703"/>
                    <a:pt x="1907" y="8703"/>
                    <a:pt x="1980" y="8667"/>
                  </a:cubicBezTo>
                  <a:cubicBezTo>
                    <a:pt x="2053" y="8667"/>
                    <a:pt x="2135" y="8630"/>
                    <a:pt x="2244" y="8594"/>
                  </a:cubicBezTo>
                  <a:cubicBezTo>
                    <a:pt x="2400" y="8557"/>
                    <a:pt x="2546" y="8512"/>
                    <a:pt x="2701" y="8475"/>
                  </a:cubicBezTo>
                  <a:cubicBezTo>
                    <a:pt x="3047" y="8366"/>
                    <a:pt x="3348" y="8247"/>
                    <a:pt x="3613" y="8137"/>
                  </a:cubicBezTo>
                  <a:cubicBezTo>
                    <a:pt x="3960" y="8019"/>
                    <a:pt x="4261" y="7909"/>
                    <a:pt x="4525" y="7754"/>
                  </a:cubicBezTo>
                  <a:cubicBezTo>
                    <a:pt x="4826" y="7645"/>
                    <a:pt x="5136" y="7453"/>
                    <a:pt x="5401" y="7298"/>
                  </a:cubicBezTo>
                  <a:lnTo>
                    <a:pt x="5401" y="7262"/>
                  </a:lnTo>
                  <a:lnTo>
                    <a:pt x="5364" y="7225"/>
                  </a:lnTo>
                  <a:lnTo>
                    <a:pt x="5364" y="7262"/>
                  </a:lnTo>
                  <a:cubicBezTo>
                    <a:pt x="5173" y="7335"/>
                    <a:pt x="4981" y="7453"/>
                    <a:pt x="4790" y="7563"/>
                  </a:cubicBezTo>
                  <a:cubicBezTo>
                    <a:pt x="4562" y="7681"/>
                    <a:pt x="4297" y="7791"/>
                    <a:pt x="4069" y="7909"/>
                  </a:cubicBezTo>
                  <a:cubicBezTo>
                    <a:pt x="3841" y="7982"/>
                    <a:pt x="3613" y="8055"/>
                    <a:pt x="3312" y="8174"/>
                  </a:cubicBezTo>
                  <a:cubicBezTo>
                    <a:pt x="3047" y="8247"/>
                    <a:pt x="2819" y="8329"/>
                    <a:pt x="2546" y="8366"/>
                  </a:cubicBezTo>
                  <a:cubicBezTo>
                    <a:pt x="2436" y="8402"/>
                    <a:pt x="2317" y="8439"/>
                    <a:pt x="2244" y="8475"/>
                  </a:cubicBezTo>
                  <a:lnTo>
                    <a:pt x="2089" y="8475"/>
                  </a:lnTo>
                  <a:lnTo>
                    <a:pt x="1943" y="8557"/>
                  </a:lnTo>
                  <a:lnTo>
                    <a:pt x="1825" y="8557"/>
                  </a:lnTo>
                  <a:cubicBezTo>
                    <a:pt x="1980" y="8174"/>
                    <a:pt x="2135" y="7754"/>
                    <a:pt x="2317" y="7335"/>
                  </a:cubicBezTo>
                  <a:cubicBezTo>
                    <a:pt x="2473" y="6997"/>
                    <a:pt x="2628" y="6614"/>
                    <a:pt x="2819" y="6276"/>
                  </a:cubicBezTo>
                  <a:lnTo>
                    <a:pt x="2929" y="6231"/>
                  </a:lnTo>
                  <a:cubicBezTo>
                    <a:pt x="3047" y="6194"/>
                    <a:pt x="3157" y="6158"/>
                    <a:pt x="3275" y="6121"/>
                  </a:cubicBezTo>
                  <a:lnTo>
                    <a:pt x="3576" y="6003"/>
                  </a:lnTo>
                  <a:lnTo>
                    <a:pt x="3731" y="5966"/>
                  </a:lnTo>
                  <a:cubicBezTo>
                    <a:pt x="3996" y="5893"/>
                    <a:pt x="4297" y="5775"/>
                    <a:pt x="4644" y="5665"/>
                  </a:cubicBezTo>
                  <a:cubicBezTo>
                    <a:pt x="4945" y="5547"/>
                    <a:pt x="5246" y="5437"/>
                    <a:pt x="5510" y="5282"/>
                  </a:cubicBezTo>
                  <a:cubicBezTo>
                    <a:pt x="5784" y="5136"/>
                    <a:pt x="6085" y="4981"/>
                    <a:pt x="6350" y="4789"/>
                  </a:cubicBezTo>
                  <a:lnTo>
                    <a:pt x="6350" y="4753"/>
                  </a:lnTo>
                  <a:lnTo>
                    <a:pt x="6313" y="4716"/>
                  </a:lnTo>
                  <a:cubicBezTo>
                    <a:pt x="6158" y="4826"/>
                    <a:pt x="6049" y="4908"/>
                    <a:pt x="5894" y="4981"/>
                  </a:cubicBezTo>
                  <a:cubicBezTo>
                    <a:pt x="5784" y="5054"/>
                    <a:pt x="5629" y="5136"/>
                    <a:pt x="5510" y="5209"/>
                  </a:cubicBezTo>
                  <a:cubicBezTo>
                    <a:pt x="5282" y="5319"/>
                    <a:pt x="5100" y="5401"/>
                    <a:pt x="4872" y="5510"/>
                  </a:cubicBezTo>
                  <a:cubicBezTo>
                    <a:pt x="4680" y="5592"/>
                    <a:pt x="4452" y="5665"/>
                    <a:pt x="4188" y="5738"/>
                  </a:cubicBezTo>
                  <a:cubicBezTo>
                    <a:pt x="3960" y="5820"/>
                    <a:pt x="3731" y="5893"/>
                    <a:pt x="3458" y="5966"/>
                  </a:cubicBezTo>
                  <a:lnTo>
                    <a:pt x="3421" y="5966"/>
                  </a:lnTo>
                  <a:lnTo>
                    <a:pt x="3312" y="6003"/>
                  </a:lnTo>
                  <a:cubicBezTo>
                    <a:pt x="3157" y="6048"/>
                    <a:pt x="3002" y="6121"/>
                    <a:pt x="2856" y="6158"/>
                  </a:cubicBezTo>
                  <a:cubicBezTo>
                    <a:pt x="3047" y="5820"/>
                    <a:pt x="3193" y="5510"/>
                    <a:pt x="3385" y="5136"/>
                  </a:cubicBezTo>
                  <a:cubicBezTo>
                    <a:pt x="3458" y="5054"/>
                    <a:pt x="3503" y="4981"/>
                    <a:pt x="3540" y="4908"/>
                  </a:cubicBezTo>
                  <a:lnTo>
                    <a:pt x="3540" y="4862"/>
                  </a:lnTo>
                  <a:cubicBezTo>
                    <a:pt x="3768" y="4488"/>
                    <a:pt x="3996" y="4069"/>
                    <a:pt x="4297" y="3576"/>
                  </a:cubicBezTo>
                  <a:cubicBezTo>
                    <a:pt x="4452" y="3576"/>
                    <a:pt x="4562" y="3540"/>
                    <a:pt x="4644" y="3540"/>
                  </a:cubicBezTo>
                  <a:cubicBezTo>
                    <a:pt x="4753" y="3494"/>
                    <a:pt x="4872" y="3458"/>
                    <a:pt x="5018" y="3421"/>
                  </a:cubicBezTo>
                  <a:cubicBezTo>
                    <a:pt x="5282" y="3348"/>
                    <a:pt x="5556" y="3230"/>
                    <a:pt x="5784" y="3157"/>
                  </a:cubicBezTo>
                  <a:cubicBezTo>
                    <a:pt x="5930" y="3084"/>
                    <a:pt x="6049" y="3038"/>
                    <a:pt x="6158" y="3001"/>
                  </a:cubicBezTo>
                  <a:cubicBezTo>
                    <a:pt x="6277" y="2928"/>
                    <a:pt x="6386" y="2892"/>
                    <a:pt x="6505" y="2810"/>
                  </a:cubicBezTo>
                  <a:cubicBezTo>
                    <a:pt x="6769" y="2700"/>
                    <a:pt x="6997" y="2545"/>
                    <a:pt x="7189" y="2436"/>
                  </a:cubicBezTo>
                  <a:lnTo>
                    <a:pt x="7189" y="2399"/>
                  </a:lnTo>
                  <a:lnTo>
                    <a:pt x="7189" y="2354"/>
                  </a:lnTo>
                  <a:lnTo>
                    <a:pt x="7152" y="2354"/>
                  </a:lnTo>
                  <a:cubicBezTo>
                    <a:pt x="6997" y="2472"/>
                    <a:pt x="6806" y="2582"/>
                    <a:pt x="6614" y="2664"/>
                  </a:cubicBezTo>
                  <a:cubicBezTo>
                    <a:pt x="6423" y="2773"/>
                    <a:pt x="6277" y="2855"/>
                    <a:pt x="6085" y="2928"/>
                  </a:cubicBezTo>
                  <a:cubicBezTo>
                    <a:pt x="5894" y="3001"/>
                    <a:pt x="5702" y="3084"/>
                    <a:pt x="5474" y="3157"/>
                  </a:cubicBezTo>
                  <a:cubicBezTo>
                    <a:pt x="5282" y="3193"/>
                    <a:pt x="5100" y="3266"/>
                    <a:pt x="4872" y="3312"/>
                  </a:cubicBezTo>
                  <a:cubicBezTo>
                    <a:pt x="4753" y="3348"/>
                    <a:pt x="4644" y="3385"/>
                    <a:pt x="4525" y="3385"/>
                  </a:cubicBezTo>
                  <a:lnTo>
                    <a:pt x="4416" y="3421"/>
                  </a:lnTo>
                  <a:cubicBezTo>
                    <a:pt x="4525" y="3193"/>
                    <a:pt x="4680" y="2965"/>
                    <a:pt x="4826" y="2773"/>
                  </a:cubicBezTo>
                  <a:cubicBezTo>
                    <a:pt x="4908" y="2582"/>
                    <a:pt x="5018" y="2436"/>
                    <a:pt x="5136" y="2244"/>
                  </a:cubicBezTo>
                  <a:cubicBezTo>
                    <a:pt x="5246" y="2089"/>
                    <a:pt x="5364" y="1898"/>
                    <a:pt x="5437" y="1715"/>
                  </a:cubicBezTo>
                  <a:lnTo>
                    <a:pt x="5592" y="1524"/>
                  </a:lnTo>
                  <a:lnTo>
                    <a:pt x="5821" y="1177"/>
                  </a:lnTo>
                  <a:cubicBezTo>
                    <a:pt x="5894" y="1140"/>
                    <a:pt x="5967" y="1104"/>
                    <a:pt x="6085" y="1031"/>
                  </a:cubicBezTo>
                  <a:cubicBezTo>
                    <a:pt x="6158" y="985"/>
                    <a:pt x="6240" y="949"/>
                    <a:pt x="6350" y="876"/>
                  </a:cubicBezTo>
                  <a:cubicBezTo>
                    <a:pt x="6541" y="757"/>
                    <a:pt x="6696" y="611"/>
                    <a:pt x="6842" y="493"/>
                  </a:cubicBezTo>
                  <a:lnTo>
                    <a:pt x="6842" y="456"/>
                  </a:lnTo>
                  <a:lnTo>
                    <a:pt x="6806" y="456"/>
                  </a:lnTo>
                  <a:cubicBezTo>
                    <a:pt x="6651" y="575"/>
                    <a:pt x="6505" y="684"/>
                    <a:pt x="6386" y="757"/>
                  </a:cubicBezTo>
                  <a:cubicBezTo>
                    <a:pt x="6240" y="876"/>
                    <a:pt x="6085" y="949"/>
                    <a:pt x="5930" y="1031"/>
                  </a:cubicBezTo>
                  <a:cubicBezTo>
                    <a:pt x="5894" y="1067"/>
                    <a:pt x="5894" y="1067"/>
                    <a:pt x="5857" y="1067"/>
                  </a:cubicBezTo>
                  <a:cubicBezTo>
                    <a:pt x="5930" y="949"/>
                    <a:pt x="6012" y="839"/>
                    <a:pt x="6085" y="721"/>
                  </a:cubicBezTo>
                  <a:cubicBezTo>
                    <a:pt x="6195" y="493"/>
                    <a:pt x="6313" y="265"/>
                    <a:pt x="6468" y="73"/>
                  </a:cubicBezTo>
                  <a:cubicBezTo>
                    <a:pt x="6468" y="37"/>
                    <a:pt x="6468" y="37"/>
                    <a:pt x="6423" y="37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006B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0"/>
            <p:cNvSpPr/>
            <p:nvPr/>
          </p:nvSpPr>
          <p:spPr>
            <a:xfrm>
              <a:off x="2257245" y="2594343"/>
              <a:ext cx="12536" cy="17367"/>
            </a:xfrm>
            <a:custGeom>
              <a:avLst/>
              <a:gdLst/>
              <a:ahLst/>
              <a:cxnLst/>
              <a:rect l="l" t="t" r="r" b="b"/>
              <a:pathLst>
                <a:path w="192" h="266" extrusionOk="0">
                  <a:moveTo>
                    <a:pt x="0" y="1"/>
                  </a:moveTo>
                  <a:lnTo>
                    <a:pt x="0" y="74"/>
                  </a:lnTo>
                  <a:lnTo>
                    <a:pt x="0" y="110"/>
                  </a:lnTo>
                  <a:cubicBezTo>
                    <a:pt x="0" y="156"/>
                    <a:pt x="37" y="192"/>
                    <a:pt x="73" y="229"/>
                  </a:cubicBezTo>
                  <a:lnTo>
                    <a:pt x="119" y="265"/>
                  </a:lnTo>
                  <a:cubicBezTo>
                    <a:pt x="119" y="265"/>
                    <a:pt x="155" y="265"/>
                    <a:pt x="155" y="229"/>
                  </a:cubicBezTo>
                  <a:cubicBezTo>
                    <a:pt x="192" y="229"/>
                    <a:pt x="155" y="192"/>
                    <a:pt x="155" y="192"/>
                  </a:cubicBezTo>
                  <a:cubicBezTo>
                    <a:pt x="119" y="110"/>
                    <a:pt x="37" y="37"/>
                    <a:pt x="0" y="1"/>
                  </a:cubicBezTo>
                  <a:close/>
                </a:path>
              </a:pathLst>
            </a:custGeom>
            <a:solidFill>
              <a:srgbClr val="006B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0"/>
            <p:cNvSpPr/>
            <p:nvPr/>
          </p:nvSpPr>
          <p:spPr>
            <a:xfrm>
              <a:off x="2254829" y="1896905"/>
              <a:ext cx="352697" cy="719561"/>
            </a:xfrm>
            <a:custGeom>
              <a:avLst/>
              <a:gdLst/>
              <a:ahLst/>
              <a:cxnLst/>
              <a:rect l="l" t="t" r="r" b="b"/>
              <a:pathLst>
                <a:path w="5402" h="11021" extrusionOk="0">
                  <a:moveTo>
                    <a:pt x="5356" y="0"/>
                  </a:moveTo>
                  <a:lnTo>
                    <a:pt x="5319" y="37"/>
                  </a:lnTo>
                  <a:cubicBezTo>
                    <a:pt x="5128" y="383"/>
                    <a:pt x="4900" y="757"/>
                    <a:pt x="4717" y="1031"/>
                  </a:cubicBezTo>
                  <a:cubicBezTo>
                    <a:pt x="4635" y="1177"/>
                    <a:pt x="4525" y="1332"/>
                    <a:pt x="4443" y="1487"/>
                  </a:cubicBezTo>
                  <a:cubicBezTo>
                    <a:pt x="4407" y="1524"/>
                    <a:pt x="4370" y="1597"/>
                    <a:pt x="4334" y="1633"/>
                  </a:cubicBezTo>
                  <a:lnTo>
                    <a:pt x="4142" y="1943"/>
                  </a:lnTo>
                  <a:lnTo>
                    <a:pt x="4069" y="2053"/>
                  </a:lnTo>
                  <a:cubicBezTo>
                    <a:pt x="3987" y="2208"/>
                    <a:pt x="3878" y="2354"/>
                    <a:pt x="3805" y="2509"/>
                  </a:cubicBezTo>
                  <a:lnTo>
                    <a:pt x="3759" y="2545"/>
                  </a:lnTo>
                  <a:lnTo>
                    <a:pt x="3613" y="2773"/>
                  </a:lnTo>
                  <a:lnTo>
                    <a:pt x="3531" y="2892"/>
                  </a:lnTo>
                  <a:cubicBezTo>
                    <a:pt x="3495" y="2928"/>
                    <a:pt x="3458" y="3001"/>
                    <a:pt x="3422" y="3084"/>
                  </a:cubicBezTo>
                  <a:cubicBezTo>
                    <a:pt x="3303" y="3266"/>
                    <a:pt x="3157" y="3458"/>
                    <a:pt x="3038" y="3686"/>
                  </a:cubicBezTo>
                  <a:cubicBezTo>
                    <a:pt x="3002" y="3722"/>
                    <a:pt x="2966" y="3804"/>
                    <a:pt x="2929" y="3877"/>
                  </a:cubicBezTo>
                  <a:lnTo>
                    <a:pt x="2774" y="4105"/>
                  </a:lnTo>
                  <a:cubicBezTo>
                    <a:pt x="2318" y="4862"/>
                    <a:pt x="1898" y="5547"/>
                    <a:pt x="1561" y="6231"/>
                  </a:cubicBezTo>
                  <a:cubicBezTo>
                    <a:pt x="1479" y="6386"/>
                    <a:pt x="1406" y="6505"/>
                    <a:pt x="1369" y="6650"/>
                  </a:cubicBezTo>
                  <a:cubicBezTo>
                    <a:pt x="1333" y="6733"/>
                    <a:pt x="1296" y="6769"/>
                    <a:pt x="1250" y="6842"/>
                  </a:cubicBezTo>
                  <a:cubicBezTo>
                    <a:pt x="986" y="7371"/>
                    <a:pt x="758" y="7946"/>
                    <a:pt x="566" y="8475"/>
                  </a:cubicBezTo>
                  <a:cubicBezTo>
                    <a:pt x="493" y="8703"/>
                    <a:pt x="420" y="8931"/>
                    <a:pt x="338" y="9196"/>
                  </a:cubicBezTo>
                  <a:cubicBezTo>
                    <a:pt x="338" y="9278"/>
                    <a:pt x="302" y="9351"/>
                    <a:pt x="265" y="9469"/>
                  </a:cubicBezTo>
                  <a:cubicBezTo>
                    <a:pt x="265" y="9542"/>
                    <a:pt x="229" y="9615"/>
                    <a:pt x="229" y="9697"/>
                  </a:cubicBezTo>
                  <a:cubicBezTo>
                    <a:pt x="192" y="9880"/>
                    <a:pt x="156" y="10071"/>
                    <a:pt x="110" y="10300"/>
                  </a:cubicBezTo>
                  <a:cubicBezTo>
                    <a:pt x="74" y="10382"/>
                    <a:pt x="74" y="10455"/>
                    <a:pt x="74" y="10564"/>
                  </a:cubicBezTo>
                  <a:cubicBezTo>
                    <a:pt x="37" y="10564"/>
                    <a:pt x="37" y="10564"/>
                    <a:pt x="37" y="10610"/>
                  </a:cubicBezTo>
                  <a:lnTo>
                    <a:pt x="37" y="10683"/>
                  </a:lnTo>
                  <a:lnTo>
                    <a:pt x="37" y="10756"/>
                  </a:lnTo>
                  <a:lnTo>
                    <a:pt x="37" y="10792"/>
                  </a:lnTo>
                  <a:cubicBezTo>
                    <a:pt x="37" y="10838"/>
                    <a:pt x="37" y="10874"/>
                    <a:pt x="1" y="10911"/>
                  </a:cubicBezTo>
                  <a:cubicBezTo>
                    <a:pt x="1" y="10984"/>
                    <a:pt x="37" y="11020"/>
                    <a:pt x="110" y="11020"/>
                  </a:cubicBezTo>
                  <a:cubicBezTo>
                    <a:pt x="156" y="11020"/>
                    <a:pt x="192" y="10984"/>
                    <a:pt x="192" y="10947"/>
                  </a:cubicBezTo>
                  <a:cubicBezTo>
                    <a:pt x="192" y="10911"/>
                    <a:pt x="229" y="10838"/>
                    <a:pt x="229" y="10792"/>
                  </a:cubicBezTo>
                  <a:cubicBezTo>
                    <a:pt x="229" y="10719"/>
                    <a:pt x="229" y="10683"/>
                    <a:pt x="265" y="10610"/>
                  </a:cubicBezTo>
                  <a:lnTo>
                    <a:pt x="265" y="10491"/>
                  </a:lnTo>
                  <a:cubicBezTo>
                    <a:pt x="302" y="10418"/>
                    <a:pt x="302" y="10336"/>
                    <a:pt x="302" y="10263"/>
                  </a:cubicBezTo>
                  <a:cubicBezTo>
                    <a:pt x="338" y="10227"/>
                    <a:pt x="338" y="10154"/>
                    <a:pt x="338" y="10108"/>
                  </a:cubicBezTo>
                  <a:cubicBezTo>
                    <a:pt x="384" y="10071"/>
                    <a:pt x="384" y="9999"/>
                    <a:pt x="384" y="9962"/>
                  </a:cubicBezTo>
                  <a:cubicBezTo>
                    <a:pt x="420" y="9843"/>
                    <a:pt x="457" y="9734"/>
                    <a:pt x="457" y="9579"/>
                  </a:cubicBezTo>
                  <a:cubicBezTo>
                    <a:pt x="530" y="9314"/>
                    <a:pt x="648" y="9013"/>
                    <a:pt x="721" y="8703"/>
                  </a:cubicBezTo>
                  <a:cubicBezTo>
                    <a:pt x="758" y="8667"/>
                    <a:pt x="758" y="8630"/>
                    <a:pt x="794" y="8557"/>
                  </a:cubicBezTo>
                  <a:lnTo>
                    <a:pt x="758" y="8557"/>
                  </a:lnTo>
                  <a:cubicBezTo>
                    <a:pt x="913" y="8174"/>
                    <a:pt x="1068" y="7754"/>
                    <a:pt x="1250" y="7335"/>
                  </a:cubicBezTo>
                  <a:cubicBezTo>
                    <a:pt x="1406" y="6997"/>
                    <a:pt x="1561" y="6614"/>
                    <a:pt x="1752" y="6276"/>
                  </a:cubicBezTo>
                  <a:cubicBezTo>
                    <a:pt x="1752" y="6231"/>
                    <a:pt x="1789" y="6194"/>
                    <a:pt x="1789" y="6158"/>
                  </a:cubicBezTo>
                  <a:cubicBezTo>
                    <a:pt x="1980" y="5820"/>
                    <a:pt x="2126" y="5510"/>
                    <a:pt x="2318" y="5136"/>
                  </a:cubicBezTo>
                  <a:cubicBezTo>
                    <a:pt x="2391" y="5054"/>
                    <a:pt x="2436" y="4981"/>
                    <a:pt x="2473" y="4908"/>
                  </a:cubicBezTo>
                  <a:lnTo>
                    <a:pt x="2473" y="4862"/>
                  </a:lnTo>
                  <a:cubicBezTo>
                    <a:pt x="2701" y="4488"/>
                    <a:pt x="2929" y="4069"/>
                    <a:pt x="3230" y="3576"/>
                  </a:cubicBezTo>
                  <a:cubicBezTo>
                    <a:pt x="3267" y="3540"/>
                    <a:pt x="3303" y="3494"/>
                    <a:pt x="3349" y="3421"/>
                  </a:cubicBezTo>
                  <a:cubicBezTo>
                    <a:pt x="3458" y="3193"/>
                    <a:pt x="3613" y="2965"/>
                    <a:pt x="3759" y="2773"/>
                  </a:cubicBezTo>
                  <a:cubicBezTo>
                    <a:pt x="3841" y="2582"/>
                    <a:pt x="3951" y="2436"/>
                    <a:pt x="4069" y="2244"/>
                  </a:cubicBezTo>
                  <a:cubicBezTo>
                    <a:pt x="4179" y="2089"/>
                    <a:pt x="4297" y="1898"/>
                    <a:pt x="4370" y="1715"/>
                  </a:cubicBezTo>
                  <a:lnTo>
                    <a:pt x="4525" y="1524"/>
                  </a:lnTo>
                  <a:lnTo>
                    <a:pt x="4754" y="1177"/>
                  </a:lnTo>
                  <a:lnTo>
                    <a:pt x="4754" y="1140"/>
                  </a:lnTo>
                  <a:cubicBezTo>
                    <a:pt x="4754" y="1140"/>
                    <a:pt x="4790" y="1104"/>
                    <a:pt x="4790" y="1067"/>
                  </a:cubicBezTo>
                  <a:cubicBezTo>
                    <a:pt x="4863" y="949"/>
                    <a:pt x="4945" y="839"/>
                    <a:pt x="5018" y="721"/>
                  </a:cubicBezTo>
                  <a:cubicBezTo>
                    <a:pt x="5128" y="493"/>
                    <a:pt x="5246" y="265"/>
                    <a:pt x="5401" y="73"/>
                  </a:cubicBezTo>
                  <a:cubicBezTo>
                    <a:pt x="5401" y="37"/>
                    <a:pt x="5401" y="37"/>
                    <a:pt x="5356" y="37"/>
                  </a:cubicBezTo>
                  <a:lnTo>
                    <a:pt x="535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0"/>
            <p:cNvSpPr/>
            <p:nvPr/>
          </p:nvSpPr>
          <p:spPr>
            <a:xfrm>
              <a:off x="2282252" y="2127970"/>
              <a:ext cx="62026" cy="217481"/>
            </a:xfrm>
            <a:custGeom>
              <a:avLst/>
              <a:gdLst/>
              <a:ahLst/>
              <a:cxnLst/>
              <a:rect l="l" t="t" r="r" b="b"/>
              <a:pathLst>
                <a:path w="950" h="3331" extrusionOk="0">
                  <a:moveTo>
                    <a:pt x="37" y="1"/>
                  </a:moveTo>
                  <a:cubicBezTo>
                    <a:pt x="37" y="1"/>
                    <a:pt x="0" y="1"/>
                    <a:pt x="0" y="37"/>
                  </a:cubicBezTo>
                  <a:cubicBezTo>
                    <a:pt x="0" y="302"/>
                    <a:pt x="0" y="603"/>
                    <a:pt x="37" y="867"/>
                  </a:cubicBezTo>
                  <a:cubicBezTo>
                    <a:pt x="73" y="1141"/>
                    <a:pt x="110" y="1442"/>
                    <a:pt x="192" y="1743"/>
                  </a:cubicBezTo>
                  <a:cubicBezTo>
                    <a:pt x="265" y="2008"/>
                    <a:pt x="338" y="2281"/>
                    <a:pt x="456" y="2546"/>
                  </a:cubicBezTo>
                  <a:cubicBezTo>
                    <a:pt x="566" y="2810"/>
                    <a:pt x="684" y="3075"/>
                    <a:pt x="830" y="3303"/>
                  </a:cubicBezTo>
                  <a:cubicBezTo>
                    <a:pt x="853" y="3321"/>
                    <a:pt x="874" y="3330"/>
                    <a:pt x="889" y="3330"/>
                  </a:cubicBezTo>
                  <a:cubicBezTo>
                    <a:pt x="903" y="3330"/>
                    <a:pt x="913" y="3321"/>
                    <a:pt x="913" y="3303"/>
                  </a:cubicBezTo>
                  <a:cubicBezTo>
                    <a:pt x="949" y="3303"/>
                    <a:pt x="949" y="3303"/>
                    <a:pt x="949" y="3267"/>
                  </a:cubicBezTo>
                  <a:lnTo>
                    <a:pt x="949" y="3230"/>
                  </a:lnTo>
                  <a:cubicBezTo>
                    <a:pt x="913" y="3194"/>
                    <a:pt x="913" y="3194"/>
                    <a:pt x="913" y="3148"/>
                  </a:cubicBezTo>
                  <a:lnTo>
                    <a:pt x="913" y="3194"/>
                  </a:lnTo>
                  <a:cubicBezTo>
                    <a:pt x="876" y="3111"/>
                    <a:pt x="830" y="3075"/>
                    <a:pt x="830" y="3039"/>
                  </a:cubicBezTo>
                  <a:lnTo>
                    <a:pt x="794" y="3039"/>
                  </a:lnTo>
                  <a:cubicBezTo>
                    <a:pt x="684" y="2810"/>
                    <a:pt x="602" y="2619"/>
                    <a:pt x="529" y="2427"/>
                  </a:cubicBezTo>
                  <a:cubicBezTo>
                    <a:pt x="420" y="2236"/>
                    <a:pt x="374" y="2053"/>
                    <a:pt x="301" y="1825"/>
                  </a:cubicBezTo>
                  <a:cubicBezTo>
                    <a:pt x="228" y="1552"/>
                    <a:pt x="192" y="1323"/>
                    <a:pt x="146" y="1059"/>
                  </a:cubicBezTo>
                  <a:cubicBezTo>
                    <a:pt x="110" y="831"/>
                    <a:pt x="73" y="603"/>
                    <a:pt x="73" y="338"/>
                  </a:cubicBezTo>
                  <a:lnTo>
                    <a:pt x="73" y="37"/>
                  </a:lnTo>
                  <a:cubicBezTo>
                    <a:pt x="73" y="1"/>
                    <a:pt x="73" y="1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0"/>
            <p:cNvSpPr/>
            <p:nvPr/>
          </p:nvSpPr>
          <p:spPr>
            <a:xfrm>
              <a:off x="2185163" y="2345976"/>
              <a:ext cx="97152" cy="171582"/>
            </a:xfrm>
            <a:custGeom>
              <a:avLst/>
              <a:gdLst/>
              <a:ahLst/>
              <a:cxnLst/>
              <a:rect l="l" t="t" r="r" b="b"/>
              <a:pathLst>
                <a:path w="1488" h="2628" extrusionOk="0">
                  <a:moveTo>
                    <a:pt x="37" y="1"/>
                  </a:moveTo>
                  <a:lnTo>
                    <a:pt x="0" y="37"/>
                  </a:lnTo>
                  <a:cubicBezTo>
                    <a:pt x="82" y="265"/>
                    <a:pt x="155" y="493"/>
                    <a:pt x="228" y="721"/>
                  </a:cubicBezTo>
                  <a:cubicBezTo>
                    <a:pt x="310" y="949"/>
                    <a:pt x="420" y="1177"/>
                    <a:pt x="539" y="1405"/>
                  </a:cubicBezTo>
                  <a:cubicBezTo>
                    <a:pt x="648" y="1597"/>
                    <a:pt x="767" y="1825"/>
                    <a:pt x="913" y="2017"/>
                  </a:cubicBezTo>
                  <a:cubicBezTo>
                    <a:pt x="995" y="2135"/>
                    <a:pt x="1068" y="2208"/>
                    <a:pt x="1141" y="2318"/>
                  </a:cubicBezTo>
                  <a:cubicBezTo>
                    <a:pt x="1223" y="2436"/>
                    <a:pt x="1296" y="2509"/>
                    <a:pt x="1332" y="2591"/>
                  </a:cubicBezTo>
                  <a:lnTo>
                    <a:pt x="1369" y="2628"/>
                  </a:lnTo>
                  <a:lnTo>
                    <a:pt x="1451" y="2628"/>
                  </a:lnTo>
                  <a:cubicBezTo>
                    <a:pt x="1487" y="2591"/>
                    <a:pt x="1487" y="2546"/>
                    <a:pt x="1487" y="2509"/>
                  </a:cubicBezTo>
                  <a:cubicBezTo>
                    <a:pt x="1451" y="2473"/>
                    <a:pt x="1405" y="2436"/>
                    <a:pt x="1369" y="2400"/>
                  </a:cubicBezTo>
                  <a:lnTo>
                    <a:pt x="1369" y="2436"/>
                  </a:lnTo>
                  <a:lnTo>
                    <a:pt x="1296" y="2318"/>
                  </a:lnTo>
                  <a:lnTo>
                    <a:pt x="1259" y="2245"/>
                  </a:lnTo>
                  <a:cubicBezTo>
                    <a:pt x="1177" y="2172"/>
                    <a:pt x="1104" y="2053"/>
                    <a:pt x="1031" y="1980"/>
                  </a:cubicBezTo>
                  <a:cubicBezTo>
                    <a:pt x="876" y="1789"/>
                    <a:pt x="721" y="1597"/>
                    <a:pt x="612" y="1369"/>
                  </a:cubicBezTo>
                  <a:cubicBezTo>
                    <a:pt x="420" y="1031"/>
                    <a:pt x="265" y="648"/>
                    <a:pt x="155" y="311"/>
                  </a:cubicBezTo>
                  <a:cubicBezTo>
                    <a:pt x="119" y="192"/>
                    <a:pt x="119" y="119"/>
                    <a:pt x="82" y="37"/>
                  </a:cubicBezTo>
                  <a:cubicBezTo>
                    <a:pt x="82" y="1"/>
                    <a:pt x="82" y="1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0"/>
            <p:cNvSpPr/>
            <p:nvPr/>
          </p:nvSpPr>
          <p:spPr>
            <a:xfrm>
              <a:off x="2413879" y="1946330"/>
              <a:ext cx="36954" cy="203770"/>
            </a:xfrm>
            <a:custGeom>
              <a:avLst/>
              <a:gdLst/>
              <a:ahLst/>
              <a:cxnLst/>
              <a:rect l="l" t="t" r="r" b="b"/>
              <a:pathLst>
                <a:path w="566" h="3121" extrusionOk="0">
                  <a:moveTo>
                    <a:pt x="146" y="0"/>
                  </a:moveTo>
                  <a:cubicBezTo>
                    <a:pt x="110" y="0"/>
                    <a:pt x="110" y="46"/>
                    <a:pt x="110" y="46"/>
                  </a:cubicBezTo>
                  <a:cubicBezTo>
                    <a:pt x="0" y="575"/>
                    <a:pt x="0" y="1104"/>
                    <a:pt x="37" y="1597"/>
                  </a:cubicBezTo>
                  <a:cubicBezTo>
                    <a:pt x="73" y="1870"/>
                    <a:pt x="110" y="2135"/>
                    <a:pt x="183" y="2400"/>
                  </a:cubicBezTo>
                  <a:cubicBezTo>
                    <a:pt x="228" y="2509"/>
                    <a:pt x="265" y="2628"/>
                    <a:pt x="301" y="2783"/>
                  </a:cubicBezTo>
                  <a:cubicBezTo>
                    <a:pt x="338" y="2819"/>
                    <a:pt x="338" y="2892"/>
                    <a:pt x="374" y="2929"/>
                  </a:cubicBezTo>
                  <a:cubicBezTo>
                    <a:pt x="411" y="3011"/>
                    <a:pt x="457" y="3047"/>
                    <a:pt x="493" y="3120"/>
                  </a:cubicBezTo>
                  <a:lnTo>
                    <a:pt x="530" y="3120"/>
                  </a:lnTo>
                  <a:cubicBezTo>
                    <a:pt x="566" y="3120"/>
                    <a:pt x="566" y="3084"/>
                    <a:pt x="566" y="3047"/>
                  </a:cubicBezTo>
                  <a:lnTo>
                    <a:pt x="530" y="3011"/>
                  </a:lnTo>
                  <a:lnTo>
                    <a:pt x="493" y="2929"/>
                  </a:lnTo>
                  <a:lnTo>
                    <a:pt x="493" y="2892"/>
                  </a:lnTo>
                  <a:lnTo>
                    <a:pt x="457" y="2819"/>
                  </a:lnTo>
                  <a:cubicBezTo>
                    <a:pt x="457" y="2783"/>
                    <a:pt x="411" y="2737"/>
                    <a:pt x="411" y="2701"/>
                  </a:cubicBezTo>
                  <a:cubicBezTo>
                    <a:pt x="338" y="2555"/>
                    <a:pt x="301" y="2436"/>
                    <a:pt x="265" y="2281"/>
                  </a:cubicBezTo>
                  <a:cubicBezTo>
                    <a:pt x="228" y="2208"/>
                    <a:pt x="228" y="2098"/>
                    <a:pt x="183" y="2016"/>
                  </a:cubicBezTo>
                  <a:cubicBezTo>
                    <a:pt x="183" y="1907"/>
                    <a:pt x="146" y="1825"/>
                    <a:pt x="146" y="1715"/>
                  </a:cubicBezTo>
                  <a:cubicBezTo>
                    <a:pt x="110" y="1487"/>
                    <a:pt x="110" y="1296"/>
                    <a:pt x="110" y="1068"/>
                  </a:cubicBezTo>
                  <a:cubicBezTo>
                    <a:pt x="110" y="730"/>
                    <a:pt x="110" y="383"/>
                    <a:pt x="183" y="46"/>
                  </a:cubicBezTo>
                  <a:lnTo>
                    <a:pt x="146" y="46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0"/>
            <p:cNvSpPr/>
            <p:nvPr/>
          </p:nvSpPr>
          <p:spPr>
            <a:xfrm>
              <a:off x="2530033" y="1929028"/>
              <a:ext cx="12536" cy="74561"/>
            </a:xfrm>
            <a:custGeom>
              <a:avLst/>
              <a:gdLst/>
              <a:ahLst/>
              <a:cxnLst/>
              <a:rect l="l" t="t" r="r" b="b"/>
              <a:pathLst>
                <a:path w="192" h="1142" extrusionOk="0">
                  <a:moveTo>
                    <a:pt x="82" y="1"/>
                  </a:moveTo>
                  <a:lnTo>
                    <a:pt x="82" y="37"/>
                  </a:lnTo>
                  <a:cubicBezTo>
                    <a:pt x="46" y="83"/>
                    <a:pt x="46" y="119"/>
                    <a:pt x="46" y="156"/>
                  </a:cubicBezTo>
                  <a:lnTo>
                    <a:pt x="46" y="311"/>
                  </a:lnTo>
                  <a:cubicBezTo>
                    <a:pt x="0" y="384"/>
                    <a:pt x="46" y="457"/>
                    <a:pt x="46" y="575"/>
                  </a:cubicBezTo>
                  <a:cubicBezTo>
                    <a:pt x="46" y="721"/>
                    <a:pt x="82" y="913"/>
                    <a:pt x="119" y="1141"/>
                  </a:cubicBezTo>
                  <a:lnTo>
                    <a:pt x="155" y="1141"/>
                  </a:lnTo>
                  <a:cubicBezTo>
                    <a:pt x="155" y="1141"/>
                    <a:pt x="192" y="1141"/>
                    <a:pt x="192" y="1105"/>
                  </a:cubicBezTo>
                  <a:cubicBezTo>
                    <a:pt x="192" y="1105"/>
                    <a:pt x="192" y="1068"/>
                    <a:pt x="155" y="1068"/>
                  </a:cubicBezTo>
                  <a:cubicBezTo>
                    <a:pt x="155" y="995"/>
                    <a:pt x="119" y="876"/>
                    <a:pt x="119" y="804"/>
                  </a:cubicBezTo>
                  <a:cubicBezTo>
                    <a:pt x="119" y="721"/>
                    <a:pt x="82" y="612"/>
                    <a:pt x="82" y="493"/>
                  </a:cubicBezTo>
                  <a:lnTo>
                    <a:pt x="82" y="265"/>
                  </a:lnTo>
                  <a:cubicBezTo>
                    <a:pt x="119" y="192"/>
                    <a:pt x="119" y="119"/>
                    <a:pt x="119" y="37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0"/>
            <p:cNvSpPr/>
            <p:nvPr/>
          </p:nvSpPr>
          <p:spPr>
            <a:xfrm>
              <a:off x="2562810" y="1926677"/>
              <a:ext cx="69142" cy="47074"/>
            </a:xfrm>
            <a:custGeom>
              <a:avLst/>
              <a:gdLst/>
              <a:ahLst/>
              <a:cxnLst/>
              <a:rect l="l" t="t" r="r" b="b"/>
              <a:pathLst>
                <a:path w="1059" h="721" extrusionOk="0">
                  <a:moveTo>
                    <a:pt x="1022" y="0"/>
                  </a:moveTo>
                  <a:cubicBezTo>
                    <a:pt x="867" y="119"/>
                    <a:pt x="721" y="228"/>
                    <a:pt x="602" y="301"/>
                  </a:cubicBezTo>
                  <a:cubicBezTo>
                    <a:pt x="456" y="420"/>
                    <a:pt x="301" y="493"/>
                    <a:pt x="146" y="575"/>
                  </a:cubicBezTo>
                  <a:cubicBezTo>
                    <a:pt x="146" y="575"/>
                    <a:pt x="110" y="611"/>
                    <a:pt x="73" y="611"/>
                  </a:cubicBezTo>
                  <a:lnTo>
                    <a:pt x="37" y="648"/>
                  </a:lnTo>
                  <a:lnTo>
                    <a:pt x="0" y="648"/>
                  </a:lnTo>
                  <a:lnTo>
                    <a:pt x="0" y="684"/>
                  </a:lnTo>
                  <a:lnTo>
                    <a:pt x="37" y="721"/>
                  </a:lnTo>
                  <a:cubicBezTo>
                    <a:pt x="110" y="684"/>
                    <a:pt x="183" y="648"/>
                    <a:pt x="301" y="575"/>
                  </a:cubicBezTo>
                  <a:cubicBezTo>
                    <a:pt x="374" y="529"/>
                    <a:pt x="456" y="493"/>
                    <a:pt x="566" y="420"/>
                  </a:cubicBezTo>
                  <a:cubicBezTo>
                    <a:pt x="757" y="301"/>
                    <a:pt x="912" y="155"/>
                    <a:pt x="1058" y="37"/>
                  </a:cubicBezTo>
                  <a:lnTo>
                    <a:pt x="105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0"/>
            <p:cNvSpPr/>
            <p:nvPr/>
          </p:nvSpPr>
          <p:spPr>
            <a:xfrm>
              <a:off x="2460955" y="2050534"/>
              <a:ext cx="193585" cy="80894"/>
            </a:xfrm>
            <a:custGeom>
              <a:avLst/>
              <a:gdLst/>
              <a:ahLst/>
              <a:cxnLst/>
              <a:rect l="l" t="t" r="r" b="b"/>
              <a:pathLst>
                <a:path w="2965" h="1239" extrusionOk="0">
                  <a:moveTo>
                    <a:pt x="2928" y="1"/>
                  </a:moveTo>
                  <a:cubicBezTo>
                    <a:pt x="2773" y="119"/>
                    <a:pt x="2582" y="229"/>
                    <a:pt x="2390" y="311"/>
                  </a:cubicBezTo>
                  <a:cubicBezTo>
                    <a:pt x="2199" y="420"/>
                    <a:pt x="2053" y="502"/>
                    <a:pt x="1861" y="575"/>
                  </a:cubicBezTo>
                  <a:cubicBezTo>
                    <a:pt x="1670" y="648"/>
                    <a:pt x="1478" y="731"/>
                    <a:pt x="1250" y="804"/>
                  </a:cubicBezTo>
                  <a:cubicBezTo>
                    <a:pt x="1058" y="840"/>
                    <a:pt x="876" y="913"/>
                    <a:pt x="648" y="959"/>
                  </a:cubicBezTo>
                  <a:cubicBezTo>
                    <a:pt x="529" y="995"/>
                    <a:pt x="420" y="1032"/>
                    <a:pt x="301" y="1032"/>
                  </a:cubicBezTo>
                  <a:lnTo>
                    <a:pt x="228" y="1068"/>
                  </a:lnTo>
                  <a:cubicBezTo>
                    <a:pt x="146" y="1068"/>
                    <a:pt x="110" y="1105"/>
                    <a:pt x="37" y="1105"/>
                  </a:cubicBezTo>
                  <a:cubicBezTo>
                    <a:pt x="0" y="1105"/>
                    <a:pt x="0" y="1141"/>
                    <a:pt x="0" y="1187"/>
                  </a:cubicBezTo>
                  <a:cubicBezTo>
                    <a:pt x="0" y="1212"/>
                    <a:pt x="18" y="1238"/>
                    <a:pt x="42" y="1238"/>
                  </a:cubicBezTo>
                  <a:cubicBezTo>
                    <a:pt x="52" y="1238"/>
                    <a:pt x="62" y="1234"/>
                    <a:pt x="73" y="1223"/>
                  </a:cubicBezTo>
                  <a:cubicBezTo>
                    <a:pt x="228" y="1223"/>
                    <a:pt x="338" y="1187"/>
                    <a:pt x="420" y="1187"/>
                  </a:cubicBezTo>
                  <a:cubicBezTo>
                    <a:pt x="529" y="1141"/>
                    <a:pt x="648" y="1105"/>
                    <a:pt x="794" y="1068"/>
                  </a:cubicBezTo>
                  <a:cubicBezTo>
                    <a:pt x="1058" y="995"/>
                    <a:pt x="1332" y="877"/>
                    <a:pt x="1560" y="804"/>
                  </a:cubicBezTo>
                  <a:cubicBezTo>
                    <a:pt x="1706" y="731"/>
                    <a:pt x="1825" y="685"/>
                    <a:pt x="1934" y="648"/>
                  </a:cubicBezTo>
                  <a:cubicBezTo>
                    <a:pt x="2053" y="575"/>
                    <a:pt x="2162" y="539"/>
                    <a:pt x="2281" y="457"/>
                  </a:cubicBezTo>
                  <a:cubicBezTo>
                    <a:pt x="2545" y="347"/>
                    <a:pt x="2773" y="192"/>
                    <a:pt x="2965" y="83"/>
                  </a:cubicBezTo>
                  <a:lnTo>
                    <a:pt x="2965" y="46"/>
                  </a:lnTo>
                  <a:lnTo>
                    <a:pt x="29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0"/>
            <p:cNvSpPr/>
            <p:nvPr/>
          </p:nvSpPr>
          <p:spPr>
            <a:xfrm>
              <a:off x="2363866" y="2204817"/>
              <a:ext cx="235893" cy="101918"/>
            </a:xfrm>
            <a:custGeom>
              <a:avLst/>
              <a:gdLst/>
              <a:ahLst/>
              <a:cxnLst/>
              <a:rect l="l" t="t" r="r" b="b"/>
              <a:pathLst>
                <a:path w="3613" h="1561" extrusionOk="0">
                  <a:moveTo>
                    <a:pt x="3576" y="0"/>
                  </a:moveTo>
                  <a:cubicBezTo>
                    <a:pt x="3421" y="110"/>
                    <a:pt x="3312" y="192"/>
                    <a:pt x="3157" y="265"/>
                  </a:cubicBezTo>
                  <a:cubicBezTo>
                    <a:pt x="3047" y="338"/>
                    <a:pt x="2892" y="420"/>
                    <a:pt x="2773" y="493"/>
                  </a:cubicBezTo>
                  <a:cubicBezTo>
                    <a:pt x="2545" y="603"/>
                    <a:pt x="2363" y="685"/>
                    <a:pt x="2135" y="794"/>
                  </a:cubicBezTo>
                  <a:cubicBezTo>
                    <a:pt x="1943" y="876"/>
                    <a:pt x="1715" y="949"/>
                    <a:pt x="1451" y="1022"/>
                  </a:cubicBezTo>
                  <a:cubicBezTo>
                    <a:pt x="1223" y="1104"/>
                    <a:pt x="994" y="1177"/>
                    <a:pt x="721" y="1250"/>
                  </a:cubicBezTo>
                  <a:lnTo>
                    <a:pt x="684" y="1250"/>
                  </a:lnTo>
                  <a:lnTo>
                    <a:pt x="575" y="1287"/>
                  </a:lnTo>
                  <a:cubicBezTo>
                    <a:pt x="456" y="1332"/>
                    <a:pt x="347" y="1369"/>
                    <a:pt x="192" y="1405"/>
                  </a:cubicBezTo>
                  <a:cubicBezTo>
                    <a:pt x="155" y="1442"/>
                    <a:pt x="82" y="1442"/>
                    <a:pt x="37" y="1478"/>
                  </a:cubicBezTo>
                  <a:cubicBezTo>
                    <a:pt x="0" y="1478"/>
                    <a:pt x="0" y="1515"/>
                    <a:pt x="0" y="1515"/>
                  </a:cubicBezTo>
                  <a:cubicBezTo>
                    <a:pt x="0" y="1560"/>
                    <a:pt x="37" y="1560"/>
                    <a:pt x="82" y="1560"/>
                  </a:cubicBezTo>
                  <a:lnTo>
                    <a:pt x="192" y="1515"/>
                  </a:lnTo>
                  <a:cubicBezTo>
                    <a:pt x="310" y="1478"/>
                    <a:pt x="420" y="1442"/>
                    <a:pt x="538" y="1405"/>
                  </a:cubicBezTo>
                  <a:lnTo>
                    <a:pt x="839" y="1287"/>
                  </a:lnTo>
                  <a:lnTo>
                    <a:pt x="994" y="1250"/>
                  </a:lnTo>
                  <a:cubicBezTo>
                    <a:pt x="1259" y="1177"/>
                    <a:pt x="1560" y="1059"/>
                    <a:pt x="1907" y="949"/>
                  </a:cubicBezTo>
                  <a:cubicBezTo>
                    <a:pt x="2208" y="831"/>
                    <a:pt x="2509" y="721"/>
                    <a:pt x="2773" y="566"/>
                  </a:cubicBezTo>
                  <a:cubicBezTo>
                    <a:pt x="3047" y="420"/>
                    <a:pt x="3348" y="265"/>
                    <a:pt x="3613" y="73"/>
                  </a:cubicBezTo>
                  <a:lnTo>
                    <a:pt x="3613" y="37"/>
                  </a:lnTo>
                  <a:lnTo>
                    <a:pt x="357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0"/>
            <p:cNvSpPr/>
            <p:nvPr/>
          </p:nvSpPr>
          <p:spPr>
            <a:xfrm>
              <a:off x="2294722" y="2368632"/>
              <a:ext cx="243075" cy="97609"/>
            </a:xfrm>
            <a:custGeom>
              <a:avLst/>
              <a:gdLst/>
              <a:ahLst/>
              <a:cxnLst/>
              <a:rect l="l" t="t" r="r" b="b"/>
              <a:pathLst>
                <a:path w="3723" h="1495" extrusionOk="0">
                  <a:moveTo>
                    <a:pt x="3686" y="0"/>
                  </a:moveTo>
                  <a:lnTo>
                    <a:pt x="3686" y="37"/>
                  </a:lnTo>
                  <a:cubicBezTo>
                    <a:pt x="3495" y="110"/>
                    <a:pt x="3303" y="228"/>
                    <a:pt x="3112" y="338"/>
                  </a:cubicBezTo>
                  <a:cubicBezTo>
                    <a:pt x="2884" y="456"/>
                    <a:pt x="2619" y="566"/>
                    <a:pt x="2391" y="684"/>
                  </a:cubicBezTo>
                  <a:cubicBezTo>
                    <a:pt x="2163" y="757"/>
                    <a:pt x="1935" y="830"/>
                    <a:pt x="1634" y="949"/>
                  </a:cubicBezTo>
                  <a:cubicBezTo>
                    <a:pt x="1369" y="1022"/>
                    <a:pt x="1141" y="1104"/>
                    <a:pt x="868" y="1141"/>
                  </a:cubicBezTo>
                  <a:cubicBezTo>
                    <a:pt x="758" y="1177"/>
                    <a:pt x="639" y="1214"/>
                    <a:pt x="566" y="1250"/>
                  </a:cubicBezTo>
                  <a:lnTo>
                    <a:pt x="411" y="1250"/>
                  </a:lnTo>
                  <a:lnTo>
                    <a:pt x="265" y="1332"/>
                  </a:lnTo>
                  <a:lnTo>
                    <a:pt x="183" y="1332"/>
                  </a:lnTo>
                  <a:cubicBezTo>
                    <a:pt x="147" y="1332"/>
                    <a:pt x="110" y="1369"/>
                    <a:pt x="37" y="1369"/>
                  </a:cubicBezTo>
                  <a:cubicBezTo>
                    <a:pt x="37" y="1369"/>
                    <a:pt x="1" y="1405"/>
                    <a:pt x="1" y="1442"/>
                  </a:cubicBezTo>
                  <a:lnTo>
                    <a:pt x="37" y="1478"/>
                  </a:lnTo>
                  <a:cubicBezTo>
                    <a:pt x="37" y="1478"/>
                    <a:pt x="54" y="1494"/>
                    <a:pt x="64" y="1494"/>
                  </a:cubicBezTo>
                  <a:cubicBezTo>
                    <a:pt x="70" y="1494"/>
                    <a:pt x="74" y="1490"/>
                    <a:pt x="74" y="1478"/>
                  </a:cubicBezTo>
                  <a:lnTo>
                    <a:pt x="110" y="1478"/>
                  </a:lnTo>
                  <a:cubicBezTo>
                    <a:pt x="183" y="1478"/>
                    <a:pt x="229" y="1478"/>
                    <a:pt x="302" y="1442"/>
                  </a:cubicBezTo>
                  <a:cubicBezTo>
                    <a:pt x="375" y="1442"/>
                    <a:pt x="457" y="1405"/>
                    <a:pt x="566" y="1369"/>
                  </a:cubicBezTo>
                  <a:cubicBezTo>
                    <a:pt x="722" y="1332"/>
                    <a:pt x="868" y="1287"/>
                    <a:pt x="1023" y="1250"/>
                  </a:cubicBezTo>
                  <a:cubicBezTo>
                    <a:pt x="1369" y="1141"/>
                    <a:pt x="1670" y="1022"/>
                    <a:pt x="1935" y="912"/>
                  </a:cubicBezTo>
                  <a:cubicBezTo>
                    <a:pt x="2282" y="794"/>
                    <a:pt x="2583" y="684"/>
                    <a:pt x="2847" y="529"/>
                  </a:cubicBezTo>
                  <a:cubicBezTo>
                    <a:pt x="3148" y="420"/>
                    <a:pt x="3458" y="228"/>
                    <a:pt x="3723" y="73"/>
                  </a:cubicBezTo>
                  <a:lnTo>
                    <a:pt x="3723" y="37"/>
                  </a:lnTo>
                  <a:lnTo>
                    <a:pt x="368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0"/>
            <p:cNvSpPr/>
            <p:nvPr/>
          </p:nvSpPr>
          <p:spPr>
            <a:xfrm>
              <a:off x="2267365" y="2507376"/>
              <a:ext cx="158459" cy="49490"/>
            </a:xfrm>
            <a:custGeom>
              <a:avLst/>
              <a:gdLst/>
              <a:ahLst/>
              <a:cxnLst/>
              <a:rect l="l" t="t" r="r" b="b"/>
              <a:pathLst>
                <a:path w="2427" h="758" extrusionOk="0">
                  <a:moveTo>
                    <a:pt x="2390" y="1"/>
                  </a:moveTo>
                  <a:cubicBezTo>
                    <a:pt x="2317" y="37"/>
                    <a:pt x="2281" y="74"/>
                    <a:pt x="2199" y="74"/>
                  </a:cubicBezTo>
                  <a:cubicBezTo>
                    <a:pt x="2053" y="192"/>
                    <a:pt x="1861" y="265"/>
                    <a:pt x="1633" y="302"/>
                  </a:cubicBezTo>
                  <a:cubicBezTo>
                    <a:pt x="1478" y="384"/>
                    <a:pt x="1250" y="420"/>
                    <a:pt x="1058" y="493"/>
                  </a:cubicBezTo>
                  <a:cubicBezTo>
                    <a:pt x="876" y="530"/>
                    <a:pt x="721" y="530"/>
                    <a:pt x="566" y="576"/>
                  </a:cubicBezTo>
                  <a:cubicBezTo>
                    <a:pt x="493" y="576"/>
                    <a:pt x="456" y="612"/>
                    <a:pt x="374" y="612"/>
                  </a:cubicBezTo>
                  <a:lnTo>
                    <a:pt x="228" y="612"/>
                  </a:lnTo>
                  <a:cubicBezTo>
                    <a:pt x="146" y="649"/>
                    <a:pt x="110" y="649"/>
                    <a:pt x="73" y="649"/>
                  </a:cubicBezTo>
                  <a:cubicBezTo>
                    <a:pt x="37" y="649"/>
                    <a:pt x="37" y="649"/>
                    <a:pt x="37" y="685"/>
                  </a:cubicBezTo>
                  <a:lnTo>
                    <a:pt x="0" y="721"/>
                  </a:lnTo>
                  <a:cubicBezTo>
                    <a:pt x="37" y="721"/>
                    <a:pt x="37" y="758"/>
                    <a:pt x="73" y="758"/>
                  </a:cubicBezTo>
                  <a:lnTo>
                    <a:pt x="146" y="758"/>
                  </a:lnTo>
                  <a:cubicBezTo>
                    <a:pt x="228" y="721"/>
                    <a:pt x="301" y="721"/>
                    <a:pt x="374" y="721"/>
                  </a:cubicBezTo>
                  <a:cubicBezTo>
                    <a:pt x="456" y="721"/>
                    <a:pt x="566" y="685"/>
                    <a:pt x="684" y="685"/>
                  </a:cubicBezTo>
                  <a:cubicBezTo>
                    <a:pt x="876" y="649"/>
                    <a:pt x="1058" y="576"/>
                    <a:pt x="1287" y="530"/>
                  </a:cubicBezTo>
                  <a:cubicBezTo>
                    <a:pt x="1706" y="420"/>
                    <a:pt x="2089" y="229"/>
                    <a:pt x="2427" y="37"/>
                  </a:cubicBezTo>
                  <a:lnTo>
                    <a:pt x="242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0"/>
            <p:cNvSpPr/>
            <p:nvPr/>
          </p:nvSpPr>
          <p:spPr>
            <a:xfrm>
              <a:off x="2133322" y="1834944"/>
              <a:ext cx="560580" cy="769573"/>
            </a:xfrm>
            <a:custGeom>
              <a:avLst/>
              <a:gdLst/>
              <a:ahLst/>
              <a:cxnLst/>
              <a:rect l="l" t="t" r="r" b="b"/>
              <a:pathLst>
                <a:path w="8586" h="11787" extrusionOk="0">
                  <a:moveTo>
                    <a:pt x="7445" y="0"/>
                  </a:moveTo>
                  <a:cubicBezTo>
                    <a:pt x="7299" y="0"/>
                    <a:pt x="7180" y="37"/>
                    <a:pt x="7071" y="73"/>
                  </a:cubicBezTo>
                  <a:cubicBezTo>
                    <a:pt x="6879" y="155"/>
                    <a:pt x="6688" y="301"/>
                    <a:pt x="6496" y="493"/>
                  </a:cubicBezTo>
                  <a:cubicBezTo>
                    <a:pt x="6350" y="648"/>
                    <a:pt x="6195" y="840"/>
                    <a:pt x="6003" y="1104"/>
                  </a:cubicBezTo>
                  <a:cubicBezTo>
                    <a:pt x="5894" y="1332"/>
                    <a:pt x="5739" y="1560"/>
                    <a:pt x="5584" y="1825"/>
                  </a:cubicBezTo>
                  <a:cubicBezTo>
                    <a:pt x="5511" y="2053"/>
                    <a:pt x="5392" y="2245"/>
                    <a:pt x="5283" y="2509"/>
                  </a:cubicBezTo>
                  <a:cubicBezTo>
                    <a:pt x="5319" y="2281"/>
                    <a:pt x="5283" y="2126"/>
                    <a:pt x="5283" y="1934"/>
                  </a:cubicBezTo>
                  <a:cubicBezTo>
                    <a:pt x="5246" y="1706"/>
                    <a:pt x="5210" y="1478"/>
                    <a:pt x="5091" y="1250"/>
                  </a:cubicBezTo>
                  <a:cubicBezTo>
                    <a:pt x="5055" y="1214"/>
                    <a:pt x="5055" y="1177"/>
                    <a:pt x="5018" y="1141"/>
                  </a:cubicBezTo>
                  <a:cubicBezTo>
                    <a:pt x="4982" y="1068"/>
                    <a:pt x="4936" y="1022"/>
                    <a:pt x="4863" y="986"/>
                  </a:cubicBezTo>
                  <a:cubicBezTo>
                    <a:pt x="4827" y="986"/>
                    <a:pt x="4790" y="949"/>
                    <a:pt x="4754" y="949"/>
                  </a:cubicBezTo>
                  <a:cubicBezTo>
                    <a:pt x="4708" y="913"/>
                    <a:pt x="4635" y="913"/>
                    <a:pt x="4598" y="913"/>
                  </a:cubicBezTo>
                  <a:lnTo>
                    <a:pt x="4443" y="913"/>
                  </a:lnTo>
                  <a:cubicBezTo>
                    <a:pt x="4370" y="913"/>
                    <a:pt x="4334" y="913"/>
                    <a:pt x="4297" y="949"/>
                  </a:cubicBezTo>
                  <a:cubicBezTo>
                    <a:pt x="4179" y="986"/>
                    <a:pt x="4069" y="1068"/>
                    <a:pt x="3951" y="1141"/>
                  </a:cubicBezTo>
                  <a:cubicBezTo>
                    <a:pt x="3914" y="1177"/>
                    <a:pt x="3878" y="1214"/>
                    <a:pt x="3841" y="1250"/>
                  </a:cubicBezTo>
                  <a:cubicBezTo>
                    <a:pt x="3796" y="1296"/>
                    <a:pt x="3723" y="1369"/>
                    <a:pt x="3723" y="1405"/>
                  </a:cubicBezTo>
                  <a:cubicBezTo>
                    <a:pt x="3650" y="1478"/>
                    <a:pt x="3568" y="1597"/>
                    <a:pt x="3531" y="1670"/>
                  </a:cubicBezTo>
                  <a:cubicBezTo>
                    <a:pt x="3422" y="1898"/>
                    <a:pt x="3340" y="2126"/>
                    <a:pt x="3303" y="2436"/>
                  </a:cubicBezTo>
                  <a:cubicBezTo>
                    <a:pt x="3267" y="2664"/>
                    <a:pt x="3230" y="2929"/>
                    <a:pt x="3230" y="3230"/>
                  </a:cubicBezTo>
                  <a:cubicBezTo>
                    <a:pt x="3194" y="3613"/>
                    <a:pt x="3230" y="3987"/>
                    <a:pt x="3230" y="4370"/>
                  </a:cubicBezTo>
                  <a:cubicBezTo>
                    <a:pt x="3230" y="4297"/>
                    <a:pt x="3194" y="4215"/>
                    <a:pt x="3157" y="4142"/>
                  </a:cubicBezTo>
                  <a:cubicBezTo>
                    <a:pt x="3111" y="4106"/>
                    <a:pt x="3075" y="4033"/>
                    <a:pt x="3038" y="3987"/>
                  </a:cubicBezTo>
                  <a:cubicBezTo>
                    <a:pt x="3038" y="3914"/>
                    <a:pt x="3002" y="3877"/>
                    <a:pt x="2929" y="3804"/>
                  </a:cubicBezTo>
                  <a:cubicBezTo>
                    <a:pt x="2847" y="3686"/>
                    <a:pt x="2774" y="3613"/>
                    <a:pt x="2655" y="3576"/>
                  </a:cubicBezTo>
                  <a:cubicBezTo>
                    <a:pt x="2619" y="3531"/>
                    <a:pt x="2582" y="3531"/>
                    <a:pt x="2509" y="3531"/>
                  </a:cubicBezTo>
                  <a:cubicBezTo>
                    <a:pt x="2509" y="3494"/>
                    <a:pt x="2473" y="3494"/>
                    <a:pt x="2427" y="3494"/>
                  </a:cubicBezTo>
                  <a:lnTo>
                    <a:pt x="2354" y="3494"/>
                  </a:lnTo>
                  <a:cubicBezTo>
                    <a:pt x="2281" y="3531"/>
                    <a:pt x="2199" y="3531"/>
                    <a:pt x="2163" y="3576"/>
                  </a:cubicBezTo>
                  <a:cubicBezTo>
                    <a:pt x="2126" y="3613"/>
                    <a:pt x="2053" y="3649"/>
                    <a:pt x="2017" y="3686"/>
                  </a:cubicBezTo>
                  <a:cubicBezTo>
                    <a:pt x="1971" y="3759"/>
                    <a:pt x="1898" y="3804"/>
                    <a:pt x="1862" y="3877"/>
                  </a:cubicBezTo>
                  <a:cubicBezTo>
                    <a:pt x="1825" y="3914"/>
                    <a:pt x="1789" y="3987"/>
                    <a:pt x="1743" y="4106"/>
                  </a:cubicBezTo>
                  <a:cubicBezTo>
                    <a:pt x="1670" y="4261"/>
                    <a:pt x="1597" y="4407"/>
                    <a:pt x="1561" y="4598"/>
                  </a:cubicBezTo>
                  <a:cubicBezTo>
                    <a:pt x="1515" y="4753"/>
                    <a:pt x="1478" y="4899"/>
                    <a:pt x="1442" y="5091"/>
                  </a:cubicBezTo>
                  <a:cubicBezTo>
                    <a:pt x="1406" y="5401"/>
                    <a:pt x="1406" y="5738"/>
                    <a:pt x="1478" y="6158"/>
                  </a:cubicBezTo>
                  <a:cubicBezTo>
                    <a:pt x="1515" y="6496"/>
                    <a:pt x="1597" y="6842"/>
                    <a:pt x="1670" y="7143"/>
                  </a:cubicBezTo>
                  <a:cubicBezTo>
                    <a:pt x="1707" y="7298"/>
                    <a:pt x="1743" y="7454"/>
                    <a:pt x="1789" y="7563"/>
                  </a:cubicBezTo>
                  <a:cubicBezTo>
                    <a:pt x="1743" y="7527"/>
                    <a:pt x="1707" y="7454"/>
                    <a:pt x="1634" y="7408"/>
                  </a:cubicBezTo>
                  <a:cubicBezTo>
                    <a:pt x="1515" y="7262"/>
                    <a:pt x="1287" y="7107"/>
                    <a:pt x="1022" y="7070"/>
                  </a:cubicBezTo>
                  <a:cubicBezTo>
                    <a:pt x="949" y="7034"/>
                    <a:pt x="913" y="7034"/>
                    <a:pt x="831" y="7034"/>
                  </a:cubicBezTo>
                  <a:cubicBezTo>
                    <a:pt x="794" y="7034"/>
                    <a:pt x="758" y="7034"/>
                    <a:pt x="685" y="7070"/>
                  </a:cubicBezTo>
                  <a:cubicBezTo>
                    <a:pt x="603" y="7070"/>
                    <a:pt x="493" y="7107"/>
                    <a:pt x="420" y="7180"/>
                  </a:cubicBezTo>
                  <a:cubicBezTo>
                    <a:pt x="229" y="7298"/>
                    <a:pt x="110" y="7527"/>
                    <a:pt x="37" y="7791"/>
                  </a:cubicBezTo>
                  <a:cubicBezTo>
                    <a:pt x="1" y="7946"/>
                    <a:pt x="1" y="8138"/>
                    <a:pt x="1" y="8320"/>
                  </a:cubicBezTo>
                  <a:cubicBezTo>
                    <a:pt x="1" y="8475"/>
                    <a:pt x="1" y="8667"/>
                    <a:pt x="37" y="8858"/>
                  </a:cubicBezTo>
                  <a:cubicBezTo>
                    <a:pt x="74" y="9159"/>
                    <a:pt x="229" y="9506"/>
                    <a:pt x="375" y="9844"/>
                  </a:cubicBezTo>
                  <a:cubicBezTo>
                    <a:pt x="530" y="10108"/>
                    <a:pt x="721" y="10373"/>
                    <a:pt x="986" y="10719"/>
                  </a:cubicBezTo>
                  <a:cubicBezTo>
                    <a:pt x="1141" y="10911"/>
                    <a:pt x="1333" y="11139"/>
                    <a:pt x="1478" y="11331"/>
                  </a:cubicBezTo>
                  <a:cubicBezTo>
                    <a:pt x="1478" y="11367"/>
                    <a:pt x="1442" y="11367"/>
                    <a:pt x="1442" y="11404"/>
                  </a:cubicBezTo>
                  <a:cubicBezTo>
                    <a:pt x="1478" y="11440"/>
                    <a:pt x="1478" y="11440"/>
                    <a:pt x="1478" y="11477"/>
                  </a:cubicBezTo>
                  <a:cubicBezTo>
                    <a:pt x="1478" y="11477"/>
                    <a:pt x="1515" y="11477"/>
                    <a:pt x="1515" y="11513"/>
                  </a:cubicBezTo>
                  <a:lnTo>
                    <a:pt x="1670" y="11513"/>
                  </a:lnTo>
                  <a:cubicBezTo>
                    <a:pt x="1743" y="11595"/>
                    <a:pt x="1825" y="11668"/>
                    <a:pt x="1898" y="11787"/>
                  </a:cubicBezTo>
                  <a:lnTo>
                    <a:pt x="1898" y="11705"/>
                  </a:lnTo>
                  <a:lnTo>
                    <a:pt x="1898" y="11632"/>
                  </a:lnTo>
                  <a:lnTo>
                    <a:pt x="1789" y="11513"/>
                  </a:lnTo>
                  <a:lnTo>
                    <a:pt x="1935" y="11513"/>
                  </a:lnTo>
                  <a:cubicBezTo>
                    <a:pt x="1935" y="11404"/>
                    <a:pt x="1935" y="11331"/>
                    <a:pt x="1971" y="11249"/>
                  </a:cubicBezTo>
                  <a:cubicBezTo>
                    <a:pt x="2017" y="11020"/>
                    <a:pt x="2053" y="10829"/>
                    <a:pt x="2090" y="10646"/>
                  </a:cubicBezTo>
                  <a:cubicBezTo>
                    <a:pt x="2090" y="10564"/>
                    <a:pt x="2126" y="10491"/>
                    <a:pt x="2126" y="10418"/>
                  </a:cubicBezTo>
                  <a:cubicBezTo>
                    <a:pt x="2090" y="10336"/>
                    <a:pt x="2017" y="10263"/>
                    <a:pt x="1935" y="10145"/>
                  </a:cubicBezTo>
                  <a:cubicBezTo>
                    <a:pt x="1862" y="10035"/>
                    <a:pt x="1789" y="9962"/>
                    <a:pt x="1707" y="9844"/>
                  </a:cubicBezTo>
                  <a:cubicBezTo>
                    <a:pt x="1561" y="9652"/>
                    <a:pt x="1442" y="9424"/>
                    <a:pt x="1333" y="9232"/>
                  </a:cubicBezTo>
                  <a:cubicBezTo>
                    <a:pt x="1214" y="9004"/>
                    <a:pt x="1104" y="8776"/>
                    <a:pt x="1022" y="8548"/>
                  </a:cubicBezTo>
                  <a:cubicBezTo>
                    <a:pt x="949" y="8320"/>
                    <a:pt x="876" y="8092"/>
                    <a:pt x="794" y="7864"/>
                  </a:cubicBezTo>
                  <a:lnTo>
                    <a:pt x="831" y="7828"/>
                  </a:lnTo>
                  <a:cubicBezTo>
                    <a:pt x="876" y="7828"/>
                    <a:pt x="876" y="7828"/>
                    <a:pt x="876" y="7864"/>
                  </a:cubicBezTo>
                  <a:cubicBezTo>
                    <a:pt x="913" y="7946"/>
                    <a:pt x="913" y="8019"/>
                    <a:pt x="949" y="8138"/>
                  </a:cubicBezTo>
                  <a:cubicBezTo>
                    <a:pt x="1059" y="8475"/>
                    <a:pt x="1214" y="8858"/>
                    <a:pt x="1406" y="9196"/>
                  </a:cubicBezTo>
                  <a:cubicBezTo>
                    <a:pt x="1515" y="9424"/>
                    <a:pt x="1670" y="9616"/>
                    <a:pt x="1825" y="9807"/>
                  </a:cubicBezTo>
                  <a:cubicBezTo>
                    <a:pt x="1898" y="9880"/>
                    <a:pt x="1971" y="9999"/>
                    <a:pt x="2053" y="10072"/>
                  </a:cubicBezTo>
                  <a:lnTo>
                    <a:pt x="2090" y="10145"/>
                  </a:lnTo>
                  <a:lnTo>
                    <a:pt x="2163" y="10263"/>
                  </a:lnTo>
                  <a:cubicBezTo>
                    <a:pt x="2281" y="9962"/>
                    <a:pt x="2354" y="9689"/>
                    <a:pt x="2427" y="9424"/>
                  </a:cubicBezTo>
                  <a:cubicBezTo>
                    <a:pt x="2619" y="8895"/>
                    <a:pt x="2847" y="8320"/>
                    <a:pt x="3111" y="7791"/>
                  </a:cubicBezTo>
                  <a:cubicBezTo>
                    <a:pt x="2965" y="7563"/>
                    <a:pt x="2847" y="7298"/>
                    <a:pt x="2737" y="7034"/>
                  </a:cubicBezTo>
                  <a:cubicBezTo>
                    <a:pt x="2619" y="6769"/>
                    <a:pt x="2546" y="6496"/>
                    <a:pt x="2473" y="6231"/>
                  </a:cubicBezTo>
                  <a:cubicBezTo>
                    <a:pt x="2391" y="5930"/>
                    <a:pt x="2354" y="5629"/>
                    <a:pt x="2318" y="5355"/>
                  </a:cubicBezTo>
                  <a:cubicBezTo>
                    <a:pt x="2281" y="5091"/>
                    <a:pt x="2281" y="4790"/>
                    <a:pt x="2281" y="4525"/>
                  </a:cubicBezTo>
                  <a:cubicBezTo>
                    <a:pt x="2281" y="4489"/>
                    <a:pt x="2318" y="4489"/>
                    <a:pt x="2318" y="4489"/>
                  </a:cubicBezTo>
                  <a:cubicBezTo>
                    <a:pt x="2354" y="4489"/>
                    <a:pt x="2354" y="4489"/>
                    <a:pt x="2354" y="4525"/>
                  </a:cubicBezTo>
                  <a:lnTo>
                    <a:pt x="2354" y="4826"/>
                  </a:lnTo>
                  <a:cubicBezTo>
                    <a:pt x="2354" y="5091"/>
                    <a:pt x="2391" y="5319"/>
                    <a:pt x="2427" y="5547"/>
                  </a:cubicBezTo>
                  <a:cubicBezTo>
                    <a:pt x="2473" y="5811"/>
                    <a:pt x="2509" y="6040"/>
                    <a:pt x="2582" y="6313"/>
                  </a:cubicBezTo>
                  <a:cubicBezTo>
                    <a:pt x="2655" y="6541"/>
                    <a:pt x="2701" y="6724"/>
                    <a:pt x="2810" y="6915"/>
                  </a:cubicBezTo>
                  <a:cubicBezTo>
                    <a:pt x="2883" y="7107"/>
                    <a:pt x="2965" y="7298"/>
                    <a:pt x="3075" y="7527"/>
                  </a:cubicBezTo>
                  <a:lnTo>
                    <a:pt x="3111" y="7527"/>
                  </a:lnTo>
                  <a:cubicBezTo>
                    <a:pt x="3111" y="7563"/>
                    <a:pt x="3157" y="7599"/>
                    <a:pt x="3194" y="7682"/>
                  </a:cubicBezTo>
                  <a:cubicBezTo>
                    <a:pt x="3267" y="7490"/>
                    <a:pt x="3340" y="7335"/>
                    <a:pt x="3422" y="7180"/>
                  </a:cubicBezTo>
                  <a:cubicBezTo>
                    <a:pt x="3759" y="6496"/>
                    <a:pt x="4179" y="5811"/>
                    <a:pt x="4635" y="5054"/>
                  </a:cubicBezTo>
                  <a:lnTo>
                    <a:pt x="4790" y="4826"/>
                  </a:lnTo>
                  <a:cubicBezTo>
                    <a:pt x="4754" y="4753"/>
                    <a:pt x="4708" y="4717"/>
                    <a:pt x="4671" y="4635"/>
                  </a:cubicBezTo>
                  <a:cubicBezTo>
                    <a:pt x="4635" y="4598"/>
                    <a:pt x="4635" y="4525"/>
                    <a:pt x="4598" y="4489"/>
                  </a:cubicBezTo>
                  <a:cubicBezTo>
                    <a:pt x="4562" y="4334"/>
                    <a:pt x="4525" y="4215"/>
                    <a:pt x="4480" y="4106"/>
                  </a:cubicBezTo>
                  <a:cubicBezTo>
                    <a:pt x="4407" y="3841"/>
                    <a:pt x="4370" y="3576"/>
                    <a:pt x="4334" y="3303"/>
                  </a:cubicBezTo>
                  <a:cubicBezTo>
                    <a:pt x="4297" y="2810"/>
                    <a:pt x="4297" y="2281"/>
                    <a:pt x="4407" y="1752"/>
                  </a:cubicBezTo>
                  <a:cubicBezTo>
                    <a:pt x="4407" y="1752"/>
                    <a:pt x="4407" y="1706"/>
                    <a:pt x="4443" y="1706"/>
                  </a:cubicBezTo>
                  <a:lnTo>
                    <a:pt x="4443" y="1752"/>
                  </a:lnTo>
                  <a:lnTo>
                    <a:pt x="4480" y="1752"/>
                  </a:lnTo>
                  <a:cubicBezTo>
                    <a:pt x="4407" y="2089"/>
                    <a:pt x="4407" y="2436"/>
                    <a:pt x="4407" y="2774"/>
                  </a:cubicBezTo>
                  <a:cubicBezTo>
                    <a:pt x="4407" y="3002"/>
                    <a:pt x="4407" y="3193"/>
                    <a:pt x="4443" y="3421"/>
                  </a:cubicBezTo>
                  <a:cubicBezTo>
                    <a:pt x="4443" y="3531"/>
                    <a:pt x="4480" y="3613"/>
                    <a:pt x="4480" y="3722"/>
                  </a:cubicBezTo>
                  <a:cubicBezTo>
                    <a:pt x="4525" y="3804"/>
                    <a:pt x="4525" y="3914"/>
                    <a:pt x="4562" y="3987"/>
                  </a:cubicBezTo>
                  <a:cubicBezTo>
                    <a:pt x="4598" y="4142"/>
                    <a:pt x="4635" y="4261"/>
                    <a:pt x="4708" y="4407"/>
                  </a:cubicBezTo>
                  <a:cubicBezTo>
                    <a:pt x="4708" y="4443"/>
                    <a:pt x="4708" y="4489"/>
                    <a:pt x="4754" y="4525"/>
                  </a:cubicBezTo>
                  <a:lnTo>
                    <a:pt x="4790" y="4598"/>
                  </a:lnTo>
                  <a:lnTo>
                    <a:pt x="4790" y="4635"/>
                  </a:lnTo>
                  <a:lnTo>
                    <a:pt x="4827" y="4717"/>
                  </a:lnTo>
                  <a:cubicBezTo>
                    <a:pt x="4982" y="4489"/>
                    <a:pt x="5128" y="4261"/>
                    <a:pt x="5283" y="4033"/>
                  </a:cubicBezTo>
                  <a:cubicBezTo>
                    <a:pt x="5319" y="3950"/>
                    <a:pt x="5356" y="3877"/>
                    <a:pt x="5392" y="3841"/>
                  </a:cubicBezTo>
                  <a:lnTo>
                    <a:pt x="5474" y="3722"/>
                  </a:lnTo>
                  <a:lnTo>
                    <a:pt x="5620" y="3494"/>
                  </a:lnTo>
                  <a:lnTo>
                    <a:pt x="5666" y="3458"/>
                  </a:lnTo>
                  <a:cubicBezTo>
                    <a:pt x="5739" y="3303"/>
                    <a:pt x="5848" y="3157"/>
                    <a:pt x="5930" y="3002"/>
                  </a:cubicBezTo>
                  <a:lnTo>
                    <a:pt x="6003" y="2892"/>
                  </a:lnTo>
                  <a:lnTo>
                    <a:pt x="6195" y="2582"/>
                  </a:lnTo>
                  <a:cubicBezTo>
                    <a:pt x="6158" y="2354"/>
                    <a:pt x="6122" y="2162"/>
                    <a:pt x="6122" y="2016"/>
                  </a:cubicBezTo>
                  <a:cubicBezTo>
                    <a:pt x="6076" y="1898"/>
                    <a:pt x="6076" y="1825"/>
                    <a:pt x="6122" y="1752"/>
                  </a:cubicBezTo>
                  <a:lnTo>
                    <a:pt x="6122" y="1597"/>
                  </a:lnTo>
                  <a:cubicBezTo>
                    <a:pt x="6122" y="1560"/>
                    <a:pt x="6122" y="1524"/>
                    <a:pt x="6158" y="1478"/>
                  </a:cubicBezTo>
                  <a:lnTo>
                    <a:pt x="6158" y="1442"/>
                  </a:lnTo>
                  <a:lnTo>
                    <a:pt x="6195" y="1442"/>
                  </a:lnTo>
                  <a:lnTo>
                    <a:pt x="6195" y="1478"/>
                  </a:lnTo>
                  <a:cubicBezTo>
                    <a:pt x="6195" y="1560"/>
                    <a:pt x="6195" y="1633"/>
                    <a:pt x="6158" y="1706"/>
                  </a:cubicBezTo>
                  <a:lnTo>
                    <a:pt x="6158" y="1934"/>
                  </a:lnTo>
                  <a:cubicBezTo>
                    <a:pt x="6158" y="2053"/>
                    <a:pt x="6195" y="2162"/>
                    <a:pt x="6195" y="2245"/>
                  </a:cubicBezTo>
                  <a:cubicBezTo>
                    <a:pt x="6195" y="2317"/>
                    <a:pt x="6231" y="2436"/>
                    <a:pt x="6231" y="2509"/>
                  </a:cubicBezTo>
                  <a:cubicBezTo>
                    <a:pt x="6350" y="2317"/>
                    <a:pt x="6459" y="2162"/>
                    <a:pt x="6578" y="1980"/>
                  </a:cubicBezTo>
                  <a:cubicBezTo>
                    <a:pt x="6761" y="1706"/>
                    <a:pt x="6989" y="1332"/>
                    <a:pt x="7180" y="986"/>
                  </a:cubicBezTo>
                  <a:lnTo>
                    <a:pt x="7217" y="949"/>
                  </a:lnTo>
                  <a:lnTo>
                    <a:pt x="7217" y="986"/>
                  </a:lnTo>
                  <a:cubicBezTo>
                    <a:pt x="7262" y="986"/>
                    <a:pt x="7262" y="986"/>
                    <a:pt x="7262" y="1022"/>
                  </a:cubicBezTo>
                  <a:cubicBezTo>
                    <a:pt x="7107" y="1214"/>
                    <a:pt x="6989" y="1442"/>
                    <a:pt x="6879" y="1670"/>
                  </a:cubicBezTo>
                  <a:cubicBezTo>
                    <a:pt x="6806" y="1788"/>
                    <a:pt x="6724" y="1898"/>
                    <a:pt x="6651" y="2016"/>
                  </a:cubicBezTo>
                  <a:cubicBezTo>
                    <a:pt x="6688" y="2016"/>
                    <a:pt x="6688" y="2016"/>
                    <a:pt x="6724" y="1980"/>
                  </a:cubicBezTo>
                  <a:cubicBezTo>
                    <a:pt x="6879" y="1898"/>
                    <a:pt x="7034" y="1825"/>
                    <a:pt x="7180" y="1706"/>
                  </a:cubicBezTo>
                  <a:cubicBezTo>
                    <a:pt x="7299" y="1633"/>
                    <a:pt x="7445" y="1524"/>
                    <a:pt x="7600" y="1405"/>
                  </a:cubicBezTo>
                  <a:lnTo>
                    <a:pt x="7636" y="1405"/>
                  </a:lnTo>
                  <a:lnTo>
                    <a:pt x="7636" y="1442"/>
                  </a:lnTo>
                  <a:cubicBezTo>
                    <a:pt x="7490" y="1560"/>
                    <a:pt x="7335" y="1706"/>
                    <a:pt x="7144" y="1825"/>
                  </a:cubicBezTo>
                  <a:cubicBezTo>
                    <a:pt x="7034" y="1898"/>
                    <a:pt x="6952" y="1934"/>
                    <a:pt x="6879" y="1980"/>
                  </a:cubicBezTo>
                  <a:cubicBezTo>
                    <a:pt x="6761" y="2053"/>
                    <a:pt x="6688" y="2089"/>
                    <a:pt x="6615" y="2126"/>
                  </a:cubicBezTo>
                  <a:lnTo>
                    <a:pt x="6615" y="2089"/>
                  </a:lnTo>
                  <a:lnTo>
                    <a:pt x="6386" y="2473"/>
                  </a:lnTo>
                  <a:lnTo>
                    <a:pt x="6231" y="2664"/>
                  </a:lnTo>
                  <a:cubicBezTo>
                    <a:pt x="6158" y="2847"/>
                    <a:pt x="6040" y="3038"/>
                    <a:pt x="5930" y="3193"/>
                  </a:cubicBezTo>
                  <a:cubicBezTo>
                    <a:pt x="5812" y="3385"/>
                    <a:pt x="5702" y="3531"/>
                    <a:pt x="5620" y="3722"/>
                  </a:cubicBezTo>
                  <a:cubicBezTo>
                    <a:pt x="5474" y="3914"/>
                    <a:pt x="5319" y="4142"/>
                    <a:pt x="5210" y="4370"/>
                  </a:cubicBezTo>
                  <a:lnTo>
                    <a:pt x="5319" y="4334"/>
                  </a:lnTo>
                  <a:cubicBezTo>
                    <a:pt x="5438" y="4334"/>
                    <a:pt x="5547" y="4297"/>
                    <a:pt x="5666" y="4261"/>
                  </a:cubicBezTo>
                  <a:cubicBezTo>
                    <a:pt x="5894" y="4215"/>
                    <a:pt x="6076" y="4142"/>
                    <a:pt x="6268" y="4106"/>
                  </a:cubicBezTo>
                  <a:cubicBezTo>
                    <a:pt x="6496" y="4033"/>
                    <a:pt x="6688" y="3950"/>
                    <a:pt x="6879" y="3877"/>
                  </a:cubicBezTo>
                  <a:cubicBezTo>
                    <a:pt x="7071" y="3804"/>
                    <a:pt x="7217" y="3722"/>
                    <a:pt x="7408" y="3613"/>
                  </a:cubicBezTo>
                  <a:cubicBezTo>
                    <a:pt x="7600" y="3531"/>
                    <a:pt x="7791" y="3421"/>
                    <a:pt x="7946" y="3303"/>
                  </a:cubicBezTo>
                  <a:lnTo>
                    <a:pt x="7983" y="3303"/>
                  </a:lnTo>
                  <a:lnTo>
                    <a:pt x="7983" y="3348"/>
                  </a:lnTo>
                  <a:lnTo>
                    <a:pt x="7983" y="3385"/>
                  </a:lnTo>
                  <a:cubicBezTo>
                    <a:pt x="7791" y="3494"/>
                    <a:pt x="7563" y="3649"/>
                    <a:pt x="7299" y="3759"/>
                  </a:cubicBezTo>
                  <a:cubicBezTo>
                    <a:pt x="7180" y="3841"/>
                    <a:pt x="7071" y="3877"/>
                    <a:pt x="6952" y="3950"/>
                  </a:cubicBezTo>
                  <a:cubicBezTo>
                    <a:pt x="6843" y="3987"/>
                    <a:pt x="6724" y="4033"/>
                    <a:pt x="6578" y="4106"/>
                  </a:cubicBezTo>
                  <a:cubicBezTo>
                    <a:pt x="6350" y="4179"/>
                    <a:pt x="6076" y="4297"/>
                    <a:pt x="5812" y="4370"/>
                  </a:cubicBezTo>
                  <a:cubicBezTo>
                    <a:pt x="5666" y="4407"/>
                    <a:pt x="5547" y="4443"/>
                    <a:pt x="5438" y="4489"/>
                  </a:cubicBezTo>
                  <a:cubicBezTo>
                    <a:pt x="5356" y="4489"/>
                    <a:pt x="5246" y="4525"/>
                    <a:pt x="5091" y="4525"/>
                  </a:cubicBezTo>
                  <a:cubicBezTo>
                    <a:pt x="4790" y="5018"/>
                    <a:pt x="4562" y="5437"/>
                    <a:pt x="4334" y="5811"/>
                  </a:cubicBezTo>
                  <a:lnTo>
                    <a:pt x="4334" y="5857"/>
                  </a:lnTo>
                  <a:cubicBezTo>
                    <a:pt x="4297" y="5930"/>
                    <a:pt x="4252" y="6003"/>
                    <a:pt x="4179" y="6085"/>
                  </a:cubicBezTo>
                  <a:cubicBezTo>
                    <a:pt x="3987" y="6459"/>
                    <a:pt x="3841" y="6769"/>
                    <a:pt x="3650" y="7107"/>
                  </a:cubicBezTo>
                  <a:cubicBezTo>
                    <a:pt x="3796" y="7070"/>
                    <a:pt x="3951" y="6997"/>
                    <a:pt x="4106" y="6952"/>
                  </a:cubicBezTo>
                  <a:lnTo>
                    <a:pt x="4215" y="6915"/>
                  </a:lnTo>
                  <a:lnTo>
                    <a:pt x="4252" y="6915"/>
                  </a:lnTo>
                  <a:cubicBezTo>
                    <a:pt x="4525" y="6842"/>
                    <a:pt x="4754" y="6769"/>
                    <a:pt x="4982" y="6687"/>
                  </a:cubicBezTo>
                  <a:cubicBezTo>
                    <a:pt x="5246" y="6614"/>
                    <a:pt x="5474" y="6541"/>
                    <a:pt x="5666" y="6459"/>
                  </a:cubicBezTo>
                  <a:cubicBezTo>
                    <a:pt x="5894" y="6350"/>
                    <a:pt x="6076" y="6268"/>
                    <a:pt x="6304" y="6158"/>
                  </a:cubicBezTo>
                  <a:cubicBezTo>
                    <a:pt x="6423" y="6085"/>
                    <a:pt x="6578" y="6003"/>
                    <a:pt x="6688" y="5930"/>
                  </a:cubicBezTo>
                  <a:cubicBezTo>
                    <a:pt x="6843" y="5857"/>
                    <a:pt x="6952" y="5775"/>
                    <a:pt x="7107" y="5665"/>
                  </a:cubicBezTo>
                  <a:lnTo>
                    <a:pt x="7144" y="5702"/>
                  </a:lnTo>
                  <a:lnTo>
                    <a:pt x="7144" y="5738"/>
                  </a:lnTo>
                  <a:cubicBezTo>
                    <a:pt x="6879" y="5930"/>
                    <a:pt x="6578" y="6085"/>
                    <a:pt x="6304" y="6231"/>
                  </a:cubicBezTo>
                  <a:cubicBezTo>
                    <a:pt x="6040" y="6386"/>
                    <a:pt x="5739" y="6496"/>
                    <a:pt x="5438" y="6614"/>
                  </a:cubicBezTo>
                  <a:cubicBezTo>
                    <a:pt x="5091" y="6724"/>
                    <a:pt x="4790" y="6842"/>
                    <a:pt x="4525" y="6915"/>
                  </a:cubicBezTo>
                  <a:lnTo>
                    <a:pt x="4370" y="6952"/>
                  </a:lnTo>
                  <a:lnTo>
                    <a:pt x="4069" y="7070"/>
                  </a:lnTo>
                  <a:cubicBezTo>
                    <a:pt x="3951" y="7107"/>
                    <a:pt x="3841" y="7143"/>
                    <a:pt x="3723" y="7180"/>
                  </a:cubicBezTo>
                  <a:lnTo>
                    <a:pt x="3613" y="7225"/>
                  </a:lnTo>
                  <a:cubicBezTo>
                    <a:pt x="3422" y="7563"/>
                    <a:pt x="3267" y="7946"/>
                    <a:pt x="3111" y="8284"/>
                  </a:cubicBezTo>
                  <a:cubicBezTo>
                    <a:pt x="2929" y="8703"/>
                    <a:pt x="2774" y="9123"/>
                    <a:pt x="2619" y="9506"/>
                  </a:cubicBezTo>
                  <a:lnTo>
                    <a:pt x="2737" y="9506"/>
                  </a:lnTo>
                  <a:lnTo>
                    <a:pt x="2883" y="9424"/>
                  </a:lnTo>
                  <a:lnTo>
                    <a:pt x="3038" y="9424"/>
                  </a:lnTo>
                  <a:cubicBezTo>
                    <a:pt x="3111" y="9388"/>
                    <a:pt x="3230" y="9351"/>
                    <a:pt x="3340" y="9315"/>
                  </a:cubicBezTo>
                  <a:cubicBezTo>
                    <a:pt x="3613" y="9278"/>
                    <a:pt x="3841" y="9196"/>
                    <a:pt x="4106" y="9123"/>
                  </a:cubicBezTo>
                  <a:cubicBezTo>
                    <a:pt x="4407" y="9004"/>
                    <a:pt x="4635" y="8931"/>
                    <a:pt x="4863" y="8858"/>
                  </a:cubicBezTo>
                  <a:cubicBezTo>
                    <a:pt x="5091" y="8740"/>
                    <a:pt x="5356" y="8630"/>
                    <a:pt x="5584" y="8512"/>
                  </a:cubicBezTo>
                  <a:cubicBezTo>
                    <a:pt x="5775" y="8402"/>
                    <a:pt x="5967" y="8284"/>
                    <a:pt x="6158" y="8211"/>
                  </a:cubicBezTo>
                  <a:lnTo>
                    <a:pt x="6158" y="8174"/>
                  </a:lnTo>
                  <a:lnTo>
                    <a:pt x="6195" y="8211"/>
                  </a:lnTo>
                  <a:lnTo>
                    <a:pt x="6195" y="8247"/>
                  </a:lnTo>
                  <a:cubicBezTo>
                    <a:pt x="5930" y="8402"/>
                    <a:pt x="5620" y="8594"/>
                    <a:pt x="5319" y="8703"/>
                  </a:cubicBezTo>
                  <a:cubicBezTo>
                    <a:pt x="5055" y="8858"/>
                    <a:pt x="4754" y="8968"/>
                    <a:pt x="4407" y="9086"/>
                  </a:cubicBezTo>
                  <a:cubicBezTo>
                    <a:pt x="4142" y="9196"/>
                    <a:pt x="3841" y="9315"/>
                    <a:pt x="3495" y="9424"/>
                  </a:cubicBezTo>
                  <a:cubicBezTo>
                    <a:pt x="3340" y="9461"/>
                    <a:pt x="3194" y="9506"/>
                    <a:pt x="3038" y="9543"/>
                  </a:cubicBezTo>
                  <a:cubicBezTo>
                    <a:pt x="2929" y="9579"/>
                    <a:pt x="2847" y="9616"/>
                    <a:pt x="2774" y="9616"/>
                  </a:cubicBezTo>
                  <a:cubicBezTo>
                    <a:pt x="2701" y="9616"/>
                    <a:pt x="2655" y="9652"/>
                    <a:pt x="2582" y="9652"/>
                  </a:cubicBezTo>
                  <a:cubicBezTo>
                    <a:pt x="2509" y="9962"/>
                    <a:pt x="2391" y="10263"/>
                    <a:pt x="2318" y="10528"/>
                  </a:cubicBezTo>
                  <a:cubicBezTo>
                    <a:pt x="2318" y="10683"/>
                    <a:pt x="2281" y="10792"/>
                    <a:pt x="2245" y="10911"/>
                  </a:cubicBezTo>
                  <a:lnTo>
                    <a:pt x="2427" y="10911"/>
                  </a:lnTo>
                  <a:cubicBezTo>
                    <a:pt x="2509" y="10911"/>
                    <a:pt x="2546" y="10875"/>
                    <a:pt x="2619" y="10875"/>
                  </a:cubicBezTo>
                  <a:cubicBezTo>
                    <a:pt x="2774" y="10829"/>
                    <a:pt x="2929" y="10829"/>
                    <a:pt x="3111" y="10792"/>
                  </a:cubicBezTo>
                  <a:cubicBezTo>
                    <a:pt x="3303" y="10719"/>
                    <a:pt x="3531" y="10683"/>
                    <a:pt x="3686" y="10601"/>
                  </a:cubicBezTo>
                  <a:cubicBezTo>
                    <a:pt x="3914" y="10564"/>
                    <a:pt x="4106" y="10491"/>
                    <a:pt x="4252" y="10373"/>
                  </a:cubicBezTo>
                  <a:cubicBezTo>
                    <a:pt x="4334" y="10373"/>
                    <a:pt x="4370" y="10336"/>
                    <a:pt x="4443" y="10300"/>
                  </a:cubicBezTo>
                  <a:lnTo>
                    <a:pt x="4480" y="10300"/>
                  </a:lnTo>
                  <a:lnTo>
                    <a:pt x="4480" y="10336"/>
                  </a:lnTo>
                  <a:cubicBezTo>
                    <a:pt x="4142" y="10528"/>
                    <a:pt x="3759" y="10719"/>
                    <a:pt x="3340" y="10829"/>
                  </a:cubicBezTo>
                  <a:cubicBezTo>
                    <a:pt x="3111" y="10875"/>
                    <a:pt x="2929" y="10948"/>
                    <a:pt x="2737" y="10984"/>
                  </a:cubicBezTo>
                  <a:cubicBezTo>
                    <a:pt x="2619" y="10984"/>
                    <a:pt x="2509" y="11020"/>
                    <a:pt x="2427" y="11020"/>
                  </a:cubicBezTo>
                  <a:cubicBezTo>
                    <a:pt x="2354" y="11020"/>
                    <a:pt x="2281" y="11020"/>
                    <a:pt x="2199" y="11057"/>
                  </a:cubicBezTo>
                  <a:cubicBezTo>
                    <a:pt x="2199" y="11103"/>
                    <a:pt x="2199" y="11176"/>
                    <a:pt x="2163" y="11212"/>
                  </a:cubicBezTo>
                  <a:cubicBezTo>
                    <a:pt x="2163" y="11285"/>
                    <a:pt x="2163" y="11367"/>
                    <a:pt x="2126" y="11440"/>
                  </a:cubicBezTo>
                  <a:lnTo>
                    <a:pt x="2199" y="11440"/>
                  </a:lnTo>
                  <a:cubicBezTo>
                    <a:pt x="2427" y="11404"/>
                    <a:pt x="2655" y="11367"/>
                    <a:pt x="2929" y="11285"/>
                  </a:cubicBezTo>
                  <a:cubicBezTo>
                    <a:pt x="3038" y="11249"/>
                    <a:pt x="3111" y="11212"/>
                    <a:pt x="3230" y="11176"/>
                  </a:cubicBezTo>
                  <a:cubicBezTo>
                    <a:pt x="3303" y="11139"/>
                    <a:pt x="3385" y="11139"/>
                    <a:pt x="3458" y="11103"/>
                  </a:cubicBezTo>
                  <a:lnTo>
                    <a:pt x="3531" y="11057"/>
                  </a:lnTo>
                  <a:cubicBezTo>
                    <a:pt x="3613" y="11057"/>
                    <a:pt x="3650" y="11020"/>
                    <a:pt x="3723" y="11020"/>
                  </a:cubicBezTo>
                  <a:lnTo>
                    <a:pt x="3796" y="10984"/>
                  </a:lnTo>
                  <a:cubicBezTo>
                    <a:pt x="3951" y="10948"/>
                    <a:pt x="4069" y="10911"/>
                    <a:pt x="4179" y="10875"/>
                  </a:cubicBezTo>
                  <a:cubicBezTo>
                    <a:pt x="4334" y="10829"/>
                    <a:pt x="4443" y="10756"/>
                    <a:pt x="4562" y="10719"/>
                  </a:cubicBezTo>
                  <a:cubicBezTo>
                    <a:pt x="4708" y="10646"/>
                    <a:pt x="4790" y="10601"/>
                    <a:pt x="4899" y="10528"/>
                  </a:cubicBezTo>
                  <a:cubicBezTo>
                    <a:pt x="4982" y="10455"/>
                    <a:pt x="5018" y="10373"/>
                    <a:pt x="5055" y="10300"/>
                  </a:cubicBezTo>
                  <a:cubicBezTo>
                    <a:pt x="5055" y="10227"/>
                    <a:pt x="5055" y="10190"/>
                    <a:pt x="5018" y="10108"/>
                  </a:cubicBezTo>
                  <a:cubicBezTo>
                    <a:pt x="4982" y="10035"/>
                    <a:pt x="4936" y="9999"/>
                    <a:pt x="4899" y="9999"/>
                  </a:cubicBezTo>
                  <a:cubicBezTo>
                    <a:pt x="4863" y="9962"/>
                    <a:pt x="4790" y="9917"/>
                    <a:pt x="4708" y="9917"/>
                  </a:cubicBezTo>
                  <a:cubicBezTo>
                    <a:pt x="4671" y="9917"/>
                    <a:pt x="4635" y="9880"/>
                    <a:pt x="4635" y="9880"/>
                  </a:cubicBezTo>
                  <a:cubicBezTo>
                    <a:pt x="4863" y="9807"/>
                    <a:pt x="5091" y="9734"/>
                    <a:pt x="5356" y="9616"/>
                  </a:cubicBezTo>
                  <a:cubicBezTo>
                    <a:pt x="5511" y="9543"/>
                    <a:pt x="5666" y="9461"/>
                    <a:pt x="5775" y="9351"/>
                  </a:cubicBezTo>
                  <a:cubicBezTo>
                    <a:pt x="5930" y="9278"/>
                    <a:pt x="6076" y="9159"/>
                    <a:pt x="6195" y="9086"/>
                  </a:cubicBezTo>
                  <a:cubicBezTo>
                    <a:pt x="6268" y="9004"/>
                    <a:pt x="6386" y="8895"/>
                    <a:pt x="6496" y="8740"/>
                  </a:cubicBezTo>
                  <a:cubicBezTo>
                    <a:pt x="6578" y="8667"/>
                    <a:pt x="6651" y="8548"/>
                    <a:pt x="6688" y="8402"/>
                  </a:cubicBezTo>
                  <a:cubicBezTo>
                    <a:pt x="6724" y="8320"/>
                    <a:pt x="6724" y="8284"/>
                    <a:pt x="6761" y="8211"/>
                  </a:cubicBezTo>
                  <a:lnTo>
                    <a:pt x="6761" y="8056"/>
                  </a:lnTo>
                  <a:lnTo>
                    <a:pt x="6761" y="7910"/>
                  </a:lnTo>
                  <a:cubicBezTo>
                    <a:pt x="6724" y="7864"/>
                    <a:pt x="6724" y="7828"/>
                    <a:pt x="6688" y="7791"/>
                  </a:cubicBezTo>
                  <a:cubicBezTo>
                    <a:pt x="6651" y="7718"/>
                    <a:pt x="6578" y="7682"/>
                    <a:pt x="6496" y="7599"/>
                  </a:cubicBezTo>
                  <a:cubicBezTo>
                    <a:pt x="6423" y="7563"/>
                    <a:pt x="6304" y="7563"/>
                    <a:pt x="6195" y="7527"/>
                  </a:cubicBezTo>
                  <a:cubicBezTo>
                    <a:pt x="6076" y="7490"/>
                    <a:pt x="5967" y="7490"/>
                    <a:pt x="5848" y="7490"/>
                  </a:cubicBezTo>
                  <a:lnTo>
                    <a:pt x="5775" y="7490"/>
                  </a:lnTo>
                  <a:cubicBezTo>
                    <a:pt x="6076" y="7371"/>
                    <a:pt x="6350" y="7225"/>
                    <a:pt x="6615" y="7070"/>
                  </a:cubicBezTo>
                  <a:cubicBezTo>
                    <a:pt x="6916" y="6879"/>
                    <a:pt x="7180" y="6687"/>
                    <a:pt x="7335" y="6496"/>
                  </a:cubicBezTo>
                  <a:cubicBezTo>
                    <a:pt x="7445" y="6386"/>
                    <a:pt x="7527" y="6268"/>
                    <a:pt x="7600" y="6158"/>
                  </a:cubicBezTo>
                  <a:cubicBezTo>
                    <a:pt x="7673" y="6003"/>
                    <a:pt x="7718" y="5894"/>
                    <a:pt x="7755" y="5738"/>
                  </a:cubicBezTo>
                  <a:cubicBezTo>
                    <a:pt x="7755" y="5629"/>
                    <a:pt x="7755" y="5547"/>
                    <a:pt x="7718" y="5474"/>
                  </a:cubicBezTo>
                  <a:cubicBezTo>
                    <a:pt x="7718" y="5355"/>
                    <a:pt x="7673" y="5282"/>
                    <a:pt x="7600" y="5246"/>
                  </a:cubicBezTo>
                  <a:cubicBezTo>
                    <a:pt x="7527" y="5127"/>
                    <a:pt x="7372" y="5091"/>
                    <a:pt x="7180" y="5091"/>
                  </a:cubicBezTo>
                  <a:lnTo>
                    <a:pt x="6989" y="5091"/>
                  </a:lnTo>
                  <a:cubicBezTo>
                    <a:pt x="7335" y="4863"/>
                    <a:pt x="7636" y="4671"/>
                    <a:pt x="7864" y="4489"/>
                  </a:cubicBezTo>
                  <a:cubicBezTo>
                    <a:pt x="7983" y="4370"/>
                    <a:pt x="8092" y="4261"/>
                    <a:pt x="8211" y="4106"/>
                  </a:cubicBezTo>
                  <a:cubicBezTo>
                    <a:pt x="8321" y="3987"/>
                    <a:pt x="8403" y="3877"/>
                    <a:pt x="8439" y="3722"/>
                  </a:cubicBezTo>
                  <a:cubicBezTo>
                    <a:pt x="8512" y="3613"/>
                    <a:pt x="8549" y="3458"/>
                    <a:pt x="8585" y="3303"/>
                  </a:cubicBezTo>
                  <a:cubicBezTo>
                    <a:pt x="8585" y="3193"/>
                    <a:pt x="8585" y="3075"/>
                    <a:pt x="8549" y="3002"/>
                  </a:cubicBezTo>
                  <a:cubicBezTo>
                    <a:pt x="8549" y="2965"/>
                    <a:pt x="8512" y="2929"/>
                    <a:pt x="8512" y="2892"/>
                  </a:cubicBezTo>
                  <a:lnTo>
                    <a:pt x="8476" y="2847"/>
                  </a:lnTo>
                  <a:lnTo>
                    <a:pt x="8439" y="2810"/>
                  </a:lnTo>
                  <a:cubicBezTo>
                    <a:pt x="8357" y="2737"/>
                    <a:pt x="8284" y="2737"/>
                    <a:pt x="8211" y="2701"/>
                  </a:cubicBezTo>
                  <a:lnTo>
                    <a:pt x="7946" y="2701"/>
                  </a:lnTo>
                  <a:cubicBezTo>
                    <a:pt x="7864" y="2737"/>
                    <a:pt x="7755" y="2737"/>
                    <a:pt x="7673" y="2774"/>
                  </a:cubicBezTo>
                  <a:cubicBezTo>
                    <a:pt x="7457" y="2808"/>
                    <a:pt x="7282" y="2883"/>
                    <a:pt x="7071" y="2984"/>
                  </a:cubicBezTo>
                  <a:lnTo>
                    <a:pt x="7071" y="2984"/>
                  </a:lnTo>
                  <a:lnTo>
                    <a:pt x="7071" y="2965"/>
                  </a:lnTo>
                  <a:cubicBezTo>
                    <a:pt x="7180" y="2810"/>
                    <a:pt x="7335" y="2619"/>
                    <a:pt x="7445" y="2390"/>
                  </a:cubicBezTo>
                  <a:cubicBezTo>
                    <a:pt x="7600" y="2162"/>
                    <a:pt x="7718" y="1934"/>
                    <a:pt x="7828" y="1752"/>
                  </a:cubicBezTo>
                  <a:cubicBezTo>
                    <a:pt x="7983" y="1442"/>
                    <a:pt x="8056" y="1250"/>
                    <a:pt x="8092" y="1022"/>
                  </a:cubicBezTo>
                  <a:cubicBezTo>
                    <a:pt x="8129" y="794"/>
                    <a:pt x="8129" y="612"/>
                    <a:pt x="8092" y="420"/>
                  </a:cubicBezTo>
                  <a:cubicBezTo>
                    <a:pt x="8056" y="338"/>
                    <a:pt x="8019" y="265"/>
                    <a:pt x="7946" y="192"/>
                  </a:cubicBezTo>
                  <a:cubicBezTo>
                    <a:pt x="7864" y="110"/>
                    <a:pt x="7791" y="73"/>
                    <a:pt x="7673" y="37"/>
                  </a:cubicBezTo>
                  <a:cubicBezTo>
                    <a:pt x="7600" y="0"/>
                    <a:pt x="7527" y="0"/>
                    <a:pt x="7445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0"/>
            <p:cNvSpPr/>
            <p:nvPr/>
          </p:nvSpPr>
          <p:spPr>
            <a:xfrm>
              <a:off x="1991574" y="1805171"/>
              <a:ext cx="419358" cy="855952"/>
            </a:xfrm>
            <a:custGeom>
              <a:avLst/>
              <a:gdLst/>
              <a:ahLst/>
              <a:cxnLst/>
              <a:rect l="l" t="t" r="r" b="b"/>
              <a:pathLst>
                <a:path w="6423" h="13110" extrusionOk="0">
                  <a:moveTo>
                    <a:pt x="3996" y="0"/>
                  </a:moveTo>
                  <a:cubicBezTo>
                    <a:pt x="3914" y="0"/>
                    <a:pt x="3841" y="37"/>
                    <a:pt x="3768" y="73"/>
                  </a:cubicBezTo>
                  <a:cubicBezTo>
                    <a:pt x="3649" y="110"/>
                    <a:pt x="3540" y="192"/>
                    <a:pt x="3458" y="265"/>
                  </a:cubicBezTo>
                  <a:cubicBezTo>
                    <a:pt x="3312" y="420"/>
                    <a:pt x="3193" y="611"/>
                    <a:pt x="3120" y="876"/>
                  </a:cubicBezTo>
                  <a:cubicBezTo>
                    <a:pt x="3002" y="1104"/>
                    <a:pt x="2965" y="1332"/>
                    <a:pt x="2892" y="1633"/>
                  </a:cubicBezTo>
                  <a:cubicBezTo>
                    <a:pt x="2856" y="1898"/>
                    <a:pt x="2819" y="2162"/>
                    <a:pt x="2819" y="2472"/>
                  </a:cubicBezTo>
                  <a:cubicBezTo>
                    <a:pt x="2774" y="2701"/>
                    <a:pt x="2774" y="2965"/>
                    <a:pt x="2774" y="3193"/>
                  </a:cubicBezTo>
                  <a:cubicBezTo>
                    <a:pt x="2701" y="3002"/>
                    <a:pt x="2628" y="2846"/>
                    <a:pt x="2546" y="2701"/>
                  </a:cubicBezTo>
                  <a:cubicBezTo>
                    <a:pt x="2436" y="2509"/>
                    <a:pt x="2318" y="2281"/>
                    <a:pt x="2090" y="2126"/>
                  </a:cubicBezTo>
                  <a:cubicBezTo>
                    <a:pt x="2053" y="2089"/>
                    <a:pt x="2017" y="2089"/>
                    <a:pt x="1980" y="2053"/>
                  </a:cubicBezTo>
                  <a:cubicBezTo>
                    <a:pt x="1907" y="2016"/>
                    <a:pt x="1861" y="2016"/>
                    <a:pt x="1825" y="2016"/>
                  </a:cubicBezTo>
                  <a:cubicBezTo>
                    <a:pt x="1752" y="1980"/>
                    <a:pt x="1715" y="1980"/>
                    <a:pt x="1679" y="1980"/>
                  </a:cubicBezTo>
                  <a:cubicBezTo>
                    <a:pt x="1633" y="1980"/>
                    <a:pt x="1560" y="2016"/>
                    <a:pt x="1524" y="2016"/>
                  </a:cubicBezTo>
                  <a:lnTo>
                    <a:pt x="1487" y="2016"/>
                  </a:lnTo>
                  <a:cubicBezTo>
                    <a:pt x="1451" y="2053"/>
                    <a:pt x="1405" y="2053"/>
                    <a:pt x="1369" y="2089"/>
                  </a:cubicBezTo>
                  <a:cubicBezTo>
                    <a:pt x="1332" y="2126"/>
                    <a:pt x="1296" y="2126"/>
                    <a:pt x="1259" y="2208"/>
                  </a:cubicBezTo>
                  <a:cubicBezTo>
                    <a:pt x="1177" y="2281"/>
                    <a:pt x="1104" y="2354"/>
                    <a:pt x="1031" y="2472"/>
                  </a:cubicBezTo>
                  <a:cubicBezTo>
                    <a:pt x="995" y="2545"/>
                    <a:pt x="995" y="2582"/>
                    <a:pt x="949" y="2618"/>
                  </a:cubicBezTo>
                  <a:cubicBezTo>
                    <a:pt x="913" y="2701"/>
                    <a:pt x="913" y="2773"/>
                    <a:pt x="913" y="2810"/>
                  </a:cubicBezTo>
                  <a:cubicBezTo>
                    <a:pt x="876" y="2929"/>
                    <a:pt x="840" y="3038"/>
                    <a:pt x="840" y="3157"/>
                  </a:cubicBezTo>
                  <a:cubicBezTo>
                    <a:pt x="840" y="3385"/>
                    <a:pt x="876" y="3649"/>
                    <a:pt x="913" y="3914"/>
                  </a:cubicBezTo>
                  <a:cubicBezTo>
                    <a:pt x="995" y="4142"/>
                    <a:pt x="1068" y="4406"/>
                    <a:pt x="1177" y="4717"/>
                  </a:cubicBezTo>
                  <a:cubicBezTo>
                    <a:pt x="1332" y="5054"/>
                    <a:pt x="1487" y="5401"/>
                    <a:pt x="1633" y="5738"/>
                  </a:cubicBezTo>
                  <a:cubicBezTo>
                    <a:pt x="1597" y="5665"/>
                    <a:pt x="1524" y="5629"/>
                    <a:pt x="1487" y="5547"/>
                  </a:cubicBezTo>
                  <a:cubicBezTo>
                    <a:pt x="1405" y="5510"/>
                    <a:pt x="1369" y="5474"/>
                    <a:pt x="1332" y="5437"/>
                  </a:cubicBezTo>
                  <a:cubicBezTo>
                    <a:pt x="1259" y="5401"/>
                    <a:pt x="1177" y="5355"/>
                    <a:pt x="1141" y="5319"/>
                  </a:cubicBezTo>
                  <a:cubicBezTo>
                    <a:pt x="1031" y="5282"/>
                    <a:pt x="913" y="5246"/>
                    <a:pt x="803" y="5246"/>
                  </a:cubicBezTo>
                  <a:lnTo>
                    <a:pt x="648" y="5246"/>
                  </a:lnTo>
                  <a:cubicBezTo>
                    <a:pt x="612" y="5246"/>
                    <a:pt x="612" y="5246"/>
                    <a:pt x="575" y="5282"/>
                  </a:cubicBezTo>
                  <a:cubicBezTo>
                    <a:pt x="539" y="5282"/>
                    <a:pt x="493" y="5282"/>
                    <a:pt x="493" y="5319"/>
                  </a:cubicBezTo>
                  <a:cubicBezTo>
                    <a:pt x="420" y="5355"/>
                    <a:pt x="384" y="5401"/>
                    <a:pt x="347" y="5437"/>
                  </a:cubicBezTo>
                  <a:cubicBezTo>
                    <a:pt x="311" y="5474"/>
                    <a:pt x="265" y="5547"/>
                    <a:pt x="265" y="5583"/>
                  </a:cubicBezTo>
                  <a:cubicBezTo>
                    <a:pt x="228" y="5665"/>
                    <a:pt x="192" y="5738"/>
                    <a:pt x="192" y="5811"/>
                  </a:cubicBezTo>
                  <a:cubicBezTo>
                    <a:pt x="192" y="5893"/>
                    <a:pt x="155" y="5966"/>
                    <a:pt x="155" y="6085"/>
                  </a:cubicBezTo>
                  <a:cubicBezTo>
                    <a:pt x="155" y="6267"/>
                    <a:pt x="155" y="6423"/>
                    <a:pt x="192" y="6614"/>
                  </a:cubicBezTo>
                  <a:cubicBezTo>
                    <a:pt x="192" y="6769"/>
                    <a:pt x="228" y="6915"/>
                    <a:pt x="311" y="7107"/>
                  </a:cubicBezTo>
                  <a:cubicBezTo>
                    <a:pt x="384" y="7408"/>
                    <a:pt x="539" y="7718"/>
                    <a:pt x="721" y="8055"/>
                  </a:cubicBezTo>
                  <a:cubicBezTo>
                    <a:pt x="913" y="8366"/>
                    <a:pt x="1141" y="8667"/>
                    <a:pt x="1332" y="8895"/>
                  </a:cubicBezTo>
                  <a:cubicBezTo>
                    <a:pt x="1405" y="9004"/>
                    <a:pt x="1487" y="9123"/>
                    <a:pt x="1597" y="9232"/>
                  </a:cubicBezTo>
                  <a:cubicBezTo>
                    <a:pt x="1524" y="9196"/>
                    <a:pt x="1451" y="9159"/>
                    <a:pt x="1369" y="9159"/>
                  </a:cubicBezTo>
                  <a:cubicBezTo>
                    <a:pt x="1262" y="9106"/>
                    <a:pt x="1087" y="9072"/>
                    <a:pt x="897" y="9072"/>
                  </a:cubicBezTo>
                  <a:cubicBezTo>
                    <a:pt x="827" y="9072"/>
                    <a:pt x="756" y="9077"/>
                    <a:pt x="685" y="9086"/>
                  </a:cubicBezTo>
                  <a:cubicBezTo>
                    <a:pt x="612" y="9123"/>
                    <a:pt x="575" y="9123"/>
                    <a:pt x="493" y="9159"/>
                  </a:cubicBezTo>
                  <a:cubicBezTo>
                    <a:pt x="457" y="9159"/>
                    <a:pt x="420" y="9196"/>
                    <a:pt x="384" y="9196"/>
                  </a:cubicBezTo>
                  <a:cubicBezTo>
                    <a:pt x="311" y="9278"/>
                    <a:pt x="228" y="9351"/>
                    <a:pt x="155" y="9424"/>
                  </a:cubicBezTo>
                  <a:cubicBezTo>
                    <a:pt x="37" y="9615"/>
                    <a:pt x="0" y="9880"/>
                    <a:pt x="83" y="10145"/>
                  </a:cubicBezTo>
                  <a:cubicBezTo>
                    <a:pt x="83" y="10300"/>
                    <a:pt x="155" y="10455"/>
                    <a:pt x="228" y="10646"/>
                  </a:cubicBezTo>
                  <a:cubicBezTo>
                    <a:pt x="311" y="10792"/>
                    <a:pt x="384" y="10984"/>
                    <a:pt x="493" y="11139"/>
                  </a:cubicBezTo>
                  <a:cubicBezTo>
                    <a:pt x="648" y="11404"/>
                    <a:pt x="913" y="11668"/>
                    <a:pt x="1177" y="11896"/>
                  </a:cubicBezTo>
                  <a:cubicBezTo>
                    <a:pt x="1451" y="12088"/>
                    <a:pt x="1715" y="12243"/>
                    <a:pt x="2090" y="12471"/>
                  </a:cubicBezTo>
                  <a:cubicBezTo>
                    <a:pt x="2318" y="12580"/>
                    <a:pt x="2546" y="12699"/>
                    <a:pt x="2819" y="12808"/>
                  </a:cubicBezTo>
                  <a:cubicBezTo>
                    <a:pt x="2774" y="12845"/>
                    <a:pt x="2774" y="12881"/>
                    <a:pt x="2819" y="12927"/>
                  </a:cubicBezTo>
                  <a:lnTo>
                    <a:pt x="2856" y="12963"/>
                  </a:lnTo>
                  <a:lnTo>
                    <a:pt x="2892" y="12963"/>
                  </a:lnTo>
                  <a:cubicBezTo>
                    <a:pt x="2929" y="12963"/>
                    <a:pt x="2965" y="12963"/>
                    <a:pt x="3047" y="12927"/>
                  </a:cubicBezTo>
                  <a:cubicBezTo>
                    <a:pt x="3193" y="13000"/>
                    <a:pt x="3312" y="13036"/>
                    <a:pt x="3458" y="13109"/>
                  </a:cubicBezTo>
                  <a:lnTo>
                    <a:pt x="3540" y="13109"/>
                  </a:lnTo>
                  <a:cubicBezTo>
                    <a:pt x="3540" y="13073"/>
                    <a:pt x="3540" y="13036"/>
                    <a:pt x="3504" y="13036"/>
                  </a:cubicBezTo>
                  <a:cubicBezTo>
                    <a:pt x="3385" y="12963"/>
                    <a:pt x="3275" y="12927"/>
                    <a:pt x="3157" y="12845"/>
                  </a:cubicBezTo>
                  <a:lnTo>
                    <a:pt x="3230" y="12845"/>
                  </a:lnTo>
                  <a:cubicBezTo>
                    <a:pt x="3312" y="12772"/>
                    <a:pt x="3421" y="12699"/>
                    <a:pt x="3540" y="12617"/>
                  </a:cubicBezTo>
                  <a:cubicBezTo>
                    <a:pt x="3686" y="12507"/>
                    <a:pt x="3878" y="12352"/>
                    <a:pt x="4069" y="12197"/>
                  </a:cubicBezTo>
                  <a:cubicBezTo>
                    <a:pt x="4188" y="12124"/>
                    <a:pt x="4261" y="12051"/>
                    <a:pt x="4334" y="11969"/>
                  </a:cubicBezTo>
                  <a:cubicBezTo>
                    <a:pt x="4416" y="11933"/>
                    <a:pt x="4452" y="11896"/>
                    <a:pt x="4525" y="11823"/>
                  </a:cubicBezTo>
                  <a:lnTo>
                    <a:pt x="4562" y="11787"/>
                  </a:lnTo>
                  <a:cubicBezTo>
                    <a:pt x="4644" y="11705"/>
                    <a:pt x="4680" y="11668"/>
                    <a:pt x="4753" y="11632"/>
                  </a:cubicBezTo>
                  <a:lnTo>
                    <a:pt x="4790" y="11595"/>
                  </a:lnTo>
                  <a:cubicBezTo>
                    <a:pt x="4908" y="11513"/>
                    <a:pt x="4981" y="11404"/>
                    <a:pt x="5100" y="11331"/>
                  </a:cubicBezTo>
                  <a:cubicBezTo>
                    <a:pt x="5209" y="11212"/>
                    <a:pt x="5282" y="11139"/>
                    <a:pt x="5401" y="11020"/>
                  </a:cubicBezTo>
                  <a:cubicBezTo>
                    <a:pt x="5474" y="10911"/>
                    <a:pt x="5556" y="10829"/>
                    <a:pt x="5593" y="10719"/>
                  </a:cubicBezTo>
                  <a:cubicBezTo>
                    <a:pt x="5666" y="10646"/>
                    <a:pt x="5666" y="10528"/>
                    <a:pt x="5629" y="10455"/>
                  </a:cubicBezTo>
                  <a:cubicBezTo>
                    <a:pt x="5629" y="10418"/>
                    <a:pt x="5593" y="10336"/>
                    <a:pt x="5556" y="10300"/>
                  </a:cubicBezTo>
                  <a:cubicBezTo>
                    <a:pt x="5511" y="10263"/>
                    <a:pt x="5438" y="10227"/>
                    <a:pt x="5401" y="10227"/>
                  </a:cubicBezTo>
                  <a:cubicBezTo>
                    <a:pt x="5328" y="10227"/>
                    <a:pt x="5282" y="10227"/>
                    <a:pt x="5173" y="10263"/>
                  </a:cubicBezTo>
                  <a:lnTo>
                    <a:pt x="5100" y="10263"/>
                  </a:lnTo>
                  <a:cubicBezTo>
                    <a:pt x="5282" y="10072"/>
                    <a:pt x="5474" y="9880"/>
                    <a:pt x="5666" y="9688"/>
                  </a:cubicBezTo>
                  <a:cubicBezTo>
                    <a:pt x="5784" y="9579"/>
                    <a:pt x="5857" y="9424"/>
                    <a:pt x="5967" y="9314"/>
                  </a:cubicBezTo>
                  <a:cubicBezTo>
                    <a:pt x="6049" y="9159"/>
                    <a:pt x="6158" y="9050"/>
                    <a:pt x="6195" y="8895"/>
                  </a:cubicBezTo>
                  <a:cubicBezTo>
                    <a:pt x="6277" y="8776"/>
                    <a:pt x="6313" y="8630"/>
                    <a:pt x="6386" y="8475"/>
                  </a:cubicBezTo>
                  <a:cubicBezTo>
                    <a:pt x="6386" y="8366"/>
                    <a:pt x="6423" y="8211"/>
                    <a:pt x="6423" y="8055"/>
                  </a:cubicBezTo>
                  <a:cubicBezTo>
                    <a:pt x="6423" y="8019"/>
                    <a:pt x="6423" y="7946"/>
                    <a:pt x="6386" y="7864"/>
                  </a:cubicBezTo>
                  <a:cubicBezTo>
                    <a:pt x="6386" y="7827"/>
                    <a:pt x="6386" y="7754"/>
                    <a:pt x="6350" y="7718"/>
                  </a:cubicBezTo>
                  <a:cubicBezTo>
                    <a:pt x="6313" y="7681"/>
                    <a:pt x="6313" y="7636"/>
                    <a:pt x="6277" y="7599"/>
                  </a:cubicBezTo>
                  <a:cubicBezTo>
                    <a:pt x="6240" y="7563"/>
                    <a:pt x="6195" y="7526"/>
                    <a:pt x="6158" y="7490"/>
                  </a:cubicBezTo>
                  <a:cubicBezTo>
                    <a:pt x="6085" y="7453"/>
                    <a:pt x="6012" y="7453"/>
                    <a:pt x="5930" y="7453"/>
                  </a:cubicBezTo>
                  <a:cubicBezTo>
                    <a:pt x="5894" y="7438"/>
                    <a:pt x="5860" y="7433"/>
                    <a:pt x="5828" y="7433"/>
                  </a:cubicBezTo>
                  <a:cubicBezTo>
                    <a:pt x="5763" y="7433"/>
                    <a:pt x="5702" y="7453"/>
                    <a:pt x="5629" y="7453"/>
                  </a:cubicBezTo>
                  <a:cubicBezTo>
                    <a:pt x="5511" y="7490"/>
                    <a:pt x="5401" y="7526"/>
                    <a:pt x="5282" y="7563"/>
                  </a:cubicBezTo>
                  <a:cubicBezTo>
                    <a:pt x="5246" y="7599"/>
                    <a:pt x="5209" y="7599"/>
                    <a:pt x="5209" y="7599"/>
                  </a:cubicBezTo>
                  <a:cubicBezTo>
                    <a:pt x="5438" y="7335"/>
                    <a:pt x="5629" y="7107"/>
                    <a:pt x="5821" y="6879"/>
                  </a:cubicBezTo>
                  <a:cubicBezTo>
                    <a:pt x="6012" y="6578"/>
                    <a:pt x="6158" y="6313"/>
                    <a:pt x="6240" y="6039"/>
                  </a:cubicBezTo>
                  <a:cubicBezTo>
                    <a:pt x="6313" y="5893"/>
                    <a:pt x="6350" y="5775"/>
                    <a:pt x="6350" y="5629"/>
                  </a:cubicBezTo>
                  <a:cubicBezTo>
                    <a:pt x="6350" y="5510"/>
                    <a:pt x="6350" y="5355"/>
                    <a:pt x="6313" y="5209"/>
                  </a:cubicBezTo>
                  <a:cubicBezTo>
                    <a:pt x="6277" y="5091"/>
                    <a:pt x="6240" y="5018"/>
                    <a:pt x="6195" y="4945"/>
                  </a:cubicBezTo>
                  <a:cubicBezTo>
                    <a:pt x="6158" y="4899"/>
                    <a:pt x="6085" y="4826"/>
                    <a:pt x="6012" y="4790"/>
                  </a:cubicBezTo>
                  <a:cubicBezTo>
                    <a:pt x="5963" y="4774"/>
                    <a:pt x="5908" y="4766"/>
                    <a:pt x="5847" y="4766"/>
                  </a:cubicBezTo>
                  <a:cubicBezTo>
                    <a:pt x="5760" y="4766"/>
                    <a:pt x="5663" y="4783"/>
                    <a:pt x="5556" y="4826"/>
                  </a:cubicBezTo>
                  <a:lnTo>
                    <a:pt x="5511" y="4863"/>
                  </a:lnTo>
                  <a:cubicBezTo>
                    <a:pt x="5438" y="4863"/>
                    <a:pt x="5401" y="4899"/>
                    <a:pt x="5365" y="4945"/>
                  </a:cubicBezTo>
                  <a:lnTo>
                    <a:pt x="5365" y="4899"/>
                  </a:lnTo>
                  <a:cubicBezTo>
                    <a:pt x="5629" y="4562"/>
                    <a:pt x="5821" y="4297"/>
                    <a:pt x="5930" y="3987"/>
                  </a:cubicBezTo>
                  <a:cubicBezTo>
                    <a:pt x="6012" y="3841"/>
                    <a:pt x="6085" y="3686"/>
                    <a:pt x="6122" y="3531"/>
                  </a:cubicBezTo>
                  <a:cubicBezTo>
                    <a:pt x="6158" y="3385"/>
                    <a:pt x="6158" y="3230"/>
                    <a:pt x="6158" y="3075"/>
                  </a:cubicBezTo>
                  <a:cubicBezTo>
                    <a:pt x="6158" y="2929"/>
                    <a:pt x="6158" y="2810"/>
                    <a:pt x="6122" y="2664"/>
                  </a:cubicBezTo>
                  <a:cubicBezTo>
                    <a:pt x="6085" y="2545"/>
                    <a:pt x="6049" y="2436"/>
                    <a:pt x="5967" y="2354"/>
                  </a:cubicBezTo>
                  <a:cubicBezTo>
                    <a:pt x="5967" y="2354"/>
                    <a:pt x="5930" y="2317"/>
                    <a:pt x="5894" y="2281"/>
                  </a:cubicBezTo>
                  <a:cubicBezTo>
                    <a:pt x="5894" y="2281"/>
                    <a:pt x="5857" y="2281"/>
                    <a:pt x="5857" y="2244"/>
                  </a:cubicBezTo>
                  <a:lnTo>
                    <a:pt x="5784" y="2244"/>
                  </a:lnTo>
                  <a:cubicBezTo>
                    <a:pt x="5757" y="2232"/>
                    <a:pt x="5730" y="2228"/>
                    <a:pt x="5705" y="2228"/>
                  </a:cubicBezTo>
                  <a:cubicBezTo>
                    <a:pt x="5653" y="2228"/>
                    <a:pt x="5605" y="2244"/>
                    <a:pt x="5556" y="2244"/>
                  </a:cubicBezTo>
                  <a:cubicBezTo>
                    <a:pt x="5511" y="2244"/>
                    <a:pt x="5474" y="2281"/>
                    <a:pt x="5438" y="2281"/>
                  </a:cubicBezTo>
                  <a:cubicBezTo>
                    <a:pt x="5401" y="2317"/>
                    <a:pt x="5365" y="2317"/>
                    <a:pt x="5328" y="2354"/>
                  </a:cubicBezTo>
                  <a:cubicBezTo>
                    <a:pt x="5209" y="2390"/>
                    <a:pt x="5136" y="2472"/>
                    <a:pt x="5100" y="2509"/>
                  </a:cubicBezTo>
                  <a:cubicBezTo>
                    <a:pt x="4908" y="2664"/>
                    <a:pt x="4753" y="2810"/>
                    <a:pt x="4598" y="2965"/>
                  </a:cubicBezTo>
                  <a:lnTo>
                    <a:pt x="4598" y="2929"/>
                  </a:lnTo>
                  <a:cubicBezTo>
                    <a:pt x="4644" y="2737"/>
                    <a:pt x="4717" y="2509"/>
                    <a:pt x="4753" y="2281"/>
                  </a:cubicBezTo>
                  <a:cubicBezTo>
                    <a:pt x="4790" y="1980"/>
                    <a:pt x="4790" y="1752"/>
                    <a:pt x="4826" y="1478"/>
                  </a:cubicBezTo>
                  <a:cubicBezTo>
                    <a:pt x="4826" y="1177"/>
                    <a:pt x="4826" y="949"/>
                    <a:pt x="4790" y="757"/>
                  </a:cubicBezTo>
                  <a:cubicBezTo>
                    <a:pt x="4717" y="493"/>
                    <a:pt x="4644" y="338"/>
                    <a:pt x="4525" y="192"/>
                  </a:cubicBezTo>
                  <a:cubicBezTo>
                    <a:pt x="4452" y="110"/>
                    <a:pt x="4370" y="73"/>
                    <a:pt x="4297" y="37"/>
                  </a:cubicBezTo>
                  <a:cubicBezTo>
                    <a:pt x="4224" y="0"/>
                    <a:pt x="4106" y="0"/>
                    <a:pt x="3996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0"/>
            <p:cNvSpPr/>
            <p:nvPr/>
          </p:nvSpPr>
          <p:spPr>
            <a:xfrm>
              <a:off x="2177981" y="1871833"/>
              <a:ext cx="74561" cy="797060"/>
            </a:xfrm>
            <a:custGeom>
              <a:avLst/>
              <a:gdLst/>
              <a:ahLst/>
              <a:cxnLst/>
              <a:rect l="l" t="t" r="r" b="b"/>
              <a:pathLst>
                <a:path w="1142" h="12208" extrusionOk="0">
                  <a:moveTo>
                    <a:pt x="1105" y="1"/>
                  </a:moveTo>
                  <a:lnTo>
                    <a:pt x="1059" y="47"/>
                  </a:lnTo>
                  <a:cubicBezTo>
                    <a:pt x="1023" y="421"/>
                    <a:pt x="986" y="804"/>
                    <a:pt x="913" y="1187"/>
                  </a:cubicBezTo>
                  <a:cubicBezTo>
                    <a:pt x="831" y="1597"/>
                    <a:pt x="794" y="1981"/>
                    <a:pt x="722" y="2364"/>
                  </a:cubicBezTo>
                  <a:cubicBezTo>
                    <a:pt x="685" y="2592"/>
                    <a:pt x="649" y="2783"/>
                    <a:pt x="603" y="2966"/>
                  </a:cubicBezTo>
                  <a:cubicBezTo>
                    <a:pt x="603" y="3194"/>
                    <a:pt x="566" y="3385"/>
                    <a:pt x="530" y="3577"/>
                  </a:cubicBezTo>
                  <a:cubicBezTo>
                    <a:pt x="457" y="3997"/>
                    <a:pt x="375" y="4380"/>
                    <a:pt x="338" y="4790"/>
                  </a:cubicBezTo>
                  <a:cubicBezTo>
                    <a:pt x="229" y="5593"/>
                    <a:pt x="110" y="6432"/>
                    <a:pt x="74" y="7226"/>
                  </a:cubicBezTo>
                  <a:cubicBezTo>
                    <a:pt x="37" y="8029"/>
                    <a:pt x="1" y="8859"/>
                    <a:pt x="74" y="9662"/>
                  </a:cubicBezTo>
                  <a:cubicBezTo>
                    <a:pt x="74" y="10081"/>
                    <a:pt x="147" y="10492"/>
                    <a:pt x="229" y="10912"/>
                  </a:cubicBezTo>
                  <a:cubicBezTo>
                    <a:pt x="265" y="11140"/>
                    <a:pt x="302" y="11331"/>
                    <a:pt x="338" y="11523"/>
                  </a:cubicBezTo>
                  <a:cubicBezTo>
                    <a:pt x="375" y="11632"/>
                    <a:pt x="375" y="11714"/>
                    <a:pt x="420" y="11824"/>
                  </a:cubicBezTo>
                  <a:cubicBezTo>
                    <a:pt x="420" y="11860"/>
                    <a:pt x="457" y="11942"/>
                    <a:pt x="457" y="11979"/>
                  </a:cubicBezTo>
                  <a:cubicBezTo>
                    <a:pt x="493" y="12052"/>
                    <a:pt x="493" y="12088"/>
                    <a:pt x="530" y="12134"/>
                  </a:cubicBezTo>
                  <a:cubicBezTo>
                    <a:pt x="530" y="12207"/>
                    <a:pt x="566" y="12207"/>
                    <a:pt x="649" y="12207"/>
                  </a:cubicBezTo>
                  <a:cubicBezTo>
                    <a:pt x="685" y="12207"/>
                    <a:pt x="722" y="12134"/>
                    <a:pt x="685" y="12088"/>
                  </a:cubicBezTo>
                  <a:cubicBezTo>
                    <a:pt x="685" y="12052"/>
                    <a:pt x="649" y="11979"/>
                    <a:pt x="649" y="11942"/>
                  </a:cubicBezTo>
                  <a:cubicBezTo>
                    <a:pt x="649" y="11860"/>
                    <a:pt x="603" y="11824"/>
                    <a:pt x="603" y="11751"/>
                  </a:cubicBezTo>
                  <a:cubicBezTo>
                    <a:pt x="566" y="11632"/>
                    <a:pt x="566" y="11523"/>
                    <a:pt x="530" y="11404"/>
                  </a:cubicBezTo>
                  <a:cubicBezTo>
                    <a:pt x="493" y="11176"/>
                    <a:pt x="457" y="10948"/>
                    <a:pt x="420" y="10720"/>
                  </a:cubicBezTo>
                  <a:cubicBezTo>
                    <a:pt x="265" y="9963"/>
                    <a:pt x="229" y="9169"/>
                    <a:pt x="229" y="8366"/>
                  </a:cubicBezTo>
                  <a:cubicBezTo>
                    <a:pt x="229" y="7527"/>
                    <a:pt x="265" y="6733"/>
                    <a:pt x="338" y="5894"/>
                  </a:cubicBezTo>
                  <a:cubicBezTo>
                    <a:pt x="375" y="5821"/>
                    <a:pt x="375" y="5703"/>
                    <a:pt x="375" y="5593"/>
                  </a:cubicBezTo>
                  <a:lnTo>
                    <a:pt x="375" y="5630"/>
                  </a:lnTo>
                  <a:cubicBezTo>
                    <a:pt x="493" y="4790"/>
                    <a:pt x="603" y="3997"/>
                    <a:pt x="722" y="3157"/>
                  </a:cubicBezTo>
                  <a:cubicBezTo>
                    <a:pt x="758" y="2783"/>
                    <a:pt x="831" y="2364"/>
                    <a:pt x="877" y="1981"/>
                  </a:cubicBezTo>
                  <a:cubicBezTo>
                    <a:pt x="950" y="1561"/>
                    <a:pt x="986" y="1187"/>
                    <a:pt x="1059" y="804"/>
                  </a:cubicBezTo>
                  <a:cubicBezTo>
                    <a:pt x="1059" y="539"/>
                    <a:pt x="1105" y="311"/>
                    <a:pt x="1141" y="47"/>
                  </a:cubicBezTo>
                  <a:cubicBezTo>
                    <a:pt x="1141" y="47"/>
                    <a:pt x="1141" y="1"/>
                    <a:pt x="1105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0"/>
            <p:cNvSpPr/>
            <p:nvPr/>
          </p:nvSpPr>
          <p:spPr>
            <a:xfrm>
              <a:off x="2046353" y="2209583"/>
              <a:ext cx="141222" cy="178764"/>
            </a:xfrm>
            <a:custGeom>
              <a:avLst/>
              <a:gdLst/>
              <a:ahLst/>
              <a:cxnLst/>
              <a:rect l="l" t="t" r="r" b="b"/>
              <a:pathLst>
                <a:path w="2163" h="2738" extrusionOk="0">
                  <a:moveTo>
                    <a:pt x="1" y="0"/>
                  </a:moveTo>
                  <a:lnTo>
                    <a:pt x="1" y="37"/>
                  </a:lnTo>
                  <a:cubicBezTo>
                    <a:pt x="74" y="302"/>
                    <a:pt x="229" y="575"/>
                    <a:pt x="338" y="803"/>
                  </a:cubicBezTo>
                  <a:cubicBezTo>
                    <a:pt x="493" y="1068"/>
                    <a:pt x="648" y="1332"/>
                    <a:pt x="840" y="1560"/>
                  </a:cubicBezTo>
                  <a:cubicBezTo>
                    <a:pt x="986" y="1789"/>
                    <a:pt x="1178" y="1980"/>
                    <a:pt x="1406" y="2208"/>
                  </a:cubicBezTo>
                  <a:cubicBezTo>
                    <a:pt x="1597" y="2400"/>
                    <a:pt x="1825" y="2582"/>
                    <a:pt x="2053" y="2737"/>
                  </a:cubicBezTo>
                  <a:cubicBezTo>
                    <a:pt x="2090" y="2737"/>
                    <a:pt x="2126" y="2737"/>
                    <a:pt x="2126" y="2701"/>
                  </a:cubicBezTo>
                  <a:cubicBezTo>
                    <a:pt x="2163" y="2701"/>
                    <a:pt x="2163" y="2664"/>
                    <a:pt x="2126" y="2664"/>
                  </a:cubicBezTo>
                  <a:lnTo>
                    <a:pt x="2126" y="2628"/>
                  </a:lnTo>
                  <a:cubicBezTo>
                    <a:pt x="2053" y="2582"/>
                    <a:pt x="1980" y="2546"/>
                    <a:pt x="1935" y="2473"/>
                  </a:cubicBezTo>
                  <a:lnTo>
                    <a:pt x="1935" y="2509"/>
                  </a:lnTo>
                  <a:cubicBezTo>
                    <a:pt x="1752" y="2354"/>
                    <a:pt x="1597" y="2208"/>
                    <a:pt x="1406" y="2053"/>
                  </a:cubicBezTo>
                  <a:cubicBezTo>
                    <a:pt x="1251" y="1898"/>
                    <a:pt x="1105" y="1752"/>
                    <a:pt x="949" y="1560"/>
                  </a:cubicBezTo>
                  <a:cubicBezTo>
                    <a:pt x="794" y="1369"/>
                    <a:pt x="648" y="1177"/>
                    <a:pt x="530" y="949"/>
                  </a:cubicBezTo>
                  <a:cubicBezTo>
                    <a:pt x="384" y="758"/>
                    <a:pt x="265" y="530"/>
                    <a:pt x="192" y="302"/>
                  </a:cubicBezTo>
                  <a:cubicBezTo>
                    <a:pt x="156" y="229"/>
                    <a:pt x="110" y="119"/>
                    <a:pt x="74" y="37"/>
                  </a:cubicBezTo>
                  <a:cubicBezTo>
                    <a:pt x="37" y="0"/>
                    <a:pt x="37" y="0"/>
                    <a:pt x="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0"/>
            <p:cNvSpPr/>
            <p:nvPr/>
          </p:nvSpPr>
          <p:spPr>
            <a:xfrm>
              <a:off x="2044003" y="2447830"/>
              <a:ext cx="153693" cy="123986"/>
            </a:xfrm>
            <a:custGeom>
              <a:avLst/>
              <a:gdLst/>
              <a:ahLst/>
              <a:cxnLst/>
              <a:rect l="l" t="t" r="r" b="b"/>
              <a:pathLst>
                <a:path w="2354" h="1899" extrusionOk="0">
                  <a:moveTo>
                    <a:pt x="0" y="1"/>
                  </a:moveTo>
                  <a:lnTo>
                    <a:pt x="0" y="74"/>
                  </a:lnTo>
                  <a:cubicBezTo>
                    <a:pt x="146" y="265"/>
                    <a:pt x="301" y="457"/>
                    <a:pt x="456" y="612"/>
                  </a:cubicBezTo>
                  <a:cubicBezTo>
                    <a:pt x="648" y="803"/>
                    <a:pt x="830" y="949"/>
                    <a:pt x="1022" y="1141"/>
                  </a:cubicBezTo>
                  <a:cubicBezTo>
                    <a:pt x="1214" y="1259"/>
                    <a:pt x="1405" y="1405"/>
                    <a:pt x="1597" y="1524"/>
                  </a:cubicBezTo>
                  <a:cubicBezTo>
                    <a:pt x="1706" y="1597"/>
                    <a:pt x="1825" y="1670"/>
                    <a:pt x="1934" y="1716"/>
                  </a:cubicBezTo>
                  <a:cubicBezTo>
                    <a:pt x="2053" y="1789"/>
                    <a:pt x="2162" y="1825"/>
                    <a:pt x="2281" y="1898"/>
                  </a:cubicBezTo>
                  <a:lnTo>
                    <a:pt x="2317" y="1862"/>
                  </a:lnTo>
                  <a:lnTo>
                    <a:pt x="2354" y="1862"/>
                  </a:lnTo>
                  <a:cubicBezTo>
                    <a:pt x="2354" y="1825"/>
                    <a:pt x="2354" y="1789"/>
                    <a:pt x="2317" y="1752"/>
                  </a:cubicBezTo>
                  <a:cubicBezTo>
                    <a:pt x="2199" y="1716"/>
                    <a:pt x="2126" y="1670"/>
                    <a:pt x="2016" y="1597"/>
                  </a:cubicBezTo>
                  <a:cubicBezTo>
                    <a:pt x="1898" y="1561"/>
                    <a:pt x="1788" y="1488"/>
                    <a:pt x="1706" y="1442"/>
                  </a:cubicBezTo>
                  <a:cubicBezTo>
                    <a:pt x="1478" y="1332"/>
                    <a:pt x="1287" y="1214"/>
                    <a:pt x="1104" y="1068"/>
                  </a:cubicBezTo>
                  <a:cubicBezTo>
                    <a:pt x="794" y="840"/>
                    <a:pt x="493" y="530"/>
                    <a:pt x="228" y="229"/>
                  </a:cubicBezTo>
                  <a:cubicBezTo>
                    <a:pt x="146" y="192"/>
                    <a:pt x="110" y="119"/>
                    <a:pt x="73" y="37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0"/>
            <p:cNvSpPr/>
            <p:nvPr/>
          </p:nvSpPr>
          <p:spPr>
            <a:xfrm>
              <a:off x="2101133" y="1989944"/>
              <a:ext cx="106684" cy="177393"/>
            </a:xfrm>
            <a:custGeom>
              <a:avLst/>
              <a:gdLst/>
              <a:ahLst/>
              <a:cxnLst/>
              <a:rect l="l" t="t" r="r" b="b"/>
              <a:pathLst>
                <a:path w="1634" h="2717" extrusionOk="0">
                  <a:moveTo>
                    <a:pt x="47" y="0"/>
                  </a:moveTo>
                  <a:cubicBezTo>
                    <a:pt x="42" y="0"/>
                    <a:pt x="37" y="4"/>
                    <a:pt x="37" y="16"/>
                  </a:cubicBezTo>
                  <a:lnTo>
                    <a:pt x="1" y="16"/>
                  </a:lnTo>
                  <a:lnTo>
                    <a:pt x="1" y="62"/>
                  </a:lnTo>
                  <a:cubicBezTo>
                    <a:pt x="110" y="555"/>
                    <a:pt x="302" y="1047"/>
                    <a:pt x="567" y="1503"/>
                  </a:cubicBezTo>
                  <a:cubicBezTo>
                    <a:pt x="685" y="1732"/>
                    <a:pt x="831" y="1960"/>
                    <a:pt x="986" y="2151"/>
                  </a:cubicBezTo>
                  <a:cubicBezTo>
                    <a:pt x="1059" y="2261"/>
                    <a:pt x="1178" y="2379"/>
                    <a:pt x="1251" y="2452"/>
                  </a:cubicBezTo>
                  <a:cubicBezTo>
                    <a:pt x="1287" y="2489"/>
                    <a:pt x="1324" y="2525"/>
                    <a:pt x="1406" y="2607"/>
                  </a:cubicBezTo>
                  <a:cubicBezTo>
                    <a:pt x="1442" y="2644"/>
                    <a:pt x="1479" y="2680"/>
                    <a:pt x="1552" y="2717"/>
                  </a:cubicBezTo>
                  <a:cubicBezTo>
                    <a:pt x="1552" y="2717"/>
                    <a:pt x="1597" y="2717"/>
                    <a:pt x="1597" y="2680"/>
                  </a:cubicBezTo>
                  <a:cubicBezTo>
                    <a:pt x="1634" y="2680"/>
                    <a:pt x="1634" y="2644"/>
                    <a:pt x="1597" y="2644"/>
                  </a:cubicBezTo>
                  <a:cubicBezTo>
                    <a:pt x="1552" y="2571"/>
                    <a:pt x="1515" y="2525"/>
                    <a:pt x="1479" y="2489"/>
                  </a:cubicBezTo>
                  <a:cubicBezTo>
                    <a:pt x="1406" y="2452"/>
                    <a:pt x="1369" y="2416"/>
                    <a:pt x="1324" y="2343"/>
                  </a:cubicBezTo>
                  <a:cubicBezTo>
                    <a:pt x="1214" y="2261"/>
                    <a:pt x="1141" y="2151"/>
                    <a:pt x="1023" y="2033"/>
                  </a:cubicBezTo>
                  <a:cubicBezTo>
                    <a:pt x="986" y="1960"/>
                    <a:pt x="913" y="1887"/>
                    <a:pt x="868" y="1805"/>
                  </a:cubicBezTo>
                  <a:cubicBezTo>
                    <a:pt x="795" y="1732"/>
                    <a:pt x="758" y="1613"/>
                    <a:pt x="685" y="1540"/>
                  </a:cubicBezTo>
                  <a:cubicBezTo>
                    <a:pt x="567" y="1348"/>
                    <a:pt x="494" y="1202"/>
                    <a:pt x="412" y="1011"/>
                  </a:cubicBezTo>
                  <a:cubicBezTo>
                    <a:pt x="266" y="664"/>
                    <a:pt x="147" y="363"/>
                    <a:pt x="74" y="16"/>
                  </a:cubicBezTo>
                  <a:cubicBezTo>
                    <a:pt x="74" y="16"/>
                    <a:pt x="58" y="0"/>
                    <a:pt x="4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0"/>
            <p:cNvSpPr/>
            <p:nvPr/>
          </p:nvSpPr>
          <p:spPr>
            <a:xfrm>
              <a:off x="2197634" y="1926677"/>
              <a:ext cx="37607" cy="69730"/>
            </a:xfrm>
            <a:custGeom>
              <a:avLst/>
              <a:gdLst/>
              <a:ahLst/>
              <a:cxnLst/>
              <a:rect l="l" t="t" r="r" b="b"/>
              <a:pathLst>
                <a:path w="576" h="1068" extrusionOk="0">
                  <a:moveTo>
                    <a:pt x="37" y="0"/>
                  </a:moveTo>
                  <a:lnTo>
                    <a:pt x="37" y="37"/>
                  </a:lnTo>
                  <a:lnTo>
                    <a:pt x="1" y="37"/>
                  </a:lnTo>
                  <a:lnTo>
                    <a:pt x="1" y="73"/>
                  </a:lnTo>
                  <a:cubicBezTo>
                    <a:pt x="1" y="119"/>
                    <a:pt x="37" y="155"/>
                    <a:pt x="37" y="192"/>
                  </a:cubicBezTo>
                  <a:cubicBezTo>
                    <a:pt x="37" y="228"/>
                    <a:pt x="74" y="301"/>
                    <a:pt x="74" y="347"/>
                  </a:cubicBezTo>
                  <a:cubicBezTo>
                    <a:pt x="119" y="420"/>
                    <a:pt x="156" y="493"/>
                    <a:pt x="192" y="575"/>
                  </a:cubicBezTo>
                  <a:cubicBezTo>
                    <a:pt x="265" y="757"/>
                    <a:pt x="384" y="912"/>
                    <a:pt x="493" y="1068"/>
                  </a:cubicBezTo>
                  <a:lnTo>
                    <a:pt x="530" y="1068"/>
                  </a:lnTo>
                  <a:cubicBezTo>
                    <a:pt x="530" y="1068"/>
                    <a:pt x="576" y="1031"/>
                    <a:pt x="530" y="1031"/>
                  </a:cubicBezTo>
                  <a:cubicBezTo>
                    <a:pt x="493" y="912"/>
                    <a:pt x="421" y="840"/>
                    <a:pt x="384" y="757"/>
                  </a:cubicBezTo>
                  <a:cubicBezTo>
                    <a:pt x="302" y="648"/>
                    <a:pt x="265" y="575"/>
                    <a:pt x="192" y="456"/>
                  </a:cubicBezTo>
                  <a:lnTo>
                    <a:pt x="229" y="456"/>
                  </a:lnTo>
                  <a:cubicBezTo>
                    <a:pt x="192" y="420"/>
                    <a:pt x="156" y="347"/>
                    <a:pt x="119" y="265"/>
                  </a:cubicBezTo>
                  <a:cubicBezTo>
                    <a:pt x="119" y="192"/>
                    <a:pt x="74" y="119"/>
                    <a:pt x="74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0"/>
            <p:cNvSpPr/>
            <p:nvPr/>
          </p:nvSpPr>
          <p:spPr>
            <a:xfrm>
              <a:off x="2239943" y="1889723"/>
              <a:ext cx="47139" cy="67836"/>
            </a:xfrm>
            <a:custGeom>
              <a:avLst/>
              <a:gdLst/>
              <a:ahLst/>
              <a:cxnLst/>
              <a:rect l="l" t="t" r="r" b="b"/>
              <a:pathLst>
                <a:path w="722" h="1039" extrusionOk="0">
                  <a:moveTo>
                    <a:pt x="648" y="1"/>
                  </a:moveTo>
                  <a:cubicBezTo>
                    <a:pt x="566" y="147"/>
                    <a:pt x="493" y="302"/>
                    <a:pt x="420" y="457"/>
                  </a:cubicBezTo>
                  <a:cubicBezTo>
                    <a:pt x="302" y="603"/>
                    <a:pt x="229" y="721"/>
                    <a:pt x="110" y="867"/>
                  </a:cubicBezTo>
                  <a:cubicBezTo>
                    <a:pt x="74" y="913"/>
                    <a:pt x="37" y="949"/>
                    <a:pt x="1" y="986"/>
                  </a:cubicBezTo>
                  <a:lnTo>
                    <a:pt x="1" y="1022"/>
                  </a:lnTo>
                  <a:cubicBezTo>
                    <a:pt x="1" y="1022"/>
                    <a:pt x="17" y="1039"/>
                    <a:pt x="28" y="1039"/>
                  </a:cubicBezTo>
                  <a:cubicBezTo>
                    <a:pt x="33" y="1039"/>
                    <a:pt x="37" y="1035"/>
                    <a:pt x="37" y="1022"/>
                  </a:cubicBezTo>
                  <a:cubicBezTo>
                    <a:pt x="110" y="949"/>
                    <a:pt x="192" y="913"/>
                    <a:pt x="229" y="831"/>
                  </a:cubicBezTo>
                  <a:cubicBezTo>
                    <a:pt x="302" y="758"/>
                    <a:pt x="338" y="639"/>
                    <a:pt x="420" y="566"/>
                  </a:cubicBezTo>
                  <a:cubicBezTo>
                    <a:pt x="530" y="411"/>
                    <a:pt x="612" y="229"/>
                    <a:pt x="721" y="37"/>
                  </a:cubicBezTo>
                  <a:lnTo>
                    <a:pt x="721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0"/>
            <p:cNvSpPr/>
            <p:nvPr/>
          </p:nvSpPr>
          <p:spPr>
            <a:xfrm>
              <a:off x="2207754" y="1993992"/>
              <a:ext cx="151408" cy="148926"/>
            </a:xfrm>
            <a:custGeom>
              <a:avLst/>
              <a:gdLst/>
              <a:ahLst/>
              <a:cxnLst/>
              <a:rect l="l" t="t" r="r" b="b"/>
              <a:pathLst>
                <a:path w="2319" h="2281" extrusionOk="0">
                  <a:moveTo>
                    <a:pt x="2245" y="0"/>
                  </a:moveTo>
                  <a:lnTo>
                    <a:pt x="2245" y="37"/>
                  </a:lnTo>
                  <a:cubicBezTo>
                    <a:pt x="2127" y="183"/>
                    <a:pt x="2017" y="338"/>
                    <a:pt x="1862" y="493"/>
                  </a:cubicBezTo>
                  <a:cubicBezTo>
                    <a:pt x="1743" y="639"/>
                    <a:pt x="1597" y="794"/>
                    <a:pt x="1479" y="949"/>
                  </a:cubicBezTo>
                  <a:cubicBezTo>
                    <a:pt x="1333" y="1095"/>
                    <a:pt x="1178" y="1250"/>
                    <a:pt x="1023" y="1405"/>
                  </a:cubicBezTo>
                  <a:cubicBezTo>
                    <a:pt x="831" y="1514"/>
                    <a:pt x="685" y="1670"/>
                    <a:pt x="530" y="1779"/>
                  </a:cubicBezTo>
                  <a:cubicBezTo>
                    <a:pt x="338" y="1934"/>
                    <a:pt x="193" y="2053"/>
                    <a:pt x="37" y="2162"/>
                  </a:cubicBezTo>
                  <a:cubicBezTo>
                    <a:pt x="1" y="2162"/>
                    <a:pt x="1" y="2199"/>
                    <a:pt x="1" y="2235"/>
                  </a:cubicBezTo>
                  <a:cubicBezTo>
                    <a:pt x="37" y="2281"/>
                    <a:pt x="74" y="2281"/>
                    <a:pt x="110" y="2281"/>
                  </a:cubicBezTo>
                  <a:cubicBezTo>
                    <a:pt x="193" y="2199"/>
                    <a:pt x="302" y="2126"/>
                    <a:pt x="375" y="2053"/>
                  </a:cubicBezTo>
                  <a:cubicBezTo>
                    <a:pt x="494" y="1971"/>
                    <a:pt x="603" y="1898"/>
                    <a:pt x="722" y="1825"/>
                  </a:cubicBezTo>
                  <a:cubicBezTo>
                    <a:pt x="913" y="1633"/>
                    <a:pt x="1105" y="1441"/>
                    <a:pt x="1287" y="1250"/>
                  </a:cubicBezTo>
                  <a:cubicBezTo>
                    <a:pt x="1406" y="1177"/>
                    <a:pt x="1479" y="1058"/>
                    <a:pt x="1561" y="985"/>
                  </a:cubicBezTo>
                  <a:cubicBezTo>
                    <a:pt x="1670" y="867"/>
                    <a:pt x="1743" y="794"/>
                    <a:pt x="1825" y="684"/>
                  </a:cubicBezTo>
                  <a:cubicBezTo>
                    <a:pt x="2017" y="493"/>
                    <a:pt x="2163" y="265"/>
                    <a:pt x="2318" y="73"/>
                  </a:cubicBezTo>
                  <a:cubicBezTo>
                    <a:pt x="2318" y="37"/>
                    <a:pt x="2318" y="0"/>
                    <a:pt x="22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0"/>
            <p:cNvSpPr/>
            <p:nvPr/>
          </p:nvSpPr>
          <p:spPr>
            <a:xfrm>
              <a:off x="2187514" y="2157742"/>
              <a:ext cx="181767" cy="185293"/>
            </a:xfrm>
            <a:custGeom>
              <a:avLst/>
              <a:gdLst/>
              <a:ahLst/>
              <a:cxnLst/>
              <a:rect l="l" t="t" r="r" b="b"/>
              <a:pathLst>
                <a:path w="2784" h="2838" extrusionOk="0">
                  <a:moveTo>
                    <a:pt x="2701" y="1"/>
                  </a:moveTo>
                  <a:cubicBezTo>
                    <a:pt x="2628" y="147"/>
                    <a:pt x="2555" y="265"/>
                    <a:pt x="2437" y="411"/>
                  </a:cubicBezTo>
                  <a:cubicBezTo>
                    <a:pt x="2364" y="530"/>
                    <a:pt x="2245" y="639"/>
                    <a:pt x="2172" y="794"/>
                  </a:cubicBezTo>
                  <a:cubicBezTo>
                    <a:pt x="2017" y="950"/>
                    <a:pt x="1871" y="1141"/>
                    <a:pt x="1679" y="1287"/>
                  </a:cubicBezTo>
                  <a:cubicBezTo>
                    <a:pt x="1524" y="1479"/>
                    <a:pt x="1333" y="1634"/>
                    <a:pt x="1141" y="1780"/>
                  </a:cubicBezTo>
                  <a:cubicBezTo>
                    <a:pt x="959" y="1935"/>
                    <a:pt x="804" y="2090"/>
                    <a:pt x="612" y="2281"/>
                  </a:cubicBezTo>
                  <a:cubicBezTo>
                    <a:pt x="420" y="2427"/>
                    <a:pt x="229" y="2583"/>
                    <a:pt x="46" y="2738"/>
                  </a:cubicBezTo>
                  <a:cubicBezTo>
                    <a:pt x="1" y="2774"/>
                    <a:pt x="1" y="2811"/>
                    <a:pt x="46" y="2811"/>
                  </a:cubicBezTo>
                  <a:cubicBezTo>
                    <a:pt x="46" y="2829"/>
                    <a:pt x="56" y="2838"/>
                    <a:pt x="69" y="2838"/>
                  </a:cubicBezTo>
                  <a:cubicBezTo>
                    <a:pt x="83" y="2838"/>
                    <a:pt x="101" y="2829"/>
                    <a:pt x="119" y="2811"/>
                  </a:cubicBezTo>
                  <a:cubicBezTo>
                    <a:pt x="229" y="2692"/>
                    <a:pt x="347" y="2619"/>
                    <a:pt x="457" y="2510"/>
                  </a:cubicBezTo>
                  <a:cubicBezTo>
                    <a:pt x="612" y="2391"/>
                    <a:pt x="731" y="2281"/>
                    <a:pt x="840" y="2199"/>
                  </a:cubicBezTo>
                  <a:cubicBezTo>
                    <a:pt x="1068" y="1971"/>
                    <a:pt x="1296" y="1743"/>
                    <a:pt x="1561" y="1552"/>
                  </a:cubicBezTo>
                  <a:cubicBezTo>
                    <a:pt x="1789" y="1324"/>
                    <a:pt x="1980" y="1096"/>
                    <a:pt x="2208" y="831"/>
                  </a:cubicBezTo>
                  <a:cubicBezTo>
                    <a:pt x="2400" y="603"/>
                    <a:pt x="2592" y="338"/>
                    <a:pt x="2738" y="37"/>
                  </a:cubicBezTo>
                  <a:cubicBezTo>
                    <a:pt x="2783" y="37"/>
                    <a:pt x="2783" y="1"/>
                    <a:pt x="273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0"/>
            <p:cNvSpPr/>
            <p:nvPr/>
          </p:nvSpPr>
          <p:spPr>
            <a:xfrm>
              <a:off x="2187514" y="2331090"/>
              <a:ext cx="188884" cy="184118"/>
            </a:xfrm>
            <a:custGeom>
              <a:avLst/>
              <a:gdLst/>
              <a:ahLst/>
              <a:cxnLst/>
              <a:rect l="l" t="t" r="r" b="b"/>
              <a:pathLst>
                <a:path w="2893" h="2820" extrusionOk="0">
                  <a:moveTo>
                    <a:pt x="2856" y="0"/>
                  </a:moveTo>
                  <a:lnTo>
                    <a:pt x="2820" y="37"/>
                  </a:lnTo>
                  <a:cubicBezTo>
                    <a:pt x="2701" y="229"/>
                    <a:pt x="2592" y="384"/>
                    <a:pt x="2437" y="575"/>
                  </a:cubicBezTo>
                  <a:lnTo>
                    <a:pt x="2437" y="539"/>
                  </a:lnTo>
                  <a:cubicBezTo>
                    <a:pt x="2245" y="767"/>
                    <a:pt x="2099" y="949"/>
                    <a:pt x="1907" y="1141"/>
                  </a:cubicBezTo>
                  <a:cubicBezTo>
                    <a:pt x="1716" y="1332"/>
                    <a:pt x="1524" y="1524"/>
                    <a:pt x="1296" y="1679"/>
                  </a:cubicBezTo>
                  <a:cubicBezTo>
                    <a:pt x="1105" y="1862"/>
                    <a:pt x="913" y="2017"/>
                    <a:pt x="685" y="2208"/>
                  </a:cubicBezTo>
                  <a:cubicBezTo>
                    <a:pt x="576" y="2281"/>
                    <a:pt x="457" y="2363"/>
                    <a:pt x="347" y="2436"/>
                  </a:cubicBezTo>
                  <a:cubicBezTo>
                    <a:pt x="311" y="2509"/>
                    <a:pt x="274" y="2546"/>
                    <a:pt x="192" y="2591"/>
                  </a:cubicBezTo>
                  <a:cubicBezTo>
                    <a:pt x="156" y="2628"/>
                    <a:pt x="83" y="2664"/>
                    <a:pt x="46" y="2701"/>
                  </a:cubicBezTo>
                  <a:cubicBezTo>
                    <a:pt x="1" y="2737"/>
                    <a:pt x="1" y="2774"/>
                    <a:pt x="46" y="2774"/>
                  </a:cubicBezTo>
                  <a:cubicBezTo>
                    <a:pt x="46" y="2819"/>
                    <a:pt x="46" y="2819"/>
                    <a:pt x="83" y="2819"/>
                  </a:cubicBezTo>
                  <a:lnTo>
                    <a:pt x="119" y="2819"/>
                  </a:lnTo>
                  <a:cubicBezTo>
                    <a:pt x="192" y="2774"/>
                    <a:pt x="229" y="2737"/>
                    <a:pt x="311" y="2701"/>
                  </a:cubicBezTo>
                  <a:cubicBezTo>
                    <a:pt x="384" y="2628"/>
                    <a:pt x="420" y="2591"/>
                    <a:pt x="503" y="2509"/>
                  </a:cubicBezTo>
                  <a:cubicBezTo>
                    <a:pt x="612" y="2436"/>
                    <a:pt x="767" y="2318"/>
                    <a:pt x="877" y="2208"/>
                  </a:cubicBezTo>
                  <a:cubicBezTo>
                    <a:pt x="1141" y="2017"/>
                    <a:pt x="1369" y="1789"/>
                    <a:pt x="1597" y="1560"/>
                  </a:cubicBezTo>
                  <a:cubicBezTo>
                    <a:pt x="1825" y="1332"/>
                    <a:pt x="2053" y="1104"/>
                    <a:pt x="2281" y="840"/>
                  </a:cubicBezTo>
                  <a:cubicBezTo>
                    <a:pt x="2510" y="612"/>
                    <a:pt x="2701" y="347"/>
                    <a:pt x="2893" y="83"/>
                  </a:cubicBezTo>
                  <a:lnTo>
                    <a:pt x="2893" y="37"/>
                  </a:lnTo>
                  <a:lnTo>
                    <a:pt x="285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0"/>
            <p:cNvSpPr/>
            <p:nvPr/>
          </p:nvSpPr>
          <p:spPr>
            <a:xfrm>
              <a:off x="2200050" y="2502609"/>
              <a:ext cx="129274" cy="106684"/>
            </a:xfrm>
            <a:custGeom>
              <a:avLst/>
              <a:gdLst/>
              <a:ahLst/>
              <a:cxnLst/>
              <a:rect l="l" t="t" r="r" b="b"/>
              <a:pathLst>
                <a:path w="1980" h="1634" extrusionOk="0">
                  <a:moveTo>
                    <a:pt x="1907" y="1"/>
                  </a:moveTo>
                  <a:lnTo>
                    <a:pt x="1907" y="37"/>
                  </a:lnTo>
                  <a:cubicBezTo>
                    <a:pt x="1861" y="74"/>
                    <a:pt x="1825" y="110"/>
                    <a:pt x="1788" y="192"/>
                  </a:cubicBezTo>
                  <a:lnTo>
                    <a:pt x="1788" y="147"/>
                  </a:lnTo>
                  <a:cubicBezTo>
                    <a:pt x="1633" y="338"/>
                    <a:pt x="1487" y="493"/>
                    <a:pt x="1332" y="603"/>
                  </a:cubicBezTo>
                  <a:cubicBezTo>
                    <a:pt x="1177" y="758"/>
                    <a:pt x="1031" y="877"/>
                    <a:pt x="876" y="986"/>
                  </a:cubicBezTo>
                  <a:cubicBezTo>
                    <a:pt x="721" y="1105"/>
                    <a:pt x="575" y="1178"/>
                    <a:pt x="456" y="1287"/>
                  </a:cubicBezTo>
                  <a:cubicBezTo>
                    <a:pt x="384" y="1333"/>
                    <a:pt x="311" y="1369"/>
                    <a:pt x="228" y="1406"/>
                  </a:cubicBezTo>
                  <a:cubicBezTo>
                    <a:pt x="155" y="1442"/>
                    <a:pt x="119" y="1479"/>
                    <a:pt x="37" y="1561"/>
                  </a:cubicBezTo>
                  <a:lnTo>
                    <a:pt x="0" y="1561"/>
                  </a:lnTo>
                  <a:lnTo>
                    <a:pt x="0" y="1597"/>
                  </a:lnTo>
                  <a:cubicBezTo>
                    <a:pt x="0" y="1634"/>
                    <a:pt x="37" y="1634"/>
                    <a:pt x="82" y="1634"/>
                  </a:cubicBezTo>
                  <a:cubicBezTo>
                    <a:pt x="155" y="1597"/>
                    <a:pt x="265" y="1561"/>
                    <a:pt x="347" y="1479"/>
                  </a:cubicBezTo>
                  <a:cubicBezTo>
                    <a:pt x="420" y="1442"/>
                    <a:pt x="539" y="1369"/>
                    <a:pt x="612" y="1333"/>
                  </a:cubicBezTo>
                  <a:cubicBezTo>
                    <a:pt x="767" y="1178"/>
                    <a:pt x="949" y="1059"/>
                    <a:pt x="1104" y="950"/>
                  </a:cubicBezTo>
                  <a:cubicBezTo>
                    <a:pt x="1405" y="685"/>
                    <a:pt x="1715" y="375"/>
                    <a:pt x="1943" y="74"/>
                  </a:cubicBezTo>
                  <a:cubicBezTo>
                    <a:pt x="1980" y="37"/>
                    <a:pt x="1943" y="37"/>
                    <a:pt x="1943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0"/>
            <p:cNvSpPr/>
            <p:nvPr/>
          </p:nvSpPr>
          <p:spPr>
            <a:xfrm>
              <a:off x="1793218" y="2900819"/>
              <a:ext cx="44267" cy="115302"/>
            </a:xfrm>
            <a:custGeom>
              <a:avLst/>
              <a:gdLst/>
              <a:ahLst/>
              <a:cxnLst/>
              <a:rect l="l" t="t" r="r" b="b"/>
              <a:pathLst>
                <a:path w="678" h="1766" extrusionOk="0">
                  <a:moveTo>
                    <a:pt x="678" y="1"/>
                  </a:moveTo>
                  <a:lnTo>
                    <a:pt x="678" y="1"/>
                  </a:lnTo>
                  <a:cubicBezTo>
                    <a:pt x="488" y="639"/>
                    <a:pt x="262" y="1206"/>
                    <a:pt x="1" y="1729"/>
                  </a:cubicBezTo>
                  <a:lnTo>
                    <a:pt x="1" y="1766"/>
                  </a:lnTo>
                  <a:cubicBezTo>
                    <a:pt x="262" y="1207"/>
                    <a:pt x="488" y="639"/>
                    <a:pt x="678" y="1"/>
                  </a:cubicBezTo>
                  <a:close/>
                </a:path>
              </a:pathLst>
            </a:custGeom>
            <a:solidFill>
              <a:srgbClr val="006B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0"/>
            <p:cNvSpPr/>
            <p:nvPr/>
          </p:nvSpPr>
          <p:spPr>
            <a:xfrm>
              <a:off x="1793218" y="2896902"/>
              <a:ext cx="44724" cy="116869"/>
            </a:xfrm>
            <a:custGeom>
              <a:avLst/>
              <a:gdLst/>
              <a:ahLst/>
              <a:cxnLst/>
              <a:rect l="l" t="t" r="r" b="b"/>
              <a:pathLst>
                <a:path w="685" h="1790" extrusionOk="0">
                  <a:moveTo>
                    <a:pt x="1" y="1789"/>
                  </a:moveTo>
                  <a:lnTo>
                    <a:pt x="1" y="1789"/>
                  </a:lnTo>
                  <a:lnTo>
                    <a:pt x="1" y="1789"/>
                  </a:lnTo>
                  <a:cubicBezTo>
                    <a:pt x="265" y="1260"/>
                    <a:pt x="493" y="649"/>
                    <a:pt x="685" y="1"/>
                  </a:cubicBezTo>
                  <a:cubicBezTo>
                    <a:pt x="493" y="649"/>
                    <a:pt x="265" y="1260"/>
                    <a:pt x="1" y="1789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0"/>
            <p:cNvSpPr/>
            <p:nvPr/>
          </p:nvSpPr>
          <p:spPr>
            <a:xfrm>
              <a:off x="1952268" y="2562220"/>
              <a:ext cx="464016" cy="523561"/>
            </a:xfrm>
            <a:custGeom>
              <a:avLst/>
              <a:gdLst/>
              <a:ahLst/>
              <a:cxnLst/>
              <a:rect l="l" t="t" r="r" b="b"/>
              <a:pathLst>
                <a:path w="7107" h="8019" extrusionOk="0">
                  <a:moveTo>
                    <a:pt x="338" y="0"/>
                  </a:moveTo>
                  <a:cubicBezTo>
                    <a:pt x="110" y="876"/>
                    <a:pt x="0" y="1825"/>
                    <a:pt x="0" y="2773"/>
                  </a:cubicBezTo>
                  <a:cubicBezTo>
                    <a:pt x="0" y="4862"/>
                    <a:pt x="566" y="6806"/>
                    <a:pt x="1515" y="8019"/>
                  </a:cubicBezTo>
                  <a:lnTo>
                    <a:pt x="5583" y="8019"/>
                  </a:lnTo>
                  <a:cubicBezTo>
                    <a:pt x="6532" y="6806"/>
                    <a:pt x="7107" y="4862"/>
                    <a:pt x="7107" y="2773"/>
                  </a:cubicBezTo>
                  <a:cubicBezTo>
                    <a:pt x="7107" y="1825"/>
                    <a:pt x="6988" y="876"/>
                    <a:pt x="676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0"/>
            <p:cNvSpPr/>
            <p:nvPr/>
          </p:nvSpPr>
          <p:spPr>
            <a:xfrm>
              <a:off x="1952268" y="2613996"/>
              <a:ext cx="464016" cy="97152"/>
            </a:xfrm>
            <a:custGeom>
              <a:avLst/>
              <a:gdLst/>
              <a:ahLst/>
              <a:cxnLst/>
              <a:rect l="l" t="t" r="r" b="b"/>
              <a:pathLst>
                <a:path w="7107" h="1488" extrusionOk="0">
                  <a:moveTo>
                    <a:pt x="146" y="1"/>
                  </a:moveTo>
                  <a:cubicBezTo>
                    <a:pt x="73" y="457"/>
                    <a:pt x="0" y="949"/>
                    <a:pt x="0" y="1451"/>
                  </a:cubicBezTo>
                  <a:cubicBezTo>
                    <a:pt x="1177" y="1451"/>
                    <a:pt x="2317" y="1488"/>
                    <a:pt x="3494" y="1488"/>
                  </a:cubicBezTo>
                  <a:lnTo>
                    <a:pt x="7107" y="1488"/>
                  </a:lnTo>
                  <a:cubicBezTo>
                    <a:pt x="7107" y="995"/>
                    <a:pt x="7025" y="493"/>
                    <a:pt x="6952" y="37"/>
                  </a:cubicBezTo>
                  <a:lnTo>
                    <a:pt x="5246" y="37"/>
                  </a:lnTo>
                  <a:cubicBezTo>
                    <a:pt x="3567" y="1"/>
                    <a:pt x="1861" y="1"/>
                    <a:pt x="146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0"/>
            <p:cNvSpPr/>
            <p:nvPr/>
          </p:nvSpPr>
          <p:spPr>
            <a:xfrm>
              <a:off x="1952268" y="2777811"/>
              <a:ext cx="464016" cy="307973"/>
            </a:xfrm>
            <a:custGeom>
              <a:avLst/>
              <a:gdLst/>
              <a:ahLst/>
              <a:cxnLst/>
              <a:rect l="l" t="t" r="r" b="b"/>
              <a:pathLst>
                <a:path w="7107" h="4717" extrusionOk="0">
                  <a:moveTo>
                    <a:pt x="0" y="0"/>
                  </a:moveTo>
                  <a:cubicBezTo>
                    <a:pt x="73" y="1907"/>
                    <a:pt x="639" y="3613"/>
                    <a:pt x="1515" y="4717"/>
                  </a:cubicBezTo>
                  <a:lnTo>
                    <a:pt x="5583" y="4717"/>
                  </a:lnTo>
                  <a:cubicBezTo>
                    <a:pt x="6459" y="3613"/>
                    <a:pt x="7025" y="1907"/>
                    <a:pt x="7107" y="37"/>
                  </a:cubicBezTo>
                  <a:lnTo>
                    <a:pt x="5127" y="37"/>
                  </a:lnTo>
                  <a:cubicBezTo>
                    <a:pt x="3421" y="37"/>
                    <a:pt x="1706" y="0"/>
                    <a:pt x="0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0"/>
            <p:cNvSpPr/>
            <p:nvPr/>
          </p:nvSpPr>
          <p:spPr>
            <a:xfrm>
              <a:off x="1076055" y="1601463"/>
              <a:ext cx="1124033" cy="995346"/>
            </a:xfrm>
            <a:custGeom>
              <a:avLst/>
              <a:gdLst/>
              <a:ahLst/>
              <a:cxnLst/>
              <a:rect l="l" t="t" r="r" b="b"/>
              <a:pathLst>
                <a:path w="17216" h="15245" extrusionOk="0">
                  <a:moveTo>
                    <a:pt x="5547" y="12699"/>
                  </a:moveTo>
                  <a:cubicBezTo>
                    <a:pt x="5584" y="12808"/>
                    <a:pt x="5620" y="12891"/>
                    <a:pt x="5666" y="13000"/>
                  </a:cubicBezTo>
                  <a:cubicBezTo>
                    <a:pt x="5703" y="13082"/>
                    <a:pt x="5739" y="13155"/>
                    <a:pt x="5739" y="13192"/>
                  </a:cubicBezTo>
                  <a:cubicBezTo>
                    <a:pt x="5666" y="13192"/>
                    <a:pt x="5547" y="13155"/>
                    <a:pt x="5474" y="13119"/>
                  </a:cubicBezTo>
                  <a:cubicBezTo>
                    <a:pt x="5474" y="13082"/>
                    <a:pt x="5511" y="13037"/>
                    <a:pt x="5511" y="13000"/>
                  </a:cubicBezTo>
                  <a:cubicBezTo>
                    <a:pt x="5547" y="12891"/>
                    <a:pt x="5547" y="12772"/>
                    <a:pt x="5547" y="12699"/>
                  </a:cubicBezTo>
                  <a:close/>
                  <a:moveTo>
                    <a:pt x="8403" y="0"/>
                  </a:moveTo>
                  <a:cubicBezTo>
                    <a:pt x="8248" y="0"/>
                    <a:pt x="8093" y="0"/>
                    <a:pt x="7947" y="82"/>
                  </a:cubicBezTo>
                  <a:cubicBezTo>
                    <a:pt x="7792" y="119"/>
                    <a:pt x="7637" y="155"/>
                    <a:pt x="7445" y="228"/>
                  </a:cubicBezTo>
                  <a:cubicBezTo>
                    <a:pt x="7144" y="383"/>
                    <a:pt x="6879" y="575"/>
                    <a:pt x="6578" y="840"/>
                  </a:cubicBezTo>
                  <a:cubicBezTo>
                    <a:pt x="6305" y="1031"/>
                    <a:pt x="6077" y="1259"/>
                    <a:pt x="5894" y="1524"/>
                  </a:cubicBezTo>
                  <a:cubicBezTo>
                    <a:pt x="5703" y="1752"/>
                    <a:pt x="5511" y="2053"/>
                    <a:pt x="5356" y="2363"/>
                  </a:cubicBezTo>
                  <a:cubicBezTo>
                    <a:pt x="5210" y="2628"/>
                    <a:pt x="5055" y="2929"/>
                    <a:pt x="4936" y="3275"/>
                  </a:cubicBezTo>
                  <a:cubicBezTo>
                    <a:pt x="4827" y="3613"/>
                    <a:pt x="4708" y="3914"/>
                    <a:pt x="4635" y="4261"/>
                  </a:cubicBezTo>
                  <a:cubicBezTo>
                    <a:pt x="4444" y="4945"/>
                    <a:pt x="4371" y="5665"/>
                    <a:pt x="4334" y="6468"/>
                  </a:cubicBezTo>
                  <a:cubicBezTo>
                    <a:pt x="4334" y="6806"/>
                    <a:pt x="4334" y="7189"/>
                    <a:pt x="4371" y="7563"/>
                  </a:cubicBezTo>
                  <a:cubicBezTo>
                    <a:pt x="4371" y="7910"/>
                    <a:pt x="4407" y="8293"/>
                    <a:pt x="4444" y="8667"/>
                  </a:cubicBezTo>
                  <a:cubicBezTo>
                    <a:pt x="4298" y="8247"/>
                    <a:pt x="4070" y="7837"/>
                    <a:pt x="3841" y="7380"/>
                  </a:cubicBezTo>
                  <a:cubicBezTo>
                    <a:pt x="3568" y="6924"/>
                    <a:pt x="3303" y="6468"/>
                    <a:pt x="3039" y="6122"/>
                  </a:cubicBezTo>
                  <a:cubicBezTo>
                    <a:pt x="2884" y="5893"/>
                    <a:pt x="2774" y="5738"/>
                    <a:pt x="2619" y="5556"/>
                  </a:cubicBezTo>
                  <a:cubicBezTo>
                    <a:pt x="2473" y="5401"/>
                    <a:pt x="2318" y="5246"/>
                    <a:pt x="2163" y="5136"/>
                  </a:cubicBezTo>
                  <a:cubicBezTo>
                    <a:pt x="1862" y="4908"/>
                    <a:pt x="1597" y="4790"/>
                    <a:pt x="1333" y="4790"/>
                  </a:cubicBezTo>
                  <a:lnTo>
                    <a:pt x="1251" y="4790"/>
                  </a:lnTo>
                  <a:cubicBezTo>
                    <a:pt x="1059" y="4826"/>
                    <a:pt x="913" y="4872"/>
                    <a:pt x="795" y="4981"/>
                  </a:cubicBezTo>
                  <a:cubicBezTo>
                    <a:pt x="649" y="5100"/>
                    <a:pt x="493" y="5246"/>
                    <a:pt x="338" y="5437"/>
                  </a:cubicBezTo>
                  <a:cubicBezTo>
                    <a:pt x="265" y="5556"/>
                    <a:pt x="192" y="5702"/>
                    <a:pt x="147" y="5857"/>
                  </a:cubicBezTo>
                  <a:cubicBezTo>
                    <a:pt x="110" y="5966"/>
                    <a:pt x="74" y="6122"/>
                    <a:pt x="37" y="6313"/>
                  </a:cubicBezTo>
                  <a:cubicBezTo>
                    <a:pt x="1" y="6578"/>
                    <a:pt x="37" y="6924"/>
                    <a:pt x="110" y="7298"/>
                  </a:cubicBezTo>
                  <a:cubicBezTo>
                    <a:pt x="192" y="7609"/>
                    <a:pt x="338" y="7910"/>
                    <a:pt x="493" y="8293"/>
                  </a:cubicBezTo>
                  <a:cubicBezTo>
                    <a:pt x="685" y="8594"/>
                    <a:pt x="831" y="8931"/>
                    <a:pt x="1059" y="9241"/>
                  </a:cubicBezTo>
                  <a:cubicBezTo>
                    <a:pt x="1406" y="9771"/>
                    <a:pt x="1825" y="10263"/>
                    <a:pt x="2282" y="10756"/>
                  </a:cubicBezTo>
                  <a:cubicBezTo>
                    <a:pt x="2354" y="10838"/>
                    <a:pt x="2427" y="10947"/>
                    <a:pt x="2510" y="11030"/>
                  </a:cubicBezTo>
                  <a:lnTo>
                    <a:pt x="2583" y="11103"/>
                  </a:lnTo>
                  <a:cubicBezTo>
                    <a:pt x="2738" y="11258"/>
                    <a:pt x="2884" y="11404"/>
                    <a:pt x="3002" y="11559"/>
                  </a:cubicBezTo>
                  <a:cubicBezTo>
                    <a:pt x="3340" y="11896"/>
                    <a:pt x="3613" y="12170"/>
                    <a:pt x="3914" y="12398"/>
                  </a:cubicBezTo>
                  <a:cubicBezTo>
                    <a:pt x="4143" y="12626"/>
                    <a:pt x="4371" y="12772"/>
                    <a:pt x="4599" y="12927"/>
                  </a:cubicBezTo>
                  <a:cubicBezTo>
                    <a:pt x="4599" y="12964"/>
                    <a:pt x="4599" y="13000"/>
                    <a:pt x="4635" y="13000"/>
                  </a:cubicBezTo>
                  <a:cubicBezTo>
                    <a:pt x="4708" y="13119"/>
                    <a:pt x="4790" y="13228"/>
                    <a:pt x="4900" y="13310"/>
                  </a:cubicBezTo>
                  <a:cubicBezTo>
                    <a:pt x="4982" y="13347"/>
                    <a:pt x="5055" y="13347"/>
                    <a:pt x="5128" y="13347"/>
                  </a:cubicBezTo>
                  <a:cubicBezTo>
                    <a:pt x="5210" y="13347"/>
                    <a:pt x="5283" y="13347"/>
                    <a:pt x="5319" y="13310"/>
                  </a:cubicBezTo>
                  <a:cubicBezTo>
                    <a:pt x="5511" y="13383"/>
                    <a:pt x="5703" y="13420"/>
                    <a:pt x="5848" y="13456"/>
                  </a:cubicBezTo>
                  <a:cubicBezTo>
                    <a:pt x="5931" y="13538"/>
                    <a:pt x="5967" y="13648"/>
                    <a:pt x="6004" y="13766"/>
                  </a:cubicBezTo>
                  <a:cubicBezTo>
                    <a:pt x="6004" y="13803"/>
                    <a:pt x="6004" y="13876"/>
                    <a:pt x="6077" y="13876"/>
                  </a:cubicBezTo>
                  <a:lnTo>
                    <a:pt x="6077" y="13912"/>
                  </a:lnTo>
                  <a:cubicBezTo>
                    <a:pt x="6350" y="14368"/>
                    <a:pt x="6615" y="14825"/>
                    <a:pt x="6879" y="15244"/>
                  </a:cubicBezTo>
                  <a:lnTo>
                    <a:pt x="6952" y="15244"/>
                  </a:lnTo>
                  <a:cubicBezTo>
                    <a:pt x="6989" y="15244"/>
                    <a:pt x="6989" y="15244"/>
                    <a:pt x="6989" y="15208"/>
                  </a:cubicBezTo>
                  <a:lnTo>
                    <a:pt x="6989" y="15171"/>
                  </a:lnTo>
                  <a:cubicBezTo>
                    <a:pt x="6724" y="14788"/>
                    <a:pt x="6460" y="14332"/>
                    <a:pt x="6232" y="13876"/>
                  </a:cubicBezTo>
                  <a:lnTo>
                    <a:pt x="6232" y="13839"/>
                  </a:lnTo>
                  <a:lnTo>
                    <a:pt x="6268" y="13803"/>
                  </a:lnTo>
                  <a:cubicBezTo>
                    <a:pt x="6305" y="13766"/>
                    <a:pt x="6387" y="13684"/>
                    <a:pt x="6423" y="13648"/>
                  </a:cubicBezTo>
                  <a:lnTo>
                    <a:pt x="6460" y="13611"/>
                  </a:lnTo>
                  <a:cubicBezTo>
                    <a:pt x="6496" y="13538"/>
                    <a:pt x="6533" y="13493"/>
                    <a:pt x="6578" y="13420"/>
                  </a:cubicBezTo>
                  <a:lnTo>
                    <a:pt x="6651" y="13310"/>
                  </a:lnTo>
                  <a:cubicBezTo>
                    <a:pt x="6688" y="13265"/>
                    <a:pt x="6761" y="13192"/>
                    <a:pt x="6806" y="13119"/>
                  </a:cubicBezTo>
                  <a:lnTo>
                    <a:pt x="6843" y="13037"/>
                  </a:lnTo>
                  <a:cubicBezTo>
                    <a:pt x="6916" y="12964"/>
                    <a:pt x="6989" y="12891"/>
                    <a:pt x="7034" y="12772"/>
                  </a:cubicBezTo>
                  <a:cubicBezTo>
                    <a:pt x="7262" y="12471"/>
                    <a:pt x="7491" y="12124"/>
                    <a:pt x="7673" y="11787"/>
                  </a:cubicBezTo>
                  <a:lnTo>
                    <a:pt x="7673" y="11787"/>
                  </a:lnTo>
                  <a:cubicBezTo>
                    <a:pt x="7673" y="11823"/>
                    <a:pt x="7673" y="11860"/>
                    <a:pt x="7637" y="11942"/>
                  </a:cubicBezTo>
                  <a:cubicBezTo>
                    <a:pt x="7637" y="12051"/>
                    <a:pt x="7600" y="12170"/>
                    <a:pt x="7600" y="12279"/>
                  </a:cubicBezTo>
                  <a:lnTo>
                    <a:pt x="7491" y="12279"/>
                  </a:lnTo>
                  <a:cubicBezTo>
                    <a:pt x="7445" y="12316"/>
                    <a:pt x="7408" y="12352"/>
                    <a:pt x="7408" y="12398"/>
                  </a:cubicBezTo>
                  <a:cubicBezTo>
                    <a:pt x="7372" y="12471"/>
                    <a:pt x="7372" y="12507"/>
                    <a:pt x="7372" y="12580"/>
                  </a:cubicBezTo>
                  <a:lnTo>
                    <a:pt x="7372" y="12699"/>
                  </a:lnTo>
                  <a:cubicBezTo>
                    <a:pt x="7372" y="12772"/>
                    <a:pt x="7408" y="12854"/>
                    <a:pt x="7408" y="12927"/>
                  </a:cubicBezTo>
                  <a:cubicBezTo>
                    <a:pt x="7445" y="13037"/>
                    <a:pt x="7527" y="13155"/>
                    <a:pt x="7600" y="13265"/>
                  </a:cubicBezTo>
                  <a:cubicBezTo>
                    <a:pt x="7600" y="13265"/>
                    <a:pt x="7637" y="13310"/>
                    <a:pt x="7673" y="13310"/>
                  </a:cubicBezTo>
                  <a:cubicBezTo>
                    <a:pt x="7673" y="13383"/>
                    <a:pt x="7673" y="13420"/>
                    <a:pt x="7719" y="13493"/>
                  </a:cubicBezTo>
                  <a:cubicBezTo>
                    <a:pt x="7719" y="13538"/>
                    <a:pt x="7755" y="13538"/>
                    <a:pt x="7792" y="13538"/>
                  </a:cubicBezTo>
                  <a:lnTo>
                    <a:pt x="7828" y="13538"/>
                  </a:lnTo>
                  <a:cubicBezTo>
                    <a:pt x="7865" y="13538"/>
                    <a:pt x="7865" y="13538"/>
                    <a:pt x="7901" y="13493"/>
                  </a:cubicBezTo>
                  <a:lnTo>
                    <a:pt x="7901" y="13420"/>
                  </a:lnTo>
                  <a:cubicBezTo>
                    <a:pt x="7983" y="13456"/>
                    <a:pt x="8093" y="13493"/>
                    <a:pt x="8248" y="13493"/>
                  </a:cubicBezTo>
                  <a:cubicBezTo>
                    <a:pt x="8403" y="13493"/>
                    <a:pt x="8512" y="13456"/>
                    <a:pt x="8631" y="13456"/>
                  </a:cubicBezTo>
                  <a:cubicBezTo>
                    <a:pt x="8740" y="13420"/>
                    <a:pt x="8859" y="13383"/>
                    <a:pt x="9005" y="13347"/>
                  </a:cubicBezTo>
                  <a:cubicBezTo>
                    <a:pt x="9269" y="13265"/>
                    <a:pt x="9498" y="13155"/>
                    <a:pt x="9726" y="13082"/>
                  </a:cubicBezTo>
                  <a:cubicBezTo>
                    <a:pt x="10337" y="12808"/>
                    <a:pt x="10948" y="12471"/>
                    <a:pt x="11596" y="12015"/>
                  </a:cubicBezTo>
                  <a:cubicBezTo>
                    <a:pt x="12280" y="11559"/>
                    <a:pt x="12964" y="10984"/>
                    <a:pt x="13685" y="10345"/>
                  </a:cubicBezTo>
                  <a:cubicBezTo>
                    <a:pt x="14287" y="9771"/>
                    <a:pt x="14862" y="9123"/>
                    <a:pt x="15427" y="8475"/>
                  </a:cubicBezTo>
                  <a:cubicBezTo>
                    <a:pt x="15701" y="8174"/>
                    <a:pt x="15929" y="7873"/>
                    <a:pt x="16194" y="7453"/>
                  </a:cubicBezTo>
                  <a:cubicBezTo>
                    <a:pt x="16458" y="7070"/>
                    <a:pt x="16686" y="6651"/>
                    <a:pt x="16841" y="6240"/>
                  </a:cubicBezTo>
                  <a:cubicBezTo>
                    <a:pt x="16987" y="5930"/>
                    <a:pt x="17179" y="5474"/>
                    <a:pt x="17215" y="4981"/>
                  </a:cubicBezTo>
                  <a:cubicBezTo>
                    <a:pt x="17215" y="4790"/>
                    <a:pt x="17215" y="4598"/>
                    <a:pt x="17142" y="4452"/>
                  </a:cubicBezTo>
                  <a:cubicBezTo>
                    <a:pt x="17106" y="4297"/>
                    <a:pt x="17024" y="4142"/>
                    <a:pt x="16914" y="4032"/>
                  </a:cubicBezTo>
                  <a:cubicBezTo>
                    <a:pt x="16686" y="3804"/>
                    <a:pt x="16385" y="3686"/>
                    <a:pt x="15929" y="3686"/>
                  </a:cubicBezTo>
                  <a:lnTo>
                    <a:pt x="15737" y="3686"/>
                  </a:lnTo>
                  <a:cubicBezTo>
                    <a:pt x="15427" y="3731"/>
                    <a:pt x="15126" y="3768"/>
                    <a:pt x="14789" y="3877"/>
                  </a:cubicBezTo>
                  <a:cubicBezTo>
                    <a:pt x="14442" y="3959"/>
                    <a:pt x="14105" y="4105"/>
                    <a:pt x="13721" y="4297"/>
                  </a:cubicBezTo>
                  <a:cubicBezTo>
                    <a:pt x="13074" y="4598"/>
                    <a:pt x="12426" y="5054"/>
                    <a:pt x="11778" y="5665"/>
                  </a:cubicBezTo>
                  <a:cubicBezTo>
                    <a:pt x="11176" y="6158"/>
                    <a:pt x="10638" y="6769"/>
                    <a:pt x="10109" y="7417"/>
                  </a:cubicBezTo>
                  <a:cubicBezTo>
                    <a:pt x="9698" y="7899"/>
                    <a:pt x="9366" y="8417"/>
                    <a:pt x="8958" y="9012"/>
                  </a:cubicBezTo>
                  <a:lnTo>
                    <a:pt x="8958" y="9012"/>
                  </a:lnTo>
                  <a:cubicBezTo>
                    <a:pt x="9175" y="8384"/>
                    <a:pt x="9360" y="7685"/>
                    <a:pt x="9580" y="6842"/>
                  </a:cubicBezTo>
                  <a:cubicBezTo>
                    <a:pt x="9653" y="6505"/>
                    <a:pt x="9726" y="6158"/>
                    <a:pt x="9808" y="5893"/>
                  </a:cubicBezTo>
                  <a:cubicBezTo>
                    <a:pt x="9881" y="5556"/>
                    <a:pt x="9917" y="5246"/>
                    <a:pt x="9999" y="4981"/>
                  </a:cubicBezTo>
                  <a:cubicBezTo>
                    <a:pt x="10109" y="4188"/>
                    <a:pt x="10182" y="3540"/>
                    <a:pt x="10182" y="2929"/>
                  </a:cubicBezTo>
                  <a:cubicBezTo>
                    <a:pt x="10182" y="2545"/>
                    <a:pt x="10182" y="2244"/>
                    <a:pt x="10145" y="1907"/>
                  </a:cubicBezTo>
                  <a:cubicBezTo>
                    <a:pt x="10072" y="1597"/>
                    <a:pt x="9999" y="1296"/>
                    <a:pt x="9881" y="1031"/>
                  </a:cubicBezTo>
                  <a:cubicBezTo>
                    <a:pt x="9726" y="721"/>
                    <a:pt x="9543" y="493"/>
                    <a:pt x="9315" y="310"/>
                  </a:cubicBezTo>
                  <a:cubicBezTo>
                    <a:pt x="9197" y="192"/>
                    <a:pt x="9041" y="119"/>
                    <a:pt x="8895" y="82"/>
                  </a:cubicBezTo>
                  <a:cubicBezTo>
                    <a:pt x="8740" y="37"/>
                    <a:pt x="8585" y="0"/>
                    <a:pt x="8403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0"/>
            <p:cNvSpPr/>
            <p:nvPr/>
          </p:nvSpPr>
          <p:spPr>
            <a:xfrm>
              <a:off x="1083237" y="1454950"/>
              <a:ext cx="404472" cy="1032823"/>
            </a:xfrm>
            <a:custGeom>
              <a:avLst/>
              <a:gdLst/>
              <a:ahLst/>
              <a:cxnLst/>
              <a:rect l="l" t="t" r="r" b="b"/>
              <a:pathLst>
                <a:path w="6195" h="15819" extrusionOk="0">
                  <a:moveTo>
                    <a:pt x="3157" y="0"/>
                  </a:moveTo>
                  <a:cubicBezTo>
                    <a:pt x="2892" y="0"/>
                    <a:pt x="2628" y="46"/>
                    <a:pt x="2400" y="119"/>
                  </a:cubicBezTo>
                  <a:cubicBezTo>
                    <a:pt x="2089" y="228"/>
                    <a:pt x="1788" y="383"/>
                    <a:pt x="1524" y="648"/>
                  </a:cubicBezTo>
                  <a:cubicBezTo>
                    <a:pt x="1296" y="839"/>
                    <a:pt x="1104" y="1067"/>
                    <a:pt x="913" y="1414"/>
                  </a:cubicBezTo>
                  <a:cubicBezTo>
                    <a:pt x="721" y="1642"/>
                    <a:pt x="575" y="1943"/>
                    <a:pt x="420" y="2326"/>
                  </a:cubicBezTo>
                  <a:cubicBezTo>
                    <a:pt x="310" y="2591"/>
                    <a:pt x="228" y="2892"/>
                    <a:pt x="155" y="3239"/>
                  </a:cubicBezTo>
                  <a:cubicBezTo>
                    <a:pt x="82" y="3540"/>
                    <a:pt x="37" y="3877"/>
                    <a:pt x="0" y="4224"/>
                  </a:cubicBezTo>
                  <a:cubicBezTo>
                    <a:pt x="0" y="4607"/>
                    <a:pt x="0" y="4981"/>
                    <a:pt x="37" y="5328"/>
                  </a:cubicBezTo>
                  <a:cubicBezTo>
                    <a:pt x="82" y="5702"/>
                    <a:pt x="155" y="6048"/>
                    <a:pt x="228" y="6432"/>
                  </a:cubicBezTo>
                  <a:cubicBezTo>
                    <a:pt x="310" y="6733"/>
                    <a:pt x="420" y="7070"/>
                    <a:pt x="575" y="7417"/>
                  </a:cubicBezTo>
                  <a:cubicBezTo>
                    <a:pt x="840" y="8065"/>
                    <a:pt x="1141" y="8667"/>
                    <a:pt x="1560" y="9396"/>
                  </a:cubicBezTo>
                  <a:cubicBezTo>
                    <a:pt x="1752" y="9661"/>
                    <a:pt x="1943" y="9962"/>
                    <a:pt x="2172" y="10345"/>
                  </a:cubicBezTo>
                  <a:lnTo>
                    <a:pt x="2244" y="10382"/>
                  </a:lnTo>
                  <a:cubicBezTo>
                    <a:pt x="2317" y="10537"/>
                    <a:pt x="2400" y="10646"/>
                    <a:pt x="2509" y="10801"/>
                  </a:cubicBezTo>
                  <a:cubicBezTo>
                    <a:pt x="2591" y="10911"/>
                    <a:pt x="2701" y="11066"/>
                    <a:pt x="2774" y="11221"/>
                  </a:cubicBezTo>
                  <a:lnTo>
                    <a:pt x="2819" y="11257"/>
                  </a:lnTo>
                  <a:cubicBezTo>
                    <a:pt x="3047" y="11558"/>
                    <a:pt x="3275" y="11860"/>
                    <a:pt x="3458" y="12170"/>
                  </a:cubicBezTo>
                  <a:lnTo>
                    <a:pt x="3576" y="12279"/>
                  </a:lnTo>
                  <a:cubicBezTo>
                    <a:pt x="3731" y="12544"/>
                    <a:pt x="3914" y="12817"/>
                    <a:pt x="4106" y="13082"/>
                  </a:cubicBezTo>
                  <a:cubicBezTo>
                    <a:pt x="4370" y="13502"/>
                    <a:pt x="4644" y="13876"/>
                    <a:pt x="4872" y="14295"/>
                  </a:cubicBezTo>
                  <a:cubicBezTo>
                    <a:pt x="4981" y="14487"/>
                    <a:pt x="5054" y="14642"/>
                    <a:pt x="5136" y="14788"/>
                  </a:cubicBezTo>
                  <a:lnTo>
                    <a:pt x="5136" y="15052"/>
                  </a:lnTo>
                  <a:cubicBezTo>
                    <a:pt x="5136" y="15098"/>
                    <a:pt x="5209" y="15171"/>
                    <a:pt x="5246" y="15171"/>
                  </a:cubicBezTo>
                  <a:cubicBezTo>
                    <a:pt x="5282" y="15171"/>
                    <a:pt x="5282" y="15135"/>
                    <a:pt x="5328" y="15135"/>
                  </a:cubicBezTo>
                  <a:cubicBezTo>
                    <a:pt x="5401" y="15281"/>
                    <a:pt x="5437" y="15436"/>
                    <a:pt x="5510" y="15591"/>
                  </a:cubicBezTo>
                  <a:cubicBezTo>
                    <a:pt x="5556" y="15664"/>
                    <a:pt x="5556" y="15700"/>
                    <a:pt x="5593" y="15782"/>
                  </a:cubicBezTo>
                  <a:cubicBezTo>
                    <a:pt x="5593" y="15819"/>
                    <a:pt x="5629" y="15819"/>
                    <a:pt x="5666" y="15819"/>
                  </a:cubicBezTo>
                  <a:cubicBezTo>
                    <a:pt x="5702" y="15819"/>
                    <a:pt x="5702" y="15782"/>
                    <a:pt x="5702" y="15782"/>
                  </a:cubicBezTo>
                  <a:lnTo>
                    <a:pt x="5702" y="15737"/>
                  </a:lnTo>
                  <a:cubicBezTo>
                    <a:pt x="5629" y="15472"/>
                    <a:pt x="5474" y="15208"/>
                    <a:pt x="5364" y="14943"/>
                  </a:cubicBezTo>
                  <a:cubicBezTo>
                    <a:pt x="5364" y="14715"/>
                    <a:pt x="5401" y="14450"/>
                    <a:pt x="5437" y="14186"/>
                  </a:cubicBezTo>
                  <a:lnTo>
                    <a:pt x="5437" y="14186"/>
                  </a:lnTo>
                  <a:lnTo>
                    <a:pt x="5401" y="14222"/>
                  </a:lnTo>
                  <a:cubicBezTo>
                    <a:pt x="5474" y="13766"/>
                    <a:pt x="5593" y="13310"/>
                    <a:pt x="5666" y="12890"/>
                  </a:cubicBezTo>
                  <a:lnTo>
                    <a:pt x="5702" y="12772"/>
                  </a:lnTo>
                  <a:cubicBezTo>
                    <a:pt x="5738" y="12544"/>
                    <a:pt x="5821" y="12279"/>
                    <a:pt x="5857" y="12051"/>
                  </a:cubicBezTo>
                  <a:cubicBezTo>
                    <a:pt x="5894" y="11823"/>
                    <a:pt x="5930" y="11595"/>
                    <a:pt x="5967" y="11330"/>
                  </a:cubicBezTo>
                  <a:cubicBezTo>
                    <a:pt x="6122" y="10345"/>
                    <a:pt x="6195" y="9314"/>
                    <a:pt x="6195" y="8293"/>
                  </a:cubicBezTo>
                  <a:cubicBezTo>
                    <a:pt x="6195" y="7262"/>
                    <a:pt x="6158" y="6276"/>
                    <a:pt x="6049" y="5246"/>
                  </a:cubicBezTo>
                  <a:cubicBezTo>
                    <a:pt x="6012" y="4872"/>
                    <a:pt x="5967" y="4452"/>
                    <a:pt x="5894" y="4069"/>
                  </a:cubicBezTo>
                  <a:lnTo>
                    <a:pt x="5894" y="3996"/>
                  </a:lnTo>
                  <a:lnTo>
                    <a:pt x="5857" y="3959"/>
                  </a:lnTo>
                  <a:cubicBezTo>
                    <a:pt x="5821" y="3695"/>
                    <a:pt x="5784" y="3421"/>
                    <a:pt x="5738" y="3193"/>
                  </a:cubicBezTo>
                  <a:cubicBezTo>
                    <a:pt x="5629" y="2472"/>
                    <a:pt x="5474" y="1943"/>
                    <a:pt x="5282" y="1487"/>
                  </a:cubicBezTo>
                  <a:cubicBezTo>
                    <a:pt x="5018" y="912"/>
                    <a:pt x="4644" y="502"/>
                    <a:pt x="4224" y="228"/>
                  </a:cubicBezTo>
                  <a:cubicBezTo>
                    <a:pt x="4106" y="155"/>
                    <a:pt x="3960" y="119"/>
                    <a:pt x="3804" y="82"/>
                  </a:cubicBezTo>
                  <a:cubicBezTo>
                    <a:pt x="3686" y="46"/>
                    <a:pt x="3540" y="0"/>
                    <a:pt x="3348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0"/>
            <p:cNvSpPr/>
            <p:nvPr/>
          </p:nvSpPr>
          <p:spPr>
            <a:xfrm>
              <a:off x="1540082" y="1621703"/>
              <a:ext cx="576054" cy="853601"/>
            </a:xfrm>
            <a:custGeom>
              <a:avLst/>
              <a:gdLst/>
              <a:ahLst/>
              <a:cxnLst/>
              <a:rect l="l" t="t" r="r" b="b"/>
              <a:pathLst>
                <a:path w="8823" h="13074" extrusionOk="0">
                  <a:moveTo>
                    <a:pt x="6915" y="0"/>
                  </a:moveTo>
                  <a:cubicBezTo>
                    <a:pt x="6614" y="37"/>
                    <a:pt x="6313" y="73"/>
                    <a:pt x="5930" y="229"/>
                  </a:cubicBezTo>
                  <a:cubicBezTo>
                    <a:pt x="5583" y="338"/>
                    <a:pt x="5246" y="493"/>
                    <a:pt x="4945" y="685"/>
                  </a:cubicBezTo>
                  <a:cubicBezTo>
                    <a:pt x="4635" y="831"/>
                    <a:pt x="4334" y="1059"/>
                    <a:pt x="3987" y="1323"/>
                  </a:cubicBezTo>
                  <a:cubicBezTo>
                    <a:pt x="3722" y="1551"/>
                    <a:pt x="3458" y="1825"/>
                    <a:pt x="3193" y="2126"/>
                  </a:cubicBezTo>
                  <a:cubicBezTo>
                    <a:pt x="2701" y="2655"/>
                    <a:pt x="2281" y="3266"/>
                    <a:pt x="1898" y="3951"/>
                  </a:cubicBezTo>
                  <a:cubicBezTo>
                    <a:pt x="1752" y="4252"/>
                    <a:pt x="1597" y="4562"/>
                    <a:pt x="1405" y="4972"/>
                  </a:cubicBezTo>
                  <a:cubicBezTo>
                    <a:pt x="1214" y="5392"/>
                    <a:pt x="1068" y="5775"/>
                    <a:pt x="913" y="6195"/>
                  </a:cubicBezTo>
                  <a:cubicBezTo>
                    <a:pt x="265" y="7937"/>
                    <a:pt x="0" y="9616"/>
                    <a:pt x="73" y="11212"/>
                  </a:cubicBezTo>
                  <a:cubicBezTo>
                    <a:pt x="73" y="11550"/>
                    <a:pt x="110" y="11896"/>
                    <a:pt x="155" y="12234"/>
                  </a:cubicBezTo>
                  <a:cubicBezTo>
                    <a:pt x="155" y="12270"/>
                    <a:pt x="155" y="12270"/>
                    <a:pt x="110" y="12316"/>
                  </a:cubicBezTo>
                  <a:cubicBezTo>
                    <a:pt x="73" y="12352"/>
                    <a:pt x="110" y="12425"/>
                    <a:pt x="155" y="12425"/>
                  </a:cubicBezTo>
                  <a:cubicBezTo>
                    <a:pt x="155" y="12462"/>
                    <a:pt x="192" y="12462"/>
                    <a:pt x="228" y="12462"/>
                  </a:cubicBezTo>
                  <a:cubicBezTo>
                    <a:pt x="228" y="12654"/>
                    <a:pt x="265" y="12845"/>
                    <a:pt x="338" y="13000"/>
                  </a:cubicBezTo>
                  <a:cubicBezTo>
                    <a:pt x="338" y="13037"/>
                    <a:pt x="384" y="13073"/>
                    <a:pt x="420" y="13073"/>
                  </a:cubicBezTo>
                  <a:lnTo>
                    <a:pt x="457" y="13073"/>
                  </a:lnTo>
                  <a:cubicBezTo>
                    <a:pt x="493" y="13073"/>
                    <a:pt x="530" y="13000"/>
                    <a:pt x="493" y="12955"/>
                  </a:cubicBezTo>
                  <a:cubicBezTo>
                    <a:pt x="457" y="12772"/>
                    <a:pt x="420" y="12581"/>
                    <a:pt x="384" y="12389"/>
                  </a:cubicBezTo>
                  <a:lnTo>
                    <a:pt x="384" y="12352"/>
                  </a:lnTo>
                  <a:lnTo>
                    <a:pt x="420" y="12352"/>
                  </a:lnTo>
                  <a:cubicBezTo>
                    <a:pt x="457" y="12316"/>
                    <a:pt x="493" y="12270"/>
                    <a:pt x="530" y="12234"/>
                  </a:cubicBezTo>
                  <a:cubicBezTo>
                    <a:pt x="566" y="12197"/>
                    <a:pt x="648" y="12124"/>
                    <a:pt x="685" y="12088"/>
                  </a:cubicBezTo>
                  <a:cubicBezTo>
                    <a:pt x="1068" y="11814"/>
                    <a:pt x="1478" y="11550"/>
                    <a:pt x="1898" y="11322"/>
                  </a:cubicBezTo>
                  <a:cubicBezTo>
                    <a:pt x="2162" y="11176"/>
                    <a:pt x="2473" y="10984"/>
                    <a:pt x="2737" y="10793"/>
                  </a:cubicBezTo>
                  <a:cubicBezTo>
                    <a:pt x="2929" y="10674"/>
                    <a:pt x="3120" y="10564"/>
                    <a:pt x="3266" y="10409"/>
                  </a:cubicBezTo>
                  <a:cubicBezTo>
                    <a:pt x="3348" y="10336"/>
                    <a:pt x="3458" y="10218"/>
                    <a:pt x="3577" y="10145"/>
                  </a:cubicBezTo>
                  <a:lnTo>
                    <a:pt x="3613" y="10108"/>
                  </a:lnTo>
                  <a:cubicBezTo>
                    <a:pt x="3878" y="9880"/>
                    <a:pt x="4106" y="9652"/>
                    <a:pt x="4334" y="9461"/>
                  </a:cubicBezTo>
                  <a:cubicBezTo>
                    <a:pt x="5547" y="8284"/>
                    <a:pt x="6459" y="7253"/>
                    <a:pt x="7180" y="6231"/>
                  </a:cubicBezTo>
                  <a:cubicBezTo>
                    <a:pt x="7636" y="5583"/>
                    <a:pt x="7983" y="4972"/>
                    <a:pt x="8247" y="4407"/>
                  </a:cubicBezTo>
                  <a:cubicBezTo>
                    <a:pt x="8402" y="4060"/>
                    <a:pt x="8512" y="3759"/>
                    <a:pt x="8594" y="3421"/>
                  </a:cubicBezTo>
                  <a:cubicBezTo>
                    <a:pt x="8703" y="3111"/>
                    <a:pt x="8740" y="2810"/>
                    <a:pt x="8776" y="2464"/>
                  </a:cubicBezTo>
                  <a:cubicBezTo>
                    <a:pt x="8822" y="2126"/>
                    <a:pt x="8776" y="1779"/>
                    <a:pt x="8740" y="1478"/>
                  </a:cubicBezTo>
                  <a:cubicBezTo>
                    <a:pt x="8667" y="1177"/>
                    <a:pt x="8548" y="913"/>
                    <a:pt x="8402" y="685"/>
                  </a:cubicBezTo>
                  <a:cubicBezTo>
                    <a:pt x="8247" y="457"/>
                    <a:pt x="8019" y="265"/>
                    <a:pt x="7755" y="146"/>
                  </a:cubicBezTo>
                  <a:cubicBezTo>
                    <a:pt x="7636" y="110"/>
                    <a:pt x="7527" y="73"/>
                    <a:pt x="7372" y="37"/>
                  </a:cubicBezTo>
                  <a:cubicBezTo>
                    <a:pt x="7262" y="37"/>
                    <a:pt x="7107" y="0"/>
                    <a:pt x="6998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0"/>
            <p:cNvSpPr/>
            <p:nvPr/>
          </p:nvSpPr>
          <p:spPr>
            <a:xfrm>
              <a:off x="1018925" y="2053538"/>
              <a:ext cx="367517" cy="411653"/>
            </a:xfrm>
            <a:custGeom>
              <a:avLst/>
              <a:gdLst/>
              <a:ahLst/>
              <a:cxnLst/>
              <a:rect l="l" t="t" r="r" b="b"/>
              <a:pathLst>
                <a:path w="5629" h="6305" extrusionOk="0">
                  <a:moveTo>
                    <a:pt x="529" y="0"/>
                  </a:moveTo>
                  <a:cubicBezTo>
                    <a:pt x="420" y="0"/>
                    <a:pt x="301" y="37"/>
                    <a:pt x="228" y="73"/>
                  </a:cubicBezTo>
                  <a:cubicBezTo>
                    <a:pt x="73" y="183"/>
                    <a:pt x="37" y="338"/>
                    <a:pt x="0" y="456"/>
                  </a:cubicBezTo>
                  <a:cubicBezTo>
                    <a:pt x="0" y="639"/>
                    <a:pt x="0" y="794"/>
                    <a:pt x="37" y="1022"/>
                  </a:cubicBezTo>
                  <a:cubicBezTo>
                    <a:pt x="73" y="1214"/>
                    <a:pt x="155" y="1442"/>
                    <a:pt x="265" y="1670"/>
                  </a:cubicBezTo>
                  <a:cubicBezTo>
                    <a:pt x="338" y="1898"/>
                    <a:pt x="456" y="2089"/>
                    <a:pt x="611" y="2317"/>
                  </a:cubicBezTo>
                  <a:cubicBezTo>
                    <a:pt x="684" y="2390"/>
                    <a:pt x="757" y="2509"/>
                    <a:pt x="839" y="2582"/>
                  </a:cubicBezTo>
                  <a:cubicBezTo>
                    <a:pt x="912" y="2692"/>
                    <a:pt x="1022" y="2810"/>
                    <a:pt x="1140" y="2920"/>
                  </a:cubicBezTo>
                  <a:cubicBezTo>
                    <a:pt x="1405" y="3148"/>
                    <a:pt x="1706" y="3376"/>
                    <a:pt x="2053" y="3649"/>
                  </a:cubicBezTo>
                  <a:lnTo>
                    <a:pt x="3074" y="4334"/>
                  </a:lnTo>
                  <a:cubicBezTo>
                    <a:pt x="3348" y="4516"/>
                    <a:pt x="3649" y="4708"/>
                    <a:pt x="3950" y="4899"/>
                  </a:cubicBezTo>
                  <a:cubicBezTo>
                    <a:pt x="4069" y="5018"/>
                    <a:pt x="4215" y="5091"/>
                    <a:pt x="4370" y="5200"/>
                  </a:cubicBezTo>
                  <a:cubicBezTo>
                    <a:pt x="4488" y="5319"/>
                    <a:pt x="4598" y="5392"/>
                    <a:pt x="4716" y="5510"/>
                  </a:cubicBezTo>
                  <a:cubicBezTo>
                    <a:pt x="4789" y="5620"/>
                    <a:pt x="4862" y="5775"/>
                    <a:pt x="4899" y="5930"/>
                  </a:cubicBezTo>
                  <a:lnTo>
                    <a:pt x="4945" y="5930"/>
                  </a:lnTo>
                  <a:lnTo>
                    <a:pt x="4981" y="6040"/>
                  </a:lnTo>
                  <a:cubicBezTo>
                    <a:pt x="4981" y="6076"/>
                    <a:pt x="5054" y="6076"/>
                    <a:pt x="5091" y="6076"/>
                  </a:cubicBezTo>
                  <a:lnTo>
                    <a:pt x="5127" y="6076"/>
                  </a:lnTo>
                  <a:cubicBezTo>
                    <a:pt x="5173" y="6076"/>
                    <a:pt x="5173" y="6040"/>
                    <a:pt x="5209" y="6040"/>
                  </a:cubicBezTo>
                  <a:lnTo>
                    <a:pt x="5209" y="5967"/>
                  </a:lnTo>
                  <a:cubicBezTo>
                    <a:pt x="5319" y="6076"/>
                    <a:pt x="5401" y="6195"/>
                    <a:pt x="5510" y="6304"/>
                  </a:cubicBezTo>
                  <a:lnTo>
                    <a:pt x="5583" y="6304"/>
                  </a:lnTo>
                  <a:cubicBezTo>
                    <a:pt x="5629" y="6268"/>
                    <a:pt x="5629" y="6231"/>
                    <a:pt x="5583" y="6195"/>
                  </a:cubicBezTo>
                  <a:cubicBezTo>
                    <a:pt x="5437" y="6003"/>
                    <a:pt x="5282" y="5811"/>
                    <a:pt x="5091" y="5656"/>
                  </a:cubicBezTo>
                  <a:cubicBezTo>
                    <a:pt x="4981" y="5392"/>
                    <a:pt x="4862" y="5127"/>
                    <a:pt x="4753" y="4899"/>
                  </a:cubicBezTo>
                  <a:cubicBezTo>
                    <a:pt x="4598" y="4516"/>
                    <a:pt x="4443" y="4179"/>
                    <a:pt x="4260" y="3877"/>
                  </a:cubicBezTo>
                  <a:cubicBezTo>
                    <a:pt x="3877" y="3111"/>
                    <a:pt x="3458" y="2463"/>
                    <a:pt x="3038" y="1898"/>
                  </a:cubicBezTo>
                  <a:cubicBezTo>
                    <a:pt x="2810" y="1633"/>
                    <a:pt x="2545" y="1323"/>
                    <a:pt x="2281" y="1059"/>
                  </a:cubicBezTo>
                  <a:cubicBezTo>
                    <a:pt x="2016" y="794"/>
                    <a:pt x="1706" y="566"/>
                    <a:pt x="1405" y="374"/>
                  </a:cubicBezTo>
                  <a:cubicBezTo>
                    <a:pt x="1295" y="265"/>
                    <a:pt x="1140" y="183"/>
                    <a:pt x="1022" y="146"/>
                  </a:cubicBezTo>
                  <a:cubicBezTo>
                    <a:pt x="912" y="73"/>
                    <a:pt x="794" y="37"/>
                    <a:pt x="721" y="37"/>
                  </a:cubicBezTo>
                  <a:cubicBezTo>
                    <a:pt x="648" y="0"/>
                    <a:pt x="566" y="0"/>
                    <a:pt x="529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0"/>
            <p:cNvSpPr/>
            <p:nvPr/>
          </p:nvSpPr>
          <p:spPr>
            <a:xfrm>
              <a:off x="1686597" y="2080307"/>
              <a:ext cx="525976" cy="384885"/>
            </a:xfrm>
            <a:custGeom>
              <a:avLst/>
              <a:gdLst/>
              <a:ahLst/>
              <a:cxnLst/>
              <a:rect l="l" t="t" r="r" b="b"/>
              <a:pathLst>
                <a:path w="8056" h="5895" extrusionOk="0">
                  <a:moveTo>
                    <a:pt x="6231" y="1"/>
                  </a:moveTo>
                  <a:cubicBezTo>
                    <a:pt x="5967" y="46"/>
                    <a:pt x="5702" y="119"/>
                    <a:pt x="5392" y="275"/>
                  </a:cubicBezTo>
                  <a:cubicBezTo>
                    <a:pt x="5091" y="384"/>
                    <a:pt x="4826" y="539"/>
                    <a:pt x="4525" y="685"/>
                  </a:cubicBezTo>
                  <a:cubicBezTo>
                    <a:pt x="4252" y="877"/>
                    <a:pt x="3987" y="1068"/>
                    <a:pt x="3686" y="1260"/>
                  </a:cubicBezTo>
                  <a:cubicBezTo>
                    <a:pt x="3422" y="1451"/>
                    <a:pt x="3194" y="1679"/>
                    <a:pt x="2929" y="1871"/>
                  </a:cubicBezTo>
                  <a:cubicBezTo>
                    <a:pt x="2427" y="2327"/>
                    <a:pt x="2017" y="2738"/>
                    <a:pt x="1634" y="3194"/>
                  </a:cubicBezTo>
                  <a:cubicBezTo>
                    <a:pt x="1059" y="3805"/>
                    <a:pt x="603" y="4489"/>
                    <a:pt x="265" y="5210"/>
                  </a:cubicBezTo>
                  <a:cubicBezTo>
                    <a:pt x="229" y="5210"/>
                    <a:pt x="192" y="5210"/>
                    <a:pt x="147" y="5246"/>
                  </a:cubicBezTo>
                  <a:cubicBezTo>
                    <a:pt x="110" y="5246"/>
                    <a:pt x="74" y="5292"/>
                    <a:pt x="74" y="5328"/>
                  </a:cubicBezTo>
                  <a:cubicBezTo>
                    <a:pt x="37" y="5365"/>
                    <a:pt x="37" y="5401"/>
                    <a:pt x="37" y="5438"/>
                  </a:cubicBezTo>
                  <a:cubicBezTo>
                    <a:pt x="74" y="5474"/>
                    <a:pt x="74" y="5520"/>
                    <a:pt x="110" y="5520"/>
                  </a:cubicBezTo>
                  <a:cubicBezTo>
                    <a:pt x="74" y="5630"/>
                    <a:pt x="37" y="5703"/>
                    <a:pt x="1" y="5821"/>
                  </a:cubicBezTo>
                  <a:lnTo>
                    <a:pt x="1" y="5858"/>
                  </a:lnTo>
                  <a:cubicBezTo>
                    <a:pt x="1" y="5894"/>
                    <a:pt x="37" y="5894"/>
                    <a:pt x="37" y="5894"/>
                  </a:cubicBezTo>
                  <a:lnTo>
                    <a:pt x="74" y="5894"/>
                  </a:lnTo>
                  <a:cubicBezTo>
                    <a:pt x="74" y="5894"/>
                    <a:pt x="110" y="5894"/>
                    <a:pt x="110" y="5858"/>
                  </a:cubicBezTo>
                  <a:cubicBezTo>
                    <a:pt x="147" y="5785"/>
                    <a:pt x="147" y="5748"/>
                    <a:pt x="192" y="5666"/>
                  </a:cubicBezTo>
                  <a:cubicBezTo>
                    <a:pt x="229" y="5630"/>
                    <a:pt x="229" y="5593"/>
                    <a:pt x="265" y="5520"/>
                  </a:cubicBezTo>
                  <a:lnTo>
                    <a:pt x="302" y="5520"/>
                  </a:lnTo>
                  <a:cubicBezTo>
                    <a:pt x="420" y="5474"/>
                    <a:pt x="530" y="5474"/>
                    <a:pt x="648" y="5438"/>
                  </a:cubicBezTo>
                  <a:cubicBezTo>
                    <a:pt x="758" y="5401"/>
                    <a:pt x="876" y="5365"/>
                    <a:pt x="986" y="5328"/>
                  </a:cubicBezTo>
                  <a:cubicBezTo>
                    <a:pt x="1214" y="5292"/>
                    <a:pt x="1442" y="5173"/>
                    <a:pt x="1670" y="5137"/>
                  </a:cubicBezTo>
                  <a:cubicBezTo>
                    <a:pt x="1935" y="5018"/>
                    <a:pt x="2199" y="4945"/>
                    <a:pt x="2427" y="4836"/>
                  </a:cubicBezTo>
                  <a:cubicBezTo>
                    <a:pt x="2619" y="4790"/>
                    <a:pt x="2810" y="4717"/>
                    <a:pt x="3002" y="4644"/>
                  </a:cubicBezTo>
                  <a:cubicBezTo>
                    <a:pt x="3230" y="4562"/>
                    <a:pt x="3458" y="4489"/>
                    <a:pt x="3686" y="4416"/>
                  </a:cubicBezTo>
                  <a:cubicBezTo>
                    <a:pt x="3759" y="4416"/>
                    <a:pt x="3796" y="4380"/>
                    <a:pt x="3878" y="4380"/>
                  </a:cubicBezTo>
                  <a:cubicBezTo>
                    <a:pt x="4024" y="4298"/>
                    <a:pt x="4179" y="4225"/>
                    <a:pt x="4297" y="4188"/>
                  </a:cubicBezTo>
                  <a:cubicBezTo>
                    <a:pt x="4635" y="4033"/>
                    <a:pt x="4982" y="3841"/>
                    <a:pt x="5356" y="3613"/>
                  </a:cubicBezTo>
                  <a:cubicBezTo>
                    <a:pt x="5812" y="3349"/>
                    <a:pt x="6195" y="3084"/>
                    <a:pt x="6578" y="2856"/>
                  </a:cubicBezTo>
                  <a:cubicBezTo>
                    <a:pt x="6843" y="2628"/>
                    <a:pt x="7262" y="2327"/>
                    <a:pt x="7563" y="1980"/>
                  </a:cubicBezTo>
                  <a:cubicBezTo>
                    <a:pt x="7718" y="1825"/>
                    <a:pt x="7828" y="1679"/>
                    <a:pt x="7901" y="1524"/>
                  </a:cubicBezTo>
                  <a:cubicBezTo>
                    <a:pt x="7946" y="1451"/>
                    <a:pt x="7983" y="1369"/>
                    <a:pt x="8019" y="1296"/>
                  </a:cubicBezTo>
                  <a:cubicBezTo>
                    <a:pt x="8019" y="1223"/>
                    <a:pt x="8056" y="1141"/>
                    <a:pt x="8056" y="1068"/>
                  </a:cubicBezTo>
                  <a:lnTo>
                    <a:pt x="8056" y="840"/>
                  </a:lnTo>
                  <a:cubicBezTo>
                    <a:pt x="8056" y="804"/>
                    <a:pt x="8019" y="731"/>
                    <a:pt x="7983" y="649"/>
                  </a:cubicBezTo>
                  <a:cubicBezTo>
                    <a:pt x="7901" y="539"/>
                    <a:pt x="7828" y="421"/>
                    <a:pt x="7636" y="311"/>
                  </a:cubicBezTo>
                  <a:cubicBezTo>
                    <a:pt x="7600" y="275"/>
                    <a:pt x="7490" y="229"/>
                    <a:pt x="7408" y="156"/>
                  </a:cubicBezTo>
                  <a:cubicBezTo>
                    <a:pt x="7262" y="119"/>
                    <a:pt x="7144" y="83"/>
                    <a:pt x="7071" y="46"/>
                  </a:cubicBezTo>
                  <a:cubicBezTo>
                    <a:pt x="6916" y="1"/>
                    <a:pt x="6806" y="1"/>
                    <a:pt x="6651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0"/>
            <p:cNvSpPr/>
            <p:nvPr/>
          </p:nvSpPr>
          <p:spPr>
            <a:xfrm>
              <a:off x="1249404" y="1574041"/>
              <a:ext cx="186468" cy="908380"/>
            </a:xfrm>
            <a:custGeom>
              <a:avLst/>
              <a:gdLst/>
              <a:ahLst/>
              <a:cxnLst/>
              <a:rect l="l" t="t" r="r" b="b"/>
              <a:pathLst>
                <a:path w="2856" h="13913" extrusionOk="0">
                  <a:moveTo>
                    <a:pt x="46" y="1"/>
                  </a:moveTo>
                  <a:cubicBezTo>
                    <a:pt x="46" y="1"/>
                    <a:pt x="46" y="46"/>
                    <a:pt x="1" y="46"/>
                  </a:cubicBezTo>
                  <a:cubicBezTo>
                    <a:pt x="1" y="959"/>
                    <a:pt x="83" y="1871"/>
                    <a:pt x="156" y="2783"/>
                  </a:cubicBezTo>
                  <a:cubicBezTo>
                    <a:pt x="229" y="3239"/>
                    <a:pt x="274" y="3695"/>
                    <a:pt x="347" y="4106"/>
                  </a:cubicBezTo>
                  <a:cubicBezTo>
                    <a:pt x="420" y="4562"/>
                    <a:pt x="539" y="4982"/>
                    <a:pt x="612" y="5438"/>
                  </a:cubicBezTo>
                  <a:cubicBezTo>
                    <a:pt x="685" y="5894"/>
                    <a:pt x="803" y="6313"/>
                    <a:pt x="913" y="6770"/>
                  </a:cubicBezTo>
                  <a:cubicBezTo>
                    <a:pt x="1031" y="7189"/>
                    <a:pt x="1141" y="7645"/>
                    <a:pt x="1223" y="8065"/>
                  </a:cubicBezTo>
                  <a:cubicBezTo>
                    <a:pt x="1332" y="8521"/>
                    <a:pt x="1451" y="8977"/>
                    <a:pt x="1597" y="9397"/>
                  </a:cubicBezTo>
                  <a:cubicBezTo>
                    <a:pt x="1716" y="9853"/>
                    <a:pt x="1825" y="10264"/>
                    <a:pt x="1944" y="10720"/>
                  </a:cubicBezTo>
                  <a:cubicBezTo>
                    <a:pt x="2099" y="11221"/>
                    <a:pt x="2208" y="11714"/>
                    <a:pt x="2363" y="12207"/>
                  </a:cubicBezTo>
                  <a:cubicBezTo>
                    <a:pt x="2436" y="12471"/>
                    <a:pt x="2473" y="12699"/>
                    <a:pt x="2555" y="12964"/>
                  </a:cubicBezTo>
                  <a:cubicBezTo>
                    <a:pt x="2591" y="13228"/>
                    <a:pt x="2628" y="13457"/>
                    <a:pt x="2664" y="13730"/>
                  </a:cubicBezTo>
                  <a:cubicBezTo>
                    <a:pt x="2664" y="13767"/>
                    <a:pt x="2701" y="13803"/>
                    <a:pt x="2701" y="13840"/>
                  </a:cubicBezTo>
                  <a:lnTo>
                    <a:pt x="2701" y="13876"/>
                  </a:lnTo>
                  <a:cubicBezTo>
                    <a:pt x="2737" y="13913"/>
                    <a:pt x="2737" y="13913"/>
                    <a:pt x="2783" y="13913"/>
                  </a:cubicBezTo>
                  <a:cubicBezTo>
                    <a:pt x="2819" y="13913"/>
                    <a:pt x="2856" y="13876"/>
                    <a:pt x="2856" y="13840"/>
                  </a:cubicBezTo>
                  <a:cubicBezTo>
                    <a:pt x="2856" y="13384"/>
                    <a:pt x="2737" y="12927"/>
                    <a:pt x="2628" y="12471"/>
                  </a:cubicBezTo>
                  <a:cubicBezTo>
                    <a:pt x="2555" y="12052"/>
                    <a:pt x="2400" y="11595"/>
                    <a:pt x="2281" y="11176"/>
                  </a:cubicBezTo>
                  <a:cubicBezTo>
                    <a:pt x="2208" y="10948"/>
                    <a:pt x="2135" y="10720"/>
                    <a:pt x="2099" y="10537"/>
                  </a:cubicBezTo>
                  <a:cubicBezTo>
                    <a:pt x="2017" y="10309"/>
                    <a:pt x="1944" y="10081"/>
                    <a:pt x="1907" y="9853"/>
                  </a:cubicBezTo>
                  <a:cubicBezTo>
                    <a:pt x="1752" y="9433"/>
                    <a:pt x="1643" y="8977"/>
                    <a:pt x="1524" y="8521"/>
                  </a:cubicBezTo>
                  <a:cubicBezTo>
                    <a:pt x="1031" y="6806"/>
                    <a:pt x="575" y="5064"/>
                    <a:pt x="311" y="3276"/>
                  </a:cubicBezTo>
                  <a:cubicBezTo>
                    <a:pt x="311" y="3194"/>
                    <a:pt x="311" y="3084"/>
                    <a:pt x="274" y="3011"/>
                  </a:cubicBezTo>
                  <a:lnTo>
                    <a:pt x="274" y="3048"/>
                  </a:lnTo>
                  <a:cubicBezTo>
                    <a:pt x="156" y="2053"/>
                    <a:pt x="83" y="1031"/>
                    <a:pt x="83" y="46"/>
                  </a:cubicBezTo>
                  <a:cubicBezTo>
                    <a:pt x="83" y="46"/>
                    <a:pt x="83" y="1"/>
                    <a:pt x="4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0"/>
            <p:cNvSpPr/>
            <p:nvPr/>
          </p:nvSpPr>
          <p:spPr>
            <a:xfrm>
              <a:off x="1550202" y="1740794"/>
              <a:ext cx="426540" cy="761869"/>
            </a:xfrm>
            <a:custGeom>
              <a:avLst/>
              <a:gdLst/>
              <a:ahLst/>
              <a:cxnLst/>
              <a:rect l="l" t="t" r="r" b="b"/>
              <a:pathLst>
                <a:path w="6533" h="11669" extrusionOk="0">
                  <a:moveTo>
                    <a:pt x="6496" y="1"/>
                  </a:moveTo>
                  <a:cubicBezTo>
                    <a:pt x="6195" y="338"/>
                    <a:pt x="5930" y="640"/>
                    <a:pt x="5620" y="986"/>
                  </a:cubicBezTo>
                  <a:cubicBezTo>
                    <a:pt x="5356" y="1324"/>
                    <a:pt x="5054" y="1634"/>
                    <a:pt x="4790" y="1971"/>
                  </a:cubicBezTo>
                  <a:cubicBezTo>
                    <a:pt x="4215" y="2619"/>
                    <a:pt x="3686" y="3303"/>
                    <a:pt x="3193" y="3988"/>
                  </a:cubicBezTo>
                  <a:cubicBezTo>
                    <a:pt x="2920" y="4371"/>
                    <a:pt x="2692" y="4708"/>
                    <a:pt x="2464" y="5091"/>
                  </a:cubicBezTo>
                  <a:cubicBezTo>
                    <a:pt x="2354" y="5246"/>
                    <a:pt x="2199" y="5429"/>
                    <a:pt x="2126" y="5621"/>
                  </a:cubicBezTo>
                  <a:cubicBezTo>
                    <a:pt x="2007" y="5812"/>
                    <a:pt x="1898" y="6004"/>
                    <a:pt x="1779" y="6195"/>
                  </a:cubicBezTo>
                  <a:cubicBezTo>
                    <a:pt x="1405" y="6879"/>
                    <a:pt x="1022" y="7564"/>
                    <a:pt x="721" y="8284"/>
                  </a:cubicBezTo>
                  <a:cubicBezTo>
                    <a:pt x="493" y="8813"/>
                    <a:pt x="265" y="9352"/>
                    <a:pt x="146" y="9917"/>
                  </a:cubicBezTo>
                  <a:cubicBezTo>
                    <a:pt x="73" y="10182"/>
                    <a:pt x="37" y="10446"/>
                    <a:pt x="0" y="10757"/>
                  </a:cubicBezTo>
                  <a:lnTo>
                    <a:pt x="0" y="11550"/>
                  </a:lnTo>
                  <a:cubicBezTo>
                    <a:pt x="0" y="11587"/>
                    <a:pt x="37" y="11632"/>
                    <a:pt x="37" y="11632"/>
                  </a:cubicBezTo>
                  <a:cubicBezTo>
                    <a:pt x="73" y="11669"/>
                    <a:pt x="73" y="11669"/>
                    <a:pt x="110" y="11669"/>
                  </a:cubicBezTo>
                  <a:cubicBezTo>
                    <a:pt x="146" y="11669"/>
                    <a:pt x="229" y="11632"/>
                    <a:pt x="183" y="11550"/>
                  </a:cubicBezTo>
                  <a:lnTo>
                    <a:pt x="183" y="11094"/>
                  </a:lnTo>
                  <a:cubicBezTo>
                    <a:pt x="229" y="10948"/>
                    <a:pt x="229" y="10757"/>
                    <a:pt x="265" y="10601"/>
                  </a:cubicBezTo>
                  <a:cubicBezTo>
                    <a:pt x="302" y="10218"/>
                    <a:pt x="375" y="9844"/>
                    <a:pt x="493" y="9498"/>
                  </a:cubicBezTo>
                  <a:cubicBezTo>
                    <a:pt x="603" y="9124"/>
                    <a:pt x="758" y="8740"/>
                    <a:pt x="913" y="8357"/>
                  </a:cubicBezTo>
                  <a:cubicBezTo>
                    <a:pt x="1214" y="7637"/>
                    <a:pt x="1597" y="6952"/>
                    <a:pt x="1971" y="6268"/>
                  </a:cubicBezTo>
                  <a:cubicBezTo>
                    <a:pt x="2163" y="5885"/>
                    <a:pt x="2391" y="5511"/>
                    <a:pt x="2619" y="5128"/>
                  </a:cubicBezTo>
                  <a:cubicBezTo>
                    <a:pt x="2847" y="4745"/>
                    <a:pt x="3075" y="4407"/>
                    <a:pt x="3339" y="4061"/>
                  </a:cubicBezTo>
                  <a:cubicBezTo>
                    <a:pt x="3567" y="3687"/>
                    <a:pt x="3832" y="3340"/>
                    <a:pt x="4106" y="3002"/>
                  </a:cubicBezTo>
                  <a:cubicBezTo>
                    <a:pt x="4288" y="2774"/>
                    <a:pt x="4480" y="2510"/>
                    <a:pt x="4671" y="2282"/>
                  </a:cubicBezTo>
                  <a:cubicBezTo>
                    <a:pt x="4863" y="2008"/>
                    <a:pt x="5091" y="1780"/>
                    <a:pt x="5283" y="1515"/>
                  </a:cubicBezTo>
                  <a:cubicBezTo>
                    <a:pt x="5511" y="1287"/>
                    <a:pt x="5702" y="1023"/>
                    <a:pt x="5885" y="795"/>
                  </a:cubicBezTo>
                  <a:cubicBezTo>
                    <a:pt x="6113" y="530"/>
                    <a:pt x="6304" y="302"/>
                    <a:pt x="6532" y="37"/>
                  </a:cubicBezTo>
                  <a:lnTo>
                    <a:pt x="65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0"/>
            <p:cNvSpPr/>
            <p:nvPr/>
          </p:nvSpPr>
          <p:spPr>
            <a:xfrm>
              <a:off x="1716370" y="2135152"/>
              <a:ext cx="436660" cy="338659"/>
            </a:xfrm>
            <a:custGeom>
              <a:avLst/>
              <a:gdLst/>
              <a:ahLst/>
              <a:cxnLst/>
              <a:rect l="l" t="t" r="r" b="b"/>
              <a:pathLst>
                <a:path w="6688" h="5187" extrusionOk="0">
                  <a:moveTo>
                    <a:pt x="6615" y="0"/>
                  </a:moveTo>
                  <a:cubicBezTo>
                    <a:pt x="6232" y="228"/>
                    <a:pt x="5812" y="420"/>
                    <a:pt x="5392" y="611"/>
                  </a:cubicBezTo>
                  <a:cubicBezTo>
                    <a:pt x="5210" y="721"/>
                    <a:pt x="5018" y="839"/>
                    <a:pt x="4827" y="912"/>
                  </a:cubicBezTo>
                  <a:cubicBezTo>
                    <a:pt x="4635" y="1031"/>
                    <a:pt x="4407" y="1140"/>
                    <a:pt x="4215" y="1259"/>
                  </a:cubicBezTo>
                  <a:cubicBezTo>
                    <a:pt x="4024" y="1369"/>
                    <a:pt x="3841" y="1487"/>
                    <a:pt x="3650" y="1597"/>
                  </a:cubicBezTo>
                  <a:cubicBezTo>
                    <a:pt x="3458" y="1715"/>
                    <a:pt x="3267" y="1825"/>
                    <a:pt x="3075" y="1943"/>
                  </a:cubicBezTo>
                  <a:cubicBezTo>
                    <a:pt x="2811" y="2126"/>
                    <a:pt x="2546" y="2317"/>
                    <a:pt x="2245" y="2509"/>
                  </a:cubicBezTo>
                  <a:cubicBezTo>
                    <a:pt x="1789" y="2856"/>
                    <a:pt x="1333" y="3230"/>
                    <a:pt x="913" y="3649"/>
                  </a:cubicBezTo>
                  <a:cubicBezTo>
                    <a:pt x="721" y="3841"/>
                    <a:pt x="530" y="4069"/>
                    <a:pt x="375" y="4297"/>
                  </a:cubicBezTo>
                  <a:cubicBezTo>
                    <a:pt x="302" y="4406"/>
                    <a:pt x="229" y="4525"/>
                    <a:pt x="147" y="4634"/>
                  </a:cubicBezTo>
                  <a:cubicBezTo>
                    <a:pt x="110" y="4790"/>
                    <a:pt x="37" y="4908"/>
                    <a:pt x="1" y="5054"/>
                  </a:cubicBezTo>
                  <a:cubicBezTo>
                    <a:pt x="1" y="5091"/>
                    <a:pt x="37" y="5173"/>
                    <a:pt x="74" y="5173"/>
                  </a:cubicBezTo>
                  <a:cubicBezTo>
                    <a:pt x="93" y="5182"/>
                    <a:pt x="110" y="5187"/>
                    <a:pt x="126" y="5187"/>
                  </a:cubicBezTo>
                  <a:cubicBezTo>
                    <a:pt x="170" y="5187"/>
                    <a:pt x="202" y="5151"/>
                    <a:pt x="229" y="5091"/>
                  </a:cubicBezTo>
                  <a:cubicBezTo>
                    <a:pt x="265" y="5018"/>
                    <a:pt x="265" y="4945"/>
                    <a:pt x="302" y="4863"/>
                  </a:cubicBezTo>
                  <a:lnTo>
                    <a:pt x="302" y="4908"/>
                  </a:lnTo>
                  <a:cubicBezTo>
                    <a:pt x="420" y="4598"/>
                    <a:pt x="603" y="4333"/>
                    <a:pt x="794" y="4105"/>
                  </a:cubicBezTo>
                  <a:cubicBezTo>
                    <a:pt x="1287" y="3494"/>
                    <a:pt x="1898" y="3001"/>
                    <a:pt x="2509" y="2582"/>
                  </a:cubicBezTo>
                  <a:cubicBezTo>
                    <a:pt x="2774" y="2399"/>
                    <a:pt x="3039" y="2208"/>
                    <a:pt x="3267" y="2016"/>
                  </a:cubicBezTo>
                  <a:cubicBezTo>
                    <a:pt x="3650" y="1752"/>
                    <a:pt x="3987" y="1524"/>
                    <a:pt x="4370" y="1296"/>
                  </a:cubicBezTo>
                  <a:cubicBezTo>
                    <a:pt x="4562" y="1213"/>
                    <a:pt x="4754" y="1104"/>
                    <a:pt x="4936" y="985"/>
                  </a:cubicBezTo>
                  <a:cubicBezTo>
                    <a:pt x="5128" y="876"/>
                    <a:pt x="5319" y="803"/>
                    <a:pt x="5511" y="684"/>
                  </a:cubicBezTo>
                  <a:cubicBezTo>
                    <a:pt x="5894" y="493"/>
                    <a:pt x="6268" y="265"/>
                    <a:pt x="6651" y="73"/>
                  </a:cubicBezTo>
                  <a:cubicBezTo>
                    <a:pt x="6688" y="73"/>
                    <a:pt x="6688" y="37"/>
                    <a:pt x="6688" y="37"/>
                  </a:cubicBezTo>
                  <a:lnTo>
                    <a:pt x="665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0"/>
            <p:cNvSpPr/>
            <p:nvPr/>
          </p:nvSpPr>
          <p:spPr>
            <a:xfrm>
              <a:off x="1063584" y="2120265"/>
              <a:ext cx="315155" cy="359813"/>
            </a:xfrm>
            <a:custGeom>
              <a:avLst/>
              <a:gdLst/>
              <a:ahLst/>
              <a:cxnLst/>
              <a:rect l="l" t="t" r="r" b="b"/>
              <a:pathLst>
                <a:path w="4827" h="5511" extrusionOk="0">
                  <a:moveTo>
                    <a:pt x="37" y="0"/>
                  </a:moveTo>
                  <a:lnTo>
                    <a:pt x="0" y="37"/>
                  </a:lnTo>
                  <a:cubicBezTo>
                    <a:pt x="0" y="37"/>
                    <a:pt x="0" y="73"/>
                    <a:pt x="37" y="73"/>
                  </a:cubicBezTo>
                  <a:cubicBezTo>
                    <a:pt x="110" y="119"/>
                    <a:pt x="192" y="192"/>
                    <a:pt x="301" y="228"/>
                  </a:cubicBezTo>
                  <a:cubicBezTo>
                    <a:pt x="794" y="529"/>
                    <a:pt x="1250" y="949"/>
                    <a:pt x="1670" y="1368"/>
                  </a:cubicBezTo>
                  <a:cubicBezTo>
                    <a:pt x="1934" y="1633"/>
                    <a:pt x="2208" y="1898"/>
                    <a:pt x="2436" y="2208"/>
                  </a:cubicBezTo>
                  <a:cubicBezTo>
                    <a:pt x="2701" y="2509"/>
                    <a:pt x="2929" y="2810"/>
                    <a:pt x="3157" y="3120"/>
                  </a:cubicBezTo>
                  <a:cubicBezTo>
                    <a:pt x="3576" y="3722"/>
                    <a:pt x="3950" y="4333"/>
                    <a:pt x="4334" y="4945"/>
                  </a:cubicBezTo>
                  <a:cubicBezTo>
                    <a:pt x="4407" y="5018"/>
                    <a:pt x="4443" y="5136"/>
                    <a:pt x="4489" y="5209"/>
                  </a:cubicBezTo>
                  <a:cubicBezTo>
                    <a:pt x="4562" y="5282"/>
                    <a:pt x="4598" y="5364"/>
                    <a:pt x="4671" y="5474"/>
                  </a:cubicBezTo>
                  <a:cubicBezTo>
                    <a:pt x="4671" y="5474"/>
                    <a:pt x="4671" y="5510"/>
                    <a:pt x="4717" y="5510"/>
                  </a:cubicBezTo>
                  <a:cubicBezTo>
                    <a:pt x="4753" y="5510"/>
                    <a:pt x="4753" y="5510"/>
                    <a:pt x="4790" y="5474"/>
                  </a:cubicBezTo>
                  <a:cubicBezTo>
                    <a:pt x="4790" y="5474"/>
                    <a:pt x="4790" y="5437"/>
                    <a:pt x="4826" y="5437"/>
                  </a:cubicBezTo>
                  <a:lnTo>
                    <a:pt x="4826" y="5401"/>
                  </a:lnTo>
                  <a:lnTo>
                    <a:pt x="4790" y="5364"/>
                  </a:lnTo>
                  <a:lnTo>
                    <a:pt x="4790" y="5319"/>
                  </a:lnTo>
                  <a:cubicBezTo>
                    <a:pt x="4598" y="5054"/>
                    <a:pt x="4443" y="4753"/>
                    <a:pt x="4261" y="4488"/>
                  </a:cubicBezTo>
                  <a:cubicBezTo>
                    <a:pt x="4069" y="4178"/>
                    <a:pt x="3877" y="3877"/>
                    <a:pt x="3649" y="3576"/>
                  </a:cubicBezTo>
                  <a:cubicBezTo>
                    <a:pt x="3458" y="3266"/>
                    <a:pt x="3230" y="2965"/>
                    <a:pt x="2965" y="2664"/>
                  </a:cubicBezTo>
                  <a:cubicBezTo>
                    <a:pt x="2737" y="2354"/>
                    <a:pt x="2509" y="2053"/>
                    <a:pt x="2244" y="1788"/>
                  </a:cubicBezTo>
                  <a:cubicBezTo>
                    <a:pt x="1898" y="1441"/>
                    <a:pt x="1560" y="1104"/>
                    <a:pt x="1177" y="757"/>
                  </a:cubicBezTo>
                  <a:cubicBezTo>
                    <a:pt x="840" y="493"/>
                    <a:pt x="456" y="228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0"/>
            <p:cNvSpPr/>
            <p:nvPr/>
          </p:nvSpPr>
          <p:spPr>
            <a:xfrm>
              <a:off x="1204745" y="1577044"/>
              <a:ext cx="101918" cy="94148"/>
            </a:xfrm>
            <a:custGeom>
              <a:avLst/>
              <a:gdLst/>
              <a:ahLst/>
              <a:cxnLst/>
              <a:rect l="l" t="t" r="r" b="b"/>
              <a:pathLst>
                <a:path w="1561" h="1442" extrusionOk="0">
                  <a:moveTo>
                    <a:pt x="1451" y="0"/>
                  </a:moveTo>
                  <a:cubicBezTo>
                    <a:pt x="1414" y="183"/>
                    <a:pt x="1332" y="338"/>
                    <a:pt x="1296" y="493"/>
                  </a:cubicBezTo>
                  <a:cubicBezTo>
                    <a:pt x="1223" y="639"/>
                    <a:pt x="1186" y="794"/>
                    <a:pt x="1104" y="949"/>
                  </a:cubicBezTo>
                  <a:cubicBezTo>
                    <a:pt x="1068" y="1058"/>
                    <a:pt x="995" y="1141"/>
                    <a:pt x="913" y="1250"/>
                  </a:cubicBezTo>
                  <a:cubicBezTo>
                    <a:pt x="876" y="1287"/>
                    <a:pt x="840" y="1287"/>
                    <a:pt x="803" y="1323"/>
                  </a:cubicBezTo>
                  <a:lnTo>
                    <a:pt x="767" y="1369"/>
                  </a:lnTo>
                  <a:lnTo>
                    <a:pt x="612" y="1369"/>
                  </a:lnTo>
                  <a:cubicBezTo>
                    <a:pt x="612" y="1369"/>
                    <a:pt x="575" y="1369"/>
                    <a:pt x="539" y="1323"/>
                  </a:cubicBezTo>
                  <a:cubicBezTo>
                    <a:pt x="502" y="1323"/>
                    <a:pt x="456" y="1287"/>
                    <a:pt x="420" y="1250"/>
                  </a:cubicBezTo>
                  <a:cubicBezTo>
                    <a:pt x="347" y="1177"/>
                    <a:pt x="274" y="1095"/>
                    <a:pt x="192" y="985"/>
                  </a:cubicBezTo>
                  <a:lnTo>
                    <a:pt x="228" y="985"/>
                  </a:lnTo>
                  <a:cubicBezTo>
                    <a:pt x="155" y="913"/>
                    <a:pt x="119" y="830"/>
                    <a:pt x="82" y="757"/>
                  </a:cubicBezTo>
                  <a:cubicBezTo>
                    <a:pt x="46" y="721"/>
                    <a:pt x="46" y="721"/>
                    <a:pt x="0" y="721"/>
                  </a:cubicBezTo>
                  <a:lnTo>
                    <a:pt x="0" y="794"/>
                  </a:lnTo>
                  <a:cubicBezTo>
                    <a:pt x="82" y="913"/>
                    <a:pt x="155" y="1058"/>
                    <a:pt x="274" y="1214"/>
                  </a:cubicBezTo>
                  <a:cubicBezTo>
                    <a:pt x="311" y="1250"/>
                    <a:pt x="347" y="1287"/>
                    <a:pt x="383" y="1323"/>
                  </a:cubicBezTo>
                  <a:cubicBezTo>
                    <a:pt x="420" y="1369"/>
                    <a:pt x="456" y="1369"/>
                    <a:pt x="502" y="1405"/>
                  </a:cubicBezTo>
                  <a:cubicBezTo>
                    <a:pt x="539" y="1442"/>
                    <a:pt x="575" y="1442"/>
                    <a:pt x="612" y="1442"/>
                  </a:cubicBezTo>
                  <a:lnTo>
                    <a:pt x="730" y="1442"/>
                  </a:lnTo>
                  <a:cubicBezTo>
                    <a:pt x="767" y="1442"/>
                    <a:pt x="803" y="1442"/>
                    <a:pt x="840" y="1405"/>
                  </a:cubicBezTo>
                  <a:cubicBezTo>
                    <a:pt x="876" y="1405"/>
                    <a:pt x="876" y="1369"/>
                    <a:pt x="913" y="1369"/>
                  </a:cubicBezTo>
                  <a:cubicBezTo>
                    <a:pt x="958" y="1323"/>
                    <a:pt x="995" y="1287"/>
                    <a:pt x="995" y="1250"/>
                  </a:cubicBezTo>
                  <a:cubicBezTo>
                    <a:pt x="1031" y="1214"/>
                    <a:pt x="1068" y="1177"/>
                    <a:pt x="1104" y="1141"/>
                  </a:cubicBezTo>
                  <a:cubicBezTo>
                    <a:pt x="1141" y="1022"/>
                    <a:pt x="1223" y="949"/>
                    <a:pt x="1259" y="830"/>
                  </a:cubicBezTo>
                  <a:cubicBezTo>
                    <a:pt x="1296" y="721"/>
                    <a:pt x="1369" y="602"/>
                    <a:pt x="1414" y="456"/>
                  </a:cubicBezTo>
                  <a:cubicBezTo>
                    <a:pt x="1451" y="338"/>
                    <a:pt x="1487" y="183"/>
                    <a:pt x="1524" y="37"/>
                  </a:cubicBezTo>
                  <a:cubicBezTo>
                    <a:pt x="1560" y="37"/>
                    <a:pt x="1524" y="0"/>
                    <a:pt x="152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0"/>
            <p:cNvSpPr/>
            <p:nvPr/>
          </p:nvSpPr>
          <p:spPr>
            <a:xfrm>
              <a:off x="1170205" y="1663424"/>
              <a:ext cx="183465" cy="141810"/>
            </a:xfrm>
            <a:custGeom>
              <a:avLst/>
              <a:gdLst/>
              <a:ahLst/>
              <a:cxnLst/>
              <a:rect l="l" t="t" r="r" b="b"/>
              <a:pathLst>
                <a:path w="2810" h="2172" extrusionOk="0">
                  <a:moveTo>
                    <a:pt x="2774" y="0"/>
                  </a:moveTo>
                  <a:cubicBezTo>
                    <a:pt x="2737" y="0"/>
                    <a:pt x="2737" y="0"/>
                    <a:pt x="2737" y="46"/>
                  </a:cubicBezTo>
                  <a:cubicBezTo>
                    <a:pt x="2701" y="119"/>
                    <a:pt x="2664" y="228"/>
                    <a:pt x="2628" y="310"/>
                  </a:cubicBezTo>
                  <a:cubicBezTo>
                    <a:pt x="2582" y="420"/>
                    <a:pt x="2545" y="538"/>
                    <a:pt x="2509" y="684"/>
                  </a:cubicBezTo>
                  <a:cubicBezTo>
                    <a:pt x="2399" y="912"/>
                    <a:pt x="2317" y="1186"/>
                    <a:pt x="2208" y="1414"/>
                  </a:cubicBezTo>
                  <a:cubicBezTo>
                    <a:pt x="2126" y="1560"/>
                    <a:pt x="2053" y="1715"/>
                    <a:pt x="1943" y="1825"/>
                  </a:cubicBezTo>
                  <a:cubicBezTo>
                    <a:pt x="1861" y="1870"/>
                    <a:pt x="1825" y="1943"/>
                    <a:pt x="1752" y="1980"/>
                  </a:cubicBezTo>
                  <a:cubicBezTo>
                    <a:pt x="1715" y="2016"/>
                    <a:pt x="1670" y="2016"/>
                    <a:pt x="1633" y="2053"/>
                  </a:cubicBezTo>
                  <a:lnTo>
                    <a:pt x="1369" y="2053"/>
                  </a:lnTo>
                  <a:cubicBezTo>
                    <a:pt x="1296" y="2053"/>
                    <a:pt x="1259" y="2016"/>
                    <a:pt x="1177" y="1980"/>
                  </a:cubicBezTo>
                  <a:cubicBezTo>
                    <a:pt x="1104" y="1943"/>
                    <a:pt x="1031" y="1907"/>
                    <a:pt x="949" y="1825"/>
                  </a:cubicBezTo>
                  <a:cubicBezTo>
                    <a:pt x="757" y="1679"/>
                    <a:pt x="611" y="1451"/>
                    <a:pt x="456" y="1259"/>
                  </a:cubicBezTo>
                  <a:cubicBezTo>
                    <a:pt x="383" y="1140"/>
                    <a:pt x="347" y="1067"/>
                    <a:pt x="265" y="958"/>
                  </a:cubicBezTo>
                  <a:cubicBezTo>
                    <a:pt x="192" y="876"/>
                    <a:pt x="155" y="803"/>
                    <a:pt x="73" y="730"/>
                  </a:cubicBezTo>
                  <a:cubicBezTo>
                    <a:pt x="55" y="707"/>
                    <a:pt x="46" y="696"/>
                    <a:pt x="37" y="696"/>
                  </a:cubicBezTo>
                  <a:cubicBezTo>
                    <a:pt x="28" y="696"/>
                    <a:pt x="18" y="707"/>
                    <a:pt x="0" y="730"/>
                  </a:cubicBezTo>
                  <a:lnTo>
                    <a:pt x="0" y="766"/>
                  </a:lnTo>
                  <a:cubicBezTo>
                    <a:pt x="73" y="839"/>
                    <a:pt x="155" y="958"/>
                    <a:pt x="228" y="1031"/>
                  </a:cubicBezTo>
                  <a:cubicBezTo>
                    <a:pt x="301" y="1140"/>
                    <a:pt x="383" y="1259"/>
                    <a:pt x="456" y="1368"/>
                  </a:cubicBezTo>
                  <a:cubicBezTo>
                    <a:pt x="575" y="1523"/>
                    <a:pt x="648" y="1642"/>
                    <a:pt x="757" y="1715"/>
                  </a:cubicBezTo>
                  <a:cubicBezTo>
                    <a:pt x="840" y="1825"/>
                    <a:pt x="949" y="1943"/>
                    <a:pt x="1031" y="2016"/>
                  </a:cubicBezTo>
                  <a:cubicBezTo>
                    <a:pt x="1104" y="2053"/>
                    <a:pt x="1141" y="2053"/>
                    <a:pt x="1177" y="2098"/>
                  </a:cubicBezTo>
                  <a:cubicBezTo>
                    <a:pt x="1259" y="2135"/>
                    <a:pt x="1296" y="2135"/>
                    <a:pt x="1369" y="2135"/>
                  </a:cubicBezTo>
                  <a:cubicBezTo>
                    <a:pt x="1405" y="2171"/>
                    <a:pt x="1487" y="2171"/>
                    <a:pt x="1524" y="2171"/>
                  </a:cubicBezTo>
                  <a:cubicBezTo>
                    <a:pt x="1597" y="2135"/>
                    <a:pt x="1633" y="2135"/>
                    <a:pt x="1715" y="2098"/>
                  </a:cubicBezTo>
                  <a:cubicBezTo>
                    <a:pt x="1752" y="2098"/>
                    <a:pt x="1825" y="2053"/>
                    <a:pt x="1861" y="2016"/>
                  </a:cubicBezTo>
                  <a:cubicBezTo>
                    <a:pt x="1898" y="1980"/>
                    <a:pt x="1943" y="1943"/>
                    <a:pt x="1980" y="1907"/>
                  </a:cubicBezTo>
                  <a:cubicBezTo>
                    <a:pt x="2089" y="1788"/>
                    <a:pt x="2171" y="1679"/>
                    <a:pt x="2244" y="1560"/>
                  </a:cubicBezTo>
                  <a:cubicBezTo>
                    <a:pt x="2354" y="1295"/>
                    <a:pt x="2472" y="1031"/>
                    <a:pt x="2545" y="766"/>
                  </a:cubicBezTo>
                  <a:cubicBezTo>
                    <a:pt x="2628" y="648"/>
                    <a:pt x="2664" y="538"/>
                    <a:pt x="2701" y="383"/>
                  </a:cubicBezTo>
                  <a:cubicBezTo>
                    <a:pt x="2737" y="274"/>
                    <a:pt x="2774" y="155"/>
                    <a:pt x="2810" y="82"/>
                  </a:cubicBezTo>
                  <a:cubicBezTo>
                    <a:pt x="2810" y="46"/>
                    <a:pt x="2810" y="0"/>
                    <a:pt x="27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0"/>
            <p:cNvSpPr/>
            <p:nvPr/>
          </p:nvSpPr>
          <p:spPr>
            <a:xfrm>
              <a:off x="1165439" y="1787869"/>
              <a:ext cx="230539" cy="181114"/>
            </a:xfrm>
            <a:custGeom>
              <a:avLst/>
              <a:gdLst/>
              <a:ahLst/>
              <a:cxnLst/>
              <a:rect l="l" t="t" r="r" b="b"/>
              <a:pathLst>
                <a:path w="3531" h="2774" extrusionOk="0">
                  <a:moveTo>
                    <a:pt x="3494" y="1"/>
                  </a:moveTo>
                  <a:cubicBezTo>
                    <a:pt x="3458" y="1"/>
                    <a:pt x="3458" y="37"/>
                    <a:pt x="3458" y="37"/>
                  </a:cubicBezTo>
                  <a:cubicBezTo>
                    <a:pt x="3421" y="147"/>
                    <a:pt x="3385" y="265"/>
                    <a:pt x="3339" y="375"/>
                  </a:cubicBezTo>
                  <a:cubicBezTo>
                    <a:pt x="3303" y="530"/>
                    <a:pt x="3230" y="685"/>
                    <a:pt x="3193" y="831"/>
                  </a:cubicBezTo>
                  <a:cubicBezTo>
                    <a:pt x="3075" y="1177"/>
                    <a:pt x="2929" y="1515"/>
                    <a:pt x="2774" y="1862"/>
                  </a:cubicBezTo>
                  <a:cubicBezTo>
                    <a:pt x="2701" y="2053"/>
                    <a:pt x="2582" y="2245"/>
                    <a:pt x="2427" y="2391"/>
                  </a:cubicBezTo>
                  <a:cubicBezTo>
                    <a:pt x="2354" y="2473"/>
                    <a:pt x="2317" y="2546"/>
                    <a:pt x="2199" y="2582"/>
                  </a:cubicBezTo>
                  <a:lnTo>
                    <a:pt x="2244" y="2582"/>
                  </a:lnTo>
                  <a:cubicBezTo>
                    <a:pt x="2199" y="2619"/>
                    <a:pt x="2126" y="2619"/>
                    <a:pt x="2089" y="2655"/>
                  </a:cubicBezTo>
                  <a:lnTo>
                    <a:pt x="1825" y="2655"/>
                  </a:lnTo>
                  <a:cubicBezTo>
                    <a:pt x="1743" y="2655"/>
                    <a:pt x="1670" y="2619"/>
                    <a:pt x="1633" y="2582"/>
                  </a:cubicBezTo>
                  <a:cubicBezTo>
                    <a:pt x="1442" y="2509"/>
                    <a:pt x="1287" y="2354"/>
                    <a:pt x="1141" y="2245"/>
                  </a:cubicBezTo>
                  <a:cubicBezTo>
                    <a:pt x="913" y="2053"/>
                    <a:pt x="721" y="1825"/>
                    <a:pt x="529" y="1597"/>
                  </a:cubicBezTo>
                  <a:cubicBezTo>
                    <a:pt x="374" y="1406"/>
                    <a:pt x="228" y="1214"/>
                    <a:pt x="73" y="1022"/>
                  </a:cubicBezTo>
                  <a:cubicBezTo>
                    <a:pt x="73" y="1004"/>
                    <a:pt x="64" y="995"/>
                    <a:pt x="55" y="995"/>
                  </a:cubicBezTo>
                  <a:cubicBezTo>
                    <a:pt x="46" y="995"/>
                    <a:pt x="37" y="1004"/>
                    <a:pt x="37" y="1022"/>
                  </a:cubicBezTo>
                  <a:cubicBezTo>
                    <a:pt x="0" y="1022"/>
                    <a:pt x="0" y="1022"/>
                    <a:pt x="37" y="1059"/>
                  </a:cubicBezTo>
                  <a:cubicBezTo>
                    <a:pt x="146" y="1250"/>
                    <a:pt x="301" y="1406"/>
                    <a:pt x="456" y="1597"/>
                  </a:cubicBezTo>
                  <a:cubicBezTo>
                    <a:pt x="648" y="1825"/>
                    <a:pt x="830" y="2053"/>
                    <a:pt x="1058" y="2281"/>
                  </a:cubicBezTo>
                  <a:cubicBezTo>
                    <a:pt x="1141" y="2354"/>
                    <a:pt x="1250" y="2427"/>
                    <a:pt x="1369" y="2546"/>
                  </a:cubicBezTo>
                  <a:cubicBezTo>
                    <a:pt x="1478" y="2582"/>
                    <a:pt x="1560" y="2655"/>
                    <a:pt x="1670" y="2701"/>
                  </a:cubicBezTo>
                  <a:cubicBezTo>
                    <a:pt x="1788" y="2737"/>
                    <a:pt x="1898" y="2774"/>
                    <a:pt x="1971" y="2774"/>
                  </a:cubicBezTo>
                  <a:cubicBezTo>
                    <a:pt x="2089" y="2774"/>
                    <a:pt x="2162" y="2737"/>
                    <a:pt x="2244" y="2655"/>
                  </a:cubicBezTo>
                  <a:cubicBezTo>
                    <a:pt x="2317" y="2619"/>
                    <a:pt x="2390" y="2546"/>
                    <a:pt x="2472" y="2473"/>
                  </a:cubicBezTo>
                  <a:cubicBezTo>
                    <a:pt x="2545" y="2391"/>
                    <a:pt x="2618" y="2281"/>
                    <a:pt x="2701" y="2199"/>
                  </a:cubicBezTo>
                  <a:cubicBezTo>
                    <a:pt x="2774" y="2090"/>
                    <a:pt x="2847" y="1971"/>
                    <a:pt x="2883" y="1862"/>
                  </a:cubicBezTo>
                  <a:cubicBezTo>
                    <a:pt x="2965" y="1743"/>
                    <a:pt x="3002" y="1597"/>
                    <a:pt x="3075" y="1479"/>
                  </a:cubicBezTo>
                  <a:cubicBezTo>
                    <a:pt x="3157" y="1214"/>
                    <a:pt x="3266" y="949"/>
                    <a:pt x="3339" y="721"/>
                  </a:cubicBezTo>
                  <a:cubicBezTo>
                    <a:pt x="3385" y="603"/>
                    <a:pt x="3421" y="493"/>
                    <a:pt x="3421" y="375"/>
                  </a:cubicBezTo>
                  <a:cubicBezTo>
                    <a:pt x="3458" y="302"/>
                    <a:pt x="3494" y="229"/>
                    <a:pt x="3494" y="110"/>
                  </a:cubicBezTo>
                  <a:cubicBezTo>
                    <a:pt x="3531" y="110"/>
                    <a:pt x="3531" y="74"/>
                    <a:pt x="3531" y="74"/>
                  </a:cubicBezTo>
                  <a:cubicBezTo>
                    <a:pt x="3531" y="37"/>
                    <a:pt x="3531" y="37"/>
                    <a:pt x="34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0"/>
            <p:cNvSpPr/>
            <p:nvPr/>
          </p:nvSpPr>
          <p:spPr>
            <a:xfrm>
              <a:off x="1207683" y="1936798"/>
              <a:ext cx="232955" cy="191234"/>
            </a:xfrm>
            <a:custGeom>
              <a:avLst/>
              <a:gdLst/>
              <a:ahLst/>
              <a:cxnLst/>
              <a:rect l="l" t="t" r="r" b="b"/>
              <a:pathLst>
                <a:path w="3568" h="2929" extrusionOk="0">
                  <a:moveTo>
                    <a:pt x="3458" y="0"/>
                  </a:moveTo>
                  <a:lnTo>
                    <a:pt x="3458" y="37"/>
                  </a:lnTo>
                  <a:cubicBezTo>
                    <a:pt x="3422" y="146"/>
                    <a:pt x="3422" y="228"/>
                    <a:pt x="3422" y="301"/>
                  </a:cubicBezTo>
                  <a:cubicBezTo>
                    <a:pt x="3340" y="566"/>
                    <a:pt x="3267" y="830"/>
                    <a:pt x="3194" y="1141"/>
                  </a:cubicBezTo>
                  <a:cubicBezTo>
                    <a:pt x="3112" y="1442"/>
                    <a:pt x="3002" y="1743"/>
                    <a:pt x="2847" y="2016"/>
                  </a:cubicBezTo>
                  <a:cubicBezTo>
                    <a:pt x="2774" y="2199"/>
                    <a:pt x="2656" y="2354"/>
                    <a:pt x="2546" y="2509"/>
                  </a:cubicBezTo>
                  <a:cubicBezTo>
                    <a:pt x="2464" y="2582"/>
                    <a:pt x="2391" y="2655"/>
                    <a:pt x="2318" y="2701"/>
                  </a:cubicBezTo>
                  <a:cubicBezTo>
                    <a:pt x="2282" y="2737"/>
                    <a:pt x="2200" y="2774"/>
                    <a:pt x="2127" y="2774"/>
                  </a:cubicBezTo>
                  <a:lnTo>
                    <a:pt x="2163" y="2774"/>
                  </a:lnTo>
                  <a:cubicBezTo>
                    <a:pt x="2090" y="2810"/>
                    <a:pt x="2054" y="2810"/>
                    <a:pt x="1971" y="2810"/>
                  </a:cubicBezTo>
                  <a:lnTo>
                    <a:pt x="1780" y="2810"/>
                  </a:lnTo>
                  <a:cubicBezTo>
                    <a:pt x="1707" y="2774"/>
                    <a:pt x="1634" y="2737"/>
                    <a:pt x="1515" y="2701"/>
                  </a:cubicBezTo>
                  <a:cubicBezTo>
                    <a:pt x="1324" y="2582"/>
                    <a:pt x="1141" y="2427"/>
                    <a:pt x="950" y="2281"/>
                  </a:cubicBezTo>
                  <a:cubicBezTo>
                    <a:pt x="795" y="2126"/>
                    <a:pt x="603" y="1971"/>
                    <a:pt x="457" y="1788"/>
                  </a:cubicBezTo>
                  <a:cubicBezTo>
                    <a:pt x="302" y="1633"/>
                    <a:pt x="183" y="1478"/>
                    <a:pt x="37" y="1332"/>
                  </a:cubicBezTo>
                  <a:lnTo>
                    <a:pt x="1" y="1332"/>
                  </a:lnTo>
                  <a:lnTo>
                    <a:pt x="1" y="1369"/>
                  </a:lnTo>
                  <a:cubicBezTo>
                    <a:pt x="74" y="1478"/>
                    <a:pt x="147" y="1560"/>
                    <a:pt x="229" y="1633"/>
                  </a:cubicBezTo>
                  <a:cubicBezTo>
                    <a:pt x="338" y="1743"/>
                    <a:pt x="411" y="1861"/>
                    <a:pt x="530" y="1971"/>
                  </a:cubicBezTo>
                  <a:cubicBezTo>
                    <a:pt x="758" y="2199"/>
                    <a:pt x="986" y="2427"/>
                    <a:pt x="1214" y="2619"/>
                  </a:cubicBezTo>
                  <a:cubicBezTo>
                    <a:pt x="1324" y="2701"/>
                    <a:pt x="1479" y="2774"/>
                    <a:pt x="1597" y="2810"/>
                  </a:cubicBezTo>
                  <a:cubicBezTo>
                    <a:pt x="1707" y="2883"/>
                    <a:pt x="1825" y="2929"/>
                    <a:pt x="1935" y="2929"/>
                  </a:cubicBezTo>
                  <a:cubicBezTo>
                    <a:pt x="2163" y="2929"/>
                    <a:pt x="2391" y="2810"/>
                    <a:pt x="2546" y="2655"/>
                  </a:cubicBezTo>
                  <a:cubicBezTo>
                    <a:pt x="2619" y="2582"/>
                    <a:pt x="2692" y="2509"/>
                    <a:pt x="2738" y="2427"/>
                  </a:cubicBezTo>
                  <a:cubicBezTo>
                    <a:pt x="2811" y="2317"/>
                    <a:pt x="2884" y="2199"/>
                    <a:pt x="2920" y="2126"/>
                  </a:cubicBezTo>
                  <a:cubicBezTo>
                    <a:pt x="3075" y="1861"/>
                    <a:pt x="3148" y="1633"/>
                    <a:pt x="3230" y="1369"/>
                  </a:cubicBezTo>
                  <a:cubicBezTo>
                    <a:pt x="3303" y="1141"/>
                    <a:pt x="3376" y="913"/>
                    <a:pt x="3458" y="648"/>
                  </a:cubicBezTo>
                  <a:cubicBezTo>
                    <a:pt x="3458" y="529"/>
                    <a:pt x="3495" y="420"/>
                    <a:pt x="3495" y="301"/>
                  </a:cubicBezTo>
                  <a:cubicBezTo>
                    <a:pt x="3531" y="228"/>
                    <a:pt x="3531" y="146"/>
                    <a:pt x="3568" y="73"/>
                  </a:cubicBezTo>
                  <a:lnTo>
                    <a:pt x="3531" y="37"/>
                  </a:lnTo>
                  <a:lnTo>
                    <a:pt x="349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0"/>
            <p:cNvSpPr/>
            <p:nvPr/>
          </p:nvSpPr>
          <p:spPr>
            <a:xfrm>
              <a:off x="1301833" y="2162508"/>
              <a:ext cx="126336" cy="106684"/>
            </a:xfrm>
            <a:custGeom>
              <a:avLst/>
              <a:gdLst/>
              <a:ahLst/>
              <a:cxnLst/>
              <a:rect l="l" t="t" r="r" b="b"/>
              <a:pathLst>
                <a:path w="1935" h="1634" extrusionOk="0">
                  <a:moveTo>
                    <a:pt x="1898" y="1"/>
                  </a:moveTo>
                  <a:cubicBezTo>
                    <a:pt x="1861" y="1"/>
                    <a:pt x="1825" y="37"/>
                    <a:pt x="1825" y="74"/>
                  </a:cubicBezTo>
                  <a:cubicBezTo>
                    <a:pt x="1825" y="156"/>
                    <a:pt x="1825" y="229"/>
                    <a:pt x="1788" y="338"/>
                  </a:cubicBezTo>
                  <a:cubicBezTo>
                    <a:pt x="1752" y="457"/>
                    <a:pt x="1752" y="612"/>
                    <a:pt x="1670" y="758"/>
                  </a:cubicBezTo>
                  <a:cubicBezTo>
                    <a:pt x="1633" y="913"/>
                    <a:pt x="1597" y="1068"/>
                    <a:pt x="1524" y="1178"/>
                  </a:cubicBezTo>
                  <a:cubicBezTo>
                    <a:pt x="1478" y="1251"/>
                    <a:pt x="1405" y="1369"/>
                    <a:pt x="1369" y="1406"/>
                  </a:cubicBezTo>
                  <a:cubicBezTo>
                    <a:pt x="1332" y="1442"/>
                    <a:pt x="1296" y="1479"/>
                    <a:pt x="1296" y="1479"/>
                  </a:cubicBezTo>
                  <a:cubicBezTo>
                    <a:pt x="1250" y="1524"/>
                    <a:pt x="1214" y="1524"/>
                    <a:pt x="1214" y="1524"/>
                  </a:cubicBezTo>
                  <a:lnTo>
                    <a:pt x="1177" y="1561"/>
                  </a:lnTo>
                  <a:lnTo>
                    <a:pt x="1104" y="1561"/>
                  </a:lnTo>
                  <a:cubicBezTo>
                    <a:pt x="1104" y="1524"/>
                    <a:pt x="1068" y="1524"/>
                    <a:pt x="1022" y="1524"/>
                  </a:cubicBezTo>
                  <a:cubicBezTo>
                    <a:pt x="949" y="1442"/>
                    <a:pt x="840" y="1406"/>
                    <a:pt x="758" y="1333"/>
                  </a:cubicBezTo>
                  <a:lnTo>
                    <a:pt x="794" y="1333"/>
                  </a:lnTo>
                  <a:cubicBezTo>
                    <a:pt x="648" y="1214"/>
                    <a:pt x="493" y="1068"/>
                    <a:pt x="383" y="913"/>
                  </a:cubicBezTo>
                  <a:cubicBezTo>
                    <a:pt x="301" y="840"/>
                    <a:pt x="265" y="758"/>
                    <a:pt x="192" y="721"/>
                  </a:cubicBezTo>
                  <a:cubicBezTo>
                    <a:pt x="155" y="648"/>
                    <a:pt x="110" y="612"/>
                    <a:pt x="73" y="566"/>
                  </a:cubicBezTo>
                  <a:cubicBezTo>
                    <a:pt x="73" y="548"/>
                    <a:pt x="64" y="539"/>
                    <a:pt x="55" y="539"/>
                  </a:cubicBezTo>
                  <a:cubicBezTo>
                    <a:pt x="46" y="539"/>
                    <a:pt x="37" y="548"/>
                    <a:pt x="37" y="566"/>
                  </a:cubicBezTo>
                  <a:cubicBezTo>
                    <a:pt x="0" y="566"/>
                    <a:pt x="0" y="612"/>
                    <a:pt x="37" y="612"/>
                  </a:cubicBezTo>
                  <a:cubicBezTo>
                    <a:pt x="73" y="685"/>
                    <a:pt x="155" y="758"/>
                    <a:pt x="228" y="840"/>
                  </a:cubicBezTo>
                  <a:cubicBezTo>
                    <a:pt x="301" y="950"/>
                    <a:pt x="383" y="1068"/>
                    <a:pt x="493" y="1141"/>
                  </a:cubicBezTo>
                  <a:cubicBezTo>
                    <a:pt x="566" y="1251"/>
                    <a:pt x="685" y="1369"/>
                    <a:pt x="794" y="1442"/>
                  </a:cubicBezTo>
                  <a:cubicBezTo>
                    <a:pt x="840" y="1479"/>
                    <a:pt x="876" y="1524"/>
                    <a:pt x="913" y="1561"/>
                  </a:cubicBezTo>
                  <a:cubicBezTo>
                    <a:pt x="986" y="1561"/>
                    <a:pt x="1022" y="1597"/>
                    <a:pt x="1068" y="1634"/>
                  </a:cubicBezTo>
                  <a:lnTo>
                    <a:pt x="1250" y="1634"/>
                  </a:lnTo>
                  <a:cubicBezTo>
                    <a:pt x="1250" y="1597"/>
                    <a:pt x="1296" y="1597"/>
                    <a:pt x="1296" y="1597"/>
                  </a:cubicBezTo>
                  <a:cubicBezTo>
                    <a:pt x="1332" y="1561"/>
                    <a:pt x="1369" y="1524"/>
                    <a:pt x="1405" y="1524"/>
                  </a:cubicBezTo>
                  <a:cubicBezTo>
                    <a:pt x="1442" y="1442"/>
                    <a:pt x="1478" y="1406"/>
                    <a:pt x="1524" y="1369"/>
                  </a:cubicBezTo>
                  <a:cubicBezTo>
                    <a:pt x="1560" y="1333"/>
                    <a:pt x="1597" y="1251"/>
                    <a:pt x="1597" y="1214"/>
                  </a:cubicBezTo>
                  <a:cubicBezTo>
                    <a:pt x="1633" y="1141"/>
                    <a:pt x="1670" y="1105"/>
                    <a:pt x="1706" y="1023"/>
                  </a:cubicBezTo>
                  <a:cubicBezTo>
                    <a:pt x="1752" y="913"/>
                    <a:pt x="1788" y="758"/>
                    <a:pt x="1825" y="612"/>
                  </a:cubicBezTo>
                  <a:cubicBezTo>
                    <a:pt x="1861" y="530"/>
                    <a:pt x="1861" y="420"/>
                    <a:pt x="1898" y="302"/>
                  </a:cubicBezTo>
                  <a:cubicBezTo>
                    <a:pt x="1898" y="229"/>
                    <a:pt x="1934" y="156"/>
                    <a:pt x="1934" y="74"/>
                  </a:cubicBezTo>
                  <a:cubicBezTo>
                    <a:pt x="1934" y="37"/>
                    <a:pt x="1898" y="1"/>
                    <a:pt x="189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0"/>
            <p:cNvSpPr/>
            <p:nvPr/>
          </p:nvSpPr>
          <p:spPr>
            <a:xfrm>
              <a:off x="1914725" y="1750326"/>
              <a:ext cx="87032" cy="52493"/>
            </a:xfrm>
            <a:custGeom>
              <a:avLst/>
              <a:gdLst/>
              <a:ahLst/>
              <a:cxnLst/>
              <a:rect l="l" t="t" r="r" b="b"/>
              <a:pathLst>
                <a:path w="1333" h="804" extrusionOk="0">
                  <a:moveTo>
                    <a:pt x="156" y="1"/>
                  </a:moveTo>
                  <a:lnTo>
                    <a:pt x="119" y="37"/>
                  </a:lnTo>
                  <a:cubicBezTo>
                    <a:pt x="74" y="156"/>
                    <a:pt x="37" y="265"/>
                    <a:pt x="37" y="384"/>
                  </a:cubicBezTo>
                  <a:cubicBezTo>
                    <a:pt x="1" y="421"/>
                    <a:pt x="1" y="457"/>
                    <a:pt x="1" y="494"/>
                  </a:cubicBezTo>
                  <a:lnTo>
                    <a:pt x="1" y="576"/>
                  </a:lnTo>
                  <a:lnTo>
                    <a:pt x="37" y="612"/>
                  </a:lnTo>
                  <a:cubicBezTo>
                    <a:pt x="37" y="685"/>
                    <a:pt x="74" y="722"/>
                    <a:pt x="119" y="767"/>
                  </a:cubicBezTo>
                  <a:cubicBezTo>
                    <a:pt x="156" y="767"/>
                    <a:pt x="192" y="767"/>
                    <a:pt x="192" y="804"/>
                  </a:cubicBezTo>
                  <a:lnTo>
                    <a:pt x="302" y="804"/>
                  </a:lnTo>
                  <a:cubicBezTo>
                    <a:pt x="384" y="804"/>
                    <a:pt x="457" y="767"/>
                    <a:pt x="530" y="767"/>
                  </a:cubicBezTo>
                  <a:cubicBezTo>
                    <a:pt x="612" y="722"/>
                    <a:pt x="685" y="685"/>
                    <a:pt x="803" y="649"/>
                  </a:cubicBezTo>
                  <a:cubicBezTo>
                    <a:pt x="986" y="576"/>
                    <a:pt x="1141" y="457"/>
                    <a:pt x="1332" y="348"/>
                  </a:cubicBezTo>
                  <a:lnTo>
                    <a:pt x="1332" y="265"/>
                  </a:lnTo>
                  <a:lnTo>
                    <a:pt x="1260" y="265"/>
                  </a:lnTo>
                  <a:cubicBezTo>
                    <a:pt x="1177" y="348"/>
                    <a:pt x="1104" y="384"/>
                    <a:pt x="1031" y="421"/>
                  </a:cubicBezTo>
                  <a:cubicBezTo>
                    <a:pt x="913" y="494"/>
                    <a:pt x="840" y="539"/>
                    <a:pt x="721" y="576"/>
                  </a:cubicBezTo>
                  <a:cubicBezTo>
                    <a:pt x="648" y="612"/>
                    <a:pt x="530" y="649"/>
                    <a:pt x="457" y="685"/>
                  </a:cubicBezTo>
                  <a:cubicBezTo>
                    <a:pt x="384" y="685"/>
                    <a:pt x="347" y="722"/>
                    <a:pt x="265" y="722"/>
                  </a:cubicBezTo>
                  <a:lnTo>
                    <a:pt x="229" y="722"/>
                  </a:lnTo>
                  <a:cubicBezTo>
                    <a:pt x="192" y="685"/>
                    <a:pt x="192" y="685"/>
                    <a:pt x="156" y="685"/>
                  </a:cubicBezTo>
                  <a:lnTo>
                    <a:pt x="156" y="649"/>
                  </a:lnTo>
                  <a:lnTo>
                    <a:pt x="119" y="649"/>
                  </a:lnTo>
                  <a:cubicBezTo>
                    <a:pt x="119" y="612"/>
                    <a:pt x="119" y="612"/>
                    <a:pt x="74" y="576"/>
                  </a:cubicBezTo>
                  <a:lnTo>
                    <a:pt x="74" y="494"/>
                  </a:lnTo>
                  <a:cubicBezTo>
                    <a:pt x="74" y="421"/>
                    <a:pt x="119" y="384"/>
                    <a:pt x="119" y="311"/>
                  </a:cubicBezTo>
                  <a:cubicBezTo>
                    <a:pt x="156" y="229"/>
                    <a:pt x="156" y="156"/>
                    <a:pt x="192" y="37"/>
                  </a:cubicBezTo>
                  <a:lnTo>
                    <a:pt x="19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0"/>
            <p:cNvSpPr/>
            <p:nvPr/>
          </p:nvSpPr>
          <p:spPr>
            <a:xfrm>
              <a:off x="1825406" y="1782515"/>
              <a:ext cx="163813" cy="126924"/>
            </a:xfrm>
            <a:custGeom>
              <a:avLst/>
              <a:gdLst/>
              <a:ahLst/>
              <a:cxnLst/>
              <a:rect l="l" t="t" r="r" b="b"/>
              <a:pathLst>
                <a:path w="2509" h="1944" extrusionOk="0">
                  <a:moveTo>
                    <a:pt x="192" y="1"/>
                  </a:moveTo>
                  <a:cubicBezTo>
                    <a:pt x="192" y="1"/>
                    <a:pt x="155" y="1"/>
                    <a:pt x="155" y="46"/>
                  </a:cubicBezTo>
                  <a:cubicBezTo>
                    <a:pt x="155" y="156"/>
                    <a:pt x="119" y="274"/>
                    <a:pt x="119" y="384"/>
                  </a:cubicBezTo>
                  <a:cubicBezTo>
                    <a:pt x="73" y="539"/>
                    <a:pt x="37" y="685"/>
                    <a:pt x="37" y="840"/>
                  </a:cubicBezTo>
                  <a:cubicBezTo>
                    <a:pt x="37" y="995"/>
                    <a:pt x="0" y="1141"/>
                    <a:pt x="37" y="1296"/>
                  </a:cubicBezTo>
                  <a:cubicBezTo>
                    <a:pt x="37" y="1415"/>
                    <a:pt x="73" y="1524"/>
                    <a:pt x="119" y="1643"/>
                  </a:cubicBezTo>
                  <a:cubicBezTo>
                    <a:pt x="155" y="1679"/>
                    <a:pt x="155" y="1716"/>
                    <a:pt x="192" y="1716"/>
                  </a:cubicBezTo>
                  <a:cubicBezTo>
                    <a:pt x="192" y="1752"/>
                    <a:pt x="192" y="1752"/>
                    <a:pt x="228" y="1789"/>
                  </a:cubicBezTo>
                  <a:cubicBezTo>
                    <a:pt x="265" y="1825"/>
                    <a:pt x="301" y="1871"/>
                    <a:pt x="383" y="1871"/>
                  </a:cubicBezTo>
                  <a:cubicBezTo>
                    <a:pt x="420" y="1907"/>
                    <a:pt x="456" y="1907"/>
                    <a:pt x="529" y="1907"/>
                  </a:cubicBezTo>
                  <a:cubicBezTo>
                    <a:pt x="575" y="1944"/>
                    <a:pt x="648" y="1944"/>
                    <a:pt x="721" y="1944"/>
                  </a:cubicBezTo>
                  <a:cubicBezTo>
                    <a:pt x="839" y="1907"/>
                    <a:pt x="985" y="1907"/>
                    <a:pt x="1104" y="1871"/>
                  </a:cubicBezTo>
                  <a:cubicBezTo>
                    <a:pt x="1259" y="1789"/>
                    <a:pt x="1369" y="1752"/>
                    <a:pt x="1524" y="1679"/>
                  </a:cubicBezTo>
                  <a:cubicBezTo>
                    <a:pt x="1715" y="1561"/>
                    <a:pt x="1898" y="1451"/>
                    <a:pt x="2053" y="1332"/>
                  </a:cubicBezTo>
                  <a:cubicBezTo>
                    <a:pt x="2171" y="1296"/>
                    <a:pt x="2244" y="1259"/>
                    <a:pt x="2317" y="1186"/>
                  </a:cubicBezTo>
                  <a:cubicBezTo>
                    <a:pt x="2354" y="1141"/>
                    <a:pt x="2436" y="1104"/>
                    <a:pt x="2509" y="1068"/>
                  </a:cubicBezTo>
                  <a:lnTo>
                    <a:pt x="2509" y="958"/>
                  </a:lnTo>
                  <a:cubicBezTo>
                    <a:pt x="2485" y="958"/>
                    <a:pt x="2460" y="938"/>
                    <a:pt x="2447" y="938"/>
                  </a:cubicBezTo>
                  <a:cubicBezTo>
                    <a:pt x="2440" y="938"/>
                    <a:pt x="2436" y="943"/>
                    <a:pt x="2436" y="958"/>
                  </a:cubicBezTo>
                  <a:cubicBezTo>
                    <a:pt x="2171" y="1141"/>
                    <a:pt x="1898" y="1296"/>
                    <a:pt x="1633" y="1451"/>
                  </a:cubicBezTo>
                  <a:lnTo>
                    <a:pt x="1670" y="1451"/>
                  </a:lnTo>
                  <a:cubicBezTo>
                    <a:pt x="1442" y="1597"/>
                    <a:pt x="1177" y="1716"/>
                    <a:pt x="949" y="1789"/>
                  </a:cubicBezTo>
                  <a:cubicBezTo>
                    <a:pt x="839" y="1789"/>
                    <a:pt x="721" y="1825"/>
                    <a:pt x="648" y="1825"/>
                  </a:cubicBezTo>
                  <a:cubicBezTo>
                    <a:pt x="575" y="1825"/>
                    <a:pt x="529" y="1825"/>
                    <a:pt x="493" y="1789"/>
                  </a:cubicBezTo>
                  <a:cubicBezTo>
                    <a:pt x="456" y="1789"/>
                    <a:pt x="383" y="1789"/>
                    <a:pt x="347" y="1752"/>
                  </a:cubicBezTo>
                  <a:cubicBezTo>
                    <a:pt x="347" y="1716"/>
                    <a:pt x="301" y="1716"/>
                    <a:pt x="265" y="1679"/>
                  </a:cubicBezTo>
                  <a:cubicBezTo>
                    <a:pt x="265" y="1679"/>
                    <a:pt x="228" y="1643"/>
                    <a:pt x="228" y="1597"/>
                  </a:cubicBezTo>
                  <a:lnTo>
                    <a:pt x="192" y="1597"/>
                  </a:lnTo>
                  <a:cubicBezTo>
                    <a:pt x="192" y="1561"/>
                    <a:pt x="155" y="1488"/>
                    <a:pt x="155" y="1451"/>
                  </a:cubicBezTo>
                  <a:cubicBezTo>
                    <a:pt x="119" y="1332"/>
                    <a:pt x="119" y="1223"/>
                    <a:pt x="119" y="1068"/>
                  </a:cubicBezTo>
                  <a:cubicBezTo>
                    <a:pt x="119" y="876"/>
                    <a:pt x="119" y="730"/>
                    <a:pt x="155" y="539"/>
                  </a:cubicBezTo>
                  <a:cubicBezTo>
                    <a:pt x="192" y="347"/>
                    <a:pt x="192" y="192"/>
                    <a:pt x="228" y="46"/>
                  </a:cubicBezTo>
                  <a:cubicBezTo>
                    <a:pt x="228" y="1"/>
                    <a:pt x="228" y="1"/>
                    <a:pt x="19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0"/>
            <p:cNvSpPr/>
            <p:nvPr/>
          </p:nvSpPr>
          <p:spPr>
            <a:xfrm>
              <a:off x="1731256" y="1867067"/>
              <a:ext cx="185946" cy="168644"/>
            </a:xfrm>
            <a:custGeom>
              <a:avLst/>
              <a:gdLst/>
              <a:ahLst/>
              <a:cxnLst/>
              <a:rect l="l" t="t" r="r" b="b"/>
              <a:pathLst>
                <a:path w="2848" h="2583" extrusionOk="0">
                  <a:moveTo>
                    <a:pt x="229" y="1"/>
                  </a:moveTo>
                  <a:cubicBezTo>
                    <a:pt x="229" y="1"/>
                    <a:pt x="192" y="1"/>
                    <a:pt x="192" y="37"/>
                  </a:cubicBezTo>
                  <a:cubicBezTo>
                    <a:pt x="147" y="229"/>
                    <a:pt x="110" y="457"/>
                    <a:pt x="74" y="685"/>
                  </a:cubicBezTo>
                  <a:cubicBezTo>
                    <a:pt x="37" y="986"/>
                    <a:pt x="1" y="1260"/>
                    <a:pt x="1" y="1561"/>
                  </a:cubicBezTo>
                  <a:lnTo>
                    <a:pt x="1" y="1981"/>
                  </a:lnTo>
                  <a:cubicBezTo>
                    <a:pt x="37" y="2054"/>
                    <a:pt x="37" y="2172"/>
                    <a:pt x="110" y="2282"/>
                  </a:cubicBezTo>
                  <a:cubicBezTo>
                    <a:pt x="110" y="2318"/>
                    <a:pt x="147" y="2355"/>
                    <a:pt x="147" y="2400"/>
                  </a:cubicBezTo>
                  <a:cubicBezTo>
                    <a:pt x="192" y="2437"/>
                    <a:pt x="229" y="2473"/>
                    <a:pt x="265" y="2510"/>
                  </a:cubicBezTo>
                  <a:cubicBezTo>
                    <a:pt x="338" y="2546"/>
                    <a:pt x="457" y="2583"/>
                    <a:pt x="530" y="2583"/>
                  </a:cubicBezTo>
                  <a:lnTo>
                    <a:pt x="794" y="2583"/>
                  </a:lnTo>
                  <a:cubicBezTo>
                    <a:pt x="913" y="2546"/>
                    <a:pt x="1023" y="2546"/>
                    <a:pt x="1141" y="2510"/>
                  </a:cubicBezTo>
                  <a:cubicBezTo>
                    <a:pt x="1369" y="2437"/>
                    <a:pt x="1561" y="2318"/>
                    <a:pt x="1789" y="2209"/>
                  </a:cubicBezTo>
                  <a:cubicBezTo>
                    <a:pt x="1971" y="2127"/>
                    <a:pt x="2199" y="2017"/>
                    <a:pt x="2391" y="1898"/>
                  </a:cubicBezTo>
                  <a:cubicBezTo>
                    <a:pt x="2473" y="1825"/>
                    <a:pt x="2583" y="1789"/>
                    <a:pt x="2655" y="1753"/>
                  </a:cubicBezTo>
                  <a:cubicBezTo>
                    <a:pt x="2701" y="1716"/>
                    <a:pt x="2774" y="1634"/>
                    <a:pt x="2847" y="1597"/>
                  </a:cubicBezTo>
                  <a:lnTo>
                    <a:pt x="2847" y="1561"/>
                  </a:lnTo>
                  <a:lnTo>
                    <a:pt x="2847" y="1524"/>
                  </a:lnTo>
                  <a:lnTo>
                    <a:pt x="2774" y="1524"/>
                  </a:lnTo>
                  <a:cubicBezTo>
                    <a:pt x="2583" y="1634"/>
                    <a:pt x="2391" y="1753"/>
                    <a:pt x="2199" y="1862"/>
                  </a:cubicBezTo>
                  <a:cubicBezTo>
                    <a:pt x="2017" y="1981"/>
                    <a:pt x="1825" y="2090"/>
                    <a:pt x="1634" y="2172"/>
                  </a:cubicBezTo>
                  <a:cubicBezTo>
                    <a:pt x="1406" y="2282"/>
                    <a:pt x="1214" y="2355"/>
                    <a:pt x="986" y="2437"/>
                  </a:cubicBezTo>
                  <a:cubicBezTo>
                    <a:pt x="877" y="2473"/>
                    <a:pt x="758" y="2473"/>
                    <a:pt x="603" y="2473"/>
                  </a:cubicBezTo>
                  <a:lnTo>
                    <a:pt x="457" y="2473"/>
                  </a:lnTo>
                  <a:cubicBezTo>
                    <a:pt x="420" y="2437"/>
                    <a:pt x="375" y="2437"/>
                    <a:pt x="338" y="2437"/>
                  </a:cubicBezTo>
                  <a:cubicBezTo>
                    <a:pt x="302" y="2400"/>
                    <a:pt x="265" y="2400"/>
                    <a:pt x="265" y="2355"/>
                  </a:cubicBezTo>
                  <a:cubicBezTo>
                    <a:pt x="229" y="2318"/>
                    <a:pt x="229" y="2318"/>
                    <a:pt x="192" y="2282"/>
                  </a:cubicBezTo>
                  <a:cubicBezTo>
                    <a:pt x="147" y="2209"/>
                    <a:pt x="147" y="2172"/>
                    <a:pt x="110" y="2090"/>
                  </a:cubicBezTo>
                  <a:cubicBezTo>
                    <a:pt x="74" y="1944"/>
                    <a:pt x="74" y="1753"/>
                    <a:pt x="74" y="1597"/>
                  </a:cubicBezTo>
                  <a:cubicBezTo>
                    <a:pt x="74" y="1333"/>
                    <a:pt x="110" y="1032"/>
                    <a:pt x="147" y="758"/>
                  </a:cubicBezTo>
                  <a:cubicBezTo>
                    <a:pt x="147" y="612"/>
                    <a:pt x="192" y="494"/>
                    <a:pt x="192" y="384"/>
                  </a:cubicBezTo>
                  <a:cubicBezTo>
                    <a:pt x="229" y="266"/>
                    <a:pt x="229" y="193"/>
                    <a:pt x="265" y="74"/>
                  </a:cubicBezTo>
                  <a:lnTo>
                    <a:pt x="265" y="37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0"/>
            <p:cNvSpPr/>
            <p:nvPr/>
          </p:nvSpPr>
          <p:spPr>
            <a:xfrm>
              <a:off x="1636583" y="2018411"/>
              <a:ext cx="193650" cy="153562"/>
            </a:xfrm>
            <a:custGeom>
              <a:avLst/>
              <a:gdLst/>
              <a:ahLst/>
              <a:cxnLst/>
              <a:rect l="l" t="t" r="r" b="b"/>
              <a:pathLst>
                <a:path w="2966" h="2352" extrusionOk="0">
                  <a:moveTo>
                    <a:pt x="119" y="0"/>
                  </a:moveTo>
                  <a:cubicBezTo>
                    <a:pt x="82" y="228"/>
                    <a:pt x="46" y="456"/>
                    <a:pt x="46" y="684"/>
                  </a:cubicBezTo>
                  <a:cubicBezTo>
                    <a:pt x="46" y="949"/>
                    <a:pt x="0" y="1223"/>
                    <a:pt x="46" y="1487"/>
                  </a:cubicBezTo>
                  <a:cubicBezTo>
                    <a:pt x="82" y="1633"/>
                    <a:pt x="82" y="1752"/>
                    <a:pt x="119" y="1861"/>
                  </a:cubicBezTo>
                  <a:cubicBezTo>
                    <a:pt x="155" y="1980"/>
                    <a:pt x="228" y="2053"/>
                    <a:pt x="274" y="2135"/>
                  </a:cubicBezTo>
                  <a:cubicBezTo>
                    <a:pt x="347" y="2208"/>
                    <a:pt x="420" y="2281"/>
                    <a:pt x="539" y="2317"/>
                  </a:cubicBezTo>
                  <a:lnTo>
                    <a:pt x="684" y="2317"/>
                  </a:lnTo>
                  <a:cubicBezTo>
                    <a:pt x="726" y="2340"/>
                    <a:pt x="764" y="2351"/>
                    <a:pt x="797" y="2351"/>
                  </a:cubicBezTo>
                  <a:cubicBezTo>
                    <a:pt x="830" y="2351"/>
                    <a:pt x="858" y="2340"/>
                    <a:pt x="876" y="2317"/>
                  </a:cubicBezTo>
                  <a:cubicBezTo>
                    <a:pt x="995" y="2317"/>
                    <a:pt x="1068" y="2281"/>
                    <a:pt x="1141" y="2281"/>
                  </a:cubicBezTo>
                  <a:cubicBezTo>
                    <a:pt x="1259" y="2244"/>
                    <a:pt x="1332" y="2208"/>
                    <a:pt x="1414" y="2135"/>
                  </a:cubicBezTo>
                  <a:cubicBezTo>
                    <a:pt x="1642" y="2053"/>
                    <a:pt x="1788" y="1943"/>
                    <a:pt x="1980" y="1788"/>
                  </a:cubicBezTo>
                  <a:cubicBezTo>
                    <a:pt x="2171" y="1679"/>
                    <a:pt x="2327" y="1524"/>
                    <a:pt x="2509" y="1405"/>
                  </a:cubicBezTo>
                  <a:cubicBezTo>
                    <a:pt x="2591" y="1332"/>
                    <a:pt x="2664" y="1296"/>
                    <a:pt x="2737" y="1223"/>
                  </a:cubicBezTo>
                  <a:cubicBezTo>
                    <a:pt x="2819" y="1177"/>
                    <a:pt x="2892" y="1104"/>
                    <a:pt x="2965" y="1067"/>
                  </a:cubicBezTo>
                  <a:lnTo>
                    <a:pt x="2965" y="1031"/>
                  </a:lnTo>
                  <a:lnTo>
                    <a:pt x="2929" y="994"/>
                  </a:lnTo>
                  <a:lnTo>
                    <a:pt x="2892" y="994"/>
                  </a:lnTo>
                  <a:cubicBezTo>
                    <a:pt x="2819" y="1067"/>
                    <a:pt x="2701" y="1140"/>
                    <a:pt x="2628" y="1223"/>
                  </a:cubicBezTo>
                  <a:cubicBezTo>
                    <a:pt x="2473" y="1296"/>
                    <a:pt x="2400" y="1369"/>
                    <a:pt x="2281" y="1487"/>
                  </a:cubicBezTo>
                  <a:cubicBezTo>
                    <a:pt x="2016" y="1679"/>
                    <a:pt x="1752" y="1861"/>
                    <a:pt x="1487" y="2016"/>
                  </a:cubicBezTo>
                  <a:lnTo>
                    <a:pt x="1524" y="2016"/>
                  </a:lnTo>
                  <a:cubicBezTo>
                    <a:pt x="1332" y="2089"/>
                    <a:pt x="1186" y="2171"/>
                    <a:pt x="1031" y="2208"/>
                  </a:cubicBezTo>
                  <a:cubicBezTo>
                    <a:pt x="913" y="2244"/>
                    <a:pt x="840" y="2244"/>
                    <a:pt x="767" y="2244"/>
                  </a:cubicBezTo>
                  <a:lnTo>
                    <a:pt x="575" y="2244"/>
                  </a:lnTo>
                  <a:cubicBezTo>
                    <a:pt x="539" y="2208"/>
                    <a:pt x="502" y="2208"/>
                    <a:pt x="456" y="2208"/>
                  </a:cubicBezTo>
                  <a:cubicBezTo>
                    <a:pt x="420" y="2171"/>
                    <a:pt x="383" y="2135"/>
                    <a:pt x="383" y="2089"/>
                  </a:cubicBezTo>
                  <a:lnTo>
                    <a:pt x="383" y="2135"/>
                  </a:lnTo>
                  <a:cubicBezTo>
                    <a:pt x="347" y="2089"/>
                    <a:pt x="310" y="2016"/>
                    <a:pt x="274" y="1980"/>
                  </a:cubicBezTo>
                  <a:cubicBezTo>
                    <a:pt x="228" y="1907"/>
                    <a:pt x="192" y="1825"/>
                    <a:pt x="192" y="1752"/>
                  </a:cubicBezTo>
                  <a:cubicBezTo>
                    <a:pt x="119" y="1524"/>
                    <a:pt x="119" y="1296"/>
                    <a:pt x="119" y="1067"/>
                  </a:cubicBezTo>
                  <a:lnTo>
                    <a:pt x="119" y="493"/>
                  </a:lnTo>
                  <a:cubicBezTo>
                    <a:pt x="155" y="347"/>
                    <a:pt x="155" y="192"/>
                    <a:pt x="192" y="37"/>
                  </a:cubicBezTo>
                  <a:cubicBezTo>
                    <a:pt x="192" y="0"/>
                    <a:pt x="155" y="0"/>
                    <a:pt x="15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0"/>
            <p:cNvSpPr/>
            <p:nvPr/>
          </p:nvSpPr>
          <p:spPr>
            <a:xfrm>
              <a:off x="1577037" y="2202467"/>
              <a:ext cx="144160" cy="106031"/>
            </a:xfrm>
            <a:custGeom>
              <a:avLst/>
              <a:gdLst/>
              <a:ahLst/>
              <a:cxnLst/>
              <a:rect l="l" t="t" r="r" b="b"/>
              <a:pathLst>
                <a:path w="2208" h="1624" extrusionOk="0">
                  <a:moveTo>
                    <a:pt x="0" y="0"/>
                  </a:moveTo>
                  <a:lnTo>
                    <a:pt x="0" y="36"/>
                  </a:lnTo>
                  <a:lnTo>
                    <a:pt x="0" y="338"/>
                  </a:lnTo>
                  <a:cubicBezTo>
                    <a:pt x="0" y="456"/>
                    <a:pt x="0" y="602"/>
                    <a:pt x="46" y="721"/>
                  </a:cubicBezTo>
                  <a:cubicBezTo>
                    <a:pt x="46" y="867"/>
                    <a:pt x="46" y="985"/>
                    <a:pt x="82" y="1140"/>
                  </a:cubicBezTo>
                  <a:cubicBezTo>
                    <a:pt x="119" y="1250"/>
                    <a:pt x="155" y="1368"/>
                    <a:pt x="228" y="1441"/>
                  </a:cubicBezTo>
                  <a:cubicBezTo>
                    <a:pt x="228" y="1478"/>
                    <a:pt x="274" y="1514"/>
                    <a:pt x="310" y="1551"/>
                  </a:cubicBezTo>
                  <a:cubicBezTo>
                    <a:pt x="347" y="1551"/>
                    <a:pt x="347" y="1551"/>
                    <a:pt x="383" y="1596"/>
                  </a:cubicBezTo>
                  <a:lnTo>
                    <a:pt x="456" y="1596"/>
                  </a:lnTo>
                  <a:cubicBezTo>
                    <a:pt x="479" y="1615"/>
                    <a:pt x="499" y="1624"/>
                    <a:pt x="519" y="1624"/>
                  </a:cubicBezTo>
                  <a:cubicBezTo>
                    <a:pt x="538" y="1624"/>
                    <a:pt x="557" y="1615"/>
                    <a:pt x="575" y="1596"/>
                  </a:cubicBezTo>
                  <a:cubicBezTo>
                    <a:pt x="648" y="1596"/>
                    <a:pt x="684" y="1596"/>
                    <a:pt x="766" y="1551"/>
                  </a:cubicBezTo>
                  <a:cubicBezTo>
                    <a:pt x="803" y="1551"/>
                    <a:pt x="876" y="1514"/>
                    <a:pt x="912" y="1478"/>
                  </a:cubicBezTo>
                  <a:cubicBezTo>
                    <a:pt x="994" y="1478"/>
                    <a:pt x="1031" y="1441"/>
                    <a:pt x="1104" y="1405"/>
                  </a:cubicBezTo>
                  <a:cubicBezTo>
                    <a:pt x="1222" y="1323"/>
                    <a:pt x="1332" y="1213"/>
                    <a:pt x="1451" y="1140"/>
                  </a:cubicBezTo>
                  <a:cubicBezTo>
                    <a:pt x="1596" y="1022"/>
                    <a:pt x="1715" y="912"/>
                    <a:pt x="1870" y="794"/>
                  </a:cubicBezTo>
                  <a:cubicBezTo>
                    <a:pt x="1907" y="757"/>
                    <a:pt x="1980" y="684"/>
                    <a:pt x="2016" y="639"/>
                  </a:cubicBezTo>
                  <a:cubicBezTo>
                    <a:pt x="2098" y="602"/>
                    <a:pt x="2135" y="566"/>
                    <a:pt x="2171" y="529"/>
                  </a:cubicBezTo>
                  <a:cubicBezTo>
                    <a:pt x="2208" y="529"/>
                    <a:pt x="2208" y="493"/>
                    <a:pt x="2208" y="456"/>
                  </a:cubicBezTo>
                  <a:lnTo>
                    <a:pt x="2098" y="456"/>
                  </a:lnTo>
                  <a:cubicBezTo>
                    <a:pt x="2016" y="493"/>
                    <a:pt x="1943" y="566"/>
                    <a:pt x="1870" y="602"/>
                  </a:cubicBezTo>
                  <a:cubicBezTo>
                    <a:pt x="1788" y="721"/>
                    <a:pt x="1679" y="794"/>
                    <a:pt x="1596" y="867"/>
                  </a:cubicBezTo>
                  <a:cubicBezTo>
                    <a:pt x="1368" y="1058"/>
                    <a:pt x="1140" y="1250"/>
                    <a:pt x="912" y="1368"/>
                  </a:cubicBezTo>
                  <a:cubicBezTo>
                    <a:pt x="839" y="1441"/>
                    <a:pt x="730" y="1478"/>
                    <a:pt x="648" y="1478"/>
                  </a:cubicBezTo>
                  <a:cubicBezTo>
                    <a:pt x="611" y="1514"/>
                    <a:pt x="575" y="1514"/>
                    <a:pt x="538" y="1514"/>
                  </a:cubicBezTo>
                  <a:lnTo>
                    <a:pt x="456" y="1514"/>
                  </a:lnTo>
                  <a:cubicBezTo>
                    <a:pt x="420" y="1478"/>
                    <a:pt x="420" y="1478"/>
                    <a:pt x="383" y="1478"/>
                  </a:cubicBezTo>
                  <a:lnTo>
                    <a:pt x="347" y="1441"/>
                  </a:lnTo>
                  <a:cubicBezTo>
                    <a:pt x="310" y="1405"/>
                    <a:pt x="274" y="1368"/>
                    <a:pt x="274" y="1323"/>
                  </a:cubicBezTo>
                  <a:cubicBezTo>
                    <a:pt x="228" y="1250"/>
                    <a:pt x="192" y="1177"/>
                    <a:pt x="155" y="1095"/>
                  </a:cubicBezTo>
                  <a:cubicBezTo>
                    <a:pt x="119" y="912"/>
                    <a:pt x="82" y="721"/>
                    <a:pt x="82" y="493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0"/>
            <p:cNvSpPr/>
            <p:nvPr/>
          </p:nvSpPr>
          <p:spPr>
            <a:xfrm>
              <a:off x="2093428" y="2120265"/>
              <a:ext cx="67379" cy="57194"/>
            </a:xfrm>
            <a:custGeom>
              <a:avLst/>
              <a:gdLst/>
              <a:ahLst/>
              <a:cxnLst/>
              <a:rect l="l" t="t" r="r" b="b"/>
              <a:pathLst>
                <a:path w="1032" h="876" extrusionOk="0">
                  <a:moveTo>
                    <a:pt x="347" y="0"/>
                  </a:moveTo>
                  <a:lnTo>
                    <a:pt x="301" y="37"/>
                  </a:lnTo>
                  <a:cubicBezTo>
                    <a:pt x="265" y="119"/>
                    <a:pt x="192" y="192"/>
                    <a:pt x="119" y="301"/>
                  </a:cubicBezTo>
                  <a:cubicBezTo>
                    <a:pt x="73" y="347"/>
                    <a:pt x="37" y="420"/>
                    <a:pt x="37" y="493"/>
                  </a:cubicBezTo>
                  <a:cubicBezTo>
                    <a:pt x="0" y="529"/>
                    <a:pt x="0" y="611"/>
                    <a:pt x="0" y="648"/>
                  </a:cubicBezTo>
                  <a:cubicBezTo>
                    <a:pt x="0" y="684"/>
                    <a:pt x="0" y="684"/>
                    <a:pt x="37" y="721"/>
                  </a:cubicBezTo>
                  <a:lnTo>
                    <a:pt x="37" y="757"/>
                  </a:lnTo>
                  <a:lnTo>
                    <a:pt x="73" y="757"/>
                  </a:lnTo>
                  <a:cubicBezTo>
                    <a:pt x="73" y="803"/>
                    <a:pt x="119" y="803"/>
                    <a:pt x="119" y="803"/>
                  </a:cubicBezTo>
                  <a:cubicBezTo>
                    <a:pt x="155" y="839"/>
                    <a:pt x="192" y="839"/>
                    <a:pt x="192" y="839"/>
                  </a:cubicBezTo>
                  <a:cubicBezTo>
                    <a:pt x="265" y="876"/>
                    <a:pt x="347" y="876"/>
                    <a:pt x="420" y="876"/>
                  </a:cubicBezTo>
                  <a:lnTo>
                    <a:pt x="685" y="876"/>
                  </a:lnTo>
                  <a:cubicBezTo>
                    <a:pt x="758" y="839"/>
                    <a:pt x="876" y="839"/>
                    <a:pt x="986" y="803"/>
                  </a:cubicBezTo>
                  <a:cubicBezTo>
                    <a:pt x="1031" y="803"/>
                    <a:pt x="1031" y="803"/>
                    <a:pt x="1031" y="757"/>
                  </a:cubicBezTo>
                  <a:cubicBezTo>
                    <a:pt x="1031" y="731"/>
                    <a:pt x="1008" y="706"/>
                    <a:pt x="995" y="706"/>
                  </a:cubicBezTo>
                  <a:cubicBezTo>
                    <a:pt x="990" y="706"/>
                    <a:pt x="986" y="710"/>
                    <a:pt x="986" y="721"/>
                  </a:cubicBezTo>
                  <a:cubicBezTo>
                    <a:pt x="803" y="721"/>
                    <a:pt x="612" y="757"/>
                    <a:pt x="420" y="757"/>
                  </a:cubicBezTo>
                  <a:cubicBezTo>
                    <a:pt x="347" y="757"/>
                    <a:pt x="301" y="757"/>
                    <a:pt x="228" y="721"/>
                  </a:cubicBezTo>
                  <a:lnTo>
                    <a:pt x="155" y="721"/>
                  </a:lnTo>
                  <a:lnTo>
                    <a:pt x="119" y="684"/>
                  </a:lnTo>
                  <a:lnTo>
                    <a:pt x="73" y="648"/>
                  </a:lnTo>
                  <a:lnTo>
                    <a:pt x="73" y="611"/>
                  </a:lnTo>
                  <a:cubicBezTo>
                    <a:pt x="73" y="575"/>
                    <a:pt x="73" y="575"/>
                    <a:pt x="119" y="529"/>
                  </a:cubicBezTo>
                  <a:cubicBezTo>
                    <a:pt x="119" y="493"/>
                    <a:pt x="155" y="420"/>
                    <a:pt x="192" y="383"/>
                  </a:cubicBezTo>
                  <a:cubicBezTo>
                    <a:pt x="228" y="265"/>
                    <a:pt x="301" y="155"/>
                    <a:pt x="384" y="73"/>
                  </a:cubicBezTo>
                  <a:lnTo>
                    <a:pt x="384" y="37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0"/>
            <p:cNvSpPr/>
            <p:nvPr/>
          </p:nvSpPr>
          <p:spPr>
            <a:xfrm>
              <a:off x="1996927" y="2139918"/>
              <a:ext cx="106684" cy="89382"/>
            </a:xfrm>
            <a:custGeom>
              <a:avLst/>
              <a:gdLst/>
              <a:ahLst/>
              <a:cxnLst/>
              <a:rect l="l" t="t" r="r" b="b"/>
              <a:pathLst>
                <a:path w="1634" h="1369" extrusionOk="0">
                  <a:moveTo>
                    <a:pt x="457" y="0"/>
                  </a:moveTo>
                  <a:cubicBezTo>
                    <a:pt x="457" y="0"/>
                    <a:pt x="411" y="0"/>
                    <a:pt x="411" y="46"/>
                  </a:cubicBezTo>
                  <a:cubicBezTo>
                    <a:pt x="411" y="82"/>
                    <a:pt x="375" y="119"/>
                    <a:pt x="375" y="155"/>
                  </a:cubicBezTo>
                  <a:cubicBezTo>
                    <a:pt x="338" y="192"/>
                    <a:pt x="302" y="274"/>
                    <a:pt x="265" y="310"/>
                  </a:cubicBezTo>
                  <a:cubicBezTo>
                    <a:pt x="229" y="456"/>
                    <a:pt x="146" y="575"/>
                    <a:pt x="110" y="684"/>
                  </a:cubicBezTo>
                  <a:cubicBezTo>
                    <a:pt x="73" y="766"/>
                    <a:pt x="37" y="839"/>
                    <a:pt x="37" y="876"/>
                  </a:cubicBezTo>
                  <a:cubicBezTo>
                    <a:pt x="1" y="958"/>
                    <a:pt x="1" y="994"/>
                    <a:pt x="1" y="1067"/>
                  </a:cubicBezTo>
                  <a:cubicBezTo>
                    <a:pt x="1" y="1104"/>
                    <a:pt x="1" y="1140"/>
                    <a:pt x="37" y="1186"/>
                  </a:cubicBezTo>
                  <a:cubicBezTo>
                    <a:pt x="37" y="1223"/>
                    <a:pt x="73" y="1259"/>
                    <a:pt x="110" y="1296"/>
                  </a:cubicBezTo>
                  <a:cubicBezTo>
                    <a:pt x="146" y="1296"/>
                    <a:pt x="229" y="1332"/>
                    <a:pt x="265" y="1332"/>
                  </a:cubicBezTo>
                  <a:cubicBezTo>
                    <a:pt x="302" y="1369"/>
                    <a:pt x="375" y="1369"/>
                    <a:pt x="457" y="1369"/>
                  </a:cubicBezTo>
                  <a:lnTo>
                    <a:pt x="639" y="1369"/>
                  </a:lnTo>
                  <a:cubicBezTo>
                    <a:pt x="721" y="1369"/>
                    <a:pt x="794" y="1369"/>
                    <a:pt x="831" y="1332"/>
                  </a:cubicBezTo>
                  <a:cubicBezTo>
                    <a:pt x="986" y="1332"/>
                    <a:pt x="1141" y="1296"/>
                    <a:pt x="1250" y="1259"/>
                  </a:cubicBezTo>
                  <a:cubicBezTo>
                    <a:pt x="1323" y="1259"/>
                    <a:pt x="1369" y="1259"/>
                    <a:pt x="1442" y="1223"/>
                  </a:cubicBezTo>
                  <a:lnTo>
                    <a:pt x="1515" y="1223"/>
                  </a:lnTo>
                  <a:cubicBezTo>
                    <a:pt x="1515" y="1223"/>
                    <a:pt x="1551" y="1223"/>
                    <a:pt x="1597" y="1186"/>
                  </a:cubicBezTo>
                  <a:cubicBezTo>
                    <a:pt x="1633" y="1186"/>
                    <a:pt x="1633" y="1186"/>
                    <a:pt x="1633" y="1140"/>
                  </a:cubicBezTo>
                  <a:cubicBezTo>
                    <a:pt x="1633" y="1104"/>
                    <a:pt x="1597" y="1104"/>
                    <a:pt x="1597" y="1104"/>
                  </a:cubicBezTo>
                  <a:cubicBezTo>
                    <a:pt x="1515" y="1104"/>
                    <a:pt x="1442" y="1104"/>
                    <a:pt x="1405" y="1140"/>
                  </a:cubicBezTo>
                  <a:cubicBezTo>
                    <a:pt x="1287" y="1140"/>
                    <a:pt x="1214" y="1186"/>
                    <a:pt x="1141" y="1186"/>
                  </a:cubicBezTo>
                  <a:cubicBezTo>
                    <a:pt x="913" y="1223"/>
                    <a:pt x="721" y="1259"/>
                    <a:pt x="530" y="1259"/>
                  </a:cubicBezTo>
                  <a:cubicBezTo>
                    <a:pt x="457" y="1259"/>
                    <a:pt x="375" y="1259"/>
                    <a:pt x="302" y="1223"/>
                  </a:cubicBezTo>
                  <a:lnTo>
                    <a:pt x="183" y="1223"/>
                  </a:lnTo>
                  <a:cubicBezTo>
                    <a:pt x="183" y="1186"/>
                    <a:pt x="146" y="1186"/>
                    <a:pt x="146" y="1186"/>
                  </a:cubicBezTo>
                  <a:lnTo>
                    <a:pt x="110" y="1140"/>
                  </a:lnTo>
                  <a:lnTo>
                    <a:pt x="110" y="1104"/>
                  </a:lnTo>
                  <a:lnTo>
                    <a:pt x="110" y="1031"/>
                  </a:lnTo>
                  <a:lnTo>
                    <a:pt x="110" y="912"/>
                  </a:lnTo>
                  <a:lnTo>
                    <a:pt x="110" y="876"/>
                  </a:lnTo>
                  <a:cubicBezTo>
                    <a:pt x="146" y="730"/>
                    <a:pt x="229" y="575"/>
                    <a:pt x="302" y="420"/>
                  </a:cubicBezTo>
                  <a:cubicBezTo>
                    <a:pt x="338" y="347"/>
                    <a:pt x="375" y="310"/>
                    <a:pt x="411" y="228"/>
                  </a:cubicBezTo>
                  <a:cubicBezTo>
                    <a:pt x="457" y="155"/>
                    <a:pt x="457" y="119"/>
                    <a:pt x="493" y="82"/>
                  </a:cubicBezTo>
                  <a:cubicBezTo>
                    <a:pt x="493" y="46"/>
                    <a:pt x="493" y="0"/>
                    <a:pt x="45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0"/>
            <p:cNvSpPr/>
            <p:nvPr/>
          </p:nvSpPr>
          <p:spPr>
            <a:xfrm>
              <a:off x="1899839" y="2184577"/>
              <a:ext cx="126924" cy="101918"/>
            </a:xfrm>
            <a:custGeom>
              <a:avLst/>
              <a:gdLst/>
              <a:ahLst/>
              <a:cxnLst/>
              <a:rect l="l" t="t" r="r" b="b"/>
              <a:pathLst>
                <a:path w="1944" h="1561" extrusionOk="0">
                  <a:moveTo>
                    <a:pt x="575" y="0"/>
                  </a:moveTo>
                  <a:lnTo>
                    <a:pt x="575" y="46"/>
                  </a:lnTo>
                  <a:cubicBezTo>
                    <a:pt x="493" y="155"/>
                    <a:pt x="420" y="274"/>
                    <a:pt x="347" y="383"/>
                  </a:cubicBezTo>
                  <a:cubicBezTo>
                    <a:pt x="229" y="502"/>
                    <a:pt x="156" y="648"/>
                    <a:pt x="119" y="767"/>
                  </a:cubicBezTo>
                  <a:cubicBezTo>
                    <a:pt x="73" y="840"/>
                    <a:pt x="37" y="913"/>
                    <a:pt x="37" y="958"/>
                  </a:cubicBezTo>
                  <a:cubicBezTo>
                    <a:pt x="37" y="995"/>
                    <a:pt x="37" y="1031"/>
                    <a:pt x="1" y="1068"/>
                  </a:cubicBezTo>
                  <a:lnTo>
                    <a:pt x="1" y="1141"/>
                  </a:lnTo>
                  <a:cubicBezTo>
                    <a:pt x="1" y="1223"/>
                    <a:pt x="37" y="1259"/>
                    <a:pt x="73" y="1332"/>
                  </a:cubicBezTo>
                  <a:cubicBezTo>
                    <a:pt x="73" y="1369"/>
                    <a:pt x="119" y="1414"/>
                    <a:pt x="156" y="1451"/>
                  </a:cubicBezTo>
                  <a:cubicBezTo>
                    <a:pt x="192" y="1487"/>
                    <a:pt x="229" y="1487"/>
                    <a:pt x="229" y="1487"/>
                  </a:cubicBezTo>
                  <a:cubicBezTo>
                    <a:pt x="265" y="1524"/>
                    <a:pt x="265" y="1524"/>
                    <a:pt x="302" y="1524"/>
                  </a:cubicBezTo>
                  <a:cubicBezTo>
                    <a:pt x="384" y="1560"/>
                    <a:pt x="420" y="1560"/>
                    <a:pt x="493" y="1560"/>
                  </a:cubicBezTo>
                  <a:lnTo>
                    <a:pt x="913" y="1560"/>
                  </a:lnTo>
                  <a:cubicBezTo>
                    <a:pt x="1068" y="1524"/>
                    <a:pt x="1214" y="1487"/>
                    <a:pt x="1369" y="1451"/>
                  </a:cubicBezTo>
                  <a:cubicBezTo>
                    <a:pt x="1488" y="1451"/>
                    <a:pt x="1633" y="1414"/>
                    <a:pt x="1752" y="1369"/>
                  </a:cubicBezTo>
                  <a:cubicBezTo>
                    <a:pt x="1789" y="1332"/>
                    <a:pt x="1825" y="1332"/>
                    <a:pt x="1862" y="1332"/>
                  </a:cubicBezTo>
                  <a:cubicBezTo>
                    <a:pt x="1862" y="1332"/>
                    <a:pt x="1898" y="1332"/>
                    <a:pt x="1898" y="1296"/>
                  </a:cubicBezTo>
                  <a:lnTo>
                    <a:pt x="1944" y="1296"/>
                  </a:lnTo>
                  <a:lnTo>
                    <a:pt x="1944" y="1259"/>
                  </a:lnTo>
                  <a:cubicBezTo>
                    <a:pt x="1944" y="1259"/>
                    <a:pt x="1944" y="1223"/>
                    <a:pt x="1898" y="1223"/>
                  </a:cubicBezTo>
                  <a:cubicBezTo>
                    <a:pt x="1825" y="1259"/>
                    <a:pt x="1752" y="1259"/>
                    <a:pt x="1633" y="1296"/>
                  </a:cubicBezTo>
                  <a:cubicBezTo>
                    <a:pt x="1560" y="1296"/>
                    <a:pt x="1442" y="1332"/>
                    <a:pt x="1332" y="1369"/>
                  </a:cubicBezTo>
                  <a:cubicBezTo>
                    <a:pt x="1214" y="1414"/>
                    <a:pt x="1104" y="1414"/>
                    <a:pt x="949" y="1451"/>
                  </a:cubicBezTo>
                  <a:cubicBezTo>
                    <a:pt x="842" y="1451"/>
                    <a:pt x="725" y="1486"/>
                    <a:pt x="617" y="1487"/>
                  </a:cubicBezTo>
                  <a:lnTo>
                    <a:pt x="617" y="1487"/>
                  </a:lnTo>
                  <a:cubicBezTo>
                    <a:pt x="516" y="1487"/>
                    <a:pt x="450" y="1484"/>
                    <a:pt x="384" y="1451"/>
                  </a:cubicBezTo>
                  <a:cubicBezTo>
                    <a:pt x="347" y="1451"/>
                    <a:pt x="302" y="1414"/>
                    <a:pt x="265" y="1414"/>
                  </a:cubicBezTo>
                  <a:cubicBezTo>
                    <a:pt x="229" y="1369"/>
                    <a:pt x="229" y="1369"/>
                    <a:pt x="192" y="1332"/>
                  </a:cubicBezTo>
                  <a:cubicBezTo>
                    <a:pt x="156" y="1332"/>
                    <a:pt x="156" y="1296"/>
                    <a:pt x="156" y="1296"/>
                  </a:cubicBezTo>
                  <a:cubicBezTo>
                    <a:pt x="119" y="1259"/>
                    <a:pt x="119" y="1259"/>
                    <a:pt x="119" y="1223"/>
                  </a:cubicBezTo>
                  <a:lnTo>
                    <a:pt x="119" y="1104"/>
                  </a:lnTo>
                  <a:lnTo>
                    <a:pt x="119" y="958"/>
                  </a:lnTo>
                  <a:cubicBezTo>
                    <a:pt x="156" y="840"/>
                    <a:pt x="229" y="730"/>
                    <a:pt x="265" y="575"/>
                  </a:cubicBezTo>
                  <a:cubicBezTo>
                    <a:pt x="347" y="502"/>
                    <a:pt x="384" y="383"/>
                    <a:pt x="457" y="310"/>
                  </a:cubicBezTo>
                  <a:cubicBezTo>
                    <a:pt x="493" y="228"/>
                    <a:pt x="575" y="155"/>
                    <a:pt x="612" y="82"/>
                  </a:cubicBezTo>
                  <a:lnTo>
                    <a:pt x="612" y="46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0"/>
            <p:cNvSpPr/>
            <p:nvPr/>
          </p:nvSpPr>
          <p:spPr>
            <a:xfrm>
              <a:off x="1803338" y="2259009"/>
              <a:ext cx="111450" cy="104333"/>
            </a:xfrm>
            <a:custGeom>
              <a:avLst/>
              <a:gdLst/>
              <a:ahLst/>
              <a:cxnLst/>
              <a:rect l="l" t="t" r="r" b="b"/>
              <a:pathLst>
                <a:path w="1707" h="1598" extrusionOk="0">
                  <a:moveTo>
                    <a:pt x="493" y="1"/>
                  </a:moveTo>
                  <a:lnTo>
                    <a:pt x="493" y="46"/>
                  </a:lnTo>
                  <a:cubicBezTo>
                    <a:pt x="457" y="83"/>
                    <a:pt x="457" y="119"/>
                    <a:pt x="411" y="156"/>
                  </a:cubicBezTo>
                  <a:cubicBezTo>
                    <a:pt x="411" y="192"/>
                    <a:pt x="375" y="229"/>
                    <a:pt x="375" y="311"/>
                  </a:cubicBezTo>
                  <a:cubicBezTo>
                    <a:pt x="302" y="420"/>
                    <a:pt x="265" y="539"/>
                    <a:pt x="183" y="648"/>
                  </a:cubicBezTo>
                  <a:cubicBezTo>
                    <a:pt x="147" y="803"/>
                    <a:pt x="74" y="913"/>
                    <a:pt x="37" y="1068"/>
                  </a:cubicBezTo>
                  <a:cubicBezTo>
                    <a:pt x="37" y="1141"/>
                    <a:pt x="1" y="1260"/>
                    <a:pt x="1" y="1369"/>
                  </a:cubicBezTo>
                  <a:cubicBezTo>
                    <a:pt x="1" y="1369"/>
                    <a:pt x="1" y="1415"/>
                    <a:pt x="37" y="1415"/>
                  </a:cubicBezTo>
                  <a:lnTo>
                    <a:pt x="37" y="1451"/>
                  </a:lnTo>
                  <a:cubicBezTo>
                    <a:pt x="37" y="1488"/>
                    <a:pt x="74" y="1488"/>
                    <a:pt x="74" y="1488"/>
                  </a:cubicBezTo>
                  <a:cubicBezTo>
                    <a:pt x="110" y="1524"/>
                    <a:pt x="110" y="1524"/>
                    <a:pt x="147" y="1524"/>
                  </a:cubicBezTo>
                  <a:cubicBezTo>
                    <a:pt x="183" y="1561"/>
                    <a:pt x="229" y="1561"/>
                    <a:pt x="265" y="1561"/>
                  </a:cubicBezTo>
                  <a:cubicBezTo>
                    <a:pt x="302" y="1597"/>
                    <a:pt x="375" y="1597"/>
                    <a:pt x="411" y="1597"/>
                  </a:cubicBezTo>
                  <a:cubicBezTo>
                    <a:pt x="493" y="1561"/>
                    <a:pt x="530" y="1561"/>
                    <a:pt x="603" y="1561"/>
                  </a:cubicBezTo>
                  <a:cubicBezTo>
                    <a:pt x="685" y="1561"/>
                    <a:pt x="758" y="1524"/>
                    <a:pt x="794" y="1524"/>
                  </a:cubicBezTo>
                  <a:cubicBezTo>
                    <a:pt x="949" y="1488"/>
                    <a:pt x="1095" y="1415"/>
                    <a:pt x="1214" y="1369"/>
                  </a:cubicBezTo>
                  <a:cubicBezTo>
                    <a:pt x="1323" y="1333"/>
                    <a:pt x="1406" y="1296"/>
                    <a:pt x="1479" y="1260"/>
                  </a:cubicBezTo>
                  <a:cubicBezTo>
                    <a:pt x="1551" y="1260"/>
                    <a:pt x="1634" y="1223"/>
                    <a:pt x="1670" y="1187"/>
                  </a:cubicBezTo>
                  <a:cubicBezTo>
                    <a:pt x="1707" y="1187"/>
                    <a:pt x="1707" y="1141"/>
                    <a:pt x="1707" y="1141"/>
                  </a:cubicBezTo>
                  <a:cubicBezTo>
                    <a:pt x="1707" y="1104"/>
                    <a:pt x="1670" y="1104"/>
                    <a:pt x="1634" y="1104"/>
                  </a:cubicBezTo>
                  <a:cubicBezTo>
                    <a:pt x="1515" y="1141"/>
                    <a:pt x="1406" y="1223"/>
                    <a:pt x="1287" y="1260"/>
                  </a:cubicBezTo>
                  <a:cubicBezTo>
                    <a:pt x="1095" y="1333"/>
                    <a:pt x="949" y="1369"/>
                    <a:pt x="758" y="1415"/>
                  </a:cubicBezTo>
                  <a:cubicBezTo>
                    <a:pt x="639" y="1451"/>
                    <a:pt x="493" y="1488"/>
                    <a:pt x="338" y="1488"/>
                  </a:cubicBezTo>
                  <a:lnTo>
                    <a:pt x="229" y="1488"/>
                  </a:lnTo>
                  <a:cubicBezTo>
                    <a:pt x="183" y="1488"/>
                    <a:pt x="183" y="1451"/>
                    <a:pt x="183" y="1451"/>
                  </a:cubicBezTo>
                  <a:cubicBezTo>
                    <a:pt x="147" y="1451"/>
                    <a:pt x="147" y="1451"/>
                    <a:pt x="110" y="1415"/>
                  </a:cubicBezTo>
                  <a:lnTo>
                    <a:pt x="110" y="1369"/>
                  </a:lnTo>
                  <a:cubicBezTo>
                    <a:pt x="74" y="1333"/>
                    <a:pt x="74" y="1333"/>
                    <a:pt x="74" y="1296"/>
                  </a:cubicBezTo>
                  <a:cubicBezTo>
                    <a:pt x="74" y="1223"/>
                    <a:pt x="110" y="1187"/>
                    <a:pt x="110" y="1104"/>
                  </a:cubicBezTo>
                  <a:cubicBezTo>
                    <a:pt x="183" y="913"/>
                    <a:pt x="265" y="730"/>
                    <a:pt x="338" y="539"/>
                  </a:cubicBezTo>
                  <a:cubicBezTo>
                    <a:pt x="375" y="420"/>
                    <a:pt x="411" y="347"/>
                    <a:pt x="457" y="274"/>
                  </a:cubicBezTo>
                  <a:cubicBezTo>
                    <a:pt x="493" y="192"/>
                    <a:pt x="530" y="119"/>
                    <a:pt x="530" y="83"/>
                  </a:cubicBezTo>
                  <a:cubicBezTo>
                    <a:pt x="566" y="46"/>
                    <a:pt x="530" y="46"/>
                    <a:pt x="53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0"/>
            <p:cNvSpPr/>
            <p:nvPr/>
          </p:nvSpPr>
          <p:spPr>
            <a:xfrm>
              <a:off x="1065935" y="2107729"/>
              <a:ext cx="39957" cy="44724"/>
            </a:xfrm>
            <a:custGeom>
              <a:avLst/>
              <a:gdLst/>
              <a:ahLst/>
              <a:cxnLst/>
              <a:rect l="l" t="t" r="r" b="b"/>
              <a:pathLst>
                <a:path w="612" h="685" extrusionOk="0">
                  <a:moveTo>
                    <a:pt x="347" y="1"/>
                  </a:moveTo>
                  <a:lnTo>
                    <a:pt x="347" y="37"/>
                  </a:lnTo>
                  <a:cubicBezTo>
                    <a:pt x="302" y="37"/>
                    <a:pt x="302" y="83"/>
                    <a:pt x="302" y="83"/>
                  </a:cubicBezTo>
                  <a:cubicBezTo>
                    <a:pt x="384" y="156"/>
                    <a:pt x="420" y="192"/>
                    <a:pt x="457" y="265"/>
                  </a:cubicBezTo>
                  <a:cubicBezTo>
                    <a:pt x="493" y="311"/>
                    <a:pt x="493" y="384"/>
                    <a:pt x="530" y="457"/>
                  </a:cubicBezTo>
                  <a:lnTo>
                    <a:pt x="530" y="493"/>
                  </a:lnTo>
                  <a:lnTo>
                    <a:pt x="530" y="539"/>
                  </a:lnTo>
                  <a:lnTo>
                    <a:pt x="530" y="575"/>
                  </a:lnTo>
                  <a:lnTo>
                    <a:pt x="493" y="575"/>
                  </a:lnTo>
                  <a:cubicBezTo>
                    <a:pt x="493" y="612"/>
                    <a:pt x="457" y="612"/>
                    <a:pt x="457" y="612"/>
                  </a:cubicBezTo>
                  <a:lnTo>
                    <a:pt x="37" y="612"/>
                  </a:lnTo>
                  <a:lnTo>
                    <a:pt x="1" y="648"/>
                  </a:lnTo>
                  <a:cubicBezTo>
                    <a:pt x="1" y="685"/>
                    <a:pt x="1" y="685"/>
                    <a:pt x="37" y="685"/>
                  </a:cubicBezTo>
                  <a:lnTo>
                    <a:pt x="420" y="685"/>
                  </a:lnTo>
                  <a:cubicBezTo>
                    <a:pt x="457" y="685"/>
                    <a:pt x="493" y="685"/>
                    <a:pt x="530" y="648"/>
                  </a:cubicBezTo>
                  <a:lnTo>
                    <a:pt x="575" y="612"/>
                  </a:lnTo>
                  <a:cubicBezTo>
                    <a:pt x="612" y="575"/>
                    <a:pt x="612" y="539"/>
                    <a:pt x="612" y="539"/>
                  </a:cubicBezTo>
                  <a:lnTo>
                    <a:pt x="612" y="384"/>
                  </a:lnTo>
                  <a:cubicBezTo>
                    <a:pt x="575" y="347"/>
                    <a:pt x="530" y="311"/>
                    <a:pt x="530" y="229"/>
                  </a:cubicBezTo>
                  <a:cubicBezTo>
                    <a:pt x="457" y="156"/>
                    <a:pt x="420" y="119"/>
                    <a:pt x="384" y="37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0"/>
            <p:cNvSpPr/>
            <p:nvPr/>
          </p:nvSpPr>
          <p:spPr>
            <a:xfrm>
              <a:off x="1105828" y="2132736"/>
              <a:ext cx="64441" cy="72145"/>
            </a:xfrm>
            <a:custGeom>
              <a:avLst/>
              <a:gdLst/>
              <a:ahLst/>
              <a:cxnLst/>
              <a:rect l="l" t="t" r="r" b="b"/>
              <a:pathLst>
                <a:path w="987" h="1105" extrusionOk="0">
                  <a:moveTo>
                    <a:pt x="421" y="1"/>
                  </a:moveTo>
                  <a:lnTo>
                    <a:pt x="421" y="37"/>
                  </a:lnTo>
                  <a:lnTo>
                    <a:pt x="457" y="74"/>
                  </a:lnTo>
                  <a:cubicBezTo>
                    <a:pt x="494" y="110"/>
                    <a:pt x="530" y="192"/>
                    <a:pt x="567" y="229"/>
                  </a:cubicBezTo>
                  <a:cubicBezTo>
                    <a:pt x="603" y="338"/>
                    <a:pt x="685" y="420"/>
                    <a:pt x="722" y="493"/>
                  </a:cubicBezTo>
                  <a:cubicBezTo>
                    <a:pt x="758" y="566"/>
                    <a:pt x="795" y="612"/>
                    <a:pt x="831" y="685"/>
                  </a:cubicBezTo>
                  <a:cubicBezTo>
                    <a:pt x="831" y="721"/>
                    <a:pt x="877" y="794"/>
                    <a:pt x="877" y="840"/>
                  </a:cubicBezTo>
                  <a:cubicBezTo>
                    <a:pt x="913" y="876"/>
                    <a:pt x="913" y="913"/>
                    <a:pt x="913" y="913"/>
                  </a:cubicBezTo>
                  <a:lnTo>
                    <a:pt x="913" y="949"/>
                  </a:lnTo>
                  <a:lnTo>
                    <a:pt x="913" y="986"/>
                  </a:lnTo>
                  <a:lnTo>
                    <a:pt x="877" y="986"/>
                  </a:lnTo>
                  <a:lnTo>
                    <a:pt x="831" y="1022"/>
                  </a:lnTo>
                  <a:lnTo>
                    <a:pt x="758" y="1022"/>
                  </a:lnTo>
                  <a:cubicBezTo>
                    <a:pt x="685" y="1022"/>
                    <a:pt x="603" y="1022"/>
                    <a:pt x="530" y="986"/>
                  </a:cubicBezTo>
                  <a:cubicBezTo>
                    <a:pt x="421" y="949"/>
                    <a:pt x="339" y="949"/>
                    <a:pt x="229" y="913"/>
                  </a:cubicBezTo>
                  <a:cubicBezTo>
                    <a:pt x="193" y="876"/>
                    <a:pt x="147" y="876"/>
                    <a:pt x="110" y="876"/>
                  </a:cubicBezTo>
                  <a:cubicBezTo>
                    <a:pt x="110" y="876"/>
                    <a:pt x="74" y="840"/>
                    <a:pt x="37" y="840"/>
                  </a:cubicBezTo>
                  <a:lnTo>
                    <a:pt x="1" y="876"/>
                  </a:lnTo>
                  <a:cubicBezTo>
                    <a:pt x="1" y="913"/>
                    <a:pt x="37" y="913"/>
                    <a:pt x="37" y="913"/>
                  </a:cubicBezTo>
                  <a:lnTo>
                    <a:pt x="74" y="913"/>
                  </a:lnTo>
                  <a:cubicBezTo>
                    <a:pt x="147" y="949"/>
                    <a:pt x="229" y="986"/>
                    <a:pt x="302" y="986"/>
                  </a:cubicBezTo>
                  <a:cubicBezTo>
                    <a:pt x="375" y="1022"/>
                    <a:pt x="494" y="1068"/>
                    <a:pt x="603" y="1104"/>
                  </a:cubicBezTo>
                  <a:lnTo>
                    <a:pt x="877" y="1104"/>
                  </a:lnTo>
                  <a:cubicBezTo>
                    <a:pt x="913" y="1104"/>
                    <a:pt x="913" y="1068"/>
                    <a:pt x="950" y="1022"/>
                  </a:cubicBezTo>
                  <a:lnTo>
                    <a:pt x="986" y="986"/>
                  </a:lnTo>
                  <a:lnTo>
                    <a:pt x="986" y="949"/>
                  </a:lnTo>
                  <a:lnTo>
                    <a:pt x="986" y="913"/>
                  </a:lnTo>
                  <a:lnTo>
                    <a:pt x="986" y="876"/>
                  </a:lnTo>
                  <a:cubicBezTo>
                    <a:pt x="986" y="840"/>
                    <a:pt x="950" y="794"/>
                    <a:pt x="950" y="758"/>
                  </a:cubicBezTo>
                  <a:cubicBezTo>
                    <a:pt x="950" y="721"/>
                    <a:pt x="913" y="648"/>
                    <a:pt x="877" y="612"/>
                  </a:cubicBezTo>
                  <a:cubicBezTo>
                    <a:pt x="877" y="566"/>
                    <a:pt x="831" y="530"/>
                    <a:pt x="795" y="457"/>
                  </a:cubicBezTo>
                  <a:cubicBezTo>
                    <a:pt x="758" y="384"/>
                    <a:pt x="685" y="302"/>
                    <a:pt x="649" y="192"/>
                  </a:cubicBezTo>
                  <a:cubicBezTo>
                    <a:pt x="603" y="156"/>
                    <a:pt x="567" y="110"/>
                    <a:pt x="567" y="74"/>
                  </a:cubicBezTo>
                  <a:cubicBezTo>
                    <a:pt x="530" y="74"/>
                    <a:pt x="530" y="37"/>
                    <a:pt x="49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0"/>
            <p:cNvSpPr/>
            <p:nvPr/>
          </p:nvSpPr>
          <p:spPr>
            <a:xfrm>
              <a:off x="1165439" y="2197047"/>
              <a:ext cx="72145" cy="74561"/>
            </a:xfrm>
            <a:custGeom>
              <a:avLst/>
              <a:gdLst/>
              <a:ahLst/>
              <a:cxnLst/>
              <a:rect l="l" t="t" r="r" b="b"/>
              <a:pathLst>
                <a:path w="1105" h="1142" extrusionOk="0">
                  <a:moveTo>
                    <a:pt x="566" y="1"/>
                  </a:moveTo>
                  <a:lnTo>
                    <a:pt x="566" y="37"/>
                  </a:lnTo>
                  <a:cubicBezTo>
                    <a:pt x="602" y="119"/>
                    <a:pt x="684" y="192"/>
                    <a:pt x="721" y="265"/>
                  </a:cubicBezTo>
                  <a:cubicBezTo>
                    <a:pt x="757" y="348"/>
                    <a:pt x="794" y="421"/>
                    <a:pt x="876" y="539"/>
                  </a:cubicBezTo>
                  <a:cubicBezTo>
                    <a:pt x="913" y="649"/>
                    <a:pt x="949" y="722"/>
                    <a:pt x="985" y="840"/>
                  </a:cubicBezTo>
                  <a:cubicBezTo>
                    <a:pt x="985" y="877"/>
                    <a:pt x="1022" y="913"/>
                    <a:pt x="1022" y="995"/>
                  </a:cubicBezTo>
                  <a:lnTo>
                    <a:pt x="1022" y="1032"/>
                  </a:lnTo>
                  <a:lnTo>
                    <a:pt x="985" y="1032"/>
                  </a:lnTo>
                  <a:lnTo>
                    <a:pt x="985" y="1068"/>
                  </a:lnTo>
                  <a:lnTo>
                    <a:pt x="794" y="1068"/>
                  </a:lnTo>
                  <a:cubicBezTo>
                    <a:pt x="648" y="1032"/>
                    <a:pt x="529" y="950"/>
                    <a:pt x="374" y="913"/>
                  </a:cubicBezTo>
                  <a:cubicBezTo>
                    <a:pt x="301" y="877"/>
                    <a:pt x="265" y="840"/>
                    <a:pt x="192" y="840"/>
                  </a:cubicBezTo>
                  <a:cubicBezTo>
                    <a:pt x="146" y="804"/>
                    <a:pt x="110" y="804"/>
                    <a:pt x="73" y="767"/>
                  </a:cubicBezTo>
                  <a:cubicBezTo>
                    <a:pt x="37" y="767"/>
                    <a:pt x="37" y="767"/>
                    <a:pt x="0" y="804"/>
                  </a:cubicBezTo>
                  <a:lnTo>
                    <a:pt x="37" y="840"/>
                  </a:lnTo>
                  <a:cubicBezTo>
                    <a:pt x="73" y="840"/>
                    <a:pt x="110" y="877"/>
                    <a:pt x="110" y="877"/>
                  </a:cubicBezTo>
                  <a:cubicBezTo>
                    <a:pt x="146" y="877"/>
                    <a:pt x="228" y="913"/>
                    <a:pt x="265" y="913"/>
                  </a:cubicBezTo>
                  <a:cubicBezTo>
                    <a:pt x="374" y="995"/>
                    <a:pt x="456" y="1032"/>
                    <a:pt x="566" y="1068"/>
                  </a:cubicBezTo>
                  <a:cubicBezTo>
                    <a:pt x="648" y="1105"/>
                    <a:pt x="684" y="1105"/>
                    <a:pt x="757" y="1105"/>
                  </a:cubicBezTo>
                  <a:cubicBezTo>
                    <a:pt x="794" y="1141"/>
                    <a:pt x="830" y="1141"/>
                    <a:pt x="876" y="1141"/>
                  </a:cubicBezTo>
                  <a:lnTo>
                    <a:pt x="985" y="1141"/>
                  </a:lnTo>
                  <a:cubicBezTo>
                    <a:pt x="985" y="1141"/>
                    <a:pt x="1022" y="1141"/>
                    <a:pt x="1022" y="1105"/>
                  </a:cubicBezTo>
                  <a:lnTo>
                    <a:pt x="1058" y="1105"/>
                  </a:lnTo>
                  <a:cubicBezTo>
                    <a:pt x="1058" y="1068"/>
                    <a:pt x="1104" y="1032"/>
                    <a:pt x="1104" y="995"/>
                  </a:cubicBezTo>
                  <a:cubicBezTo>
                    <a:pt x="1104" y="950"/>
                    <a:pt x="1058" y="913"/>
                    <a:pt x="1058" y="877"/>
                  </a:cubicBezTo>
                  <a:cubicBezTo>
                    <a:pt x="1058" y="804"/>
                    <a:pt x="1022" y="767"/>
                    <a:pt x="1022" y="722"/>
                  </a:cubicBezTo>
                  <a:cubicBezTo>
                    <a:pt x="985" y="649"/>
                    <a:pt x="985" y="612"/>
                    <a:pt x="949" y="539"/>
                  </a:cubicBezTo>
                  <a:cubicBezTo>
                    <a:pt x="913" y="457"/>
                    <a:pt x="830" y="348"/>
                    <a:pt x="794" y="229"/>
                  </a:cubicBezTo>
                  <a:cubicBezTo>
                    <a:pt x="721" y="156"/>
                    <a:pt x="684" y="83"/>
                    <a:pt x="64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0"/>
            <p:cNvSpPr/>
            <p:nvPr/>
          </p:nvSpPr>
          <p:spPr>
            <a:xfrm>
              <a:off x="1224985" y="2271544"/>
              <a:ext cx="64376" cy="72145"/>
            </a:xfrm>
            <a:custGeom>
              <a:avLst/>
              <a:gdLst/>
              <a:ahLst/>
              <a:cxnLst/>
              <a:rect l="l" t="t" r="r" b="b"/>
              <a:pathLst>
                <a:path w="986" h="1105" extrusionOk="0">
                  <a:moveTo>
                    <a:pt x="530" y="0"/>
                  </a:moveTo>
                  <a:lnTo>
                    <a:pt x="530" y="37"/>
                  </a:lnTo>
                  <a:cubicBezTo>
                    <a:pt x="530" y="82"/>
                    <a:pt x="566" y="155"/>
                    <a:pt x="603" y="192"/>
                  </a:cubicBezTo>
                  <a:cubicBezTo>
                    <a:pt x="721" y="347"/>
                    <a:pt x="794" y="538"/>
                    <a:pt x="831" y="721"/>
                  </a:cubicBezTo>
                  <a:cubicBezTo>
                    <a:pt x="876" y="767"/>
                    <a:pt x="876" y="803"/>
                    <a:pt x="876" y="876"/>
                  </a:cubicBezTo>
                  <a:cubicBezTo>
                    <a:pt x="913" y="912"/>
                    <a:pt x="913" y="949"/>
                    <a:pt x="913" y="1031"/>
                  </a:cubicBezTo>
                  <a:cubicBezTo>
                    <a:pt x="794" y="995"/>
                    <a:pt x="685" y="912"/>
                    <a:pt x="566" y="876"/>
                  </a:cubicBezTo>
                  <a:cubicBezTo>
                    <a:pt x="420" y="803"/>
                    <a:pt x="229" y="684"/>
                    <a:pt x="73" y="611"/>
                  </a:cubicBezTo>
                  <a:lnTo>
                    <a:pt x="1" y="611"/>
                  </a:lnTo>
                  <a:cubicBezTo>
                    <a:pt x="1" y="648"/>
                    <a:pt x="1" y="684"/>
                    <a:pt x="37" y="684"/>
                  </a:cubicBezTo>
                  <a:cubicBezTo>
                    <a:pt x="146" y="721"/>
                    <a:pt x="229" y="767"/>
                    <a:pt x="338" y="840"/>
                  </a:cubicBezTo>
                  <a:cubicBezTo>
                    <a:pt x="530" y="912"/>
                    <a:pt x="721" y="1031"/>
                    <a:pt x="913" y="1104"/>
                  </a:cubicBezTo>
                  <a:lnTo>
                    <a:pt x="949" y="1104"/>
                  </a:lnTo>
                  <a:cubicBezTo>
                    <a:pt x="986" y="1031"/>
                    <a:pt x="986" y="995"/>
                    <a:pt x="986" y="949"/>
                  </a:cubicBezTo>
                  <a:cubicBezTo>
                    <a:pt x="949" y="912"/>
                    <a:pt x="949" y="876"/>
                    <a:pt x="949" y="840"/>
                  </a:cubicBezTo>
                  <a:cubicBezTo>
                    <a:pt x="949" y="721"/>
                    <a:pt x="913" y="648"/>
                    <a:pt x="876" y="538"/>
                  </a:cubicBezTo>
                  <a:cubicBezTo>
                    <a:pt x="831" y="456"/>
                    <a:pt x="794" y="347"/>
                    <a:pt x="721" y="265"/>
                  </a:cubicBezTo>
                  <a:cubicBezTo>
                    <a:pt x="685" y="155"/>
                    <a:pt x="648" y="82"/>
                    <a:pt x="56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0"/>
            <p:cNvSpPr/>
            <p:nvPr/>
          </p:nvSpPr>
          <p:spPr>
            <a:xfrm>
              <a:off x="1259524" y="2405522"/>
              <a:ext cx="615358" cy="687438"/>
            </a:xfrm>
            <a:custGeom>
              <a:avLst/>
              <a:gdLst/>
              <a:ahLst/>
              <a:cxnLst/>
              <a:rect l="l" t="t" r="r" b="b"/>
              <a:pathLst>
                <a:path w="9425" h="10529" extrusionOk="0">
                  <a:moveTo>
                    <a:pt x="493" y="1"/>
                  </a:moveTo>
                  <a:cubicBezTo>
                    <a:pt x="192" y="1141"/>
                    <a:pt x="1" y="2364"/>
                    <a:pt x="1" y="3650"/>
                  </a:cubicBezTo>
                  <a:cubicBezTo>
                    <a:pt x="1" y="6387"/>
                    <a:pt x="758" y="8977"/>
                    <a:pt x="2017" y="10528"/>
                  </a:cubicBezTo>
                  <a:lnTo>
                    <a:pt x="7417" y="10528"/>
                  </a:lnTo>
                  <a:cubicBezTo>
                    <a:pt x="8667" y="8977"/>
                    <a:pt x="9424" y="6387"/>
                    <a:pt x="9424" y="3650"/>
                  </a:cubicBezTo>
                  <a:cubicBezTo>
                    <a:pt x="9424" y="2364"/>
                    <a:pt x="9242" y="1141"/>
                    <a:pt x="8932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0"/>
            <p:cNvSpPr/>
            <p:nvPr/>
          </p:nvSpPr>
          <p:spPr>
            <a:xfrm>
              <a:off x="1261940" y="2507376"/>
              <a:ext cx="610527" cy="528980"/>
            </a:xfrm>
            <a:custGeom>
              <a:avLst/>
              <a:gdLst/>
              <a:ahLst/>
              <a:cxnLst/>
              <a:rect l="l" t="t" r="r" b="b"/>
              <a:pathLst>
                <a:path w="9351" h="8102" extrusionOk="0">
                  <a:moveTo>
                    <a:pt x="4598" y="1"/>
                  </a:moveTo>
                  <a:cubicBezTo>
                    <a:pt x="4598" y="37"/>
                    <a:pt x="4561" y="37"/>
                    <a:pt x="4525" y="37"/>
                  </a:cubicBezTo>
                  <a:cubicBezTo>
                    <a:pt x="4488" y="74"/>
                    <a:pt x="4415" y="74"/>
                    <a:pt x="4370" y="119"/>
                  </a:cubicBezTo>
                  <a:cubicBezTo>
                    <a:pt x="4297" y="229"/>
                    <a:pt x="4187" y="302"/>
                    <a:pt x="4142" y="384"/>
                  </a:cubicBezTo>
                  <a:cubicBezTo>
                    <a:pt x="4105" y="420"/>
                    <a:pt x="4069" y="457"/>
                    <a:pt x="4032" y="530"/>
                  </a:cubicBezTo>
                  <a:cubicBezTo>
                    <a:pt x="4032" y="530"/>
                    <a:pt x="3996" y="576"/>
                    <a:pt x="3996" y="612"/>
                  </a:cubicBezTo>
                  <a:cubicBezTo>
                    <a:pt x="3959" y="721"/>
                    <a:pt x="3914" y="877"/>
                    <a:pt x="3877" y="986"/>
                  </a:cubicBezTo>
                  <a:cubicBezTo>
                    <a:pt x="3877" y="1068"/>
                    <a:pt x="3841" y="1105"/>
                    <a:pt x="3841" y="1178"/>
                  </a:cubicBezTo>
                  <a:cubicBezTo>
                    <a:pt x="3804" y="1214"/>
                    <a:pt x="3768" y="1296"/>
                    <a:pt x="3768" y="1333"/>
                  </a:cubicBezTo>
                  <a:cubicBezTo>
                    <a:pt x="3731" y="1369"/>
                    <a:pt x="3686" y="1406"/>
                    <a:pt x="3613" y="1442"/>
                  </a:cubicBezTo>
                  <a:cubicBezTo>
                    <a:pt x="3613" y="1488"/>
                    <a:pt x="3576" y="1488"/>
                    <a:pt x="3540" y="1524"/>
                  </a:cubicBezTo>
                  <a:cubicBezTo>
                    <a:pt x="3540" y="1524"/>
                    <a:pt x="3503" y="1561"/>
                    <a:pt x="3458" y="1561"/>
                  </a:cubicBezTo>
                  <a:cubicBezTo>
                    <a:pt x="3385" y="1597"/>
                    <a:pt x="3312" y="1597"/>
                    <a:pt x="3230" y="1597"/>
                  </a:cubicBezTo>
                  <a:lnTo>
                    <a:pt x="3047" y="1597"/>
                  </a:lnTo>
                  <a:cubicBezTo>
                    <a:pt x="2965" y="1597"/>
                    <a:pt x="2929" y="1561"/>
                    <a:pt x="2856" y="1524"/>
                  </a:cubicBezTo>
                  <a:cubicBezTo>
                    <a:pt x="2819" y="1524"/>
                    <a:pt x="2773" y="1488"/>
                    <a:pt x="2737" y="1406"/>
                  </a:cubicBezTo>
                  <a:cubicBezTo>
                    <a:pt x="2627" y="1333"/>
                    <a:pt x="2545" y="1214"/>
                    <a:pt x="2472" y="1105"/>
                  </a:cubicBezTo>
                  <a:cubicBezTo>
                    <a:pt x="2399" y="986"/>
                    <a:pt x="2363" y="877"/>
                    <a:pt x="2281" y="758"/>
                  </a:cubicBezTo>
                  <a:cubicBezTo>
                    <a:pt x="2208" y="612"/>
                    <a:pt x="2089" y="457"/>
                    <a:pt x="2016" y="347"/>
                  </a:cubicBezTo>
                  <a:cubicBezTo>
                    <a:pt x="1943" y="265"/>
                    <a:pt x="1861" y="192"/>
                    <a:pt x="1788" y="119"/>
                  </a:cubicBezTo>
                  <a:cubicBezTo>
                    <a:pt x="1752" y="74"/>
                    <a:pt x="1752" y="74"/>
                    <a:pt x="1715" y="37"/>
                  </a:cubicBezTo>
                  <a:lnTo>
                    <a:pt x="1715" y="74"/>
                  </a:lnTo>
                  <a:cubicBezTo>
                    <a:pt x="1679" y="37"/>
                    <a:pt x="1633" y="37"/>
                    <a:pt x="1633" y="37"/>
                  </a:cubicBezTo>
                  <a:lnTo>
                    <a:pt x="1524" y="37"/>
                  </a:lnTo>
                  <a:cubicBezTo>
                    <a:pt x="1487" y="74"/>
                    <a:pt x="1451" y="74"/>
                    <a:pt x="1451" y="119"/>
                  </a:cubicBezTo>
                  <a:cubicBezTo>
                    <a:pt x="1405" y="156"/>
                    <a:pt x="1369" y="192"/>
                    <a:pt x="1332" y="229"/>
                  </a:cubicBezTo>
                  <a:cubicBezTo>
                    <a:pt x="1259" y="302"/>
                    <a:pt x="1223" y="384"/>
                    <a:pt x="1177" y="457"/>
                  </a:cubicBezTo>
                  <a:cubicBezTo>
                    <a:pt x="1140" y="530"/>
                    <a:pt x="1104" y="612"/>
                    <a:pt x="1067" y="685"/>
                  </a:cubicBezTo>
                  <a:cubicBezTo>
                    <a:pt x="1031" y="804"/>
                    <a:pt x="994" y="877"/>
                    <a:pt x="949" y="986"/>
                  </a:cubicBezTo>
                  <a:cubicBezTo>
                    <a:pt x="912" y="1105"/>
                    <a:pt x="876" y="1214"/>
                    <a:pt x="839" y="1333"/>
                  </a:cubicBezTo>
                  <a:cubicBezTo>
                    <a:pt x="803" y="1406"/>
                    <a:pt x="721" y="1488"/>
                    <a:pt x="648" y="1561"/>
                  </a:cubicBezTo>
                  <a:cubicBezTo>
                    <a:pt x="611" y="1597"/>
                    <a:pt x="575" y="1597"/>
                    <a:pt x="493" y="1597"/>
                  </a:cubicBezTo>
                  <a:cubicBezTo>
                    <a:pt x="493" y="1634"/>
                    <a:pt x="456" y="1634"/>
                    <a:pt x="420" y="1634"/>
                  </a:cubicBezTo>
                  <a:cubicBezTo>
                    <a:pt x="420" y="1634"/>
                    <a:pt x="383" y="1634"/>
                    <a:pt x="347" y="1597"/>
                  </a:cubicBezTo>
                  <a:cubicBezTo>
                    <a:pt x="265" y="1597"/>
                    <a:pt x="192" y="1561"/>
                    <a:pt x="119" y="1561"/>
                  </a:cubicBezTo>
                  <a:cubicBezTo>
                    <a:pt x="82" y="1524"/>
                    <a:pt x="82" y="1524"/>
                    <a:pt x="37" y="1524"/>
                  </a:cubicBezTo>
                  <a:cubicBezTo>
                    <a:pt x="37" y="1488"/>
                    <a:pt x="0" y="1488"/>
                    <a:pt x="0" y="1488"/>
                  </a:cubicBezTo>
                  <a:lnTo>
                    <a:pt x="0" y="2090"/>
                  </a:lnTo>
                  <a:cubicBezTo>
                    <a:pt x="0" y="3951"/>
                    <a:pt x="310" y="5666"/>
                    <a:pt x="876" y="7071"/>
                  </a:cubicBezTo>
                  <a:cubicBezTo>
                    <a:pt x="912" y="7034"/>
                    <a:pt x="912" y="7034"/>
                    <a:pt x="912" y="6998"/>
                  </a:cubicBezTo>
                  <a:cubicBezTo>
                    <a:pt x="949" y="6961"/>
                    <a:pt x="1031" y="6879"/>
                    <a:pt x="1104" y="6843"/>
                  </a:cubicBezTo>
                  <a:cubicBezTo>
                    <a:pt x="1140" y="6770"/>
                    <a:pt x="1259" y="6733"/>
                    <a:pt x="1332" y="6733"/>
                  </a:cubicBezTo>
                  <a:cubicBezTo>
                    <a:pt x="1451" y="6733"/>
                    <a:pt x="1524" y="6733"/>
                    <a:pt x="1633" y="6770"/>
                  </a:cubicBezTo>
                  <a:cubicBezTo>
                    <a:pt x="1679" y="6806"/>
                    <a:pt x="1715" y="6806"/>
                    <a:pt x="1752" y="6806"/>
                  </a:cubicBezTo>
                  <a:cubicBezTo>
                    <a:pt x="1752" y="6843"/>
                    <a:pt x="1788" y="6843"/>
                    <a:pt x="1788" y="6843"/>
                  </a:cubicBezTo>
                  <a:cubicBezTo>
                    <a:pt x="1825" y="6879"/>
                    <a:pt x="1861" y="6879"/>
                    <a:pt x="1907" y="6916"/>
                  </a:cubicBezTo>
                  <a:cubicBezTo>
                    <a:pt x="1980" y="6998"/>
                    <a:pt x="2053" y="7071"/>
                    <a:pt x="2089" y="7144"/>
                  </a:cubicBezTo>
                  <a:cubicBezTo>
                    <a:pt x="2171" y="7226"/>
                    <a:pt x="2208" y="7335"/>
                    <a:pt x="2244" y="7417"/>
                  </a:cubicBezTo>
                  <a:cubicBezTo>
                    <a:pt x="2317" y="7527"/>
                    <a:pt x="2363" y="7600"/>
                    <a:pt x="2399" y="7719"/>
                  </a:cubicBezTo>
                  <a:cubicBezTo>
                    <a:pt x="2472" y="7792"/>
                    <a:pt x="2509" y="7874"/>
                    <a:pt x="2545" y="7947"/>
                  </a:cubicBezTo>
                  <a:cubicBezTo>
                    <a:pt x="2591" y="7983"/>
                    <a:pt x="2627" y="8020"/>
                    <a:pt x="2664" y="8020"/>
                  </a:cubicBezTo>
                  <a:cubicBezTo>
                    <a:pt x="2664" y="8056"/>
                    <a:pt x="2700" y="8056"/>
                    <a:pt x="2737" y="8102"/>
                  </a:cubicBezTo>
                  <a:lnTo>
                    <a:pt x="2856" y="8102"/>
                  </a:lnTo>
                  <a:cubicBezTo>
                    <a:pt x="2856" y="8102"/>
                    <a:pt x="2892" y="8102"/>
                    <a:pt x="2929" y="8056"/>
                  </a:cubicBezTo>
                  <a:cubicBezTo>
                    <a:pt x="2965" y="8056"/>
                    <a:pt x="3001" y="8020"/>
                    <a:pt x="3047" y="7983"/>
                  </a:cubicBezTo>
                  <a:cubicBezTo>
                    <a:pt x="3120" y="7947"/>
                    <a:pt x="3157" y="7910"/>
                    <a:pt x="3193" y="7874"/>
                  </a:cubicBezTo>
                  <a:cubicBezTo>
                    <a:pt x="3230" y="7828"/>
                    <a:pt x="3275" y="7792"/>
                    <a:pt x="3312" y="7755"/>
                  </a:cubicBezTo>
                  <a:lnTo>
                    <a:pt x="3312" y="7719"/>
                  </a:lnTo>
                  <a:cubicBezTo>
                    <a:pt x="3348" y="7682"/>
                    <a:pt x="3421" y="7563"/>
                    <a:pt x="3458" y="7490"/>
                  </a:cubicBezTo>
                  <a:cubicBezTo>
                    <a:pt x="3503" y="7417"/>
                    <a:pt x="3540" y="7299"/>
                    <a:pt x="3576" y="7226"/>
                  </a:cubicBezTo>
                  <a:cubicBezTo>
                    <a:pt x="3613" y="7107"/>
                    <a:pt x="3649" y="7034"/>
                    <a:pt x="3686" y="6916"/>
                  </a:cubicBezTo>
                  <a:cubicBezTo>
                    <a:pt x="3768" y="6843"/>
                    <a:pt x="3804" y="6733"/>
                    <a:pt x="3841" y="6651"/>
                  </a:cubicBezTo>
                  <a:cubicBezTo>
                    <a:pt x="3877" y="6578"/>
                    <a:pt x="3959" y="6505"/>
                    <a:pt x="4032" y="6460"/>
                  </a:cubicBezTo>
                  <a:cubicBezTo>
                    <a:pt x="4032" y="6460"/>
                    <a:pt x="4069" y="6423"/>
                    <a:pt x="4105" y="6423"/>
                  </a:cubicBezTo>
                  <a:lnTo>
                    <a:pt x="4333" y="6423"/>
                  </a:lnTo>
                  <a:cubicBezTo>
                    <a:pt x="4370" y="6460"/>
                    <a:pt x="4452" y="6505"/>
                    <a:pt x="4488" y="6505"/>
                  </a:cubicBezTo>
                  <a:cubicBezTo>
                    <a:pt x="4525" y="6542"/>
                    <a:pt x="4561" y="6578"/>
                    <a:pt x="4644" y="6651"/>
                  </a:cubicBezTo>
                  <a:cubicBezTo>
                    <a:pt x="4680" y="6688"/>
                    <a:pt x="4717" y="6733"/>
                    <a:pt x="4753" y="6770"/>
                  </a:cubicBezTo>
                  <a:cubicBezTo>
                    <a:pt x="4826" y="6843"/>
                    <a:pt x="4872" y="6961"/>
                    <a:pt x="4908" y="7071"/>
                  </a:cubicBezTo>
                  <a:cubicBezTo>
                    <a:pt x="4945" y="7144"/>
                    <a:pt x="4981" y="7262"/>
                    <a:pt x="5054" y="7335"/>
                  </a:cubicBezTo>
                  <a:cubicBezTo>
                    <a:pt x="5100" y="7454"/>
                    <a:pt x="5136" y="7600"/>
                    <a:pt x="5246" y="7719"/>
                  </a:cubicBezTo>
                  <a:cubicBezTo>
                    <a:pt x="5246" y="7755"/>
                    <a:pt x="5282" y="7755"/>
                    <a:pt x="5328" y="7792"/>
                  </a:cubicBezTo>
                  <a:lnTo>
                    <a:pt x="5364" y="7828"/>
                  </a:lnTo>
                  <a:lnTo>
                    <a:pt x="5510" y="7828"/>
                  </a:lnTo>
                  <a:cubicBezTo>
                    <a:pt x="5556" y="7828"/>
                    <a:pt x="5592" y="7828"/>
                    <a:pt x="5629" y="7792"/>
                  </a:cubicBezTo>
                  <a:cubicBezTo>
                    <a:pt x="5702" y="7755"/>
                    <a:pt x="5738" y="7719"/>
                    <a:pt x="5820" y="7682"/>
                  </a:cubicBezTo>
                  <a:cubicBezTo>
                    <a:pt x="5857" y="7646"/>
                    <a:pt x="5930" y="7600"/>
                    <a:pt x="5966" y="7563"/>
                  </a:cubicBezTo>
                  <a:cubicBezTo>
                    <a:pt x="5966" y="7527"/>
                    <a:pt x="6012" y="7490"/>
                    <a:pt x="6048" y="7454"/>
                  </a:cubicBezTo>
                  <a:cubicBezTo>
                    <a:pt x="6121" y="7372"/>
                    <a:pt x="6194" y="7226"/>
                    <a:pt x="6277" y="7107"/>
                  </a:cubicBezTo>
                  <a:cubicBezTo>
                    <a:pt x="6313" y="7034"/>
                    <a:pt x="6386" y="6916"/>
                    <a:pt x="6468" y="6806"/>
                  </a:cubicBezTo>
                  <a:cubicBezTo>
                    <a:pt x="6505" y="6733"/>
                    <a:pt x="6578" y="6615"/>
                    <a:pt x="6651" y="6542"/>
                  </a:cubicBezTo>
                  <a:cubicBezTo>
                    <a:pt x="6696" y="6505"/>
                    <a:pt x="6733" y="6460"/>
                    <a:pt x="6769" y="6423"/>
                  </a:cubicBezTo>
                  <a:cubicBezTo>
                    <a:pt x="6806" y="6387"/>
                    <a:pt x="6842" y="6387"/>
                    <a:pt x="6879" y="6350"/>
                  </a:cubicBezTo>
                  <a:cubicBezTo>
                    <a:pt x="6924" y="6314"/>
                    <a:pt x="7034" y="6314"/>
                    <a:pt x="7107" y="6314"/>
                  </a:cubicBezTo>
                  <a:cubicBezTo>
                    <a:pt x="7189" y="6314"/>
                    <a:pt x="7225" y="6314"/>
                    <a:pt x="7298" y="6350"/>
                  </a:cubicBezTo>
                  <a:cubicBezTo>
                    <a:pt x="7335" y="6350"/>
                    <a:pt x="7380" y="6387"/>
                    <a:pt x="7453" y="6423"/>
                  </a:cubicBezTo>
                  <a:cubicBezTo>
                    <a:pt x="7490" y="6460"/>
                    <a:pt x="7563" y="6505"/>
                    <a:pt x="7608" y="6542"/>
                  </a:cubicBezTo>
                  <a:cubicBezTo>
                    <a:pt x="7645" y="6578"/>
                    <a:pt x="7681" y="6615"/>
                    <a:pt x="7681" y="6615"/>
                  </a:cubicBezTo>
                  <a:cubicBezTo>
                    <a:pt x="7718" y="6651"/>
                    <a:pt x="7754" y="6688"/>
                    <a:pt x="7754" y="6733"/>
                  </a:cubicBezTo>
                  <a:cubicBezTo>
                    <a:pt x="7791" y="6770"/>
                    <a:pt x="7837" y="6843"/>
                    <a:pt x="7873" y="6916"/>
                  </a:cubicBezTo>
                  <a:cubicBezTo>
                    <a:pt x="7873" y="6998"/>
                    <a:pt x="7909" y="7071"/>
                    <a:pt x="7909" y="7144"/>
                  </a:cubicBezTo>
                  <a:cubicBezTo>
                    <a:pt x="7946" y="7299"/>
                    <a:pt x="7982" y="7454"/>
                    <a:pt x="8065" y="7600"/>
                  </a:cubicBezTo>
                  <a:cubicBezTo>
                    <a:pt x="8065" y="7646"/>
                    <a:pt x="8065" y="7682"/>
                    <a:pt x="8101" y="7719"/>
                  </a:cubicBezTo>
                  <a:cubicBezTo>
                    <a:pt x="8101" y="7755"/>
                    <a:pt x="8138" y="7755"/>
                    <a:pt x="8138" y="7792"/>
                  </a:cubicBezTo>
                  <a:cubicBezTo>
                    <a:pt x="8895" y="6277"/>
                    <a:pt x="9351" y="4298"/>
                    <a:pt x="9351" y="2090"/>
                  </a:cubicBezTo>
                  <a:lnTo>
                    <a:pt x="9351" y="1561"/>
                  </a:lnTo>
                  <a:cubicBezTo>
                    <a:pt x="9314" y="1597"/>
                    <a:pt x="9278" y="1634"/>
                    <a:pt x="9241" y="1634"/>
                  </a:cubicBezTo>
                  <a:cubicBezTo>
                    <a:pt x="9205" y="1670"/>
                    <a:pt x="9159" y="1716"/>
                    <a:pt x="9086" y="1716"/>
                  </a:cubicBezTo>
                  <a:lnTo>
                    <a:pt x="8931" y="1716"/>
                  </a:lnTo>
                  <a:cubicBezTo>
                    <a:pt x="8858" y="1716"/>
                    <a:pt x="8785" y="1716"/>
                    <a:pt x="8749" y="1670"/>
                  </a:cubicBezTo>
                  <a:cubicBezTo>
                    <a:pt x="8703" y="1670"/>
                    <a:pt x="8667" y="1634"/>
                    <a:pt x="8667" y="1634"/>
                  </a:cubicBezTo>
                  <a:cubicBezTo>
                    <a:pt x="8630" y="1634"/>
                    <a:pt x="8630" y="1597"/>
                    <a:pt x="8594" y="1597"/>
                  </a:cubicBezTo>
                  <a:cubicBezTo>
                    <a:pt x="8521" y="1524"/>
                    <a:pt x="8439" y="1442"/>
                    <a:pt x="8402" y="1333"/>
                  </a:cubicBezTo>
                  <a:cubicBezTo>
                    <a:pt x="8366" y="1260"/>
                    <a:pt x="8329" y="1141"/>
                    <a:pt x="8329" y="1032"/>
                  </a:cubicBezTo>
                  <a:cubicBezTo>
                    <a:pt x="8293" y="913"/>
                    <a:pt x="8293" y="758"/>
                    <a:pt x="8247" y="649"/>
                  </a:cubicBezTo>
                  <a:cubicBezTo>
                    <a:pt x="8247" y="530"/>
                    <a:pt x="8211" y="457"/>
                    <a:pt x="8174" y="347"/>
                  </a:cubicBezTo>
                  <a:cubicBezTo>
                    <a:pt x="8174" y="302"/>
                    <a:pt x="8138" y="265"/>
                    <a:pt x="8101" y="229"/>
                  </a:cubicBezTo>
                  <a:cubicBezTo>
                    <a:pt x="8101" y="192"/>
                    <a:pt x="8065" y="156"/>
                    <a:pt x="8019" y="156"/>
                  </a:cubicBezTo>
                  <a:cubicBezTo>
                    <a:pt x="7982" y="119"/>
                    <a:pt x="7946" y="74"/>
                    <a:pt x="7873" y="37"/>
                  </a:cubicBezTo>
                  <a:cubicBezTo>
                    <a:pt x="7837" y="37"/>
                    <a:pt x="7791" y="37"/>
                    <a:pt x="7754" y="1"/>
                  </a:cubicBezTo>
                  <a:lnTo>
                    <a:pt x="7681" y="1"/>
                  </a:lnTo>
                  <a:cubicBezTo>
                    <a:pt x="7645" y="37"/>
                    <a:pt x="7608" y="37"/>
                    <a:pt x="7563" y="37"/>
                  </a:cubicBezTo>
                  <a:cubicBezTo>
                    <a:pt x="7526" y="74"/>
                    <a:pt x="7490" y="74"/>
                    <a:pt x="7453" y="119"/>
                  </a:cubicBezTo>
                  <a:cubicBezTo>
                    <a:pt x="7380" y="192"/>
                    <a:pt x="7335" y="229"/>
                    <a:pt x="7262" y="302"/>
                  </a:cubicBezTo>
                  <a:cubicBezTo>
                    <a:pt x="7107" y="493"/>
                    <a:pt x="6997" y="721"/>
                    <a:pt x="6879" y="913"/>
                  </a:cubicBezTo>
                  <a:cubicBezTo>
                    <a:pt x="6842" y="1032"/>
                    <a:pt x="6769" y="1105"/>
                    <a:pt x="6696" y="1214"/>
                  </a:cubicBezTo>
                  <a:cubicBezTo>
                    <a:pt x="6651" y="1296"/>
                    <a:pt x="6578" y="1369"/>
                    <a:pt x="6505" y="1442"/>
                  </a:cubicBezTo>
                  <a:cubicBezTo>
                    <a:pt x="6422" y="1524"/>
                    <a:pt x="6313" y="1597"/>
                    <a:pt x="6194" y="1597"/>
                  </a:cubicBezTo>
                  <a:lnTo>
                    <a:pt x="6048" y="1597"/>
                  </a:lnTo>
                  <a:cubicBezTo>
                    <a:pt x="5966" y="1561"/>
                    <a:pt x="5930" y="1524"/>
                    <a:pt x="5857" y="1488"/>
                  </a:cubicBezTo>
                  <a:cubicBezTo>
                    <a:pt x="5784" y="1442"/>
                    <a:pt x="5738" y="1369"/>
                    <a:pt x="5665" y="1296"/>
                  </a:cubicBezTo>
                  <a:cubicBezTo>
                    <a:pt x="5592" y="1178"/>
                    <a:pt x="5510" y="1105"/>
                    <a:pt x="5474" y="986"/>
                  </a:cubicBezTo>
                  <a:cubicBezTo>
                    <a:pt x="5401" y="877"/>
                    <a:pt x="5328" y="721"/>
                    <a:pt x="5246" y="612"/>
                  </a:cubicBezTo>
                  <a:cubicBezTo>
                    <a:pt x="5173" y="493"/>
                    <a:pt x="5100" y="384"/>
                    <a:pt x="5018" y="265"/>
                  </a:cubicBezTo>
                  <a:cubicBezTo>
                    <a:pt x="4981" y="192"/>
                    <a:pt x="4945" y="156"/>
                    <a:pt x="4872" y="119"/>
                  </a:cubicBezTo>
                  <a:cubicBezTo>
                    <a:pt x="4826" y="74"/>
                    <a:pt x="4790" y="74"/>
                    <a:pt x="4790" y="37"/>
                  </a:cubicBezTo>
                  <a:cubicBezTo>
                    <a:pt x="4753" y="37"/>
                    <a:pt x="4717" y="37"/>
                    <a:pt x="468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0"/>
            <p:cNvSpPr/>
            <p:nvPr/>
          </p:nvSpPr>
          <p:spPr>
            <a:xfrm>
              <a:off x="1522780" y="2547334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0"/>
            <p:cNvSpPr/>
            <p:nvPr/>
          </p:nvSpPr>
          <p:spPr>
            <a:xfrm>
              <a:off x="1522780" y="2547334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0"/>
            <p:cNvSpPr/>
            <p:nvPr/>
          </p:nvSpPr>
          <p:spPr>
            <a:xfrm>
              <a:off x="1522780" y="2547334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0"/>
            <p:cNvSpPr/>
            <p:nvPr/>
          </p:nvSpPr>
          <p:spPr>
            <a:xfrm>
              <a:off x="1788451" y="3003522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0"/>
            <p:cNvSpPr/>
            <p:nvPr/>
          </p:nvSpPr>
          <p:spPr>
            <a:xfrm>
              <a:off x="1788451" y="3003522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0"/>
            <p:cNvSpPr/>
            <p:nvPr/>
          </p:nvSpPr>
          <p:spPr>
            <a:xfrm>
              <a:off x="1621697" y="3018473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0"/>
            <p:cNvSpPr/>
            <p:nvPr/>
          </p:nvSpPr>
          <p:spPr>
            <a:xfrm>
              <a:off x="1621697" y="3018473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0"/>
            <p:cNvSpPr/>
            <p:nvPr/>
          </p:nvSpPr>
          <p:spPr>
            <a:xfrm>
              <a:off x="1453114" y="3033360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0"/>
            <p:cNvSpPr/>
            <p:nvPr/>
          </p:nvSpPr>
          <p:spPr>
            <a:xfrm>
              <a:off x="1378682" y="251514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0"/>
            <p:cNvSpPr/>
            <p:nvPr/>
          </p:nvSpPr>
          <p:spPr>
            <a:xfrm>
              <a:off x="1378682" y="251514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0"/>
            <p:cNvSpPr/>
            <p:nvPr/>
          </p:nvSpPr>
          <p:spPr>
            <a:xfrm>
              <a:off x="1547199" y="251514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0"/>
            <p:cNvSpPr/>
            <p:nvPr/>
          </p:nvSpPr>
          <p:spPr>
            <a:xfrm>
              <a:off x="1547199" y="251514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0"/>
            <p:cNvSpPr/>
            <p:nvPr/>
          </p:nvSpPr>
          <p:spPr>
            <a:xfrm>
              <a:off x="1547199" y="251514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0"/>
            <p:cNvSpPr/>
            <p:nvPr/>
          </p:nvSpPr>
          <p:spPr>
            <a:xfrm>
              <a:off x="1785448" y="2517496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0"/>
            <p:cNvSpPr/>
            <p:nvPr/>
          </p:nvSpPr>
          <p:spPr>
            <a:xfrm>
              <a:off x="1785448" y="2517496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0"/>
            <p:cNvSpPr/>
            <p:nvPr/>
          </p:nvSpPr>
          <p:spPr>
            <a:xfrm>
              <a:off x="1736022" y="2527028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0"/>
            <p:cNvSpPr/>
            <p:nvPr/>
          </p:nvSpPr>
          <p:spPr>
            <a:xfrm>
              <a:off x="1736022" y="2527028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0"/>
            <p:cNvSpPr/>
            <p:nvPr/>
          </p:nvSpPr>
          <p:spPr>
            <a:xfrm>
              <a:off x="3227478" y="3373461"/>
              <a:ext cx="1069842" cy="315090"/>
            </a:xfrm>
            <a:custGeom>
              <a:avLst/>
              <a:gdLst/>
              <a:ahLst/>
              <a:cxnLst/>
              <a:rect l="l" t="t" r="r" b="b"/>
              <a:pathLst>
                <a:path w="16386" h="4826" extrusionOk="0">
                  <a:moveTo>
                    <a:pt x="7527" y="994"/>
                  </a:moveTo>
                  <a:cubicBezTo>
                    <a:pt x="8102" y="1223"/>
                    <a:pt x="8631" y="1451"/>
                    <a:pt x="9087" y="1715"/>
                  </a:cubicBezTo>
                  <a:cubicBezTo>
                    <a:pt x="9315" y="1861"/>
                    <a:pt x="9543" y="1980"/>
                    <a:pt x="9771" y="2135"/>
                  </a:cubicBezTo>
                  <a:lnTo>
                    <a:pt x="9352" y="2016"/>
                  </a:lnTo>
                  <a:cubicBezTo>
                    <a:pt x="9014" y="1907"/>
                    <a:pt x="8704" y="1788"/>
                    <a:pt x="8366" y="1679"/>
                  </a:cubicBezTo>
                  <a:lnTo>
                    <a:pt x="8294" y="1679"/>
                  </a:lnTo>
                  <a:cubicBezTo>
                    <a:pt x="8248" y="1633"/>
                    <a:pt x="8211" y="1633"/>
                    <a:pt x="8175" y="1597"/>
                  </a:cubicBezTo>
                  <a:lnTo>
                    <a:pt x="8020" y="1597"/>
                  </a:lnTo>
                  <a:cubicBezTo>
                    <a:pt x="7910" y="1560"/>
                    <a:pt x="7792" y="1524"/>
                    <a:pt x="7682" y="1487"/>
                  </a:cubicBezTo>
                  <a:cubicBezTo>
                    <a:pt x="7564" y="1451"/>
                    <a:pt x="7454" y="1369"/>
                    <a:pt x="7336" y="1332"/>
                  </a:cubicBezTo>
                  <a:cubicBezTo>
                    <a:pt x="7299" y="1296"/>
                    <a:pt x="7263" y="1296"/>
                    <a:pt x="7263" y="1259"/>
                  </a:cubicBezTo>
                  <a:cubicBezTo>
                    <a:pt x="7226" y="1259"/>
                    <a:pt x="7226" y="1259"/>
                    <a:pt x="7226" y="1223"/>
                  </a:cubicBezTo>
                  <a:lnTo>
                    <a:pt x="7226" y="1177"/>
                  </a:lnTo>
                  <a:lnTo>
                    <a:pt x="7263" y="1140"/>
                  </a:lnTo>
                  <a:lnTo>
                    <a:pt x="7263" y="1104"/>
                  </a:lnTo>
                  <a:cubicBezTo>
                    <a:pt x="7299" y="1104"/>
                    <a:pt x="7336" y="1067"/>
                    <a:pt x="7381" y="1067"/>
                  </a:cubicBezTo>
                  <a:cubicBezTo>
                    <a:pt x="7418" y="1031"/>
                    <a:pt x="7491" y="1031"/>
                    <a:pt x="7527" y="994"/>
                  </a:cubicBezTo>
                  <a:close/>
                  <a:moveTo>
                    <a:pt x="3194" y="0"/>
                  </a:moveTo>
                  <a:cubicBezTo>
                    <a:pt x="2738" y="0"/>
                    <a:pt x="2364" y="37"/>
                    <a:pt x="2017" y="119"/>
                  </a:cubicBezTo>
                  <a:cubicBezTo>
                    <a:pt x="1597" y="192"/>
                    <a:pt x="1296" y="265"/>
                    <a:pt x="995" y="420"/>
                  </a:cubicBezTo>
                  <a:cubicBezTo>
                    <a:pt x="840" y="493"/>
                    <a:pt x="685" y="575"/>
                    <a:pt x="576" y="648"/>
                  </a:cubicBezTo>
                  <a:cubicBezTo>
                    <a:pt x="384" y="766"/>
                    <a:pt x="229" y="912"/>
                    <a:pt x="156" y="1067"/>
                  </a:cubicBezTo>
                  <a:lnTo>
                    <a:pt x="120" y="1067"/>
                  </a:lnTo>
                  <a:cubicBezTo>
                    <a:pt x="83" y="1067"/>
                    <a:pt x="37" y="1104"/>
                    <a:pt x="37" y="1140"/>
                  </a:cubicBezTo>
                  <a:cubicBezTo>
                    <a:pt x="1" y="1177"/>
                    <a:pt x="1" y="1177"/>
                    <a:pt x="1" y="1223"/>
                  </a:cubicBezTo>
                  <a:cubicBezTo>
                    <a:pt x="37" y="1259"/>
                    <a:pt x="37" y="1259"/>
                    <a:pt x="83" y="1296"/>
                  </a:cubicBezTo>
                  <a:lnTo>
                    <a:pt x="311" y="1405"/>
                  </a:lnTo>
                  <a:cubicBezTo>
                    <a:pt x="494" y="1524"/>
                    <a:pt x="649" y="1633"/>
                    <a:pt x="840" y="1752"/>
                  </a:cubicBezTo>
                  <a:cubicBezTo>
                    <a:pt x="1032" y="1861"/>
                    <a:pt x="1260" y="1980"/>
                    <a:pt x="1452" y="2089"/>
                  </a:cubicBezTo>
                  <a:lnTo>
                    <a:pt x="1597" y="2171"/>
                  </a:lnTo>
                  <a:cubicBezTo>
                    <a:pt x="3194" y="3047"/>
                    <a:pt x="4873" y="3959"/>
                    <a:pt x="6651" y="4826"/>
                  </a:cubicBezTo>
                  <a:lnTo>
                    <a:pt x="6697" y="4826"/>
                  </a:lnTo>
                  <a:cubicBezTo>
                    <a:pt x="6734" y="4826"/>
                    <a:pt x="6770" y="4826"/>
                    <a:pt x="6807" y="4789"/>
                  </a:cubicBezTo>
                  <a:cubicBezTo>
                    <a:pt x="6880" y="4753"/>
                    <a:pt x="6998" y="4680"/>
                    <a:pt x="7108" y="4644"/>
                  </a:cubicBezTo>
                  <a:lnTo>
                    <a:pt x="7153" y="4644"/>
                  </a:lnTo>
                  <a:lnTo>
                    <a:pt x="7336" y="4561"/>
                  </a:lnTo>
                  <a:cubicBezTo>
                    <a:pt x="7491" y="4488"/>
                    <a:pt x="7682" y="4415"/>
                    <a:pt x="7874" y="4333"/>
                  </a:cubicBezTo>
                  <a:cubicBezTo>
                    <a:pt x="8248" y="4187"/>
                    <a:pt x="8631" y="3996"/>
                    <a:pt x="9014" y="3841"/>
                  </a:cubicBezTo>
                  <a:cubicBezTo>
                    <a:pt x="9470" y="3686"/>
                    <a:pt x="9890" y="3503"/>
                    <a:pt x="10346" y="3348"/>
                  </a:cubicBezTo>
                  <a:cubicBezTo>
                    <a:pt x="10611" y="3230"/>
                    <a:pt x="10912" y="3120"/>
                    <a:pt x="11176" y="2965"/>
                  </a:cubicBezTo>
                  <a:cubicBezTo>
                    <a:pt x="11258" y="3047"/>
                    <a:pt x="11295" y="3084"/>
                    <a:pt x="11331" y="3120"/>
                  </a:cubicBezTo>
                  <a:cubicBezTo>
                    <a:pt x="11404" y="3157"/>
                    <a:pt x="11486" y="3157"/>
                    <a:pt x="11559" y="3157"/>
                  </a:cubicBezTo>
                  <a:lnTo>
                    <a:pt x="11715" y="3157"/>
                  </a:lnTo>
                  <a:cubicBezTo>
                    <a:pt x="11751" y="3120"/>
                    <a:pt x="11824" y="3084"/>
                    <a:pt x="11860" y="3047"/>
                  </a:cubicBezTo>
                  <a:cubicBezTo>
                    <a:pt x="11943" y="3001"/>
                    <a:pt x="11979" y="2965"/>
                    <a:pt x="11979" y="2928"/>
                  </a:cubicBezTo>
                  <a:cubicBezTo>
                    <a:pt x="12052" y="2855"/>
                    <a:pt x="12052" y="2773"/>
                    <a:pt x="12089" y="2737"/>
                  </a:cubicBezTo>
                  <a:lnTo>
                    <a:pt x="12089" y="2664"/>
                  </a:lnTo>
                  <a:cubicBezTo>
                    <a:pt x="12244" y="2591"/>
                    <a:pt x="12435" y="2545"/>
                    <a:pt x="12627" y="2509"/>
                  </a:cubicBezTo>
                  <a:cubicBezTo>
                    <a:pt x="13001" y="2399"/>
                    <a:pt x="13420" y="2281"/>
                    <a:pt x="13804" y="2208"/>
                  </a:cubicBezTo>
                  <a:lnTo>
                    <a:pt x="13840" y="2171"/>
                  </a:lnTo>
                  <a:cubicBezTo>
                    <a:pt x="14068" y="2135"/>
                    <a:pt x="14260" y="2089"/>
                    <a:pt x="14451" y="2016"/>
                  </a:cubicBezTo>
                  <a:cubicBezTo>
                    <a:pt x="14789" y="1943"/>
                    <a:pt x="15136" y="1861"/>
                    <a:pt x="15400" y="1788"/>
                  </a:cubicBezTo>
                  <a:cubicBezTo>
                    <a:pt x="15546" y="1752"/>
                    <a:pt x="15701" y="1679"/>
                    <a:pt x="15856" y="1633"/>
                  </a:cubicBezTo>
                  <a:lnTo>
                    <a:pt x="16048" y="1597"/>
                  </a:lnTo>
                  <a:lnTo>
                    <a:pt x="16084" y="1560"/>
                  </a:lnTo>
                  <a:lnTo>
                    <a:pt x="16121" y="1560"/>
                  </a:lnTo>
                  <a:cubicBezTo>
                    <a:pt x="16157" y="1560"/>
                    <a:pt x="16194" y="1560"/>
                    <a:pt x="16194" y="1524"/>
                  </a:cubicBezTo>
                  <a:lnTo>
                    <a:pt x="16230" y="1524"/>
                  </a:lnTo>
                  <a:cubicBezTo>
                    <a:pt x="16230" y="1524"/>
                    <a:pt x="16276" y="1524"/>
                    <a:pt x="16276" y="1487"/>
                  </a:cubicBezTo>
                  <a:lnTo>
                    <a:pt x="16312" y="1487"/>
                  </a:lnTo>
                  <a:cubicBezTo>
                    <a:pt x="16312" y="1451"/>
                    <a:pt x="16349" y="1451"/>
                    <a:pt x="16349" y="1451"/>
                  </a:cubicBezTo>
                  <a:cubicBezTo>
                    <a:pt x="16385" y="1405"/>
                    <a:pt x="16385" y="1332"/>
                    <a:pt x="16349" y="1296"/>
                  </a:cubicBezTo>
                  <a:cubicBezTo>
                    <a:pt x="16312" y="1259"/>
                    <a:pt x="16276" y="1223"/>
                    <a:pt x="16230" y="1177"/>
                  </a:cubicBezTo>
                  <a:cubicBezTo>
                    <a:pt x="16194" y="1177"/>
                    <a:pt x="16157" y="1140"/>
                    <a:pt x="16157" y="1104"/>
                  </a:cubicBezTo>
                  <a:cubicBezTo>
                    <a:pt x="15820" y="839"/>
                    <a:pt x="15437" y="648"/>
                    <a:pt x="15053" y="493"/>
                  </a:cubicBezTo>
                  <a:cubicBezTo>
                    <a:pt x="14597" y="310"/>
                    <a:pt x="14141" y="192"/>
                    <a:pt x="13649" y="119"/>
                  </a:cubicBezTo>
                  <a:cubicBezTo>
                    <a:pt x="13347" y="119"/>
                    <a:pt x="13083" y="82"/>
                    <a:pt x="12773" y="82"/>
                  </a:cubicBezTo>
                  <a:lnTo>
                    <a:pt x="12472" y="82"/>
                  </a:lnTo>
                  <a:cubicBezTo>
                    <a:pt x="12016" y="119"/>
                    <a:pt x="11559" y="155"/>
                    <a:pt x="11140" y="192"/>
                  </a:cubicBezTo>
                  <a:cubicBezTo>
                    <a:pt x="10155" y="310"/>
                    <a:pt x="9160" y="493"/>
                    <a:pt x="8330" y="648"/>
                  </a:cubicBezTo>
                  <a:lnTo>
                    <a:pt x="8294" y="648"/>
                  </a:lnTo>
                  <a:cubicBezTo>
                    <a:pt x="8138" y="648"/>
                    <a:pt x="8020" y="684"/>
                    <a:pt x="7874" y="721"/>
                  </a:cubicBezTo>
                  <a:cubicBezTo>
                    <a:pt x="7792" y="721"/>
                    <a:pt x="7682" y="721"/>
                    <a:pt x="7564" y="766"/>
                  </a:cubicBezTo>
                  <a:cubicBezTo>
                    <a:pt x="7226" y="648"/>
                    <a:pt x="6925" y="538"/>
                    <a:pt x="6542" y="456"/>
                  </a:cubicBezTo>
                  <a:cubicBezTo>
                    <a:pt x="6159" y="347"/>
                    <a:pt x="5739" y="265"/>
                    <a:pt x="5283" y="192"/>
                  </a:cubicBezTo>
                  <a:cubicBezTo>
                    <a:pt x="4873" y="155"/>
                    <a:pt x="4489" y="82"/>
                    <a:pt x="4106" y="37"/>
                  </a:cubicBezTo>
                  <a:cubicBezTo>
                    <a:pt x="3769" y="37"/>
                    <a:pt x="3458" y="0"/>
                    <a:pt x="3194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0"/>
            <p:cNvSpPr/>
            <p:nvPr/>
          </p:nvSpPr>
          <p:spPr>
            <a:xfrm>
              <a:off x="3972063" y="3443126"/>
              <a:ext cx="320509" cy="96564"/>
            </a:xfrm>
            <a:custGeom>
              <a:avLst/>
              <a:gdLst/>
              <a:ahLst/>
              <a:cxnLst/>
              <a:rect l="l" t="t" r="r" b="b"/>
              <a:pathLst>
                <a:path w="4909" h="1479" extrusionOk="0">
                  <a:moveTo>
                    <a:pt x="4753" y="0"/>
                  </a:moveTo>
                  <a:cubicBezTo>
                    <a:pt x="3960" y="156"/>
                    <a:pt x="3120" y="265"/>
                    <a:pt x="2318" y="420"/>
                  </a:cubicBezTo>
                  <a:cubicBezTo>
                    <a:pt x="1943" y="530"/>
                    <a:pt x="1524" y="612"/>
                    <a:pt x="1141" y="758"/>
                  </a:cubicBezTo>
                  <a:cubicBezTo>
                    <a:pt x="767" y="913"/>
                    <a:pt x="384" y="1068"/>
                    <a:pt x="37" y="1296"/>
                  </a:cubicBezTo>
                  <a:cubicBezTo>
                    <a:pt x="0" y="1332"/>
                    <a:pt x="0" y="1405"/>
                    <a:pt x="37" y="1442"/>
                  </a:cubicBezTo>
                  <a:lnTo>
                    <a:pt x="82" y="1478"/>
                  </a:lnTo>
                  <a:lnTo>
                    <a:pt x="119" y="1478"/>
                  </a:lnTo>
                  <a:cubicBezTo>
                    <a:pt x="155" y="1442"/>
                    <a:pt x="192" y="1442"/>
                    <a:pt x="192" y="1442"/>
                  </a:cubicBezTo>
                  <a:cubicBezTo>
                    <a:pt x="228" y="1405"/>
                    <a:pt x="265" y="1405"/>
                    <a:pt x="265" y="1405"/>
                  </a:cubicBezTo>
                  <a:cubicBezTo>
                    <a:pt x="493" y="1250"/>
                    <a:pt x="721" y="1141"/>
                    <a:pt x="995" y="1068"/>
                  </a:cubicBezTo>
                  <a:cubicBezTo>
                    <a:pt x="1223" y="949"/>
                    <a:pt x="1451" y="876"/>
                    <a:pt x="1679" y="794"/>
                  </a:cubicBezTo>
                  <a:lnTo>
                    <a:pt x="1715" y="794"/>
                  </a:lnTo>
                  <a:cubicBezTo>
                    <a:pt x="2701" y="530"/>
                    <a:pt x="3768" y="384"/>
                    <a:pt x="4790" y="229"/>
                  </a:cubicBezTo>
                  <a:cubicBezTo>
                    <a:pt x="4872" y="192"/>
                    <a:pt x="4908" y="156"/>
                    <a:pt x="4872" y="73"/>
                  </a:cubicBezTo>
                  <a:cubicBezTo>
                    <a:pt x="4872" y="37"/>
                    <a:pt x="4826" y="0"/>
                    <a:pt x="4790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0"/>
            <p:cNvSpPr/>
            <p:nvPr/>
          </p:nvSpPr>
          <p:spPr>
            <a:xfrm>
              <a:off x="4084038" y="3494967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0"/>
            <p:cNvSpPr/>
            <p:nvPr/>
          </p:nvSpPr>
          <p:spPr>
            <a:xfrm>
              <a:off x="4081622" y="3494967"/>
              <a:ext cx="2481" cy="65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1" y="0"/>
                  </a:moveTo>
                  <a:lnTo>
                    <a:pt x="1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0"/>
            <p:cNvSpPr/>
            <p:nvPr/>
          </p:nvSpPr>
          <p:spPr>
            <a:xfrm>
              <a:off x="4014372" y="3430590"/>
              <a:ext cx="270431" cy="72145"/>
            </a:xfrm>
            <a:custGeom>
              <a:avLst/>
              <a:gdLst/>
              <a:ahLst/>
              <a:cxnLst/>
              <a:rect l="l" t="t" r="r" b="b"/>
              <a:pathLst>
                <a:path w="4142" h="1105" extrusionOk="0">
                  <a:moveTo>
                    <a:pt x="3038" y="1"/>
                  </a:moveTo>
                  <a:cubicBezTo>
                    <a:pt x="2700" y="37"/>
                    <a:pt x="2354" y="74"/>
                    <a:pt x="2016" y="156"/>
                  </a:cubicBezTo>
                  <a:cubicBezTo>
                    <a:pt x="1332" y="348"/>
                    <a:pt x="684" y="576"/>
                    <a:pt x="73" y="913"/>
                  </a:cubicBezTo>
                  <a:cubicBezTo>
                    <a:pt x="37" y="913"/>
                    <a:pt x="0" y="986"/>
                    <a:pt x="37" y="1032"/>
                  </a:cubicBezTo>
                  <a:cubicBezTo>
                    <a:pt x="37" y="1105"/>
                    <a:pt x="119" y="1105"/>
                    <a:pt x="192" y="1105"/>
                  </a:cubicBezTo>
                  <a:cubicBezTo>
                    <a:pt x="456" y="950"/>
                    <a:pt x="757" y="877"/>
                    <a:pt x="1067" y="758"/>
                  </a:cubicBezTo>
                  <a:cubicBezTo>
                    <a:pt x="1140" y="758"/>
                    <a:pt x="1213" y="722"/>
                    <a:pt x="1295" y="722"/>
                  </a:cubicBezTo>
                  <a:cubicBezTo>
                    <a:pt x="1295" y="758"/>
                    <a:pt x="1368" y="758"/>
                    <a:pt x="1405" y="758"/>
                  </a:cubicBezTo>
                  <a:cubicBezTo>
                    <a:pt x="2171" y="612"/>
                    <a:pt x="2965" y="421"/>
                    <a:pt x="3768" y="348"/>
                  </a:cubicBezTo>
                  <a:cubicBezTo>
                    <a:pt x="3804" y="348"/>
                    <a:pt x="3841" y="302"/>
                    <a:pt x="3841" y="265"/>
                  </a:cubicBezTo>
                  <a:cubicBezTo>
                    <a:pt x="3877" y="302"/>
                    <a:pt x="3914" y="302"/>
                    <a:pt x="3914" y="302"/>
                  </a:cubicBezTo>
                  <a:lnTo>
                    <a:pt x="3996" y="302"/>
                  </a:lnTo>
                  <a:cubicBezTo>
                    <a:pt x="3996" y="325"/>
                    <a:pt x="4005" y="336"/>
                    <a:pt x="4019" y="336"/>
                  </a:cubicBezTo>
                  <a:cubicBezTo>
                    <a:pt x="4032" y="336"/>
                    <a:pt x="4051" y="325"/>
                    <a:pt x="4069" y="302"/>
                  </a:cubicBezTo>
                  <a:lnTo>
                    <a:pt x="4105" y="265"/>
                  </a:lnTo>
                  <a:cubicBezTo>
                    <a:pt x="4142" y="192"/>
                    <a:pt x="4105" y="119"/>
                    <a:pt x="4069" y="119"/>
                  </a:cubicBezTo>
                  <a:cubicBezTo>
                    <a:pt x="3804" y="37"/>
                    <a:pt x="3494" y="1"/>
                    <a:pt x="322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0"/>
            <p:cNvSpPr/>
            <p:nvPr/>
          </p:nvSpPr>
          <p:spPr>
            <a:xfrm>
              <a:off x="3654550" y="3530094"/>
              <a:ext cx="325275" cy="138807"/>
            </a:xfrm>
            <a:custGeom>
              <a:avLst/>
              <a:gdLst/>
              <a:ahLst/>
              <a:cxnLst/>
              <a:rect l="l" t="t" r="r" b="b"/>
              <a:pathLst>
                <a:path w="4982" h="2126" extrusionOk="0">
                  <a:moveTo>
                    <a:pt x="4371" y="0"/>
                  </a:moveTo>
                  <a:cubicBezTo>
                    <a:pt x="3951" y="37"/>
                    <a:pt x="3577" y="110"/>
                    <a:pt x="3194" y="228"/>
                  </a:cubicBezTo>
                  <a:cubicBezTo>
                    <a:pt x="2811" y="338"/>
                    <a:pt x="2437" y="456"/>
                    <a:pt x="2054" y="648"/>
                  </a:cubicBezTo>
                  <a:cubicBezTo>
                    <a:pt x="1333" y="949"/>
                    <a:pt x="649" y="1405"/>
                    <a:pt x="37" y="1898"/>
                  </a:cubicBezTo>
                  <a:cubicBezTo>
                    <a:pt x="1" y="1934"/>
                    <a:pt x="1" y="2016"/>
                    <a:pt x="37" y="2053"/>
                  </a:cubicBezTo>
                  <a:cubicBezTo>
                    <a:pt x="37" y="2089"/>
                    <a:pt x="74" y="2089"/>
                    <a:pt x="110" y="2126"/>
                  </a:cubicBezTo>
                  <a:cubicBezTo>
                    <a:pt x="156" y="2126"/>
                    <a:pt x="156" y="2089"/>
                    <a:pt x="193" y="2089"/>
                  </a:cubicBezTo>
                  <a:cubicBezTo>
                    <a:pt x="530" y="1788"/>
                    <a:pt x="877" y="1515"/>
                    <a:pt x="1251" y="1287"/>
                  </a:cubicBezTo>
                  <a:cubicBezTo>
                    <a:pt x="1333" y="1250"/>
                    <a:pt x="1369" y="1214"/>
                    <a:pt x="1442" y="1177"/>
                  </a:cubicBezTo>
                  <a:cubicBezTo>
                    <a:pt x="1561" y="1104"/>
                    <a:pt x="1707" y="1022"/>
                    <a:pt x="1862" y="949"/>
                  </a:cubicBezTo>
                  <a:cubicBezTo>
                    <a:pt x="2163" y="794"/>
                    <a:pt x="2510" y="648"/>
                    <a:pt x="2847" y="529"/>
                  </a:cubicBezTo>
                  <a:cubicBezTo>
                    <a:pt x="3194" y="420"/>
                    <a:pt x="3577" y="338"/>
                    <a:pt x="3915" y="265"/>
                  </a:cubicBezTo>
                  <a:cubicBezTo>
                    <a:pt x="4179" y="228"/>
                    <a:pt x="4444" y="192"/>
                    <a:pt x="4717" y="192"/>
                  </a:cubicBezTo>
                  <a:cubicBezTo>
                    <a:pt x="4790" y="146"/>
                    <a:pt x="4863" y="146"/>
                    <a:pt x="4982" y="146"/>
                  </a:cubicBezTo>
                  <a:lnTo>
                    <a:pt x="4982" y="110"/>
                  </a:lnTo>
                  <a:cubicBezTo>
                    <a:pt x="4982" y="73"/>
                    <a:pt x="4945" y="0"/>
                    <a:pt x="4863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0"/>
            <p:cNvSpPr/>
            <p:nvPr/>
          </p:nvSpPr>
          <p:spPr>
            <a:xfrm>
              <a:off x="3736164" y="3614058"/>
              <a:ext cx="3069" cy="6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1" y="1"/>
                  </a:moveTo>
                  <a:lnTo>
                    <a:pt x="46" y="1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0"/>
            <p:cNvSpPr/>
            <p:nvPr/>
          </p:nvSpPr>
          <p:spPr>
            <a:xfrm>
              <a:off x="3736164" y="3614058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0"/>
            <p:cNvSpPr/>
            <p:nvPr/>
          </p:nvSpPr>
          <p:spPr>
            <a:xfrm>
              <a:off x="3242430" y="3430590"/>
              <a:ext cx="427127" cy="235958"/>
            </a:xfrm>
            <a:custGeom>
              <a:avLst/>
              <a:gdLst/>
              <a:ahLst/>
              <a:cxnLst/>
              <a:rect l="l" t="t" r="r" b="b"/>
              <a:pathLst>
                <a:path w="6542" h="3614" extrusionOk="0">
                  <a:moveTo>
                    <a:pt x="82" y="1"/>
                  </a:moveTo>
                  <a:cubicBezTo>
                    <a:pt x="37" y="1"/>
                    <a:pt x="37" y="1"/>
                    <a:pt x="0" y="37"/>
                  </a:cubicBezTo>
                  <a:lnTo>
                    <a:pt x="0" y="74"/>
                  </a:lnTo>
                  <a:cubicBezTo>
                    <a:pt x="1140" y="722"/>
                    <a:pt x="2244" y="1333"/>
                    <a:pt x="3385" y="1980"/>
                  </a:cubicBezTo>
                  <a:cubicBezTo>
                    <a:pt x="4415" y="2510"/>
                    <a:pt x="5401" y="3084"/>
                    <a:pt x="6386" y="3613"/>
                  </a:cubicBezTo>
                  <a:cubicBezTo>
                    <a:pt x="6468" y="3613"/>
                    <a:pt x="6505" y="3613"/>
                    <a:pt x="6505" y="3540"/>
                  </a:cubicBezTo>
                  <a:cubicBezTo>
                    <a:pt x="6541" y="3495"/>
                    <a:pt x="6505" y="3422"/>
                    <a:pt x="6468" y="3422"/>
                  </a:cubicBezTo>
                  <a:cubicBezTo>
                    <a:pt x="5510" y="3039"/>
                    <a:pt x="4598" y="2583"/>
                    <a:pt x="3686" y="2090"/>
                  </a:cubicBezTo>
                  <a:lnTo>
                    <a:pt x="3731" y="2090"/>
                  </a:lnTo>
                  <a:cubicBezTo>
                    <a:pt x="3120" y="1752"/>
                    <a:pt x="2509" y="1442"/>
                    <a:pt x="1943" y="1105"/>
                  </a:cubicBezTo>
                  <a:cubicBezTo>
                    <a:pt x="1633" y="913"/>
                    <a:pt x="1332" y="758"/>
                    <a:pt x="1067" y="576"/>
                  </a:cubicBezTo>
                  <a:cubicBezTo>
                    <a:pt x="766" y="384"/>
                    <a:pt x="456" y="192"/>
                    <a:pt x="155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0"/>
            <p:cNvSpPr/>
            <p:nvPr/>
          </p:nvSpPr>
          <p:spPr>
            <a:xfrm>
              <a:off x="3299560" y="3447892"/>
              <a:ext cx="623128" cy="206121"/>
            </a:xfrm>
            <a:custGeom>
              <a:avLst/>
              <a:gdLst/>
              <a:ahLst/>
              <a:cxnLst/>
              <a:rect l="l" t="t" r="r" b="b"/>
              <a:pathLst>
                <a:path w="9544" h="3157" extrusionOk="0">
                  <a:moveTo>
                    <a:pt x="119" y="0"/>
                  </a:moveTo>
                  <a:cubicBezTo>
                    <a:pt x="74" y="0"/>
                    <a:pt x="74" y="37"/>
                    <a:pt x="37" y="83"/>
                  </a:cubicBezTo>
                  <a:cubicBezTo>
                    <a:pt x="1" y="119"/>
                    <a:pt x="37" y="192"/>
                    <a:pt x="74" y="229"/>
                  </a:cubicBezTo>
                  <a:cubicBezTo>
                    <a:pt x="156" y="311"/>
                    <a:pt x="265" y="384"/>
                    <a:pt x="348" y="420"/>
                  </a:cubicBezTo>
                  <a:cubicBezTo>
                    <a:pt x="530" y="575"/>
                    <a:pt x="685" y="685"/>
                    <a:pt x="877" y="803"/>
                  </a:cubicBezTo>
                  <a:cubicBezTo>
                    <a:pt x="1406" y="1104"/>
                    <a:pt x="1980" y="1405"/>
                    <a:pt x="2510" y="1715"/>
                  </a:cubicBezTo>
                  <a:lnTo>
                    <a:pt x="3194" y="2053"/>
                  </a:lnTo>
                  <a:cubicBezTo>
                    <a:pt x="3385" y="2172"/>
                    <a:pt x="3613" y="2245"/>
                    <a:pt x="3805" y="2318"/>
                  </a:cubicBezTo>
                  <a:lnTo>
                    <a:pt x="3805" y="2400"/>
                  </a:lnTo>
                  <a:cubicBezTo>
                    <a:pt x="3951" y="2509"/>
                    <a:pt x="4143" y="2591"/>
                    <a:pt x="4298" y="2664"/>
                  </a:cubicBezTo>
                  <a:cubicBezTo>
                    <a:pt x="4407" y="2737"/>
                    <a:pt x="4526" y="2774"/>
                    <a:pt x="4681" y="2819"/>
                  </a:cubicBezTo>
                  <a:cubicBezTo>
                    <a:pt x="4945" y="2929"/>
                    <a:pt x="5210" y="3047"/>
                    <a:pt x="5474" y="3157"/>
                  </a:cubicBezTo>
                  <a:cubicBezTo>
                    <a:pt x="5547" y="3157"/>
                    <a:pt x="5630" y="3120"/>
                    <a:pt x="5630" y="3084"/>
                  </a:cubicBezTo>
                  <a:lnTo>
                    <a:pt x="5630" y="3047"/>
                  </a:lnTo>
                  <a:lnTo>
                    <a:pt x="5703" y="3047"/>
                  </a:lnTo>
                  <a:cubicBezTo>
                    <a:pt x="5739" y="3047"/>
                    <a:pt x="5821" y="3047"/>
                    <a:pt x="5858" y="3002"/>
                  </a:cubicBezTo>
                  <a:cubicBezTo>
                    <a:pt x="6049" y="2929"/>
                    <a:pt x="6195" y="2819"/>
                    <a:pt x="6314" y="2664"/>
                  </a:cubicBezTo>
                  <a:cubicBezTo>
                    <a:pt x="6387" y="2591"/>
                    <a:pt x="6460" y="2509"/>
                    <a:pt x="6542" y="2473"/>
                  </a:cubicBezTo>
                  <a:lnTo>
                    <a:pt x="6578" y="2436"/>
                  </a:lnTo>
                  <a:cubicBezTo>
                    <a:pt x="6688" y="2400"/>
                    <a:pt x="6770" y="2318"/>
                    <a:pt x="6879" y="2281"/>
                  </a:cubicBezTo>
                  <a:cubicBezTo>
                    <a:pt x="6916" y="2245"/>
                    <a:pt x="6961" y="2245"/>
                    <a:pt x="6961" y="2208"/>
                  </a:cubicBezTo>
                  <a:cubicBezTo>
                    <a:pt x="7071" y="2135"/>
                    <a:pt x="7144" y="2090"/>
                    <a:pt x="7262" y="2053"/>
                  </a:cubicBezTo>
                  <a:cubicBezTo>
                    <a:pt x="7372" y="2017"/>
                    <a:pt x="7454" y="1980"/>
                    <a:pt x="7527" y="1944"/>
                  </a:cubicBezTo>
                  <a:cubicBezTo>
                    <a:pt x="7564" y="1907"/>
                    <a:pt x="7600" y="1907"/>
                    <a:pt x="7646" y="1907"/>
                  </a:cubicBezTo>
                  <a:cubicBezTo>
                    <a:pt x="7792" y="1861"/>
                    <a:pt x="7947" y="1825"/>
                    <a:pt x="8102" y="1788"/>
                  </a:cubicBezTo>
                  <a:cubicBezTo>
                    <a:pt x="8175" y="1788"/>
                    <a:pt x="8284" y="1788"/>
                    <a:pt x="8366" y="1752"/>
                  </a:cubicBezTo>
                  <a:cubicBezTo>
                    <a:pt x="8667" y="1679"/>
                    <a:pt x="9014" y="1597"/>
                    <a:pt x="9315" y="1524"/>
                  </a:cubicBezTo>
                  <a:cubicBezTo>
                    <a:pt x="9388" y="1487"/>
                    <a:pt x="9425" y="1451"/>
                    <a:pt x="9470" y="1405"/>
                  </a:cubicBezTo>
                  <a:cubicBezTo>
                    <a:pt x="9507" y="1405"/>
                    <a:pt x="9543" y="1369"/>
                    <a:pt x="9543" y="1296"/>
                  </a:cubicBezTo>
                  <a:cubicBezTo>
                    <a:pt x="9543" y="1223"/>
                    <a:pt x="9470" y="1223"/>
                    <a:pt x="9425" y="1223"/>
                  </a:cubicBezTo>
                  <a:cubicBezTo>
                    <a:pt x="9279" y="1223"/>
                    <a:pt x="9124" y="1223"/>
                    <a:pt x="8968" y="1259"/>
                  </a:cubicBezTo>
                  <a:cubicBezTo>
                    <a:pt x="8667" y="1296"/>
                    <a:pt x="8330" y="1332"/>
                    <a:pt x="8020" y="1405"/>
                  </a:cubicBezTo>
                  <a:cubicBezTo>
                    <a:pt x="7682" y="1487"/>
                    <a:pt x="7372" y="1597"/>
                    <a:pt x="7071" y="1715"/>
                  </a:cubicBezTo>
                  <a:cubicBezTo>
                    <a:pt x="6505" y="1944"/>
                    <a:pt x="5931" y="2318"/>
                    <a:pt x="5593" y="2819"/>
                  </a:cubicBezTo>
                  <a:lnTo>
                    <a:pt x="5474" y="2819"/>
                  </a:lnTo>
                  <a:cubicBezTo>
                    <a:pt x="5401" y="2774"/>
                    <a:pt x="5283" y="2737"/>
                    <a:pt x="5210" y="2701"/>
                  </a:cubicBezTo>
                  <a:cubicBezTo>
                    <a:pt x="5055" y="2628"/>
                    <a:pt x="4909" y="2509"/>
                    <a:pt x="4754" y="2436"/>
                  </a:cubicBezTo>
                  <a:cubicBezTo>
                    <a:pt x="4599" y="2363"/>
                    <a:pt x="4453" y="2281"/>
                    <a:pt x="4261" y="2208"/>
                  </a:cubicBezTo>
                  <a:cubicBezTo>
                    <a:pt x="3997" y="2053"/>
                    <a:pt x="3723" y="1944"/>
                    <a:pt x="3422" y="1788"/>
                  </a:cubicBezTo>
                  <a:lnTo>
                    <a:pt x="3385" y="1752"/>
                  </a:lnTo>
                  <a:cubicBezTo>
                    <a:pt x="3084" y="1633"/>
                    <a:pt x="2774" y="1524"/>
                    <a:pt x="2510" y="1369"/>
                  </a:cubicBezTo>
                  <a:cubicBezTo>
                    <a:pt x="2318" y="1296"/>
                    <a:pt x="2126" y="1223"/>
                    <a:pt x="1944" y="1141"/>
                  </a:cubicBezTo>
                  <a:cubicBezTo>
                    <a:pt x="1333" y="803"/>
                    <a:pt x="758" y="420"/>
                    <a:pt x="192" y="37"/>
                  </a:cubicBezTo>
                  <a:cubicBezTo>
                    <a:pt x="192" y="37"/>
                    <a:pt x="156" y="0"/>
                    <a:pt x="119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0"/>
            <p:cNvSpPr/>
            <p:nvPr/>
          </p:nvSpPr>
          <p:spPr>
            <a:xfrm>
              <a:off x="3525338" y="3584285"/>
              <a:ext cx="50077" cy="32841"/>
            </a:xfrm>
            <a:custGeom>
              <a:avLst/>
              <a:gdLst/>
              <a:ahLst/>
              <a:cxnLst/>
              <a:rect l="l" t="t" r="r" b="b"/>
              <a:pathLst>
                <a:path w="767" h="503" extrusionOk="0">
                  <a:moveTo>
                    <a:pt x="119" y="1"/>
                  </a:moveTo>
                  <a:cubicBezTo>
                    <a:pt x="82" y="1"/>
                    <a:pt x="37" y="46"/>
                    <a:pt x="37" y="83"/>
                  </a:cubicBezTo>
                  <a:cubicBezTo>
                    <a:pt x="0" y="83"/>
                    <a:pt x="0" y="119"/>
                    <a:pt x="37" y="156"/>
                  </a:cubicBezTo>
                  <a:cubicBezTo>
                    <a:pt x="228" y="274"/>
                    <a:pt x="456" y="384"/>
                    <a:pt x="648" y="502"/>
                  </a:cubicBezTo>
                  <a:cubicBezTo>
                    <a:pt x="685" y="502"/>
                    <a:pt x="721" y="457"/>
                    <a:pt x="721" y="420"/>
                  </a:cubicBezTo>
                  <a:cubicBezTo>
                    <a:pt x="767" y="384"/>
                    <a:pt x="721" y="311"/>
                    <a:pt x="685" y="274"/>
                  </a:cubicBezTo>
                  <a:cubicBezTo>
                    <a:pt x="612" y="274"/>
                    <a:pt x="539" y="229"/>
                    <a:pt x="493" y="192"/>
                  </a:cubicBezTo>
                  <a:cubicBezTo>
                    <a:pt x="456" y="156"/>
                    <a:pt x="456" y="156"/>
                    <a:pt x="420" y="119"/>
                  </a:cubicBezTo>
                  <a:cubicBezTo>
                    <a:pt x="347" y="83"/>
                    <a:pt x="265" y="46"/>
                    <a:pt x="192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0"/>
            <p:cNvSpPr/>
            <p:nvPr/>
          </p:nvSpPr>
          <p:spPr>
            <a:xfrm>
              <a:off x="3269787" y="3435356"/>
              <a:ext cx="235958" cy="124573"/>
            </a:xfrm>
            <a:custGeom>
              <a:avLst/>
              <a:gdLst/>
              <a:ahLst/>
              <a:cxnLst/>
              <a:rect l="l" t="t" r="r" b="b"/>
              <a:pathLst>
                <a:path w="3614" h="1908" extrusionOk="0">
                  <a:moveTo>
                    <a:pt x="119" y="1"/>
                  </a:moveTo>
                  <a:cubicBezTo>
                    <a:pt x="74" y="46"/>
                    <a:pt x="37" y="46"/>
                    <a:pt x="37" y="83"/>
                  </a:cubicBezTo>
                  <a:cubicBezTo>
                    <a:pt x="37" y="83"/>
                    <a:pt x="1" y="119"/>
                    <a:pt x="37" y="156"/>
                  </a:cubicBezTo>
                  <a:cubicBezTo>
                    <a:pt x="37" y="192"/>
                    <a:pt x="37" y="192"/>
                    <a:pt x="74" y="229"/>
                  </a:cubicBezTo>
                  <a:cubicBezTo>
                    <a:pt x="265" y="348"/>
                    <a:pt x="493" y="503"/>
                    <a:pt x="685" y="612"/>
                  </a:cubicBezTo>
                  <a:cubicBezTo>
                    <a:pt x="703" y="630"/>
                    <a:pt x="733" y="639"/>
                    <a:pt x="762" y="639"/>
                  </a:cubicBezTo>
                  <a:cubicBezTo>
                    <a:pt x="792" y="639"/>
                    <a:pt x="822" y="630"/>
                    <a:pt x="840" y="612"/>
                  </a:cubicBezTo>
                  <a:cubicBezTo>
                    <a:pt x="840" y="612"/>
                    <a:pt x="876" y="649"/>
                    <a:pt x="913" y="649"/>
                  </a:cubicBezTo>
                  <a:lnTo>
                    <a:pt x="949" y="649"/>
                  </a:lnTo>
                  <a:cubicBezTo>
                    <a:pt x="949" y="649"/>
                    <a:pt x="949" y="685"/>
                    <a:pt x="986" y="685"/>
                  </a:cubicBezTo>
                  <a:cubicBezTo>
                    <a:pt x="1178" y="804"/>
                    <a:pt x="1369" y="877"/>
                    <a:pt x="1597" y="959"/>
                  </a:cubicBezTo>
                  <a:cubicBezTo>
                    <a:pt x="1597" y="959"/>
                    <a:pt x="1634" y="959"/>
                    <a:pt x="1634" y="995"/>
                  </a:cubicBezTo>
                  <a:cubicBezTo>
                    <a:pt x="1898" y="1141"/>
                    <a:pt x="2208" y="1333"/>
                    <a:pt x="2473" y="1488"/>
                  </a:cubicBezTo>
                  <a:cubicBezTo>
                    <a:pt x="2665" y="1597"/>
                    <a:pt x="2810" y="1679"/>
                    <a:pt x="3002" y="1752"/>
                  </a:cubicBezTo>
                  <a:cubicBezTo>
                    <a:pt x="3157" y="1825"/>
                    <a:pt x="3312" y="1871"/>
                    <a:pt x="3495" y="1907"/>
                  </a:cubicBezTo>
                  <a:lnTo>
                    <a:pt x="3577" y="1907"/>
                  </a:lnTo>
                  <a:cubicBezTo>
                    <a:pt x="3577" y="1871"/>
                    <a:pt x="3613" y="1871"/>
                    <a:pt x="3613" y="1825"/>
                  </a:cubicBezTo>
                  <a:cubicBezTo>
                    <a:pt x="3613" y="1789"/>
                    <a:pt x="3613" y="1716"/>
                    <a:pt x="3577" y="1716"/>
                  </a:cubicBezTo>
                  <a:cubicBezTo>
                    <a:pt x="3230" y="1488"/>
                    <a:pt x="2856" y="1296"/>
                    <a:pt x="2473" y="1141"/>
                  </a:cubicBezTo>
                  <a:cubicBezTo>
                    <a:pt x="2473" y="1105"/>
                    <a:pt x="2473" y="1105"/>
                    <a:pt x="2436" y="1105"/>
                  </a:cubicBezTo>
                  <a:cubicBezTo>
                    <a:pt x="2245" y="959"/>
                    <a:pt x="2017" y="840"/>
                    <a:pt x="1789" y="767"/>
                  </a:cubicBezTo>
                  <a:cubicBezTo>
                    <a:pt x="1488" y="576"/>
                    <a:pt x="1141" y="384"/>
                    <a:pt x="804" y="275"/>
                  </a:cubicBezTo>
                  <a:cubicBezTo>
                    <a:pt x="781" y="252"/>
                    <a:pt x="760" y="240"/>
                    <a:pt x="745" y="240"/>
                  </a:cubicBezTo>
                  <a:cubicBezTo>
                    <a:pt x="731" y="240"/>
                    <a:pt x="721" y="252"/>
                    <a:pt x="721" y="275"/>
                  </a:cubicBezTo>
                  <a:cubicBezTo>
                    <a:pt x="612" y="192"/>
                    <a:pt x="530" y="156"/>
                    <a:pt x="420" y="83"/>
                  </a:cubicBezTo>
                  <a:lnTo>
                    <a:pt x="302" y="83"/>
                  </a:lnTo>
                  <a:cubicBezTo>
                    <a:pt x="265" y="83"/>
                    <a:pt x="265" y="46"/>
                    <a:pt x="229" y="46"/>
                  </a:cubicBezTo>
                  <a:cubicBezTo>
                    <a:pt x="192" y="1"/>
                    <a:pt x="192" y="1"/>
                    <a:pt x="156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0"/>
            <p:cNvSpPr/>
            <p:nvPr/>
          </p:nvSpPr>
          <p:spPr>
            <a:xfrm>
              <a:off x="3279907" y="3226882"/>
              <a:ext cx="1022180" cy="417007"/>
            </a:xfrm>
            <a:custGeom>
              <a:avLst/>
              <a:gdLst/>
              <a:ahLst/>
              <a:cxnLst/>
              <a:rect l="l" t="t" r="r" b="b"/>
              <a:pathLst>
                <a:path w="15656" h="6387" extrusionOk="0">
                  <a:moveTo>
                    <a:pt x="9543" y="1"/>
                  </a:moveTo>
                  <a:cubicBezTo>
                    <a:pt x="8439" y="1"/>
                    <a:pt x="7217" y="457"/>
                    <a:pt x="6268" y="1260"/>
                  </a:cubicBezTo>
                  <a:cubicBezTo>
                    <a:pt x="5775" y="1105"/>
                    <a:pt x="5246" y="1032"/>
                    <a:pt x="4708" y="1032"/>
                  </a:cubicBezTo>
                  <a:cubicBezTo>
                    <a:pt x="4480" y="1032"/>
                    <a:pt x="4298" y="1032"/>
                    <a:pt x="4070" y="1068"/>
                  </a:cubicBezTo>
                  <a:cubicBezTo>
                    <a:pt x="3650" y="1105"/>
                    <a:pt x="3230" y="1187"/>
                    <a:pt x="2847" y="1333"/>
                  </a:cubicBezTo>
                  <a:cubicBezTo>
                    <a:pt x="2473" y="1451"/>
                    <a:pt x="2126" y="1597"/>
                    <a:pt x="1743" y="1789"/>
                  </a:cubicBezTo>
                  <a:cubicBezTo>
                    <a:pt x="1561" y="1871"/>
                    <a:pt x="1369" y="1981"/>
                    <a:pt x="1214" y="2099"/>
                  </a:cubicBezTo>
                  <a:cubicBezTo>
                    <a:pt x="1023" y="2209"/>
                    <a:pt x="877" y="2282"/>
                    <a:pt x="721" y="2400"/>
                  </a:cubicBezTo>
                  <a:cubicBezTo>
                    <a:pt x="530" y="2555"/>
                    <a:pt x="420" y="2665"/>
                    <a:pt x="302" y="2783"/>
                  </a:cubicBezTo>
                  <a:cubicBezTo>
                    <a:pt x="192" y="2929"/>
                    <a:pt x="74" y="3084"/>
                    <a:pt x="1" y="3239"/>
                  </a:cubicBezTo>
                  <a:cubicBezTo>
                    <a:pt x="1023" y="3769"/>
                    <a:pt x="2090" y="4334"/>
                    <a:pt x="3112" y="4909"/>
                  </a:cubicBezTo>
                  <a:cubicBezTo>
                    <a:pt x="4024" y="5402"/>
                    <a:pt x="4982" y="5894"/>
                    <a:pt x="5894" y="6387"/>
                  </a:cubicBezTo>
                  <a:cubicBezTo>
                    <a:pt x="5931" y="6350"/>
                    <a:pt x="5967" y="6314"/>
                    <a:pt x="6004" y="6314"/>
                  </a:cubicBezTo>
                  <a:cubicBezTo>
                    <a:pt x="6040" y="6241"/>
                    <a:pt x="6122" y="6159"/>
                    <a:pt x="6159" y="6122"/>
                  </a:cubicBezTo>
                  <a:cubicBezTo>
                    <a:pt x="6350" y="5976"/>
                    <a:pt x="6533" y="5821"/>
                    <a:pt x="6688" y="5703"/>
                  </a:cubicBezTo>
                  <a:cubicBezTo>
                    <a:pt x="6806" y="5666"/>
                    <a:pt x="6879" y="5630"/>
                    <a:pt x="6952" y="5593"/>
                  </a:cubicBezTo>
                  <a:cubicBezTo>
                    <a:pt x="7034" y="5557"/>
                    <a:pt x="7071" y="5520"/>
                    <a:pt x="7144" y="5475"/>
                  </a:cubicBezTo>
                  <a:cubicBezTo>
                    <a:pt x="7335" y="5365"/>
                    <a:pt x="7491" y="5292"/>
                    <a:pt x="7673" y="5210"/>
                  </a:cubicBezTo>
                  <a:cubicBezTo>
                    <a:pt x="8093" y="5064"/>
                    <a:pt x="8512" y="4909"/>
                    <a:pt x="8932" y="4836"/>
                  </a:cubicBezTo>
                  <a:cubicBezTo>
                    <a:pt x="9041" y="4790"/>
                    <a:pt x="9160" y="4790"/>
                    <a:pt x="9233" y="4754"/>
                  </a:cubicBezTo>
                  <a:cubicBezTo>
                    <a:pt x="9461" y="4717"/>
                    <a:pt x="9653" y="4717"/>
                    <a:pt x="9844" y="4717"/>
                  </a:cubicBezTo>
                  <a:lnTo>
                    <a:pt x="9917" y="4717"/>
                  </a:lnTo>
                  <a:cubicBezTo>
                    <a:pt x="10109" y="4717"/>
                    <a:pt x="10300" y="4717"/>
                    <a:pt x="10455" y="4754"/>
                  </a:cubicBezTo>
                  <a:cubicBezTo>
                    <a:pt x="10528" y="4754"/>
                    <a:pt x="10638" y="4754"/>
                    <a:pt x="10720" y="4790"/>
                  </a:cubicBezTo>
                  <a:cubicBezTo>
                    <a:pt x="10720" y="4754"/>
                    <a:pt x="10756" y="4754"/>
                    <a:pt x="10793" y="4754"/>
                  </a:cubicBezTo>
                  <a:cubicBezTo>
                    <a:pt x="10948" y="4608"/>
                    <a:pt x="11057" y="4489"/>
                    <a:pt x="11213" y="4380"/>
                  </a:cubicBezTo>
                  <a:cubicBezTo>
                    <a:pt x="11550" y="4106"/>
                    <a:pt x="11933" y="3878"/>
                    <a:pt x="12353" y="3732"/>
                  </a:cubicBezTo>
                  <a:cubicBezTo>
                    <a:pt x="12736" y="3541"/>
                    <a:pt x="13192" y="3422"/>
                    <a:pt x="13685" y="3349"/>
                  </a:cubicBezTo>
                  <a:lnTo>
                    <a:pt x="13913" y="3349"/>
                  </a:lnTo>
                  <a:cubicBezTo>
                    <a:pt x="14104" y="3312"/>
                    <a:pt x="14287" y="3312"/>
                    <a:pt x="14515" y="3312"/>
                  </a:cubicBezTo>
                  <a:cubicBezTo>
                    <a:pt x="14825" y="3312"/>
                    <a:pt x="15126" y="3312"/>
                    <a:pt x="15427" y="3349"/>
                  </a:cubicBezTo>
                  <a:lnTo>
                    <a:pt x="15473" y="3349"/>
                  </a:lnTo>
                  <a:lnTo>
                    <a:pt x="15473" y="3385"/>
                  </a:lnTo>
                  <a:lnTo>
                    <a:pt x="15509" y="3385"/>
                  </a:lnTo>
                  <a:cubicBezTo>
                    <a:pt x="15546" y="3385"/>
                    <a:pt x="15546" y="3349"/>
                    <a:pt x="15582" y="3349"/>
                  </a:cubicBezTo>
                  <a:cubicBezTo>
                    <a:pt x="15582" y="3349"/>
                    <a:pt x="15582" y="3312"/>
                    <a:pt x="15619" y="3312"/>
                  </a:cubicBezTo>
                  <a:lnTo>
                    <a:pt x="15619" y="3276"/>
                  </a:lnTo>
                  <a:cubicBezTo>
                    <a:pt x="15655" y="3276"/>
                    <a:pt x="15655" y="3239"/>
                    <a:pt x="15655" y="3194"/>
                  </a:cubicBezTo>
                  <a:cubicBezTo>
                    <a:pt x="15655" y="3157"/>
                    <a:pt x="15619" y="3157"/>
                    <a:pt x="15619" y="3121"/>
                  </a:cubicBezTo>
                  <a:lnTo>
                    <a:pt x="15427" y="3011"/>
                  </a:lnTo>
                  <a:lnTo>
                    <a:pt x="15318" y="2966"/>
                  </a:lnTo>
                  <a:cubicBezTo>
                    <a:pt x="13831" y="1981"/>
                    <a:pt x="12280" y="1105"/>
                    <a:pt x="10756" y="275"/>
                  </a:cubicBezTo>
                  <a:lnTo>
                    <a:pt x="10720" y="229"/>
                  </a:lnTo>
                  <a:lnTo>
                    <a:pt x="10492" y="120"/>
                  </a:lnTo>
                  <a:cubicBezTo>
                    <a:pt x="10455" y="83"/>
                    <a:pt x="10455" y="83"/>
                    <a:pt x="10410" y="83"/>
                  </a:cubicBezTo>
                  <a:cubicBezTo>
                    <a:pt x="10145" y="1"/>
                    <a:pt x="9844" y="1"/>
                    <a:pt x="9543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0"/>
            <p:cNvSpPr/>
            <p:nvPr/>
          </p:nvSpPr>
          <p:spPr>
            <a:xfrm>
              <a:off x="3634897" y="3634298"/>
              <a:ext cx="26899" cy="14951"/>
            </a:xfrm>
            <a:custGeom>
              <a:avLst/>
              <a:gdLst/>
              <a:ahLst/>
              <a:cxnLst/>
              <a:rect l="l" t="t" r="r" b="b"/>
              <a:pathLst>
                <a:path w="412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55" y="28"/>
                    <a:pt x="106" y="50"/>
                    <a:pt x="156" y="72"/>
                  </a:cubicBezTo>
                  <a:lnTo>
                    <a:pt x="156" y="72"/>
                  </a:lnTo>
                  <a:cubicBezTo>
                    <a:pt x="103" y="42"/>
                    <a:pt x="51" y="18"/>
                    <a:pt x="1" y="1"/>
                  </a:cubicBezTo>
                  <a:close/>
                  <a:moveTo>
                    <a:pt x="156" y="72"/>
                  </a:moveTo>
                  <a:lnTo>
                    <a:pt x="156" y="72"/>
                  </a:lnTo>
                  <a:cubicBezTo>
                    <a:pt x="217" y="106"/>
                    <a:pt x="279" y="148"/>
                    <a:pt x="338" y="192"/>
                  </a:cubicBezTo>
                  <a:cubicBezTo>
                    <a:pt x="375" y="192"/>
                    <a:pt x="375" y="229"/>
                    <a:pt x="411" y="229"/>
                  </a:cubicBezTo>
                  <a:lnTo>
                    <a:pt x="411" y="192"/>
                  </a:lnTo>
                  <a:cubicBezTo>
                    <a:pt x="320" y="141"/>
                    <a:pt x="239" y="107"/>
                    <a:pt x="156" y="72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0"/>
            <p:cNvSpPr/>
            <p:nvPr/>
          </p:nvSpPr>
          <p:spPr>
            <a:xfrm>
              <a:off x="3694508" y="3226882"/>
              <a:ext cx="607589" cy="308038"/>
            </a:xfrm>
            <a:custGeom>
              <a:avLst/>
              <a:gdLst/>
              <a:ahLst/>
              <a:cxnLst/>
              <a:rect l="l" t="t" r="r" b="b"/>
              <a:pathLst>
                <a:path w="9306" h="4718" extrusionOk="0">
                  <a:moveTo>
                    <a:pt x="3193" y="1"/>
                  </a:moveTo>
                  <a:cubicBezTo>
                    <a:pt x="2089" y="1"/>
                    <a:pt x="912" y="421"/>
                    <a:pt x="0" y="1223"/>
                  </a:cubicBezTo>
                  <a:cubicBezTo>
                    <a:pt x="411" y="1451"/>
                    <a:pt x="794" y="1716"/>
                    <a:pt x="1213" y="1981"/>
                  </a:cubicBezTo>
                  <a:cubicBezTo>
                    <a:pt x="1515" y="2172"/>
                    <a:pt x="1861" y="2437"/>
                    <a:pt x="2162" y="2665"/>
                  </a:cubicBezTo>
                  <a:cubicBezTo>
                    <a:pt x="2463" y="2856"/>
                    <a:pt x="2773" y="3084"/>
                    <a:pt x="3038" y="3312"/>
                  </a:cubicBezTo>
                  <a:cubicBezTo>
                    <a:pt x="3494" y="3650"/>
                    <a:pt x="3914" y="4033"/>
                    <a:pt x="4251" y="4453"/>
                  </a:cubicBezTo>
                  <a:cubicBezTo>
                    <a:pt x="4333" y="4526"/>
                    <a:pt x="4406" y="4608"/>
                    <a:pt x="4479" y="4717"/>
                  </a:cubicBezTo>
                  <a:cubicBezTo>
                    <a:pt x="4635" y="4608"/>
                    <a:pt x="4744" y="4489"/>
                    <a:pt x="4863" y="4380"/>
                  </a:cubicBezTo>
                  <a:cubicBezTo>
                    <a:pt x="5200" y="4106"/>
                    <a:pt x="5583" y="3878"/>
                    <a:pt x="6003" y="3732"/>
                  </a:cubicBezTo>
                  <a:cubicBezTo>
                    <a:pt x="6423" y="3541"/>
                    <a:pt x="6879" y="3422"/>
                    <a:pt x="7335" y="3349"/>
                  </a:cubicBezTo>
                  <a:lnTo>
                    <a:pt x="7481" y="3349"/>
                  </a:lnTo>
                  <a:cubicBezTo>
                    <a:pt x="7709" y="3312"/>
                    <a:pt x="7937" y="3312"/>
                    <a:pt x="8165" y="3312"/>
                  </a:cubicBezTo>
                  <a:cubicBezTo>
                    <a:pt x="8475" y="3312"/>
                    <a:pt x="8776" y="3312"/>
                    <a:pt x="9077" y="3349"/>
                  </a:cubicBezTo>
                  <a:lnTo>
                    <a:pt x="9232" y="3349"/>
                  </a:lnTo>
                  <a:cubicBezTo>
                    <a:pt x="9232" y="3349"/>
                    <a:pt x="9232" y="3312"/>
                    <a:pt x="9269" y="3312"/>
                  </a:cubicBezTo>
                  <a:lnTo>
                    <a:pt x="9269" y="3276"/>
                  </a:lnTo>
                  <a:cubicBezTo>
                    <a:pt x="9305" y="3276"/>
                    <a:pt x="9305" y="3239"/>
                    <a:pt x="9305" y="3194"/>
                  </a:cubicBezTo>
                  <a:cubicBezTo>
                    <a:pt x="9305" y="3157"/>
                    <a:pt x="9269" y="3157"/>
                    <a:pt x="9269" y="3121"/>
                  </a:cubicBezTo>
                  <a:lnTo>
                    <a:pt x="9077" y="3011"/>
                  </a:lnTo>
                  <a:lnTo>
                    <a:pt x="8968" y="2966"/>
                  </a:lnTo>
                  <a:cubicBezTo>
                    <a:pt x="7481" y="1981"/>
                    <a:pt x="5884" y="1105"/>
                    <a:pt x="4370" y="229"/>
                  </a:cubicBezTo>
                  <a:lnTo>
                    <a:pt x="4142" y="120"/>
                  </a:lnTo>
                  <a:cubicBezTo>
                    <a:pt x="4105" y="83"/>
                    <a:pt x="4105" y="83"/>
                    <a:pt x="4060" y="83"/>
                  </a:cubicBezTo>
                  <a:cubicBezTo>
                    <a:pt x="3795" y="1"/>
                    <a:pt x="3494" y="1"/>
                    <a:pt x="3193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0"/>
            <p:cNvSpPr/>
            <p:nvPr/>
          </p:nvSpPr>
          <p:spPr>
            <a:xfrm>
              <a:off x="3279907" y="3294197"/>
              <a:ext cx="699909" cy="349693"/>
            </a:xfrm>
            <a:custGeom>
              <a:avLst/>
              <a:gdLst/>
              <a:ahLst/>
              <a:cxnLst/>
              <a:rect l="l" t="t" r="r" b="b"/>
              <a:pathLst>
                <a:path w="10720" h="5356" extrusionOk="0">
                  <a:moveTo>
                    <a:pt x="4708" y="1"/>
                  </a:moveTo>
                  <a:cubicBezTo>
                    <a:pt x="4480" y="1"/>
                    <a:pt x="4252" y="1"/>
                    <a:pt x="4070" y="37"/>
                  </a:cubicBezTo>
                  <a:cubicBezTo>
                    <a:pt x="3650" y="74"/>
                    <a:pt x="3267" y="156"/>
                    <a:pt x="2847" y="302"/>
                  </a:cubicBezTo>
                  <a:cubicBezTo>
                    <a:pt x="2473" y="420"/>
                    <a:pt x="2090" y="566"/>
                    <a:pt x="1743" y="758"/>
                  </a:cubicBezTo>
                  <a:cubicBezTo>
                    <a:pt x="1561" y="840"/>
                    <a:pt x="1369" y="950"/>
                    <a:pt x="1214" y="1068"/>
                  </a:cubicBezTo>
                  <a:cubicBezTo>
                    <a:pt x="1023" y="1178"/>
                    <a:pt x="877" y="1251"/>
                    <a:pt x="721" y="1369"/>
                  </a:cubicBezTo>
                  <a:cubicBezTo>
                    <a:pt x="530" y="1524"/>
                    <a:pt x="420" y="1634"/>
                    <a:pt x="302" y="1752"/>
                  </a:cubicBezTo>
                  <a:cubicBezTo>
                    <a:pt x="192" y="1898"/>
                    <a:pt x="74" y="2053"/>
                    <a:pt x="1" y="2208"/>
                  </a:cubicBezTo>
                  <a:cubicBezTo>
                    <a:pt x="1023" y="2738"/>
                    <a:pt x="2090" y="3303"/>
                    <a:pt x="3112" y="3878"/>
                  </a:cubicBezTo>
                  <a:cubicBezTo>
                    <a:pt x="4024" y="4371"/>
                    <a:pt x="4982" y="4863"/>
                    <a:pt x="5894" y="5356"/>
                  </a:cubicBezTo>
                  <a:cubicBezTo>
                    <a:pt x="5931" y="5319"/>
                    <a:pt x="5967" y="5283"/>
                    <a:pt x="6004" y="5246"/>
                  </a:cubicBezTo>
                  <a:cubicBezTo>
                    <a:pt x="6040" y="5210"/>
                    <a:pt x="6122" y="5128"/>
                    <a:pt x="6195" y="5091"/>
                  </a:cubicBezTo>
                  <a:cubicBezTo>
                    <a:pt x="6350" y="4945"/>
                    <a:pt x="6533" y="4790"/>
                    <a:pt x="6688" y="4672"/>
                  </a:cubicBezTo>
                  <a:cubicBezTo>
                    <a:pt x="6806" y="4635"/>
                    <a:pt x="6879" y="4599"/>
                    <a:pt x="6952" y="4562"/>
                  </a:cubicBezTo>
                  <a:cubicBezTo>
                    <a:pt x="6989" y="4526"/>
                    <a:pt x="7034" y="4489"/>
                    <a:pt x="7107" y="4489"/>
                  </a:cubicBezTo>
                  <a:cubicBezTo>
                    <a:pt x="7299" y="4371"/>
                    <a:pt x="7491" y="4261"/>
                    <a:pt x="7673" y="4179"/>
                  </a:cubicBezTo>
                  <a:cubicBezTo>
                    <a:pt x="8093" y="4033"/>
                    <a:pt x="8512" y="3878"/>
                    <a:pt x="8932" y="3805"/>
                  </a:cubicBezTo>
                  <a:cubicBezTo>
                    <a:pt x="9041" y="3759"/>
                    <a:pt x="9160" y="3759"/>
                    <a:pt x="9233" y="3723"/>
                  </a:cubicBezTo>
                  <a:cubicBezTo>
                    <a:pt x="9461" y="3686"/>
                    <a:pt x="9653" y="3686"/>
                    <a:pt x="9844" y="3686"/>
                  </a:cubicBezTo>
                  <a:lnTo>
                    <a:pt x="9917" y="3686"/>
                  </a:lnTo>
                  <a:cubicBezTo>
                    <a:pt x="10109" y="3686"/>
                    <a:pt x="10300" y="3686"/>
                    <a:pt x="10455" y="3723"/>
                  </a:cubicBezTo>
                  <a:cubicBezTo>
                    <a:pt x="10528" y="3723"/>
                    <a:pt x="10638" y="3723"/>
                    <a:pt x="10720" y="3759"/>
                  </a:cubicBezTo>
                  <a:cubicBezTo>
                    <a:pt x="10337" y="3267"/>
                    <a:pt x="9881" y="2893"/>
                    <a:pt x="9425" y="2473"/>
                  </a:cubicBezTo>
                  <a:cubicBezTo>
                    <a:pt x="8932" y="2090"/>
                    <a:pt x="8439" y="1752"/>
                    <a:pt x="7947" y="1406"/>
                  </a:cubicBezTo>
                  <a:cubicBezTo>
                    <a:pt x="7299" y="913"/>
                    <a:pt x="6615" y="493"/>
                    <a:pt x="5894" y="110"/>
                  </a:cubicBezTo>
                  <a:cubicBezTo>
                    <a:pt x="5511" y="37"/>
                    <a:pt x="5091" y="1"/>
                    <a:pt x="470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0"/>
            <p:cNvSpPr/>
            <p:nvPr/>
          </p:nvSpPr>
          <p:spPr>
            <a:xfrm>
              <a:off x="3637313" y="3634298"/>
              <a:ext cx="24484" cy="14951"/>
            </a:xfrm>
            <a:custGeom>
              <a:avLst/>
              <a:gdLst/>
              <a:ahLst/>
              <a:cxnLst/>
              <a:rect l="l" t="t" r="r" b="b"/>
              <a:pathLst>
                <a:path w="375" h="229" extrusionOk="0">
                  <a:moveTo>
                    <a:pt x="0" y="1"/>
                  </a:moveTo>
                  <a:cubicBezTo>
                    <a:pt x="110" y="74"/>
                    <a:pt x="228" y="147"/>
                    <a:pt x="301" y="192"/>
                  </a:cubicBezTo>
                  <a:cubicBezTo>
                    <a:pt x="338" y="192"/>
                    <a:pt x="338" y="229"/>
                    <a:pt x="374" y="229"/>
                  </a:cubicBezTo>
                  <a:lnTo>
                    <a:pt x="374" y="192"/>
                  </a:lnTo>
                  <a:cubicBezTo>
                    <a:pt x="265" y="147"/>
                    <a:pt x="146" y="74"/>
                    <a:pt x="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0"/>
            <p:cNvSpPr/>
            <p:nvPr/>
          </p:nvSpPr>
          <p:spPr>
            <a:xfrm>
              <a:off x="3637313" y="3487785"/>
              <a:ext cx="275263" cy="123398"/>
            </a:xfrm>
            <a:custGeom>
              <a:avLst/>
              <a:gdLst/>
              <a:ahLst/>
              <a:cxnLst/>
              <a:rect l="l" t="t" r="r" b="b"/>
              <a:pathLst>
                <a:path w="4216" h="1890" extrusionOk="0">
                  <a:moveTo>
                    <a:pt x="4106" y="1"/>
                  </a:moveTo>
                  <a:cubicBezTo>
                    <a:pt x="3339" y="37"/>
                    <a:pt x="2582" y="192"/>
                    <a:pt x="1898" y="493"/>
                  </a:cubicBezTo>
                  <a:cubicBezTo>
                    <a:pt x="1214" y="758"/>
                    <a:pt x="566" y="1177"/>
                    <a:pt x="37" y="1707"/>
                  </a:cubicBezTo>
                  <a:cubicBezTo>
                    <a:pt x="0" y="1752"/>
                    <a:pt x="0" y="1825"/>
                    <a:pt x="37" y="1862"/>
                  </a:cubicBezTo>
                  <a:cubicBezTo>
                    <a:pt x="73" y="1880"/>
                    <a:pt x="101" y="1889"/>
                    <a:pt x="125" y="1889"/>
                  </a:cubicBezTo>
                  <a:cubicBezTo>
                    <a:pt x="149" y="1889"/>
                    <a:pt x="169" y="1880"/>
                    <a:pt x="192" y="1862"/>
                  </a:cubicBezTo>
                  <a:cubicBezTo>
                    <a:pt x="338" y="1752"/>
                    <a:pt x="457" y="1634"/>
                    <a:pt x="603" y="1524"/>
                  </a:cubicBezTo>
                  <a:lnTo>
                    <a:pt x="566" y="1524"/>
                  </a:lnTo>
                  <a:lnTo>
                    <a:pt x="603" y="1479"/>
                  </a:lnTo>
                  <a:cubicBezTo>
                    <a:pt x="949" y="1214"/>
                    <a:pt x="1369" y="949"/>
                    <a:pt x="1788" y="758"/>
                  </a:cubicBezTo>
                  <a:cubicBezTo>
                    <a:pt x="2281" y="530"/>
                    <a:pt x="2810" y="384"/>
                    <a:pt x="3385" y="302"/>
                  </a:cubicBezTo>
                  <a:cubicBezTo>
                    <a:pt x="3613" y="265"/>
                    <a:pt x="3841" y="229"/>
                    <a:pt x="4106" y="229"/>
                  </a:cubicBezTo>
                  <a:cubicBezTo>
                    <a:pt x="4142" y="229"/>
                    <a:pt x="4215" y="192"/>
                    <a:pt x="4215" y="110"/>
                  </a:cubicBezTo>
                  <a:cubicBezTo>
                    <a:pt x="4179" y="74"/>
                    <a:pt x="4142" y="1"/>
                    <a:pt x="4106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0"/>
            <p:cNvSpPr/>
            <p:nvPr/>
          </p:nvSpPr>
          <p:spPr>
            <a:xfrm>
              <a:off x="3595004" y="3455662"/>
              <a:ext cx="282967" cy="125683"/>
            </a:xfrm>
            <a:custGeom>
              <a:avLst/>
              <a:gdLst/>
              <a:ahLst/>
              <a:cxnLst/>
              <a:rect l="l" t="t" r="r" b="b"/>
              <a:pathLst>
                <a:path w="4334" h="1925" extrusionOk="0">
                  <a:moveTo>
                    <a:pt x="3650" y="0"/>
                  </a:moveTo>
                  <a:cubicBezTo>
                    <a:pt x="3458" y="0"/>
                    <a:pt x="3267" y="37"/>
                    <a:pt x="3075" y="73"/>
                  </a:cubicBezTo>
                  <a:cubicBezTo>
                    <a:pt x="2701" y="146"/>
                    <a:pt x="2318" y="301"/>
                    <a:pt x="1980" y="456"/>
                  </a:cubicBezTo>
                  <a:cubicBezTo>
                    <a:pt x="1251" y="757"/>
                    <a:pt x="612" y="1213"/>
                    <a:pt x="37" y="1742"/>
                  </a:cubicBezTo>
                  <a:cubicBezTo>
                    <a:pt x="1" y="1788"/>
                    <a:pt x="1" y="1861"/>
                    <a:pt x="37" y="1898"/>
                  </a:cubicBezTo>
                  <a:cubicBezTo>
                    <a:pt x="74" y="1916"/>
                    <a:pt x="103" y="1925"/>
                    <a:pt x="128" y="1925"/>
                  </a:cubicBezTo>
                  <a:cubicBezTo>
                    <a:pt x="153" y="1925"/>
                    <a:pt x="174" y="1916"/>
                    <a:pt x="192" y="1898"/>
                  </a:cubicBezTo>
                  <a:cubicBezTo>
                    <a:pt x="302" y="1788"/>
                    <a:pt x="420" y="1706"/>
                    <a:pt x="493" y="1633"/>
                  </a:cubicBezTo>
                  <a:lnTo>
                    <a:pt x="530" y="1596"/>
                  </a:lnTo>
                  <a:cubicBezTo>
                    <a:pt x="986" y="1213"/>
                    <a:pt x="1524" y="876"/>
                    <a:pt x="2090" y="648"/>
                  </a:cubicBezTo>
                  <a:cubicBezTo>
                    <a:pt x="2473" y="456"/>
                    <a:pt x="2893" y="338"/>
                    <a:pt x="3267" y="265"/>
                  </a:cubicBezTo>
                  <a:cubicBezTo>
                    <a:pt x="3486" y="239"/>
                    <a:pt x="3682" y="213"/>
                    <a:pt x="3872" y="213"/>
                  </a:cubicBezTo>
                  <a:cubicBezTo>
                    <a:pt x="3951" y="213"/>
                    <a:pt x="4028" y="217"/>
                    <a:pt x="4106" y="228"/>
                  </a:cubicBezTo>
                  <a:lnTo>
                    <a:pt x="4261" y="228"/>
                  </a:lnTo>
                  <a:cubicBezTo>
                    <a:pt x="4297" y="228"/>
                    <a:pt x="4297" y="192"/>
                    <a:pt x="4297" y="146"/>
                  </a:cubicBezTo>
                  <a:cubicBezTo>
                    <a:pt x="4334" y="110"/>
                    <a:pt x="4297" y="110"/>
                    <a:pt x="4297" y="73"/>
                  </a:cubicBezTo>
                  <a:cubicBezTo>
                    <a:pt x="4297" y="37"/>
                    <a:pt x="4261" y="37"/>
                    <a:pt x="4215" y="37"/>
                  </a:cubicBezTo>
                  <a:cubicBezTo>
                    <a:pt x="4069" y="0"/>
                    <a:pt x="3951" y="0"/>
                    <a:pt x="3805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0"/>
            <p:cNvSpPr/>
            <p:nvPr/>
          </p:nvSpPr>
          <p:spPr>
            <a:xfrm>
              <a:off x="3557461" y="3420470"/>
              <a:ext cx="263380" cy="141222"/>
            </a:xfrm>
            <a:custGeom>
              <a:avLst/>
              <a:gdLst/>
              <a:ahLst/>
              <a:cxnLst/>
              <a:rect l="l" t="t" r="r" b="b"/>
              <a:pathLst>
                <a:path w="4034" h="2163" extrusionOk="0">
                  <a:moveTo>
                    <a:pt x="3960" y="1"/>
                  </a:moveTo>
                  <a:cubicBezTo>
                    <a:pt x="3194" y="119"/>
                    <a:pt x="2473" y="347"/>
                    <a:pt x="1826" y="649"/>
                  </a:cubicBezTo>
                  <a:cubicBezTo>
                    <a:pt x="1141" y="995"/>
                    <a:pt x="539" y="1415"/>
                    <a:pt x="47" y="1980"/>
                  </a:cubicBezTo>
                  <a:cubicBezTo>
                    <a:pt x="1" y="2017"/>
                    <a:pt x="1" y="2099"/>
                    <a:pt x="47" y="2135"/>
                  </a:cubicBezTo>
                  <a:cubicBezTo>
                    <a:pt x="65" y="2154"/>
                    <a:pt x="92" y="2163"/>
                    <a:pt x="120" y="2163"/>
                  </a:cubicBezTo>
                  <a:cubicBezTo>
                    <a:pt x="147" y="2163"/>
                    <a:pt x="174" y="2154"/>
                    <a:pt x="193" y="2135"/>
                  </a:cubicBezTo>
                  <a:cubicBezTo>
                    <a:pt x="348" y="1944"/>
                    <a:pt x="539" y="1752"/>
                    <a:pt x="731" y="1597"/>
                  </a:cubicBezTo>
                  <a:cubicBezTo>
                    <a:pt x="1141" y="1260"/>
                    <a:pt x="1597" y="995"/>
                    <a:pt x="2099" y="767"/>
                  </a:cubicBezTo>
                  <a:cubicBezTo>
                    <a:pt x="2665" y="503"/>
                    <a:pt x="3276" y="311"/>
                    <a:pt x="3924" y="229"/>
                  </a:cubicBezTo>
                  <a:lnTo>
                    <a:pt x="3960" y="229"/>
                  </a:lnTo>
                  <a:cubicBezTo>
                    <a:pt x="3960" y="229"/>
                    <a:pt x="3997" y="192"/>
                    <a:pt x="4033" y="192"/>
                  </a:cubicBezTo>
                  <a:lnTo>
                    <a:pt x="4033" y="119"/>
                  </a:lnTo>
                  <a:lnTo>
                    <a:pt x="4033" y="46"/>
                  </a:lnTo>
                  <a:cubicBezTo>
                    <a:pt x="3997" y="1"/>
                    <a:pt x="3960" y="1"/>
                    <a:pt x="3960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50"/>
            <p:cNvSpPr/>
            <p:nvPr/>
          </p:nvSpPr>
          <p:spPr>
            <a:xfrm>
              <a:off x="3525338" y="3440710"/>
              <a:ext cx="124508" cy="95976"/>
            </a:xfrm>
            <a:custGeom>
              <a:avLst/>
              <a:gdLst/>
              <a:ahLst/>
              <a:cxnLst/>
              <a:rect l="l" t="t" r="r" b="b"/>
              <a:pathLst>
                <a:path w="1907" h="1470" extrusionOk="0">
                  <a:moveTo>
                    <a:pt x="1752" y="1"/>
                  </a:moveTo>
                  <a:cubicBezTo>
                    <a:pt x="1405" y="147"/>
                    <a:pt x="1104" y="302"/>
                    <a:pt x="803" y="530"/>
                  </a:cubicBezTo>
                  <a:cubicBezTo>
                    <a:pt x="539" y="758"/>
                    <a:pt x="265" y="1023"/>
                    <a:pt x="37" y="1287"/>
                  </a:cubicBezTo>
                  <a:cubicBezTo>
                    <a:pt x="0" y="1333"/>
                    <a:pt x="0" y="1406"/>
                    <a:pt x="37" y="1442"/>
                  </a:cubicBezTo>
                  <a:cubicBezTo>
                    <a:pt x="60" y="1461"/>
                    <a:pt x="89" y="1470"/>
                    <a:pt x="118" y="1470"/>
                  </a:cubicBezTo>
                  <a:cubicBezTo>
                    <a:pt x="146" y="1470"/>
                    <a:pt x="174" y="1461"/>
                    <a:pt x="192" y="1442"/>
                  </a:cubicBezTo>
                  <a:cubicBezTo>
                    <a:pt x="383" y="1214"/>
                    <a:pt x="575" y="986"/>
                    <a:pt x="803" y="795"/>
                  </a:cubicBezTo>
                  <a:cubicBezTo>
                    <a:pt x="1104" y="567"/>
                    <a:pt x="1451" y="339"/>
                    <a:pt x="1788" y="193"/>
                  </a:cubicBezTo>
                  <a:cubicBezTo>
                    <a:pt x="1825" y="193"/>
                    <a:pt x="1861" y="193"/>
                    <a:pt x="1861" y="147"/>
                  </a:cubicBezTo>
                  <a:cubicBezTo>
                    <a:pt x="1907" y="110"/>
                    <a:pt x="1907" y="74"/>
                    <a:pt x="1861" y="74"/>
                  </a:cubicBezTo>
                  <a:cubicBezTo>
                    <a:pt x="1861" y="37"/>
                    <a:pt x="1861" y="1"/>
                    <a:pt x="1825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0"/>
            <p:cNvSpPr/>
            <p:nvPr/>
          </p:nvSpPr>
          <p:spPr>
            <a:xfrm>
              <a:off x="3475912" y="3346038"/>
              <a:ext cx="245425" cy="143638"/>
            </a:xfrm>
            <a:custGeom>
              <a:avLst/>
              <a:gdLst/>
              <a:ahLst/>
              <a:cxnLst/>
              <a:rect l="l" t="t" r="r" b="b"/>
              <a:pathLst>
                <a:path w="3759" h="2200" extrusionOk="0">
                  <a:moveTo>
                    <a:pt x="3613" y="0"/>
                  </a:moveTo>
                  <a:cubicBezTo>
                    <a:pt x="3303" y="83"/>
                    <a:pt x="2965" y="156"/>
                    <a:pt x="2664" y="311"/>
                  </a:cubicBezTo>
                  <a:cubicBezTo>
                    <a:pt x="2317" y="420"/>
                    <a:pt x="1980" y="575"/>
                    <a:pt x="1670" y="767"/>
                  </a:cubicBezTo>
                  <a:cubicBezTo>
                    <a:pt x="1068" y="1104"/>
                    <a:pt x="529" y="1524"/>
                    <a:pt x="37" y="2017"/>
                  </a:cubicBezTo>
                  <a:cubicBezTo>
                    <a:pt x="0" y="2053"/>
                    <a:pt x="0" y="2135"/>
                    <a:pt x="37" y="2172"/>
                  </a:cubicBezTo>
                  <a:cubicBezTo>
                    <a:pt x="55" y="2190"/>
                    <a:pt x="85" y="2199"/>
                    <a:pt x="114" y="2199"/>
                  </a:cubicBezTo>
                  <a:cubicBezTo>
                    <a:pt x="144" y="2199"/>
                    <a:pt x="173" y="2190"/>
                    <a:pt x="192" y="2172"/>
                  </a:cubicBezTo>
                  <a:cubicBezTo>
                    <a:pt x="338" y="2017"/>
                    <a:pt x="529" y="1871"/>
                    <a:pt x="684" y="1716"/>
                  </a:cubicBezTo>
                  <a:cubicBezTo>
                    <a:pt x="1213" y="1296"/>
                    <a:pt x="1788" y="913"/>
                    <a:pt x="2390" y="648"/>
                  </a:cubicBezTo>
                  <a:lnTo>
                    <a:pt x="2354" y="648"/>
                  </a:lnTo>
                  <a:cubicBezTo>
                    <a:pt x="2773" y="457"/>
                    <a:pt x="3230" y="311"/>
                    <a:pt x="3686" y="229"/>
                  </a:cubicBezTo>
                  <a:cubicBezTo>
                    <a:pt x="3722" y="229"/>
                    <a:pt x="3722" y="192"/>
                    <a:pt x="3759" y="156"/>
                  </a:cubicBezTo>
                  <a:lnTo>
                    <a:pt x="3759" y="83"/>
                  </a:lnTo>
                  <a:cubicBezTo>
                    <a:pt x="3759" y="46"/>
                    <a:pt x="3722" y="46"/>
                    <a:pt x="372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0"/>
            <p:cNvSpPr/>
            <p:nvPr/>
          </p:nvSpPr>
          <p:spPr>
            <a:xfrm>
              <a:off x="3416301" y="3313850"/>
              <a:ext cx="253260" cy="136456"/>
            </a:xfrm>
            <a:custGeom>
              <a:avLst/>
              <a:gdLst/>
              <a:ahLst/>
              <a:cxnLst/>
              <a:rect l="l" t="t" r="r" b="b"/>
              <a:pathLst>
                <a:path w="3879" h="2090" extrusionOk="0">
                  <a:moveTo>
                    <a:pt x="3723" y="1"/>
                  </a:moveTo>
                  <a:cubicBezTo>
                    <a:pt x="3075" y="192"/>
                    <a:pt x="2391" y="420"/>
                    <a:pt x="1789" y="722"/>
                  </a:cubicBezTo>
                  <a:cubicBezTo>
                    <a:pt x="1442" y="877"/>
                    <a:pt x="1141" y="1068"/>
                    <a:pt x="877" y="1260"/>
                  </a:cubicBezTo>
                  <a:cubicBezTo>
                    <a:pt x="566" y="1451"/>
                    <a:pt x="302" y="1679"/>
                    <a:pt x="37" y="1907"/>
                  </a:cubicBezTo>
                  <a:cubicBezTo>
                    <a:pt x="1" y="1944"/>
                    <a:pt x="1" y="2017"/>
                    <a:pt x="74" y="2053"/>
                  </a:cubicBezTo>
                  <a:cubicBezTo>
                    <a:pt x="74" y="2090"/>
                    <a:pt x="110" y="2090"/>
                    <a:pt x="156" y="2090"/>
                  </a:cubicBezTo>
                  <a:cubicBezTo>
                    <a:pt x="156" y="2090"/>
                    <a:pt x="192" y="2090"/>
                    <a:pt x="229" y="2053"/>
                  </a:cubicBezTo>
                  <a:cubicBezTo>
                    <a:pt x="302" y="1980"/>
                    <a:pt x="421" y="1862"/>
                    <a:pt x="530" y="1789"/>
                  </a:cubicBezTo>
                  <a:cubicBezTo>
                    <a:pt x="1023" y="1369"/>
                    <a:pt x="1561" y="1032"/>
                    <a:pt x="2126" y="804"/>
                  </a:cubicBezTo>
                  <a:lnTo>
                    <a:pt x="2090" y="804"/>
                  </a:lnTo>
                  <a:cubicBezTo>
                    <a:pt x="2665" y="539"/>
                    <a:pt x="3230" y="348"/>
                    <a:pt x="3805" y="229"/>
                  </a:cubicBezTo>
                  <a:cubicBezTo>
                    <a:pt x="3878" y="192"/>
                    <a:pt x="3878" y="119"/>
                    <a:pt x="3878" y="83"/>
                  </a:cubicBezTo>
                  <a:cubicBezTo>
                    <a:pt x="3878" y="37"/>
                    <a:pt x="3805" y="1"/>
                    <a:pt x="3759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0"/>
            <p:cNvSpPr/>
            <p:nvPr/>
          </p:nvSpPr>
          <p:spPr>
            <a:xfrm>
              <a:off x="3369291" y="3306733"/>
              <a:ext cx="196001" cy="106684"/>
            </a:xfrm>
            <a:custGeom>
              <a:avLst/>
              <a:gdLst/>
              <a:ahLst/>
              <a:cxnLst/>
              <a:rect l="l" t="t" r="r" b="b"/>
              <a:pathLst>
                <a:path w="3002" h="1634" extrusionOk="0">
                  <a:moveTo>
                    <a:pt x="2846" y="0"/>
                  </a:moveTo>
                  <a:cubicBezTo>
                    <a:pt x="2354" y="110"/>
                    <a:pt x="1825" y="301"/>
                    <a:pt x="1369" y="529"/>
                  </a:cubicBezTo>
                  <a:cubicBezTo>
                    <a:pt x="876" y="794"/>
                    <a:pt x="420" y="1059"/>
                    <a:pt x="37" y="1442"/>
                  </a:cubicBezTo>
                  <a:cubicBezTo>
                    <a:pt x="0" y="1478"/>
                    <a:pt x="0" y="1560"/>
                    <a:pt x="37" y="1597"/>
                  </a:cubicBezTo>
                  <a:cubicBezTo>
                    <a:pt x="73" y="1633"/>
                    <a:pt x="73" y="1633"/>
                    <a:pt x="110" y="1633"/>
                  </a:cubicBezTo>
                  <a:cubicBezTo>
                    <a:pt x="146" y="1633"/>
                    <a:pt x="192" y="1597"/>
                    <a:pt x="192" y="1597"/>
                  </a:cubicBezTo>
                  <a:cubicBezTo>
                    <a:pt x="265" y="1515"/>
                    <a:pt x="301" y="1478"/>
                    <a:pt x="374" y="1442"/>
                  </a:cubicBezTo>
                  <a:lnTo>
                    <a:pt x="338" y="1442"/>
                  </a:lnTo>
                  <a:cubicBezTo>
                    <a:pt x="757" y="1104"/>
                    <a:pt x="1214" y="876"/>
                    <a:pt x="1670" y="648"/>
                  </a:cubicBezTo>
                  <a:cubicBezTo>
                    <a:pt x="2053" y="457"/>
                    <a:pt x="2509" y="301"/>
                    <a:pt x="2929" y="228"/>
                  </a:cubicBezTo>
                  <a:cubicBezTo>
                    <a:pt x="3002" y="192"/>
                    <a:pt x="3002" y="110"/>
                    <a:pt x="3002" y="73"/>
                  </a:cubicBezTo>
                  <a:cubicBezTo>
                    <a:pt x="3002" y="37"/>
                    <a:pt x="2929" y="0"/>
                    <a:pt x="2883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50"/>
            <p:cNvSpPr/>
            <p:nvPr/>
          </p:nvSpPr>
          <p:spPr>
            <a:xfrm>
              <a:off x="3979767" y="3438360"/>
              <a:ext cx="113866" cy="59610"/>
            </a:xfrm>
            <a:custGeom>
              <a:avLst/>
              <a:gdLst/>
              <a:ahLst/>
              <a:cxnLst/>
              <a:rect l="l" t="t" r="r" b="b"/>
              <a:pathLst>
                <a:path w="1744" h="913" extrusionOk="0">
                  <a:moveTo>
                    <a:pt x="1597" y="0"/>
                  </a:moveTo>
                  <a:cubicBezTo>
                    <a:pt x="1059" y="110"/>
                    <a:pt x="494" y="338"/>
                    <a:pt x="74" y="685"/>
                  </a:cubicBezTo>
                  <a:cubicBezTo>
                    <a:pt x="37" y="721"/>
                    <a:pt x="37" y="721"/>
                    <a:pt x="37" y="758"/>
                  </a:cubicBezTo>
                  <a:cubicBezTo>
                    <a:pt x="1" y="794"/>
                    <a:pt x="37" y="831"/>
                    <a:pt x="37" y="831"/>
                  </a:cubicBezTo>
                  <a:cubicBezTo>
                    <a:pt x="37" y="867"/>
                    <a:pt x="74" y="867"/>
                    <a:pt x="110" y="913"/>
                  </a:cubicBezTo>
                  <a:cubicBezTo>
                    <a:pt x="110" y="913"/>
                    <a:pt x="147" y="913"/>
                    <a:pt x="193" y="867"/>
                  </a:cubicBezTo>
                  <a:cubicBezTo>
                    <a:pt x="421" y="721"/>
                    <a:pt x="649" y="566"/>
                    <a:pt x="877" y="457"/>
                  </a:cubicBezTo>
                  <a:cubicBezTo>
                    <a:pt x="1141" y="338"/>
                    <a:pt x="1406" y="265"/>
                    <a:pt x="1670" y="183"/>
                  </a:cubicBezTo>
                  <a:cubicBezTo>
                    <a:pt x="1707" y="183"/>
                    <a:pt x="1743" y="110"/>
                    <a:pt x="1743" y="73"/>
                  </a:cubicBezTo>
                  <a:cubicBezTo>
                    <a:pt x="1707" y="0"/>
                    <a:pt x="1670" y="0"/>
                    <a:pt x="1634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50"/>
            <p:cNvSpPr/>
            <p:nvPr/>
          </p:nvSpPr>
          <p:spPr>
            <a:xfrm>
              <a:off x="3959527" y="3378814"/>
              <a:ext cx="223422" cy="86379"/>
            </a:xfrm>
            <a:custGeom>
              <a:avLst/>
              <a:gdLst/>
              <a:ahLst/>
              <a:cxnLst/>
              <a:rect l="l" t="t" r="r" b="b"/>
              <a:pathLst>
                <a:path w="3422" h="1323" extrusionOk="0">
                  <a:moveTo>
                    <a:pt x="3312" y="0"/>
                  </a:moveTo>
                  <a:cubicBezTo>
                    <a:pt x="2701" y="0"/>
                    <a:pt x="2135" y="110"/>
                    <a:pt x="1597" y="301"/>
                  </a:cubicBezTo>
                  <a:cubicBezTo>
                    <a:pt x="1068" y="529"/>
                    <a:pt x="539" y="794"/>
                    <a:pt x="83" y="1141"/>
                  </a:cubicBezTo>
                  <a:cubicBezTo>
                    <a:pt x="1" y="1177"/>
                    <a:pt x="1" y="1214"/>
                    <a:pt x="46" y="1287"/>
                  </a:cubicBezTo>
                  <a:cubicBezTo>
                    <a:pt x="83" y="1323"/>
                    <a:pt x="119" y="1323"/>
                    <a:pt x="192" y="1323"/>
                  </a:cubicBezTo>
                  <a:cubicBezTo>
                    <a:pt x="539" y="1058"/>
                    <a:pt x="913" y="830"/>
                    <a:pt x="1333" y="684"/>
                  </a:cubicBezTo>
                  <a:lnTo>
                    <a:pt x="1296" y="684"/>
                  </a:lnTo>
                  <a:cubicBezTo>
                    <a:pt x="1716" y="493"/>
                    <a:pt x="2172" y="338"/>
                    <a:pt x="2628" y="265"/>
                  </a:cubicBezTo>
                  <a:cubicBezTo>
                    <a:pt x="2788" y="239"/>
                    <a:pt x="2948" y="209"/>
                    <a:pt x="3108" y="209"/>
                  </a:cubicBezTo>
                  <a:cubicBezTo>
                    <a:pt x="3176" y="209"/>
                    <a:pt x="3244" y="215"/>
                    <a:pt x="3312" y="228"/>
                  </a:cubicBezTo>
                  <a:cubicBezTo>
                    <a:pt x="3385" y="228"/>
                    <a:pt x="3422" y="146"/>
                    <a:pt x="3422" y="110"/>
                  </a:cubicBezTo>
                  <a:cubicBezTo>
                    <a:pt x="3422" y="37"/>
                    <a:pt x="3385" y="0"/>
                    <a:pt x="331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50"/>
            <p:cNvSpPr/>
            <p:nvPr/>
          </p:nvSpPr>
          <p:spPr>
            <a:xfrm>
              <a:off x="3927404" y="3343623"/>
              <a:ext cx="186468" cy="90427"/>
            </a:xfrm>
            <a:custGeom>
              <a:avLst/>
              <a:gdLst/>
              <a:ahLst/>
              <a:cxnLst/>
              <a:rect l="l" t="t" r="r" b="b"/>
              <a:pathLst>
                <a:path w="2856" h="1385" extrusionOk="0">
                  <a:moveTo>
                    <a:pt x="2737" y="1"/>
                  </a:moveTo>
                  <a:cubicBezTo>
                    <a:pt x="2509" y="37"/>
                    <a:pt x="2244" y="120"/>
                    <a:pt x="2016" y="156"/>
                  </a:cubicBezTo>
                  <a:cubicBezTo>
                    <a:pt x="1788" y="229"/>
                    <a:pt x="1560" y="348"/>
                    <a:pt x="1332" y="457"/>
                  </a:cubicBezTo>
                  <a:cubicBezTo>
                    <a:pt x="876" y="649"/>
                    <a:pt x="456" y="913"/>
                    <a:pt x="82" y="1178"/>
                  </a:cubicBezTo>
                  <a:cubicBezTo>
                    <a:pt x="37" y="1223"/>
                    <a:pt x="0" y="1296"/>
                    <a:pt x="37" y="1333"/>
                  </a:cubicBezTo>
                  <a:cubicBezTo>
                    <a:pt x="69" y="1359"/>
                    <a:pt x="115" y="1384"/>
                    <a:pt x="152" y="1384"/>
                  </a:cubicBezTo>
                  <a:cubicBezTo>
                    <a:pt x="167" y="1384"/>
                    <a:pt x="181" y="1380"/>
                    <a:pt x="192" y="1369"/>
                  </a:cubicBezTo>
                  <a:cubicBezTo>
                    <a:pt x="611" y="1068"/>
                    <a:pt x="1031" y="804"/>
                    <a:pt x="1487" y="612"/>
                  </a:cubicBezTo>
                  <a:lnTo>
                    <a:pt x="1451" y="612"/>
                  </a:lnTo>
                  <a:cubicBezTo>
                    <a:pt x="1825" y="457"/>
                    <a:pt x="2208" y="311"/>
                    <a:pt x="2627" y="229"/>
                  </a:cubicBezTo>
                  <a:lnTo>
                    <a:pt x="2737" y="229"/>
                  </a:lnTo>
                  <a:cubicBezTo>
                    <a:pt x="2773" y="229"/>
                    <a:pt x="2819" y="229"/>
                    <a:pt x="2819" y="193"/>
                  </a:cubicBezTo>
                  <a:cubicBezTo>
                    <a:pt x="2856" y="193"/>
                    <a:pt x="2856" y="156"/>
                    <a:pt x="2856" y="120"/>
                  </a:cubicBezTo>
                  <a:cubicBezTo>
                    <a:pt x="2856" y="83"/>
                    <a:pt x="2856" y="83"/>
                    <a:pt x="2819" y="37"/>
                  </a:cubicBezTo>
                  <a:cubicBezTo>
                    <a:pt x="2819" y="37"/>
                    <a:pt x="2773" y="1"/>
                    <a:pt x="2737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50"/>
            <p:cNvSpPr/>
            <p:nvPr/>
          </p:nvSpPr>
          <p:spPr>
            <a:xfrm>
              <a:off x="3890448" y="3316266"/>
              <a:ext cx="178764" cy="91406"/>
            </a:xfrm>
            <a:custGeom>
              <a:avLst/>
              <a:gdLst/>
              <a:ahLst/>
              <a:cxnLst/>
              <a:rect l="l" t="t" r="r" b="b"/>
              <a:pathLst>
                <a:path w="2738" h="1400" extrusionOk="0">
                  <a:moveTo>
                    <a:pt x="2619" y="0"/>
                  </a:moveTo>
                  <a:cubicBezTo>
                    <a:pt x="2126" y="82"/>
                    <a:pt x="1670" y="228"/>
                    <a:pt x="1250" y="420"/>
                  </a:cubicBezTo>
                  <a:cubicBezTo>
                    <a:pt x="794" y="612"/>
                    <a:pt x="420" y="876"/>
                    <a:pt x="74" y="1223"/>
                  </a:cubicBezTo>
                  <a:cubicBezTo>
                    <a:pt x="1" y="1259"/>
                    <a:pt x="37" y="1332"/>
                    <a:pt x="74" y="1369"/>
                  </a:cubicBezTo>
                  <a:cubicBezTo>
                    <a:pt x="89" y="1388"/>
                    <a:pt x="113" y="1399"/>
                    <a:pt x="138" y="1399"/>
                  </a:cubicBezTo>
                  <a:cubicBezTo>
                    <a:pt x="172" y="1399"/>
                    <a:pt x="208" y="1379"/>
                    <a:pt x="229" y="1332"/>
                  </a:cubicBezTo>
                  <a:cubicBezTo>
                    <a:pt x="265" y="1296"/>
                    <a:pt x="338" y="1259"/>
                    <a:pt x="375" y="1186"/>
                  </a:cubicBezTo>
                  <a:lnTo>
                    <a:pt x="375" y="1223"/>
                  </a:lnTo>
                  <a:cubicBezTo>
                    <a:pt x="685" y="958"/>
                    <a:pt x="986" y="767"/>
                    <a:pt x="1369" y="612"/>
                  </a:cubicBezTo>
                  <a:lnTo>
                    <a:pt x="1332" y="612"/>
                  </a:lnTo>
                  <a:cubicBezTo>
                    <a:pt x="1743" y="420"/>
                    <a:pt x="2199" y="274"/>
                    <a:pt x="2655" y="192"/>
                  </a:cubicBezTo>
                  <a:cubicBezTo>
                    <a:pt x="2701" y="192"/>
                    <a:pt x="2737" y="155"/>
                    <a:pt x="2737" y="155"/>
                  </a:cubicBezTo>
                  <a:lnTo>
                    <a:pt x="2737" y="82"/>
                  </a:lnTo>
                  <a:cubicBezTo>
                    <a:pt x="2737" y="46"/>
                    <a:pt x="2701" y="0"/>
                    <a:pt x="2701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50"/>
            <p:cNvSpPr/>
            <p:nvPr/>
          </p:nvSpPr>
          <p:spPr>
            <a:xfrm>
              <a:off x="3863026" y="3289431"/>
              <a:ext cx="166294" cy="91210"/>
            </a:xfrm>
            <a:custGeom>
              <a:avLst/>
              <a:gdLst/>
              <a:ahLst/>
              <a:cxnLst/>
              <a:rect l="l" t="t" r="r" b="b"/>
              <a:pathLst>
                <a:path w="2547" h="1397" extrusionOk="0">
                  <a:moveTo>
                    <a:pt x="2391" y="1"/>
                  </a:moveTo>
                  <a:cubicBezTo>
                    <a:pt x="1561" y="229"/>
                    <a:pt x="685" y="603"/>
                    <a:pt x="37" y="1214"/>
                  </a:cubicBezTo>
                  <a:cubicBezTo>
                    <a:pt x="1" y="1251"/>
                    <a:pt x="1" y="1324"/>
                    <a:pt x="37" y="1369"/>
                  </a:cubicBezTo>
                  <a:cubicBezTo>
                    <a:pt x="56" y="1387"/>
                    <a:pt x="85" y="1397"/>
                    <a:pt x="115" y="1397"/>
                  </a:cubicBezTo>
                  <a:cubicBezTo>
                    <a:pt x="145" y="1397"/>
                    <a:pt x="174" y="1387"/>
                    <a:pt x="192" y="1369"/>
                  </a:cubicBezTo>
                  <a:cubicBezTo>
                    <a:pt x="265" y="1324"/>
                    <a:pt x="302" y="1251"/>
                    <a:pt x="338" y="1214"/>
                  </a:cubicBezTo>
                  <a:lnTo>
                    <a:pt x="338" y="1251"/>
                  </a:lnTo>
                  <a:cubicBezTo>
                    <a:pt x="649" y="950"/>
                    <a:pt x="1023" y="758"/>
                    <a:pt x="1406" y="566"/>
                  </a:cubicBezTo>
                  <a:cubicBezTo>
                    <a:pt x="1752" y="411"/>
                    <a:pt x="2090" y="302"/>
                    <a:pt x="2473" y="183"/>
                  </a:cubicBezTo>
                  <a:cubicBezTo>
                    <a:pt x="2510" y="183"/>
                    <a:pt x="2546" y="110"/>
                    <a:pt x="2546" y="74"/>
                  </a:cubicBezTo>
                  <a:cubicBezTo>
                    <a:pt x="2510" y="1"/>
                    <a:pt x="2473" y="1"/>
                    <a:pt x="2437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50"/>
            <p:cNvSpPr/>
            <p:nvPr/>
          </p:nvSpPr>
          <p:spPr>
            <a:xfrm>
              <a:off x="3818367" y="3256720"/>
              <a:ext cx="159112" cy="94736"/>
            </a:xfrm>
            <a:custGeom>
              <a:avLst/>
              <a:gdLst/>
              <a:ahLst/>
              <a:cxnLst/>
              <a:rect l="l" t="t" r="r" b="b"/>
              <a:pathLst>
                <a:path w="2437" h="1451" extrusionOk="0">
                  <a:moveTo>
                    <a:pt x="2318" y="0"/>
                  </a:moveTo>
                  <a:lnTo>
                    <a:pt x="2281" y="46"/>
                  </a:lnTo>
                  <a:cubicBezTo>
                    <a:pt x="1862" y="155"/>
                    <a:pt x="1442" y="310"/>
                    <a:pt x="1068" y="538"/>
                  </a:cubicBezTo>
                  <a:cubicBezTo>
                    <a:pt x="685" y="730"/>
                    <a:pt x="338" y="994"/>
                    <a:pt x="1" y="1259"/>
                  </a:cubicBezTo>
                  <a:lnTo>
                    <a:pt x="1" y="1332"/>
                  </a:lnTo>
                  <a:lnTo>
                    <a:pt x="1" y="1414"/>
                  </a:lnTo>
                  <a:cubicBezTo>
                    <a:pt x="37" y="1451"/>
                    <a:pt x="74" y="1451"/>
                    <a:pt x="110" y="1451"/>
                  </a:cubicBezTo>
                  <a:cubicBezTo>
                    <a:pt x="110" y="1451"/>
                    <a:pt x="156" y="1451"/>
                    <a:pt x="192" y="1414"/>
                  </a:cubicBezTo>
                  <a:cubicBezTo>
                    <a:pt x="229" y="1368"/>
                    <a:pt x="265" y="1332"/>
                    <a:pt x="302" y="1332"/>
                  </a:cubicBezTo>
                  <a:cubicBezTo>
                    <a:pt x="721" y="994"/>
                    <a:pt x="1178" y="684"/>
                    <a:pt x="1670" y="502"/>
                  </a:cubicBezTo>
                  <a:cubicBezTo>
                    <a:pt x="1862" y="383"/>
                    <a:pt x="2090" y="310"/>
                    <a:pt x="2318" y="228"/>
                  </a:cubicBezTo>
                  <a:cubicBezTo>
                    <a:pt x="2391" y="228"/>
                    <a:pt x="2436" y="155"/>
                    <a:pt x="2391" y="82"/>
                  </a:cubicBezTo>
                  <a:cubicBezTo>
                    <a:pt x="2391" y="46"/>
                    <a:pt x="2354" y="0"/>
                    <a:pt x="2318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50"/>
            <p:cNvSpPr/>
            <p:nvPr/>
          </p:nvSpPr>
          <p:spPr>
            <a:xfrm>
              <a:off x="3768941" y="3234652"/>
              <a:ext cx="163878" cy="86444"/>
            </a:xfrm>
            <a:custGeom>
              <a:avLst/>
              <a:gdLst/>
              <a:ahLst/>
              <a:cxnLst/>
              <a:rect l="l" t="t" r="r" b="b"/>
              <a:pathLst>
                <a:path w="2510" h="1324" extrusionOk="0">
                  <a:moveTo>
                    <a:pt x="2354" y="1"/>
                  </a:moveTo>
                  <a:cubicBezTo>
                    <a:pt x="1515" y="192"/>
                    <a:pt x="721" y="566"/>
                    <a:pt x="37" y="1104"/>
                  </a:cubicBezTo>
                  <a:cubicBezTo>
                    <a:pt x="37" y="1141"/>
                    <a:pt x="1" y="1141"/>
                    <a:pt x="1" y="1177"/>
                  </a:cubicBezTo>
                  <a:lnTo>
                    <a:pt x="1" y="1250"/>
                  </a:lnTo>
                  <a:cubicBezTo>
                    <a:pt x="37" y="1296"/>
                    <a:pt x="37" y="1296"/>
                    <a:pt x="73" y="1296"/>
                  </a:cubicBezTo>
                  <a:cubicBezTo>
                    <a:pt x="92" y="1314"/>
                    <a:pt x="110" y="1323"/>
                    <a:pt x="124" y="1323"/>
                  </a:cubicBezTo>
                  <a:cubicBezTo>
                    <a:pt x="137" y="1323"/>
                    <a:pt x="146" y="1314"/>
                    <a:pt x="146" y="1296"/>
                  </a:cubicBezTo>
                  <a:cubicBezTo>
                    <a:pt x="530" y="986"/>
                    <a:pt x="949" y="758"/>
                    <a:pt x="1405" y="530"/>
                  </a:cubicBezTo>
                  <a:cubicBezTo>
                    <a:pt x="1743" y="420"/>
                    <a:pt x="2090" y="302"/>
                    <a:pt x="2427" y="229"/>
                  </a:cubicBezTo>
                  <a:cubicBezTo>
                    <a:pt x="2464" y="192"/>
                    <a:pt x="2509" y="156"/>
                    <a:pt x="2509" y="74"/>
                  </a:cubicBezTo>
                  <a:cubicBezTo>
                    <a:pt x="2464" y="37"/>
                    <a:pt x="2464" y="37"/>
                    <a:pt x="2427" y="37"/>
                  </a:cubicBezTo>
                  <a:cubicBezTo>
                    <a:pt x="2427" y="1"/>
                    <a:pt x="2391" y="1"/>
                    <a:pt x="2391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50"/>
            <p:cNvSpPr/>
            <p:nvPr/>
          </p:nvSpPr>
          <p:spPr>
            <a:xfrm>
              <a:off x="2994648" y="1879603"/>
              <a:ext cx="253195" cy="466432"/>
            </a:xfrm>
            <a:custGeom>
              <a:avLst/>
              <a:gdLst/>
              <a:ahLst/>
              <a:cxnLst/>
              <a:rect l="l" t="t" r="r" b="b"/>
              <a:pathLst>
                <a:path w="3878" h="7144" extrusionOk="0">
                  <a:moveTo>
                    <a:pt x="1934" y="1"/>
                  </a:moveTo>
                  <a:cubicBezTo>
                    <a:pt x="1861" y="1"/>
                    <a:pt x="1825" y="1"/>
                    <a:pt x="1779" y="37"/>
                  </a:cubicBezTo>
                  <a:cubicBezTo>
                    <a:pt x="1514" y="74"/>
                    <a:pt x="1323" y="265"/>
                    <a:pt x="1213" y="420"/>
                  </a:cubicBezTo>
                  <a:cubicBezTo>
                    <a:pt x="1058" y="612"/>
                    <a:pt x="949" y="840"/>
                    <a:pt x="912" y="1068"/>
                  </a:cubicBezTo>
                  <a:cubicBezTo>
                    <a:pt x="867" y="1332"/>
                    <a:pt x="949" y="1597"/>
                    <a:pt x="1095" y="1789"/>
                  </a:cubicBezTo>
                  <a:cubicBezTo>
                    <a:pt x="1140" y="1825"/>
                    <a:pt x="1140" y="1862"/>
                    <a:pt x="1177" y="1862"/>
                  </a:cubicBezTo>
                  <a:cubicBezTo>
                    <a:pt x="949" y="1980"/>
                    <a:pt x="721" y="2126"/>
                    <a:pt x="529" y="2318"/>
                  </a:cubicBezTo>
                  <a:cubicBezTo>
                    <a:pt x="338" y="2509"/>
                    <a:pt x="109" y="2774"/>
                    <a:pt x="0" y="3157"/>
                  </a:cubicBezTo>
                  <a:cubicBezTo>
                    <a:pt x="0" y="3303"/>
                    <a:pt x="0" y="3495"/>
                    <a:pt x="37" y="3650"/>
                  </a:cubicBezTo>
                  <a:cubicBezTo>
                    <a:pt x="37" y="3686"/>
                    <a:pt x="37" y="3723"/>
                    <a:pt x="73" y="3759"/>
                  </a:cubicBezTo>
                  <a:cubicBezTo>
                    <a:pt x="73" y="3805"/>
                    <a:pt x="73" y="3841"/>
                    <a:pt x="109" y="3841"/>
                  </a:cubicBezTo>
                  <a:cubicBezTo>
                    <a:pt x="146" y="3914"/>
                    <a:pt x="182" y="3951"/>
                    <a:pt x="228" y="3987"/>
                  </a:cubicBezTo>
                  <a:cubicBezTo>
                    <a:pt x="301" y="4106"/>
                    <a:pt x="411" y="4179"/>
                    <a:pt x="529" y="4261"/>
                  </a:cubicBezTo>
                  <a:lnTo>
                    <a:pt x="566" y="4261"/>
                  </a:lnTo>
                  <a:lnTo>
                    <a:pt x="602" y="4297"/>
                  </a:lnTo>
                  <a:cubicBezTo>
                    <a:pt x="684" y="4334"/>
                    <a:pt x="757" y="4407"/>
                    <a:pt x="830" y="4489"/>
                  </a:cubicBezTo>
                  <a:lnTo>
                    <a:pt x="867" y="4525"/>
                  </a:lnTo>
                  <a:lnTo>
                    <a:pt x="867" y="4562"/>
                  </a:lnTo>
                  <a:lnTo>
                    <a:pt x="867" y="4598"/>
                  </a:lnTo>
                  <a:cubicBezTo>
                    <a:pt x="830" y="4635"/>
                    <a:pt x="830" y="4671"/>
                    <a:pt x="794" y="4717"/>
                  </a:cubicBezTo>
                  <a:cubicBezTo>
                    <a:pt x="757" y="4753"/>
                    <a:pt x="721" y="4826"/>
                    <a:pt x="684" y="4863"/>
                  </a:cubicBezTo>
                  <a:cubicBezTo>
                    <a:pt x="639" y="4945"/>
                    <a:pt x="566" y="4981"/>
                    <a:pt x="529" y="5054"/>
                  </a:cubicBezTo>
                  <a:cubicBezTo>
                    <a:pt x="529" y="5091"/>
                    <a:pt x="493" y="5127"/>
                    <a:pt x="493" y="5173"/>
                  </a:cubicBezTo>
                  <a:cubicBezTo>
                    <a:pt x="456" y="5210"/>
                    <a:pt x="456" y="5246"/>
                    <a:pt x="411" y="5283"/>
                  </a:cubicBezTo>
                  <a:lnTo>
                    <a:pt x="411" y="5547"/>
                  </a:lnTo>
                  <a:cubicBezTo>
                    <a:pt x="456" y="5629"/>
                    <a:pt x="493" y="5702"/>
                    <a:pt x="529" y="5775"/>
                  </a:cubicBezTo>
                  <a:cubicBezTo>
                    <a:pt x="602" y="5857"/>
                    <a:pt x="684" y="5930"/>
                    <a:pt x="794" y="5967"/>
                  </a:cubicBezTo>
                  <a:cubicBezTo>
                    <a:pt x="867" y="6003"/>
                    <a:pt x="985" y="6003"/>
                    <a:pt x="1058" y="6003"/>
                  </a:cubicBezTo>
                  <a:cubicBezTo>
                    <a:pt x="1140" y="6003"/>
                    <a:pt x="1213" y="6003"/>
                    <a:pt x="1250" y="5967"/>
                  </a:cubicBezTo>
                  <a:cubicBezTo>
                    <a:pt x="1286" y="6231"/>
                    <a:pt x="1368" y="6459"/>
                    <a:pt x="1478" y="6687"/>
                  </a:cubicBezTo>
                  <a:cubicBezTo>
                    <a:pt x="1633" y="6952"/>
                    <a:pt x="1861" y="7107"/>
                    <a:pt x="2126" y="7144"/>
                  </a:cubicBezTo>
                  <a:cubicBezTo>
                    <a:pt x="2390" y="7144"/>
                    <a:pt x="2618" y="6998"/>
                    <a:pt x="2883" y="6770"/>
                  </a:cubicBezTo>
                  <a:cubicBezTo>
                    <a:pt x="3038" y="6578"/>
                    <a:pt x="3193" y="6386"/>
                    <a:pt x="3302" y="6122"/>
                  </a:cubicBezTo>
                  <a:cubicBezTo>
                    <a:pt x="3421" y="5930"/>
                    <a:pt x="3531" y="5666"/>
                    <a:pt x="3603" y="5356"/>
                  </a:cubicBezTo>
                  <a:cubicBezTo>
                    <a:pt x="3686" y="5091"/>
                    <a:pt x="3759" y="4790"/>
                    <a:pt x="3795" y="4489"/>
                  </a:cubicBezTo>
                  <a:cubicBezTo>
                    <a:pt x="3832" y="4179"/>
                    <a:pt x="3877" y="3878"/>
                    <a:pt x="3877" y="3531"/>
                  </a:cubicBezTo>
                  <a:cubicBezTo>
                    <a:pt x="3877" y="3266"/>
                    <a:pt x="3832" y="2965"/>
                    <a:pt x="3795" y="2664"/>
                  </a:cubicBezTo>
                  <a:cubicBezTo>
                    <a:pt x="3795" y="2436"/>
                    <a:pt x="3722" y="2208"/>
                    <a:pt x="3686" y="2017"/>
                  </a:cubicBezTo>
                  <a:cubicBezTo>
                    <a:pt x="3603" y="1789"/>
                    <a:pt x="3531" y="1597"/>
                    <a:pt x="3458" y="1442"/>
                  </a:cubicBezTo>
                  <a:cubicBezTo>
                    <a:pt x="3375" y="1332"/>
                    <a:pt x="3302" y="1214"/>
                    <a:pt x="3229" y="1104"/>
                  </a:cubicBezTo>
                  <a:cubicBezTo>
                    <a:pt x="3147" y="986"/>
                    <a:pt x="3038" y="840"/>
                    <a:pt x="2919" y="721"/>
                  </a:cubicBezTo>
                  <a:cubicBezTo>
                    <a:pt x="2810" y="566"/>
                    <a:pt x="2691" y="457"/>
                    <a:pt x="2582" y="384"/>
                  </a:cubicBezTo>
                  <a:cubicBezTo>
                    <a:pt x="2545" y="338"/>
                    <a:pt x="2509" y="338"/>
                    <a:pt x="2463" y="302"/>
                  </a:cubicBezTo>
                  <a:cubicBezTo>
                    <a:pt x="2463" y="265"/>
                    <a:pt x="2463" y="229"/>
                    <a:pt x="2427" y="229"/>
                  </a:cubicBezTo>
                  <a:cubicBezTo>
                    <a:pt x="2390" y="192"/>
                    <a:pt x="2317" y="156"/>
                    <a:pt x="2281" y="110"/>
                  </a:cubicBezTo>
                  <a:cubicBezTo>
                    <a:pt x="2199" y="74"/>
                    <a:pt x="2162" y="37"/>
                    <a:pt x="2089" y="37"/>
                  </a:cubicBezTo>
                  <a:cubicBezTo>
                    <a:pt x="2053" y="37"/>
                    <a:pt x="1971" y="1"/>
                    <a:pt x="1934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50"/>
            <p:cNvSpPr/>
            <p:nvPr/>
          </p:nvSpPr>
          <p:spPr>
            <a:xfrm>
              <a:off x="3595004" y="2209583"/>
              <a:ext cx="94213" cy="148992"/>
            </a:xfrm>
            <a:custGeom>
              <a:avLst/>
              <a:gdLst/>
              <a:ahLst/>
              <a:cxnLst/>
              <a:rect l="l" t="t" r="r" b="b"/>
              <a:pathLst>
                <a:path w="1443" h="2282" extrusionOk="0">
                  <a:moveTo>
                    <a:pt x="1251" y="0"/>
                  </a:moveTo>
                  <a:cubicBezTo>
                    <a:pt x="1214" y="73"/>
                    <a:pt x="1141" y="119"/>
                    <a:pt x="1068" y="192"/>
                  </a:cubicBezTo>
                  <a:lnTo>
                    <a:pt x="1022" y="192"/>
                  </a:lnTo>
                  <a:cubicBezTo>
                    <a:pt x="986" y="192"/>
                    <a:pt x="986" y="229"/>
                    <a:pt x="986" y="302"/>
                  </a:cubicBezTo>
                  <a:cubicBezTo>
                    <a:pt x="913" y="347"/>
                    <a:pt x="876" y="384"/>
                    <a:pt x="840" y="420"/>
                  </a:cubicBezTo>
                  <a:cubicBezTo>
                    <a:pt x="648" y="648"/>
                    <a:pt x="493" y="876"/>
                    <a:pt x="338" y="1068"/>
                  </a:cubicBezTo>
                  <a:cubicBezTo>
                    <a:pt x="265" y="1214"/>
                    <a:pt x="192" y="1332"/>
                    <a:pt x="156" y="1405"/>
                  </a:cubicBezTo>
                  <a:cubicBezTo>
                    <a:pt x="74" y="1524"/>
                    <a:pt x="37" y="1633"/>
                    <a:pt x="37" y="1752"/>
                  </a:cubicBezTo>
                  <a:cubicBezTo>
                    <a:pt x="37" y="1825"/>
                    <a:pt x="1" y="1944"/>
                    <a:pt x="37" y="2017"/>
                  </a:cubicBezTo>
                  <a:cubicBezTo>
                    <a:pt x="74" y="2053"/>
                    <a:pt x="110" y="2126"/>
                    <a:pt x="156" y="2172"/>
                  </a:cubicBezTo>
                  <a:cubicBezTo>
                    <a:pt x="192" y="2208"/>
                    <a:pt x="229" y="2245"/>
                    <a:pt x="302" y="2245"/>
                  </a:cubicBezTo>
                  <a:cubicBezTo>
                    <a:pt x="338" y="2281"/>
                    <a:pt x="384" y="2281"/>
                    <a:pt x="420" y="2281"/>
                  </a:cubicBezTo>
                  <a:lnTo>
                    <a:pt x="493" y="2281"/>
                  </a:lnTo>
                  <a:cubicBezTo>
                    <a:pt x="530" y="2281"/>
                    <a:pt x="612" y="2245"/>
                    <a:pt x="685" y="2208"/>
                  </a:cubicBezTo>
                  <a:cubicBezTo>
                    <a:pt x="758" y="2172"/>
                    <a:pt x="794" y="2126"/>
                    <a:pt x="876" y="2053"/>
                  </a:cubicBezTo>
                  <a:cubicBezTo>
                    <a:pt x="913" y="2017"/>
                    <a:pt x="949" y="1944"/>
                    <a:pt x="1022" y="1861"/>
                  </a:cubicBezTo>
                  <a:cubicBezTo>
                    <a:pt x="1105" y="1716"/>
                    <a:pt x="1178" y="1560"/>
                    <a:pt x="1251" y="1405"/>
                  </a:cubicBezTo>
                  <a:cubicBezTo>
                    <a:pt x="1251" y="1369"/>
                    <a:pt x="1296" y="1296"/>
                    <a:pt x="1296" y="1177"/>
                  </a:cubicBezTo>
                  <a:lnTo>
                    <a:pt x="1296" y="1031"/>
                  </a:lnTo>
                  <a:cubicBezTo>
                    <a:pt x="1296" y="1031"/>
                    <a:pt x="1333" y="1031"/>
                    <a:pt x="1333" y="986"/>
                  </a:cubicBezTo>
                  <a:cubicBezTo>
                    <a:pt x="1296" y="803"/>
                    <a:pt x="1251" y="575"/>
                    <a:pt x="1214" y="347"/>
                  </a:cubicBezTo>
                  <a:cubicBezTo>
                    <a:pt x="1251" y="302"/>
                    <a:pt x="1296" y="265"/>
                    <a:pt x="1333" y="229"/>
                  </a:cubicBezTo>
                  <a:cubicBezTo>
                    <a:pt x="1369" y="229"/>
                    <a:pt x="1369" y="192"/>
                    <a:pt x="1406" y="192"/>
                  </a:cubicBezTo>
                  <a:cubicBezTo>
                    <a:pt x="1406" y="156"/>
                    <a:pt x="1442" y="156"/>
                    <a:pt x="1442" y="119"/>
                  </a:cubicBezTo>
                  <a:cubicBezTo>
                    <a:pt x="1442" y="73"/>
                    <a:pt x="1442" y="73"/>
                    <a:pt x="1406" y="37"/>
                  </a:cubicBezTo>
                  <a:cubicBezTo>
                    <a:pt x="1406" y="0"/>
                    <a:pt x="1369" y="0"/>
                    <a:pt x="1333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50"/>
            <p:cNvSpPr/>
            <p:nvPr/>
          </p:nvSpPr>
          <p:spPr>
            <a:xfrm>
              <a:off x="3101204" y="2398405"/>
              <a:ext cx="232955" cy="297853"/>
            </a:xfrm>
            <a:custGeom>
              <a:avLst/>
              <a:gdLst/>
              <a:ahLst/>
              <a:cxnLst/>
              <a:rect l="l" t="t" r="r" b="b"/>
              <a:pathLst>
                <a:path w="3568" h="4562" extrusionOk="0">
                  <a:moveTo>
                    <a:pt x="2017" y="0"/>
                  </a:moveTo>
                  <a:cubicBezTo>
                    <a:pt x="1971" y="0"/>
                    <a:pt x="1971" y="0"/>
                    <a:pt x="1935" y="37"/>
                  </a:cubicBezTo>
                  <a:lnTo>
                    <a:pt x="1935" y="73"/>
                  </a:lnTo>
                  <a:cubicBezTo>
                    <a:pt x="1935" y="110"/>
                    <a:pt x="1899" y="146"/>
                    <a:pt x="1899" y="192"/>
                  </a:cubicBezTo>
                  <a:cubicBezTo>
                    <a:pt x="1899" y="374"/>
                    <a:pt x="1826" y="529"/>
                    <a:pt x="1743" y="721"/>
                  </a:cubicBezTo>
                  <a:cubicBezTo>
                    <a:pt x="1670" y="876"/>
                    <a:pt x="1597" y="1022"/>
                    <a:pt x="1479" y="1177"/>
                  </a:cubicBezTo>
                  <a:cubicBezTo>
                    <a:pt x="1369" y="1287"/>
                    <a:pt x="1287" y="1369"/>
                    <a:pt x="1178" y="1442"/>
                  </a:cubicBezTo>
                  <a:cubicBezTo>
                    <a:pt x="1059" y="1515"/>
                    <a:pt x="950" y="1597"/>
                    <a:pt x="877" y="1633"/>
                  </a:cubicBezTo>
                  <a:cubicBezTo>
                    <a:pt x="795" y="1633"/>
                    <a:pt x="722" y="1670"/>
                    <a:pt x="685" y="1670"/>
                  </a:cubicBezTo>
                  <a:lnTo>
                    <a:pt x="567" y="1670"/>
                  </a:lnTo>
                  <a:cubicBezTo>
                    <a:pt x="494" y="1788"/>
                    <a:pt x="375" y="1898"/>
                    <a:pt x="302" y="2016"/>
                  </a:cubicBezTo>
                  <a:cubicBezTo>
                    <a:pt x="229" y="2126"/>
                    <a:pt x="193" y="2245"/>
                    <a:pt x="110" y="2354"/>
                  </a:cubicBezTo>
                  <a:cubicBezTo>
                    <a:pt x="37" y="2619"/>
                    <a:pt x="1" y="2847"/>
                    <a:pt x="1" y="3111"/>
                  </a:cubicBezTo>
                  <a:cubicBezTo>
                    <a:pt x="1" y="3385"/>
                    <a:pt x="74" y="3613"/>
                    <a:pt x="193" y="3841"/>
                  </a:cubicBezTo>
                  <a:cubicBezTo>
                    <a:pt x="302" y="4023"/>
                    <a:pt x="457" y="4215"/>
                    <a:pt x="685" y="4334"/>
                  </a:cubicBezTo>
                  <a:cubicBezTo>
                    <a:pt x="795" y="4407"/>
                    <a:pt x="913" y="4480"/>
                    <a:pt x="1059" y="4525"/>
                  </a:cubicBezTo>
                  <a:cubicBezTo>
                    <a:pt x="1178" y="4562"/>
                    <a:pt x="1333" y="4562"/>
                    <a:pt x="1479" y="4562"/>
                  </a:cubicBezTo>
                  <a:lnTo>
                    <a:pt x="1515" y="4562"/>
                  </a:lnTo>
                  <a:cubicBezTo>
                    <a:pt x="1634" y="4562"/>
                    <a:pt x="1707" y="4562"/>
                    <a:pt x="1862" y="4525"/>
                  </a:cubicBezTo>
                  <a:cubicBezTo>
                    <a:pt x="1971" y="4525"/>
                    <a:pt x="2090" y="4480"/>
                    <a:pt x="2245" y="4443"/>
                  </a:cubicBezTo>
                  <a:cubicBezTo>
                    <a:pt x="2510" y="4370"/>
                    <a:pt x="2774" y="4251"/>
                    <a:pt x="3002" y="4069"/>
                  </a:cubicBezTo>
                  <a:cubicBezTo>
                    <a:pt x="3112" y="3987"/>
                    <a:pt x="3194" y="3914"/>
                    <a:pt x="3267" y="3795"/>
                  </a:cubicBezTo>
                  <a:cubicBezTo>
                    <a:pt x="3386" y="3686"/>
                    <a:pt x="3422" y="3613"/>
                    <a:pt x="3495" y="3458"/>
                  </a:cubicBezTo>
                  <a:cubicBezTo>
                    <a:pt x="3531" y="3303"/>
                    <a:pt x="3568" y="3111"/>
                    <a:pt x="3531" y="2883"/>
                  </a:cubicBezTo>
                  <a:cubicBezTo>
                    <a:pt x="3495" y="2847"/>
                    <a:pt x="3495" y="2810"/>
                    <a:pt x="3458" y="2737"/>
                  </a:cubicBezTo>
                  <a:cubicBezTo>
                    <a:pt x="3422" y="2701"/>
                    <a:pt x="3386" y="2655"/>
                    <a:pt x="3386" y="2619"/>
                  </a:cubicBezTo>
                  <a:cubicBezTo>
                    <a:pt x="3340" y="2582"/>
                    <a:pt x="3303" y="2546"/>
                    <a:pt x="3267" y="2509"/>
                  </a:cubicBezTo>
                  <a:cubicBezTo>
                    <a:pt x="3230" y="2473"/>
                    <a:pt x="3157" y="2390"/>
                    <a:pt x="3112" y="2354"/>
                  </a:cubicBezTo>
                  <a:cubicBezTo>
                    <a:pt x="3112" y="2318"/>
                    <a:pt x="3075" y="2245"/>
                    <a:pt x="3039" y="2199"/>
                  </a:cubicBezTo>
                  <a:lnTo>
                    <a:pt x="3039" y="2053"/>
                  </a:lnTo>
                  <a:cubicBezTo>
                    <a:pt x="3002" y="1971"/>
                    <a:pt x="3002" y="1898"/>
                    <a:pt x="3039" y="1788"/>
                  </a:cubicBezTo>
                  <a:cubicBezTo>
                    <a:pt x="3039" y="1670"/>
                    <a:pt x="3075" y="1560"/>
                    <a:pt x="3157" y="1442"/>
                  </a:cubicBezTo>
                  <a:cubicBezTo>
                    <a:pt x="3194" y="1287"/>
                    <a:pt x="3303" y="1177"/>
                    <a:pt x="3386" y="1022"/>
                  </a:cubicBezTo>
                  <a:cubicBezTo>
                    <a:pt x="3422" y="1022"/>
                    <a:pt x="3422" y="986"/>
                    <a:pt x="3422" y="986"/>
                  </a:cubicBezTo>
                  <a:cubicBezTo>
                    <a:pt x="3422" y="949"/>
                    <a:pt x="3386" y="949"/>
                    <a:pt x="3386" y="949"/>
                  </a:cubicBezTo>
                  <a:lnTo>
                    <a:pt x="3340" y="913"/>
                  </a:lnTo>
                  <a:lnTo>
                    <a:pt x="3303" y="913"/>
                  </a:lnTo>
                  <a:lnTo>
                    <a:pt x="3267" y="949"/>
                  </a:lnTo>
                  <a:cubicBezTo>
                    <a:pt x="3230" y="1022"/>
                    <a:pt x="3157" y="1104"/>
                    <a:pt x="3112" y="1177"/>
                  </a:cubicBezTo>
                  <a:cubicBezTo>
                    <a:pt x="3112" y="1177"/>
                    <a:pt x="3112" y="1214"/>
                    <a:pt x="3075" y="1214"/>
                  </a:cubicBezTo>
                  <a:cubicBezTo>
                    <a:pt x="3075" y="1177"/>
                    <a:pt x="3039" y="1104"/>
                    <a:pt x="3002" y="1059"/>
                  </a:cubicBezTo>
                  <a:cubicBezTo>
                    <a:pt x="2929" y="949"/>
                    <a:pt x="2811" y="831"/>
                    <a:pt x="2701" y="758"/>
                  </a:cubicBezTo>
                  <a:cubicBezTo>
                    <a:pt x="2546" y="685"/>
                    <a:pt x="2391" y="648"/>
                    <a:pt x="2245" y="648"/>
                  </a:cubicBezTo>
                  <a:lnTo>
                    <a:pt x="2163" y="648"/>
                  </a:lnTo>
                  <a:cubicBezTo>
                    <a:pt x="2090" y="648"/>
                    <a:pt x="2017" y="648"/>
                    <a:pt x="1935" y="685"/>
                  </a:cubicBezTo>
                  <a:cubicBezTo>
                    <a:pt x="2017" y="493"/>
                    <a:pt x="2054" y="301"/>
                    <a:pt x="2090" y="73"/>
                  </a:cubicBezTo>
                  <a:lnTo>
                    <a:pt x="2054" y="37"/>
                  </a:lnTo>
                  <a:cubicBezTo>
                    <a:pt x="2054" y="0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E6A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50"/>
            <p:cNvSpPr/>
            <p:nvPr/>
          </p:nvSpPr>
          <p:spPr>
            <a:xfrm>
              <a:off x="3197705" y="2398405"/>
              <a:ext cx="126924" cy="126336"/>
            </a:xfrm>
            <a:custGeom>
              <a:avLst/>
              <a:gdLst/>
              <a:ahLst/>
              <a:cxnLst/>
              <a:rect l="l" t="t" r="r" b="b"/>
              <a:pathLst>
                <a:path w="1944" h="1935" extrusionOk="0">
                  <a:moveTo>
                    <a:pt x="539" y="0"/>
                  </a:moveTo>
                  <a:cubicBezTo>
                    <a:pt x="493" y="0"/>
                    <a:pt x="493" y="0"/>
                    <a:pt x="457" y="37"/>
                  </a:cubicBezTo>
                  <a:lnTo>
                    <a:pt x="457" y="73"/>
                  </a:lnTo>
                  <a:cubicBezTo>
                    <a:pt x="421" y="110"/>
                    <a:pt x="421" y="146"/>
                    <a:pt x="421" y="192"/>
                  </a:cubicBezTo>
                  <a:cubicBezTo>
                    <a:pt x="384" y="374"/>
                    <a:pt x="348" y="566"/>
                    <a:pt x="265" y="721"/>
                  </a:cubicBezTo>
                  <a:cubicBezTo>
                    <a:pt x="192" y="876"/>
                    <a:pt x="119" y="1022"/>
                    <a:pt x="1" y="1141"/>
                  </a:cubicBezTo>
                  <a:cubicBezTo>
                    <a:pt x="192" y="1287"/>
                    <a:pt x="348" y="1442"/>
                    <a:pt x="539" y="1560"/>
                  </a:cubicBezTo>
                  <a:cubicBezTo>
                    <a:pt x="612" y="1633"/>
                    <a:pt x="722" y="1670"/>
                    <a:pt x="804" y="1743"/>
                  </a:cubicBezTo>
                  <a:cubicBezTo>
                    <a:pt x="913" y="1788"/>
                    <a:pt x="995" y="1825"/>
                    <a:pt x="1105" y="1861"/>
                  </a:cubicBezTo>
                  <a:cubicBezTo>
                    <a:pt x="1178" y="1898"/>
                    <a:pt x="1223" y="1898"/>
                    <a:pt x="1296" y="1934"/>
                  </a:cubicBezTo>
                  <a:lnTo>
                    <a:pt x="1561" y="1934"/>
                  </a:lnTo>
                  <a:lnTo>
                    <a:pt x="1561" y="1788"/>
                  </a:lnTo>
                  <a:cubicBezTo>
                    <a:pt x="1561" y="1670"/>
                    <a:pt x="1597" y="1560"/>
                    <a:pt x="1679" y="1442"/>
                  </a:cubicBezTo>
                  <a:cubicBezTo>
                    <a:pt x="1716" y="1287"/>
                    <a:pt x="1825" y="1177"/>
                    <a:pt x="1908" y="1022"/>
                  </a:cubicBezTo>
                  <a:cubicBezTo>
                    <a:pt x="1944" y="1022"/>
                    <a:pt x="1944" y="986"/>
                    <a:pt x="1944" y="986"/>
                  </a:cubicBezTo>
                  <a:cubicBezTo>
                    <a:pt x="1944" y="949"/>
                    <a:pt x="1908" y="949"/>
                    <a:pt x="1908" y="949"/>
                  </a:cubicBezTo>
                  <a:lnTo>
                    <a:pt x="1862" y="913"/>
                  </a:lnTo>
                  <a:lnTo>
                    <a:pt x="1825" y="913"/>
                  </a:lnTo>
                  <a:lnTo>
                    <a:pt x="1789" y="949"/>
                  </a:lnTo>
                  <a:cubicBezTo>
                    <a:pt x="1752" y="1022"/>
                    <a:pt x="1679" y="1104"/>
                    <a:pt x="1634" y="1177"/>
                  </a:cubicBezTo>
                  <a:lnTo>
                    <a:pt x="1597" y="1214"/>
                  </a:lnTo>
                  <a:cubicBezTo>
                    <a:pt x="1597" y="1177"/>
                    <a:pt x="1561" y="1104"/>
                    <a:pt x="1524" y="1059"/>
                  </a:cubicBezTo>
                  <a:cubicBezTo>
                    <a:pt x="1451" y="949"/>
                    <a:pt x="1333" y="831"/>
                    <a:pt x="1223" y="758"/>
                  </a:cubicBezTo>
                  <a:cubicBezTo>
                    <a:pt x="1068" y="685"/>
                    <a:pt x="913" y="648"/>
                    <a:pt x="767" y="648"/>
                  </a:cubicBezTo>
                  <a:lnTo>
                    <a:pt x="685" y="648"/>
                  </a:lnTo>
                  <a:cubicBezTo>
                    <a:pt x="612" y="648"/>
                    <a:pt x="539" y="648"/>
                    <a:pt x="457" y="685"/>
                  </a:cubicBezTo>
                  <a:cubicBezTo>
                    <a:pt x="539" y="493"/>
                    <a:pt x="576" y="301"/>
                    <a:pt x="612" y="73"/>
                  </a:cubicBezTo>
                  <a:cubicBezTo>
                    <a:pt x="612" y="73"/>
                    <a:pt x="612" y="37"/>
                    <a:pt x="576" y="37"/>
                  </a:cubicBezTo>
                  <a:cubicBezTo>
                    <a:pt x="576" y="0"/>
                    <a:pt x="539" y="0"/>
                    <a:pt x="539" y="0"/>
                  </a:cubicBezTo>
                  <a:close/>
                </a:path>
              </a:pathLst>
            </a:custGeom>
            <a:solidFill>
              <a:srgbClr val="C88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0"/>
            <p:cNvSpPr/>
            <p:nvPr/>
          </p:nvSpPr>
          <p:spPr>
            <a:xfrm>
              <a:off x="3562881" y="2286431"/>
              <a:ext cx="109034" cy="139394"/>
            </a:xfrm>
            <a:custGeom>
              <a:avLst/>
              <a:gdLst/>
              <a:ahLst/>
              <a:cxnLst/>
              <a:rect l="l" t="t" r="r" b="b"/>
              <a:pathLst>
                <a:path w="1670" h="2135" extrusionOk="0">
                  <a:moveTo>
                    <a:pt x="1140" y="0"/>
                  </a:moveTo>
                  <a:cubicBezTo>
                    <a:pt x="985" y="0"/>
                    <a:pt x="876" y="37"/>
                    <a:pt x="757" y="155"/>
                  </a:cubicBezTo>
                  <a:cubicBezTo>
                    <a:pt x="721" y="155"/>
                    <a:pt x="721" y="192"/>
                    <a:pt x="721" y="192"/>
                  </a:cubicBezTo>
                  <a:lnTo>
                    <a:pt x="648" y="310"/>
                  </a:lnTo>
                  <a:cubicBezTo>
                    <a:pt x="566" y="456"/>
                    <a:pt x="456" y="575"/>
                    <a:pt x="374" y="721"/>
                  </a:cubicBezTo>
                  <a:cubicBezTo>
                    <a:pt x="301" y="840"/>
                    <a:pt x="265" y="949"/>
                    <a:pt x="228" y="1068"/>
                  </a:cubicBezTo>
                  <a:cubicBezTo>
                    <a:pt x="146" y="1223"/>
                    <a:pt x="110" y="1332"/>
                    <a:pt x="73" y="1451"/>
                  </a:cubicBezTo>
                  <a:cubicBezTo>
                    <a:pt x="37" y="1633"/>
                    <a:pt x="0" y="1907"/>
                    <a:pt x="192" y="2053"/>
                  </a:cubicBezTo>
                  <a:cubicBezTo>
                    <a:pt x="228" y="2053"/>
                    <a:pt x="265" y="2089"/>
                    <a:pt x="338" y="2135"/>
                  </a:cubicBezTo>
                  <a:lnTo>
                    <a:pt x="529" y="2135"/>
                  </a:lnTo>
                  <a:cubicBezTo>
                    <a:pt x="648" y="2135"/>
                    <a:pt x="794" y="2089"/>
                    <a:pt x="912" y="1980"/>
                  </a:cubicBezTo>
                  <a:cubicBezTo>
                    <a:pt x="1022" y="1943"/>
                    <a:pt x="1104" y="1825"/>
                    <a:pt x="1213" y="1715"/>
                  </a:cubicBezTo>
                  <a:cubicBezTo>
                    <a:pt x="1286" y="1633"/>
                    <a:pt x="1368" y="1524"/>
                    <a:pt x="1441" y="1405"/>
                  </a:cubicBezTo>
                  <a:cubicBezTo>
                    <a:pt x="1478" y="1296"/>
                    <a:pt x="1560" y="1177"/>
                    <a:pt x="1597" y="1068"/>
                  </a:cubicBezTo>
                  <a:cubicBezTo>
                    <a:pt x="1633" y="995"/>
                    <a:pt x="1633" y="876"/>
                    <a:pt x="1633" y="767"/>
                  </a:cubicBezTo>
                  <a:cubicBezTo>
                    <a:pt x="1670" y="648"/>
                    <a:pt x="1633" y="539"/>
                    <a:pt x="1597" y="383"/>
                  </a:cubicBezTo>
                  <a:cubicBezTo>
                    <a:pt x="1560" y="265"/>
                    <a:pt x="1478" y="192"/>
                    <a:pt x="1441" y="119"/>
                  </a:cubicBezTo>
                  <a:cubicBezTo>
                    <a:pt x="1332" y="37"/>
                    <a:pt x="1250" y="0"/>
                    <a:pt x="1140" y="0"/>
                  </a:cubicBezTo>
                  <a:close/>
                </a:path>
              </a:pathLst>
            </a:custGeom>
            <a:solidFill>
              <a:srgbClr val="C88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0"/>
            <p:cNvSpPr/>
            <p:nvPr/>
          </p:nvSpPr>
          <p:spPr>
            <a:xfrm>
              <a:off x="3095850" y="1921911"/>
              <a:ext cx="588589" cy="602823"/>
            </a:xfrm>
            <a:custGeom>
              <a:avLst/>
              <a:gdLst/>
              <a:ahLst/>
              <a:cxnLst/>
              <a:rect l="l" t="t" r="r" b="b"/>
              <a:pathLst>
                <a:path w="9015" h="9233" extrusionOk="0">
                  <a:moveTo>
                    <a:pt x="4380" y="0"/>
                  </a:moveTo>
                  <a:cubicBezTo>
                    <a:pt x="4188" y="37"/>
                    <a:pt x="3997" y="37"/>
                    <a:pt x="3842" y="110"/>
                  </a:cubicBezTo>
                  <a:cubicBezTo>
                    <a:pt x="3650" y="146"/>
                    <a:pt x="3504" y="228"/>
                    <a:pt x="3349" y="301"/>
                  </a:cubicBezTo>
                  <a:cubicBezTo>
                    <a:pt x="2966" y="493"/>
                    <a:pt x="2665" y="721"/>
                    <a:pt x="2437" y="1022"/>
                  </a:cubicBezTo>
                  <a:cubicBezTo>
                    <a:pt x="1981" y="1633"/>
                    <a:pt x="1825" y="2317"/>
                    <a:pt x="1643" y="3038"/>
                  </a:cubicBezTo>
                  <a:cubicBezTo>
                    <a:pt x="1597" y="3002"/>
                    <a:pt x="1524" y="3002"/>
                    <a:pt x="1488" y="2965"/>
                  </a:cubicBezTo>
                  <a:cubicBezTo>
                    <a:pt x="1369" y="2883"/>
                    <a:pt x="1296" y="2847"/>
                    <a:pt x="1223" y="2847"/>
                  </a:cubicBezTo>
                  <a:cubicBezTo>
                    <a:pt x="1141" y="2810"/>
                    <a:pt x="1068" y="2810"/>
                    <a:pt x="959" y="2810"/>
                  </a:cubicBezTo>
                  <a:lnTo>
                    <a:pt x="767" y="2810"/>
                  </a:lnTo>
                  <a:cubicBezTo>
                    <a:pt x="649" y="2847"/>
                    <a:pt x="503" y="2929"/>
                    <a:pt x="421" y="3038"/>
                  </a:cubicBezTo>
                  <a:cubicBezTo>
                    <a:pt x="311" y="3157"/>
                    <a:pt x="229" y="3266"/>
                    <a:pt x="156" y="3421"/>
                  </a:cubicBezTo>
                  <a:cubicBezTo>
                    <a:pt x="83" y="3567"/>
                    <a:pt x="46" y="3759"/>
                    <a:pt x="46" y="3950"/>
                  </a:cubicBezTo>
                  <a:cubicBezTo>
                    <a:pt x="1" y="4142"/>
                    <a:pt x="46" y="4333"/>
                    <a:pt x="83" y="4479"/>
                  </a:cubicBezTo>
                  <a:cubicBezTo>
                    <a:pt x="156" y="4671"/>
                    <a:pt x="229" y="4826"/>
                    <a:pt x="348" y="4899"/>
                  </a:cubicBezTo>
                  <a:cubicBezTo>
                    <a:pt x="421" y="4981"/>
                    <a:pt x="503" y="5018"/>
                    <a:pt x="576" y="5054"/>
                  </a:cubicBezTo>
                  <a:cubicBezTo>
                    <a:pt x="612" y="5054"/>
                    <a:pt x="685" y="5091"/>
                    <a:pt x="731" y="5091"/>
                  </a:cubicBezTo>
                  <a:cubicBezTo>
                    <a:pt x="612" y="5474"/>
                    <a:pt x="576" y="5775"/>
                    <a:pt x="576" y="6076"/>
                  </a:cubicBezTo>
                  <a:cubicBezTo>
                    <a:pt x="612" y="6386"/>
                    <a:pt x="685" y="6687"/>
                    <a:pt x="804" y="6952"/>
                  </a:cubicBezTo>
                  <a:cubicBezTo>
                    <a:pt x="1032" y="7444"/>
                    <a:pt x="1415" y="7946"/>
                    <a:pt x="1944" y="8320"/>
                  </a:cubicBezTo>
                  <a:cubicBezTo>
                    <a:pt x="2172" y="8475"/>
                    <a:pt x="2437" y="8667"/>
                    <a:pt x="2738" y="8776"/>
                  </a:cubicBezTo>
                  <a:cubicBezTo>
                    <a:pt x="3011" y="8931"/>
                    <a:pt x="3312" y="9004"/>
                    <a:pt x="3577" y="9086"/>
                  </a:cubicBezTo>
                  <a:cubicBezTo>
                    <a:pt x="3878" y="9196"/>
                    <a:pt x="4188" y="9232"/>
                    <a:pt x="4453" y="9232"/>
                  </a:cubicBezTo>
                  <a:lnTo>
                    <a:pt x="4608" y="9232"/>
                  </a:lnTo>
                  <a:cubicBezTo>
                    <a:pt x="4790" y="9232"/>
                    <a:pt x="5018" y="9232"/>
                    <a:pt x="5210" y="9196"/>
                  </a:cubicBezTo>
                  <a:cubicBezTo>
                    <a:pt x="5438" y="9123"/>
                    <a:pt x="5666" y="9041"/>
                    <a:pt x="5894" y="8931"/>
                  </a:cubicBezTo>
                  <a:cubicBezTo>
                    <a:pt x="6086" y="8813"/>
                    <a:pt x="6277" y="8703"/>
                    <a:pt x="6469" y="8548"/>
                  </a:cubicBezTo>
                  <a:cubicBezTo>
                    <a:pt x="6806" y="8247"/>
                    <a:pt x="7117" y="7864"/>
                    <a:pt x="7418" y="7408"/>
                  </a:cubicBezTo>
                  <a:cubicBezTo>
                    <a:pt x="7646" y="6988"/>
                    <a:pt x="7874" y="6532"/>
                    <a:pt x="8102" y="5966"/>
                  </a:cubicBezTo>
                  <a:cubicBezTo>
                    <a:pt x="8257" y="5547"/>
                    <a:pt x="8403" y="5091"/>
                    <a:pt x="8594" y="4479"/>
                  </a:cubicBezTo>
                  <a:cubicBezTo>
                    <a:pt x="8631" y="4297"/>
                    <a:pt x="8713" y="4142"/>
                    <a:pt x="8750" y="3950"/>
                  </a:cubicBezTo>
                  <a:cubicBezTo>
                    <a:pt x="8823" y="3686"/>
                    <a:pt x="8941" y="3421"/>
                    <a:pt x="9014" y="3157"/>
                  </a:cubicBezTo>
                  <a:lnTo>
                    <a:pt x="9014" y="3038"/>
                  </a:lnTo>
                  <a:cubicBezTo>
                    <a:pt x="8978" y="2883"/>
                    <a:pt x="8941" y="2737"/>
                    <a:pt x="8823" y="2545"/>
                  </a:cubicBezTo>
                  <a:cubicBezTo>
                    <a:pt x="8786" y="2427"/>
                    <a:pt x="8713" y="2317"/>
                    <a:pt x="8594" y="2162"/>
                  </a:cubicBezTo>
                  <a:cubicBezTo>
                    <a:pt x="8403" y="1898"/>
                    <a:pt x="8175" y="1670"/>
                    <a:pt x="7910" y="1442"/>
                  </a:cubicBezTo>
                  <a:cubicBezTo>
                    <a:pt x="7418" y="1022"/>
                    <a:pt x="6843" y="648"/>
                    <a:pt x="6277" y="374"/>
                  </a:cubicBezTo>
                  <a:cubicBezTo>
                    <a:pt x="6049" y="265"/>
                    <a:pt x="5821" y="192"/>
                    <a:pt x="5630" y="146"/>
                  </a:cubicBezTo>
                  <a:cubicBezTo>
                    <a:pt x="5557" y="110"/>
                    <a:pt x="5520" y="110"/>
                    <a:pt x="5438" y="110"/>
                  </a:cubicBezTo>
                  <a:cubicBezTo>
                    <a:pt x="5173" y="37"/>
                    <a:pt x="4909" y="0"/>
                    <a:pt x="4644" y="0"/>
                  </a:cubicBezTo>
                  <a:close/>
                </a:path>
              </a:pathLst>
            </a:custGeom>
            <a:solidFill>
              <a:srgbClr val="E6A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0"/>
            <p:cNvSpPr/>
            <p:nvPr/>
          </p:nvSpPr>
          <p:spPr>
            <a:xfrm>
              <a:off x="3185234" y="1921911"/>
              <a:ext cx="499207" cy="282967"/>
            </a:xfrm>
            <a:custGeom>
              <a:avLst/>
              <a:gdLst/>
              <a:ahLst/>
              <a:cxnLst/>
              <a:rect l="l" t="t" r="r" b="b"/>
              <a:pathLst>
                <a:path w="7646" h="4334" extrusionOk="0">
                  <a:moveTo>
                    <a:pt x="3011" y="0"/>
                  </a:moveTo>
                  <a:cubicBezTo>
                    <a:pt x="2819" y="37"/>
                    <a:pt x="2628" y="37"/>
                    <a:pt x="2473" y="110"/>
                  </a:cubicBezTo>
                  <a:cubicBezTo>
                    <a:pt x="2281" y="146"/>
                    <a:pt x="2135" y="228"/>
                    <a:pt x="1980" y="301"/>
                  </a:cubicBezTo>
                  <a:cubicBezTo>
                    <a:pt x="1597" y="493"/>
                    <a:pt x="1296" y="721"/>
                    <a:pt x="1068" y="1022"/>
                  </a:cubicBezTo>
                  <a:cubicBezTo>
                    <a:pt x="612" y="1633"/>
                    <a:pt x="456" y="2317"/>
                    <a:pt x="274" y="3038"/>
                  </a:cubicBezTo>
                  <a:cubicBezTo>
                    <a:pt x="228" y="3002"/>
                    <a:pt x="155" y="3002"/>
                    <a:pt x="119" y="2965"/>
                  </a:cubicBezTo>
                  <a:cubicBezTo>
                    <a:pt x="82" y="2929"/>
                    <a:pt x="46" y="2929"/>
                    <a:pt x="0" y="2883"/>
                  </a:cubicBezTo>
                  <a:lnTo>
                    <a:pt x="0" y="2929"/>
                  </a:lnTo>
                  <a:cubicBezTo>
                    <a:pt x="0" y="3002"/>
                    <a:pt x="46" y="3075"/>
                    <a:pt x="82" y="3157"/>
                  </a:cubicBezTo>
                  <a:cubicBezTo>
                    <a:pt x="119" y="3303"/>
                    <a:pt x="155" y="3421"/>
                    <a:pt x="228" y="3531"/>
                  </a:cubicBezTo>
                  <a:cubicBezTo>
                    <a:pt x="274" y="3613"/>
                    <a:pt x="347" y="3686"/>
                    <a:pt x="383" y="3759"/>
                  </a:cubicBezTo>
                  <a:cubicBezTo>
                    <a:pt x="420" y="3795"/>
                    <a:pt x="502" y="3841"/>
                    <a:pt x="539" y="3841"/>
                  </a:cubicBezTo>
                  <a:cubicBezTo>
                    <a:pt x="575" y="3877"/>
                    <a:pt x="648" y="3877"/>
                    <a:pt x="684" y="3914"/>
                  </a:cubicBezTo>
                  <a:lnTo>
                    <a:pt x="803" y="3914"/>
                  </a:lnTo>
                  <a:cubicBezTo>
                    <a:pt x="876" y="3914"/>
                    <a:pt x="958" y="3914"/>
                    <a:pt x="1031" y="3877"/>
                  </a:cubicBezTo>
                  <a:cubicBezTo>
                    <a:pt x="1104" y="3841"/>
                    <a:pt x="1186" y="3795"/>
                    <a:pt x="1259" y="3759"/>
                  </a:cubicBezTo>
                  <a:cubicBezTo>
                    <a:pt x="1414" y="3686"/>
                    <a:pt x="1487" y="3567"/>
                    <a:pt x="1597" y="3494"/>
                  </a:cubicBezTo>
                  <a:cubicBezTo>
                    <a:pt x="1715" y="3339"/>
                    <a:pt x="1825" y="3193"/>
                    <a:pt x="1907" y="3038"/>
                  </a:cubicBezTo>
                  <a:cubicBezTo>
                    <a:pt x="1980" y="2883"/>
                    <a:pt x="2016" y="2774"/>
                    <a:pt x="2053" y="2582"/>
                  </a:cubicBezTo>
                  <a:cubicBezTo>
                    <a:pt x="2099" y="2509"/>
                    <a:pt x="2099" y="2427"/>
                    <a:pt x="2099" y="2354"/>
                  </a:cubicBezTo>
                  <a:cubicBezTo>
                    <a:pt x="2099" y="2317"/>
                    <a:pt x="2135" y="2317"/>
                    <a:pt x="2135" y="2317"/>
                  </a:cubicBezTo>
                  <a:lnTo>
                    <a:pt x="2171" y="2281"/>
                  </a:lnTo>
                  <a:lnTo>
                    <a:pt x="2208" y="2317"/>
                  </a:lnTo>
                  <a:cubicBezTo>
                    <a:pt x="2244" y="2354"/>
                    <a:pt x="2327" y="2390"/>
                    <a:pt x="2363" y="2427"/>
                  </a:cubicBezTo>
                  <a:cubicBezTo>
                    <a:pt x="2400" y="2427"/>
                    <a:pt x="2473" y="2472"/>
                    <a:pt x="2509" y="2472"/>
                  </a:cubicBezTo>
                  <a:cubicBezTo>
                    <a:pt x="2591" y="2509"/>
                    <a:pt x="2664" y="2545"/>
                    <a:pt x="2737" y="2545"/>
                  </a:cubicBezTo>
                  <a:cubicBezTo>
                    <a:pt x="2783" y="2582"/>
                    <a:pt x="2856" y="2582"/>
                    <a:pt x="2929" y="2582"/>
                  </a:cubicBezTo>
                  <a:lnTo>
                    <a:pt x="3312" y="2582"/>
                  </a:lnTo>
                  <a:cubicBezTo>
                    <a:pt x="3467" y="2545"/>
                    <a:pt x="3576" y="2545"/>
                    <a:pt x="3695" y="2472"/>
                  </a:cubicBezTo>
                  <a:cubicBezTo>
                    <a:pt x="3731" y="2472"/>
                    <a:pt x="3768" y="2427"/>
                    <a:pt x="3804" y="2427"/>
                  </a:cubicBezTo>
                  <a:cubicBezTo>
                    <a:pt x="3841" y="2390"/>
                    <a:pt x="3877" y="2354"/>
                    <a:pt x="3923" y="2317"/>
                  </a:cubicBezTo>
                  <a:cubicBezTo>
                    <a:pt x="3960" y="2317"/>
                    <a:pt x="3996" y="2281"/>
                    <a:pt x="4033" y="2244"/>
                  </a:cubicBezTo>
                  <a:cubicBezTo>
                    <a:pt x="4069" y="2199"/>
                    <a:pt x="4105" y="2162"/>
                    <a:pt x="4105" y="2126"/>
                  </a:cubicBezTo>
                  <a:lnTo>
                    <a:pt x="4151" y="2126"/>
                  </a:lnTo>
                  <a:cubicBezTo>
                    <a:pt x="4188" y="2089"/>
                    <a:pt x="4188" y="2016"/>
                    <a:pt x="4224" y="1971"/>
                  </a:cubicBezTo>
                  <a:lnTo>
                    <a:pt x="4261" y="1934"/>
                  </a:lnTo>
                  <a:lnTo>
                    <a:pt x="4297" y="1934"/>
                  </a:lnTo>
                  <a:cubicBezTo>
                    <a:pt x="4334" y="1971"/>
                    <a:pt x="4379" y="2016"/>
                    <a:pt x="4416" y="2053"/>
                  </a:cubicBezTo>
                  <a:cubicBezTo>
                    <a:pt x="4416" y="2089"/>
                    <a:pt x="4452" y="2089"/>
                    <a:pt x="4489" y="2089"/>
                  </a:cubicBezTo>
                  <a:cubicBezTo>
                    <a:pt x="4525" y="2126"/>
                    <a:pt x="4525" y="2126"/>
                    <a:pt x="4562" y="2126"/>
                  </a:cubicBezTo>
                  <a:cubicBezTo>
                    <a:pt x="4607" y="2162"/>
                    <a:pt x="4607" y="2162"/>
                    <a:pt x="4644" y="2162"/>
                  </a:cubicBezTo>
                  <a:lnTo>
                    <a:pt x="4717" y="2162"/>
                  </a:lnTo>
                  <a:cubicBezTo>
                    <a:pt x="4753" y="2199"/>
                    <a:pt x="4753" y="2199"/>
                    <a:pt x="4790" y="2199"/>
                  </a:cubicBezTo>
                  <a:cubicBezTo>
                    <a:pt x="4835" y="2199"/>
                    <a:pt x="4835" y="2162"/>
                    <a:pt x="4872" y="2162"/>
                  </a:cubicBezTo>
                  <a:lnTo>
                    <a:pt x="4981" y="2162"/>
                  </a:lnTo>
                  <a:lnTo>
                    <a:pt x="4981" y="2126"/>
                  </a:lnTo>
                  <a:lnTo>
                    <a:pt x="5018" y="2126"/>
                  </a:lnTo>
                  <a:lnTo>
                    <a:pt x="5018" y="2162"/>
                  </a:lnTo>
                  <a:lnTo>
                    <a:pt x="5018" y="2390"/>
                  </a:lnTo>
                  <a:cubicBezTo>
                    <a:pt x="5063" y="2545"/>
                    <a:pt x="5100" y="2701"/>
                    <a:pt x="5173" y="2810"/>
                  </a:cubicBezTo>
                  <a:lnTo>
                    <a:pt x="5136" y="2810"/>
                  </a:lnTo>
                  <a:cubicBezTo>
                    <a:pt x="5209" y="2965"/>
                    <a:pt x="5291" y="3075"/>
                    <a:pt x="5364" y="3193"/>
                  </a:cubicBezTo>
                  <a:lnTo>
                    <a:pt x="5401" y="3193"/>
                  </a:lnTo>
                  <a:cubicBezTo>
                    <a:pt x="5437" y="3303"/>
                    <a:pt x="5520" y="3385"/>
                    <a:pt x="5629" y="3421"/>
                  </a:cubicBezTo>
                  <a:cubicBezTo>
                    <a:pt x="5665" y="3458"/>
                    <a:pt x="5702" y="3494"/>
                    <a:pt x="5748" y="3494"/>
                  </a:cubicBezTo>
                  <a:cubicBezTo>
                    <a:pt x="5784" y="3531"/>
                    <a:pt x="5821" y="3531"/>
                    <a:pt x="5857" y="3567"/>
                  </a:cubicBezTo>
                  <a:cubicBezTo>
                    <a:pt x="5857" y="3567"/>
                    <a:pt x="5894" y="3567"/>
                    <a:pt x="5930" y="3613"/>
                  </a:cubicBezTo>
                  <a:lnTo>
                    <a:pt x="6204" y="3613"/>
                  </a:lnTo>
                  <a:cubicBezTo>
                    <a:pt x="6277" y="3613"/>
                    <a:pt x="6313" y="3567"/>
                    <a:pt x="6386" y="3531"/>
                  </a:cubicBezTo>
                  <a:lnTo>
                    <a:pt x="6386" y="3567"/>
                  </a:lnTo>
                  <a:cubicBezTo>
                    <a:pt x="6432" y="3531"/>
                    <a:pt x="6505" y="3494"/>
                    <a:pt x="6541" y="3458"/>
                  </a:cubicBezTo>
                  <a:lnTo>
                    <a:pt x="6578" y="3458"/>
                  </a:lnTo>
                  <a:lnTo>
                    <a:pt x="6578" y="3494"/>
                  </a:lnTo>
                  <a:lnTo>
                    <a:pt x="6578" y="3613"/>
                  </a:lnTo>
                  <a:lnTo>
                    <a:pt x="6578" y="3686"/>
                  </a:lnTo>
                  <a:cubicBezTo>
                    <a:pt x="6578" y="3722"/>
                    <a:pt x="6614" y="3795"/>
                    <a:pt x="6614" y="3841"/>
                  </a:cubicBezTo>
                  <a:cubicBezTo>
                    <a:pt x="6660" y="3877"/>
                    <a:pt x="6696" y="3914"/>
                    <a:pt x="6733" y="3987"/>
                  </a:cubicBezTo>
                  <a:cubicBezTo>
                    <a:pt x="6769" y="4023"/>
                    <a:pt x="6806" y="4069"/>
                    <a:pt x="6888" y="4105"/>
                  </a:cubicBezTo>
                  <a:cubicBezTo>
                    <a:pt x="6961" y="4178"/>
                    <a:pt x="7034" y="4215"/>
                    <a:pt x="7152" y="4251"/>
                  </a:cubicBezTo>
                  <a:cubicBezTo>
                    <a:pt x="7189" y="4297"/>
                    <a:pt x="7225" y="4297"/>
                    <a:pt x="7262" y="4333"/>
                  </a:cubicBezTo>
                  <a:cubicBezTo>
                    <a:pt x="7298" y="4297"/>
                    <a:pt x="7298" y="4251"/>
                    <a:pt x="7298" y="4215"/>
                  </a:cubicBezTo>
                  <a:lnTo>
                    <a:pt x="7344" y="4069"/>
                  </a:lnTo>
                  <a:lnTo>
                    <a:pt x="7381" y="3950"/>
                  </a:lnTo>
                  <a:lnTo>
                    <a:pt x="7417" y="3877"/>
                  </a:lnTo>
                  <a:cubicBezTo>
                    <a:pt x="7490" y="3613"/>
                    <a:pt x="7572" y="3385"/>
                    <a:pt x="7645" y="3157"/>
                  </a:cubicBezTo>
                  <a:lnTo>
                    <a:pt x="7645" y="3038"/>
                  </a:lnTo>
                  <a:cubicBezTo>
                    <a:pt x="7609" y="2883"/>
                    <a:pt x="7572" y="2737"/>
                    <a:pt x="7454" y="2545"/>
                  </a:cubicBezTo>
                  <a:cubicBezTo>
                    <a:pt x="7417" y="2427"/>
                    <a:pt x="7344" y="2317"/>
                    <a:pt x="7225" y="2162"/>
                  </a:cubicBezTo>
                  <a:cubicBezTo>
                    <a:pt x="7034" y="1898"/>
                    <a:pt x="6806" y="1670"/>
                    <a:pt x="6541" y="1442"/>
                  </a:cubicBezTo>
                  <a:cubicBezTo>
                    <a:pt x="6049" y="1022"/>
                    <a:pt x="5520" y="648"/>
                    <a:pt x="4908" y="374"/>
                  </a:cubicBezTo>
                  <a:cubicBezTo>
                    <a:pt x="4680" y="265"/>
                    <a:pt x="4452" y="192"/>
                    <a:pt x="4261" y="146"/>
                  </a:cubicBezTo>
                  <a:cubicBezTo>
                    <a:pt x="4188" y="110"/>
                    <a:pt x="4151" y="110"/>
                    <a:pt x="4069" y="73"/>
                  </a:cubicBezTo>
                  <a:cubicBezTo>
                    <a:pt x="3804" y="37"/>
                    <a:pt x="3540" y="0"/>
                    <a:pt x="3275" y="0"/>
                  </a:cubicBez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0"/>
            <p:cNvSpPr/>
            <p:nvPr/>
          </p:nvSpPr>
          <p:spPr>
            <a:xfrm>
              <a:off x="3095850" y="2189931"/>
              <a:ext cx="186534" cy="310389"/>
            </a:xfrm>
            <a:custGeom>
              <a:avLst/>
              <a:gdLst/>
              <a:ahLst/>
              <a:cxnLst/>
              <a:rect l="l" t="t" r="r" b="b"/>
              <a:pathLst>
                <a:path w="2857" h="4754" extrusionOk="0">
                  <a:moveTo>
                    <a:pt x="1" y="0"/>
                  </a:moveTo>
                  <a:cubicBezTo>
                    <a:pt x="1" y="110"/>
                    <a:pt x="46" y="265"/>
                    <a:pt x="83" y="374"/>
                  </a:cubicBezTo>
                  <a:cubicBezTo>
                    <a:pt x="156" y="566"/>
                    <a:pt x="229" y="721"/>
                    <a:pt x="348" y="794"/>
                  </a:cubicBezTo>
                  <a:cubicBezTo>
                    <a:pt x="421" y="876"/>
                    <a:pt x="503" y="913"/>
                    <a:pt x="576" y="949"/>
                  </a:cubicBezTo>
                  <a:cubicBezTo>
                    <a:pt x="612" y="949"/>
                    <a:pt x="685" y="986"/>
                    <a:pt x="731" y="986"/>
                  </a:cubicBezTo>
                  <a:cubicBezTo>
                    <a:pt x="612" y="1369"/>
                    <a:pt x="576" y="1670"/>
                    <a:pt x="576" y="1971"/>
                  </a:cubicBezTo>
                  <a:cubicBezTo>
                    <a:pt x="612" y="2281"/>
                    <a:pt x="685" y="2582"/>
                    <a:pt x="804" y="2847"/>
                  </a:cubicBezTo>
                  <a:cubicBezTo>
                    <a:pt x="1032" y="3339"/>
                    <a:pt x="1415" y="3841"/>
                    <a:pt x="1944" y="4215"/>
                  </a:cubicBezTo>
                  <a:cubicBezTo>
                    <a:pt x="2172" y="4370"/>
                    <a:pt x="2437" y="4562"/>
                    <a:pt x="2738" y="4671"/>
                  </a:cubicBezTo>
                  <a:cubicBezTo>
                    <a:pt x="2778" y="4703"/>
                    <a:pt x="2811" y="4707"/>
                    <a:pt x="2843" y="4739"/>
                  </a:cubicBezTo>
                  <a:lnTo>
                    <a:pt x="2843" y="4739"/>
                  </a:lnTo>
                  <a:cubicBezTo>
                    <a:pt x="2773" y="4663"/>
                    <a:pt x="2695" y="4596"/>
                    <a:pt x="2592" y="4562"/>
                  </a:cubicBezTo>
                  <a:cubicBezTo>
                    <a:pt x="2327" y="4334"/>
                    <a:pt x="2017" y="4069"/>
                    <a:pt x="1789" y="3795"/>
                  </a:cubicBezTo>
                  <a:cubicBezTo>
                    <a:pt x="1561" y="3531"/>
                    <a:pt x="1333" y="3266"/>
                    <a:pt x="1187" y="2929"/>
                  </a:cubicBezTo>
                  <a:cubicBezTo>
                    <a:pt x="1068" y="2774"/>
                    <a:pt x="995" y="2582"/>
                    <a:pt x="959" y="2391"/>
                  </a:cubicBezTo>
                  <a:cubicBezTo>
                    <a:pt x="913" y="2318"/>
                    <a:pt x="877" y="2199"/>
                    <a:pt x="877" y="2090"/>
                  </a:cubicBezTo>
                  <a:cubicBezTo>
                    <a:pt x="840" y="2017"/>
                    <a:pt x="840" y="1898"/>
                    <a:pt x="840" y="1825"/>
                  </a:cubicBezTo>
                  <a:cubicBezTo>
                    <a:pt x="840" y="1706"/>
                    <a:pt x="840" y="1597"/>
                    <a:pt x="877" y="1515"/>
                  </a:cubicBezTo>
                  <a:cubicBezTo>
                    <a:pt x="877" y="1405"/>
                    <a:pt x="913" y="1287"/>
                    <a:pt x="913" y="1214"/>
                  </a:cubicBezTo>
                  <a:cubicBezTo>
                    <a:pt x="959" y="1022"/>
                    <a:pt x="1032" y="831"/>
                    <a:pt x="1068" y="648"/>
                  </a:cubicBezTo>
                  <a:cubicBezTo>
                    <a:pt x="913" y="648"/>
                    <a:pt x="731" y="566"/>
                    <a:pt x="576" y="493"/>
                  </a:cubicBezTo>
                  <a:cubicBezTo>
                    <a:pt x="503" y="457"/>
                    <a:pt x="421" y="420"/>
                    <a:pt x="348" y="374"/>
                  </a:cubicBezTo>
                  <a:cubicBezTo>
                    <a:pt x="275" y="301"/>
                    <a:pt x="229" y="265"/>
                    <a:pt x="156" y="192"/>
                  </a:cubicBezTo>
                  <a:cubicBezTo>
                    <a:pt x="119" y="110"/>
                    <a:pt x="46" y="37"/>
                    <a:pt x="1" y="0"/>
                  </a:cubicBezTo>
                  <a:close/>
                  <a:moveTo>
                    <a:pt x="2843" y="4739"/>
                  </a:moveTo>
                  <a:cubicBezTo>
                    <a:pt x="2847" y="4743"/>
                    <a:pt x="2852" y="4748"/>
                    <a:pt x="2856" y="4753"/>
                  </a:cubicBezTo>
                  <a:cubicBezTo>
                    <a:pt x="2852" y="4748"/>
                    <a:pt x="2847" y="4743"/>
                    <a:pt x="2843" y="4739"/>
                  </a:cubicBez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0"/>
            <p:cNvSpPr/>
            <p:nvPr/>
          </p:nvSpPr>
          <p:spPr>
            <a:xfrm>
              <a:off x="3456259" y="206065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0"/>
            <p:cNvSpPr/>
            <p:nvPr/>
          </p:nvSpPr>
          <p:spPr>
            <a:xfrm>
              <a:off x="3453256" y="206065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0"/>
            <p:cNvSpPr/>
            <p:nvPr/>
          </p:nvSpPr>
          <p:spPr>
            <a:xfrm>
              <a:off x="3483029" y="206065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0"/>
            <p:cNvSpPr/>
            <p:nvPr/>
          </p:nvSpPr>
          <p:spPr>
            <a:xfrm>
              <a:off x="3493149" y="2063070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0"/>
            <p:cNvSpPr/>
            <p:nvPr/>
          </p:nvSpPr>
          <p:spPr>
            <a:xfrm>
              <a:off x="3493149" y="2063070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0"/>
            <p:cNvSpPr/>
            <p:nvPr/>
          </p:nvSpPr>
          <p:spPr>
            <a:xfrm>
              <a:off x="3319212" y="2090427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0"/>
            <p:cNvSpPr/>
            <p:nvPr/>
          </p:nvSpPr>
          <p:spPr>
            <a:xfrm>
              <a:off x="3319212" y="2090427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0"/>
            <p:cNvSpPr/>
            <p:nvPr/>
          </p:nvSpPr>
          <p:spPr>
            <a:xfrm>
              <a:off x="3190588" y="2127970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0"/>
            <p:cNvSpPr/>
            <p:nvPr/>
          </p:nvSpPr>
          <p:spPr>
            <a:xfrm>
              <a:off x="3602186" y="2154804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0"/>
            <p:cNvSpPr/>
            <p:nvPr/>
          </p:nvSpPr>
          <p:spPr>
            <a:xfrm>
              <a:off x="3493149" y="2063070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0"/>
            <p:cNvSpPr/>
            <p:nvPr/>
          </p:nvSpPr>
          <p:spPr>
            <a:xfrm>
              <a:off x="3493149" y="2063070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0"/>
            <p:cNvSpPr/>
            <p:nvPr/>
          </p:nvSpPr>
          <p:spPr>
            <a:xfrm>
              <a:off x="3441373" y="2073190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0"/>
            <p:cNvSpPr/>
            <p:nvPr/>
          </p:nvSpPr>
          <p:spPr>
            <a:xfrm>
              <a:off x="3535458" y="2130385"/>
              <a:ext cx="2416" cy="6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0"/>
            <p:cNvSpPr/>
            <p:nvPr/>
          </p:nvSpPr>
          <p:spPr>
            <a:xfrm>
              <a:off x="3537809" y="213038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0"/>
            <p:cNvSpPr/>
            <p:nvPr/>
          </p:nvSpPr>
          <p:spPr>
            <a:xfrm>
              <a:off x="3552695" y="2145272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0"/>
            <p:cNvSpPr/>
            <p:nvPr/>
          </p:nvSpPr>
          <p:spPr>
            <a:xfrm>
              <a:off x="3552695" y="2145272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0"/>
            <p:cNvSpPr/>
            <p:nvPr/>
          </p:nvSpPr>
          <p:spPr>
            <a:xfrm>
              <a:off x="3580118" y="2157742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0"/>
            <p:cNvSpPr/>
            <p:nvPr/>
          </p:nvSpPr>
          <p:spPr>
            <a:xfrm>
              <a:off x="3135808" y="2139918"/>
              <a:ext cx="42308" cy="79850"/>
            </a:xfrm>
            <a:custGeom>
              <a:avLst/>
              <a:gdLst/>
              <a:ahLst/>
              <a:cxnLst/>
              <a:rect l="l" t="t" r="r" b="b"/>
              <a:pathLst>
                <a:path w="648" h="1223" extrusionOk="0">
                  <a:moveTo>
                    <a:pt x="575" y="0"/>
                  </a:moveTo>
                  <a:lnTo>
                    <a:pt x="529" y="46"/>
                  </a:lnTo>
                  <a:cubicBezTo>
                    <a:pt x="493" y="46"/>
                    <a:pt x="420" y="82"/>
                    <a:pt x="383" y="119"/>
                  </a:cubicBezTo>
                  <a:cubicBezTo>
                    <a:pt x="347" y="119"/>
                    <a:pt x="301" y="155"/>
                    <a:pt x="265" y="192"/>
                  </a:cubicBezTo>
                  <a:cubicBezTo>
                    <a:pt x="192" y="310"/>
                    <a:pt x="119" y="383"/>
                    <a:pt x="73" y="502"/>
                  </a:cubicBezTo>
                  <a:cubicBezTo>
                    <a:pt x="37" y="611"/>
                    <a:pt x="37" y="730"/>
                    <a:pt x="0" y="839"/>
                  </a:cubicBezTo>
                  <a:cubicBezTo>
                    <a:pt x="0" y="958"/>
                    <a:pt x="0" y="1031"/>
                    <a:pt x="37" y="1140"/>
                  </a:cubicBezTo>
                  <a:cubicBezTo>
                    <a:pt x="37" y="1186"/>
                    <a:pt x="73" y="1223"/>
                    <a:pt x="119" y="1223"/>
                  </a:cubicBezTo>
                  <a:cubicBezTo>
                    <a:pt x="119" y="1186"/>
                    <a:pt x="155" y="1140"/>
                    <a:pt x="155" y="1140"/>
                  </a:cubicBezTo>
                  <a:lnTo>
                    <a:pt x="155" y="1067"/>
                  </a:lnTo>
                  <a:lnTo>
                    <a:pt x="155" y="803"/>
                  </a:lnTo>
                  <a:cubicBezTo>
                    <a:pt x="192" y="730"/>
                    <a:pt x="192" y="611"/>
                    <a:pt x="265" y="538"/>
                  </a:cubicBezTo>
                  <a:cubicBezTo>
                    <a:pt x="301" y="502"/>
                    <a:pt x="347" y="420"/>
                    <a:pt x="383" y="383"/>
                  </a:cubicBezTo>
                  <a:cubicBezTo>
                    <a:pt x="420" y="347"/>
                    <a:pt x="456" y="310"/>
                    <a:pt x="493" y="274"/>
                  </a:cubicBezTo>
                  <a:cubicBezTo>
                    <a:pt x="529" y="228"/>
                    <a:pt x="575" y="228"/>
                    <a:pt x="611" y="192"/>
                  </a:cubicBezTo>
                  <a:cubicBezTo>
                    <a:pt x="648" y="192"/>
                    <a:pt x="648" y="155"/>
                    <a:pt x="648" y="119"/>
                  </a:cubicBezTo>
                  <a:cubicBezTo>
                    <a:pt x="648" y="82"/>
                    <a:pt x="648" y="46"/>
                    <a:pt x="611" y="46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rgbClr val="C88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0"/>
            <p:cNvSpPr/>
            <p:nvPr/>
          </p:nvSpPr>
          <p:spPr>
            <a:xfrm>
              <a:off x="3123272" y="2130385"/>
              <a:ext cx="44724" cy="24484"/>
            </a:xfrm>
            <a:custGeom>
              <a:avLst/>
              <a:gdLst/>
              <a:ahLst/>
              <a:cxnLst/>
              <a:rect l="l" t="t" r="r" b="b"/>
              <a:pathLst>
                <a:path w="685" h="375" extrusionOk="0">
                  <a:moveTo>
                    <a:pt x="265" y="0"/>
                  </a:moveTo>
                  <a:cubicBezTo>
                    <a:pt x="192" y="0"/>
                    <a:pt x="156" y="37"/>
                    <a:pt x="83" y="73"/>
                  </a:cubicBezTo>
                  <a:cubicBezTo>
                    <a:pt x="37" y="73"/>
                    <a:pt x="1" y="146"/>
                    <a:pt x="37" y="192"/>
                  </a:cubicBezTo>
                  <a:cubicBezTo>
                    <a:pt x="37" y="228"/>
                    <a:pt x="119" y="228"/>
                    <a:pt x="156" y="228"/>
                  </a:cubicBezTo>
                  <a:lnTo>
                    <a:pt x="192" y="192"/>
                  </a:lnTo>
                  <a:lnTo>
                    <a:pt x="311" y="192"/>
                  </a:lnTo>
                  <a:cubicBezTo>
                    <a:pt x="347" y="192"/>
                    <a:pt x="347" y="192"/>
                    <a:pt x="384" y="228"/>
                  </a:cubicBezTo>
                  <a:cubicBezTo>
                    <a:pt x="420" y="228"/>
                    <a:pt x="420" y="228"/>
                    <a:pt x="457" y="265"/>
                  </a:cubicBezTo>
                  <a:lnTo>
                    <a:pt x="493" y="301"/>
                  </a:lnTo>
                  <a:cubicBezTo>
                    <a:pt x="493" y="338"/>
                    <a:pt x="539" y="338"/>
                    <a:pt x="575" y="374"/>
                  </a:cubicBezTo>
                  <a:lnTo>
                    <a:pt x="648" y="374"/>
                  </a:lnTo>
                  <a:cubicBezTo>
                    <a:pt x="685" y="374"/>
                    <a:pt x="685" y="338"/>
                    <a:pt x="685" y="301"/>
                  </a:cubicBezTo>
                  <a:lnTo>
                    <a:pt x="685" y="265"/>
                  </a:lnTo>
                  <a:lnTo>
                    <a:pt x="685" y="228"/>
                  </a:lnTo>
                  <a:cubicBezTo>
                    <a:pt x="685" y="192"/>
                    <a:pt x="685" y="192"/>
                    <a:pt x="648" y="192"/>
                  </a:cubicBezTo>
                  <a:cubicBezTo>
                    <a:pt x="648" y="146"/>
                    <a:pt x="648" y="146"/>
                    <a:pt x="612" y="110"/>
                  </a:cubicBezTo>
                  <a:cubicBezTo>
                    <a:pt x="575" y="73"/>
                    <a:pt x="539" y="37"/>
                    <a:pt x="457" y="37"/>
                  </a:cubicBezTo>
                  <a:cubicBezTo>
                    <a:pt x="420" y="37"/>
                    <a:pt x="420" y="0"/>
                    <a:pt x="384" y="0"/>
                  </a:cubicBezTo>
                  <a:close/>
                </a:path>
              </a:pathLst>
            </a:custGeom>
            <a:solidFill>
              <a:srgbClr val="C88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0"/>
            <p:cNvSpPr/>
            <p:nvPr/>
          </p:nvSpPr>
          <p:spPr>
            <a:xfrm>
              <a:off x="3098853" y="1762862"/>
              <a:ext cx="719561" cy="525976"/>
            </a:xfrm>
            <a:custGeom>
              <a:avLst/>
              <a:gdLst/>
              <a:ahLst/>
              <a:cxnLst/>
              <a:rect l="l" t="t" r="r" b="b"/>
              <a:pathLst>
                <a:path w="11021" h="8056" extrusionOk="0">
                  <a:moveTo>
                    <a:pt x="6158" y="0"/>
                  </a:moveTo>
                  <a:cubicBezTo>
                    <a:pt x="6076" y="0"/>
                    <a:pt x="6003" y="37"/>
                    <a:pt x="5930" y="37"/>
                  </a:cubicBezTo>
                  <a:cubicBezTo>
                    <a:pt x="5848" y="37"/>
                    <a:pt x="5775" y="37"/>
                    <a:pt x="5702" y="73"/>
                  </a:cubicBezTo>
                  <a:cubicBezTo>
                    <a:pt x="5620" y="119"/>
                    <a:pt x="5511" y="156"/>
                    <a:pt x="5428" y="192"/>
                  </a:cubicBezTo>
                  <a:cubicBezTo>
                    <a:pt x="5319" y="265"/>
                    <a:pt x="5246" y="347"/>
                    <a:pt x="5127" y="420"/>
                  </a:cubicBezTo>
                  <a:cubicBezTo>
                    <a:pt x="5018" y="493"/>
                    <a:pt x="4899" y="575"/>
                    <a:pt x="4790" y="648"/>
                  </a:cubicBezTo>
                  <a:cubicBezTo>
                    <a:pt x="4708" y="648"/>
                    <a:pt x="4671" y="685"/>
                    <a:pt x="4598" y="685"/>
                  </a:cubicBezTo>
                  <a:cubicBezTo>
                    <a:pt x="4598" y="721"/>
                    <a:pt x="4562" y="721"/>
                    <a:pt x="4562" y="721"/>
                  </a:cubicBezTo>
                  <a:cubicBezTo>
                    <a:pt x="4516" y="721"/>
                    <a:pt x="4480" y="685"/>
                    <a:pt x="4443" y="685"/>
                  </a:cubicBezTo>
                  <a:lnTo>
                    <a:pt x="4370" y="648"/>
                  </a:lnTo>
                  <a:cubicBezTo>
                    <a:pt x="4288" y="648"/>
                    <a:pt x="4252" y="612"/>
                    <a:pt x="4179" y="612"/>
                  </a:cubicBezTo>
                  <a:lnTo>
                    <a:pt x="3951" y="612"/>
                  </a:lnTo>
                  <a:cubicBezTo>
                    <a:pt x="3914" y="575"/>
                    <a:pt x="3914" y="493"/>
                    <a:pt x="3878" y="457"/>
                  </a:cubicBezTo>
                  <a:cubicBezTo>
                    <a:pt x="3796" y="347"/>
                    <a:pt x="3723" y="265"/>
                    <a:pt x="3604" y="229"/>
                  </a:cubicBezTo>
                  <a:cubicBezTo>
                    <a:pt x="3422" y="119"/>
                    <a:pt x="3230" y="37"/>
                    <a:pt x="3002" y="37"/>
                  </a:cubicBezTo>
                  <a:lnTo>
                    <a:pt x="2965" y="37"/>
                  </a:lnTo>
                  <a:cubicBezTo>
                    <a:pt x="2737" y="37"/>
                    <a:pt x="2509" y="119"/>
                    <a:pt x="2281" y="229"/>
                  </a:cubicBezTo>
                  <a:cubicBezTo>
                    <a:pt x="2163" y="265"/>
                    <a:pt x="2090" y="347"/>
                    <a:pt x="1971" y="420"/>
                  </a:cubicBezTo>
                  <a:cubicBezTo>
                    <a:pt x="1898" y="493"/>
                    <a:pt x="1825" y="612"/>
                    <a:pt x="1779" y="685"/>
                  </a:cubicBezTo>
                  <a:cubicBezTo>
                    <a:pt x="1670" y="840"/>
                    <a:pt x="1633" y="986"/>
                    <a:pt x="1633" y="1141"/>
                  </a:cubicBezTo>
                  <a:lnTo>
                    <a:pt x="1551" y="1141"/>
                  </a:lnTo>
                  <a:cubicBezTo>
                    <a:pt x="1515" y="1104"/>
                    <a:pt x="1442" y="1104"/>
                    <a:pt x="1369" y="1104"/>
                  </a:cubicBezTo>
                  <a:lnTo>
                    <a:pt x="1323" y="1104"/>
                  </a:lnTo>
                  <a:cubicBezTo>
                    <a:pt x="1177" y="1104"/>
                    <a:pt x="1022" y="1177"/>
                    <a:pt x="867" y="1259"/>
                  </a:cubicBezTo>
                  <a:cubicBezTo>
                    <a:pt x="758" y="1296"/>
                    <a:pt x="639" y="1405"/>
                    <a:pt x="566" y="1560"/>
                  </a:cubicBezTo>
                  <a:cubicBezTo>
                    <a:pt x="530" y="1633"/>
                    <a:pt x="530" y="1716"/>
                    <a:pt x="530" y="1789"/>
                  </a:cubicBezTo>
                  <a:lnTo>
                    <a:pt x="530" y="2017"/>
                  </a:lnTo>
                  <a:cubicBezTo>
                    <a:pt x="530" y="2017"/>
                    <a:pt x="493" y="2017"/>
                    <a:pt x="457" y="2053"/>
                  </a:cubicBezTo>
                  <a:cubicBezTo>
                    <a:pt x="411" y="2053"/>
                    <a:pt x="375" y="2126"/>
                    <a:pt x="302" y="2172"/>
                  </a:cubicBezTo>
                  <a:cubicBezTo>
                    <a:pt x="229" y="2245"/>
                    <a:pt x="146" y="2354"/>
                    <a:pt x="110" y="2473"/>
                  </a:cubicBezTo>
                  <a:cubicBezTo>
                    <a:pt x="37" y="2737"/>
                    <a:pt x="0" y="3002"/>
                    <a:pt x="73" y="3312"/>
                  </a:cubicBezTo>
                  <a:cubicBezTo>
                    <a:pt x="110" y="3577"/>
                    <a:pt x="183" y="3841"/>
                    <a:pt x="338" y="4033"/>
                  </a:cubicBezTo>
                  <a:cubicBezTo>
                    <a:pt x="411" y="4179"/>
                    <a:pt x="530" y="4297"/>
                    <a:pt x="685" y="4407"/>
                  </a:cubicBezTo>
                  <a:cubicBezTo>
                    <a:pt x="758" y="4489"/>
                    <a:pt x="831" y="4525"/>
                    <a:pt x="913" y="4598"/>
                  </a:cubicBezTo>
                  <a:cubicBezTo>
                    <a:pt x="986" y="4635"/>
                    <a:pt x="1022" y="4680"/>
                    <a:pt x="1095" y="4717"/>
                  </a:cubicBezTo>
                  <a:cubicBezTo>
                    <a:pt x="1177" y="4790"/>
                    <a:pt x="1250" y="4863"/>
                    <a:pt x="1323" y="4945"/>
                  </a:cubicBezTo>
                  <a:cubicBezTo>
                    <a:pt x="1369" y="4981"/>
                    <a:pt x="1369" y="4981"/>
                    <a:pt x="1405" y="5018"/>
                  </a:cubicBezTo>
                  <a:lnTo>
                    <a:pt x="1405" y="5054"/>
                  </a:lnTo>
                  <a:cubicBezTo>
                    <a:pt x="1442" y="5319"/>
                    <a:pt x="1515" y="5702"/>
                    <a:pt x="1825" y="5894"/>
                  </a:cubicBezTo>
                  <a:cubicBezTo>
                    <a:pt x="1935" y="5930"/>
                    <a:pt x="2007" y="5967"/>
                    <a:pt x="2126" y="5967"/>
                  </a:cubicBezTo>
                  <a:lnTo>
                    <a:pt x="2199" y="5967"/>
                  </a:lnTo>
                  <a:cubicBezTo>
                    <a:pt x="2354" y="5930"/>
                    <a:pt x="2464" y="5857"/>
                    <a:pt x="2619" y="5739"/>
                  </a:cubicBezTo>
                  <a:cubicBezTo>
                    <a:pt x="2847" y="5511"/>
                    <a:pt x="3038" y="5210"/>
                    <a:pt x="3193" y="4790"/>
                  </a:cubicBezTo>
                  <a:cubicBezTo>
                    <a:pt x="3266" y="4598"/>
                    <a:pt x="3303" y="4334"/>
                    <a:pt x="3339" y="4106"/>
                  </a:cubicBezTo>
                  <a:cubicBezTo>
                    <a:pt x="3339" y="4142"/>
                    <a:pt x="3376" y="4179"/>
                    <a:pt x="3422" y="4261"/>
                  </a:cubicBezTo>
                  <a:cubicBezTo>
                    <a:pt x="3567" y="4407"/>
                    <a:pt x="3796" y="4525"/>
                    <a:pt x="4024" y="4562"/>
                  </a:cubicBezTo>
                  <a:cubicBezTo>
                    <a:pt x="4106" y="4598"/>
                    <a:pt x="4179" y="4598"/>
                    <a:pt x="4288" y="4598"/>
                  </a:cubicBezTo>
                  <a:cubicBezTo>
                    <a:pt x="4407" y="4598"/>
                    <a:pt x="4562" y="4562"/>
                    <a:pt x="4671" y="4525"/>
                  </a:cubicBezTo>
                  <a:cubicBezTo>
                    <a:pt x="4899" y="4452"/>
                    <a:pt x="5091" y="4297"/>
                    <a:pt x="5246" y="4142"/>
                  </a:cubicBezTo>
                  <a:cubicBezTo>
                    <a:pt x="5283" y="4033"/>
                    <a:pt x="5356" y="3914"/>
                    <a:pt x="5356" y="3805"/>
                  </a:cubicBezTo>
                  <a:cubicBezTo>
                    <a:pt x="5428" y="3841"/>
                    <a:pt x="5511" y="3878"/>
                    <a:pt x="5584" y="3914"/>
                  </a:cubicBezTo>
                  <a:cubicBezTo>
                    <a:pt x="5702" y="3951"/>
                    <a:pt x="5812" y="3996"/>
                    <a:pt x="5930" y="3996"/>
                  </a:cubicBezTo>
                  <a:lnTo>
                    <a:pt x="6003" y="3996"/>
                  </a:lnTo>
                  <a:cubicBezTo>
                    <a:pt x="6113" y="3996"/>
                    <a:pt x="6195" y="3996"/>
                    <a:pt x="6268" y="3951"/>
                  </a:cubicBezTo>
                  <a:cubicBezTo>
                    <a:pt x="6304" y="3951"/>
                    <a:pt x="6386" y="3951"/>
                    <a:pt x="6423" y="3914"/>
                  </a:cubicBezTo>
                  <a:lnTo>
                    <a:pt x="6423" y="3914"/>
                  </a:lnTo>
                  <a:cubicBezTo>
                    <a:pt x="6386" y="4142"/>
                    <a:pt x="6423" y="4407"/>
                    <a:pt x="6496" y="4635"/>
                  </a:cubicBezTo>
                  <a:cubicBezTo>
                    <a:pt x="6614" y="4908"/>
                    <a:pt x="6760" y="5173"/>
                    <a:pt x="6952" y="5365"/>
                  </a:cubicBezTo>
                  <a:cubicBezTo>
                    <a:pt x="7025" y="5438"/>
                    <a:pt x="7144" y="5511"/>
                    <a:pt x="7253" y="5547"/>
                  </a:cubicBezTo>
                  <a:cubicBezTo>
                    <a:pt x="7335" y="5593"/>
                    <a:pt x="7445" y="5629"/>
                    <a:pt x="7563" y="5629"/>
                  </a:cubicBezTo>
                  <a:lnTo>
                    <a:pt x="7636" y="5629"/>
                  </a:lnTo>
                  <a:cubicBezTo>
                    <a:pt x="7755" y="5629"/>
                    <a:pt x="7864" y="5593"/>
                    <a:pt x="8019" y="5511"/>
                  </a:cubicBezTo>
                  <a:cubicBezTo>
                    <a:pt x="8056" y="5474"/>
                    <a:pt x="8092" y="5438"/>
                    <a:pt x="8165" y="5401"/>
                  </a:cubicBezTo>
                  <a:lnTo>
                    <a:pt x="8165" y="5401"/>
                  </a:lnTo>
                  <a:cubicBezTo>
                    <a:pt x="8129" y="5438"/>
                    <a:pt x="8129" y="5474"/>
                    <a:pt x="8129" y="5511"/>
                  </a:cubicBezTo>
                  <a:cubicBezTo>
                    <a:pt x="8092" y="5702"/>
                    <a:pt x="8092" y="5857"/>
                    <a:pt x="8129" y="6003"/>
                  </a:cubicBezTo>
                  <a:cubicBezTo>
                    <a:pt x="8165" y="6158"/>
                    <a:pt x="8211" y="6277"/>
                    <a:pt x="8320" y="6350"/>
                  </a:cubicBezTo>
                  <a:cubicBezTo>
                    <a:pt x="8393" y="6423"/>
                    <a:pt x="8475" y="6459"/>
                    <a:pt x="8548" y="6505"/>
                  </a:cubicBezTo>
                  <a:cubicBezTo>
                    <a:pt x="8475" y="6614"/>
                    <a:pt x="8393" y="6769"/>
                    <a:pt x="8357" y="6961"/>
                  </a:cubicBezTo>
                  <a:cubicBezTo>
                    <a:pt x="8284" y="7144"/>
                    <a:pt x="8211" y="7372"/>
                    <a:pt x="8211" y="7600"/>
                  </a:cubicBezTo>
                  <a:cubicBezTo>
                    <a:pt x="8211" y="7718"/>
                    <a:pt x="8211" y="7791"/>
                    <a:pt x="8247" y="7873"/>
                  </a:cubicBezTo>
                  <a:cubicBezTo>
                    <a:pt x="8284" y="7910"/>
                    <a:pt x="8320" y="7946"/>
                    <a:pt x="8357" y="7983"/>
                  </a:cubicBezTo>
                  <a:cubicBezTo>
                    <a:pt x="8393" y="8019"/>
                    <a:pt x="8439" y="8019"/>
                    <a:pt x="8512" y="8056"/>
                  </a:cubicBezTo>
                  <a:lnTo>
                    <a:pt x="8667" y="8056"/>
                  </a:lnTo>
                  <a:cubicBezTo>
                    <a:pt x="8740" y="8056"/>
                    <a:pt x="8813" y="8056"/>
                    <a:pt x="8895" y="8019"/>
                  </a:cubicBezTo>
                  <a:cubicBezTo>
                    <a:pt x="9005" y="7983"/>
                    <a:pt x="9123" y="7910"/>
                    <a:pt x="9196" y="7828"/>
                  </a:cubicBezTo>
                  <a:cubicBezTo>
                    <a:pt x="9269" y="7682"/>
                    <a:pt x="9351" y="7527"/>
                    <a:pt x="9388" y="7417"/>
                  </a:cubicBezTo>
                  <a:cubicBezTo>
                    <a:pt x="9424" y="7299"/>
                    <a:pt x="9461" y="7226"/>
                    <a:pt x="9497" y="7107"/>
                  </a:cubicBezTo>
                  <a:cubicBezTo>
                    <a:pt x="9497" y="7071"/>
                    <a:pt x="9534" y="7034"/>
                    <a:pt x="9534" y="6998"/>
                  </a:cubicBezTo>
                  <a:lnTo>
                    <a:pt x="9534" y="6961"/>
                  </a:lnTo>
                  <a:cubicBezTo>
                    <a:pt x="9579" y="6879"/>
                    <a:pt x="9579" y="6806"/>
                    <a:pt x="9652" y="6733"/>
                  </a:cubicBezTo>
                  <a:cubicBezTo>
                    <a:pt x="9689" y="6651"/>
                    <a:pt x="9762" y="6614"/>
                    <a:pt x="9807" y="6578"/>
                  </a:cubicBezTo>
                  <a:cubicBezTo>
                    <a:pt x="9880" y="6505"/>
                    <a:pt x="9917" y="6459"/>
                    <a:pt x="9990" y="6386"/>
                  </a:cubicBezTo>
                  <a:cubicBezTo>
                    <a:pt x="10035" y="6350"/>
                    <a:pt x="10108" y="6313"/>
                    <a:pt x="10145" y="6277"/>
                  </a:cubicBezTo>
                  <a:cubicBezTo>
                    <a:pt x="10264" y="6158"/>
                    <a:pt x="10409" y="6049"/>
                    <a:pt x="10492" y="5930"/>
                  </a:cubicBezTo>
                  <a:cubicBezTo>
                    <a:pt x="10565" y="5775"/>
                    <a:pt x="10601" y="5629"/>
                    <a:pt x="10601" y="5474"/>
                  </a:cubicBezTo>
                  <a:cubicBezTo>
                    <a:pt x="10565" y="5319"/>
                    <a:pt x="10528" y="5173"/>
                    <a:pt x="10373" y="4981"/>
                  </a:cubicBezTo>
                  <a:cubicBezTo>
                    <a:pt x="10528" y="4908"/>
                    <a:pt x="10638" y="4790"/>
                    <a:pt x="10756" y="4635"/>
                  </a:cubicBezTo>
                  <a:cubicBezTo>
                    <a:pt x="10866" y="4489"/>
                    <a:pt x="10948" y="4297"/>
                    <a:pt x="10984" y="4106"/>
                  </a:cubicBezTo>
                  <a:cubicBezTo>
                    <a:pt x="11021" y="3914"/>
                    <a:pt x="10984" y="3768"/>
                    <a:pt x="10866" y="3613"/>
                  </a:cubicBezTo>
                  <a:cubicBezTo>
                    <a:pt x="10793" y="3494"/>
                    <a:pt x="10638" y="3421"/>
                    <a:pt x="10409" y="3385"/>
                  </a:cubicBezTo>
                  <a:cubicBezTo>
                    <a:pt x="10446" y="3312"/>
                    <a:pt x="10446" y="3266"/>
                    <a:pt x="10446" y="3230"/>
                  </a:cubicBezTo>
                  <a:lnTo>
                    <a:pt x="10446" y="3084"/>
                  </a:lnTo>
                  <a:lnTo>
                    <a:pt x="10446" y="2965"/>
                  </a:lnTo>
                  <a:cubicBezTo>
                    <a:pt x="10409" y="2856"/>
                    <a:pt x="10336" y="2737"/>
                    <a:pt x="10218" y="2664"/>
                  </a:cubicBezTo>
                  <a:cubicBezTo>
                    <a:pt x="10108" y="2582"/>
                    <a:pt x="9990" y="2546"/>
                    <a:pt x="9844" y="2473"/>
                  </a:cubicBezTo>
                  <a:cubicBezTo>
                    <a:pt x="9725" y="2436"/>
                    <a:pt x="9616" y="2354"/>
                    <a:pt x="9497" y="2281"/>
                  </a:cubicBezTo>
                  <a:cubicBezTo>
                    <a:pt x="9424" y="2245"/>
                    <a:pt x="9388" y="2208"/>
                    <a:pt x="9306" y="2172"/>
                  </a:cubicBezTo>
                  <a:cubicBezTo>
                    <a:pt x="9269" y="2090"/>
                    <a:pt x="9233" y="2053"/>
                    <a:pt x="9196" y="2017"/>
                  </a:cubicBezTo>
                  <a:cubicBezTo>
                    <a:pt x="9078" y="1862"/>
                    <a:pt x="8968" y="1716"/>
                    <a:pt x="8813" y="1597"/>
                  </a:cubicBezTo>
                  <a:cubicBezTo>
                    <a:pt x="8704" y="1560"/>
                    <a:pt x="8585" y="1524"/>
                    <a:pt x="8512" y="1524"/>
                  </a:cubicBezTo>
                  <a:lnTo>
                    <a:pt x="8439" y="1524"/>
                  </a:lnTo>
                  <a:cubicBezTo>
                    <a:pt x="8320" y="1524"/>
                    <a:pt x="8211" y="1560"/>
                    <a:pt x="8092" y="1633"/>
                  </a:cubicBezTo>
                  <a:cubicBezTo>
                    <a:pt x="8092" y="1560"/>
                    <a:pt x="8092" y="1487"/>
                    <a:pt x="8056" y="1369"/>
                  </a:cubicBezTo>
                  <a:cubicBezTo>
                    <a:pt x="8019" y="1214"/>
                    <a:pt x="7983" y="1104"/>
                    <a:pt x="7901" y="949"/>
                  </a:cubicBezTo>
                  <a:cubicBezTo>
                    <a:pt x="7755" y="721"/>
                    <a:pt x="7563" y="493"/>
                    <a:pt x="7253" y="302"/>
                  </a:cubicBezTo>
                  <a:cubicBezTo>
                    <a:pt x="7025" y="156"/>
                    <a:pt x="6724" y="73"/>
                    <a:pt x="6386" y="37"/>
                  </a:cubicBezTo>
                  <a:cubicBezTo>
                    <a:pt x="6304" y="37"/>
                    <a:pt x="6231" y="0"/>
                    <a:pt x="6158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0"/>
            <p:cNvSpPr/>
            <p:nvPr/>
          </p:nvSpPr>
          <p:spPr>
            <a:xfrm>
              <a:off x="3418717" y="2219703"/>
              <a:ext cx="82265" cy="158524"/>
            </a:xfrm>
            <a:custGeom>
              <a:avLst/>
              <a:gdLst/>
              <a:ahLst/>
              <a:cxnLst/>
              <a:rect l="l" t="t" r="r" b="b"/>
              <a:pathLst>
                <a:path w="1260" h="2428" extrusionOk="0">
                  <a:moveTo>
                    <a:pt x="1104" y="1"/>
                  </a:moveTo>
                  <a:cubicBezTo>
                    <a:pt x="1068" y="1"/>
                    <a:pt x="1068" y="37"/>
                    <a:pt x="1068" y="37"/>
                  </a:cubicBezTo>
                  <a:cubicBezTo>
                    <a:pt x="840" y="420"/>
                    <a:pt x="575" y="794"/>
                    <a:pt x="420" y="1214"/>
                  </a:cubicBezTo>
                  <a:lnTo>
                    <a:pt x="420" y="1332"/>
                  </a:lnTo>
                  <a:cubicBezTo>
                    <a:pt x="457" y="1332"/>
                    <a:pt x="493" y="1369"/>
                    <a:pt x="529" y="1369"/>
                  </a:cubicBezTo>
                  <a:lnTo>
                    <a:pt x="721" y="1369"/>
                  </a:lnTo>
                  <a:cubicBezTo>
                    <a:pt x="758" y="1405"/>
                    <a:pt x="758" y="1405"/>
                    <a:pt x="803" y="1405"/>
                  </a:cubicBezTo>
                  <a:cubicBezTo>
                    <a:pt x="840" y="1442"/>
                    <a:pt x="876" y="1442"/>
                    <a:pt x="876" y="1478"/>
                  </a:cubicBezTo>
                  <a:cubicBezTo>
                    <a:pt x="913" y="1515"/>
                    <a:pt x="913" y="1515"/>
                    <a:pt x="949" y="1561"/>
                  </a:cubicBezTo>
                  <a:cubicBezTo>
                    <a:pt x="949" y="1597"/>
                    <a:pt x="949" y="1634"/>
                    <a:pt x="986" y="1670"/>
                  </a:cubicBezTo>
                  <a:lnTo>
                    <a:pt x="986" y="1789"/>
                  </a:lnTo>
                  <a:cubicBezTo>
                    <a:pt x="986" y="1825"/>
                    <a:pt x="986" y="1898"/>
                    <a:pt x="949" y="1935"/>
                  </a:cubicBezTo>
                  <a:cubicBezTo>
                    <a:pt x="949" y="1971"/>
                    <a:pt x="913" y="2017"/>
                    <a:pt x="913" y="2053"/>
                  </a:cubicBezTo>
                  <a:cubicBezTo>
                    <a:pt x="876" y="2053"/>
                    <a:pt x="876" y="2090"/>
                    <a:pt x="840" y="2126"/>
                  </a:cubicBezTo>
                  <a:cubicBezTo>
                    <a:pt x="840" y="2126"/>
                    <a:pt x="803" y="2163"/>
                    <a:pt x="758" y="2163"/>
                  </a:cubicBezTo>
                  <a:cubicBezTo>
                    <a:pt x="721" y="2163"/>
                    <a:pt x="685" y="2199"/>
                    <a:pt x="648" y="2199"/>
                  </a:cubicBezTo>
                  <a:lnTo>
                    <a:pt x="420" y="2199"/>
                  </a:lnTo>
                  <a:cubicBezTo>
                    <a:pt x="384" y="2199"/>
                    <a:pt x="384" y="2163"/>
                    <a:pt x="347" y="2163"/>
                  </a:cubicBezTo>
                  <a:cubicBezTo>
                    <a:pt x="265" y="2126"/>
                    <a:pt x="228" y="2090"/>
                    <a:pt x="192" y="2017"/>
                  </a:cubicBezTo>
                  <a:cubicBezTo>
                    <a:pt x="155" y="2017"/>
                    <a:pt x="155" y="1971"/>
                    <a:pt x="119" y="1971"/>
                  </a:cubicBezTo>
                  <a:lnTo>
                    <a:pt x="37" y="1971"/>
                  </a:lnTo>
                  <a:cubicBezTo>
                    <a:pt x="0" y="2017"/>
                    <a:pt x="0" y="2053"/>
                    <a:pt x="0" y="2053"/>
                  </a:cubicBezTo>
                  <a:lnTo>
                    <a:pt x="0" y="2126"/>
                  </a:lnTo>
                  <a:cubicBezTo>
                    <a:pt x="73" y="2199"/>
                    <a:pt x="119" y="2281"/>
                    <a:pt x="192" y="2318"/>
                  </a:cubicBezTo>
                  <a:cubicBezTo>
                    <a:pt x="228" y="2318"/>
                    <a:pt x="265" y="2354"/>
                    <a:pt x="265" y="2354"/>
                  </a:cubicBezTo>
                  <a:cubicBezTo>
                    <a:pt x="301" y="2391"/>
                    <a:pt x="384" y="2391"/>
                    <a:pt x="420" y="2427"/>
                  </a:cubicBezTo>
                  <a:lnTo>
                    <a:pt x="612" y="2427"/>
                  </a:lnTo>
                  <a:cubicBezTo>
                    <a:pt x="685" y="2427"/>
                    <a:pt x="758" y="2391"/>
                    <a:pt x="803" y="2391"/>
                  </a:cubicBezTo>
                  <a:cubicBezTo>
                    <a:pt x="913" y="2354"/>
                    <a:pt x="986" y="2281"/>
                    <a:pt x="1068" y="2199"/>
                  </a:cubicBezTo>
                  <a:cubicBezTo>
                    <a:pt x="1104" y="2126"/>
                    <a:pt x="1141" y="2053"/>
                    <a:pt x="1177" y="1935"/>
                  </a:cubicBezTo>
                  <a:cubicBezTo>
                    <a:pt x="1214" y="1862"/>
                    <a:pt x="1214" y="1743"/>
                    <a:pt x="1177" y="1670"/>
                  </a:cubicBezTo>
                  <a:cubicBezTo>
                    <a:pt x="1177" y="1561"/>
                    <a:pt x="1141" y="1478"/>
                    <a:pt x="1104" y="1405"/>
                  </a:cubicBezTo>
                  <a:cubicBezTo>
                    <a:pt x="1031" y="1287"/>
                    <a:pt x="949" y="1250"/>
                    <a:pt x="840" y="1214"/>
                  </a:cubicBezTo>
                  <a:cubicBezTo>
                    <a:pt x="803" y="1177"/>
                    <a:pt x="721" y="1141"/>
                    <a:pt x="685" y="1141"/>
                  </a:cubicBezTo>
                  <a:cubicBezTo>
                    <a:pt x="840" y="794"/>
                    <a:pt x="1068" y="493"/>
                    <a:pt x="1259" y="147"/>
                  </a:cubicBezTo>
                  <a:lnTo>
                    <a:pt x="1259" y="74"/>
                  </a:lnTo>
                  <a:cubicBezTo>
                    <a:pt x="1259" y="37"/>
                    <a:pt x="1214" y="1"/>
                    <a:pt x="1177" y="1"/>
                  </a:cubicBezTo>
                  <a:close/>
                </a:path>
              </a:pathLst>
            </a:custGeom>
            <a:solidFill>
              <a:srgbClr val="C2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0"/>
            <p:cNvSpPr/>
            <p:nvPr/>
          </p:nvSpPr>
          <p:spPr>
            <a:xfrm>
              <a:off x="3354405" y="2341210"/>
              <a:ext cx="66726" cy="71558"/>
            </a:xfrm>
            <a:custGeom>
              <a:avLst/>
              <a:gdLst/>
              <a:ahLst/>
              <a:cxnLst/>
              <a:rect l="l" t="t" r="r" b="b"/>
              <a:pathLst>
                <a:path w="1022" h="1096" extrusionOk="0">
                  <a:moveTo>
                    <a:pt x="192" y="1"/>
                  </a:moveTo>
                  <a:cubicBezTo>
                    <a:pt x="146" y="1"/>
                    <a:pt x="146" y="1"/>
                    <a:pt x="146" y="37"/>
                  </a:cubicBezTo>
                  <a:cubicBezTo>
                    <a:pt x="73" y="110"/>
                    <a:pt x="37" y="229"/>
                    <a:pt x="0" y="302"/>
                  </a:cubicBezTo>
                  <a:lnTo>
                    <a:pt x="0" y="566"/>
                  </a:lnTo>
                  <a:cubicBezTo>
                    <a:pt x="0" y="721"/>
                    <a:pt x="73" y="876"/>
                    <a:pt x="192" y="986"/>
                  </a:cubicBezTo>
                  <a:cubicBezTo>
                    <a:pt x="228" y="986"/>
                    <a:pt x="265" y="1022"/>
                    <a:pt x="265" y="1022"/>
                  </a:cubicBezTo>
                  <a:cubicBezTo>
                    <a:pt x="301" y="1068"/>
                    <a:pt x="338" y="1068"/>
                    <a:pt x="374" y="1068"/>
                  </a:cubicBezTo>
                  <a:cubicBezTo>
                    <a:pt x="415" y="1086"/>
                    <a:pt x="454" y="1095"/>
                    <a:pt x="492" y="1095"/>
                  </a:cubicBezTo>
                  <a:cubicBezTo>
                    <a:pt x="529" y="1095"/>
                    <a:pt x="566" y="1086"/>
                    <a:pt x="602" y="1068"/>
                  </a:cubicBezTo>
                  <a:cubicBezTo>
                    <a:pt x="684" y="1068"/>
                    <a:pt x="721" y="1022"/>
                    <a:pt x="794" y="986"/>
                  </a:cubicBezTo>
                  <a:cubicBezTo>
                    <a:pt x="876" y="913"/>
                    <a:pt x="949" y="840"/>
                    <a:pt x="985" y="758"/>
                  </a:cubicBezTo>
                  <a:cubicBezTo>
                    <a:pt x="1022" y="721"/>
                    <a:pt x="985" y="648"/>
                    <a:pt x="985" y="648"/>
                  </a:cubicBezTo>
                  <a:lnTo>
                    <a:pt x="912" y="648"/>
                  </a:lnTo>
                  <a:cubicBezTo>
                    <a:pt x="912" y="648"/>
                    <a:pt x="876" y="648"/>
                    <a:pt x="876" y="685"/>
                  </a:cubicBezTo>
                  <a:cubicBezTo>
                    <a:pt x="876" y="685"/>
                    <a:pt x="876" y="721"/>
                    <a:pt x="830" y="721"/>
                  </a:cubicBezTo>
                  <a:cubicBezTo>
                    <a:pt x="794" y="758"/>
                    <a:pt x="794" y="794"/>
                    <a:pt x="721" y="840"/>
                  </a:cubicBezTo>
                  <a:cubicBezTo>
                    <a:pt x="721" y="876"/>
                    <a:pt x="684" y="913"/>
                    <a:pt x="648" y="913"/>
                  </a:cubicBezTo>
                  <a:cubicBezTo>
                    <a:pt x="602" y="913"/>
                    <a:pt x="602" y="949"/>
                    <a:pt x="566" y="949"/>
                  </a:cubicBezTo>
                  <a:lnTo>
                    <a:pt x="420" y="949"/>
                  </a:lnTo>
                  <a:cubicBezTo>
                    <a:pt x="374" y="913"/>
                    <a:pt x="338" y="913"/>
                    <a:pt x="338" y="913"/>
                  </a:cubicBezTo>
                  <a:cubicBezTo>
                    <a:pt x="301" y="876"/>
                    <a:pt x="265" y="840"/>
                    <a:pt x="265" y="840"/>
                  </a:cubicBezTo>
                  <a:cubicBezTo>
                    <a:pt x="228" y="794"/>
                    <a:pt x="192" y="758"/>
                    <a:pt x="192" y="721"/>
                  </a:cubicBezTo>
                  <a:cubicBezTo>
                    <a:pt x="146" y="685"/>
                    <a:pt x="146" y="648"/>
                    <a:pt x="146" y="612"/>
                  </a:cubicBezTo>
                  <a:lnTo>
                    <a:pt x="146" y="457"/>
                  </a:lnTo>
                  <a:lnTo>
                    <a:pt x="146" y="302"/>
                  </a:lnTo>
                  <a:cubicBezTo>
                    <a:pt x="192" y="229"/>
                    <a:pt x="228" y="156"/>
                    <a:pt x="265" y="110"/>
                  </a:cubicBezTo>
                  <a:lnTo>
                    <a:pt x="265" y="37"/>
                  </a:lnTo>
                  <a:cubicBezTo>
                    <a:pt x="265" y="37"/>
                    <a:pt x="265" y="1"/>
                    <a:pt x="228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0"/>
            <p:cNvSpPr/>
            <p:nvPr/>
          </p:nvSpPr>
          <p:spPr>
            <a:xfrm>
              <a:off x="3316862" y="2210759"/>
              <a:ext cx="59610" cy="67379"/>
            </a:xfrm>
            <a:custGeom>
              <a:avLst/>
              <a:gdLst/>
              <a:ahLst/>
              <a:cxnLst/>
              <a:rect l="l" t="t" r="r" b="b"/>
              <a:pathLst>
                <a:path w="913" h="1032" extrusionOk="0">
                  <a:moveTo>
                    <a:pt x="602" y="1"/>
                  </a:moveTo>
                  <a:cubicBezTo>
                    <a:pt x="452" y="1"/>
                    <a:pt x="247" y="145"/>
                    <a:pt x="155" y="366"/>
                  </a:cubicBezTo>
                  <a:cubicBezTo>
                    <a:pt x="0" y="630"/>
                    <a:pt x="37" y="895"/>
                    <a:pt x="228" y="1013"/>
                  </a:cubicBezTo>
                  <a:cubicBezTo>
                    <a:pt x="261" y="1026"/>
                    <a:pt x="294" y="1031"/>
                    <a:pt x="327" y="1031"/>
                  </a:cubicBezTo>
                  <a:cubicBezTo>
                    <a:pt x="494" y="1031"/>
                    <a:pt x="674" y="887"/>
                    <a:pt x="803" y="667"/>
                  </a:cubicBezTo>
                  <a:cubicBezTo>
                    <a:pt x="913" y="402"/>
                    <a:pt x="876" y="138"/>
                    <a:pt x="685" y="19"/>
                  </a:cubicBezTo>
                  <a:cubicBezTo>
                    <a:pt x="660" y="7"/>
                    <a:pt x="632" y="1"/>
                    <a:pt x="602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0"/>
            <p:cNvSpPr/>
            <p:nvPr/>
          </p:nvSpPr>
          <p:spPr>
            <a:xfrm>
              <a:off x="3527688" y="2295310"/>
              <a:ext cx="59675" cy="65878"/>
            </a:xfrm>
            <a:custGeom>
              <a:avLst/>
              <a:gdLst/>
              <a:ahLst/>
              <a:cxnLst/>
              <a:rect l="l" t="t" r="r" b="b"/>
              <a:pathLst>
                <a:path w="914" h="1009" extrusionOk="0">
                  <a:moveTo>
                    <a:pt x="600" y="1"/>
                  </a:moveTo>
                  <a:cubicBezTo>
                    <a:pt x="452" y="1"/>
                    <a:pt x="254" y="138"/>
                    <a:pt x="156" y="357"/>
                  </a:cubicBezTo>
                  <a:cubicBezTo>
                    <a:pt x="1" y="631"/>
                    <a:pt x="46" y="895"/>
                    <a:pt x="229" y="968"/>
                  </a:cubicBezTo>
                  <a:cubicBezTo>
                    <a:pt x="274" y="996"/>
                    <a:pt x="320" y="1009"/>
                    <a:pt x="367" y="1009"/>
                  </a:cubicBezTo>
                  <a:cubicBezTo>
                    <a:pt x="523" y="1009"/>
                    <a:pt x="685" y="870"/>
                    <a:pt x="804" y="667"/>
                  </a:cubicBezTo>
                  <a:cubicBezTo>
                    <a:pt x="913" y="403"/>
                    <a:pt x="877" y="92"/>
                    <a:pt x="685" y="19"/>
                  </a:cubicBezTo>
                  <a:cubicBezTo>
                    <a:pt x="660" y="7"/>
                    <a:pt x="631" y="1"/>
                    <a:pt x="600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0"/>
            <p:cNvSpPr/>
            <p:nvPr/>
          </p:nvSpPr>
          <p:spPr>
            <a:xfrm>
              <a:off x="3322216" y="2113083"/>
              <a:ext cx="123986" cy="47335"/>
            </a:xfrm>
            <a:custGeom>
              <a:avLst/>
              <a:gdLst/>
              <a:ahLst/>
              <a:cxnLst/>
              <a:rect l="l" t="t" r="r" b="b"/>
              <a:pathLst>
                <a:path w="1899" h="725" extrusionOk="0">
                  <a:moveTo>
                    <a:pt x="1141" y="1"/>
                  </a:moveTo>
                  <a:cubicBezTo>
                    <a:pt x="1059" y="1"/>
                    <a:pt x="1022" y="1"/>
                    <a:pt x="949" y="37"/>
                  </a:cubicBezTo>
                  <a:cubicBezTo>
                    <a:pt x="639" y="74"/>
                    <a:pt x="375" y="183"/>
                    <a:pt x="110" y="375"/>
                  </a:cubicBezTo>
                  <a:cubicBezTo>
                    <a:pt x="37" y="411"/>
                    <a:pt x="1" y="530"/>
                    <a:pt x="73" y="603"/>
                  </a:cubicBezTo>
                  <a:cubicBezTo>
                    <a:pt x="94" y="650"/>
                    <a:pt x="142" y="670"/>
                    <a:pt x="193" y="670"/>
                  </a:cubicBezTo>
                  <a:cubicBezTo>
                    <a:pt x="231" y="670"/>
                    <a:pt x="270" y="659"/>
                    <a:pt x="302" y="639"/>
                  </a:cubicBezTo>
                  <a:cubicBezTo>
                    <a:pt x="338" y="603"/>
                    <a:pt x="375" y="566"/>
                    <a:pt x="457" y="566"/>
                  </a:cubicBezTo>
                  <a:cubicBezTo>
                    <a:pt x="530" y="530"/>
                    <a:pt x="603" y="493"/>
                    <a:pt x="685" y="493"/>
                  </a:cubicBezTo>
                  <a:cubicBezTo>
                    <a:pt x="758" y="457"/>
                    <a:pt x="831" y="457"/>
                    <a:pt x="949" y="457"/>
                  </a:cubicBezTo>
                  <a:cubicBezTo>
                    <a:pt x="1022" y="493"/>
                    <a:pt x="1095" y="493"/>
                    <a:pt x="1177" y="530"/>
                  </a:cubicBezTo>
                  <a:cubicBezTo>
                    <a:pt x="1250" y="530"/>
                    <a:pt x="1287" y="566"/>
                    <a:pt x="1323" y="603"/>
                  </a:cubicBezTo>
                  <a:cubicBezTo>
                    <a:pt x="1405" y="603"/>
                    <a:pt x="1442" y="685"/>
                    <a:pt x="1515" y="685"/>
                  </a:cubicBezTo>
                  <a:cubicBezTo>
                    <a:pt x="1559" y="712"/>
                    <a:pt x="1602" y="724"/>
                    <a:pt x="1643" y="724"/>
                  </a:cubicBezTo>
                  <a:cubicBezTo>
                    <a:pt x="1712" y="724"/>
                    <a:pt x="1774" y="691"/>
                    <a:pt x="1825" y="639"/>
                  </a:cubicBezTo>
                  <a:cubicBezTo>
                    <a:pt x="1862" y="603"/>
                    <a:pt x="1862" y="566"/>
                    <a:pt x="1862" y="530"/>
                  </a:cubicBezTo>
                  <a:cubicBezTo>
                    <a:pt x="1898" y="457"/>
                    <a:pt x="1898" y="375"/>
                    <a:pt x="1862" y="338"/>
                  </a:cubicBezTo>
                  <a:cubicBezTo>
                    <a:pt x="1825" y="302"/>
                    <a:pt x="1779" y="265"/>
                    <a:pt x="1743" y="229"/>
                  </a:cubicBezTo>
                  <a:cubicBezTo>
                    <a:pt x="1706" y="183"/>
                    <a:pt x="1670" y="183"/>
                    <a:pt x="1633" y="147"/>
                  </a:cubicBezTo>
                  <a:cubicBezTo>
                    <a:pt x="1551" y="110"/>
                    <a:pt x="1478" y="74"/>
                    <a:pt x="1405" y="37"/>
                  </a:cubicBezTo>
                  <a:cubicBezTo>
                    <a:pt x="1323" y="37"/>
                    <a:pt x="1214" y="1"/>
                    <a:pt x="1141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0"/>
            <p:cNvSpPr/>
            <p:nvPr/>
          </p:nvSpPr>
          <p:spPr>
            <a:xfrm>
              <a:off x="3560465" y="2199463"/>
              <a:ext cx="71558" cy="79850"/>
            </a:xfrm>
            <a:custGeom>
              <a:avLst/>
              <a:gdLst/>
              <a:ahLst/>
              <a:cxnLst/>
              <a:rect l="l" t="t" r="r" b="b"/>
              <a:pathLst>
                <a:path w="1096" h="1223" extrusionOk="0">
                  <a:moveTo>
                    <a:pt x="375" y="0"/>
                  </a:moveTo>
                  <a:cubicBezTo>
                    <a:pt x="338" y="0"/>
                    <a:pt x="302" y="0"/>
                    <a:pt x="265" y="46"/>
                  </a:cubicBezTo>
                  <a:cubicBezTo>
                    <a:pt x="183" y="46"/>
                    <a:pt x="147" y="82"/>
                    <a:pt x="110" y="119"/>
                  </a:cubicBezTo>
                  <a:cubicBezTo>
                    <a:pt x="74" y="155"/>
                    <a:pt x="37" y="192"/>
                    <a:pt x="37" y="228"/>
                  </a:cubicBezTo>
                  <a:cubicBezTo>
                    <a:pt x="1" y="347"/>
                    <a:pt x="37" y="420"/>
                    <a:pt x="147" y="457"/>
                  </a:cubicBezTo>
                  <a:cubicBezTo>
                    <a:pt x="183" y="457"/>
                    <a:pt x="265" y="457"/>
                    <a:pt x="338" y="502"/>
                  </a:cubicBezTo>
                  <a:cubicBezTo>
                    <a:pt x="375" y="502"/>
                    <a:pt x="411" y="502"/>
                    <a:pt x="457" y="539"/>
                  </a:cubicBezTo>
                  <a:cubicBezTo>
                    <a:pt x="493" y="575"/>
                    <a:pt x="566" y="612"/>
                    <a:pt x="603" y="648"/>
                  </a:cubicBezTo>
                  <a:cubicBezTo>
                    <a:pt x="639" y="685"/>
                    <a:pt x="685" y="730"/>
                    <a:pt x="721" y="767"/>
                  </a:cubicBezTo>
                  <a:cubicBezTo>
                    <a:pt x="758" y="840"/>
                    <a:pt x="758" y="913"/>
                    <a:pt x="794" y="958"/>
                  </a:cubicBezTo>
                  <a:lnTo>
                    <a:pt x="794" y="1104"/>
                  </a:lnTo>
                  <a:cubicBezTo>
                    <a:pt x="794" y="1186"/>
                    <a:pt x="867" y="1223"/>
                    <a:pt x="949" y="1223"/>
                  </a:cubicBezTo>
                  <a:cubicBezTo>
                    <a:pt x="1022" y="1186"/>
                    <a:pt x="1095" y="1104"/>
                    <a:pt x="1095" y="1031"/>
                  </a:cubicBezTo>
                  <a:cubicBezTo>
                    <a:pt x="1095" y="767"/>
                    <a:pt x="1059" y="539"/>
                    <a:pt x="949" y="347"/>
                  </a:cubicBezTo>
                  <a:cubicBezTo>
                    <a:pt x="913" y="311"/>
                    <a:pt x="867" y="274"/>
                    <a:pt x="867" y="228"/>
                  </a:cubicBezTo>
                  <a:cubicBezTo>
                    <a:pt x="794" y="155"/>
                    <a:pt x="758" y="119"/>
                    <a:pt x="685" y="82"/>
                  </a:cubicBezTo>
                  <a:cubicBezTo>
                    <a:pt x="603" y="46"/>
                    <a:pt x="566" y="46"/>
                    <a:pt x="493" y="46"/>
                  </a:cubicBezTo>
                  <a:cubicBezTo>
                    <a:pt x="457" y="0"/>
                    <a:pt x="411" y="0"/>
                    <a:pt x="375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0"/>
            <p:cNvSpPr/>
            <p:nvPr/>
          </p:nvSpPr>
          <p:spPr>
            <a:xfrm>
              <a:off x="1214865" y="3311499"/>
              <a:ext cx="409825" cy="239353"/>
            </a:xfrm>
            <a:custGeom>
              <a:avLst/>
              <a:gdLst/>
              <a:ahLst/>
              <a:cxnLst/>
              <a:rect l="l" t="t" r="r" b="b"/>
              <a:pathLst>
                <a:path w="6277" h="3666" extrusionOk="0">
                  <a:moveTo>
                    <a:pt x="5018" y="0"/>
                  </a:moveTo>
                  <a:cubicBezTo>
                    <a:pt x="4908" y="37"/>
                    <a:pt x="4790" y="73"/>
                    <a:pt x="4680" y="155"/>
                  </a:cubicBezTo>
                  <a:cubicBezTo>
                    <a:pt x="4562" y="192"/>
                    <a:pt x="4452" y="265"/>
                    <a:pt x="4334" y="301"/>
                  </a:cubicBezTo>
                  <a:cubicBezTo>
                    <a:pt x="4224" y="384"/>
                    <a:pt x="4142" y="420"/>
                    <a:pt x="4033" y="493"/>
                  </a:cubicBezTo>
                  <a:cubicBezTo>
                    <a:pt x="3805" y="612"/>
                    <a:pt x="3540" y="685"/>
                    <a:pt x="3266" y="758"/>
                  </a:cubicBezTo>
                  <a:cubicBezTo>
                    <a:pt x="3120" y="840"/>
                    <a:pt x="2929" y="876"/>
                    <a:pt x="2774" y="913"/>
                  </a:cubicBezTo>
                  <a:lnTo>
                    <a:pt x="2737" y="949"/>
                  </a:lnTo>
                  <a:cubicBezTo>
                    <a:pt x="2582" y="986"/>
                    <a:pt x="2473" y="1031"/>
                    <a:pt x="2318" y="1068"/>
                  </a:cubicBezTo>
                  <a:cubicBezTo>
                    <a:pt x="2053" y="1141"/>
                    <a:pt x="1715" y="1259"/>
                    <a:pt x="1369" y="1405"/>
                  </a:cubicBezTo>
                  <a:cubicBezTo>
                    <a:pt x="1141" y="1524"/>
                    <a:pt x="949" y="1597"/>
                    <a:pt x="803" y="1715"/>
                  </a:cubicBezTo>
                  <a:cubicBezTo>
                    <a:pt x="721" y="1752"/>
                    <a:pt x="648" y="1788"/>
                    <a:pt x="575" y="1861"/>
                  </a:cubicBezTo>
                  <a:cubicBezTo>
                    <a:pt x="457" y="1943"/>
                    <a:pt x="384" y="2053"/>
                    <a:pt x="301" y="2126"/>
                  </a:cubicBezTo>
                  <a:cubicBezTo>
                    <a:pt x="228" y="2245"/>
                    <a:pt x="156" y="2354"/>
                    <a:pt x="119" y="2473"/>
                  </a:cubicBezTo>
                  <a:cubicBezTo>
                    <a:pt x="37" y="2628"/>
                    <a:pt x="0" y="2856"/>
                    <a:pt x="73" y="3038"/>
                  </a:cubicBezTo>
                  <a:cubicBezTo>
                    <a:pt x="119" y="3193"/>
                    <a:pt x="265" y="3312"/>
                    <a:pt x="420" y="3421"/>
                  </a:cubicBezTo>
                  <a:cubicBezTo>
                    <a:pt x="493" y="3458"/>
                    <a:pt x="612" y="3494"/>
                    <a:pt x="721" y="3540"/>
                  </a:cubicBezTo>
                  <a:cubicBezTo>
                    <a:pt x="803" y="3540"/>
                    <a:pt x="913" y="3576"/>
                    <a:pt x="1031" y="3613"/>
                  </a:cubicBezTo>
                  <a:cubicBezTo>
                    <a:pt x="1214" y="3649"/>
                    <a:pt x="1442" y="3649"/>
                    <a:pt x="1752" y="3649"/>
                  </a:cubicBezTo>
                  <a:cubicBezTo>
                    <a:pt x="1828" y="3662"/>
                    <a:pt x="1904" y="3666"/>
                    <a:pt x="1980" y="3666"/>
                  </a:cubicBezTo>
                  <a:cubicBezTo>
                    <a:pt x="2132" y="3666"/>
                    <a:pt x="2284" y="3649"/>
                    <a:pt x="2436" y="3649"/>
                  </a:cubicBezTo>
                  <a:cubicBezTo>
                    <a:pt x="2664" y="3649"/>
                    <a:pt x="2856" y="3613"/>
                    <a:pt x="3002" y="3576"/>
                  </a:cubicBezTo>
                  <a:cubicBezTo>
                    <a:pt x="3084" y="3576"/>
                    <a:pt x="3157" y="3576"/>
                    <a:pt x="3230" y="3540"/>
                  </a:cubicBezTo>
                  <a:cubicBezTo>
                    <a:pt x="3266" y="3540"/>
                    <a:pt x="3312" y="3494"/>
                    <a:pt x="3385" y="3494"/>
                  </a:cubicBezTo>
                  <a:lnTo>
                    <a:pt x="3421" y="3458"/>
                  </a:lnTo>
                  <a:cubicBezTo>
                    <a:pt x="3494" y="3421"/>
                    <a:pt x="3613" y="3385"/>
                    <a:pt x="3722" y="3348"/>
                  </a:cubicBezTo>
                  <a:cubicBezTo>
                    <a:pt x="3996" y="3230"/>
                    <a:pt x="4224" y="3120"/>
                    <a:pt x="4452" y="2965"/>
                  </a:cubicBezTo>
                  <a:lnTo>
                    <a:pt x="4489" y="2965"/>
                  </a:lnTo>
                  <a:cubicBezTo>
                    <a:pt x="4680" y="2810"/>
                    <a:pt x="4908" y="2664"/>
                    <a:pt x="5136" y="2436"/>
                  </a:cubicBezTo>
                  <a:cubicBezTo>
                    <a:pt x="5547" y="2089"/>
                    <a:pt x="5930" y="1670"/>
                    <a:pt x="6277" y="1177"/>
                  </a:cubicBezTo>
                  <a:lnTo>
                    <a:pt x="6277" y="1068"/>
                  </a:lnTo>
                  <a:cubicBezTo>
                    <a:pt x="6277" y="1068"/>
                    <a:pt x="6231" y="1031"/>
                    <a:pt x="6195" y="1031"/>
                  </a:cubicBezTo>
                  <a:cubicBezTo>
                    <a:pt x="6195" y="986"/>
                    <a:pt x="6158" y="986"/>
                    <a:pt x="6122" y="986"/>
                  </a:cubicBezTo>
                  <a:lnTo>
                    <a:pt x="6122" y="1031"/>
                  </a:lnTo>
                  <a:cubicBezTo>
                    <a:pt x="6085" y="1031"/>
                    <a:pt x="6085" y="1031"/>
                    <a:pt x="6049" y="1068"/>
                  </a:cubicBezTo>
                  <a:lnTo>
                    <a:pt x="6049" y="1104"/>
                  </a:lnTo>
                  <a:cubicBezTo>
                    <a:pt x="6049" y="913"/>
                    <a:pt x="6003" y="721"/>
                    <a:pt x="5930" y="529"/>
                  </a:cubicBezTo>
                  <a:cubicBezTo>
                    <a:pt x="5894" y="420"/>
                    <a:pt x="5821" y="301"/>
                    <a:pt x="5702" y="192"/>
                  </a:cubicBezTo>
                  <a:cubicBezTo>
                    <a:pt x="5666" y="155"/>
                    <a:pt x="5629" y="119"/>
                    <a:pt x="5547" y="73"/>
                  </a:cubicBezTo>
                  <a:cubicBezTo>
                    <a:pt x="5474" y="37"/>
                    <a:pt x="5438" y="37"/>
                    <a:pt x="5365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50"/>
            <p:cNvSpPr/>
            <p:nvPr/>
          </p:nvSpPr>
          <p:spPr>
            <a:xfrm>
              <a:off x="1259524" y="3311499"/>
              <a:ext cx="365167" cy="239353"/>
            </a:xfrm>
            <a:custGeom>
              <a:avLst/>
              <a:gdLst/>
              <a:ahLst/>
              <a:cxnLst/>
              <a:rect l="l" t="t" r="r" b="b"/>
              <a:pathLst>
                <a:path w="5593" h="3666" extrusionOk="0">
                  <a:moveTo>
                    <a:pt x="4681" y="0"/>
                  </a:moveTo>
                  <a:cubicBezTo>
                    <a:pt x="4562" y="0"/>
                    <a:pt x="4452" y="0"/>
                    <a:pt x="4334" y="37"/>
                  </a:cubicBezTo>
                  <a:cubicBezTo>
                    <a:pt x="4224" y="37"/>
                    <a:pt x="4106" y="73"/>
                    <a:pt x="3996" y="155"/>
                  </a:cubicBezTo>
                  <a:cubicBezTo>
                    <a:pt x="3878" y="192"/>
                    <a:pt x="3768" y="265"/>
                    <a:pt x="3650" y="347"/>
                  </a:cubicBezTo>
                  <a:cubicBezTo>
                    <a:pt x="3540" y="384"/>
                    <a:pt x="3458" y="420"/>
                    <a:pt x="3349" y="493"/>
                  </a:cubicBezTo>
                  <a:cubicBezTo>
                    <a:pt x="3121" y="612"/>
                    <a:pt x="2856" y="685"/>
                    <a:pt x="2582" y="758"/>
                  </a:cubicBezTo>
                  <a:cubicBezTo>
                    <a:pt x="2436" y="840"/>
                    <a:pt x="2245" y="876"/>
                    <a:pt x="2090" y="913"/>
                  </a:cubicBezTo>
                  <a:cubicBezTo>
                    <a:pt x="1944" y="986"/>
                    <a:pt x="1789" y="1031"/>
                    <a:pt x="1634" y="1068"/>
                  </a:cubicBezTo>
                  <a:cubicBezTo>
                    <a:pt x="1369" y="1141"/>
                    <a:pt x="1031" y="1259"/>
                    <a:pt x="685" y="1405"/>
                  </a:cubicBezTo>
                  <a:cubicBezTo>
                    <a:pt x="457" y="1524"/>
                    <a:pt x="265" y="1597"/>
                    <a:pt x="119" y="1715"/>
                  </a:cubicBezTo>
                  <a:cubicBezTo>
                    <a:pt x="74" y="1715"/>
                    <a:pt x="37" y="1752"/>
                    <a:pt x="1" y="1788"/>
                  </a:cubicBezTo>
                  <a:cubicBezTo>
                    <a:pt x="119" y="1898"/>
                    <a:pt x="192" y="1980"/>
                    <a:pt x="302" y="2089"/>
                  </a:cubicBezTo>
                  <a:cubicBezTo>
                    <a:pt x="420" y="2281"/>
                    <a:pt x="530" y="2473"/>
                    <a:pt x="612" y="2701"/>
                  </a:cubicBezTo>
                  <a:cubicBezTo>
                    <a:pt x="685" y="2892"/>
                    <a:pt x="758" y="3120"/>
                    <a:pt x="758" y="3312"/>
                  </a:cubicBezTo>
                  <a:cubicBezTo>
                    <a:pt x="758" y="3421"/>
                    <a:pt x="721" y="3540"/>
                    <a:pt x="721" y="3613"/>
                  </a:cubicBezTo>
                  <a:lnTo>
                    <a:pt x="685" y="3649"/>
                  </a:lnTo>
                  <a:lnTo>
                    <a:pt x="1068" y="3649"/>
                  </a:lnTo>
                  <a:cubicBezTo>
                    <a:pt x="1144" y="3662"/>
                    <a:pt x="1220" y="3666"/>
                    <a:pt x="1296" y="3666"/>
                  </a:cubicBezTo>
                  <a:cubicBezTo>
                    <a:pt x="1448" y="3666"/>
                    <a:pt x="1600" y="3649"/>
                    <a:pt x="1752" y="3649"/>
                  </a:cubicBezTo>
                  <a:cubicBezTo>
                    <a:pt x="1980" y="3613"/>
                    <a:pt x="2172" y="3613"/>
                    <a:pt x="2318" y="3576"/>
                  </a:cubicBezTo>
                  <a:cubicBezTo>
                    <a:pt x="2400" y="3576"/>
                    <a:pt x="2473" y="3540"/>
                    <a:pt x="2546" y="3540"/>
                  </a:cubicBezTo>
                  <a:cubicBezTo>
                    <a:pt x="2582" y="3494"/>
                    <a:pt x="2664" y="3494"/>
                    <a:pt x="2701" y="3458"/>
                  </a:cubicBezTo>
                  <a:lnTo>
                    <a:pt x="2737" y="3458"/>
                  </a:lnTo>
                  <a:cubicBezTo>
                    <a:pt x="2810" y="3421"/>
                    <a:pt x="2929" y="3385"/>
                    <a:pt x="3038" y="3348"/>
                  </a:cubicBezTo>
                  <a:cubicBezTo>
                    <a:pt x="3312" y="3230"/>
                    <a:pt x="3540" y="3120"/>
                    <a:pt x="3768" y="2965"/>
                  </a:cubicBezTo>
                  <a:lnTo>
                    <a:pt x="3805" y="2965"/>
                  </a:lnTo>
                  <a:cubicBezTo>
                    <a:pt x="3996" y="2810"/>
                    <a:pt x="4224" y="2664"/>
                    <a:pt x="4452" y="2436"/>
                  </a:cubicBezTo>
                  <a:cubicBezTo>
                    <a:pt x="4863" y="2089"/>
                    <a:pt x="5210" y="1670"/>
                    <a:pt x="5593" y="1177"/>
                  </a:cubicBezTo>
                  <a:lnTo>
                    <a:pt x="5593" y="1068"/>
                  </a:lnTo>
                  <a:cubicBezTo>
                    <a:pt x="5593" y="1068"/>
                    <a:pt x="5547" y="1031"/>
                    <a:pt x="5511" y="1031"/>
                  </a:cubicBezTo>
                  <a:cubicBezTo>
                    <a:pt x="5511" y="986"/>
                    <a:pt x="5474" y="986"/>
                    <a:pt x="5438" y="986"/>
                  </a:cubicBezTo>
                  <a:lnTo>
                    <a:pt x="5438" y="1031"/>
                  </a:lnTo>
                  <a:cubicBezTo>
                    <a:pt x="5401" y="1031"/>
                    <a:pt x="5401" y="1031"/>
                    <a:pt x="5401" y="1068"/>
                  </a:cubicBezTo>
                  <a:lnTo>
                    <a:pt x="5365" y="1068"/>
                  </a:lnTo>
                  <a:lnTo>
                    <a:pt x="5365" y="1104"/>
                  </a:lnTo>
                  <a:cubicBezTo>
                    <a:pt x="5365" y="913"/>
                    <a:pt x="5319" y="721"/>
                    <a:pt x="5246" y="529"/>
                  </a:cubicBezTo>
                  <a:cubicBezTo>
                    <a:pt x="5210" y="420"/>
                    <a:pt x="5137" y="301"/>
                    <a:pt x="5018" y="192"/>
                  </a:cubicBezTo>
                  <a:cubicBezTo>
                    <a:pt x="4982" y="155"/>
                    <a:pt x="4945" y="119"/>
                    <a:pt x="4863" y="73"/>
                  </a:cubicBezTo>
                  <a:cubicBezTo>
                    <a:pt x="4790" y="37"/>
                    <a:pt x="4754" y="37"/>
                    <a:pt x="468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50"/>
            <p:cNvSpPr/>
            <p:nvPr/>
          </p:nvSpPr>
          <p:spPr>
            <a:xfrm>
              <a:off x="974200" y="3413353"/>
              <a:ext cx="414657" cy="198416"/>
            </a:xfrm>
            <a:custGeom>
              <a:avLst/>
              <a:gdLst/>
              <a:ahLst/>
              <a:cxnLst/>
              <a:rect l="l" t="t" r="r" b="b"/>
              <a:pathLst>
                <a:path w="6351" h="3039" extrusionOk="0">
                  <a:moveTo>
                    <a:pt x="1369" y="0"/>
                  </a:moveTo>
                  <a:cubicBezTo>
                    <a:pt x="1296" y="0"/>
                    <a:pt x="1178" y="37"/>
                    <a:pt x="1105" y="37"/>
                  </a:cubicBezTo>
                  <a:cubicBezTo>
                    <a:pt x="950" y="37"/>
                    <a:pt x="795" y="73"/>
                    <a:pt x="685" y="110"/>
                  </a:cubicBezTo>
                  <a:cubicBezTo>
                    <a:pt x="566" y="155"/>
                    <a:pt x="457" y="228"/>
                    <a:pt x="338" y="301"/>
                  </a:cubicBezTo>
                  <a:cubicBezTo>
                    <a:pt x="229" y="383"/>
                    <a:pt x="74" y="529"/>
                    <a:pt x="37" y="758"/>
                  </a:cubicBezTo>
                  <a:cubicBezTo>
                    <a:pt x="1" y="913"/>
                    <a:pt x="37" y="1104"/>
                    <a:pt x="156" y="1250"/>
                  </a:cubicBezTo>
                  <a:cubicBezTo>
                    <a:pt x="192" y="1332"/>
                    <a:pt x="229" y="1405"/>
                    <a:pt x="302" y="1524"/>
                  </a:cubicBezTo>
                  <a:cubicBezTo>
                    <a:pt x="384" y="1597"/>
                    <a:pt x="457" y="1670"/>
                    <a:pt x="530" y="1752"/>
                  </a:cubicBezTo>
                  <a:cubicBezTo>
                    <a:pt x="685" y="1898"/>
                    <a:pt x="877" y="2016"/>
                    <a:pt x="1105" y="2162"/>
                  </a:cubicBezTo>
                  <a:cubicBezTo>
                    <a:pt x="1296" y="2317"/>
                    <a:pt x="1524" y="2436"/>
                    <a:pt x="1707" y="2546"/>
                  </a:cubicBezTo>
                  <a:cubicBezTo>
                    <a:pt x="1898" y="2619"/>
                    <a:pt x="2053" y="2701"/>
                    <a:pt x="2245" y="2774"/>
                  </a:cubicBezTo>
                  <a:cubicBezTo>
                    <a:pt x="2282" y="2810"/>
                    <a:pt x="2355" y="2810"/>
                    <a:pt x="2437" y="2847"/>
                  </a:cubicBezTo>
                  <a:cubicBezTo>
                    <a:pt x="2473" y="2847"/>
                    <a:pt x="2546" y="2892"/>
                    <a:pt x="2583" y="2892"/>
                  </a:cubicBezTo>
                  <a:lnTo>
                    <a:pt x="2619" y="2892"/>
                  </a:lnTo>
                  <a:cubicBezTo>
                    <a:pt x="2738" y="2929"/>
                    <a:pt x="2847" y="2965"/>
                    <a:pt x="2966" y="2965"/>
                  </a:cubicBezTo>
                  <a:cubicBezTo>
                    <a:pt x="3230" y="3002"/>
                    <a:pt x="3495" y="3038"/>
                    <a:pt x="3759" y="3038"/>
                  </a:cubicBezTo>
                  <a:lnTo>
                    <a:pt x="3805" y="3038"/>
                  </a:lnTo>
                  <a:cubicBezTo>
                    <a:pt x="4070" y="3038"/>
                    <a:pt x="4334" y="3002"/>
                    <a:pt x="4635" y="2965"/>
                  </a:cubicBezTo>
                  <a:cubicBezTo>
                    <a:pt x="5173" y="2892"/>
                    <a:pt x="5703" y="2701"/>
                    <a:pt x="6268" y="2473"/>
                  </a:cubicBezTo>
                  <a:cubicBezTo>
                    <a:pt x="6314" y="2436"/>
                    <a:pt x="6314" y="2436"/>
                    <a:pt x="6314" y="2390"/>
                  </a:cubicBezTo>
                  <a:cubicBezTo>
                    <a:pt x="6350" y="2354"/>
                    <a:pt x="6314" y="2317"/>
                    <a:pt x="6314" y="2317"/>
                  </a:cubicBezTo>
                  <a:cubicBezTo>
                    <a:pt x="6314" y="2281"/>
                    <a:pt x="6268" y="2244"/>
                    <a:pt x="6232" y="2244"/>
                  </a:cubicBezTo>
                  <a:cubicBezTo>
                    <a:pt x="6195" y="2244"/>
                    <a:pt x="6195" y="2244"/>
                    <a:pt x="6159" y="2281"/>
                  </a:cubicBezTo>
                  <a:lnTo>
                    <a:pt x="6086" y="2281"/>
                  </a:lnTo>
                  <a:cubicBezTo>
                    <a:pt x="6232" y="2126"/>
                    <a:pt x="6314" y="1934"/>
                    <a:pt x="6350" y="1752"/>
                  </a:cubicBezTo>
                  <a:cubicBezTo>
                    <a:pt x="6350" y="1633"/>
                    <a:pt x="6350" y="1478"/>
                    <a:pt x="6314" y="1369"/>
                  </a:cubicBezTo>
                  <a:cubicBezTo>
                    <a:pt x="6314" y="1296"/>
                    <a:pt x="6268" y="1214"/>
                    <a:pt x="6232" y="1177"/>
                  </a:cubicBezTo>
                  <a:cubicBezTo>
                    <a:pt x="6195" y="1104"/>
                    <a:pt x="6159" y="1068"/>
                    <a:pt x="6122" y="986"/>
                  </a:cubicBezTo>
                  <a:cubicBezTo>
                    <a:pt x="6040" y="913"/>
                    <a:pt x="5931" y="876"/>
                    <a:pt x="5812" y="840"/>
                  </a:cubicBezTo>
                  <a:cubicBezTo>
                    <a:pt x="5703" y="794"/>
                    <a:pt x="5584" y="758"/>
                    <a:pt x="5474" y="758"/>
                  </a:cubicBezTo>
                  <a:cubicBezTo>
                    <a:pt x="5319" y="721"/>
                    <a:pt x="5210" y="721"/>
                    <a:pt x="5091" y="721"/>
                  </a:cubicBezTo>
                  <a:cubicBezTo>
                    <a:pt x="4945" y="721"/>
                    <a:pt x="4863" y="721"/>
                    <a:pt x="4754" y="685"/>
                  </a:cubicBezTo>
                  <a:cubicBezTo>
                    <a:pt x="4489" y="685"/>
                    <a:pt x="4216" y="612"/>
                    <a:pt x="3951" y="529"/>
                  </a:cubicBezTo>
                  <a:cubicBezTo>
                    <a:pt x="3759" y="493"/>
                    <a:pt x="3613" y="456"/>
                    <a:pt x="3458" y="420"/>
                  </a:cubicBezTo>
                  <a:lnTo>
                    <a:pt x="3422" y="383"/>
                  </a:lnTo>
                  <a:cubicBezTo>
                    <a:pt x="3267" y="338"/>
                    <a:pt x="3121" y="301"/>
                    <a:pt x="2966" y="265"/>
                  </a:cubicBezTo>
                  <a:cubicBezTo>
                    <a:pt x="2701" y="228"/>
                    <a:pt x="2355" y="110"/>
                    <a:pt x="1980" y="73"/>
                  </a:cubicBezTo>
                  <a:cubicBezTo>
                    <a:pt x="1752" y="37"/>
                    <a:pt x="1561" y="0"/>
                    <a:pt x="1369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0"/>
            <p:cNvSpPr/>
            <p:nvPr/>
          </p:nvSpPr>
          <p:spPr>
            <a:xfrm>
              <a:off x="1029045" y="3413353"/>
              <a:ext cx="359813" cy="198416"/>
            </a:xfrm>
            <a:custGeom>
              <a:avLst/>
              <a:gdLst/>
              <a:ahLst/>
              <a:cxnLst/>
              <a:rect l="l" t="t" r="r" b="b"/>
              <a:pathLst>
                <a:path w="5511" h="3039" extrusionOk="0">
                  <a:moveTo>
                    <a:pt x="529" y="0"/>
                  </a:moveTo>
                  <a:cubicBezTo>
                    <a:pt x="493" y="0"/>
                    <a:pt x="411" y="37"/>
                    <a:pt x="374" y="37"/>
                  </a:cubicBezTo>
                  <a:cubicBezTo>
                    <a:pt x="411" y="155"/>
                    <a:pt x="456" y="301"/>
                    <a:pt x="456" y="456"/>
                  </a:cubicBezTo>
                  <a:cubicBezTo>
                    <a:pt x="456" y="685"/>
                    <a:pt x="456" y="913"/>
                    <a:pt x="411" y="1104"/>
                  </a:cubicBezTo>
                  <a:cubicBezTo>
                    <a:pt x="374" y="1332"/>
                    <a:pt x="301" y="1524"/>
                    <a:pt x="183" y="1706"/>
                  </a:cubicBezTo>
                  <a:cubicBezTo>
                    <a:pt x="146" y="1788"/>
                    <a:pt x="73" y="1898"/>
                    <a:pt x="0" y="1934"/>
                  </a:cubicBezTo>
                  <a:lnTo>
                    <a:pt x="0" y="1980"/>
                  </a:lnTo>
                  <a:cubicBezTo>
                    <a:pt x="73" y="2053"/>
                    <a:pt x="146" y="2089"/>
                    <a:pt x="265" y="2162"/>
                  </a:cubicBezTo>
                  <a:cubicBezTo>
                    <a:pt x="456" y="2317"/>
                    <a:pt x="684" y="2436"/>
                    <a:pt x="867" y="2546"/>
                  </a:cubicBezTo>
                  <a:cubicBezTo>
                    <a:pt x="1058" y="2619"/>
                    <a:pt x="1213" y="2701"/>
                    <a:pt x="1405" y="2774"/>
                  </a:cubicBezTo>
                  <a:cubicBezTo>
                    <a:pt x="1442" y="2810"/>
                    <a:pt x="1515" y="2810"/>
                    <a:pt x="1597" y="2847"/>
                  </a:cubicBezTo>
                  <a:cubicBezTo>
                    <a:pt x="1670" y="2847"/>
                    <a:pt x="1706" y="2892"/>
                    <a:pt x="1779" y="2892"/>
                  </a:cubicBezTo>
                  <a:cubicBezTo>
                    <a:pt x="1898" y="2929"/>
                    <a:pt x="2007" y="2929"/>
                    <a:pt x="2126" y="2965"/>
                  </a:cubicBezTo>
                  <a:cubicBezTo>
                    <a:pt x="2390" y="3002"/>
                    <a:pt x="2655" y="3038"/>
                    <a:pt x="2919" y="3038"/>
                  </a:cubicBezTo>
                  <a:lnTo>
                    <a:pt x="2965" y="3038"/>
                  </a:lnTo>
                  <a:cubicBezTo>
                    <a:pt x="3230" y="3038"/>
                    <a:pt x="3494" y="3002"/>
                    <a:pt x="3795" y="2965"/>
                  </a:cubicBezTo>
                  <a:cubicBezTo>
                    <a:pt x="4333" y="2892"/>
                    <a:pt x="4863" y="2701"/>
                    <a:pt x="5428" y="2473"/>
                  </a:cubicBezTo>
                  <a:cubicBezTo>
                    <a:pt x="5474" y="2436"/>
                    <a:pt x="5474" y="2436"/>
                    <a:pt x="5474" y="2390"/>
                  </a:cubicBezTo>
                  <a:lnTo>
                    <a:pt x="5474" y="2317"/>
                  </a:lnTo>
                  <a:cubicBezTo>
                    <a:pt x="5474" y="2281"/>
                    <a:pt x="5428" y="2281"/>
                    <a:pt x="5392" y="2244"/>
                  </a:cubicBezTo>
                  <a:cubicBezTo>
                    <a:pt x="5355" y="2244"/>
                    <a:pt x="5355" y="2244"/>
                    <a:pt x="5319" y="2281"/>
                  </a:cubicBezTo>
                  <a:lnTo>
                    <a:pt x="5282" y="2281"/>
                  </a:lnTo>
                  <a:cubicBezTo>
                    <a:pt x="5392" y="2126"/>
                    <a:pt x="5474" y="1934"/>
                    <a:pt x="5474" y="1752"/>
                  </a:cubicBezTo>
                  <a:cubicBezTo>
                    <a:pt x="5510" y="1633"/>
                    <a:pt x="5510" y="1478"/>
                    <a:pt x="5474" y="1369"/>
                  </a:cubicBezTo>
                  <a:cubicBezTo>
                    <a:pt x="5474" y="1296"/>
                    <a:pt x="5428" y="1250"/>
                    <a:pt x="5392" y="1177"/>
                  </a:cubicBezTo>
                  <a:cubicBezTo>
                    <a:pt x="5355" y="1104"/>
                    <a:pt x="5319" y="1068"/>
                    <a:pt x="5282" y="986"/>
                  </a:cubicBezTo>
                  <a:cubicBezTo>
                    <a:pt x="5200" y="913"/>
                    <a:pt x="5091" y="876"/>
                    <a:pt x="4972" y="840"/>
                  </a:cubicBezTo>
                  <a:cubicBezTo>
                    <a:pt x="4863" y="794"/>
                    <a:pt x="4744" y="758"/>
                    <a:pt x="4634" y="758"/>
                  </a:cubicBezTo>
                  <a:cubicBezTo>
                    <a:pt x="4479" y="721"/>
                    <a:pt x="4370" y="721"/>
                    <a:pt x="4251" y="721"/>
                  </a:cubicBezTo>
                  <a:lnTo>
                    <a:pt x="3914" y="721"/>
                  </a:lnTo>
                  <a:cubicBezTo>
                    <a:pt x="3649" y="685"/>
                    <a:pt x="3376" y="612"/>
                    <a:pt x="3111" y="529"/>
                  </a:cubicBezTo>
                  <a:cubicBezTo>
                    <a:pt x="2919" y="493"/>
                    <a:pt x="2773" y="456"/>
                    <a:pt x="2618" y="420"/>
                  </a:cubicBezTo>
                  <a:cubicBezTo>
                    <a:pt x="2427" y="383"/>
                    <a:pt x="2281" y="338"/>
                    <a:pt x="2126" y="265"/>
                  </a:cubicBezTo>
                  <a:cubicBezTo>
                    <a:pt x="1861" y="228"/>
                    <a:pt x="1515" y="110"/>
                    <a:pt x="1140" y="73"/>
                  </a:cubicBezTo>
                  <a:cubicBezTo>
                    <a:pt x="912" y="37"/>
                    <a:pt x="721" y="0"/>
                    <a:pt x="52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0"/>
            <p:cNvSpPr/>
            <p:nvPr/>
          </p:nvSpPr>
          <p:spPr>
            <a:xfrm>
              <a:off x="1515076" y="2743272"/>
              <a:ext cx="1097198" cy="667721"/>
            </a:xfrm>
            <a:custGeom>
              <a:avLst/>
              <a:gdLst/>
              <a:ahLst/>
              <a:cxnLst/>
              <a:rect l="l" t="t" r="r" b="b"/>
              <a:pathLst>
                <a:path w="16805" h="10227" extrusionOk="0">
                  <a:moveTo>
                    <a:pt x="9543" y="0"/>
                  </a:moveTo>
                  <a:cubicBezTo>
                    <a:pt x="9388" y="0"/>
                    <a:pt x="9242" y="37"/>
                    <a:pt x="9086" y="37"/>
                  </a:cubicBezTo>
                  <a:cubicBezTo>
                    <a:pt x="8703" y="73"/>
                    <a:pt x="8293" y="192"/>
                    <a:pt x="7910" y="384"/>
                  </a:cubicBezTo>
                  <a:cubicBezTo>
                    <a:pt x="7563" y="529"/>
                    <a:pt x="7189" y="721"/>
                    <a:pt x="6769" y="1022"/>
                  </a:cubicBezTo>
                  <a:cubicBezTo>
                    <a:pt x="6386" y="1250"/>
                    <a:pt x="6049" y="1524"/>
                    <a:pt x="5702" y="1788"/>
                  </a:cubicBezTo>
                  <a:cubicBezTo>
                    <a:pt x="4945" y="2390"/>
                    <a:pt x="4297" y="2965"/>
                    <a:pt x="3649" y="3531"/>
                  </a:cubicBezTo>
                  <a:cubicBezTo>
                    <a:pt x="2892" y="4215"/>
                    <a:pt x="2281" y="4863"/>
                    <a:pt x="1715" y="5510"/>
                  </a:cubicBezTo>
                  <a:cubicBezTo>
                    <a:pt x="1405" y="5857"/>
                    <a:pt x="1104" y="6231"/>
                    <a:pt x="876" y="6578"/>
                  </a:cubicBezTo>
                  <a:cubicBezTo>
                    <a:pt x="721" y="6769"/>
                    <a:pt x="611" y="6952"/>
                    <a:pt x="493" y="7143"/>
                  </a:cubicBezTo>
                  <a:cubicBezTo>
                    <a:pt x="383" y="7298"/>
                    <a:pt x="265" y="7490"/>
                    <a:pt x="192" y="7682"/>
                  </a:cubicBezTo>
                  <a:cubicBezTo>
                    <a:pt x="37" y="8019"/>
                    <a:pt x="0" y="8402"/>
                    <a:pt x="0" y="8740"/>
                  </a:cubicBezTo>
                  <a:cubicBezTo>
                    <a:pt x="37" y="9050"/>
                    <a:pt x="155" y="9351"/>
                    <a:pt x="347" y="9579"/>
                  </a:cubicBezTo>
                  <a:cubicBezTo>
                    <a:pt x="538" y="9807"/>
                    <a:pt x="767" y="9999"/>
                    <a:pt x="1068" y="10108"/>
                  </a:cubicBezTo>
                  <a:cubicBezTo>
                    <a:pt x="1259" y="10190"/>
                    <a:pt x="1451" y="10227"/>
                    <a:pt x="1679" y="10227"/>
                  </a:cubicBezTo>
                  <a:cubicBezTo>
                    <a:pt x="1788" y="10227"/>
                    <a:pt x="1907" y="10190"/>
                    <a:pt x="2053" y="10190"/>
                  </a:cubicBezTo>
                  <a:cubicBezTo>
                    <a:pt x="2208" y="10145"/>
                    <a:pt x="2400" y="10108"/>
                    <a:pt x="2591" y="9999"/>
                  </a:cubicBezTo>
                  <a:cubicBezTo>
                    <a:pt x="2774" y="9917"/>
                    <a:pt x="2965" y="9807"/>
                    <a:pt x="3157" y="9689"/>
                  </a:cubicBezTo>
                  <a:cubicBezTo>
                    <a:pt x="3503" y="9461"/>
                    <a:pt x="3877" y="9232"/>
                    <a:pt x="4224" y="9004"/>
                  </a:cubicBezTo>
                  <a:lnTo>
                    <a:pt x="4261" y="9004"/>
                  </a:lnTo>
                  <a:cubicBezTo>
                    <a:pt x="5018" y="8548"/>
                    <a:pt x="5784" y="8056"/>
                    <a:pt x="6505" y="7563"/>
                  </a:cubicBezTo>
                  <a:cubicBezTo>
                    <a:pt x="7381" y="6997"/>
                    <a:pt x="8065" y="6496"/>
                    <a:pt x="8667" y="5967"/>
                  </a:cubicBezTo>
                  <a:cubicBezTo>
                    <a:pt x="9050" y="5666"/>
                    <a:pt x="9388" y="5355"/>
                    <a:pt x="9698" y="5054"/>
                  </a:cubicBezTo>
                  <a:cubicBezTo>
                    <a:pt x="10117" y="5702"/>
                    <a:pt x="10683" y="6313"/>
                    <a:pt x="11294" y="6842"/>
                  </a:cubicBezTo>
                  <a:cubicBezTo>
                    <a:pt x="11595" y="7107"/>
                    <a:pt x="11942" y="7335"/>
                    <a:pt x="12279" y="7527"/>
                  </a:cubicBezTo>
                  <a:cubicBezTo>
                    <a:pt x="12663" y="7755"/>
                    <a:pt x="13000" y="7910"/>
                    <a:pt x="13347" y="8019"/>
                  </a:cubicBezTo>
                  <a:cubicBezTo>
                    <a:pt x="13648" y="8138"/>
                    <a:pt x="13949" y="8174"/>
                    <a:pt x="14296" y="8174"/>
                  </a:cubicBezTo>
                  <a:lnTo>
                    <a:pt x="14368" y="8174"/>
                  </a:lnTo>
                  <a:cubicBezTo>
                    <a:pt x="14633" y="8174"/>
                    <a:pt x="14907" y="8138"/>
                    <a:pt x="15135" y="8092"/>
                  </a:cubicBezTo>
                  <a:cubicBezTo>
                    <a:pt x="15399" y="8019"/>
                    <a:pt x="15664" y="7864"/>
                    <a:pt x="15855" y="7718"/>
                  </a:cubicBezTo>
                  <a:cubicBezTo>
                    <a:pt x="16084" y="7563"/>
                    <a:pt x="16275" y="7371"/>
                    <a:pt x="16421" y="7180"/>
                  </a:cubicBezTo>
                  <a:cubicBezTo>
                    <a:pt x="16503" y="7070"/>
                    <a:pt x="16540" y="6952"/>
                    <a:pt x="16613" y="6806"/>
                  </a:cubicBezTo>
                  <a:cubicBezTo>
                    <a:pt x="16649" y="6687"/>
                    <a:pt x="16686" y="6578"/>
                    <a:pt x="16731" y="6423"/>
                  </a:cubicBezTo>
                  <a:cubicBezTo>
                    <a:pt x="16804" y="6158"/>
                    <a:pt x="16804" y="5857"/>
                    <a:pt x="16804" y="5510"/>
                  </a:cubicBezTo>
                  <a:cubicBezTo>
                    <a:pt x="16768" y="5209"/>
                    <a:pt x="16686" y="4863"/>
                    <a:pt x="16540" y="4525"/>
                  </a:cubicBezTo>
                  <a:cubicBezTo>
                    <a:pt x="16385" y="4179"/>
                    <a:pt x="16193" y="3841"/>
                    <a:pt x="15965" y="3494"/>
                  </a:cubicBezTo>
                  <a:cubicBezTo>
                    <a:pt x="15819" y="3266"/>
                    <a:pt x="15627" y="3075"/>
                    <a:pt x="15399" y="2892"/>
                  </a:cubicBezTo>
                  <a:cubicBezTo>
                    <a:pt x="15208" y="2701"/>
                    <a:pt x="14980" y="2546"/>
                    <a:pt x="14752" y="2436"/>
                  </a:cubicBezTo>
                  <a:cubicBezTo>
                    <a:pt x="14140" y="1980"/>
                    <a:pt x="13538" y="1597"/>
                    <a:pt x="12927" y="1250"/>
                  </a:cubicBezTo>
                  <a:cubicBezTo>
                    <a:pt x="12507" y="986"/>
                    <a:pt x="12088" y="758"/>
                    <a:pt x="11632" y="566"/>
                  </a:cubicBezTo>
                  <a:cubicBezTo>
                    <a:pt x="11440" y="493"/>
                    <a:pt x="11212" y="420"/>
                    <a:pt x="10984" y="301"/>
                  </a:cubicBezTo>
                  <a:cubicBezTo>
                    <a:pt x="10911" y="265"/>
                    <a:pt x="10802" y="228"/>
                    <a:pt x="10683" y="192"/>
                  </a:cubicBezTo>
                  <a:cubicBezTo>
                    <a:pt x="10573" y="155"/>
                    <a:pt x="10455" y="155"/>
                    <a:pt x="10345" y="110"/>
                  </a:cubicBezTo>
                  <a:cubicBezTo>
                    <a:pt x="10072" y="37"/>
                    <a:pt x="9807" y="0"/>
                    <a:pt x="9543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0"/>
            <p:cNvSpPr/>
            <p:nvPr/>
          </p:nvSpPr>
          <p:spPr>
            <a:xfrm>
              <a:off x="1326840" y="3135214"/>
              <a:ext cx="1538559" cy="531330"/>
            </a:xfrm>
            <a:custGeom>
              <a:avLst/>
              <a:gdLst/>
              <a:ahLst/>
              <a:cxnLst/>
              <a:rect l="l" t="t" r="r" b="b"/>
              <a:pathLst>
                <a:path w="23565" h="8138" extrusionOk="0">
                  <a:moveTo>
                    <a:pt x="18811" y="310"/>
                  </a:moveTo>
                  <a:lnTo>
                    <a:pt x="18811" y="310"/>
                  </a:lnTo>
                  <a:cubicBezTo>
                    <a:pt x="18547" y="471"/>
                    <a:pt x="18275" y="582"/>
                    <a:pt x="17983" y="712"/>
                  </a:cubicBezTo>
                  <a:lnTo>
                    <a:pt x="17983" y="712"/>
                  </a:lnTo>
                  <a:lnTo>
                    <a:pt x="18018" y="684"/>
                  </a:lnTo>
                  <a:cubicBezTo>
                    <a:pt x="18164" y="575"/>
                    <a:pt x="18355" y="493"/>
                    <a:pt x="18547" y="420"/>
                  </a:cubicBezTo>
                  <a:cubicBezTo>
                    <a:pt x="18620" y="383"/>
                    <a:pt x="18738" y="347"/>
                    <a:pt x="18811" y="310"/>
                  </a:cubicBezTo>
                  <a:close/>
                  <a:moveTo>
                    <a:pt x="19496" y="0"/>
                  </a:moveTo>
                  <a:cubicBezTo>
                    <a:pt x="19341" y="0"/>
                    <a:pt x="19195" y="37"/>
                    <a:pt x="19040" y="37"/>
                  </a:cubicBezTo>
                  <a:cubicBezTo>
                    <a:pt x="18620" y="119"/>
                    <a:pt x="18246" y="265"/>
                    <a:pt x="17899" y="493"/>
                  </a:cubicBezTo>
                  <a:cubicBezTo>
                    <a:pt x="17899" y="538"/>
                    <a:pt x="17863" y="538"/>
                    <a:pt x="17863" y="575"/>
                  </a:cubicBezTo>
                  <a:lnTo>
                    <a:pt x="17863" y="648"/>
                  </a:lnTo>
                  <a:cubicBezTo>
                    <a:pt x="17899" y="684"/>
                    <a:pt x="17899" y="684"/>
                    <a:pt x="17936" y="684"/>
                  </a:cubicBezTo>
                  <a:lnTo>
                    <a:pt x="17969" y="718"/>
                  </a:lnTo>
                  <a:lnTo>
                    <a:pt x="17969" y="718"/>
                  </a:lnTo>
                  <a:cubicBezTo>
                    <a:pt x="17934" y="734"/>
                    <a:pt x="17899" y="750"/>
                    <a:pt x="17863" y="766"/>
                  </a:cubicBezTo>
                  <a:cubicBezTo>
                    <a:pt x="17334" y="994"/>
                    <a:pt x="16722" y="1177"/>
                    <a:pt x="16002" y="1332"/>
                  </a:cubicBezTo>
                  <a:cubicBezTo>
                    <a:pt x="15354" y="1524"/>
                    <a:pt x="14670" y="1633"/>
                    <a:pt x="14022" y="1752"/>
                  </a:cubicBezTo>
                  <a:cubicBezTo>
                    <a:pt x="13830" y="1788"/>
                    <a:pt x="13639" y="1825"/>
                    <a:pt x="13456" y="1861"/>
                  </a:cubicBezTo>
                  <a:cubicBezTo>
                    <a:pt x="13037" y="1980"/>
                    <a:pt x="12581" y="2053"/>
                    <a:pt x="12125" y="2135"/>
                  </a:cubicBezTo>
                  <a:cubicBezTo>
                    <a:pt x="11778" y="2208"/>
                    <a:pt x="11440" y="2281"/>
                    <a:pt x="11176" y="2363"/>
                  </a:cubicBezTo>
                  <a:cubicBezTo>
                    <a:pt x="10756" y="2436"/>
                    <a:pt x="10336" y="2545"/>
                    <a:pt x="9917" y="2664"/>
                  </a:cubicBezTo>
                  <a:cubicBezTo>
                    <a:pt x="9534" y="2737"/>
                    <a:pt x="9123" y="2855"/>
                    <a:pt x="8740" y="2928"/>
                  </a:cubicBezTo>
                  <a:cubicBezTo>
                    <a:pt x="7527" y="3229"/>
                    <a:pt x="6231" y="3540"/>
                    <a:pt x="5018" y="3804"/>
                  </a:cubicBezTo>
                  <a:lnTo>
                    <a:pt x="4863" y="3841"/>
                  </a:lnTo>
                  <a:cubicBezTo>
                    <a:pt x="4790" y="3877"/>
                    <a:pt x="4671" y="3914"/>
                    <a:pt x="4562" y="3914"/>
                  </a:cubicBezTo>
                  <a:cubicBezTo>
                    <a:pt x="4443" y="3959"/>
                    <a:pt x="4334" y="3959"/>
                    <a:pt x="4215" y="3996"/>
                  </a:cubicBezTo>
                  <a:cubicBezTo>
                    <a:pt x="4024" y="3996"/>
                    <a:pt x="3832" y="4032"/>
                    <a:pt x="3650" y="4069"/>
                  </a:cubicBezTo>
                  <a:lnTo>
                    <a:pt x="3494" y="4069"/>
                  </a:lnTo>
                  <a:cubicBezTo>
                    <a:pt x="2920" y="4142"/>
                    <a:pt x="2391" y="4224"/>
                    <a:pt x="1862" y="4370"/>
                  </a:cubicBezTo>
                  <a:cubicBezTo>
                    <a:pt x="1597" y="4415"/>
                    <a:pt x="1369" y="4488"/>
                    <a:pt x="1141" y="4598"/>
                  </a:cubicBezTo>
                  <a:cubicBezTo>
                    <a:pt x="1022" y="4643"/>
                    <a:pt x="913" y="4680"/>
                    <a:pt x="831" y="4716"/>
                  </a:cubicBezTo>
                  <a:cubicBezTo>
                    <a:pt x="721" y="4789"/>
                    <a:pt x="639" y="4826"/>
                    <a:pt x="530" y="4908"/>
                  </a:cubicBezTo>
                  <a:cubicBezTo>
                    <a:pt x="457" y="4981"/>
                    <a:pt x="375" y="5054"/>
                    <a:pt x="302" y="5136"/>
                  </a:cubicBezTo>
                  <a:cubicBezTo>
                    <a:pt x="229" y="5246"/>
                    <a:pt x="146" y="5364"/>
                    <a:pt x="73" y="5510"/>
                  </a:cubicBezTo>
                  <a:cubicBezTo>
                    <a:pt x="37" y="5629"/>
                    <a:pt x="37" y="5784"/>
                    <a:pt x="37" y="5930"/>
                  </a:cubicBezTo>
                  <a:cubicBezTo>
                    <a:pt x="0" y="6048"/>
                    <a:pt x="37" y="6194"/>
                    <a:pt x="73" y="6349"/>
                  </a:cubicBezTo>
                  <a:cubicBezTo>
                    <a:pt x="146" y="6614"/>
                    <a:pt x="302" y="6842"/>
                    <a:pt x="530" y="7070"/>
                  </a:cubicBezTo>
                  <a:cubicBezTo>
                    <a:pt x="639" y="7152"/>
                    <a:pt x="758" y="7225"/>
                    <a:pt x="831" y="7298"/>
                  </a:cubicBezTo>
                  <a:cubicBezTo>
                    <a:pt x="949" y="7380"/>
                    <a:pt x="1059" y="7417"/>
                    <a:pt x="1177" y="7490"/>
                  </a:cubicBezTo>
                  <a:cubicBezTo>
                    <a:pt x="1633" y="7718"/>
                    <a:pt x="2126" y="7873"/>
                    <a:pt x="2737" y="7982"/>
                  </a:cubicBezTo>
                  <a:cubicBezTo>
                    <a:pt x="3266" y="8064"/>
                    <a:pt x="3832" y="8137"/>
                    <a:pt x="4516" y="8137"/>
                  </a:cubicBezTo>
                  <a:lnTo>
                    <a:pt x="5054" y="8137"/>
                  </a:lnTo>
                  <a:cubicBezTo>
                    <a:pt x="5428" y="8137"/>
                    <a:pt x="5848" y="8137"/>
                    <a:pt x="6341" y="8101"/>
                  </a:cubicBezTo>
                  <a:cubicBezTo>
                    <a:pt x="6724" y="8101"/>
                    <a:pt x="7107" y="8064"/>
                    <a:pt x="7481" y="8064"/>
                  </a:cubicBezTo>
                  <a:cubicBezTo>
                    <a:pt x="7673" y="8019"/>
                    <a:pt x="7828" y="8019"/>
                    <a:pt x="8019" y="8019"/>
                  </a:cubicBezTo>
                  <a:cubicBezTo>
                    <a:pt x="8211" y="7982"/>
                    <a:pt x="8393" y="7982"/>
                    <a:pt x="8585" y="7982"/>
                  </a:cubicBezTo>
                  <a:lnTo>
                    <a:pt x="8895" y="7982"/>
                  </a:lnTo>
                  <a:cubicBezTo>
                    <a:pt x="9306" y="7946"/>
                    <a:pt x="9725" y="7909"/>
                    <a:pt x="10108" y="7909"/>
                  </a:cubicBezTo>
                  <a:cubicBezTo>
                    <a:pt x="10984" y="7836"/>
                    <a:pt x="11778" y="7754"/>
                    <a:pt x="12544" y="7645"/>
                  </a:cubicBezTo>
                  <a:cubicBezTo>
                    <a:pt x="13338" y="7563"/>
                    <a:pt x="14141" y="7417"/>
                    <a:pt x="14971" y="7262"/>
                  </a:cubicBezTo>
                  <a:cubicBezTo>
                    <a:pt x="15427" y="7189"/>
                    <a:pt x="15883" y="7070"/>
                    <a:pt x="16339" y="6997"/>
                  </a:cubicBezTo>
                  <a:lnTo>
                    <a:pt x="16832" y="6924"/>
                  </a:lnTo>
                  <a:cubicBezTo>
                    <a:pt x="17407" y="6806"/>
                    <a:pt x="18127" y="6696"/>
                    <a:pt x="18811" y="6541"/>
                  </a:cubicBezTo>
                  <a:cubicBezTo>
                    <a:pt x="19532" y="6349"/>
                    <a:pt x="20180" y="6158"/>
                    <a:pt x="20755" y="5966"/>
                  </a:cubicBezTo>
                  <a:cubicBezTo>
                    <a:pt x="21393" y="5738"/>
                    <a:pt x="21968" y="5474"/>
                    <a:pt x="22461" y="5173"/>
                  </a:cubicBezTo>
                  <a:cubicBezTo>
                    <a:pt x="22689" y="5018"/>
                    <a:pt x="22844" y="4872"/>
                    <a:pt x="22990" y="4753"/>
                  </a:cubicBezTo>
                  <a:cubicBezTo>
                    <a:pt x="23145" y="4598"/>
                    <a:pt x="23263" y="4452"/>
                    <a:pt x="23336" y="4297"/>
                  </a:cubicBezTo>
                  <a:cubicBezTo>
                    <a:pt x="23491" y="3996"/>
                    <a:pt x="23564" y="3649"/>
                    <a:pt x="23528" y="3275"/>
                  </a:cubicBezTo>
                  <a:cubicBezTo>
                    <a:pt x="23491" y="2928"/>
                    <a:pt x="23373" y="2591"/>
                    <a:pt x="23181" y="2244"/>
                  </a:cubicBezTo>
                  <a:cubicBezTo>
                    <a:pt x="23108" y="2089"/>
                    <a:pt x="22990" y="1943"/>
                    <a:pt x="22880" y="1752"/>
                  </a:cubicBezTo>
                  <a:cubicBezTo>
                    <a:pt x="22725" y="1597"/>
                    <a:pt x="22616" y="1451"/>
                    <a:pt x="22424" y="1295"/>
                  </a:cubicBezTo>
                  <a:cubicBezTo>
                    <a:pt x="22160" y="1031"/>
                    <a:pt x="21776" y="766"/>
                    <a:pt x="21393" y="538"/>
                  </a:cubicBezTo>
                  <a:cubicBezTo>
                    <a:pt x="21019" y="347"/>
                    <a:pt x="20600" y="192"/>
                    <a:pt x="20216" y="119"/>
                  </a:cubicBezTo>
                  <a:cubicBezTo>
                    <a:pt x="20025" y="37"/>
                    <a:pt x="19797" y="37"/>
                    <a:pt x="19614" y="37"/>
                  </a:cubicBezTo>
                  <a:cubicBezTo>
                    <a:pt x="19569" y="0"/>
                    <a:pt x="19532" y="0"/>
                    <a:pt x="19496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0"/>
            <p:cNvSpPr/>
            <p:nvPr/>
          </p:nvSpPr>
          <p:spPr>
            <a:xfrm>
              <a:off x="3505685" y="2403171"/>
              <a:ext cx="245425" cy="427127"/>
            </a:xfrm>
            <a:custGeom>
              <a:avLst/>
              <a:gdLst/>
              <a:ahLst/>
              <a:cxnLst/>
              <a:rect l="l" t="t" r="r" b="b"/>
              <a:pathLst>
                <a:path w="3759" h="6542" extrusionOk="0">
                  <a:moveTo>
                    <a:pt x="1332" y="0"/>
                  </a:moveTo>
                  <a:cubicBezTo>
                    <a:pt x="1214" y="0"/>
                    <a:pt x="1104" y="0"/>
                    <a:pt x="949" y="73"/>
                  </a:cubicBezTo>
                  <a:cubicBezTo>
                    <a:pt x="913" y="73"/>
                    <a:pt x="840" y="119"/>
                    <a:pt x="794" y="155"/>
                  </a:cubicBezTo>
                  <a:cubicBezTo>
                    <a:pt x="757" y="155"/>
                    <a:pt x="757" y="192"/>
                    <a:pt x="757" y="192"/>
                  </a:cubicBezTo>
                  <a:lnTo>
                    <a:pt x="721" y="228"/>
                  </a:lnTo>
                  <a:lnTo>
                    <a:pt x="684" y="265"/>
                  </a:lnTo>
                  <a:lnTo>
                    <a:pt x="684" y="301"/>
                  </a:lnTo>
                  <a:lnTo>
                    <a:pt x="648" y="301"/>
                  </a:lnTo>
                  <a:lnTo>
                    <a:pt x="648" y="347"/>
                  </a:lnTo>
                  <a:cubicBezTo>
                    <a:pt x="612" y="347"/>
                    <a:pt x="612" y="383"/>
                    <a:pt x="566" y="383"/>
                  </a:cubicBezTo>
                  <a:cubicBezTo>
                    <a:pt x="566" y="420"/>
                    <a:pt x="529" y="420"/>
                    <a:pt x="529" y="420"/>
                  </a:cubicBezTo>
                  <a:lnTo>
                    <a:pt x="456" y="493"/>
                  </a:lnTo>
                  <a:cubicBezTo>
                    <a:pt x="456" y="529"/>
                    <a:pt x="456" y="529"/>
                    <a:pt x="420" y="575"/>
                  </a:cubicBezTo>
                  <a:cubicBezTo>
                    <a:pt x="383" y="612"/>
                    <a:pt x="383" y="685"/>
                    <a:pt x="338" y="758"/>
                  </a:cubicBezTo>
                  <a:cubicBezTo>
                    <a:pt x="301" y="803"/>
                    <a:pt x="265" y="803"/>
                    <a:pt x="228" y="840"/>
                  </a:cubicBezTo>
                  <a:cubicBezTo>
                    <a:pt x="228" y="876"/>
                    <a:pt x="192" y="913"/>
                    <a:pt x="155" y="949"/>
                  </a:cubicBezTo>
                  <a:cubicBezTo>
                    <a:pt x="155" y="949"/>
                    <a:pt x="110" y="986"/>
                    <a:pt x="110" y="1031"/>
                  </a:cubicBezTo>
                  <a:cubicBezTo>
                    <a:pt x="73" y="1068"/>
                    <a:pt x="73" y="1104"/>
                    <a:pt x="37" y="1104"/>
                  </a:cubicBezTo>
                  <a:cubicBezTo>
                    <a:pt x="37" y="1141"/>
                    <a:pt x="37" y="1177"/>
                    <a:pt x="0" y="1214"/>
                  </a:cubicBezTo>
                  <a:lnTo>
                    <a:pt x="0" y="1296"/>
                  </a:lnTo>
                  <a:lnTo>
                    <a:pt x="0" y="1369"/>
                  </a:lnTo>
                  <a:lnTo>
                    <a:pt x="0" y="1524"/>
                  </a:lnTo>
                  <a:cubicBezTo>
                    <a:pt x="0" y="1597"/>
                    <a:pt x="0" y="1670"/>
                    <a:pt x="37" y="1715"/>
                  </a:cubicBezTo>
                  <a:cubicBezTo>
                    <a:pt x="73" y="1825"/>
                    <a:pt x="155" y="1898"/>
                    <a:pt x="228" y="2053"/>
                  </a:cubicBezTo>
                  <a:cubicBezTo>
                    <a:pt x="301" y="2126"/>
                    <a:pt x="383" y="2208"/>
                    <a:pt x="493" y="2281"/>
                  </a:cubicBezTo>
                  <a:cubicBezTo>
                    <a:pt x="566" y="2354"/>
                    <a:pt x="648" y="2436"/>
                    <a:pt x="721" y="2436"/>
                  </a:cubicBezTo>
                  <a:cubicBezTo>
                    <a:pt x="757" y="2473"/>
                    <a:pt x="794" y="2473"/>
                    <a:pt x="794" y="2473"/>
                  </a:cubicBezTo>
                  <a:cubicBezTo>
                    <a:pt x="840" y="2473"/>
                    <a:pt x="840" y="2473"/>
                    <a:pt x="876" y="2436"/>
                  </a:cubicBezTo>
                  <a:cubicBezTo>
                    <a:pt x="913" y="2436"/>
                    <a:pt x="949" y="2400"/>
                    <a:pt x="949" y="2354"/>
                  </a:cubicBezTo>
                  <a:lnTo>
                    <a:pt x="986" y="2317"/>
                  </a:lnTo>
                  <a:cubicBezTo>
                    <a:pt x="986" y="2317"/>
                    <a:pt x="1022" y="2354"/>
                    <a:pt x="1068" y="2354"/>
                  </a:cubicBezTo>
                  <a:lnTo>
                    <a:pt x="1104" y="2400"/>
                  </a:lnTo>
                  <a:cubicBezTo>
                    <a:pt x="1177" y="2436"/>
                    <a:pt x="1296" y="2509"/>
                    <a:pt x="1369" y="2546"/>
                  </a:cubicBezTo>
                  <a:cubicBezTo>
                    <a:pt x="1442" y="2628"/>
                    <a:pt x="1524" y="2701"/>
                    <a:pt x="1560" y="2774"/>
                  </a:cubicBezTo>
                  <a:cubicBezTo>
                    <a:pt x="1524" y="3193"/>
                    <a:pt x="1442" y="3649"/>
                    <a:pt x="1405" y="4069"/>
                  </a:cubicBezTo>
                  <a:lnTo>
                    <a:pt x="1405" y="4106"/>
                  </a:lnTo>
                  <a:lnTo>
                    <a:pt x="1405" y="4142"/>
                  </a:lnTo>
                  <a:cubicBezTo>
                    <a:pt x="1332" y="4753"/>
                    <a:pt x="1214" y="5437"/>
                    <a:pt x="1177" y="6049"/>
                  </a:cubicBezTo>
                  <a:cubicBezTo>
                    <a:pt x="1177" y="6085"/>
                    <a:pt x="1177" y="6122"/>
                    <a:pt x="1214" y="6122"/>
                  </a:cubicBezTo>
                  <a:cubicBezTo>
                    <a:pt x="1214" y="6158"/>
                    <a:pt x="1250" y="6158"/>
                    <a:pt x="1296" y="6158"/>
                  </a:cubicBezTo>
                  <a:lnTo>
                    <a:pt x="1332" y="6158"/>
                  </a:lnTo>
                  <a:cubicBezTo>
                    <a:pt x="1442" y="6231"/>
                    <a:pt x="1597" y="6313"/>
                    <a:pt x="1788" y="6386"/>
                  </a:cubicBezTo>
                  <a:cubicBezTo>
                    <a:pt x="2053" y="6459"/>
                    <a:pt x="2281" y="6505"/>
                    <a:pt x="2582" y="6505"/>
                  </a:cubicBezTo>
                  <a:cubicBezTo>
                    <a:pt x="2619" y="6541"/>
                    <a:pt x="2664" y="6541"/>
                    <a:pt x="2701" y="6541"/>
                  </a:cubicBezTo>
                  <a:cubicBezTo>
                    <a:pt x="2810" y="6541"/>
                    <a:pt x="2892" y="6541"/>
                    <a:pt x="2929" y="6505"/>
                  </a:cubicBezTo>
                  <a:cubicBezTo>
                    <a:pt x="3075" y="6505"/>
                    <a:pt x="3193" y="6459"/>
                    <a:pt x="3303" y="6423"/>
                  </a:cubicBezTo>
                  <a:cubicBezTo>
                    <a:pt x="3421" y="6386"/>
                    <a:pt x="3494" y="6313"/>
                    <a:pt x="3576" y="6231"/>
                  </a:cubicBezTo>
                  <a:cubicBezTo>
                    <a:pt x="3649" y="6195"/>
                    <a:pt x="3686" y="6085"/>
                    <a:pt x="3722" y="5967"/>
                  </a:cubicBezTo>
                  <a:lnTo>
                    <a:pt x="3722" y="5930"/>
                  </a:lnTo>
                  <a:cubicBezTo>
                    <a:pt x="3759" y="5930"/>
                    <a:pt x="3759" y="5894"/>
                    <a:pt x="3722" y="5857"/>
                  </a:cubicBezTo>
                  <a:cubicBezTo>
                    <a:pt x="3576" y="4790"/>
                    <a:pt x="3385" y="3385"/>
                    <a:pt x="2892" y="2016"/>
                  </a:cubicBezTo>
                  <a:lnTo>
                    <a:pt x="2847" y="1980"/>
                  </a:lnTo>
                  <a:cubicBezTo>
                    <a:pt x="2810" y="1788"/>
                    <a:pt x="2737" y="1560"/>
                    <a:pt x="2664" y="1369"/>
                  </a:cubicBezTo>
                  <a:cubicBezTo>
                    <a:pt x="2546" y="1068"/>
                    <a:pt x="2436" y="803"/>
                    <a:pt x="2281" y="612"/>
                  </a:cubicBezTo>
                  <a:cubicBezTo>
                    <a:pt x="2126" y="347"/>
                    <a:pt x="1934" y="192"/>
                    <a:pt x="1752" y="73"/>
                  </a:cubicBezTo>
                  <a:cubicBezTo>
                    <a:pt x="1633" y="37"/>
                    <a:pt x="1478" y="0"/>
                    <a:pt x="1369" y="0"/>
                  </a:cubicBezTo>
                  <a:close/>
                </a:path>
              </a:pathLst>
            </a:custGeom>
            <a:solidFill>
              <a:srgbClr val="E6A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0"/>
            <p:cNvSpPr/>
            <p:nvPr/>
          </p:nvSpPr>
          <p:spPr>
            <a:xfrm>
              <a:off x="3540224" y="2422824"/>
              <a:ext cx="65" cy="3003"/>
            </a:xfrm>
            <a:custGeom>
              <a:avLst/>
              <a:gdLst/>
              <a:ahLst/>
              <a:cxnLst/>
              <a:rect l="l" t="t" r="r" b="b"/>
              <a:pathLst>
                <a:path w="1" h="46" extrusionOk="0">
                  <a:moveTo>
                    <a:pt x="0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A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0"/>
            <p:cNvSpPr/>
            <p:nvPr/>
          </p:nvSpPr>
          <p:spPr>
            <a:xfrm>
              <a:off x="3522922" y="2447830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6A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0"/>
            <p:cNvSpPr/>
            <p:nvPr/>
          </p:nvSpPr>
          <p:spPr>
            <a:xfrm>
              <a:off x="3533042" y="2440713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6A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0"/>
            <p:cNvSpPr/>
            <p:nvPr/>
          </p:nvSpPr>
          <p:spPr>
            <a:xfrm>
              <a:off x="3533042" y="2440713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6A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0"/>
            <p:cNvSpPr/>
            <p:nvPr/>
          </p:nvSpPr>
          <p:spPr>
            <a:xfrm>
              <a:off x="3533042" y="2440713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A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0"/>
            <p:cNvSpPr/>
            <p:nvPr/>
          </p:nvSpPr>
          <p:spPr>
            <a:xfrm>
              <a:off x="3522922" y="2494905"/>
              <a:ext cx="89447" cy="89382"/>
            </a:xfrm>
            <a:custGeom>
              <a:avLst/>
              <a:gdLst/>
              <a:ahLst/>
              <a:cxnLst/>
              <a:rect l="l" t="t" r="r" b="b"/>
              <a:pathLst>
                <a:path w="1370" h="1369" extrusionOk="0">
                  <a:moveTo>
                    <a:pt x="37" y="0"/>
                  </a:moveTo>
                  <a:cubicBezTo>
                    <a:pt x="37" y="0"/>
                    <a:pt x="1" y="37"/>
                    <a:pt x="37" y="37"/>
                  </a:cubicBezTo>
                  <a:cubicBezTo>
                    <a:pt x="119" y="192"/>
                    <a:pt x="192" y="310"/>
                    <a:pt x="265" y="456"/>
                  </a:cubicBezTo>
                  <a:cubicBezTo>
                    <a:pt x="384" y="575"/>
                    <a:pt x="457" y="684"/>
                    <a:pt x="576" y="803"/>
                  </a:cubicBezTo>
                  <a:lnTo>
                    <a:pt x="913" y="1141"/>
                  </a:lnTo>
                  <a:cubicBezTo>
                    <a:pt x="950" y="1177"/>
                    <a:pt x="1032" y="1223"/>
                    <a:pt x="1105" y="1259"/>
                  </a:cubicBezTo>
                  <a:cubicBezTo>
                    <a:pt x="1141" y="1296"/>
                    <a:pt x="1178" y="1296"/>
                    <a:pt x="1214" y="1332"/>
                  </a:cubicBezTo>
                  <a:cubicBezTo>
                    <a:pt x="1214" y="1332"/>
                    <a:pt x="1260" y="1332"/>
                    <a:pt x="1296" y="1369"/>
                  </a:cubicBezTo>
                  <a:cubicBezTo>
                    <a:pt x="1333" y="1369"/>
                    <a:pt x="1333" y="1369"/>
                    <a:pt x="1333" y="1332"/>
                  </a:cubicBezTo>
                  <a:cubicBezTo>
                    <a:pt x="1369" y="1332"/>
                    <a:pt x="1369" y="1296"/>
                    <a:pt x="1333" y="1259"/>
                  </a:cubicBezTo>
                  <a:cubicBezTo>
                    <a:pt x="1296" y="1259"/>
                    <a:pt x="1260" y="1259"/>
                    <a:pt x="1214" y="1223"/>
                  </a:cubicBezTo>
                  <a:cubicBezTo>
                    <a:pt x="1214" y="1223"/>
                    <a:pt x="1178" y="1177"/>
                    <a:pt x="1141" y="1141"/>
                  </a:cubicBezTo>
                  <a:cubicBezTo>
                    <a:pt x="1068" y="1104"/>
                    <a:pt x="986" y="1068"/>
                    <a:pt x="950" y="1031"/>
                  </a:cubicBezTo>
                  <a:cubicBezTo>
                    <a:pt x="840" y="949"/>
                    <a:pt x="722" y="840"/>
                    <a:pt x="649" y="767"/>
                  </a:cubicBezTo>
                  <a:cubicBezTo>
                    <a:pt x="530" y="648"/>
                    <a:pt x="457" y="538"/>
                    <a:pt x="384" y="420"/>
                  </a:cubicBezTo>
                  <a:cubicBezTo>
                    <a:pt x="265" y="310"/>
                    <a:pt x="192" y="155"/>
                    <a:pt x="74" y="0"/>
                  </a:cubicBez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0"/>
            <p:cNvSpPr/>
            <p:nvPr/>
          </p:nvSpPr>
          <p:spPr>
            <a:xfrm>
              <a:off x="3505685" y="2452596"/>
              <a:ext cx="66792" cy="114453"/>
            </a:xfrm>
            <a:custGeom>
              <a:avLst/>
              <a:gdLst/>
              <a:ahLst/>
              <a:cxnLst/>
              <a:rect l="l" t="t" r="r" b="b"/>
              <a:pathLst>
                <a:path w="1023" h="1753" extrusionOk="0">
                  <a:moveTo>
                    <a:pt x="338" y="1"/>
                  </a:moveTo>
                  <a:cubicBezTo>
                    <a:pt x="265" y="46"/>
                    <a:pt x="228" y="119"/>
                    <a:pt x="155" y="192"/>
                  </a:cubicBezTo>
                  <a:cubicBezTo>
                    <a:pt x="155" y="192"/>
                    <a:pt x="110" y="229"/>
                    <a:pt x="110" y="274"/>
                  </a:cubicBezTo>
                  <a:lnTo>
                    <a:pt x="73" y="311"/>
                  </a:lnTo>
                  <a:cubicBezTo>
                    <a:pt x="73" y="347"/>
                    <a:pt x="37" y="420"/>
                    <a:pt x="37" y="457"/>
                  </a:cubicBezTo>
                  <a:cubicBezTo>
                    <a:pt x="0" y="575"/>
                    <a:pt x="0" y="685"/>
                    <a:pt x="0" y="767"/>
                  </a:cubicBezTo>
                  <a:cubicBezTo>
                    <a:pt x="0" y="876"/>
                    <a:pt x="37" y="995"/>
                    <a:pt x="37" y="1068"/>
                  </a:cubicBezTo>
                  <a:cubicBezTo>
                    <a:pt x="73" y="1186"/>
                    <a:pt x="110" y="1259"/>
                    <a:pt x="192" y="1332"/>
                  </a:cubicBezTo>
                  <a:cubicBezTo>
                    <a:pt x="228" y="1415"/>
                    <a:pt x="301" y="1488"/>
                    <a:pt x="383" y="1560"/>
                  </a:cubicBezTo>
                  <a:cubicBezTo>
                    <a:pt x="420" y="1597"/>
                    <a:pt x="456" y="1643"/>
                    <a:pt x="493" y="1679"/>
                  </a:cubicBezTo>
                  <a:cubicBezTo>
                    <a:pt x="566" y="1716"/>
                    <a:pt x="612" y="1716"/>
                    <a:pt x="684" y="1752"/>
                  </a:cubicBezTo>
                  <a:lnTo>
                    <a:pt x="876" y="1752"/>
                  </a:lnTo>
                  <a:lnTo>
                    <a:pt x="913" y="1716"/>
                  </a:lnTo>
                  <a:cubicBezTo>
                    <a:pt x="949" y="1716"/>
                    <a:pt x="986" y="1679"/>
                    <a:pt x="986" y="1643"/>
                  </a:cubicBezTo>
                  <a:cubicBezTo>
                    <a:pt x="1022" y="1643"/>
                    <a:pt x="1022" y="1597"/>
                    <a:pt x="986" y="1560"/>
                  </a:cubicBezTo>
                  <a:cubicBezTo>
                    <a:pt x="986" y="1560"/>
                    <a:pt x="969" y="1544"/>
                    <a:pt x="948" y="1544"/>
                  </a:cubicBezTo>
                  <a:cubicBezTo>
                    <a:pt x="937" y="1544"/>
                    <a:pt x="925" y="1548"/>
                    <a:pt x="913" y="1560"/>
                  </a:cubicBezTo>
                  <a:cubicBezTo>
                    <a:pt x="913" y="1560"/>
                    <a:pt x="876" y="1597"/>
                    <a:pt x="840" y="1597"/>
                  </a:cubicBezTo>
                  <a:cubicBezTo>
                    <a:pt x="840" y="1597"/>
                    <a:pt x="840" y="1643"/>
                    <a:pt x="794" y="1643"/>
                  </a:cubicBezTo>
                  <a:lnTo>
                    <a:pt x="757" y="1643"/>
                  </a:lnTo>
                  <a:cubicBezTo>
                    <a:pt x="721" y="1643"/>
                    <a:pt x="721" y="1643"/>
                    <a:pt x="684" y="1597"/>
                  </a:cubicBezTo>
                  <a:cubicBezTo>
                    <a:pt x="648" y="1597"/>
                    <a:pt x="612" y="1560"/>
                    <a:pt x="529" y="1560"/>
                  </a:cubicBezTo>
                  <a:cubicBezTo>
                    <a:pt x="493" y="1488"/>
                    <a:pt x="420" y="1451"/>
                    <a:pt x="383" y="1415"/>
                  </a:cubicBezTo>
                  <a:cubicBezTo>
                    <a:pt x="301" y="1332"/>
                    <a:pt x="265" y="1259"/>
                    <a:pt x="228" y="1186"/>
                  </a:cubicBezTo>
                  <a:cubicBezTo>
                    <a:pt x="155" y="1068"/>
                    <a:pt x="110" y="995"/>
                    <a:pt x="110" y="876"/>
                  </a:cubicBezTo>
                  <a:cubicBezTo>
                    <a:pt x="73" y="803"/>
                    <a:pt x="73" y="730"/>
                    <a:pt x="73" y="648"/>
                  </a:cubicBezTo>
                  <a:cubicBezTo>
                    <a:pt x="73" y="575"/>
                    <a:pt x="110" y="502"/>
                    <a:pt x="110" y="420"/>
                  </a:cubicBezTo>
                  <a:cubicBezTo>
                    <a:pt x="155" y="384"/>
                    <a:pt x="155" y="311"/>
                    <a:pt x="192" y="274"/>
                  </a:cubicBezTo>
                  <a:cubicBezTo>
                    <a:pt x="228" y="229"/>
                    <a:pt x="265" y="156"/>
                    <a:pt x="301" y="119"/>
                  </a:cubicBezTo>
                  <a:cubicBezTo>
                    <a:pt x="338" y="119"/>
                    <a:pt x="338" y="83"/>
                    <a:pt x="383" y="83"/>
                  </a:cubicBezTo>
                  <a:cubicBezTo>
                    <a:pt x="420" y="46"/>
                    <a:pt x="420" y="46"/>
                    <a:pt x="383" y="1"/>
                  </a:cubicBez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0"/>
            <p:cNvSpPr/>
            <p:nvPr/>
          </p:nvSpPr>
          <p:spPr>
            <a:xfrm>
              <a:off x="3510452" y="249490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0"/>
            <p:cNvSpPr/>
            <p:nvPr/>
          </p:nvSpPr>
          <p:spPr>
            <a:xfrm>
              <a:off x="3510452" y="249490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0"/>
            <p:cNvSpPr/>
            <p:nvPr/>
          </p:nvSpPr>
          <p:spPr>
            <a:xfrm>
              <a:off x="3530692" y="2544918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0"/>
            <p:cNvSpPr/>
            <p:nvPr/>
          </p:nvSpPr>
          <p:spPr>
            <a:xfrm>
              <a:off x="3527688" y="2422824"/>
              <a:ext cx="35257" cy="32841"/>
            </a:xfrm>
            <a:custGeom>
              <a:avLst/>
              <a:gdLst/>
              <a:ahLst/>
              <a:cxnLst/>
              <a:rect l="l" t="t" r="r" b="b"/>
              <a:pathLst>
                <a:path w="540" h="503" extrusionOk="0">
                  <a:moveTo>
                    <a:pt x="420" y="0"/>
                  </a:moveTo>
                  <a:cubicBezTo>
                    <a:pt x="384" y="0"/>
                    <a:pt x="347" y="46"/>
                    <a:pt x="311" y="46"/>
                  </a:cubicBezTo>
                  <a:cubicBezTo>
                    <a:pt x="275" y="82"/>
                    <a:pt x="229" y="82"/>
                    <a:pt x="192" y="119"/>
                  </a:cubicBezTo>
                  <a:lnTo>
                    <a:pt x="119" y="192"/>
                  </a:lnTo>
                  <a:cubicBezTo>
                    <a:pt x="119" y="228"/>
                    <a:pt x="119" y="228"/>
                    <a:pt x="83" y="274"/>
                  </a:cubicBezTo>
                  <a:cubicBezTo>
                    <a:pt x="46" y="311"/>
                    <a:pt x="46" y="384"/>
                    <a:pt x="1" y="457"/>
                  </a:cubicBezTo>
                  <a:cubicBezTo>
                    <a:pt x="1" y="502"/>
                    <a:pt x="1" y="502"/>
                    <a:pt x="46" y="502"/>
                  </a:cubicBezTo>
                  <a:cubicBezTo>
                    <a:pt x="46" y="502"/>
                    <a:pt x="83" y="502"/>
                    <a:pt x="83" y="457"/>
                  </a:cubicBezTo>
                  <a:lnTo>
                    <a:pt x="83" y="420"/>
                  </a:lnTo>
                  <a:cubicBezTo>
                    <a:pt x="83" y="384"/>
                    <a:pt x="83" y="384"/>
                    <a:pt x="119" y="347"/>
                  </a:cubicBezTo>
                  <a:lnTo>
                    <a:pt x="119" y="311"/>
                  </a:lnTo>
                  <a:lnTo>
                    <a:pt x="192" y="228"/>
                  </a:lnTo>
                  <a:cubicBezTo>
                    <a:pt x="229" y="228"/>
                    <a:pt x="229" y="192"/>
                    <a:pt x="275" y="192"/>
                  </a:cubicBezTo>
                  <a:lnTo>
                    <a:pt x="311" y="155"/>
                  </a:lnTo>
                  <a:cubicBezTo>
                    <a:pt x="384" y="119"/>
                    <a:pt x="420" y="119"/>
                    <a:pt x="457" y="82"/>
                  </a:cubicBezTo>
                  <a:lnTo>
                    <a:pt x="539" y="82"/>
                  </a:lnTo>
                  <a:lnTo>
                    <a:pt x="539" y="46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0"/>
            <p:cNvSpPr/>
            <p:nvPr/>
          </p:nvSpPr>
          <p:spPr>
            <a:xfrm>
              <a:off x="3557461" y="2428178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0"/>
            <p:cNvSpPr/>
            <p:nvPr/>
          </p:nvSpPr>
          <p:spPr>
            <a:xfrm>
              <a:off x="3547929" y="2432944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0"/>
            <p:cNvSpPr/>
            <p:nvPr/>
          </p:nvSpPr>
          <p:spPr>
            <a:xfrm>
              <a:off x="3540224" y="2437710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0"/>
            <p:cNvSpPr/>
            <p:nvPr/>
          </p:nvSpPr>
          <p:spPr>
            <a:xfrm>
              <a:off x="3545578" y="2400755"/>
              <a:ext cx="188296" cy="300269"/>
            </a:xfrm>
            <a:custGeom>
              <a:avLst/>
              <a:gdLst/>
              <a:ahLst/>
              <a:cxnLst/>
              <a:rect l="l" t="t" r="r" b="b"/>
              <a:pathLst>
                <a:path w="2884" h="4599" extrusionOk="0">
                  <a:moveTo>
                    <a:pt x="603" y="1"/>
                  </a:moveTo>
                  <a:cubicBezTo>
                    <a:pt x="493" y="1"/>
                    <a:pt x="375" y="37"/>
                    <a:pt x="265" y="110"/>
                  </a:cubicBezTo>
                  <a:cubicBezTo>
                    <a:pt x="183" y="156"/>
                    <a:pt x="146" y="229"/>
                    <a:pt x="73" y="302"/>
                  </a:cubicBezTo>
                  <a:lnTo>
                    <a:pt x="73" y="338"/>
                  </a:lnTo>
                  <a:lnTo>
                    <a:pt x="37" y="338"/>
                  </a:lnTo>
                  <a:lnTo>
                    <a:pt x="37" y="384"/>
                  </a:lnTo>
                  <a:lnTo>
                    <a:pt x="1" y="420"/>
                  </a:lnTo>
                  <a:cubicBezTo>
                    <a:pt x="1" y="420"/>
                    <a:pt x="1" y="457"/>
                    <a:pt x="37" y="457"/>
                  </a:cubicBezTo>
                  <a:lnTo>
                    <a:pt x="73" y="457"/>
                  </a:lnTo>
                  <a:cubicBezTo>
                    <a:pt x="110" y="420"/>
                    <a:pt x="110" y="384"/>
                    <a:pt x="146" y="338"/>
                  </a:cubicBezTo>
                  <a:cubicBezTo>
                    <a:pt x="183" y="302"/>
                    <a:pt x="229" y="265"/>
                    <a:pt x="265" y="229"/>
                  </a:cubicBezTo>
                  <a:cubicBezTo>
                    <a:pt x="338" y="192"/>
                    <a:pt x="375" y="156"/>
                    <a:pt x="411" y="110"/>
                  </a:cubicBezTo>
                  <a:cubicBezTo>
                    <a:pt x="493" y="110"/>
                    <a:pt x="530" y="74"/>
                    <a:pt x="603" y="74"/>
                  </a:cubicBezTo>
                  <a:lnTo>
                    <a:pt x="794" y="74"/>
                  </a:lnTo>
                  <a:cubicBezTo>
                    <a:pt x="867" y="110"/>
                    <a:pt x="949" y="110"/>
                    <a:pt x="1022" y="156"/>
                  </a:cubicBezTo>
                  <a:cubicBezTo>
                    <a:pt x="1095" y="192"/>
                    <a:pt x="1214" y="229"/>
                    <a:pt x="1287" y="302"/>
                  </a:cubicBezTo>
                  <a:cubicBezTo>
                    <a:pt x="1323" y="338"/>
                    <a:pt x="1369" y="384"/>
                    <a:pt x="1405" y="420"/>
                  </a:cubicBezTo>
                  <a:cubicBezTo>
                    <a:pt x="1478" y="457"/>
                    <a:pt x="1515" y="530"/>
                    <a:pt x="1551" y="566"/>
                  </a:cubicBezTo>
                  <a:cubicBezTo>
                    <a:pt x="1633" y="685"/>
                    <a:pt x="1706" y="758"/>
                    <a:pt x="1743" y="877"/>
                  </a:cubicBezTo>
                  <a:cubicBezTo>
                    <a:pt x="1825" y="1023"/>
                    <a:pt x="1898" y="1141"/>
                    <a:pt x="1935" y="1251"/>
                  </a:cubicBezTo>
                  <a:cubicBezTo>
                    <a:pt x="2126" y="1752"/>
                    <a:pt x="2281" y="2245"/>
                    <a:pt x="2391" y="2738"/>
                  </a:cubicBezTo>
                  <a:cubicBezTo>
                    <a:pt x="2464" y="3039"/>
                    <a:pt x="2546" y="3349"/>
                    <a:pt x="2619" y="3613"/>
                  </a:cubicBezTo>
                  <a:cubicBezTo>
                    <a:pt x="2692" y="3914"/>
                    <a:pt x="2774" y="4261"/>
                    <a:pt x="2810" y="4562"/>
                  </a:cubicBezTo>
                  <a:cubicBezTo>
                    <a:pt x="2847" y="4562"/>
                    <a:pt x="2847" y="4599"/>
                    <a:pt x="2847" y="4599"/>
                  </a:cubicBezTo>
                  <a:cubicBezTo>
                    <a:pt x="2883" y="4599"/>
                    <a:pt x="2883" y="4562"/>
                    <a:pt x="2883" y="4562"/>
                  </a:cubicBezTo>
                  <a:cubicBezTo>
                    <a:pt x="2883" y="4334"/>
                    <a:pt x="2847" y="4106"/>
                    <a:pt x="2810" y="3878"/>
                  </a:cubicBezTo>
                  <a:cubicBezTo>
                    <a:pt x="2737" y="3650"/>
                    <a:pt x="2692" y="3422"/>
                    <a:pt x="2619" y="3194"/>
                  </a:cubicBezTo>
                  <a:cubicBezTo>
                    <a:pt x="2582" y="2966"/>
                    <a:pt x="2509" y="2774"/>
                    <a:pt x="2464" y="2583"/>
                  </a:cubicBezTo>
                  <a:cubicBezTo>
                    <a:pt x="2391" y="2391"/>
                    <a:pt x="2354" y="2209"/>
                    <a:pt x="2318" y="2017"/>
                  </a:cubicBezTo>
                  <a:cubicBezTo>
                    <a:pt x="2199" y="1634"/>
                    <a:pt x="2090" y="1251"/>
                    <a:pt x="1898" y="913"/>
                  </a:cubicBezTo>
                  <a:cubicBezTo>
                    <a:pt x="1825" y="758"/>
                    <a:pt x="1706" y="612"/>
                    <a:pt x="1597" y="457"/>
                  </a:cubicBezTo>
                  <a:cubicBezTo>
                    <a:pt x="1515" y="338"/>
                    <a:pt x="1369" y="229"/>
                    <a:pt x="1250" y="156"/>
                  </a:cubicBezTo>
                  <a:cubicBezTo>
                    <a:pt x="1141" y="74"/>
                    <a:pt x="1059" y="37"/>
                    <a:pt x="949" y="1"/>
                  </a:cubicBez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0"/>
            <p:cNvSpPr/>
            <p:nvPr/>
          </p:nvSpPr>
          <p:spPr>
            <a:xfrm>
              <a:off x="3671852" y="2482369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0"/>
            <p:cNvSpPr/>
            <p:nvPr/>
          </p:nvSpPr>
          <p:spPr>
            <a:xfrm>
              <a:off x="3671852" y="2482369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0"/>
            <p:cNvSpPr/>
            <p:nvPr/>
          </p:nvSpPr>
          <p:spPr>
            <a:xfrm>
              <a:off x="2431116" y="2487723"/>
              <a:ext cx="1389698" cy="1010232"/>
            </a:xfrm>
            <a:custGeom>
              <a:avLst/>
              <a:gdLst/>
              <a:ahLst/>
              <a:cxnLst/>
              <a:rect l="l" t="t" r="r" b="b"/>
              <a:pathLst>
                <a:path w="21285" h="15473" extrusionOk="0">
                  <a:moveTo>
                    <a:pt x="10638" y="1"/>
                  </a:moveTo>
                  <a:cubicBezTo>
                    <a:pt x="10264" y="1"/>
                    <a:pt x="9844" y="110"/>
                    <a:pt x="9315" y="375"/>
                  </a:cubicBezTo>
                  <a:cubicBezTo>
                    <a:pt x="9042" y="530"/>
                    <a:pt x="8740" y="721"/>
                    <a:pt x="8357" y="986"/>
                  </a:cubicBezTo>
                  <a:cubicBezTo>
                    <a:pt x="8093" y="1214"/>
                    <a:pt x="7792" y="1442"/>
                    <a:pt x="7527" y="1670"/>
                  </a:cubicBezTo>
                  <a:lnTo>
                    <a:pt x="7372" y="1789"/>
                  </a:lnTo>
                  <a:lnTo>
                    <a:pt x="7336" y="1825"/>
                  </a:lnTo>
                  <a:cubicBezTo>
                    <a:pt x="7108" y="2017"/>
                    <a:pt x="6843" y="2245"/>
                    <a:pt x="6615" y="2427"/>
                  </a:cubicBezTo>
                  <a:cubicBezTo>
                    <a:pt x="6387" y="2619"/>
                    <a:pt x="6159" y="2811"/>
                    <a:pt x="5967" y="3002"/>
                  </a:cubicBezTo>
                  <a:cubicBezTo>
                    <a:pt x="5776" y="3194"/>
                    <a:pt x="5548" y="3340"/>
                    <a:pt x="5356" y="3531"/>
                  </a:cubicBezTo>
                  <a:cubicBezTo>
                    <a:pt x="4635" y="4179"/>
                    <a:pt x="3842" y="4827"/>
                    <a:pt x="2929" y="5246"/>
                  </a:cubicBezTo>
                  <a:cubicBezTo>
                    <a:pt x="2847" y="5283"/>
                    <a:pt x="2738" y="5319"/>
                    <a:pt x="2619" y="5356"/>
                  </a:cubicBezTo>
                  <a:cubicBezTo>
                    <a:pt x="2546" y="5392"/>
                    <a:pt x="2473" y="5438"/>
                    <a:pt x="2355" y="5438"/>
                  </a:cubicBezTo>
                  <a:cubicBezTo>
                    <a:pt x="2245" y="5474"/>
                    <a:pt x="2127" y="5474"/>
                    <a:pt x="2017" y="5474"/>
                  </a:cubicBezTo>
                  <a:lnTo>
                    <a:pt x="1971" y="5511"/>
                  </a:lnTo>
                  <a:cubicBezTo>
                    <a:pt x="1707" y="5511"/>
                    <a:pt x="1442" y="5547"/>
                    <a:pt x="1214" y="5620"/>
                  </a:cubicBezTo>
                  <a:cubicBezTo>
                    <a:pt x="1141" y="5666"/>
                    <a:pt x="1023" y="5702"/>
                    <a:pt x="950" y="5739"/>
                  </a:cubicBezTo>
                  <a:cubicBezTo>
                    <a:pt x="877" y="5812"/>
                    <a:pt x="795" y="5848"/>
                    <a:pt x="722" y="5930"/>
                  </a:cubicBezTo>
                  <a:cubicBezTo>
                    <a:pt x="649" y="6003"/>
                    <a:pt x="567" y="6076"/>
                    <a:pt x="530" y="6195"/>
                  </a:cubicBezTo>
                  <a:cubicBezTo>
                    <a:pt x="457" y="6268"/>
                    <a:pt x="421" y="6387"/>
                    <a:pt x="338" y="6460"/>
                  </a:cubicBezTo>
                  <a:cubicBezTo>
                    <a:pt x="193" y="6806"/>
                    <a:pt x="74" y="7217"/>
                    <a:pt x="37" y="7718"/>
                  </a:cubicBezTo>
                  <a:cubicBezTo>
                    <a:pt x="1" y="8093"/>
                    <a:pt x="37" y="8549"/>
                    <a:pt x="110" y="9005"/>
                  </a:cubicBezTo>
                  <a:cubicBezTo>
                    <a:pt x="193" y="9351"/>
                    <a:pt x="266" y="9725"/>
                    <a:pt x="421" y="10072"/>
                  </a:cubicBezTo>
                  <a:cubicBezTo>
                    <a:pt x="494" y="10373"/>
                    <a:pt x="603" y="10638"/>
                    <a:pt x="758" y="10948"/>
                  </a:cubicBezTo>
                  <a:cubicBezTo>
                    <a:pt x="1059" y="11632"/>
                    <a:pt x="1406" y="12316"/>
                    <a:pt x="1789" y="12882"/>
                  </a:cubicBezTo>
                  <a:cubicBezTo>
                    <a:pt x="2017" y="13229"/>
                    <a:pt x="2245" y="13530"/>
                    <a:pt x="2473" y="13794"/>
                  </a:cubicBezTo>
                  <a:cubicBezTo>
                    <a:pt x="2738" y="14104"/>
                    <a:pt x="3002" y="14369"/>
                    <a:pt x="3267" y="14597"/>
                  </a:cubicBezTo>
                  <a:cubicBezTo>
                    <a:pt x="3842" y="15090"/>
                    <a:pt x="4444" y="15354"/>
                    <a:pt x="5055" y="15427"/>
                  </a:cubicBezTo>
                  <a:cubicBezTo>
                    <a:pt x="5164" y="15473"/>
                    <a:pt x="5283" y="15473"/>
                    <a:pt x="5356" y="15473"/>
                  </a:cubicBezTo>
                  <a:cubicBezTo>
                    <a:pt x="5666" y="15473"/>
                    <a:pt x="6004" y="15391"/>
                    <a:pt x="6350" y="15281"/>
                  </a:cubicBezTo>
                  <a:cubicBezTo>
                    <a:pt x="6533" y="15245"/>
                    <a:pt x="6724" y="15163"/>
                    <a:pt x="6989" y="15017"/>
                  </a:cubicBezTo>
                  <a:cubicBezTo>
                    <a:pt x="7181" y="14935"/>
                    <a:pt x="7372" y="14825"/>
                    <a:pt x="7600" y="14670"/>
                  </a:cubicBezTo>
                  <a:cubicBezTo>
                    <a:pt x="7901" y="14478"/>
                    <a:pt x="8248" y="14250"/>
                    <a:pt x="8512" y="14059"/>
                  </a:cubicBezTo>
                  <a:lnTo>
                    <a:pt x="8740" y="13913"/>
                  </a:lnTo>
                  <a:lnTo>
                    <a:pt x="8813" y="13876"/>
                  </a:lnTo>
                  <a:lnTo>
                    <a:pt x="8813" y="13831"/>
                  </a:lnTo>
                  <a:lnTo>
                    <a:pt x="8896" y="13794"/>
                  </a:lnTo>
                  <a:lnTo>
                    <a:pt x="8932" y="13758"/>
                  </a:lnTo>
                  <a:cubicBezTo>
                    <a:pt x="9087" y="13685"/>
                    <a:pt x="9197" y="13566"/>
                    <a:pt x="9352" y="13457"/>
                  </a:cubicBezTo>
                  <a:cubicBezTo>
                    <a:pt x="9580" y="13302"/>
                    <a:pt x="9808" y="13146"/>
                    <a:pt x="9999" y="13001"/>
                  </a:cubicBezTo>
                  <a:cubicBezTo>
                    <a:pt x="10830" y="12316"/>
                    <a:pt x="11632" y="11632"/>
                    <a:pt x="12390" y="10866"/>
                  </a:cubicBezTo>
                  <a:cubicBezTo>
                    <a:pt x="12773" y="10528"/>
                    <a:pt x="13074" y="10182"/>
                    <a:pt x="13338" y="9881"/>
                  </a:cubicBezTo>
                  <a:cubicBezTo>
                    <a:pt x="13566" y="9616"/>
                    <a:pt x="13794" y="9351"/>
                    <a:pt x="14023" y="9041"/>
                  </a:cubicBezTo>
                  <a:lnTo>
                    <a:pt x="14707" y="8020"/>
                  </a:lnTo>
                  <a:cubicBezTo>
                    <a:pt x="14789" y="8211"/>
                    <a:pt x="14862" y="8403"/>
                    <a:pt x="15017" y="8667"/>
                  </a:cubicBezTo>
                  <a:cubicBezTo>
                    <a:pt x="15245" y="9123"/>
                    <a:pt x="15473" y="9543"/>
                    <a:pt x="15738" y="9954"/>
                  </a:cubicBezTo>
                  <a:cubicBezTo>
                    <a:pt x="16039" y="10455"/>
                    <a:pt x="16340" y="10829"/>
                    <a:pt x="16650" y="11176"/>
                  </a:cubicBezTo>
                  <a:cubicBezTo>
                    <a:pt x="16796" y="11368"/>
                    <a:pt x="16951" y="11477"/>
                    <a:pt x="17142" y="11632"/>
                  </a:cubicBezTo>
                  <a:cubicBezTo>
                    <a:pt x="17252" y="11705"/>
                    <a:pt x="17371" y="11778"/>
                    <a:pt x="17444" y="11860"/>
                  </a:cubicBezTo>
                  <a:cubicBezTo>
                    <a:pt x="17562" y="11897"/>
                    <a:pt x="17672" y="11970"/>
                    <a:pt x="17754" y="12006"/>
                  </a:cubicBezTo>
                  <a:cubicBezTo>
                    <a:pt x="18018" y="12125"/>
                    <a:pt x="18319" y="12198"/>
                    <a:pt x="18620" y="12198"/>
                  </a:cubicBezTo>
                  <a:cubicBezTo>
                    <a:pt x="18931" y="12198"/>
                    <a:pt x="19232" y="12125"/>
                    <a:pt x="19496" y="12006"/>
                  </a:cubicBezTo>
                  <a:cubicBezTo>
                    <a:pt x="19806" y="11897"/>
                    <a:pt x="20034" y="11705"/>
                    <a:pt x="20262" y="11477"/>
                  </a:cubicBezTo>
                  <a:cubicBezTo>
                    <a:pt x="20491" y="11212"/>
                    <a:pt x="20673" y="10866"/>
                    <a:pt x="20792" y="10601"/>
                  </a:cubicBezTo>
                  <a:cubicBezTo>
                    <a:pt x="20901" y="10264"/>
                    <a:pt x="21020" y="9881"/>
                    <a:pt x="21093" y="9461"/>
                  </a:cubicBezTo>
                  <a:cubicBezTo>
                    <a:pt x="21248" y="8667"/>
                    <a:pt x="21248" y="7828"/>
                    <a:pt x="21248" y="7144"/>
                  </a:cubicBezTo>
                  <a:cubicBezTo>
                    <a:pt x="21248" y="6952"/>
                    <a:pt x="21248" y="6724"/>
                    <a:pt x="21284" y="6533"/>
                  </a:cubicBezTo>
                  <a:lnTo>
                    <a:pt x="21284" y="6496"/>
                  </a:lnTo>
                  <a:lnTo>
                    <a:pt x="21284" y="5547"/>
                  </a:lnTo>
                  <a:cubicBezTo>
                    <a:pt x="21248" y="5210"/>
                    <a:pt x="21248" y="4936"/>
                    <a:pt x="21175" y="4672"/>
                  </a:cubicBezTo>
                  <a:cubicBezTo>
                    <a:pt x="21129" y="4370"/>
                    <a:pt x="21056" y="4106"/>
                    <a:pt x="20983" y="3878"/>
                  </a:cubicBezTo>
                  <a:cubicBezTo>
                    <a:pt x="20865" y="3613"/>
                    <a:pt x="20719" y="3385"/>
                    <a:pt x="20527" y="3194"/>
                  </a:cubicBezTo>
                  <a:cubicBezTo>
                    <a:pt x="20445" y="3112"/>
                    <a:pt x="20335" y="3002"/>
                    <a:pt x="20217" y="2929"/>
                  </a:cubicBezTo>
                  <a:cubicBezTo>
                    <a:pt x="20107" y="2883"/>
                    <a:pt x="19952" y="2811"/>
                    <a:pt x="19761" y="2774"/>
                  </a:cubicBezTo>
                  <a:cubicBezTo>
                    <a:pt x="19578" y="2701"/>
                    <a:pt x="19350" y="2655"/>
                    <a:pt x="19122" y="2655"/>
                  </a:cubicBezTo>
                  <a:cubicBezTo>
                    <a:pt x="19004" y="2655"/>
                    <a:pt x="18894" y="2655"/>
                    <a:pt x="18739" y="2701"/>
                  </a:cubicBezTo>
                  <a:cubicBezTo>
                    <a:pt x="18438" y="2738"/>
                    <a:pt x="18091" y="2847"/>
                    <a:pt x="17790" y="3039"/>
                  </a:cubicBezTo>
                  <a:cubicBezTo>
                    <a:pt x="17526" y="3230"/>
                    <a:pt x="17252" y="3458"/>
                    <a:pt x="17024" y="3723"/>
                  </a:cubicBezTo>
                  <a:lnTo>
                    <a:pt x="16951" y="3613"/>
                  </a:lnTo>
                  <a:cubicBezTo>
                    <a:pt x="16841" y="3385"/>
                    <a:pt x="16723" y="3194"/>
                    <a:pt x="16613" y="3002"/>
                  </a:cubicBezTo>
                  <a:cubicBezTo>
                    <a:pt x="16267" y="2473"/>
                    <a:pt x="15966" y="2017"/>
                    <a:pt x="15619" y="1634"/>
                  </a:cubicBezTo>
                  <a:cubicBezTo>
                    <a:pt x="15427" y="1442"/>
                    <a:pt x="15281" y="1251"/>
                    <a:pt x="15090" y="1105"/>
                  </a:cubicBezTo>
                  <a:cubicBezTo>
                    <a:pt x="14898" y="950"/>
                    <a:pt x="14707" y="831"/>
                    <a:pt x="14515" y="721"/>
                  </a:cubicBezTo>
                  <a:cubicBezTo>
                    <a:pt x="14333" y="603"/>
                    <a:pt x="14141" y="566"/>
                    <a:pt x="13950" y="530"/>
                  </a:cubicBezTo>
                  <a:lnTo>
                    <a:pt x="13831" y="530"/>
                  </a:lnTo>
                  <a:cubicBezTo>
                    <a:pt x="13685" y="530"/>
                    <a:pt x="13530" y="566"/>
                    <a:pt x="13375" y="648"/>
                  </a:cubicBezTo>
                  <a:cubicBezTo>
                    <a:pt x="13338" y="648"/>
                    <a:pt x="13302" y="648"/>
                    <a:pt x="13265" y="685"/>
                  </a:cubicBezTo>
                  <a:cubicBezTo>
                    <a:pt x="13265" y="758"/>
                    <a:pt x="13229" y="794"/>
                    <a:pt x="13229" y="877"/>
                  </a:cubicBezTo>
                  <a:lnTo>
                    <a:pt x="13192" y="950"/>
                  </a:lnTo>
                  <a:cubicBezTo>
                    <a:pt x="13147" y="1022"/>
                    <a:pt x="13147" y="1105"/>
                    <a:pt x="13110" y="1178"/>
                  </a:cubicBezTo>
                  <a:lnTo>
                    <a:pt x="13110" y="1214"/>
                  </a:lnTo>
                  <a:cubicBezTo>
                    <a:pt x="13001" y="1442"/>
                    <a:pt x="12919" y="1634"/>
                    <a:pt x="12809" y="1789"/>
                  </a:cubicBezTo>
                  <a:cubicBezTo>
                    <a:pt x="12691" y="1898"/>
                    <a:pt x="12581" y="2017"/>
                    <a:pt x="12463" y="2090"/>
                  </a:cubicBezTo>
                  <a:cubicBezTo>
                    <a:pt x="12353" y="2163"/>
                    <a:pt x="12234" y="2245"/>
                    <a:pt x="12125" y="2318"/>
                  </a:cubicBezTo>
                  <a:cubicBezTo>
                    <a:pt x="12006" y="2354"/>
                    <a:pt x="11933" y="2354"/>
                    <a:pt x="11824" y="2391"/>
                  </a:cubicBezTo>
                  <a:lnTo>
                    <a:pt x="11596" y="2391"/>
                  </a:lnTo>
                  <a:cubicBezTo>
                    <a:pt x="11550" y="2391"/>
                    <a:pt x="11477" y="2354"/>
                    <a:pt x="11404" y="2318"/>
                  </a:cubicBezTo>
                  <a:cubicBezTo>
                    <a:pt x="11322" y="2318"/>
                    <a:pt x="11286" y="2281"/>
                    <a:pt x="11213" y="2245"/>
                  </a:cubicBezTo>
                  <a:cubicBezTo>
                    <a:pt x="11140" y="2163"/>
                    <a:pt x="11094" y="2126"/>
                    <a:pt x="11021" y="2053"/>
                  </a:cubicBezTo>
                  <a:cubicBezTo>
                    <a:pt x="10985" y="2017"/>
                    <a:pt x="10948" y="1935"/>
                    <a:pt x="10948" y="1898"/>
                  </a:cubicBezTo>
                  <a:cubicBezTo>
                    <a:pt x="10912" y="1825"/>
                    <a:pt x="10912" y="1743"/>
                    <a:pt x="10866" y="1670"/>
                  </a:cubicBezTo>
                  <a:lnTo>
                    <a:pt x="10866" y="1369"/>
                  </a:lnTo>
                  <a:cubicBezTo>
                    <a:pt x="10912" y="1178"/>
                    <a:pt x="10948" y="986"/>
                    <a:pt x="11021" y="794"/>
                  </a:cubicBezTo>
                  <a:cubicBezTo>
                    <a:pt x="11094" y="648"/>
                    <a:pt x="11176" y="493"/>
                    <a:pt x="11249" y="302"/>
                  </a:cubicBezTo>
                  <a:lnTo>
                    <a:pt x="11286" y="302"/>
                  </a:lnTo>
                  <a:lnTo>
                    <a:pt x="11286" y="265"/>
                  </a:lnTo>
                  <a:cubicBezTo>
                    <a:pt x="11322" y="229"/>
                    <a:pt x="11322" y="229"/>
                    <a:pt x="11322" y="192"/>
                  </a:cubicBezTo>
                  <a:lnTo>
                    <a:pt x="11286" y="147"/>
                  </a:lnTo>
                  <a:cubicBezTo>
                    <a:pt x="11249" y="110"/>
                    <a:pt x="11249" y="110"/>
                    <a:pt x="11213" y="110"/>
                  </a:cubicBezTo>
                  <a:cubicBezTo>
                    <a:pt x="11058" y="37"/>
                    <a:pt x="10830" y="1"/>
                    <a:pt x="10638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0"/>
            <p:cNvSpPr/>
            <p:nvPr/>
          </p:nvSpPr>
          <p:spPr>
            <a:xfrm>
              <a:off x="3135808" y="2497255"/>
              <a:ext cx="168579" cy="151930"/>
            </a:xfrm>
            <a:custGeom>
              <a:avLst/>
              <a:gdLst/>
              <a:ahLst/>
              <a:cxnLst/>
              <a:rect l="l" t="t" r="r" b="b"/>
              <a:pathLst>
                <a:path w="2582" h="2327" extrusionOk="0">
                  <a:moveTo>
                    <a:pt x="493" y="1"/>
                  </a:moveTo>
                  <a:cubicBezTo>
                    <a:pt x="456" y="1"/>
                    <a:pt x="456" y="46"/>
                    <a:pt x="456" y="46"/>
                  </a:cubicBezTo>
                  <a:cubicBezTo>
                    <a:pt x="383" y="192"/>
                    <a:pt x="301" y="347"/>
                    <a:pt x="228" y="457"/>
                  </a:cubicBezTo>
                  <a:cubicBezTo>
                    <a:pt x="155" y="612"/>
                    <a:pt x="119" y="804"/>
                    <a:pt x="73" y="959"/>
                  </a:cubicBezTo>
                  <a:cubicBezTo>
                    <a:pt x="37" y="1105"/>
                    <a:pt x="0" y="1260"/>
                    <a:pt x="0" y="1415"/>
                  </a:cubicBezTo>
                  <a:cubicBezTo>
                    <a:pt x="0" y="1488"/>
                    <a:pt x="0" y="1561"/>
                    <a:pt x="37" y="1643"/>
                  </a:cubicBezTo>
                  <a:cubicBezTo>
                    <a:pt x="37" y="1716"/>
                    <a:pt x="73" y="1789"/>
                    <a:pt x="119" y="1871"/>
                  </a:cubicBezTo>
                  <a:cubicBezTo>
                    <a:pt x="155" y="1944"/>
                    <a:pt x="228" y="1980"/>
                    <a:pt x="265" y="2053"/>
                  </a:cubicBezTo>
                  <a:cubicBezTo>
                    <a:pt x="347" y="2135"/>
                    <a:pt x="420" y="2172"/>
                    <a:pt x="493" y="2208"/>
                  </a:cubicBezTo>
                  <a:cubicBezTo>
                    <a:pt x="575" y="2245"/>
                    <a:pt x="684" y="2281"/>
                    <a:pt x="757" y="2327"/>
                  </a:cubicBezTo>
                  <a:lnTo>
                    <a:pt x="1031" y="2327"/>
                  </a:lnTo>
                  <a:cubicBezTo>
                    <a:pt x="1104" y="2327"/>
                    <a:pt x="1177" y="2281"/>
                    <a:pt x="1259" y="2245"/>
                  </a:cubicBezTo>
                  <a:cubicBezTo>
                    <a:pt x="1369" y="2245"/>
                    <a:pt x="1441" y="2172"/>
                    <a:pt x="1524" y="2135"/>
                  </a:cubicBezTo>
                  <a:cubicBezTo>
                    <a:pt x="1670" y="2053"/>
                    <a:pt x="1825" y="1907"/>
                    <a:pt x="1943" y="1789"/>
                  </a:cubicBezTo>
                  <a:cubicBezTo>
                    <a:pt x="2016" y="1716"/>
                    <a:pt x="2053" y="1597"/>
                    <a:pt x="2126" y="1524"/>
                  </a:cubicBezTo>
                  <a:cubicBezTo>
                    <a:pt x="2208" y="1415"/>
                    <a:pt x="2244" y="1296"/>
                    <a:pt x="2317" y="1223"/>
                  </a:cubicBezTo>
                  <a:cubicBezTo>
                    <a:pt x="2399" y="995"/>
                    <a:pt x="2472" y="767"/>
                    <a:pt x="2545" y="539"/>
                  </a:cubicBezTo>
                  <a:cubicBezTo>
                    <a:pt x="2582" y="539"/>
                    <a:pt x="2545" y="502"/>
                    <a:pt x="2545" y="502"/>
                  </a:cubicBezTo>
                  <a:cubicBezTo>
                    <a:pt x="2545" y="502"/>
                    <a:pt x="2509" y="502"/>
                    <a:pt x="2509" y="539"/>
                  </a:cubicBezTo>
                  <a:cubicBezTo>
                    <a:pt x="2436" y="685"/>
                    <a:pt x="2399" y="840"/>
                    <a:pt x="2317" y="995"/>
                  </a:cubicBezTo>
                  <a:cubicBezTo>
                    <a:pt x="2244" y="1141"/>
                    <a:pt x="2126" y="1296"/>
                    <a:pt x="2053" y="1415"/>
                  </a:cubicBezTo>
                  <a:lnTo>
                    <a:pt x="2053" y="1451"/>
                  </a:lnTo>
                  <a:cubicBezTo>
                    <a:pt x="1943" y="1597"/>
                    <a:pt x="1825" y="1716"/>
                    <a:pt x="1670" y="1871"/>
                  </a:cubicBezTo>
                  <a:cubicBezTo>
                    <a:pt x="1633" y="1907"/>
                    <a:pt x="1560" y="1944"/>
                    <a:pt x="1524" y="1980"/>
                  </a:cubicBezTo>
                  <a:cubicBezTo>
                    <a:pt x="1441" y="2017"/>
                    <a:pt x="1405" y="2053"/>
                    <a:pt x="1332" y="2099"/>
                  </a:cubicBezTo>
                  <a:cubicBezTo>
                    <a:pt x="1259" y="2135"/>
                    <a:pt x="1177" y="2135"/>
                    <a:pt x="1104" y="2172"/>
                  </a:cubicBezTo>
                  <a:lnTo>
                    <a:pt x="876" y="2172"/>
                  </a:lnTo>
                  <a:cubicBezTo>
                    <a:pt x="803" y="2172"/>
                    <a:pt x="721" y="2172"/>
                    <a:pt x="684" y="2135"/>
                  </a:cubicBezTo>
                  <a:cubicBezTo>
                    <a:pt x="611" y="2099"/>
                    <a:pt x="529" y="2099"/>
                    <a:pt x="493" y="2053"/>
                  </a:cubicBezTo>
                  <a:cubicBezTo>
                    <a:pt x="420" y="1980"/>
                    <a:pt x="347" y="1944"/>
                    <a:pt x="301" y="1871"/>
                  </a:cubicBezTo>
                  <a:cubicBezTo>
                    <a:pt x="265" y="1825"/>
                    <a:pt x="228" y="1752"/>
                    <a:pt x="192" y="1716"/>
                  </a:cubicBezTo>
                  <a:cubicBezTo>
                    <a:pt x="155" y="1643"/>
                    <a:pt x="155" y="1597"/>
                    <a:pt x="119" y="1524"/>
                  </a:cubicBezTo>
                  <a:lnTo>
                    <a:pt x="119" y="1260"/>
                  </a:lnTo>
                  <a:cubicBezTo>
                    <a:pt x="119" y="1105"/>
                    <a:pt x="192" y="959"/>
                    <a:pt x="228" y="767"/>
                  </a:cubicBezTo>
                  <a:cubicBezTo>
                    <a:pt x="301" y="539"/>
                    <a:pt x="420" y="311"/>
                    <a:pt x="529" y="83"/>
                  </a:cubicBezTo>
                  <a:cubicBezTo>
                    <a:pt x="529" y="83"/>
                    <a:pt x="529" y="46"/>
                    <a:pt x="493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0"/>
            <p:cNvSpPr/>
            <p:nvPr/>
          </p:nvSpPr>
          <p:spPr>
            <a:xfrm>
              <a:off x="2763516" y="3092905"/>
              <a:ext cx="620712" cy="392589"/>
            </a:xfrm>
            <a:custGeom>
              <a:avLst/>
              <a:gdLst/>
              <a:ahLst/>
              <a:cxnLst/>
              <a:rect l="l" t="t" r="r" b="b"/>
              <a:pathLst>
                <a:path w="9507" h="6013" extrusionOk="0">
                  <a:moveTo>
                    <a:pt x="2126" y="0"/>
                  </a:moveTo>
                  <a:cubicBezTo>
                    <a:pt x="2090" y="46"/>
                    <a:pt x="2053" y="119"/>
                    <a:pt x="2090" y="155"/>
                  </a:cubicBezTo>
                  <a:cubicBezTo>
                    <a:pt x="2208" y="274"/>
                    <a:pt x="2281" y="420"/>
                    <a:pt x="2400" y="539"/>
                  </a:cubicBezTo>
                  <a:lnTo>
                    <a:pt x="2245" y="539"/>
                  </a:lnTo>
                  <a:cubicBezTo>
                    <a:pt x="2245" y="539"/>
                    <a:pt x="2208" y="502"/>
                    <a:pt x="2172" y="502"/>
                  </a:cubicBezTo>
                  <a:cubicBezTo>
                    <a:pt x="1944" y="502"/>
                    <a:pt x="1715" y="575"/>
                    <a:pt x="1487" y="648"/>
                  </a:cubicBezTo>
                  <a:cubicBezTo>
                    <a:pt x="1259" y="767"/>
                    <a:pt x="1068" y="913"/>
                    <a:pt x="913" y="1104"/>
                  </a:cubicBezTo>
                  <a:cubicBezTo>
                    <a:pt x="840" y="1223"/>
                    <a:pt x="803" y="1332"/>
                    <a:pt x="758" y="1414"/>
                  </a:cubicBezTo>
                  <a:cubicBezTo>
                    <a:pt x="721" y="1524"/>
                    <a:pt x="721" y="1679"/>
                    <a:pt x="758" y="1788"/>
                  </a:cubicBezTo>
                  <a:lnTo>
                    <a:pt x="758" y="1870"/>
                  </a:lnTo>
                  <a:cubicBezTo>
                    <a:pt x="575" y="1752"/>
                    <a:pt x="384" y="1597"/>
                    <a:pt x="192" y="1451"/>
                  </a:cubicBezTo>
                  <a:cubicBezTo>
                    <a:pt x="156" y="1451"/>
                    <a:pt x="119" y="1414"/>
                    <a:pt x="119" y="1414"/>
                  </a:cubicBezTo>
                  <a:cubicBezTo>
                    <a:pt x="73" y="1414"/>
                    <a:pt x="37" y="1451"/>
                    <a:pt x="37" y="1451"/>
                  </a:cubicBezTo>
                  <a:cubicBezTo>
                    <a:pt x="0" y="1487"/>
                    <a:pt x="0" y="1524"/>
                    <a:pt x="0" y="1560"/>
                  </a:cubicBezTo>
                  <a:cubicBezTo>
                    <a:pt x="0" y="1560"/>
                    <a:pt x="0" y="1597"/>
                    <a:pt x="37" y="1597"/>
                  </a:cubicBezTo>
                  <a:cubicBezTo>
                    <a:pt x="803" y="2172"/>
                    <a:pt x="1487" y="2628"/>
                    <a:pt x="2126" y="3011"/>
                  </a:cubicBezTo>
                  <a:cubicBezTo>
                    <a:pt x="2892" y="3421"/>
                    <a:pt x="3649" y="3732"/>
                    <a:pt x="4407" y="3960"/>
                  </a:cubicBezTo>
                  <a:cubicBezTo>
                    <a:pt x="4753" y="4069"/>
                    <a:pt x="5136" y="4151"/>
                    <a:pt x="5474" y="4188"/>
                  </a:cubicBezTo>
                  <a:cubicBezTo>
                    <a:pt x="5474" y="4224"/>
                    <a:pt x="5474" y="4224"/>
                    <a:pt x="5511" y="4261"/>
                  </a:cubicBezTo>
                  <a:cubicBezTo>
                    <a:pt x="5775" y="4525"/>
                    <a:pt x="6085" y="4753"/>
                    <a:pt x="6423" y="4908"/>
                  </a:cubicBezTo>
                  <a:cubicBezTo>
                    <a:pt x="6578" y="4981"/>
                    <a:pt x="6769" y="5018"/>
                    <a:pt x="6961" y="5018"/>
                  </a:cubicBezTo>
                  <a:lnTo>
                    <a:pt x="7189" y="5018"/>
                  </a:lnTo>
                  <a:cubicBezTo>
                    <a:pt x="7262" y="5063"/>
                    <a:pt x="7299" y="5100"/>
                    <a:pt x="7335" y="5173"/>
                  </a:cubicBezTo>
                  <a:lnTo>
                    <a:pt x="7372" y="5173"/>
                  </a:lnTo>
                  <a:lnTo>
                    <a:pt x="7417" y="5209"/>
                  </a:lnTo>
                  <a:lnTo>
                    <a:pt x="7417" y="5246"/>
                  </a:lnTo>
                  <a:lnTo>
                    <a:pt x="7490" y="5291"/>
                  </a:lnTo>
                  <a:lnTo>
                    <a:pt x="7527" y="5328"/>
                  </a:lnTo>
                  <a:cubicBezTo>
                    <a:pt x="7563" y="5364"/>
                    <a:pt x="7600" y="5401"/>
                    <a:pt x="7645" y="5437"/>
                  </a:cubicBezTo>
                  <a:cubicBezTo>
                    <a:pt x="7755" y="5556"/>
                    <a:pt x="7873" y="5629"/>
                    <a:pt x="7983" y="5702"/>
                  </a:cubicBezTo>
                  <a:cubicBezTo>
                    <a:pt x="8101" y="5784"/>
                    <a:pt x="8174" y="5857"/>
                    <a:pt x="8247" y="5894"/>
                  </a:cubicBezTo>
                  <a:cubicBezTo>
                    <a:pt x="8366" y="5976"/>
                    <a:pt x="8439" y="6012"/>
                    <a:pt x="8558" y="6012"/>
                  </a:cubicBezTo>
                  <a:cubicBezTo>
                    <a:pt x="8594" y="6012"/>
                    <a:pt x="8630" y="5976"/>
                    <a:pt x="8667" y="5976"/>
                  </a:cubicBezTo>
                  <a:cubicBezTo>
                    <a:pt x="8703" y="5930"/>
                    <a:pt x="8740" y="5894"/>
                    <a:pt x="8786" y="5857"/>
                  </a:cubicBezTo>
                  <a:cubicBezTo>
                    <a:pt x="8822" y="5784"/>
                    <a:pt x="8859" y="5666"/>
                    <a:pt x="8822" y="5593"/>
                  </a:cubicBezTo>
                  <a:cubicBezTo>
                    <a:pt x="8822" y="5556"/>
                    <a:pt x="8786" y="5556"/>
                    <a:pt x="8786" y="5520"/>
                  </a:cubicBezTo>
                  <a:lnTo>
                    <a:pt x="8786" y="5520"/>
                  </a:lnTo>
                  <a:cubicBezTo>
                    <a:pt x="8859" y="5556"/>
                    <a:pt x="8932" y="5593"/>
                    <a:pt x="8968" y="5629"/>
                  </a:cubicBezTo>
                  <a:cubicBezTo>
                    <a:pt x="9087" y="5666"/>
                    <a:pt x="9160" y="5702"/>
                    <a:pt x="9242" y="5702"/>
                  </a:cubicBezTo>
                  <a:lnTo>
                    <a:pt x="9278" y="5702"/>
                  </a:lnTo>
                  <a:cubicBezTo>
                    <a:pt x="9351" y="5666"/>
                    <a:pt x="9470" y="5593"/>
                    <a:pt x="9470" y="5520"/>
                  </a:cubicBezTo>
                  <a:cubicBezTo>
                    <a:pt x="9506" y="5437"/>
                    <a:pt x="9506" y="5328"/>
                    <a:pt x="9424" y="5209"/>
                  </a:cubicBezTo>
                  <a:cubicBezTo>
                    <a:pt x="9424" y="5209"/>
                    <a:pt x="9424" y="5173"/>
                    <a:pt x="9388" y="5173"/>
                  </a:cubicBezTo>
                  <a:lnTo>
                    <a:pt x="9424" y="5136"/>
                  </a:lnTo>
                  <a:lnTo>
                    <a:pt x="9424" y="5063"/>
                  </a:lnTo>
                  <a:lnTo>
                    <a:pt x="9470" y="5063"/>
                  </a:lnTo>
                  <a:cubicBezTo>
                    <a:pt x="9470" y="5018"/>
                    <a:pt x="9506" y="5018"/>
                    <a:pt x="9506" y="4981"/>
                  </a:cubicBezTo>
                  <a:cubicBezTo>
                    <a:pt x="9506" y="4945"/>
                    <a:pt x="9506" y="4908"/>
                    <a:pt x="9470" y="4908"/>
                  </a:cubicBezTo>
                  <a:cubicBezTo>
                    <a:pt x="9424" y="4835"/>
                    <a:pt x="9388" y="4790"/>
                    <a:pt x="9351" y="4753"/>
                  </a:cubicBezTo>
                  <a:cubicBezTo>
                    <a:pt x="9351" y="4717"/>
                    <a:pt x="9315" y="4680"/>
                    <a:pt x="9315" y="4644"/>
                  </a:cubicBezTo>
                  <a:cubicBezTo>
                    <a:pt x="9278" y="4607"/>
                    <a:pt x="9242" y="4562"/>
                    <a:pt x="9196" y="4525"/>
                  </a:cubicBezTo>
                  <a:cubicBezTo>
                    <a:pt x="9050" y="4379"/>
                    <a:pt x="8895" y="4261"/>
                    <a:pt x="8703" y="4151"/>
                  </a:cubicBezTo>
                  <a:lnTo>
                    <a:pt x="8630" y="4069"/>
                  </a:lnTo>
                  <a:cubicBezTo>
                    <a:pt x="8594" y="4069"/>
                    <a:pt x="8594" y="4033"/>
                    <a:pt x="8594" y="4033"/>
                  </a:cubicBezTo>
                  <a:cubicBezTo>
                    <a:pt x="8439" y="3923"/>
                    <a:pt x="8247" y="3841"/>
                    <a:pt x="8056" y="3732"/>
                  </a:cubicBezTo>
                  <a:cubicBezTo>
                    <a:pt x="7828" y="3613"/>
                    <a:pt x="7563" y="3503"/>
                    <a:pt x="7226" y="3385"/>
                  </a:cubicBezTo>
                  <a:cubicBezTo>
                    <a:pt x="6961" y="3275"/>
                    <a:pt x="6651" y="3193"/>
                    <a:pt x="6350" y="3084"/>
                  </a:cubicBezTo>
                  <a:cubicBezTo>
                    <a:pt x="5857" y="2929"/>
                    <a:pt x="5282" y="2701"/>
                    <a:pt x="4753" y="2363"/>
                  </a:cubicBezTo>
                  <a:cubicBezTo>
                    <a:pt x="4142" y="1943"/>
                    <a:pt x="3540" y="1487"/>
                    <a:pt x="3002" y="913"/>
                  </a:cubicBezTo>
                  <a:lnTo>
                    <a:pt x="3002" y="876"/>
                  </a:lnTo>
                  <a:cubicBezTo>
                    <a:pt x="3002" y="840"/>
                    <a:pt x="3002" y="803"/>
                    <a:pt x="2965" y="803"/>
                  </a:cubicBezTo>
                  <a:cubicBezTo>
                    <a:pt x="2929" y="767"/>
                    <a:pt x="2856" y="730"/>
                    <a:pt x="2810" y="685"/>
                  </a:cubicBezTo>
                  <a:cubicBezTo>
                    <a:pt x="2628" y="456"/>
                    <a:pt x="2436" y="274"/>
                    <a:pt x="2281" y="46"/>
                  </a:cubicBezTo>
                  <a:cubicBezTo>
                    <a:pt x="2245" y="0"/>
                    <a:pt x="2245" y="0"/>
                    <a:pt x="2208" y="0"/>
                  </a:cubicBezTo>
                  <a:close/>
                </a:path>
              </a:pathLst>
            </a:custGeom>
            <a:solidFill>
              <a:srgbClr val="E6A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0"/>
            <p:cNvSpPr/>
            <p:nvPr/>
          </p:nvSpPr>
          <p:spPr>
            <a:xfrm>
              <a:off x="3346635" y="3381165"/>
              <a:ext cx="39957" cy="60654"/>
            </a:xfrm>
            <a:custGeom>
              <a:avLst/>
              <a:gdLst/>
              <a:ahLst/>
              <a:cxnLst/>
              <a:rect l="l" t="t" r="r" b="b"/>
              <a:pathLst>
                <a:path w="612" h="929" extrusionOk="0">
                  <a:moveTo>
                    <a:pt x="119" y="1"/>
                  </a:moveTo>
                  <a:cubicBezTo>
                    <a:pt x="119" y="1"/>
                    <a:pt x="83" y="1"/>
                    <a:pt x="37" y="37"/>
                  </a:cubicBezTo>
                  <a:cubicBezTo>
                    <a:pt x="1" y="74"/>
                    <a:pt x="1" y="147"/>
                    <a:pt x="37" y="192"/>
                  </a:cubicBezTo>
                  <a:cubicBezTo>
                    <a:pt x="156" y="265"/>
                    <a:pt x="229" y="375"/>
                    <a:pt x="311" y="457"/>
                  </a:cubicBezTo>
                  <a:cubicBezTo>
                    <a:pt x="347" y="493"/>
                    <a:pt x="347" y="530"/>
                    <a:pt x="384" y="566"/>
                  </a:cubicBezTo>
                  <a:lnTo>
                    <a:pt x="384" y="603"/>
                  </a:lnTo>
                  <a:lnTo>
                    <a:pt x="384" y="648"/>
                  </a:lnTo>
                  <a:lnTo>
                    <a:pt x="384" y="685"/>
                  </a:lnTo>
                  <a:lnTo>
                    <a:pt x="347" y="721"/>
                  </a:lnTo>
                  <a:cubicBezTo>
                    <a:pt x="311" y="721"/>
                    <a:pt x="311" y="758"/>
                    <a:pt x="265" y="794"/>
                  </a:cubicBezTo>
                  <a:cubicBezTo>
                    <a:pt x="265" y="794"/>
                    <a:pt x="265" y="831"/>
                    <a:pt x="311" y="876"/>
                  </a:cubicBezTo>
                  <a:cubicBezTo>
                    <a:pt x="311" y="902"/>
                    <a:pt x="347" y="928"/>
                    <a:pt x="381" y="928"/>
                  </a:cubicBezTo>
                  <a:cubicBezTo>
                    <a:pt x="396" y="928"/>
                    <a:pt x="409" y="924"/>
                    <a:pt x="420" y="913"/>
                  </a:cubicBezTo>
                  <a:cubicBezTo>
                    <a:pt x="457" y="913"/>
                    <a:pt x="493" y="876"/>
                    <a:pt x="493" y="876"/>
                  </a:cubicBezTo>
                  <a:cubicBezTo>
                    <a:pt x="539" y="831"/>
                    <a:pt x="539" y="831"/>
                    <a:pt x="575" y="794"/>
                  </a:cubicBezTo>
                  <a:cubicBezTo>
                    <a:pt x="575" y="758"/>
                    <a:pt x="612" y="721"/>
                    <a:pt x="612" y="685"/>
                  </a:cubicBezTo>
                  <a:lnTo>
                    <a:pt x="612" y="566"/>
                  </a:lnTo>
                  <a:cubicBezTo>
                    <a:pt x="575" y="493"/>
                    <a:pt x="575" y="457"/>
                    <a:pt x="539" y="420"/>
                  </a:cubicBezTo>
                  <a:cubicBezTo>
                    <a:pt x="493" y="338"/>
                    <a:pt x="457" y="265"/>
                    <a:pt x="384" y="192"/>
                  </a:cubicBezTo>
                  <a:cubicBezTo>
                    <a:pt x="347" y="147"/>
                    <a:pt x="265" y="74"/>
                    <a:pt x="192" y="37"/>
                  </a:cubicBezTo>
                  <a:cubicBezTo>
                    <a:pt x="192" y="1"/>
                    <a:pt x="156" y="1"/>
                    <a:pt x="119" y="1"/>
                  </a:cubicBezTo>
                  <a:close/>
                </a:path>
              </a:pathLst>
            </a:custGeom>
            <a:solidFill>
              <a:srgbClr val="E6A0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0"/>
            <p:cNvSpPr/>
            <p:nvPr/>
          </p:nvSpPr>
          <p:spPr>
            <a:xfrm>
              <a:off x="3269787" y="3393701"/>
              <a:ext cx="69795" cy="79262"/>
            </a:xfrm>
            <a:custGeom>
              <a:avLst/>
              <a:gdLst/>
              <a:ahLst/>
              <a:cxnLst/>
              <a:rect l="l" t="t" r="r" b="b"/>
              <a:pathLst>
                <a:path w="1069" h="1214" extrusionOk="0">
                  <a:moveTo>
                    <a:pt x="37" y="0"/>
                  </a:moveTo>
                  <a:lnTo>
                    <a:pt x="1" y="37"/>
                  </a:lnTo>
                  <a:lnTo>
                    <a:pt x="1" y="73"/>
                  </a:lnTo>
                  <a:lnTo>
                    <a:pt x="37" y="73"/>
                  </a:lnTo>
                  <a:cubicBezTo>
                    <a:pt x="74" y="110"/>
                    <a:pt x="119" y="110"/>
                    <a:pt x="156" y="146"/>
                  </a:cubicBezTo>
                  <a:cubicBezTo>
                    <a:pt x="347" y="265"/>
                    <a:pt x="530" y="374"/>
                    <a:pt x="685" y="529"/>
                  </a:cubicBezTo>
                  <a:cubicBezTo>
                    <a:pt x="721" y="566"/>
                    <a:pt x="758" y="602"/>
                    <a:pt x="804" y="684"/>
                  </a:cubicBezTo>
                  <a:cubicBezTo>
                    <a:pt x="840" y="721"/>
                    <a:pt x="876" y="757"/>
                    <a:pt x="913" y="794"/>
                  </a:cubicBezTo>
                  <a:cubicBezTo>
                    <a:pt x="913" y="830"/>
                    <a:pt x="949" y="867"/>
                    <a:pt x="949" y="913"/>
                  </a:cubicBezTo>
                  <a:cubicBezTo>
                    <a:pt x="949" y="949"/>
                    <a:pt x="986" y="986"/>
                    <a:pt x="986" y="1022"/>
                  </a:cubicBezTo>
                  <a:lnTo>
                    <a:pt x="986" y="1059"/>
                  </a:lnTo>
                  <a:lnTo>
                    <a:pt x="986" y="1177"/>
                  </a:lnTo>
                  <a:cubicBezTo>
                    <a:pt x="1032" y="1177"/>
                    <a:pt x="1032" y="1214"/>
                    <a:pt x="1068" y="1214"/>
                  </a:cubicBezTo>
                  <a:lnTo>
                    <a:pt x="1068" y="1177"/>
                  </a:lnTo>
                  <a:lnTo>
                    <a:pt x="1068" y="1141"/>
                  </a:lnTo>
                  <a:lnTo>
                    <a:pt x="1068" y="986"/>
                  </a:lnTo>
                  <a:cubicBezTo>
                    <a:pt x="1032" y="949"/>
                    <a:pt x="1032" y="913"/>
                    <a:pt x="1032" y="913"/>
                  </a:cubicBezTo>
                  <a:cubicBezTo>
                    <a:pt x="1032" y="867"/>
                    <a:pt x="986" y="830"/>
                    <a:pt x="986" y="794"/>
                  </a:cubicBezTo>
                  <a:cubicBezTo>
                    <a:pt x="913" y="684"/>
                    <a:pt x="804" y="566"/>
                    <a:pt x="721" y="456"/>
                  </a:cubicBezTo>
                  <a:cubicBezTo>
                    <a:pt x="612" y="374"/>
                    <a:pt x="493" y="301"/>
                    <a:pt x="384" y="228"/>
                  </a:cubicBezTo>
                  <a:cubicBezTo>
                    <a:pt x="265" y="146"/>
                    <a:pt x="156" y="73"/>
                    <a:pt x="37" y="0"/>
                  </a:cubicBez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0"/>
            <p:cNvSpPr/>
            <p:nvPr/>
          </p:nvSpPr>
          <p:spPr>
            <a:xfrm>
              <a:off x="3314446" y="3373461"/>
              <a:ext cx="69795" cy="79850"/>
            </a:xfrm>
            <a:custGeom>
              <a:avLst/>
              <a:gdLst/>
              <a:ahLst/>
              <a:cxnLst/>
              <a:rect l="l" t="t" r="r" b="b"/>
              <a:pathLst>
                <a:path w="1069" h="1223" extrusionOk="0">
                  <a:moveTo>
                    <a:pt x="1" y="0"/>
                  </a:moveTo>
                  <a:lnTo>
                    <a:pt x="1" y="82"/>
                  </a:lnTo>
                  <a:cubicBezTo>
                    <a:pt x="37" y="82"/>
                    <a:pt x="74" y="119"/>
                    <a:pt x="120" y="119"/>
                  </a:cubicBezTo>
                  <a:cubicBezTo>
                    <a:pt x="265" y="228"/>
                    <a:pt x="421" y="347"/>
                    <a:pt x="576" y="456"/>
                  </a:cubicBezTo>
                  <a:cubicBezTo>
                    <a:pt x="612" y="538"/>
                    <a:pt x="685" y="575"/>
                    <a:pt x="722" y="611"/>
                  </a:cubicBezTo>
                  <a:cubicBezTo>
                    <a:pt x="758" y="684"/>
                    <a:pt x="804" y="766"/>
                    <a:pt x="840" y="803"/>
                  </a:cubicBezTo>
                  <a:cubicBezTo>
                    <a:pt x="877" y="839"/>
                    <a:pt x="877" y="876"/>
                    <a:pt x="913" y="949"/>
                  </a:cubicBezTo>
                  <a:cubicBezTo>
                    <a:pt x="950" y="994"/>
                    <a:pt x="950" y="1031"/>
                    <a:pt x="950" y="1104"/>
                  </a:cubicBezTo>
                  <a:cubicBezTo>
                    <a:pt x="986" y="1104"/>
                    <a:pt x="986" y="1140"/>
                    <a:pt x="986" y="1177"/>
                  </a:cubicBezTo>
                  <a:cubicBezTo>
                    <a:pt x="986" y="1177"/>
                    <a:pt x="986" y="1223"/>
                    <a:pt x="1032" y="1223"/>
                  </a:cubicBezTo>
                  <a:lnTo>
                    <a:pt x="1068" y="1177"/>
                  </a:lnTo>
                  <a:cubicBezTo>
                    <a:pt x="1032" y="1104"/>
                    <a:pt x="1032" y="1067"/>
                    <a:pt x="1032" y="994"/>
                  </a:cubicBezTo>
                  <a:cubicBezTo>
                    <a:pt x="986" y="912"/>
                    <a:pt x="950" y="876"/>
                    <a:pt x="913" y="803"/>
                  </a:cubicBezTo>
                  <a:cubicBezTo>
                    <a:pt x="877" y="684"/>
                    <a:pt x="804" y="575"/>
                    <a:pt x="685" y="493"/>
                  </a:cubicBezTo>
                  <a:cubicBezTo>
                    <a:pt x="612" y="383"/>
                    <a:pt x="494" y="265"/>
                    <a:pt x="384" y="192"/>
                  </a:cubicBezTo>
                  <a:cubicBezTo>
                    <a:pt x="265" y="119"/>
                    <a:pt x="156" y="37"/>
                    <a:pt x="37" y="0"/>
                  </a:cubicBez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0"/>
            <p:cNvSpPr/>
            <p:nvPr/>
          </p:nvSpPr>
          <p:spPr>
            <a:xfrm>
              <a:off x="2827828" y="3239418"/>
              <a:ext cx="295503" cy="129339"/>
            </a:xfrm>
            <a:custGeom>
              <a:avLst/>
              <a:gdLst/>
              <a:ahLst/>
              <a:cxnLst/>
              <a:rect l="l" t="t" r="r" b="b"/>
              <a:pathLst>
                <a:path w="4526" h="1981" extrusionOk="0">
                  <a:moveTo>
                    <a:pt x="1" y="1"/>
                  </a:moveTo>
                  <a:lnTo>
                    <a:pt x="1" y="37"/>
                  </a:lnTo>
                  <a:cubicBezTo>
                    <a:pt x="347" y="311"/>
                    <a:pt x="685" y="493"/>
                    <a:pt x="1032" y="721"/>
                  </a:cubicBezTo>
                  <a:cubicBezTo>
                    <a:pt x="1369" y="949"/>
                    <a:pt x="1716" y="1141"/>
                    <a:pt x="2099" y="1296"/>
                  </a:cubicBezTo>
                  <a:cubicBezTo>
                    <a:pt x="2281" y="1369"/>
                    <a:pt x="2473" y="1451"/>
                    <a:pt x="2664" y="1524"/>
                  </a:cubicBezTo>
                  <a:cubicBezTo>
                    <a:pt x="2737" y="1560"/>
                    <a:pt x="2856" y="1597"/>
                    <a:pt x="2929" y="1633"/>
                  </a:cubicBezTo>
                  <a:cubicBezTo>
                    <a:pt x="3048" y="1679"/>
                    <a:pt x="3121" y="1716"/>
                    <a:pt x="3239" y="1716"/>
                  </a:cubicBezTo>
                  <a:cubicBezTo>
                    <a:pt x="3422" y="1789"/>
                    <a:pt x="3650" y="1862"/>
                    <a:pt x="3841" y="1907"/>
                  </a:cubicBezTo>
                  <a:cubicBezTo>
                    <a:pt x="3960" y="1944"/>
                    <a:pt x="4069" y="1944"/>
                    <a:pt x="4188" y="1944"/>
                  </a:cubicBezTo>
                  <a:cubicBezTo>
                    <a:pt x="4297" y="1980"/>
                    <a:pt x="4380" y="1980"/>
                    <a:pt x="4489" y="1980"/>
                  </a:cubicBezTo>
                  <a:cubicBezTo>
                    <a:pt x="4526" y="1980"/>
                    <a:pt x="4526" y="1944"/>
                    <a:pt x="4526" y="1944"/>
                  </a:cubicBezTo>
                  <a:cubicBezTo>
                    <a:pt x="4526" y="1907"/>
                    <a:pt x="4526" y="1862"/>
                    <a:pt x="4489" y="1862"/>
                  </a:cubicBezTo>
                  <a:lnTo>
                    <a:pt x="4261" y="1862"/>
                  </a:lnTo>
                  <a:cubicBezTo>
                    <a:pt x="4188" y="1825"/>
                    <a:pt x="4106" y="1825"/>
                    <a:pt x="4033" y="1789"/>
                  </a:cubicBezTo>
                  <a:cubicBezTo>
                    <a:pt x="3878" y="1789"/>
                    <a:pt x="3732" y="1752"/>
                    <a:pt x="3577" y="1716"/>
                  </a:cubicBezTo>
                  <a:cubicBezTo>
                    <a:pt x="3385" y="1633"/>
                    <a:pt x="3157" y="1597"/>
                    <a:pt x="2966" y="1524"/>
                  </a:cubicBezTo>
                  <a:cubicBezTo>
                    <a:pt x="2737" y="1451"/>
                    <a:pt x="2555" y="1369"/>
                    <a:pt x="2363" y="1296"/>
                  </a:cubicBezTo>
                  <a:cubicBezTo>
                    <a:pt x="2172" y="1223"/>
                    <a:pt x="1944" y="1104"/>
                    <a:pt x="1752" y="1031"/>
                  </a:cubicBezTo>
                  <a:cubicBezTo>
                    <a:pt x="1561" y="913"/>
                    <a:pt x="1369" y="840"/>
                    <a:pt x="1187" y="721"/>
                  </a:cubicBezTo>
                  <a:cubicBezTo>
                    <a:pt x="803" y="493"/>
                    <a:pt x="420" y="265"/>
                    <a:pt x="46" y="1"/>
                  </a:cubicBez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0"/>
            <p:cNvSpPr/>
            <p:nvPr/>
          </p:nvSpPr>
          <p:spPr>
            <a:xfrm>
              <a:off x="3116156" y="3360925"/>
              <a:ext cx="119154" cy="62613"/>
            </a:xfrm>
            <a:custGeom>
              <a:avLst/>
              <a:gdLst/>
              <a:ahLst/>
              <a:cxnLst/>
              <a:rect l="l" t="t" r="r" b="b"/>
              <a:pathLst>
                <a:path w="1825" h="959" extrusionOk="0">
                  <a:moveTo>
                    <a:pt x="37" y="1"/>
                  </a:moveTo>
                  <a:lnTo>
                    <a:pt x="0" y="46"/>
                  </a:lnTo>
                  <a:lnTo>
                    <a:pt x="0" y="83"/>
                  </a:lnTo>
                  <a:lnTo>
                    <a:pt x="37" y="83"/>
                  </a:lnTo>
                  <a:cubicBezTo>
                    <a:pt x="146" y="229"/>
                    <a:pt x="265" y="347"/>
                    <a:pt x="420" y="457"/>
                  </a:cubicBezTo>
                  <a:cubicBezTo>
                    <a:pt x="529" y="539"/>
                    <a:pt x="684" y="648"/>
                    <a:pt x="830" y="730"/>
                  </a:cubicBezTo>
                  <a:cubicBezTo>
                    <a:pt x="912" y="767"/>
                    <a:pt x="985" y="803"/>
                    <a:pt x="1058" y="840"/>
                  </a:cubicBezTo>
                  <a:cubicBezTo>
                    <a:pt x="1140" y="876"/>
                    <a:pt x="1213" y="876"/>
                    <a:pt x="1286" y="913"/>
                  </a:cubicBezTo>
                  <a:cubicBezTo>
                    <a:pt x="1441" y="958"/>
                    <a:pt x="1633" y="958"/>
                    <a:pt x="1825" y="958"/>
                  </a:cubicBezTo>
                  <a:lnTo>
                    <a:pt x="1825" y="876"/>
                  </a:lnTo>
                  <a:lnTo>
                    <a:pt x="1441" y="876"/>
                  </a:lnTo>
                  <a:cubicBezTo>
                    <a:pt x="1405" y="840"/>
                    <a:pt x="1332" y="840"/>
                    <a:pt x="1250" y="840"/>
                  </a:cubicBezTo>
                  <a:lnTo>
                    <a:pt x="1286" y="840"/>
                  </a:lnTo>
                  <a:cubicBezTo>
                    <a:pt x="1213" y="803"/>
                    <a:pt x="1140" y="803"/>
                    <a:pt x="1058" y="767"/>
                  </a:cubicBezTo>
                  <a:cubicBezTo>
                    <a:pt x="985" y="730"/>
                    <a:pt x="912" y="685"/>
                    <a:pt x="876" y="648"/>
                  </a:cubicBezTo>
                  <a:cubicBezTo>
                    <a:pt x="566" y="502"/>
                    <a:pt x="301" y="274"/>
                    <a:pt x="73" y="4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0"/>
            <p:cNvSpPr/>
            <p:nvPr/>
          </p:nvSpPr>
          <p:spPr>
            <a:xfrm>
              <a:off x="2952339" y="3147684"/>
              <a:ext cx="245425" cy="159112"/>
            </a:xfrm>
            <a:custGeom>
              <a:avLst/>
              <a:gdLst/>
              <a:ahLst/>
              <a:cxnLst/>
              <a:rect l="l" t="t" r="r" b="b"/>
              <a:pathLst>
                <a:path w="3759" h="2437" extrusionOk="0">
                  <a:moveTo>
                    <a:pt x="37" y="1"/>
                  </a:moveTo>
                  <a:cubicBezTo>
                    <a:pt x="0" y="37"/>
                    <a:pt x="0" y="37"/>
                    <a:pt x="37" y="74"/>
                  </a:cubicBezTo>
                  <a:cubicBezTo>
                    <a:pt x="566" y="530"/>
                    <a:pt x="1104" y="1031"/>
                    <a:pt x="1706" y="1442"/>
                  </a:cubicBezTo>
                  <a:cubicBezTo>
                    <a:pt x="2016" y="1634"/>
                    <a:pt x="2317" y="1825"/>
                    <a:pt x="2619" y="1980"/>
                  </a:cubicBezTo>
                  <a:cubicBezTo>
                    <a:pt x="2737" y="2017"/>
                    <a:pt x="2810" y="2053"/>
                    <a:pt x="2883" y="2090"/>
                  </a:cubicBezTo>
                  <a:cubicBezTo>
                    <a:pt x="2965" y="2126"/>
                    <a:pt x="3075" y="2172"/>
                    <a:pt x="3157" y="2208"/>
                  </a:cubicBezTo>
                  <a:cubicBezTo>
                    <a:pt x="3339" y="2281"/>
                    <a:pt x="3531" y="2354"/>
                    <a:pt x="3722" y="2436"/>
                  </a:cubicBezTo>
                  <a:lnTo>
                    <a:pt x="3759" y="2436"/>
                  </a:lnTo>
                  <a:lnTo>
                    <a:pt x="3759" y="2400"/>
                  </a:lnTo>
                  <a:lnTo>
                    <a:pt x="3759" y="2354"/>
                  </a:lnTo>
                  <a:cubicBezTo>
                    <a:pt x="3494" y="2281"/>
                    <a:pt x="3230" y="2172"/>
                    <a:pt x="3002" y="2053"/>
                  </a:cubicBezTo>
                  <a:cubicBezTo>
                    <a:pt x="2847" y="2017"/>
                    <a:pt x="2737" y="1944"/>
                    <a:pt x="2619" y="1898"/>
                  </a:cubicBezTo>
                  <a:cubicBezTo>
                    <a:pt x="2509" y="1825"/>
                    <a:pt x="2390" y="1789"/>
                    <a:pt x="2281" y="1716"/>
                  </a:cubicBezTo>
                  <a:cubicBezTo>
                    <a:pt x="2089" y="1597"/>
                    <a:pt x="1898" y="1488"/>
                    <a:pt x="1706" y="1369"/>
                  </a:cubicBezTo>
                  <a:cubicBezTo>
                    <a:pt x="1515" y="1214"/>
                    <a:pt x="1332" y="1068"/>
                    <a:pt x="1141" y="913"/>
                  </a:cubicBezTo>
                  <a:cubicBezTo>
                    <a:pt x="794" y="648"/>
                    <a:pt x="420" y="302"/>
                    <a:pt x="73" y="1"/>
                  </a:cubicBezTo>
                  <a:close/>
                </a:path>
              </a:pathLst>
            </a:custGeom>
            <a:solidFill>
              <a:srgbClr val="D69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0"/>
            <p:cNvSpPr/>
            <p:nvPr/>
          </p:nvSpPr>
          <p:spPr>
            <a:xfrm>
              <a:off x="2565160" y="2428178"/>
              <a:ext cx="602823" cy="819063"/>
            </a:xfrm>
            <a:custGeom>
              <a:avLst/>
              <a:gdLst/>
              <a:ahLst/>
              <a:cxnLst/>
              <a:rect l="l" t="t" r="r" b="b"/>
              <a:pathLst>
                <a:path w="9233" h="12545" extrusionOk="0">
                  <a:moveTo>
                    <a:pt x="7563" y="0"/>
                  </a:moveTo>
                  <a:cubicBezTo>
                    <a:pt x="7408" y="0"/>
                    <a:pt x="7262" y="37"/>
                    <a:pt x="7071" y="37"/>
                  </a:cubicBezTo>
                  <a:cubicBezTo>
                    <a:pt x="6724" y="73"/>
                    <a:pt x="6304" y="146"/>
                    <a:pt x="5930" y="265"/>
                  </a:cubicBezTo>
                  <a:cubicBezTo>
                    <a:pt x="5164" y="493"/>
                    <a:pt x="4443" y="831"/>
                    <a:pt x="3723" y="1287"/>
                  </a:cubicBezTo>
                  <a:cubicBezTo>
                    <a:pt x="3038" y="1706"/>
                    <a:pt x="2391" y="2245"/>
                    <a:pt x="1789" y="2810"/>
                  </a:cubicBezTo>
                  <a:cubicBezTo>
                    <a:pt x="1442" y="3157"/>
                    <a:pt x="1214" y="3421"/>
                    <a:pt x="986" y="3686"/>
                  </a:cubicBezTo>
                  <a:cubicBezTo>
                    <a:pt x="794" y="3987"/>
                    <a:pt x="566" y="4334"/>
                    <a:pt x="420" y="4671"/>
                  </a:cubicBezTo>
                  <a:cubicBezTo>
                    <a:pt x="147" y="5319"/>
                    <a:pt x="1" y="6040"/>
                    <a:pt x="1" y="6760"/>
                  </a:cubicBezTo>
                  <a:cubicBezTo>
                    <a:pt x="1" y="7490"/>
                    <a:pt x="147" y="8211"/>
                    <a:pt x="457" y="8932"/>
                  </a:cubicBezTo>
                  <a:cubicBezTo>
                    <a:pt x="566" y="9315"/>
                    <a:pt x="721" y="9652"/>
                    <a:pt x="913" y="9999"/>
                  </a:cubicBezTo>
                  <a:cubicBezTo>
                    <a:pt x="1059" y="10300"/>
                    <a:pt x="1250" y="10601"/>
                    <a:pt x="1442" y="10911"/>
                  </a:cubicBezTo>
                  <a:cubicBezTo>
                    <a:pt x="1670" y="11176"/>
                    <a:pt x="1898" y="11440"/>
                    <a:pt x="2126" y="11668"/>
                  </a:cubicBezTo>
                  <a:cubicBezTo>
                    <a:pt x="2391" y="11933"/>
                    <a:pt x="2655" y="12124"/>
                    <a:pt x="2929" y="12280"/>
                  </a:cubicBezTo>
                  <a:cubicBezTo>
                    <a:pt x="3230" y="12426"/>
                    <a:pt x="3568" y="12544"/>
                    <a:pt x="3878" y="12544"/>
                  </a:cubicBezTo>
                  <a:lnTo>
                    <a:pt x="3914" y="12544"/>
                  </a:lnTo>
                  <a:cubicBezTo>
                    <a:pt x="4069" y="12544"/>
                    <a:pt x="4215" y="12508"/>
                    <a:pt x="4370" y="12462"/>
                  </a:cubicBezTo>
                  <a:cubicBezTo>
                    <a:pt x="4480" y="12462"/>
                    <a:pt x="4635" y="12389"/>
                    <a:pt x="4790" y="12353"/>
                  </a:cubicBezTo>
                  <a:cubicBezTo>
                    <a:pt x="5091" y="12197"/>
                    <a:pt x="5392" y="12051"/>
                    <a:pt x="5666" y="11823"/>
                  </a:cubicBezTo>
                  <a:cubicBezTo>
                    <a:pt x="5930" y="11595"/>
                    <a:pt x="6122" y="11322"/>
                    <a:pt x="6231" y="11057"/>
                  </a:cubicBezTo>
                  <a:cubicBezTo>
                    <a:pt x="6304" y="10911"/>
                    <a:pt x="6304" y="10756"/>
                    <a:pt x="6304" y="10601"/>
                  </a:cubicBezTo>
                  <a:cubicBezTo>
                    <a:pt x="6304" y="10455"/>
                    <a:pt x="6268" y="10263"/>
                    <a:pt x="6195" y="10108"/>
                  </a:cubicBezTo>
                  <a:cubicBezTo>
                    <a:pt x="6122" y="9917"/>
                    <a:pt x="6003" y="9771"/>
                    <a:pt x="5930" y="9652"/>
                  </a:cubicBezTo>
                  <a:cubicBezTo>
                    <a:pt x="5812" y="9497"/>
                    <a:pt x="5702" y="9388"/>
                    <a:pt x="5584" y="9269"/>
                  </a:cubicBezTo>
                  <a:cubicBezTo>
                    <a:pt x="5547" y="9196"/>
                    <a:pt x="5511" y="9160"/>
                    <a:pt x="5438" y="9123"/>
                  </a:cubicBezTo>
                  <a:lnTo>
                    <a:pt x="5356" y="9005"/>
                  </a:lnTo>
                  <a:cubicBezTo>
                    <a:pt x="5283" y="8932"/>
                    <a:pt x="5210" y="8859"/>
                    <a:pt x="5128" y="8740"/>
                  </a:cubicBezTo>
                  <a:cubicBezTo>
                    <a:pt x="4936" y="8512"/>
                    <a:pt x="4753" y="8284"/>
                    <a:pt x="4635" y="8092"/>
                  </a:cubicBezTo>
                  <a:cubicBezTo>
                    <a:pt x="4443" y="7828"/>
                    <a:pt x="4297" y="7563"/>
                    <a:pt x="4215" y="7299"/>
                  </a:cubicBezTo>
                  <a:cubicBezTo>
                    <a:pt x="4142" y="7144"/>
                    <a:pt x="4106" y="6952"/>
                    <a:pt x="4106" y="6806"/>
                  </a:cubicBezTo>
                  <a:cubicBezTo>
                    <a:pt x="4106" y="6614"/>
                    <a:pt x="4106" y="6459"/>
                    <a:pt x="4142" y="6268"/>
                  </a:cubicBezTo>
                  <a:cubicBezTo>
                    <a:pt x="4179" y="6076"/>
                    <a:pt x="4252" y="5894"/>
                    <a:pt x="4334" y="5666"/>
                  </a:cubicBezTo>
                  <a:cubicBezTo>
                    <a:pt x="4525" y="5319"/>
                    <a:pt x="4753" y="4936"/>
                    <a:pt x="5055" y="4598"/>
                  </a:cubicBezTo>
                  <a:cubicBezTo>
                    <a:pt x="5356" y="4252"/>
                    <a:pt x="5739" y="3914"/>
                    <a:pt x="6231" y="3494"/>
                  </a:cubicBezTo>
                  <a:cubicBezTo>
                    <a:pt x="6423" y="3339"/>
                    <a:pt x="6651" y="3193"/>
                    <a:pt x="6843" y="3038"/>
                  </a:cubicBezTo>
                  <a:lnTo>
                    <a:pt x="6879" y="3002"/>
                  </a:lnTo>
                  <a:cubicBezTo>
                    <a:pt x="6989" y="2929"/>
                    <a:pt x="7107" y="2847"/>
                    <a:pt x="7217" y="2774"/>
                  </a:cubicBezTo>
                  <a:lnTo>
                    <a:pt x="7262" y="2737"/>
                  </a:lnTo>
                  <a:cubicBezTo>
                    <a:pt x="7299" y="2701"/>
                    <a:pt x="7372" y="2655"/>
                    <a:pt x="7445" y="2582"/>
                  </a:cubicBezTo>
                  <a:cubicBezTo>
                    <a:pt x="7600" y="2473"/>
                    <a:pt x="7755" y="2391"/>
                    <a:pt x="7901" y="2281"/>
                  </a:cubicBezTo>
                  <a:cubicBezTo>
                    <a:pt x="8092" y="2199"/>
                    <a:pt x="8247" y="2090"/>
                    <a:pt x="8403" y="1971"/>
                  </a:cubicBezTo>
                  <a:cubicBezTo>
                    <a:pt x="8549" y="1898"/>
                    <a:pt x="8704" y="1789"/>
                    <a:pt x="8859" y="1633"/>
                  </a:cubicBezTo>
                  <a:cubicBezTo>
                    <a:pt x="9005" y="1478"/>
                    <a:pt x="9087" y="1369"/>
                    <a:pt x="9160" y="1250"/>
                  </a:cubicBezTo>
                  <a:lnTo>
                    <a:pt x="9196" y="1214"/>
                  </a:lnTo>
                  <a:cubicBezTo>
                    <a:pt x="9233" y="1177"/>
                    <a:pt x="9233" y="1141"/>
                    <a:pt x="9233" y="1104"/>
                  </a:cubicBezTo>
                  <a:cubicBezTo>
                    <a:pt x="9196" y="913"/>
                    <a:pt x="9160" y="794"/>
                    <a:pt x="9041" y="648"/>
                  </a:cubicBezTo>
                  <a:cubicBezTo>
                    <a:pt x="9005" y="530"/>
                    <a:pt x="8895" y="420"/>
                    <a:pt x="8777" y="338"/>
                  </a:cubicBezTo>
                  <a:cubicBezTo>
                    <a:pt x="8704" y="265"/>
                    <a:pt x="8585" y="229"/>
                    <a:pt x="8476" y="192"/>
                  </a:cubicBezTo>
                  <a:cubicBezTo>
                    <a:pt x="8357" y="146"/>
                    <a:pt x="8284" y="110"/>
                    <a:pt x="8174" y="73"/>
                  </a:cubicBezTo>
                  <a:cubicBezTo>
                    <a:pt x="8092" y="73"/>
                    <a:pt x="8056" y="37"/>
                    <a:pt x="7983" y="37"/>
                  </a:cubicBezTo>
                  <a:cubicBezTo>
                    <a:pt x="7828" y="37"/>
                    <a:pt x="7718" y="0"/>
                    <a:pt x="7563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0"/>
            <p:cNvSpPr/>
            <p:nvPr/>
          </p:nvSpPr>
          <p:spPr>
            <a:xfrm>
              <a:off x="2808175" y="2636652"/>
              <a:ext cx="188884" cy="612943"/>
            </a:xfrm>
            <a:custGeom>
              <a:avLst/>
              <a:gdLst/>
              <a:ahLst/>
              <a:cxnLst/>
              <a:rect l="l" t="t" r="r" b="b"/>
              <a:pathLst>
                <a:path w="2893" h="9388" extrusionOk="0">
                  <a:moveTo>
                    <a:pt x="2810" y="0"/>
                  </a:moveTo>
                  <a:cubicBezTo>
                    <a:pt x="2546" y="265"/>
                    <a:pt x="2245" y="493"/>
                    <a:pt x="1980" y="758"/>
                  </a:cubicBezTo>
                  <a:cubicBezTo>
                    <a:pt x="1670" y="986"/>
                    <a:pt x="1406" y="1250"/>
                    <a:pt x="1141" y="1515"/>
                  </a:cubicBezTo>
                  <a:cubicBezTo>
                    <a:pt x="913" y="1788"/>
                    <a:pt x="685" y="2089"/>
                    <a:pt x="493" y="2427"/>
                  </a:cubicBezTo>
                  <a:cubicBezTo>
                    <a:pt x="420" y="2619"/>
                    <a:pt x="347" y="2774"/>
                    <a:pt x="302" y="2965"/>
                  </a:cubicBezTo>
                  <a:cubicBezTo>
                    <a:pt x="265" y="3157"/>
                    <a:pt x="229" y="3339"/>
                    <a:pt x="229" y="3531"/>
                  </a:cubicBezTo>
                  <a:cubicBezTo>
                    <a:pt x="229" y="3841"/>
                    <a:pt x="347" y="4106"/>
                    <a:pt x="457" y="4370"/>
                  </a:cubicBezTo>
                  <a:cubicBezTo>
                    <a:pt x="530" y="4480"/>
                    <a:pt x="612" y="4635"/>
                    <a:pt x="685" y="4753"/>
                  </a:cubicBezTo>
                  <a:cubicBezTo>
                    <a:pt x="758" y="4863"/>
                    <a:pt x="876" y="5018"/>
                    <a:pt x="949" y="5127"/>
                  </a:cubicBezTo>
                  <a:cubicBezTo>
                    <a:pt x="1141" y="5355"/>
                    <a:pt x="1333" y="5583"/>
                    <a:pt x="1561" y="5812"/>
                  </a:cubicBezTo>
                  <a:cubicBezTo>
                    <a:pt x="1752" y="6040"/>
                    <a:pt x="1944" y="6268"/>
                    <a:pt x="2090" y="6532"/>
                  </a:cubicBezTo>
                  <a:cubicBezTo>
                    <a:pt x="2208" y="6687"/>
                    <a:pt x="2318" y="6842"/>
                    <a:pt x="2354" y="7034"/>
                  </a:cubicBezTo>
                  <a:cubicBezTo>
                    <a:pt x="2400" y="7143"/>
                    <a:pt x="2436" y="7262"/>
                    <a:pt x="2436" y="7408"/>
                  </a:cubicBezTo>
                  <a:lnTo>
                    <a:pt x="2436" y="7718"/>
                  </a:lnTo>
                  <a:cubicBezTo>
                    <a:pt x="2400" y="7864"/>
                    <a:pt x="2354" y="7983"/>
                    <a:pt x="2281" y="8092"/>
                  </a:cubicBezTo>
                  <a:cubicBezTo>
                    <a:pt x="2245" y="8211"/>
                    <a:pt x="2126" y="8357"/>
                    <a:pt x="2053" y="8439"/>
                  </a:cubicBezTo>
                  <a:cubicBezTo>
                    <a:pt x="1944" y="8548"/>
                    <a:pt x="1825" y="8667"/>
                    <a:pt x="1716" y="8740"/>
                  </a:cubicBezTo>
                  <a:cubicBezTo>
                    <a:pt x="1488" y="8895"/>
                    <a:pt x="1296" y="8968"/>
                    <a:pt x="1068" y="9041"/>
                  </a:cubicBezTo>
                  <a:cubicBezTo>
                    <a:pt x="913" y="9123"/>
                    <a:pt x="758" y="9160"/>
                    <a:pt x="612" y="9196"/>
                  </a:cubicBezTo>
                  <a:cubicBezTo>
                    <a:pt x="493" y="9196"/>
                    <a:pt x="420" y="9196"/>
                    <a:pt x="347" y="9233"/>
                  </a:cubicBezTo>
                  <a:cubicBezTo>
                    <a:pt x="229" y="9233"/>
                    <a:pt x="156" y="9233"/>
                    <a:pt x="37" y="9269"/>
                  </a:cubicBezTo>
                  <a:cubicBezTo>
                    <a:pt x="1" y="9269"/>
                    <a:pt x="1" y="9315"/>
                    <a:pt x="1" y="9315"/>
                  </a:cubicBezTo>
                  <a:lnTo>
                    <a:pt x="1" y="9351"/>
                  </a:lnTo>
                  <a:cubicBezTo>
                    <a:pt x="1" y="9388"/>
                    <a:pt x="37" y="9388"/>
                    <a:pt x="37" y="9388"/>
                  </a:cubicBezTo>
                  <a:lnTo>
                    <a:pt x="119" y="9388"/>
                  </a:lnTo>
                  <a:cubicBezTo>
                    <a:pt x="265" y="9388"/>
                    <a:pt x="457" y="9351"/>
                    <a:pt x="612" y="9315"/>
                  </a:cubicBezTo>
                  <a:cubicBezTo>
                    <a:pt x="803" y="9315"/>
                    <a:pt x="949" y="9233"/>
                    <a:pt x="1104" y="9196"/>
                  </a:cubicBezTo>
                  <a:cubicBezTo>
                    <a:pt x="1442" y="9087"/>
                    <a:pt x="1752" y="8931"/>
                    <a:pt x="2017" y="8703"/>
                  </a:cubicBezTo>
                  <a:cubicBezTo>
                    <a:pt x="2281" y="8475"/>
                    <a:pt x="2509" y="8211"/>
                    <a:pt x="2582" y="7864"/>
                  </a:cubicBezTo>
                  <a:cubicBezTo>
                    <a:pt x="2628" y="7755"/>
                    <a:pt x="2664" y="7673"/>
                    <a:pt x="2664" y="7600"/>
                  </a:cubicBezTo>
                  <a:lnTo>
                    <a:pt x="2664" y="7299"/>
                  </a:lnTo>
                  <a:cubicBezTo>
                    <a:pt x="2664" y="7143"/>
                    <a:pt x="2582" y="6952"/>
                    <a:pt x="2546" y="6806"/>
                  </a:cubicBezTo>
                  <a:cubicBezTo>
                    <a:pt x="2436" y="6614"/>
                    <a:pt x="2318" y="6386"/>
                    <a:pt x="2208" y="6231"/>
                  </a:cubicBezTo>
                  <a:cubicBezTo>
                    <a:pt x="2053" y="6003"/>
                    <a:pt x="1898" y="5848"/>
                    <a:pt x="1752" y="5666"/>
                  </a:cubicBezTo>
                  <a:cubicBezTo>
                    <a:pt x="1597" y="5474"/>
                    <a:pt x="1406" y="5282"/>
                    <a:pt x="1260" y="5127"/>
                  </a:cubicBezTo>
                  <a:cubicBezTo>
                    <a:pt x="1104" y="4936"/>
                    <a:pt x="986" y="4753"/>
                    <a:pt x="840" y="4562"/>
                  </a:cubicBezTo>
                  <a:cubicBezTo>
                    <a:pt x="721" y="4370"/>
                    <a:pt x="612" y="4179"/>
                    <a:pt x="530" y="3951"/>
                  </a:cubicBezTo>
                  <a:cubicBezTo>
                    <a:pt x="493" y="3795"/>
                    <a:pt x="457" y="3649"/>
                    <a:pt x="420" y="3494"/>
                  </a:cubicBezTo>
                  <a:cubicBezTo>
                    <a:pt x="420" y="3339"/>
                    <a:pt x="457" y="3193"/>
                    <a:pt x="457" y="3038"/>
                  </a:cubicBezTo>
                  <a:cubicBezTo>
                    <a:pt x="530" y="2810"/>
                    <a:pt x="612" y="2582"/>
                    <a:pt x="721" y="2354"/>
                  </a:cubicBezTo>
                  <a:lnTo>
                    <a:pt x="721" y="2391"/>
                  </a:lnTo>
                  <a:cubicBezTo>
                    <a:pt x="876" y="2053"/>
                    <a:pt x="1104" y="1743"/>
                    <a:pt x="1333" y="1478"/>
                  </a:cubicBezTo>
                  <a:cubicBezTo>
                    <a:pt x="1789" y="986"/>
                    <a:pt x="2354" y="530"/>
                    <a:pt x="2856" y="73"/>
                  </a:cubicBezTo>
                  <a:cubicBezTo>
                    <a:pt x="2893" y="73"/>
                    <a:pt x="2893" y="37"/>
                    <a:pt x="2856" y="37"/>
                  </a:cubicBezTo>
                  <a:lnTo>
                    <a:pt x="2856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0"/>
            <p:cNvSpPr/>
            <p:nvPr/>
          </p:nvSpPr>
          <p:spPr>
            <a:xfrm>
              <a:off x="2559806" y="2430528"/>
              <a:ext cx="546216" cy="821479"/>
            </a:xfrm>
            <a:custGeom>
              <a:avLst/>
              <a:gdLst/>
              <a:ahLst/>
              <a:cxnLst/>
              <a:rect l="l" t="t" r="r" b="b"/>
              <a:pathLst>
                <a:path w="8366" h="12582" extrusionOk="0">
                  <a:moveTo>
                    <a:pt x="7071" y="1"/>
                  </a:moveTo>
                  <a:cubicBezTo>
                    <a:pt x="6842" y="37"/>
                    <a:pt x="6660" y="74"/>
                    <a:pt x="6432" y="110"/>
                  </a:cubicBezTo>
                  <a:cubicBezTo>
                    <a:pt x="6240" y="156"/>
                    <a:pt x="6012" y="229"/>
                    <a:pt x="5821" y="266"/>
                  </a:cubicBezTo>
                  <a:cubicBezTo>
                    <a:pt x="5018" y="530"/>
                    <a:pt x="4297" y="877"/>
                    <a:pt x="3577" y="1333"/>
                  </a:cubicBezTo>
                  <a:cubicBezTo>
                    <a:pt x="2892" y="1753"/>
                    <a:pt x="2281" y="2245"/>
                    <a:pt x="1716" y="2811"/>
                  </a:cubicBezTo>
                  <a:cubicBezTo>
                    <a:pt x="1451" y="3121"/>
                    <a:pt x="1186" y="3422"/>
                    <a:pt x="958" y="3723"/>
                  </a:cubicBezTo>
                  <a:cubicBezTo>
                    <a:pt x="840" y="3878"/>
                    <a:pt x="767" y="4070"/>
                    <a:pt x="648" y="4216"/>
                  </a:cubicBezTo>
                  <a:cubicBezTo>
                    <a:pt x="539" y="4407"/>
                    <a:pt x="457" y="4562"/>
                    <a:pt x="384" y="4754"/>
                  </a:cubicBezTo>
                  <a:cubicBezTo>
                    <a:pt x="229" y="5128"/>
                    <a:pt x="119" y="5548"/>
                    <a:pt x="83" y="5931"/>
                  </a:cubicBezTo>
                  <a:cubicBezTo>
                    <a:pt x="46" y="6350"/>
                    <a:pt x="0" y="6724"/>
                    <a:pt x="46" y="7144"/>
                  </a:cubicBezTo>
                  <a:cubicBezTo>
                    <a:pt x="83" y="7336"/>
                    <a:pt x="119" y="7564"/>
                    <a:pt x="156" y="7755"/>
                  </a:cubicBezTo>
                  <a:cubicBezTo>
                    <a:pt x="192" y="7947"/>
                    <a:pt x="229" y="8175"/>
                    <a:pt x="274" y="8366"/>
                  </a:cubicBezTo>
                  <a:cubicBezTo>
                    <a:pt x="384" y="8777"/>
                    <a:pt x="539" y="9160"/>
                    <a:pt x="730" y="9543"/>
                  </a:cubicBezTo>
                  <a:cubicBezTo>
                    <a:pt x="803" y="9735"/>
                    <a:pt x="913" y="9917"/>
                    <a:pt x="1031" y="10109"/>
                  </a:cubicBezTo>
                  <a:cubicBezTo>
                    <a:pt x="1104" y="10264"/>
                    <a:pt x="1223" y="10456"/>
                    <a:pt x="1369" y="10601"/>
                  </a:cubicBezTo>
                  <a:cubicBezTo>
                    <a:pt x="1560" y="10912"/>
                    <a:pt x="1789" y="11249"/>
                    <a:pt x="2017" y="11514"/>
                  </a:cubicBezTo>
                  <a:cubicBezTo>
                    <a:pt x="2245" y="11787"/>
                    <a:pt x="2509" y="12052"/>
                    <a:pt x="2819" y="12244"/>
                  </a:cubicBezTo>
                  <a:cubicBezTo>
                    <a:pt x="2965" y="12353"/>
                    <a:pt x="3157" y="12426"/>
                    <a:pt x="3348" y="12508"/>
                  </a:cubicBezTo>
                  <a:cubicBezTo>
                    <a:pt x="3421" y="12508"/>
                    <a:pt x="3540" y="12545"/>
                    <a:pt x="3650" y="12581"/>
                  </a:cubicBezTo>
                  <a:cubicBezTo>
                    <a:pt x="3732" y="12581"/>
                    <a:pt x="3841" y="12581"/>
                    <a:pt x="3960" y="12545"/>
                  </a:cubicBezTo>
                  <a:cubicBezTo>
                    <a:pt x="4033" y="12545"/>
                    <a:pt x="4106" y="12508"/>
                    <a:pt x="4188" y="12472"/>
                  </a:cubicBezTo>
                  <a:cubicBezTo>
                    <a:pt x="4188" y="12472"/>
                    <a:pt x="4224" y="12472"/>
                    <a:pt x="4188" y="12426"/>
                  </a:cubicBezTo>
                  <a:cubicBezTo>
                    <a:pt x="4188" y="12426"/>
                    <a:pt x="4188" y="12410"/>
                    <a:pt x="4177" y="12410"/>
                  </a:cubicBezTo>
                  <a:cubicBezTo>
                    <a:pt x="4172" y="12410"/>
                    <a:pt x="4163" y="12414"/>
                    <a:pt x="4151" y="12426"/>
                  </a:cubicBezTo>
                  <a:cubicBezTo>
                    <a:pt x="4106" y="12426"/>
                    <a:pt x="4069" y="12426"/>
                    <a:pt x="4069" y="12472"/>
                  </a:cubicBezTo>
                  <a:lnTo>
                    <a:pt x="3923" y="12472"/>
                  </a:lnTo>
                  <a:cubicBezTo>
                    <a:pt x="3841" y="12472"/>
                    <a:pt x="3768" y="12472"/>
                    <a:pt x="3695" y="12426"/>
                  </a:cubicBezTo>
                  <a:cubicBezTo>
                    <a:pt x="3577" y="12426"/>
                    <a:pt x="3467" y="12390"/>
                    <a:pt x="3385" y="12317"/>
                  </a:cubicBezTo>
                  <a:cubicBezTo>
                    <a:pt x="3276" y="12280"/>
                    <a:pt x="3193" y="12244"/>
                    <a:pt x="3084" y="12198"/>
                  </a:cubicBezTo>
                  <a:cubicBezTo>
                    <a:pt x="2856" y="12088"/>
                    <a:pt x="2664" y="11897"/>
                    <a:pt x="2473" y="11742"/>
                  </a:cubicBezTo>
                  <a:cubicBezTo>
                    <a:pt x="2245" y="11514"/>
                    <a:pt x="2017" y="11249"/>
                    <a:pt x="1825" y="10985"/>
                  </a:cubicBezTo>
                  <a:cubicBezTo>
                    <a:pt x="1752" y="10830"/>
                    <a:pt x="1643" y="10720"/>
                    <a:pt x="1560" y="10565"/>
                  </a:cubicBezTo>
                  <a:cubicBezTo>
                    <a:pt x="1451" y="10419"/>
                    <a:pt x="1332" y="10264"/>
                    <a:pt x="1259" y="10109"/>
                  </a:cubicBezTo>
                  <a:cubicBezTo>
                    <a:pt x="913" y="9543"/>
                    <a:pt x="648" y="8932"/>
                    <a:pt x="457" y="8284"/>
                  </a:cubicBezTo>
                  <a:lnTo>
                    <a:pt x="457" y="8321"/>
                  </a:lnTo>
                  <a:cubicBezTo>
                    <a:pt x="384" y="8056"/>
                    <a:pt x="347" y="7792"/>
                    <a:pt x="311" y="7491"/>
                  </a:cubicBezTo>
                  <a:cubicBezTo>
                    <a:pt x="229" y="7226"/>
                    <a:pt x="229" y="6998"/>
                    <a:pt x="229" y="6724"/>
                  </a:cubicBezTo>
                  <a:cubicBezTo>
                    <a:pt x="229" y="6268"/>
                    <a:pt x="274" y="5858"/>
                    <a:pt x="384" y="5438"/>
                  </a:cubicBezTo>
                  <a:cubicBezTo>
                    <a:pt x="420" y="5246"/>
                    <a:pt x="457" y="5091"/>
                    <a:pt x="539" y="4900"/>
                  </a:cubicBezTo>
                  <a:cubicBezTo>
                    <a:pt x="575" y="4754"/>
                    <a:pt x="648" y="4599"/>
                    <a:pt x="767" y="4444"/>
                  </a:cubicBezTo>
                  <a:lnTo>
                    <a:pt x="767" y="4407"/>
                  </a:lnTo>
                  <a:cubicBezTo>
                    <a:pt x="1031" y="3878"/>
                    <a:pt x="1414" y="3422"/>
                    <a:pt x="1825" y="2966"/>
                  </a:cubicBezTo>
                  <a:cubicBezTo>
                    <a:pt x="2436" y="2318"/>
                    <a:pt x="3157" y="1789"/>
                    <a:pt x="3923" y="1333"/>
                  </a:cubicBezTo>
                  <a:lnTo>
                    <a:pt x="3960" y="1333"/>
                  </a:lnTo>
                  <a:lnTo>
                    <a:pt x="3960" y="1296"/>
                  </a:lnTo>
                  <a:cubicBezTo>
                    <a:pt x="4680" y="877"/>
                    <a:pt x="5401" y="530"/>
                    <a:pt x="6204" y="302"/>
                  </a:cubicBezTo>
                  <a:cubicBezTo>
                    <a:pt x="6432" y="229"/>
                    <a:pt x="6697" y="193"/>
                    <a:pt x="6925" y="156"/>
                  </a:cubicBezTo>
                  <a:cubicBezTo>
                    <a:pt x="7189" y="74"/>
                    <a:pt x="7417" y="74"/>
                    <a:pt x="7682" y="74"/>
                  </a:cubicBezTo>
                  <a:cubicBezTo>
                    <a:pt x="7910" y="74"/>
                    <a:pt x="8138" y="74"/>
                    <a:pt x="8329" y="110"/>
                  </a:cubicBezTo>
                  <a:cubicBezTo>
                    <a:pt x="8366" y="110"/>
                    <a:pt x="8366" y="110"/>
                    <a:pt x="8366" y="74"/>
                  </a:cubicBezTo>
                  <a:cubicBezTo>
                    <a:pt x="8329" y="74"/>
                    <a:pt x="8256" y="37"/>
                    <a:pt x="8211" y="37"/>
                  </a:cubicBezTo>
                  <a:cubicBezTo>
                    <a:pt x="8174" y="37"/>
                    <a:pt x="8138" y="1"/>
                    <a:pt x="8138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0"/>
            <p:cNvSpPr/>
            <p:nvPr/>
          </p:nvSpPr>
          <p:spPr>
            <a:xfrm>
              <a:off x="2818295" y="2517496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0"/>
            <p:cNvSpPr/>
            <p:nvPr/>
          </p:nvSpPr>
          <p:spPr>
            <a:xfrm>
              <a:off x="2815945" y="2517496"/>
              <a:ext cx="2416" cy="6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lnTo>
                    <a:pt x="0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0"/>
            <p:cNvSpPr/>
            <p:nvPr/>
          </p:nvSpPr>
          <p:spPr>
            <a:xfrm>
              <a:off x="2815945" y="2517496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0"/>
            <p:cNvSpPr/>
            <p:nvPr/>
          </p:nvSpPr>
          <p:spPr>
            <a:xfrm>
              <a:off x="2721207" y="3197110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0"/>
            <p:cNvSpPr/>
            <p:nvPr/>
          </p:nvSpPr>
          <p:spPr>
            <a:xfrm>
              <a:off x="2818295" y="251514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0"/>
            <p:cNvSpPr/>
            <p:nvPr/>
          </p:nvSpPr>
          <p:spPr>
            <a:xfrm>
              <a:off x="2609819" y="2718265"/>
              <a:ext cx="65" cy="2416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0"/>
                  </a:moveTo>
                  <a:lnTo>
                    <a:pt x="1" y="37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0"/>
            <p:cNvSpPr/>
            <p:nvPr/>
          </p:nvSpPr>
          <p:spPr>
            <a:xfrm>
              <a:off x="2574693" y="286954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0"/>
            <p:cNvSpPr/>
            <p:nvPr/>
          </p:nvSpPr>
          <p:spPr>
            <a:xfrm>
              <a:off x="2721207" y="3197110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0"/>
            <p:cNvSpPr/>
            <p:nvPr/>
          </p:nvSpPr>
          <p:spPr>
            <a:xfrm>
              <a:off x="2773636" y="3237068"/>
              <a:ext cx="37019" cy="10185"/>
            </a:xfrm>
            <a:custGeom>
              <a:avLst/>
              <a:gdLst/>
              <a:ahLst/>
              <a:cxnLst/>
              <a:rect l="l" t="t" r="r" b="b"/>
              <a:pathLst>
                <a:path w="567" h="156" extrusionOk="0">
                  <a:moveTo>
                    <a:pt x="1" y="0"/>
                  </a:moveTo>
                  <a:lnTo>
                    <a:pt x="1" y="37"/>
                  </a:lnTo>
                  <a:cubicBezTo>
                    <a:pt x="110" y="73"/>
                    <a:pt x="192" y="119"/>
                    <a:pt x="265" y="119"/>
                  </a:cubicBezTo>
                  <a:cubicBezTo>
                    <a:pt x="375" y="119"/>
                    <a:pt x="457" y="155"/>
                    <a:pt x="530" y="155"/>
                  </a:cubicBezTo>
                  <a:lnTo>
                    <a:pt x="566" y="155"/>
                  </a:lnTo>
                  <a:lnTo>
                    <a:pt x="566" y="119"/>
                  </a:lnTo>
                  <a:lnTo>
                    <a:pt x="566" y="73"/>
                  </a:lnTo>
                  <a:lnTo>
                    <a:pt x="457" y="73"/>
                  </a:lnTo>
                  <a:cubicBezTo>
                    <a:pt x="420" y="73"/>
                    <a:pt x="338" y="37"/>
                    <a:pt x="265" y="37"/>
                  </a:cubicBezTo>
                  <a:cubicBezTo>
                    <a:pt x="192" y="37"/>
                    <a:pt x="110" y="0"/>
                    <a:pt x="3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0"/>
            <p:cNvSpPr/>
            <p:nvPr/>
          </p:nvSpPr>
          <p:spPr>
            <a:xfrm>
              <a:off x="2775987" y="3237068"/>
              <a:ext cx="49555" cy="7770"/>
            </a:xfrm>
            <a:custGeom>
              <a:avLst/>
              <a:gdLst/>
              <a:ahLst/>
              <a:cxnLst/>
              <a:rect l="l" t="t" r="r" b="b"/>
              <a:pathLst>
                <a:path w="759" h="119" extrusionOk="0">
                  <a:moveTo>
                    <a:pt x="1" y="0"/>
                  </a:moveTo>
                  <a:lnTo>
                    <a:pt x="1" y="37"/>
                  </a:lnTo>
                  <a:cubicBezTo>
                    <a:pt x="156" y="73"/>
                    <a:pt x="266" y="119"/>
                    <a:pt x="384" y="119"/>
                  </a:cubicBezTo>
                  <a:lnTo>
                    <a:pt x="722" y="119"/>
                  </a:lnTo>
                  <a:cubicBezTo>
                    <a:pt x="758" y="119"/>
                    <a:pt x="758" y="119"/>
                    <a:pt x="758" y="73"/>
                  </a:cubicBezTo>
                  <a:lnTo>
                    <a:pt x="722" y="73"/>
                  </a:lnTo>
                  <a:cubicBezTo>
                    <a:pt x="612" y="73"/>
                    <a:pt x="494" y="37"/>
                    <a:pt x="384" y="37"/>
                  </a:cubicBezTo>
                  <a:cubicBezTo>
                    <a:pt x="266" y="37"/>
                    <a:pt x="156" y="0"/>
                    <a:pt x="37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0"/>
            <p:cNvSpPr/>
            <p:nvPr/>
          </p:nvSpPr>
          <p:spPr>
            <a:xfrm>
              <a:off x="2803409" y="3241834"/>
              <a:ext cx="34604" cy="7770"/>
            </a:xfrm>
            <a:custGeom>
              <a:avLst/>
              <a:gdLst/>
              <a:ahLst/>
              <a:cxnLst/>
              <a:rect l="l" t="t" r="r" b="b"/>
              <a:pathLst>
                <a:path w="530" h="119" extrusionOk="0">
                  <a:moveTo>
                    <a:pt x="493" y="0"/>
                  </a:moveTo>
                  <a:cubicBezTo>
                    <a:pt x="457" y="46"/>
                    <a:pt x="375" y="46"/>
                    <a:pt x="302" y="46"/>
                  </a:cubicBezTo>
                  <a:lnTo>
                    <a:pt x="1" y="46"/>
                  </a:lnTo>
                  <a:cubicBezTo>
                    <a:pt x="1" y="82"/>
                    <a:pt x="1" y="82"/>
                    <a:pt x="37" y="119"/>
                  </a:cubicBezTo>
                  <a:lnTo>
                    <a:pt x="229" y="119"/>
                  </a:lnTo>
                  <a:cubicBezTo>
                    <a:pt x="338" y="119"/>
                    <a:pt x="420" y="119"/>
                    <a:pt x="493" y="82"/>
                  </a:cubicBezTo>
                  <a:lnTo>
                    <a:pt x="530" y="82"/>
                  </a:lnTo>
                  <a:lnTo>
                    <a:pt x="530" y="46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0"/>
            <p:cNvSpPr/>
            <p:nvPr/>
          </p:nvSpPr>
          <p:spPr>
            <a:xfrm>
              <a:off x="2805825" y="3239418"/>
              <a:ext cx="49490" cy="10185"/>
            </a:xfrm>
            <a:custGeom>
              <a:avLst/>
              <a:gdLst/>
              <a:ahLst/>
              <a:cxnLst/>
              <a:rect l="l" t="t" r="r" b="b"/>
              <a:pathLst>
                <a:path w="758" h="156" extrusionOk="0">
                  <a:moveTo>
                    <a:pt x="721" y="1"/>
                  </a:moveTo>
                  <a:cubicBezTo>
                    <a:pt x="648" y="1"/>
                    <a:pt x="529" y="37"/>
                    <a:pt x="456" y="37"/>
                  </a:cubicBezTo>
                  <a:cubicBezTo>
                    <a:pt x="420" y="83"/>
                    <a:pt x="338" y="83"/>
                    <a:pt x="265" y="83"/>
                  </a:cubicBezTo>
                  <a:lnTo>
                    <a:pt x="37" y="83"/>
                  </a:lnTo>
                  <a:cubicBezTo>
                    <a:pt x="0" y="83"/>
                    <a:pt x="0" y="119"/>
                    <a:pt x="0" y="119"/>
                  </a:cubicBezTo>
                  <a:cubicBezTo>
                    <a:pt x="0" y="156"/>
                    <a:pt x="37" y="156"/>
                    <a:pt x="37" y="156"/>
                  </a:cubicBezTo>
                  <a:lnTo>
                    <a:pt x="383" y="156"/>
                  </a:lnTo>
                  <a:cubicBezTo>
                    <a:pt x="493" y="119"/>
                    <a:pt x="611" y="119"/>
                    <a:pt x="721" y="83"/>
                  </a:cubicBezTo>
                  <a:cubicBezTo>
                    <a:pt x="757" y="83"/>
                    <a:pt x="757" y="37"/>
                    <a:pt x="757" y="37"/>
                  </a:cubicBezTo>
                  <a:cubicBezTo>
                    <a:pt x="757" y="1"/>
                    <a:pt x="721" y="1"/>
                    <a:pt x="721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0"/>
            <p:cNvSpPr/>
            <p:nvPr/>
          </p:nvSpPr>
          <p:spPr>
            <a:xfrm>
              <a:off x="3148279" y="2497255"/>
              <a:ext cx="22133" cy="37607"/>
            </a:xfrm>
            <a:custGeom>
              <a:avLst/>
              <a:gdLst/>
              <a:ahLst/>
              <a:cxnLst/>
              <a:rect l="l" t="t" r="r" b="b"/>
              <a:pathLst>
                <a:path w="339" h="576" extrusionOk="0">
                  <a:moveTo>
                    <a:pt x="302" y="1"/>
                  </a:moveTo>
                  <a:lnTo>
                    <a:pt x="265" y="46"/>
                  </a:lnTo>
                  <a:cubicBezTo>
                    <a:pt x="265" y="83"/>
                    <a:pt x="229" y="119"/>
                    <a:pt x="229" y="156"/>
                  </a:cubicBezTo>
                  <a:cubicBezTo>
                    <a:pt x="192" y="192"/>
                    <a:pt x="192" y="274"/>
                    <a:pt x="156" y="311"/>
                  </a:cubicBezTo>
                  <a:cubicBezTo>
                    <a:pt x="110" y="384"/>
                    <a:pt x="74" y="457"/>
                    <a:pt x="37" y="539"/>
                  </a:cubicBezTo>
                  <a:cubicBezTo>
                    <a:pt x="1" y="575"/>
                    <a:pt x="37" y="575"/>
                    <a:pt x="37" y="575"/>
                  </a:cubicBezTo>
                  <a:lnTo>
                    <a:pt x="74" y="575"/>
                  </a:lnTo>
                  <a:cubicBezTo>
                    <a:pt x="110" y="502"/>
                    <a:pt x="192" y="420"/>
                    <a:pt x="229" y="311"/>
                  </a:cubicBezTo>
                  <a:cubicBezTo>
                    <a:pt x="265" y="229"/>
                    <a:pt x="302" y="156"/>
                    <a:pt x="338" y="83"/>
                  </a:cubicBezTo>
                  <a:cubicBezTo>
                    <a:pt x="338" y="46"/>
                    <a:pt x="338" y="46"/>
                    <a:pt x="302" y="46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0"/>
            <p:cNvSpPr/>
            <p:nvPr/>
          </p:nvSpPr>
          <p:spPr>
            <a:xfrm>
              <a:off x="3148279" y="2497255"/>
              <a:ext cx="22133" cy="37607"/>
            </a:xfrm>
            <a:custGeom>
              <a:avLst/>
              <a:gdLst/>
              <a:ahLst/>
              <a:cxnLst/>
              <a:rect l="l" t="t" r="r" b="b"/>
              <a:pathLst>
                <a:path w="339" h="576" extrusionOk="0">
                  <a:moveTo>
                    <a:pt x="302" y="1"/>
                  </a:moveTo>
                  <a:cubicBezTo>
                    <a:pt x="265" y="1"/>
                    <a:pt x="265" y="46"/>
                    <a:pt x="265" y="46"/>
                  </a:cubicBezTo>
                  <a:cubicBezTo>
                    <a:pt x="192" y="192"/>
                    <a:pt x="74" y="347"/>
                    <a:pt x="1" y="539"/>
                  </a:cubicBezTo>
                  <a:cubicBezTo>
                    <a:pt x="1" y="539"/>
                    <a:pt x="1" y="575"/>
                    <a:pt x="37" y="575"/>
                  </a:cubicBezTo>
                  <a:lnTo>
                    <a:pt x="74" y="575"/>
                  </a:lnTo>
                  <a:cubicBezTo>
                    <a:pt x="156" y="384"/>
                    <a:pt x="265" y="229"/>
                    <a:pt x="338" y="83"/>
                  </a:cubicBezTo>
                  <a:cubicBezTo>
                    <a:pt x="338" y="46"/>
                    <a:pt x="338" y="46"/>
                    <a:pt x="302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0"/>
            <p:cNvSpPr/>
            <p:nvPr/>
          </p:nvSpPr>
          <p:spPr>
            <a:xfrm>
              <a:off x="3155461" y="2502609"/>
              <a:ext cx="14951" cy="22133"/>
            </a:xfrm>
            <a:custGeom>
              <a:avLst/>
              <a:gdLst/>
              <a:ahLst/>
              <a:cxnLst/>
              <a:rect l="l" t="t" r="r" b="b"/>
              <a:pathLst>
                <a:path w="229" h="339" extrusionOk="0">
                  <a:moveTo>
                    <a:pt x="155" y="1"/>
                  </a:moveTo>
                  <a:lnTo>
                    <a:pt x="155" y="37"/>
                  </a:lnTo>
                  <a:cubicBezTo>
                    <a:pt x="82" y="110"/>
                    <a:pt x="46" y="192"/>
                    <a:pt x="0" y="265"/>
                  </a:cubicBezTo>
                  <a:cubicBezTo>
                    <a:pt x="0" y="302"/>
                    <a:pt x="0" y="302"/>
                    <a:pt x="46" y="338"/>
                  </a:cubicBezTo>
                  <a:lnTo>
                    <a:pt x="82" y="302"/>
                  </a:lnTo>
                  <a:cubicBezTo>
                    <a:pt x="119" y="229"/>
                    <a:pt x="155" y="147"/>
                    <a:pt x="192" y="37"/>
                  </a:cubicBezTo>
                  <a:cubicBezTo>
                    <a:pt x="228" y="37"/>
                    <a:pt x="192" y="1"/>
                    <a:pt x="192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0"/>
            <p:cNvSpPr/>
            <p:nvPr/>
          </p:nvSpPr>
          <p:spPr>
            <a:xfrm>
              <a:off x="3143513" y="2502609"/>
              <a:ext cx="24484" cy="47139"/>
            </a:xfrm>
            <a:custGeom>
              <a:avLst/>
              <a:gdLst/>
              <a:ahLst/>
              <a:cxnLst/>
              <a:rect l="l" t="t" r="r" b="b"/>
              <a:pathLst>
                <a:path w="375" h="722" extrusionOk="0">
                  <a:moveTo>
                    <a:pt x="338" y="1"/>
                  </a:moveTo>
                  <a:lnTo>
                    <a:pt x="302" y="37"/>
                  </a:lnTo>
                  <a:cubicBezTo>
                    <a:pt x="229" y="229"/>
                    <a:pt x="110" y="457"/>
                    <a:pt x="37" y="649"/>
                  </a:cubicBezTo>
                  <a:cubicBezTo>
                    <a:pt x="1" y="685"/>
                    <a:pt x="37" y="685"/>
                    <a:pt x="37" y="722"/>
                  </a:cubicBezTo>
                  <a:cubicBezTo>
                    <a:pt x="74" y="722"/>
                    <a:pt x="74" y="722"/>
                    <a:pt x="74" y="685"/>
                  </a:cubicBezTo>
                  <a:cubicBezTo>
                    <a:pt x="147" y="457"/>
                    <a:pt x="265" y="265"/>
                    <a:pt x="375" y="74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0"/>
            <p:cNvSpPr/>
            <p:nvPr/>
          </p:nvSpPr>
          <p:spPr>
            <a:xfrm>
              <a:off x="3140575" y="2517496"/>
              <a:ext cx="20305" cy="42373"/>
            </a:xfrm>
            <a:custGeom>
              <a:avLst/>
              <a:gdLst/>
              <a:ahLst/>
              <a:cxnLst/>
              <a:rect l="l" t="t" r="r" b="b"/>
              <a:pathLst>
                <a:path w="311" h="649" extrusionOk="0">
                  <a:moveTo>
                    <a:pt x="274" y="1"/>
                  </a:moveTo>
                  <a:lnTo>
                    <a:pt x="228" y="37"/>
                  </a:lnTo>
                  <a:cubicBezTo>
                    <a:pt x="192" y="110"/>
                    <a:pt x="155" y="192"/>
                    <a:pt x="119" y="302"/>
                  </a:cubicBezTo>
                  <a:cubicBezTo>
                    <a:pt x="82" y="375"/>
                    <a:pt x="46" y="494"/>
                    <a:pt x="0" y="603"/>
                  </a:cubicBezTo>
                  <a:lnTo>
                    <a:pt x="46" y="649"/>
                  </a:lnTo>
                  <a:lnTo>
                    <a:pt x="82" y="603"/>
                  </a:lnTo>
                  <a:cubicBezTo>
                    <a:pt x="119" y="530"/>
                    <a:pt x="119" y="421"/>
                    <a:pt x="155" y="338"/>
                  </a:cubicBezTo>
                  <a:cubicBezTo>
                    <a:pt x="192" y="265"/>
                    <a:pt x="274" y="147"/>
                    <a:pt x="310" y="74"/>
                  </a:cubicBezTo>
                  <a:lnTo>
                    <a:pt x="310" y="37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6" name="Google Shape;3806;p51"/>
          <p:cNvGrpSpPr/>
          <p:nvPr/>
        </p:nvGrpSpPr>
        <p:grpSpPr>
          <a:xfrm>
            <a:off x="8153993" y="3904673"/>
            <a:ext cx="670055" cy="698697"/>
            <a:chOff x="8153993" y="3904673"/>
            <a:chExt cx="670055" cy="698697"/>
          </a:xfrm>
        </p:grpSpPr>
        <p:sp>
          <p:nvSpPr>
            <p:cNvPr id="3807" name="Google Shape;3807;p51"/>
            <p:cNvSpPr/>
            <p:nvPr/>
          </p:nvSpPr>
          <p:spPr>
            <a:xfrm>
              <a:off x="8426060" y="3982975"/>
              <a:ext cx="363016" cy="448551"/>
            </a:xfrm>
            <a:custGeom>
              <a:avLst/>
              <a:gdLst/>
              <a:ahLst/>
              <a:cxnLst/>
              <a:rect l="l" t="t" r="r" b="b"/>
              <a:pathLst>
                <a:path w="6342" h="7837" extrusionOk="0">
                  <a:moveTo>
                    <a:pt x="3796" y="1"/>
                  </a:moveTo>
                  <a:cubicBezTo>
                    <a:pt x="3796" y="1"/>
                    <a:pt x="3759" y="1"/>
                    <a:pt x="3759" y="37"/>
                  </a:cubicBezTo>
                  <a:cubicBezTo>
                    <a:pt x="3723" y="265"/>
                    <a:pt x="3686" y="539"/>
                    <a:pt x="3686" y="721"/>
                  </a:cubicBezTo>
                  <a:cubicBezTo>
                    <a:pt x="3650" y="995"/>
                    <a:pt x="3686" y="1177"/>
                    <a:pt x="3723" y="1369"/>
                  </a:cubicBezTo>
                  <a:lnTo>
                    <a:pt x="3686" y="1488"/>
                  </a:lnTo>
                  <a:cubicBezTo>
                    <a:pt x="3650" y="1488"/>
                    <a:pt x="3650" y="1524"/>
                    <a:pt x="3650" y="1524"/>
                  </a:cubicBezTo>
                  <a:cubicBezTo>
                    <a:pt x="3650" y="1597"/>
                    <a:pt x="3604" y="1679"/>
                    <a:pt x="3604" y="1752"/>
                  </a:cubicBezTo>
                  <a:cubicBezTo>
                    <a:pt x="3495" y="2017"/>
                    <a:pt x="3422" y="2245"/>
                    <a:pt x="3376" y="2473"/>
                  </a:cubicBezTo>
                  <a:lnTo>
                    <a:pt x="3340" y="2509"/>
                  </a:lnTo>
                  <a:lnTo>
                    <a:pt x="3340" y="2546"/>
                  </a:lnTo>
                  <a:cubicBezTo>
                    <a:pt x="3303" y="2774"/>
                    <a:pt x="3230" y="3002"/>
                    <a:pt x="3148" y="3230"/>
                  </a:cubicBezTo>
                  <a:lnTo>
                    <a:pt x="3148" y="3312"/>
                  </a:lnTo>
                  <a:cubicBezTo>
                    <a:pt x="3112" y="3422"/>
                    <a:pt x="3075" y="3504"/>
                    <a:pt x="3039" y="3613"/>
                  </a:cubicBezTo>
                  <a:cubicBezTo>
                    <a:pt x="3039" y="3577"/>
                    <a:pt x="3039" y="3540"/>
                    <a:pt x="3002" y="3504"/>
                  </a:cubicBezTo>
                  <a:lnTo>
                    <a:pt x="3002" y="3458"/>
                  </a:lnTo>
                  <a:cubicBezTo>
                    <a:pt x="2966" y="3385"/>
                    <a:pt x="2920" y="3312"/>
                    <a:pt x="2884" y="3230"/>
                  </a:cubicBezTo>
                  <a:cubicBezTo>
                    <a:pt x="2847" y="3157"/>
                    <a:pt x="2811" y="3084"/>
                    <a:pt x="2774" y="2965"/>
                  </a:cubicBezTo>
                  <a:cubicBezTo>
                    <a:pt x="2738" y="2892"/>
                    <a:pt x="2692" y="2774"/>
                    <a:pt x="2656" y="2701"/>
                  </a:cubicBezTo>
                  <a:cubicBezTo>
                    <a:pt x="2619" y="2591"/>
                    <a:pt x="2583" y="2509"/>
                    <a:pt x="2583" y="2400"/>
                  </a:cubicBezTo>
                  <a:cubicBezTo>
                    <a:pt x="2546" y="2318"/>
                    <a:pt x="2510" y="2208"/>
                    <a:pt x="2464" y="2090"/>
                  </a:cubicBezTo>
                  <a:cubicBezTo>
                    <a:pt x="2428" y="1907"/>
                    <a:pt x="2355" y="1716"/>
                    <a:pt x="2318" y="1561"/>
                  </a:cubicBezTo>
                  <a:cubicBezTo>
                    <a:pt x="2282" y="1333"/>
                    <a:pt x="2282" y="1177"/>
                    <a:pt x="2236" y="995"/>
                  </a:cubicBezTo>
                  <a:lnTo>
                    <a:pt x="2236" y="493"/>
                  </a:lnTo>
                  <a:cubicBezTo>
                    <a:pt x="2236" y="457"/>
                    <a:pt x="2236" y="457"/>
                    <a:pt x="2199" y="457"/>
                  </a:cubicBezTo>
                  <a:cubicBezTo>
                    <a:pt x="2199" y="457"/>
                    <a:pt x="2163" y="457"/>
                    <a:pt x="2163" y="493"/>
                  </a:cubicBezTo>
                  <a:cubicBezTo>
                    <a:pt x="2163" y="767"/>
                    <a:pt x="2163" y="1068"/>
                    <a:pt x="2199" y="1369"/>
                  </a:cubicBezTo>
                  <a:cubicBezTo>
                    <a:pt x="2236" y="1524"/>
                    <a:pt x="2236" y="1634"/>
                    <a:pt x="2282" y="1825"/>
                  </a:cubicBezTo>
                  <a:cubicBezTo>
                    <a:pt x="2318" y="1944"/>
                    <a:pt x="2318" y="2090"/>
                    <a:pt x="2355" y="2245"/>
                  </a:cubicBezTo>
                  <a:cubicBezTo>
                    <a:pt x="2391" y="2400"/>
                    <a:pt x="2428" y="2509"/>
                    <a:pt x="2464" y="2664"/>
                  </a:cubicBezTo>
                  <a:cubicBezTo>
                    <a:pt x="2510" y="2819"/>
                    <a:pt x="2583" y="2929"/>
                    <a:pt x="2619" y="3084"/>
                  </a:cubicBezTo>
                  <a:cubicBezTo>
                    <a:pt x="2738" y="3349"/>
                    <a:pt x="2847" y="3613"/>
                    <a:pt x="3002" y="3841"/>
                  </a:cubicBezTo>
                  <a:lnTo>
                    <a:pt x="2966" y="3996"/>
                  </a:lnTo>
                  <a:cubicBezTo>
                    <a:pt x="2884" y="4261"/>
                    <a:pt x="2847" y="4489"/>
                    <a:pt x="2774" y="4753"/>
                  </a:cubicBezTo>
                  <a:cubicBezTo>
                    <a:pt x="2692" y="5018"/>
                    <a:pt x="2656" y="5246"/>
                    <a:pt x="2583" y="5511"/>
                  </a:cubicBezTo>
                  <a:cubicBezTo>
                    <a:pt x="2583" y="5474"/>
                    <a:pt x="2546" y="5474"/>
                    <a:pt x="2546" y="5438"/>
                  </a:cubicBezTo>
                  <a:cubicBezTo>
                    <a:pt x="2510" y="5328"/>
                    <a:pt x="2428" y="5246"/>
                    <a:pt x="2391" y="5173"/>
                  </a:cubicBezTo>
                  <a:cubicBezTo>
                    <a:pt x="2318" y="4982"/>
                    <a:pt x="2199" y="4826"/>
                    <a:pt x="2126" y="4681"/>
                  </a:cubicBezTo>
                  <a:lnTo>
                    <a:pt x="2053" y="4598"/>
                  </a:lnTo>
                  <a:cubicBezTo>
                    <a:pt x="1935" y="4452"/>
                    <a:pt x="1825" y="4261"/>
                    <a:pt x="1743" y="4069"/>
                  </a:cubicBezTo>
                  <a:cubicBezTo>
                    <a:pt x="1670" y="3914"/>
                    <a:pt x="1552" y="3732"/>
                    <a:pt x="1442" y="3504"/>
                  </a:cubicBezTo>
                  <a:cubicBezTo>
                    <a:pt x="1287" y="3157"/>
                    <a:pt x="1178" y="2856"/>
                    <a:pt x="1096" y="2546"/>
                  </a:cubicBezTo>
                  <a:cubicBezTo>
                    <a:pt x="1096" y="2400"/>
                    <a:pt x="1059" y="2245"/>
                    <a:pt x="1059" y="2090"/>
                  </a:cubicBezTo>
                  <a:cubicBezTo>
                    <a:pt x="1059" y="2053"/>
                    <a:pt x="1059" y="2053"/>
                    <a:pt x="1023" y="2017"/>
                  </a:cubicBezTo>
                  <a:cubicBezTo>
                    <a:pt x="986" y="2053"/>
                    <a:pt x="986" y="2053"/>
                    <a:pt x="986" y="2090"/>
                  </a:cubicBezTo>
                  <a:cubicBezTo>
                    <a:pt x="986" y="2400"/>
                    <a:pt x="1023" y="2737"/>
                    <a:pt x="1141" y="3084"/>
                  </a:cubicBezTo>
                  <a:cubicBezTo>
                    <a:pt x="1251" y="3385"/>
                    <a:pt x="1369" y="3686"/>
                    <a:pt x="1552" y="4033"/>
                  </a:cubicBezTo>
                  <a:cubicBezTo>
                    <a:pt x="1670" y="4297"/>
                    <a:pt x="1825" y="4598"/>
                    <a:pt x="2053" y="4945"/>
                  </a:cubicBezTo>
                  <a:cubicBezTo>
                    <a:pt x="2126" y="5055"/>
                    <a:pt x="2163" y="5173"/>
                    <a:pt x="2236" y="5283"/>
                  </a:cubicBezTo>
                  <a:lnTo>
                    <a:pt x="2318" y="5401"/>
                  </a:lnTo>
                  <a:lnTo>
                    <a:pt x="2355" y="5511"/>
                  </a:lnTo>
                  <a:lnTo>
                    <a:pt x="2428" y="5593"/>
                  </a:lnTo>
                  <a:cubicBezTo>
                    <a:pt x="2428" y="5629"/>
                    <a:pt x="2464" y="5666"/>
                    <a:pt x="2464" y="5702"/>
                  </a:cubicBezTo>
                  <a:lnTo>
                    <a:pt x="2510" y="5739"/>
                  </a:lnTo>
                  <a:lnTo>
                    <a:pt x="2510" y="5784"/>
                  </a:lnTo>
                  <a:cubicBezTo>
                    <a:pt x="2464" y="5930"/>
                    <a:pt x="2428" y="6122"/>
                    <a:pt x="2391" y="6277"/>
                  </a:cubicBezTo>
                  <a:cubicBezTo>
                    <a:pt x="2355" y="6386"/>
                    <a:pt x="2355" y="6505"/>
                    <a:pt x="2318" y="6615"/>
                  </a:cubicBezTo>
                  <a:lnTo>
                    <a:pt x="2236" y="6542"/>
                  </a:lnTo>
                  <a:cubicBezTo>
                    <a:pt x="2008" y="6386"/>
                    <a:pt x="1825" y="6195"/>
                    <a:pt x="1634" y="6049"/>
                  </a:cubicBezTo>
                  <a:cubicBezTo>
                    <a:pt x="1324" y="5784"/>
                    <a:pt x="1096" y="5556"/>
                    <a:pt x="950" y="5328"/>
                  </a:cubicBezTo>
                  <a:lnTo>
                    <a:pt x="950" y="5365"/>
                  </a:lnTo>
                  <a:cubicBezTo>
                    <a:pt x="795" y="5210"/>
                    <a:pt x="685" y="5018"/>
                    <a:pt x="566" y="4872"/>
                  </a:cubicBezTo>
                  <a:cubicBezTo>
                    <a:pt x="494" y="4717"/>
                    <a:pt x="375" y="4525"/>
                    <a:pt x="302" y="4370"/>
                  </a:cubicBezTo>
                  <a:cubicBezTo>
                    <a:pt x="229" y="4188"/>
                    <a:pt x="147" y="3996"/>
                    <a:pt x="74" y="3805"/>
                  </a:cubicBezTo>
                  <a:cubicBezTo>
                    <a:pt x="74" y="3768"/>
                    <a:pt x="74" y="3768"/>
                    <a:pt x="37" y="3768"/>
                  </a:cubicBezTo>
                  <a:cubicBezTo>
                    <a:pt x="1" y="3768"/>
                    <a:pt x="1" y="3805"/>
                    <a:pt x="1" y="3841"/>
                  </a:cubicBezTo>
                  <a:cubicBezTo>
                    <a:pt x="74" y="4033"/>
                    <a:pt x="110" y="4188"/>
                    <a:pt x="183" y="4334"/>
                  </a:cubicBezTo>
                  <a:cubicBezTo>
                    <a:pt x="265" y="4489"/>
                    <a:pt x="302" y="4598"/>
                    <a:pt x="375" y="4753"/>
                  </a:cubicBezTo>
                  <a:cubicBezTo>
                    <a:pt x="530" y="5018"/>
                    <a:pt x="722" y="5283"/>
                    <a:pt x="913" y="5511"/>
                  </a:cubicBezTo>
                  <a:cubicBezTo>
                    <a:pt x="1023" y="5666"/>
                    <a:pt x="1141" y="5784"/>
                    <a:pt x="1251" y="5894"/>
                  </a:cubicBezTo>
                  <a:cubicBezTo>
                    <a:pt x="1324" y="6012"/>
                    <a:pt x="1442" y="6122"/>
                    <a:pt x="1552" y="6195"/>
                  </a:cubicBezTo>
                  <a:cubicBezTo>
                    <a:pt x="1780" y="6423"/>
                    <a:pt x="2008" y="6615"/>
                    <a:pt x="2236" y="6806"/>
                  </a:cubicBezTo>
                  <a:lnTo>
                    <a:pt x="2199" y="7034"/>
                  </a:lnTo>
                  <a:cubicBezTo>
                    <a:pt x="2163" y="7189"/>
                    <a:pt x="2126" y="7299"/>
                    <a:pt x="2090" y="7454"/>
                  </a:cubicBezTo>
                  <a:lnTo>
                    <a:pt x="2053" y="7490"/>
                  </a:lnTo>
                  <a:cubicBezTo>
                    <a:pt x="2053" y="7609"/>
                    <a:pt x="2008" y="7682"/>
                    <a:pt x="1971" y="7791"/>
                  </a:cubicBezTo>
                  <a:cubicBezTo>
                    <a:pt x="2053" y="7791"/>
                    <a:pt x="2126" y="7837"/>
                    <a:pt x="2199" y="7837"/>
                  </a:cubicBezTo>
                  <a:cubicBezTo>
                    <a:pt x="2236" y="7609"/>
                    <a:pt x="2318" y="7381"/>
                    <a:pt x="2428" y="7071"/>
                  </a:cubicBezTo>
                  <a:cubicBezTo>
                    <a:pt x="2510" y="6770"/>
                    <a:pt x="2583" y="6386"/>
                    <a:pt x="2692" y="5967"/>
                  </a:cubicBezTo>
                  <a:cubicBezTo>
                    <a:pt x="2738" y="5967"/>
                    <a:pt x="2774" y="5930"/>
                    <a:pt x="2774" y="5930"/>
                  </a:cubicBezTo>
                  <a:cubicBezTo>
                    <a:pt x="2847" y="5930"/>
                    <a:pt x="2884" y="5930"/>
                    <a:pt x="2920" y="5894"/>
                  </a:cubicBezTo>
                  <a:cubicBezTo>
                    <a:pt x="3002" y="5857"/>
                    <a:pt x="3075" y="5857"/>
                    <a:pt x="3194" y="5821"/>
                  </a:cubicBezTo>
                  <a:cubicBezTo>
                    <a:pt x="3340" y="5739"/>
                    <a:pt x="3495" y="5666"/>
                    <a:pt x="3686" y="5593"/>
                  </a:cubicBezTo>
                  <a:cubicBezTo>
                    <a:pt x="3988" y="5401"/>
                    <a:pt x="4334" y="5210"/>
                    <a:pt x="4635" y="5018"/>
                  </a:cubicBezTo>
                  <a:cubicBezTo>
                    <a:pt x="4745" y="4909"/>
                    <a:pt x="4900" y="4826"/>
                    <a:pt x="5055" y="4681"/>
                  </a:cubicBezTo>
                  <a:cubicBezTo>
                    <a:pt x="5201" y="4562"/>
                    <a:pt x="5356" y="4452"/>
                    <a:pt x="5511" y="4334"/>
                  </a:cubicBezTo>
                  <a:cubicBezTo>
                    <a:pt x="5776" y="4106"/>
                    <a:pt x="6040" y="3878"/>
                    <a:pt x="6341" y="3613"/>
                  </a:cubicBezTo>
                  <a:lnTo>
                    <a:pt x="6341" y="3540"/>
                  </a:lnTo>
                  <a:lnTo>
                    <a:pt x="6305" y="3540"/>
                  </a:lnTo>
                  <a:cubicBezTo>
                    <a:pt x="5474" y="4297"/>
                    <a:pt x="4745" y="4826"/>
                    <a:pt x="4024" y="5246"/>
                  </a:cubicBezTo>
                  <a:lnTo>
                    <a:pt x="3340" y="5593"/>
                  </a:lnTo>
                  <a:cubicBezTo>
                    <a:pt x="3230" y="5629"/>
                    <a:pt x="3112" y="5666"/>
                    <a:pt x="3002" y="5702"/>
                  </a:cubicBezTo>
                  <a:cubicBezTo>
                    <a:pt x="2920" y="5739"/>
                    <a:pt x="2884" y="5739"/>
                    <a:pt x="2847" y="5739"/>
                  </a:cubicBezTo>
                  <a:lnTo>
                    <a:pt x="2811" y="5784"/>
                  </a:lnTo>
                  <a:lnTo>
                    <a:pt x="2738" y="5784"/>
                  </a:lnTo>
                  <a:cubicBezTo>
                    <a:pt x="2847" y="5365"/>
                    <a:pt x="2966" y="4909"/>
                    <a:pt x="3039" y="4489"/>
                  </a:cubicBezTo>
                  <a:lnTo>
                    <a:pt x="3148" y="4033"/>
                  </a:lnTo>
                  <a:lnTo>
                    <a:pt x="3194" y="3914"/>
                  </a:lnTo>
                  <a:cubicBezTo>
                    <a:pt x="3267" y="3878"/>
                    <a:pt x="3376" y="3841"/>
                    <a:pt x="3495" y="3768"/>
                  </a:cubicBezTo>
                  <a:cubicBezTo>
                    <a:pt x="3650" y="3686"/>
                    <a:pt x="3759" y="3613"/>
                    <a:pt x="3878" y="3540"/>
                  </a:cubicBezTo>
                  <a:cubicBezTo>
                    <a:pt x="4106" y="3385"/>
                    <a:pt x="4289" y="3230"/>
                    <a:pt x="4562" y="3002"/>
                  </a:cubicBezTo>
                  <a:cubicBezTo>
                    <a:pt x="4745" y="2774"/>
                    <a:pt x="4936" y="2591"/>
                    <a:pt x="5164" y="2318"/>
                  </a:cubicBezTo>
                  <a:cubicBezTo>
                    <a:pt x="5283" y="2208"/>
                    <a:pt x="5392" y="2090"/>
                    <a:pt x="5474" y="1980"/>
                  </a:cubicBezTo>
                  <a:lnTo>
                    <a:pt x="5584" y="1907"/>
                  </a:lnTo>
                  <a:cubicBezTo>
                    <a:pt x="5620" y="1825"/>
                    <a:pt x="5703" y="1752"/>
                    <a:pt x="5739" y="1679"/>
                  </a:cubicBezTo>
                  <a:cubicBezTo>
                    <a:pt x="5776" y="1679"/>
                    <a:pt x="5776" y="1634"/>
                    <a:pt x="5739" y="1634"/>
                  </a:cubicBezTo>
                  <a:lnTo>
                    <a:pt x="5703" y="1634"/>
                  </a:lnTo>
                  <a:cubicBezTo>
                    <a:pt x="5547" y="1825"/>
                    <a:pt x="5392" y="1980"/>
                    <a:pt x="5201" y="2172"/>
                  </a:cubicBezTo>
                  <a:cubicBezTo>
                    <a:pt x="5055" y="2318"/>
                    <a:pt x="4863" y="2509"/>
                    <a:pt x="4708" y="2701"/>
                  </a:cubicBezTo>
                  <a:cubicBezTo>
                    <a:pt x="4599" y="2774"/>
                    <a:pt x="4517" y="2892"/>
                    <a:pt x="4407" y="2965"/>
                  </a:cubicBezTo>
                  <a:cubicBezTo>
                    <a:pt x="4289" y="3048"/>
                    <a:pt x="4179" y="3157"/>
                    <a:pt x="4106" y="3230"/>
                  </a:cubicBezTo>
                  <a:cubicBezTo>
                    <a:pt x="3878" y="3385"/>
                    <a:pt x="3650" y="3540"/>
                    <a:pt x="3422" y="3650"/>
                  </a:cubicBezTo>
                  <a:cubicBezTo>
                    <a:pt x="3340" y="3686"/>
                    <a:pt x="3303" y="3732"/>
                    <a:pt x="3230" y="3768"/>
                  </a:cubicBezTo>
                  <a:cubicBezTo>
                    <a:pt x="3267" y="3577"/>
                    <a:pt x="3303" y="3422"/>
                    <a:pt x="3340" y="3276"/>
                  </a:cubicBezTo>
                  <a:lnTo>
                    <a:pt x="3376" y="3084"/>
                  </a:lnTo>
                  <a:cubicBezTo>
                    <a:pt x="3422" y="2892"/>
                    <a:pt x="3458" y="2701"/>
                    <a:pt x="3531" y="2509"/>
                  </a:cubicBezTo>
                  <a:cubicBezTo>
                    <a:pt x="3568" y="2245"/>
                    <a:pt x="3650" y="2017"/>
                    <a:pt x="3723" y="1752"/>
                  </a:cubicBezTo>
                  <a:cubicBezTo>
                    <a:pt x="3759" y="1679"/>
                    <a:pt x="3759" y="1597"/>
                    <a:pt x="3796" y="1524"/>
                  </a:cubicBezTo>
                  <a:cubicBezTo>
                    <a:pt x="3878" y="1451"/>
                    <a:pt x="3951" y="1405"/>
                    <a:pt x="4024" y="1333"/>
                  </a:cubicBezTo>
                  <a:cubicBezTo>
                    <a:pt x="4106" y="1260"/>
                    <a:pt x="4179" y="1141"/>
                    <a:pt x="4252" y="1068"/>
                  </a:cubicBezTo>
                  <a:cubicBezTo>
                    <a:pt x="4407" y="876"/>
                    <a:pt x="4517" y="685"/>
                    <a:pt x="4635" y="493"/>
                  </a:cubicBezTo>
                  <a:lnTo>
                    <a:pt x="4672" y="457"/>
                  </a:lnTo>
                  <a:lnTo>
                    <a:pt x="4635" y="420"/>
                  </a:lnTo>
                  <a:lnTo>
                    <a:pt x="4599" y="457"/>
                  </a:lnTo>
                  <a:cubicBezTo>
                    <a:pt x="4562" y="493"/>
                    <a:pt x="4517" y="539"/>
                    <a:pt x="4517" y="575"/>
                  </a:cubicBezTo>
                  <a:cubicBezTo>
                    <a:pt x="4444" y="685"/>
                    <a:pt x="4371" y="803"/>
                    <a:pt x="4252" y="913"/>
                  </a:cubicBezTo>
                  <a:cubicBezTo>
                    <a:pt x="4179" y="995"/>
                    <a:pt x="4106" y="1104"/>
                    <a:pt x="3988" y="1177"/>
                  </a:cubicBezTo>
                  <a:cubicBezTo>
                    <a:pt x="3951" y="1260"/>
                    <a:pt x="3915" y="1296"/>
                    <a:pt x="3832" y="1333"/>
                  </a:cubicBezTo>
                  <a:cubicBezTo>
                    <a:pt x="3878" y="1223"/>
                    <a:pt x="3915" y="1104"/>
                    <a:pt x="3951" y="1031"/>
                  </a:cubicBezTo>
                  <a:lnTo>
                    <a:pt x="3951" y="949"/>
                  </a:lnTo>
                  <a:lnTo>
                    <a:pt x="3988" y="876"/>
                  </a:lnTo>
                  <a:cubicBezTo>
                    <a:pt x="4060" y="612"/>
                    <a:pt x="4179" y="311"/>
                    <a:pt x="4289" y="83"/>
                  </a:cubicBezTo>
                  <a:cubicBezTo>
                    <a:pt x="4289" y="37"/>
                    <a:pt x="4289" y="1"/>
                    <a:pt x="4252" y="1"/>
                  </a:cubicBezTo>
                  <a:cubicBezTo>
                    <a:pt x="4252" y="1"/>
                    <a:pt x="4216" y="1"/>
                    <a:pt x="4216" y="37"/>
                  </a:cubicBezTo>
                  <a:cubicBezTo>
                    <a:pt x="4106" y="311"/>
                    <a:pt x="3988" y="575"/>
                    <a:pt x="3878" y="876"/>
                  </a:cubicBezTo>
                  <a:lnTo>
                    <a:pt x="3878" y="949"/>
                  </a:lnTo>
                  <a:cubicBezTo>
                    <a:pt x="3832" y="1031"/>
                    <a:pt x="3796" y="1104"/>
                    <a:pt x="3796" y="1141"/>
                  </a:cubicBezTo>
                  <a:cubicBezTo>
                    <a:pt x="3759" y="1068"/>
                    <a:pt x="3759" y="995"/>
                    <a:pt x="3759" y="876"/>
                  </a:cubicBezTo>
                  <a:lnTo>
                    <a:pt x="3759" y="539"/>
                  </a:lnTo>
                  <a:cubicBezTo>
                    <a:pt x="3759" y="384"/>
                    <a:pt x="3796" y="192"/>
                    <a:pt x="3832" y="37"/>
                  </a:cubicBezTo>
                  <a:lnTo>
                    <a:pt x="3832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1"/>
            <p:cNvSpPr/>
            <p:nvPr/>
          </p:nvSpPr>
          <p:spPr>
            <a:xfrm>
              <a:off x="8382213" y="4276950"/>
              <a:ext cx="128504" cy="117561"/>
            </a:xfrm>
            <a:custGeom>
              <a:avLst/>
              <a:gdLst/>
              <a:ahLst/>
              <a:cxnLst/>
              <a:rect l="l" t="t" r="r" b="b"/>
              <a:pathLst>
                <a:path w="2245" h="2054" extrusionOk="0">
                  <a:moveTo>
                    <a:pt x="83" y="1"/>
                  </a:moveTo>
                  <a:lnTo>
                    <a:pt x="37" y="37"/>
                  </a:lnTo>
                  <a:cubicBezTo>
                    <a:pt x="1" y="37"/>
                    <a:pt x="1" y="74"/>
                    <a:pt x="1" y="110"/>
                  </a:cubicBezTo>
                  <a:cubicBezTo>
                    <a:pt x="119" y="302"/>
                    <a:pt x="265" y="530"/>
                    <a:pt x="457" y="721"/>
                  </a:cubicBezTo>
                  <a:cubicBezTo>
                    <a:pt x="612" y="876"/>
                    <a:pt x="767" y="1059"/>
                    <a:pt x="949" y="1214"/>
                  </a:cubicBezTo>
                  <a:cubicBezTo>
                    <a:pt x="1141" y="1369"/>
                    <a:pt x="1332" y="1515"/>
                    <a:pt x="1524" y="1634"/>
                  </a:cubicBezTo>
                  <a:cubicBezTo>
                    <a:pt x="1752" y="1789"/>
                    <a:pt x="1944" y="1898"/>
                    <a:pt x="2135" y="2053"/>
                  </a:cubicBezTo>
                  <a:lnTo>
                    <a:pt x="2172" y="2053"/>
                  </a:lnTo>
                  <a:cubicBezTo>
                    <a:pt x="2208" y="2053"/>
                    <a:pt x="2208" y="2017"/>
                    <a:pt x="2245" y="2017"/>
                  </a:cubicBezTo>
                  <a:lnTo>
                    <a:pt x="2245" y="1935"/>
                  </a:lnTo>
                  <a:lnTo>
                    <a:pt x="2208" y="1898"/>
                  </a:lnTo>
                  <a:cubicBezTo>
                    <a:pt x="2135" y="1862"/>
                    <a:pt x="2053" y="1789"/>
                    <a:pt x="1980" y="1743"/>
                  </a:cubicBezTo>
                  <a:lnTo>
                    <a:pt x="1907" y="1707"/>
                  </a:lnTo>
                  <a:cubicBezTo>
                    <a:pt x="1862" y="1670"/>
                    <a:pt x="1825" y="1670"/>
                    <a:pt x="1789" y="1634"/>
                  </a:cubicBezTo>
                  <a:cubicBezTo>
                    <a:pt x="1679" y="1561"/>
                    <a:pt x="1524" y="1442"/>
                    <a:pt x="1405" y="1369"/>
                  </a:cubicBezTo>
                  <a:lnTo>
                    <a:pt x="1369" y="1369"/>
                  </a:lnTo>
                  <a:cubicBezTo>
                    <a:pt x="1177" y="1214"/>
                    <a:pt x="1031" y="1104"/>
                    <a:pt x="876" y="986"/>
                  </a:cubicBezTo>
                  <a:cubicBezTo>
                    <a:pt x="721" y="831"/>
                    <a:pt x="575" y="685"/>
                    <a:pt x="420" y="530"/>
                  </a:cubicBezTo>
                  <a:cubicBezTo>
                    <a:pt x="311" y="375"/>
                    <a:pt x="192" y="192"/>
                    <a:pt x="119" y="37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1"/>
            <p:cNvSpPr/>
            <p:nvPr/>
          </p:nvSpPr>
          <p:spPr>
            <a:xfrm>
              <a:off x="8571796" y="4307229"/>
              <a:ext cx="215165" cy="98215"/>
            </a:xfrm>
            <a:custGeom>
              <a:avLst/>
              <a:gdLst/>
              <a:ahLst/>
              <a:cxnLst/>
              <a:rect l="l" t="t" r="r" b="b"/>
              <a:pathLst>
                <a:path w="3759" h="1716" extrusionOk="0">
                  <a:moveTo>
                    <a:pt x="3722" y="1"/>
                  </a:moveTo>
                  <a:cubicBezTo>
                    <a:pt x="3421" y="229"/>
                    <a:pt x="3111" y="457"/>
                    <a:pt x="2773" y="648"/>
                  </a:cubicBezTo>
                  <a:cubicBezTo>
                    <a:pt x="2472" y="804"/>
                    <a:pt x="2199" y="950"/>
                    <a:pt x="1934" y="1032"/>
                  </a:cubicBezTo>
                  <a:cubicBezTo>
                    <a:pt x="1633" y="1141"/>
                    <a:pt x="1332" y="1260"/>
                    <a:pt x="1022" y="1333"/>
                  </a:cubicBezTo>
                  <a:cubicBezTo>
                    <a:pt x="757" y="1406"/>
                    <a:pt x="456" y="1442"/>
                    <a:pt x="73" y="1524"/>
                  </a:cubicBezTo>
                  <a:cubicBezTo>
                    <a:pt x="73" y="1524"/>
                    <a:pt x="37" y="1524"/>
                    <a:pt x="37" y="1561"/>
                  </a:cubicBezTo>
                  <a:cubicBezTo>
                    <a:pt x="0" y="1561"/>
                    <a:pt x="0" y="1597"/>
                    <a:pt x="0" y="1597"/>
                  </a:cubicBezTo>
                  <a:cubicBezTo>
                    <a:pt x="0" y="1670"/>
                    <a:pt x="37" y="1716"/>
                    <a:pt x="110" y="1716"/>
                  </a:cubicBezTo>
                  <a:cubicBezTo>
                    <a:pt x="420" y="1670"/>
                    <a:pt x="721" y="1597"/>
                    <a:pt x="1058" y="1488"/>
                  </a:cubicBezTo>
                  <a:cubicBezTo>
                    <a:pt x="1405" y="1369"/>
                    <a:pt x="1743" y="1260"/>
                    <a:pt x="2053" y="1141"/>
                  </a:cubicBezTo>
                  <a:cubicBezTo>
                    <a:pt x="2354" y="986"/>
                    <a:pt x="2655" y="840"/>
                    <a:pt x="2928" y="648"/>
                  </a:cubicBezTo>
                  <a:cubicBezTo>
                    <a:pt x="3111" y="530"/>
                    <a:pt x="3230" y="457"/>
                    <a:pt x="3385" y="384"/>
                  </a:cubicBezTo>
                  <a:cubicBezTo>
                    <a:pt x="3494" y="265"/>
                    <a:pt x="3613" y="192"/>
                    <a:pt x="3759" y="74"/>
                  </a:cubicBezTo>
                  <a:lnTo>
                    <a:pt x="3759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1"/>
            <p:cNvSpPr/>
            <p:nvPr/>
          </p:nvSpPr>
          <p:spPr>
            <a:xfrm>
              <a:off x="8538882" y="3982975"/>
              <a:ext cx="132682" cy="453702"/>
            </a:xfrm>
            <a:custGeom>
              <a:avLst/>
              <a:gdLst/>
              <a:ahLst/>
              <a:cxnLst/>
              <a:rect l="l" t="t" r="r" b="b"/>
              <a:pathLst>
                <a:path w="2318" h="7927" extrusionOk="0">
                  <a:moveTo>
                    <a:pt x="2281" y="1"/>
                  </a:moveTo>
                  <a:cubicBezTo>
                    <a:pt x="2281" y="1"/>
                    <a:pt x="2245" y="1"/>
                    <a:pt x="2245" y="37"/>
                  </a:cubicBezTo>
                  <a:cubicBezTo>
                    <a:pt x="2135" y="311"/>
                    <a:pt x="2017" y="575"/>
                    <a:pt x="1907" y="876"/>
                  </a:cubicBezTo>
                  <a:lnTo>
                    <a:pt x="1907" y="949"/>
                  </a:lnTo>
                  <a:cubicBezTo>
                    <a:pt x="1861" y="1031"/>
                    <a:pt x="1861" y="1068"/>
                    <a:pt x="1825" y="1104"/>
                  </a:cubicBezTo>
                  <a:cubicBezTo>
                    <a:pt x="1788" y="1177"/>
                    <a:pt x="1788" y="1260"/>
                    <a:pt x="1752" y="1333"/>
                  </a:cubicBezTo>
                  <a:lnTo>
                    <a:pt x="1752" y="1369"/>
                  </a:lnTo>
                  <a:lnTo>
                    <a:pt x="1715" y="1451"/>
                  </a:lnTo>
                  <a:cubicBezTo>
                    <a:pt x="1715" y="1488"/>
                    <a:pt x="1715" y="1524"/>
                    <a:pt x="1679" y="1524"/>
                  </a:cubicBezTo>
                  <a:cubicBezTo>
                    <a:pt x="1679" y="1597"/>
                    <a:pt x="1633" y="1679"/>
                    <a:pt x="1633" y="1752"/>
                  </a:cubicBezTo>
                  <a:cubicBezTo>
                    <a:pt x="1524" y="2017"/>
                    <a:pt x="1451" y="2245"/>
                    <a:pt x="1405" y="2473"/>
                  </a:cubicBezTo>
                  <a:lnTo>
                    <a:pt x="1369" y="2509"/>
                  </a:lnTo>
                  <a:lnTo>
                    <a:pt x="1369" y="2546"/>
                  </a:lnTo>
                  <a:cubicBezTo>
                    <a:pt x="1332" y="2774"/>
                    <a:pt x="1259" y="3002"/>
                    <a:pt x="1177" y="3230"/>
                  </a:cubicBezTo>
                  <a:lnTo>
                    <a:pt x="1177" y="3312"/>
                  </a:lnTo>
                  <a:cubicBezTo>
                    <a:pt x="1141" y="3385"/>
                    <a:pt x="1104" y="3458"/>
                    <a:pt x="1104" y="3540"/>
                  </a:cubicBezTo>
                  <a:cubicBezTo>
                    <a:pt x="1068" y="3650"/>
                    <a:pt x="1031" y="3768"/>
                    <a:pt x="1031" y="3841"/>
                  </a:cubicBezTo>
                  <a:lnTo>
                    <a:pt x="995" y="3996"/>
                  </a:lnTo>
                  <a:cubicBezTo>
                    <a:pt x="913" y="4261"/>
                    <a:pt x="876" y="4489"/>
                    <a:pt x="803" y="4753"/>
                  </a:cubicBezTo>
                  <a:cubicBezTo>
                    <a:pt x="767" y="4945"/>
                    <a:pt x="685" y="5173"/>
                    <a:pt x="648" y="5365"/>
                  </a:cubicBezTo>
                  <a:cubicBezTo>
                    <a:pt x="612" y="5511"/>
                    <a:pt x="575" y="5629"/>
                    <a:pt x="539" y="5784"/>
                  </a:cubicBezTo>
                  <a:cubicBezTo>
                    <a:pt x="493" y="5930"/>
                    <a:pt x="457" y="6122"/>
                    <a:pt x="420" y="6277"/>
                  </a:cubicBezTo>
                  <a:cubicBezTo>
                    <a:pt x="384" y="6386"/>
                    <a:pt x="384" y="6469"/>
                    <a:pt x="347" y="6578"/>
                  </a:cubicBezTo>
                  <a:cubicBezTo>
                    <a:pt x="311" y="6651"/>
                    <a:pt x="311" y="6733"/>
                    <a:pt x="265" y="6806"/>
                  </a:cubicBezTo>
                  <a:lnTo>
                    <a:pt x="228" y="7034"/>
                  </a:lnTo>
                  <a:cubicBezTo>
                    <a:pt x="192" y="7189"/>
                    <a:pt x="155" y="7299"/>
                    <a:pt x="119" y="7454"/>
                  </a:cubicBezTo>
                  <a:lnTo>
                    <a:pt x="82" y="7490"/>
                  </a:lnTo>
                  <a:cubicBezTo>
                    <a:pt x="82" y="7609"/>
                    <a:pt x="37" y="7682"/>
                    <a:pt x="0" y="7791"/>
                  </a:cubicBezTo>
                  <a:cubicBezTo>
                    <a:pt x="0" y="7837"/>
                    <a:pt x="0" y="7873"/>
                    <a:pt x="37" y="7873"/>
                  </a:cubicBezTo>
                  <a:cubicBezTo>
                    <a:pt x="37" y="7910"/>
                    <a:pt x="82" y="7910"/>
                    <a:pt x="82" y="7910"/>
                  </a:cubicBezTo>
                  <a:cubicBezTo>
                    <a:pt x="95" y="7922"/>
                    <a:pt x="107" y="7926"/>
                    <a:pt x="118" y="7926"/>
                  </a:cubicBezTo>
                  <a:cubicBezTo>
                    <a:pt x="139" y="7926"/>
                    <a:pt x="155" y="7910"/>
                    <a:pt x="155" y="7910"/>
                  </a:cubicBezTo>
                  <a:cubicBezTo>
                    <a:pt x="192" y="7910"/>
                    <a:pt x="192" y="7873"/>
                    <a:pt x="192" y="7873"/>
                  </a:cubicBezTo>
                  <a:lnTo>
                    <a:pt x="228" y="7837"/>
                  </a:lnTo>
                  <a:cubicBezTo>
                    <a:pt x="265" y="7609"/>
                    <a:pt x="347" y="7381"/>
                    <a:pt x="457" y="7071"/>
                  </a:cubicBezTo>
                  <a:cubicBezTo>
                    <a:pt x="539" y="6770"/>
                    <a:pt x="612" y="6386"/>
                    <a:pt x="721" y="5967"/>
                  </a:cubicBezTo>
                  <a:cubicBezTo>
                    <a:pt x="767" y="5894"/>
                    <a:pt x="767" y="5857"/>
                    <a:pt x="767" y="5784"/>
                  </a:cubicBezTo>
                  <a:cubicBezTo>
                    <a:pt x="876" y="5365"/>
                    <a:pt x="995" y="4909"/>
                    <a:pt x="1068" y="4489"/>
                  </a:cubicBezTo>
                  <a:lnTo>
                    <a:pt x="1177" y="4033"/>
                  </a:lnTo>
                  <a:lnTo>
                    <a:pt x="1223" y="3914"/>
                  </a:lnTo>
                  <a:cubicBezTo>
                    <a:pt x="1223" y="3878"/>
                    <a:pt x="1259" y="3805"/>
                    <a:pt x="1259" y="3768"/>
                  </a:cubicBezTo>
                  <a:cubicBezTo>
                    <a:pt x="1296" y="3577"/>
                    <a:pt x="1332" y="3422"/>
                    <a:pt x="1369" y="3276"/>
                  </a:cubicBezTo>
                  <a:lnTo>
                    <a:pt x="1405" y="3084"/>
                  </a:lnTo>
                  <a:cubicBezTo>
                    <a:pt x="1451" y="2892"/>
                    <a:pt x="1487" y="2701"/>
                    <a:pt x="1560" y="2509"/>
                  </a:cubicBezTo>
                  <a:cubicBezTo>
                    <a:pt x="1597" y="2245"/>
                    <a:pt x="1679" y="2017"/>
                    <a:pt x="1752" y="1752"/>
                  </a:cubicBezTo>
                  <a:cubicBezTo>
                    <a:pt x="1788" y="1679"/>
                    <a:pt x="1788" y="1597"/>
                    <a:pt x="1825" y="1524"/>
                  </a:cubicBezTo>
                  <a:cubicBezTo>
                    <a:pt x="1825" y="1451"/>
                    <a:pt x="1861" y="1369"/>
                    <a:pt x="1861" y="1333"/>
                  </a:cubicBezTo>
                  <a:cubicBezTo>
                    <a:pt x="1907" y="1223"/>
                    <a:pt x="1944" y="1104"/>
                    <a:pt x="1980" y="1031"/>
                  </a:cubicBezTo>
                  <a:lnTo>
                    <a:pt x="1980" y="949"/>
                  </a:lnTo>
                  <a:lnTo>
                    <a:pt x="2017" y="876"/>
                  </a:lnTo>
                  <a:cubicBezTo>
                    <a:pt x="2089" y="612"/>
                    <a:pt x="2208" y="311"/>
                    <a:pt x="2318" y="83"/>
                  </a:cubicBezTo>
                  <a:cubicBezTo>
                    <a:pt x="2318" y="37"/>
                    <a:pt x="2318" y="1"/>
                    <a:pt x="22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1"/>
            <p:cNvSpPr/>
            <p:nvPr/>
          </p:nvSpPr>
          <p:spPr>
            <a:xfrm>
              <a:off x="8599958" y="4076445"/>
              <a:ext cx="156723" cy="133186"/>
            </a:xfrm>
            <a:custGeom>
              <a:avLst/>
              <a:gdLst/>
              <a:ahLst/>
              <a:cxnLst/>
              <a:rect l="l" t="t" r="r" b="b"/>
              <a:pathLst>
                <a:path w="2738" h="2327" extrusionOk="0">
                  <a:moveTo>
                    <a:pt x="2665" y="1"/>
                  </a:moveTo>
                  <a:cubicBezTo>
                    <a:pt x="2509" y="192"/>
                    <a:pt x="2354" y="347"/>
                    <a:pt x="2163" y="539"/>
                  </a:cubicBezTo>
                  <a:cubicBezTo>
                    <a:pt x="2017" y="685"/>
                    <a:pt x="1825" y="876"/>
                    <a:pt x="1670" y="1068"/>
                  </a:cubicBezTo>
                  <a:cubicBezTo>
                    <a:pt x="1561" y="1141"/>
                    <a:pt x="1479" y="1259"/>
                    <a:pt x="1369" y="1332"/>
                  </a:cubicBezTo>
                  <a:cubicBezTo>
                    <a:pt x="1251" y="1415"/>
                    <a:pt x="1141" y="1524"/>
                    <a:pt x="1068" y="1597"/>
                  </a:cubicBezTo>
                  <a:cubicBezTo>
                    <a:pt x="840" y="1752"/>
                    <a:pt x="612" y="1907"/>
                    <a:pt x="384" y="2017"/>
                  </a:cubicBezTo>
                  <a:cubicBezTo>
                    <a:pt x="338" y="2053"/>
                    <a:pt x="265" y="2053"/>
                    <a:pt x="229" y="2099"/>
                  </a:cubicBezTo>
                  <a:cubicBezTo>
                    <a:pt x="156" y="2135"/>
                    <a:pt x="74" y="2172"/>
                    <a:pt x="37" y="2208"/>
                  </a:cubicBezTo>
                  <a:cubicBezTo>
                    <a:pt x="1" y="2208"/>
                    <a:pt x="1" y="2208"/>
                    <a:pt x="1" y="2245"/>
                  </a:cubicBezTo>
                  <a:lnTo>
                    <a:pt x="1" y="2281"/>
                  </a:lnTo>
                  <a:cubicBezTo>
                    <a:pt x="1" y="2281"/>
                    <a:pt x="1" y="2327"/>
                    <a:pt x="37" y="2327"/>
                  </a:cubicBezTo>
                  <a:lnTo>
                    <a:pt x="74" y="2327"/>
                  </a:lnTo>
                  <a:cubicBezTo>
                    <a:pt x="74" y="2327"/>
                    <a:pt x="110" y="2327"/>
                    <a:pt x="156" y="2281"/>
                  </a:cubicBezTo>
                  <a:cubicBezTo>
                    <a:pt x="229" y="2245"/>
                    <a:pt x="338" y="2208"/>
                    <a:pt x="457" y="2135"/>
                  </a:cubicBezTo>
                  <a:cubicBezTo>
                    <a:pt x="612" y="2053"/>
                    <a:pt x="721" y="1980"/>
                    <a:pt x="840" y="1907"/>
                  </a:cubicBezTo>
                  <a:cubicBezTo>
                    <a:pt x="1068" y="1752"/>
                    <a:pt x="1251" y="1597"/>
                    <a:pt x="1524" y="1369"/>
                  </a:cubicBezTo>
                  <a:cubicBezTo>
                    <a:pt x="1707" y="1141"/>
                    <a:pt x="1898" y="958"/>
                    <a:pt x="2126" y="685"/>
                  </a:cubicBezTo>
                  <a:cubicBezTo>
                    <a:pt x="2245" y="575"/>
                    <a:pt x="2354" y="457"/>
                    <a:pt x="2436" y="347"/>
                  </a:cubicBezTo>
                  <a:lnTo>
                    <a:pt x="2546" y="274"/>
                  </a:lnTo>
                  <a:cubicBezTo>
                    <a:pt x="2582" y="192"/>
                    <a:pt x="2665" y="119"/>
                    <a:pt x="2701" y="46"/>
                  </a:cubicBezTo>
                  <a:cubicBezTo>
                    <a:pt x="2738" y="46"/>
                    <a:pt x="2738" y="1"/>
                    <a:pt x="270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1"/>
            <p:cNvSpPr/>
            <p:nvPr/>
          </p:nvSpPr>
          <p:spPr>
            <a:xfrm>
              <a:off x="8573856" y="4185598"/>
              <a:ext cx="215222" cy="138909"/>
            </a:xfrm>
            <a:custGeom>
              <a:avLst/>
              <a:gdLst/>
              <a:ahLst/>
              <a:cxnLst/>
              <a:rect l="l" t="t" r="r" b="b"/>
              <a:pathLst>
                <a:path w="3760" h="2427" extrusionOk="0">
                  <a:moveTo>
                    <a:pt x="3723" y="0"/>
                  </a:moveTo>
                  <a:cubicBezTo>
                    <a:pt x="2892" y="757"/>
                    <a:pt x="2163" y="1286"/>
                    <a:pt x="1442" y="1706"/>
                  </a:cubicBezTo>
                  <a:lnTo>
                    <a:pt x="758" y="2053"/>
                  </a:lnTo>
                  <a:cubicBezTo>
                    <a:pt x="648" y="2089"/>
                    <a:pt x="530" y="2126"/>
                    <a:pt x="420" y="2162"/>
                  </a:cubicBezTo>
                  <a:cubicBezTo>
                    <a:pt x="338" y="2199"/>
                    <a:pt x="302" y="2199"/>
                    <a:pt x="265" y="2199"/>
                  </a:cubicBezTo>
                  <a:lnTo>
                    <a:pt x="229" y="2244"/>
                  </a:lnTo>
                  <a:lnTo>
                    <a:pt x="192" y="2244"/>
                  </a:lnTo>
                  <a:cubicBezTo>
                    <a:pt x="156" y="2281"/>
                    <a:pt x="74" y="2281"/>
                    <a:pt x="37" y="2317"/>
                  </a:cubicBezTo>
                  <a:cubicBezTo>
                    <a:pt x="1" y="2317"/>
                    <a:pt x="1" y="2354"/>
                    <a:pt x="1" y="2390"/>
                  </a:cubicBezTo>
                  <a:cubicBezTo>
                    <a:pt x="1" y="2427"/>
                    <a:pt x="37" y="2427"/>
                    <a:pt x="74" y="2427"/>
                  </a:cubicBezTo>
                  <a:lnTo>
                    <a:pt x="110" y="2427"/>
                  </a:lnTo>
                  <a:cubicBezTo>
                    <a:pt x="156" y="2427"/>
                    <a:pt x="192" y="2390"/>
                    <a:pt x="192" y="2390"/>
                  </a:cubicBezTo>
                  <a:cubicBezTo>
                    <a:pt x="265" y="2390"/>
                    <a:pt x="302" y="2390"/>
                    <a:pt x="338" y="2354"/>
                  </a:cubicBezTo>
                  <a:cubicBezTo>
                    <a:pt x="420" y="2317"/>
                    <a:pt x="493" y="2317"/>
                    <a:pt x="612" y="2281"/>
                  </a:cubicBezTo>
                  <a:cubicBezTo>
                    <a:pt x="758" y="2199"/>
                    <a:pt x="913" y="2126"/>
                    <a:pt x="1104" y="2053"/>
                  </a:cubicBezTo>
                  <a:cubicBezTo>
                    <a:pt x="1406" y="1861"/>
                    <a:pt x="1752" y="1670"/>
                    <a:pt x="2053" y="1478"/>
                  </a:cubicBezTo>
                  <a:cubicBezTo>
                    <a:pt x="2163" y="1369"/>
                    <a:pt x="2318" y="1286"/>
                    <a:pt x="2473" y="1141"/>
                  </a:cubicBezTo>
                  <a:cubicBezTo>
                    <a:pt x="2619" y="1022"/>
                    <a:pt x="2774" y="912"/>
                    <a:pt x="2929" y="794"/>
                  </a:cubicBezTo>
                  <a:cubicBezTo>
                    <a:pt x="3194" y="566"/>
                    <a:pt x="3458" y="338"/>
                    <a:pt x="3759" y="73"/>
                  </a:cubicBezTo>
                  <a:lnTo>
                    <a:pt x="375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1"/>
            <p:cNvSpPr/>
            <p:nvPr/>
          </p:nvSpPr>
          <p:spPr>
            <a:xfrm>
              <a:off x="8571796" y="4307229"/>
              <a:ext cx="215165" cy="98215"/>
            </a:xfrm>
            <a:custGeom>
              <a:avLst/>
              <a:gdLst/>
              <a:ahLst/>
              <a:cxnLst/>
              <a:rect l="l" t="t" r="r" b="b"/>
              <a:pathLst>
                <a:path w="3759" h="1716" extrusionOk="0">
                  <a:moveTo>
                    <a:pt x="3722" y="1"/>
                  </a:moveTo>
                  <a:cubicBezTo>
                    <a:pt x="3421" y="229"/>
                    <a:pt x="3111" y="457"/>
                    <a:pt x="2773" y="648"/>
                  </a:cubicBezTo>
                  <a:cubicBezTo>
                    <a:pt x="2472" y="804"/>
                    <a:pt x="2199" y="950"/>
                    <a:pt x="1934" y="1032"/>
                  </a:cubicBezTo>
                  <a:cubicBezTo>
                    <a:pt x="1633" y="1141"/>
                    <a:pt x="1332" y="1260"/>
                    <a:pt x="1022" y="1333"/>
                  </a:cubicBezTo>
                  <a:cubicBezTo>
                    <a:pt x="757" y="1406"/>
                    <a:pt x="456" y="1442"/>
                    <a:pt x="73" y="1524"/>
                  </a:cubicBezTo>
                  <a:cubicBezTo>
                    <a:pt x="73" y="1524"/>
                    <a:pt x="37" y="1524"/>
                    <a:pt x="37" y="1561"/>
                  </a:cubicBezTo>
                  <a:cubicBezTo>
                    <a:pt x="0" y="1561"/>
                    <a:pt x="0" y="1597"/>
                    <a:pt x="0" y="1597"/>
                  </a:cubicBezTo>
                  <a:cubicBezTo>
                    <a:pt x="0" y="1670"/>
                    <a:pt x="37" y="1716"/>
                    <a:pt x="110" y="1716"/>
                  </a:cubicBezTo>
                  <a:cubicBezTo>
                    <a:pt x="420" y="1670"/>
                    <a:pt x="721" y="1597"/>
                    <a:pt x="1058" y="1488"/>
                  </a:cubicBezTo>
                  <a:cubicBezTo>
                    <a:pt x="1405" y="1369"/>
                    <a:pt x="1743" y="1260"/>
                    <a:pt x="2053" y="1141"/>
                  </a:cubicBezTo>
                  <a:cubicBezTo>
                    <a:pt x="2354" y="986"/>
                    <a:pt x="2655" y="840"/>
                    <a:pt x="2928" y="648"/>
                  </a:cubicBezTo>
                  <a:cubicBezTo>
                    <a:pt x="3111" y="530"/>
                    <a:pt x="3230" y="457"/>
                    <a:pt x="3385" y="384"/>
                  </a:cubicBezTo>
                  <a:cubicBezTo>
                    <a:pt x="3494" y="265"/>
                    <a:pt x="3613" y="192"/>
                    <a:pt x="3759" y="74"/>
                  </a:cubicBezTo>
                  <a:lnTo>
                    <a:pt x="375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1"/>
            <p:cNvSpPr/>
            <p:nvPr/>
          </p:nvSpPr>
          <p:spPr>
            <a:xfrm>
              <a:off x="8549815" y="4009076"/>
              <a:ext cx="56496" cy="196774"/>
            </a:xfrm>
            <a:custGeom>
              <a:avLst/>
              <a:gdLst/>
              <a:ahLst/>
              <a:cxnLst/>
              <a:rect l="l" t="t" r="r" b="b"/>
              <a:pathLst>
                <a:path w="987" h="3438" extrusionOk="0">
                  <a:moveTo>
                    <a:pt x="37" y="1"/>
                  </a:moveTo>
                  <a:cubicBezTo>
                    <a:pt x="37" y="1"/>
                    <a:pt x="1" y="1"/>
                    <a:pt x="1" y="37"/>
                  </a:cubicBezTo>
                  <a:cubicBezTo>
                    <a:pt x="1" y="311"/>
                    <a:pt x="1" y="612"/>
                    <a:pt x="37" y="913"/>
                  </a:cubicBezTo>
                  <a:cubicBezTo>
                    <a:pt x="74" y="1068"/>
                    <a:pt x="74" y="1178"/>
                    <a:pt x="120" y="1369"/>
                  </a:cubicBezTo>
                  <a:cubicBezTo>
                    <a:pt x="156" y="1488"/>
                    <a:pt x="156" y="1634"/>
                    <a:pt x="193" y="1789"/>
                  </a:cubicBezTo>
                  <a:cubicBezTo>
                    <a:pt x="229" y="1944"/>
                    <a:pt x="266" y="2053"/>
                    <a:pt x="302" y="2208"/>
                  </a:cubicBezTo>
                  <a:cubicBezTo>
                    <a:pt x="348" y="2363"/>
                    <a:pt x="421" y="2473"/>
                    <a:pt x="457" y="2628"/>
                  </a:cubicBezTo>
                  <a:cubicBezTo>
                    <a:pt x="576" y="2893"/>
                    <a:pt x="685" y="3157"/>
                    <a:pt x="840" y="3385"/>
                  </a:cubicBezTo>
                  <a:lnTo>
                    <a:pt x="840" y="3422"/>
                  </a:lnTo>
                  <a:cubicBezTo>
                    <a:pt x="840" y="3422"/>
                    <a:pt x="873" y="3438"/>
                    <a:pt x="905" y="3438"/>
                  </a:cubicBezTo>
                  <a:cubicBezTo>
                    <a:pt x="921" y="3438"/>
                    <a:pt x="938" y="3434"/>
                    <a:pt x="950" y="3422"/>
                  </a:cubicBezTo>
                  <a:cubicBezTo>
                    <a:pt x="950" y="3422"/>
                    <a:pt x="986" y="3385"/>
                    <a:pt x="986" y="3349"/>
                  </a:cubicBezTo>
                  <a:lnTo>
                    <a:pt x="986" y="3312"/>
                  </a:lnTo>
                  <a:cubicBezTo>
                    <a:pt x="950" y="3276"/>
                    <a:pt x="913" y="3194"/>
                    <a:pt x="913" y="3157"/>
                  </a:cubicBezTo>
                  <a:lnTo>
                    <a:pt x="877" y="3157"/>
                  </a:lnTo>
                  <a:cubicBezTo>
                    <a:pt x="877" y="3121"/>
                    <a:pt x="877" y="3084"/>
                    <a:pt x="840" y="3048"/>
                  </a:cubicBezTo>
                  <a:lnTo>
                    <a:pt x="840" y="3002"/>
                  </a:lnTo>
                  <a:cubicBezTo>
                    <a:pt x="804" y="2929"/>
                    <a:pt x="758" y="2856"/>
                    <a:pt x="722" y="2774"/>
                  </a:cubicBezTo>
                  <a:cubicBezTo>
                    <a:pt x="685" y="2701"/>
                    <a:pt x="649" y="2628"/>
                    <a:pt x="612" y="2509"/>
                  </a:cubicBezTo>
                  <a:cubicBezTo>
                    <a:pt x="576" y="2436"/>
                    <a:pt x="530" y="2318"/>
                    <a:pt x="494" y="2245"/>
                  </a:cubicBezTo>
                  <a:cubicBezTo>
                    <a:pt x="457" y="2135"/>
                    <a:pt x="421" y="2053"/>
                    <a:pt x="421" y="1944"/>
                  </a:cubicBezTo>
                  <a:cubicBezTo>
                    <a:pt x="384" y="1862"/>
                    <a:pt x="348" y="1752"/>
                    <a:pt x="302" y="1634"/>
                  </a:cubicBezTo>
                  <a:cubicBezTo>
                    <a:pt x="266" y="1451"/>
                    <a:pt x="193" y="1260"/>
                    <a:pt x="156" y="1105"/>
                  </a:cubicBezTo>
                  <a:cubicBezTo>
                    <a:pt x="120" y="877"/>
                    <a:pt x="120" y="721"/>
                    <a:pt x="74" y="539"/>
                  </a:cubicBezTo>
                  <a:lnTo>
                    <a:pt x="74" y="37"/>
                  </a:lnTo>
                  <a:cubicBezTo>
                    <a:pt x="74" y="1"/>
                    <a:pt x="74" y="1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1"/>
            <p:cNvSpPr/>
            <p:nvPr/>
          </p:nvSpPr>
          <p:spPr>
            <a:xfrm>
              <a:off x="8482499" y="4098367"/>
              <a:ext cx="97709" cy="218638"/>
            </a:xfrm>
            <a:custGeom>
              <a:avLst/>
              <a:gdLst/>
              <a:ahLst/>
              <a:cxnLst/>
              <a:rect l="l" t="t" r="r" b="b"/>
              <a:pathLst>
                <a:path w="1707" h="3820" extrusionOk="0">
                  <a:moveTo>
                    <a:pt x="37" y="1"/>
                  </a:moveTo>
                  <a:cubicBezTo>
                    <a:pt x="0" y="37"/>
                    <a:pt x="0" y="37"/>
                    <a:pt x="0" y="74"/>
                  </a:cubicBezTo>
                  <a:cubicBezTo>
                    <a:pt x="0" y="384"/>
                    <a:pt x="37" y="721"/>
                    <a:pt x="155" y="1068"/>
                  </a:cubicBezTo>
                  <a:cubicBezTo>
                    <a:pt x="265" y="1369"/>
                    <a:pt x="383" y="1670"/>
                    <a:pt x="566" y="2017"/>
                  </a:cubicBezTo>
                  <a:cubicBezTo>
                    <a:pt x="684" y="2281"/>
                    <a:pt x="839" y="2582"/>
                    <a:pt x="1067" y="2929"/>
                  </a:cubicBezTo>
                  <a:cubicBezTo>
                    <a:pt x="1140" y="3039"/>
                    <a:pt x="1177" y="3157"/>
                    <a:pt x="1250" y="3267"/>
                  </a:cubicBezTo>
                  <a:lnTo>
                    <a:pt x="1332" y="3385"/>
                  </a:lnTo>
                  <a:lnTo>
                    <a:pt x="1369" y="3495"/>
                  </a:lnTo>
                  <a:lnTo>
                    <a:pt x="1442" y="3577"/>
                  </a:lnTo>
                  <a:cubicBezTo>
                    <a:pt x="1442" y="3613"/>
                    <a:pt x="1478" y="3650"/>
                    <a:pt x="1478" y="3686"/>
                  </a:cubicBezTo>
                  <a:lnTo>
                    <a:pt x="1524" y="3723"/>
                  </a:lnTo>
                  <a:lnTo>
                    <a:pt x="1524" y="3768"/>
                  </a:lnTo>
                  <a:lnTo>
                    <a:pt x="1560" y="3768"/>
                  </a:lnTo>
                  <a:cubicBezTo>
                    <a:pt x="1560" y="3794"/>
                    <a:pt x="1597" y="3820"/>
                    <a:pt x="1631" y="3820"/>
                  </a:cubicBezTo>
                  <a:cubicBezTo>
                    <a:pt x="1645" y="3820"/>
                    <a:pt x="1659" y="3816"/>
                    <a:pt x="1670" y="3805"/>
                  </a:cubicBezTo>
                  <a:cubicBezTo>
                    <a:pt x="1670" y="3768"/>
                    <a:pt x="1706" y="3723"/>
                    <a:pt x="1706" y="3686"/>
                  </a:cubicBezTo>
                  <a:cubicBezTo>
                    <a:pt x="1670" y="3613"/>
                    <a:pt x="1633" y="3540"/>
                    <a:pt x="1597" y="3495"/>
                  </a:cubicBezTo>
                  <a:cubicBezTo>
                    <a:pt x="1597" y="3458"/>
                    <a:pt x="1560" y="3458"/>
                    <a:pt x="1560" y="3422"/>
                  </a:cubicBezTo>
                  <a:cubicBezTo>
                    <a:pt x="1524" y="3312"/>
                    <a:pt x="1442" y="3230"/>
                    <a:pt x="1405" y="3157"/>
                  </a:cubicBezTo>
                  <a:cubicBezTo>
                    <a:pt x="1332" y="2966"/>
                    <a:pt x="1213" y="2810"/>
                    <a:pt x="1140" y="2665"/>
                  </a:cubicBezTo>
                  <a:lnTo>
                    <a:pt x="1067" y="2582"/>
                  </a:lnTo>
                  <a:cubicBezTo>
                    <a:pt x="949" y="2436"/>
                    <a:pt x="839" y="2245"/>
                    <a:pt x="757" y="2053"/>
                  </a:cubicBezTo>
                  <a:cubicBezTo>
                    <a:pt x="684" y="1898"/>
                    <a:pt x="566" y="1716"/>
                    <a:pt x="456" y="1488"/>
                  </a:cubicBezTo>
                  <a:cubicBezTo>
                    <a:pt x="301" y="1141"/>
                    <a:pt x="192" y="840"/>
                    <a:pt x="110" y="530"/>
                  </a:cubicBezTo>
                  <a:cubicBezTo>
                    <a:pt x="110" y="384"/>
                    <a:pt x="73" y="229"/>
                    <a:pt x="73" y="74"/>
                  </a:cubicBezTo>
                  <a:cubicBezTo>
                    <a:pt x="73" y="37"/>
                    <a:pt x="73" y="37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1"/>
            <p:cNvSpPr/>
            <p:nvPr/>
          </p:nvSpPr>
          <p:spPr>
            <a:xfrm>
              <a:off x="8426060" y="4198648"/>
              <a:ext cx="138979" cy="175998"/>
            </a:xfrm>
            <a:custGeom>
              <a:avLst/>
              <a:gdLst/>
              <a:ahLst/>
              <a:cxnLst/>
              <a:rect l="l" t="t" r="r" b="b"/>
              <a:pathLst>
                <a:path w="2428" h="3075" extrusionOk="0">
                  <a:moveTo>
                    <a:pt x="37" y="0"/>
                  </a:moveTo>
                  <a:cubicBezTo>
                    <a:pt x="1" y="0"/>
                    <a:pt x="1" y="37"/>
                    <a:pt x="1" y="73"/>
                  </a:cubicBezTo>
                  <a:cubicBezTo>
                    <a:pt x="74" y="265"/>
                    <a:pt x="110" y="420"/>
                    <a:pt x="183" y="566"/>
                  </a:cubicBezTo>
                  <a:cubicBezTo>
                    <a:pt x="265" y="721"/>
                    <a:pt x="302" y="830"/>
                    <a:pt x="375" y="985"/>
                  </a:cubicBezTo>
                  <a:cubicBezTo>
                    <a:pt x="530" y="1250"/>
                    <a:pt x="722" y="1515"/>
                    <a:pt x="913" y="1743"/>
                  </a:cubicBezTo>
                  <a:cubicBezTo>
                    <a:pt x="1023" y="1898"/>
                    <a:pt x="1141" y="2016"/>
                    <a:pt x="1251" y="2126"/>
                  </a:cubicBezTo>
                  <a:cubicBezTo>
                    <a:pt x="1324" y="2244"/>
                    <a:pt x="1442" y="2354"/>
                    <a:pt x="1552" y="2427"/>
                  </a:cubicBezTo>
                  <a:cubicBezTo>
                    <a:pt x="1780" y="2655"/>
                    <a:pt x="2008" y="2847"/>
                    <a:pt x="2236" y="3038"/>
                  </a:cubicBezTo>
                  <a:lnTo>
                    <a:pt x="2282" y="3075"/>
                  </a:lnTo>
                  <a:lnTo>
                    <a:pt x="2355" y="3075"/>
                  </a:lnTo>
                  <a:cubicBezTo>
                    <a:pt x="2355" y="3075"/>
                    <a:pt x="2391" y="3075"/>
                    <a:pt x="2391" y="3038"/>
                  </a:cubicBezTo>
                  <a:cubicBezTo>
                    <a:pt x="2428" y="3002"/>
                    <a:pt x="2428" y="2929"/>
                    <a:pt x="2391" y="2929"/>
                  </a:cubicBezTo>
                  <a:cubicBezTo>
                    <a:pt x="2355" y="2883"/>
                    <a:pt x="2355" y="2847"/>
                    <a:pt x="2318" y="2847"/>
                  </a:cubicBezTo>
                  <a:lnTo>
                    <a:pt x="2236" y="2774"/>
                  </a:lnTo>
                  <a:cubicBezTo>
                    <a:pt x="2008" y="2618"/>
                    <a:pt x="1825" y="2427"/>
                    <a:pt x="1634" y="2281"/>
                  </a:cubicBezTo>
                  <a:cubicBezTo>
                    <a:pt x="1324" y="2016"/>
                    <a:pt x="1096" y="1788"/>
                    <a:pt x="950" y="1560"/>
                  </a:cubicBezTo>
                  <a:lnTo>
                    <a:pt x="950" y="1597"/>
                  </a:lnTo>
                  <a:cubicBezTo>
                    <a:pt x="795" y="1442"/>
                    <a:pt x="685" y="1250"/>
                    <a:pt x="566" y="1104"/>
                  </a:cubicBezTo>
                  <a:cubicBezTo>
                    <a:pt x="494" y="949"/>
                    <a:pt x="375" y="757"/>
                    <a:pt x="302" y="602"/>
                  </a:cubicBezTo>
                  <a:cubicBezTo>
                    <a:pt x="229" y="420"/>
                    <a:pt x="147" y="228"/>
                    <a:pt x="74" y="37"/>
                  </a:cubicBezTo>
                  <a:cubicBezTo>
                    <a:pt x="74" y="0"/>
                    <a:pt x="74" y="0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1"/>
            <p:cNvSpPr/>
            <p:nvPr/>
          </p:nvSpPr>
          <p:spPr>
            <a:xfrm>
              <a:off x="8382213" y="4276950"/>
              <a:ext cx="128504" cy="117561"/>
            </a:xfrm>
            <a:custGeom>
              <a:avLst/>
              <a:gdLst/>
              <a:ahLst/>
              <a:cxnLst/>
              <a:rect l="l" t="t" r="r" b="b"/>
              <a:pathLst>
                <a:path w="2245" h="2054" extrusionOk="0">
                  <a:moveTo>
                    <a:pt x="83" y="1"/>
                  </a:moveTo>
                  <a:lnTo>
                    <a:pt x="37" y="37"/>
                  </a:lnTo>
                  <a:cubicBezTo>
                    <a:pt x="1" y="37"/>
                    <a:pt x="1" y="74"/>
                    <a:pt x="1" y="110"/>
                  </a:cubicBezTo>
                  <a:cubicBezTo>
                    <a:pt x="119" y="302"/>
                    <a:pt x="265" y="530"/>
                    <a:pt x="457" y="721"/>
                  </a:cubicBezTo>
                  <a:cubicBezTo>
                    <a:pt x="612" y="876"/>
                    <a:pt x="767" y="1059"/>
                    <a:pt x="949" y="1214"/>
                  </a:cubicBezTo>
                  <a:cubicBezTo>
                    <a:pt x="1141" y="1369"/>
                    <a:pt x="1332" y="1515"/>
                    <a:pt x="1524" y="1634"/>
                  </a:cubicBezTo>
                  <a:cubicBezTo>
                    <a:pt x="1752" y="1789"/>
                    <a:pt x="1944" y="1898"/>
                    <a:pt x="2135" y="2053"/>
                  </a:cubicBezTo>
                  <a:lnTo>
                    <a:pt x="2172" y="2053"/>
                  </a:lnTo>
                  <a:cubicBezTo>
                    <a:pt x="2208" y="2053"/>
                    <a:pt x="2208" y="2017"/>
                    <a:pt x="2245" y="2017"/>
                  </a:cubicBezTo>
                  <a:lnTo>
                    <a:pt x="2245" y="1935"/>
                  </a:lnTo>
                  <a:lnTo>
                    <a:pt x="2208" y="1898"/>
                  </a:lnTo>
                  <a:cubicBezTo>
                    <a:pt x="2135" y="1862"/>
                    <a:pt x="2053" y="1789"/>
                    <a:pt x="1980" y="1743"/>
                  </a:cubicBezTo>
                  <a:lnTo>
                    <a:pt x="1907" y="1707"/>
                  </a:lnTo>
                  <a:cubicBezTo>
                    <a:pt x="1862" y="1670"/>
                    <a:pt x="1825" y="1670"/>
                    <a:pt x="1789" y="1634"/>
                  </a:cubicBezTo>
                  <a:cubicBezTo>
                    <a:pt x="1679" y="1561"/>
                    <a:pt x="1524" y="1442"/>
                    <a:pt x="1405" y="1369"/>
                  </a:cubicBezTo>
                  <a:lnTo>
                    <a:pt x="1369" y="1369"/>
                  </a:lnTo>
                  <a:cubicBezTo>
                    <a:pt x="1177" y="1214"/>
                    <a:pt x="1031" y="1104"/>
                    <a:pt x="876" y="986"/>
                  </a:cubicBezTo>
                  <a:cubicBezTo>
                    <a:pt x="721" y="831"/>
                    <a:pt x="575" y="685"/>
                    <a:pt x="420" y="530"/>
                  </a:cubicBezTo>
                  <a:cubicBezTo>
                    <a:pt x="311" y="375"/>
                    <a:pt x="192" y="192"/>
                    <a:pt x="119" y="37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1"/>
            <p:cNvSpPr/>
            <p:nvPr/>
          </p:nvSpPr>
          <p:spPr>
            <a:xfrm>
              <a:off x="8634932" y="4007015"/>
              <a:ext cx="58557" cy="65305"/>
            </a:xfrm>
            <a:custGeom>
              <a:avLst/>
              <a:gdLst/>
              <a:ahLst/>
              <a:cxnLst/>
              <a:rect l="l" t="t" r="r" b="b"/>
              <a:pathLst>
                <a:path w="1023" h="1141" extrusionOk="0">
                  <a:moveTo>
                    <a:pt x="986" y="0"/>
                  </a:moveTo>
                  <a:lnTo>
                    <a:pt x="950" y="37"/>
                  </a:lnTo>
                  <a:cubicBezTo>
                    <a:pt x="913" y="73"/>
                    <a:pt x="868" y="119"/>
                    <a:pt x="868" y="155"/>
                  </a:cubicBezTo>
                  <a:cubicBezTo>
                    <a:pt x="795" y="265"/>
                    <a:pt x="722" y="383"/>
                    <a:pt x="603" y="493"/>
                  </a:cubicBezTo>
                  <a:cubicBezTo>
                    <a:pt x="530" y="575"/>
                    <a:pt x="457" y="684"/>
                    <a:pt x="339" y="757"/>
                  </a:cubicBezTo>
                  <a:cubicBezTo>
                    <a:pt x="302" y="803"/>
                    <a:pt x="266" y="840"/>
                    <a:pt x="229" y="876"/>
                  </a:cubicBezTo>
                  <a:lnTo>
                    <a:pt x="183" y="913"/>
                  </a:lnTo>
                  <a:cubicBezTo>
                    <a:pt x="147" y="949"/>
                    <a:pt x="74" y="985"/>
                    <a:pt x="37" y="1031"/>
                  </a:cubicBezTo>
                  <a:lnTo>
                    <a:pt x="37" y="1068"/>
                  </a:lnTo>
                  <a:cubicBezTo>
                    <a:pt x="1" y="1068"/>
                    <a:pt x="1" y="1104"/>
                    <a:pt x="1" y="1104"/>
                  </a:cubicBezTo>
                  <a:lnTo>
                    <a:pt x="1" y="1141"/>
                  </a:lnTo>
                  <a:lnTo>
                    <a:pt x="74" y="1141"/>
                  </a:lnTo>
                  <a:cubicBezTo>
                    <a:pt x="110" y="1141"/>
                    <a:pt x="110" y="1104"/>
                    <a:pt x="147" y="1104"/>
                  </a:cubicBezTo>
                  <a:cubicBezTo>
                    <a:pt x="229" y="1031"/>
                    <a:pt x="302" y="985"/>
                    <a:pt x="375" y="913"/>
                  </a:cubicBezTo>
                  <a:cubicBezTo>
                    <a:pt x="457" y="840"/>
                    <a:pt x="530" y="721"/>
                    <a:pt x="603" y="648"/>
                  </a:cubicBezTo>
                  <a:cubicBezTo>
                    <a:pt x="758" y="456"/>
                    <a:pt x="868" y="265"/>
                    <a:pt x="986" y="73"/>
                  </a:cubicBezTo>
                  <a:lnTo>
                    <a:pt x="1023" y="37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1"/>
            <p:cNvSpPr/>
            <p:nvPr/>
          </p:nvSpPr>
          <p:spPr>
            <a:xfrm>
              <a:off x="8634932" y="3982975"/>
              <a:ext cx="10532" cy="85166"/>
            </a:xfrm>
            <a:custGeom>
              <a:avLst/>
              <a:gdLst/>
              <a:ahLst/>
              <a:cxnLst/>
              <a:rect l="l" t="t" r="r" b="b"/>
              <a:pathLst>
                <a:path w="184" h="1488" extrusionOk="0">
                  <a:moveTo>
                    <a:pt x="147" y="1"/>
                  </a:moveTo>
                  <a:cubicBezTo>
                    <a:pt x="147" y="1"/>
                    <a:pt x="110" y="1"/>
                    <a:pt x="110" y="37"/>
                  </a:cubicBezTo>
                  <a:cubicBezTo>
                    <a:pt x="74" y="265"/>
                    <a:pt x="37" y="539"/>
                    <a:pt x="37" y="721"/>
                  </a:cubicBezTo>
                  <a:cubicBezTo>
                    <a:pt x="1" y="995"/>
                    <a:pt x="37" y="1177"/>
                    <a:pt x="74" y="1369"/>
                  </a:cubicBezTo>
                  <a:cubicBezTo>
                    <a:pt x="74" y="1369"/>
                    <a:pt x="74" y="1405"/>
                    <a:pt x="110" y="1451"/>
                  </a:cubicBezTo>
                  <a:cubicBezTo>
                    <a:pt x="110" y="1488"/>
                    <a:pt x="147" y="1488"/>
                    <a:pt x="147" y="1488"/>
                  </a:cubicBezTo>
                  <a:lnTo>
                    <a:pt x="183" y="1451"/>
                  </a:lnTo>
                  <a:lnTo>
                    <a:pt x="183" y="1405"/>
                  </a:lnTo>
                  <a:cubicBezTo>
                    <a:pt x="183" y="1369"/>
                    <a:pt x="147" y="1296"/>
                    <a:pt x="147" y="1260"/>
                  </a:cubicBezTo>
                  <a:lnTo>
                    <a:pt x="147" y="1141"/>
                  </a:lnTo>
                  <a:cubicBezTo>
                    <a:pt x="110" y="1068"/>
                    <a:pt x="110" y="995"/>
                    <a:pt x="110" y="876"/>
                  </a:cubicBezTo>
                  <a:lnTo>
                    <a:pt x="110" y="539"/>
                  </a:lnTo>
                  <a:cubicBezTo>
                    <a:pt x="110" y="384"/>
                    <a:pt x="147" y="192"/>
                    <a:pt x="183" y="37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1"/>
            <p:cNvSpPr/>
            <p:nvPr/>
          </p:nvSpPr>
          <p:spPr>
            <a:xfrm>
              <a:off x="8356111" y="3930774"/>
              <a:ext cx="467937" cy="509105"/>
            </a:xfrm>
            <a:custGeom>
              <a:avLst/>
              <a:gdLst/>
              <a:ahLst/>
              <a:cxnLst/>
              <a:rect l="l" t="t" r="r" b="b"/>
              <a:pathLst>
                <a:path w="8175" h="8895" extrusionOk="0">
                  <a:moveTo>
                    <a:pt x="539" y="6049"/>
                  </a:moveTo>
                  <a:lnTo>
                    <a:pt x="575" y="6085"/>
                  </a:lnTo>
                  <a:cubicBezTo>
                    <a:pt x="648" y="6240"/>
                    <a:pt x="767" y="6423"/>
                    <a:pt x="876" y="6578"/>
                  </a:cubicBezTo>
                  <a:cubicBezTo>
                    <a:pt x="1031" y="6733"/>
                    <a:pt x="1177" y="6879"/>
                    <a:pt x="1332" y="7034"/>
                  </a:cubicBezTo>
                  <a:cubicBezTo>
                    <a:pt x="1487" y="7152"/>
                    <a:pt x="1633" y="7262"/>
                    <a:pt x="1825" y="7417"/>
                  </a:cubicBezTo>
                  <a:lnTo>
                    <a:pt x="1861" y="7417"/>
                  </a:lnTo>
                  <a:cubicBezTo>
                    <a:pt x="1980" y="7490"/>
                    <a:pt x="2135" y="7609"/>
                    <a:pt x="2245" y="7682"/>
                  </a:cubicBezTo>
                  <a:cubicBezTo>
                    <a:pt x="2281" y="7718"/>
                    <a:pt x="2318" y="7718"/>
                    <a:pt x="2363" y="7755"/>
                  </a:cubicBezTo>
                  <a:lnTo>
                    <a:pt x="2436" y="7791"/>
                  </a:lnTo>
                  <a:cubicBezTo>
                    <a:pt x="2509" y="7837"/>
                    <a:pt x="2591" y="7910"/>
                    <a:pt x="2664" y="7946"/>
                  </a:cubicBezTo>
                  <a:lnTo>
                    <a:pt x="2701" y="7983"/>
                  </a:lnTo>
                  <a:lnTo>
                    <a:pt x="2701" y="8065"/>
                  </a:lnTo>
                  <a:cubicBezTo>
                    <a:pt x="2664" y="8065"/>
                    <a:pt x="2664" y="8101"/>
                    <a:pt x="2628" y="8101"/>
                  </a:cubicBezTo>
                  <a:lnTo>
                    <a:pt x="2591" y="8101"/>
                  </a:lnTo>
                  <a:cubicBezTo>
                    <a:pt x="2400" y="7946"/>
                    <a:pt x="2208" y="7837"/>
                    <a:pt x="1980" y="7682"/>
                  </a:cubicBezTo>
                  <a:cubicBezTo>
                    <a:pt x="1788" y="7563"/>
                    <a:pt x="1597" y="7417"/>
                    <a:pt x="1405" y="7262"/>
                  </a:cubicBezTo>
                  <a:cubicBezTo>
                    <a:pt x="1223" y="7107"/>
                    <a:pt x="1068" y="6924"/>
                    <a:pt x="913" y="6769"/>
                  </a:cubicBezTo>
                  <a:cubicBezTo>
                    <a:pt x="721" y="6578"/>
                    <a:pt x="575" y="6350"/>
                    <a:pt x="457" y="6158"/>
                  </a:cubicBezTo>
                  <a:cubicBezTo>
                    <a:pt x="457" y="6122"/>
                    <a:pt x="457" y="6085"/>
                    <a:pt x="493" y="6085"/>
                  </a:cubicBezTo>
                  <a:lnTo>
                    <a:pt x="539" y="6049"/>
                  </a:lnTo>
                  <a:close/>
                  <a:moveTo>
                    <a:pt x="7527" y="6578"/>
                  </a:moveTo>
                  <a:lnTo>
                    <a:pt x="7527" y="6651"/>
                  </a:lnTo>
                  <a:cubicBezTo>
                    <a:pt x="7381" y="6769"/>
                    <a:pt x="7262" y="6842"/>
                    <a:pt x="7153" y="6961"/>
                  </a:cubicBezTo>
                  <a:cubicBezTo>
                    <a:pt x="6998" y="7034"/>
                    <a:pt x="6879" y="7107"/>
                    <a:pt x="6696" y="7225"/>
                  </a:cubicBezTo>
                  <a:cubicBezTo>
                    <a:pt x="6423" y="7417"/>
                    <a:pt x="6122" y="7563"/>
                    <a:pt x="5821" y="7718"/>
                  </a:cubicBezTo>
                  <a:cubicBezTo>
                    <a:pt x="5511" y="7837"/>
                    <a:pt x="5173" y="7946"/>
                    <a:pt x="4826" y="8065"/>
                  </a:cubicBezTo>
                  <a:cubicBezTo>
                    <a:pt x="4489" y="8174"/>
                    <a:pt x="4188" y="8247"/>
                    <a:pt x="3878" y="8293"/>
                  </a:cubicBezTo>
                  <a:cubicBezTo>
                    <a:pt x="3805" y="8293"/>
                    <a:pt x="3768" y="8247"/>
                    <a:pt x="3768" y="8174"/>
                  </a:cubicBezTo>
                  <a:cubicBezTo>
                    <a:pt x="3768" y="8174"/>
                    <a:pt x="3768" y="8138"/>
                    <a:pt x="3805" y="8138"/>
                  </a:cubicBezTo>
                  <a:cubicBezTo>
                    <a:pt x="3805" y="8101"/>
                    <a:pt x="3841" y="8101"/>
                    <a:pt x="3841" y="8101"/>
                  </a:cubicBezTo>
                  <a:cubicBezTo>
                    <a:pt x="4224" y="8019"/>
                    <a:pt x="4525" y="7983"/>
                    <a:pt x="4790" y="7910"/>
                  </a:cubicBezTo>
                  <a:cubicBezTo>
                    <a:pt x="5100" y="7837"/>
                    <a:pt x="5401" y="7718"/>
                    <a:pt x="5702" y="7609"/>
                  </a:cubicBezTo>
                  <a:cubicBezTo>
                    <a:pt x="5967" y="7527"/>
                    <a:pt x="6240" y="7381"/>
                    <a:pt x="6541" y="7225"/>
                  </a:cubicBezTo>
                  <a:cubicBezTo>
                    <a:pt x="6879" y="7034"/>
                    <a:pt x="7189" y="6806"/>
                    <a:pt x="7490" y="6578"/>
                  </a:cubicBezTo>
                  <a:close/>
                  <a:moveTo>
                    <a:pt x="5474" y="0"/>
                  </a:moveTo>
                  <a:cubicBezTo>
                    <a:pt x="5365" y="0"/>
                    <a:pt x="5282" y="37"/>
                    <a:pt x="5210" y="119"/>
                  </a:cubicBezTo>
                  <a:cubicBezTo>
                    <a:pt x="5137" y="155"/>
                    <a:pt x="5054" y="228"/>
                    <a:pt x="4981" y="347"/>
                  </a:cubicBezTo>
                  <a:cubicBezTo>
                    <a:pt x="4826" y="493"/>
                    <a:pt x="4717" y="721"/>
                    <a:pt x="4598" y="995"/>
                  </a:cubicBezTo>
                  <a:cubicBezTo>
                    <a:pt x="4489" y="1223"/>
                    <a:pt x="4416" y="1451"/>
                    <a:pt x="4334" y="1715"/>
                  </a:cubicBezTo>
                  <a:cubicBezTo>
                    <a:pt x="4297" y="1788"/>
                    <a:pt x="4261" y="1825"/>
                    <a:pt x="4261" y="1907"/>
                  </a:cubicBezTo>
                  <a:cubicBezTo>
                    <a:pt x="4261" y="1825"/>
                    <a:pt x="4224" y="1752"/>
                    <a:pt x="4188" y="1679"/>
                  </a:cubicBezTo>
                  <a:cubicBezTo>
                    <a:pt x="4142" y="1524"/>
                    <a:pt x="4106" y="1369"/>
                    <a:pt x="4069" y="1296"/>
                  </a:cubicBezTo>
                  <a:cubicBezTo>
                    <a:pt x="4033" y="1177"/>
                    <a:pt x="3960" y="1068"/>
                    <a:pt x="3878" y="949"/>
                  </a:cubicBezTo>
                  <a:cubicBezTo>
                    <a:pt x="3805" y="840"/>
                    <a:pt x="3732" y="767"/>
                    <a:pt x="3613" y="721"/>
                  </a:cubicBezTo>
                  <a:cubicBezTo>
                    <a:pt x="3577" y="685"/>
                    <a:pt x="3540" y="685"/>
                    <a:pt x="3504" y="685"/>
                  </a:cubicBezTo>
                  <a:cubicBezTo>
                    <a:pt x="3458" y="648"/>
                    <a:pt x="3458" y="648"/>
                    <a:pt x="3421" y="648"/>
                  </a:cubicBezTo>
                  <a:cubicBezTo>
                    <a:pt x="3385" y="648"/>
                    <a:pt x="3312" y="685"/>
                    <a:pt x="3275" y="685"/>
                  </a:cubicBezTo>
                  <a:cubicBezTo>
                    <a:pt x="3193" y="721"/>
                    <a:pt x="3157" y="721"/>
                    <a:pt x="3084" y="803"/>
                  </a:cubicBezTo>
                  <a:cubicBezTo>
                    <a:pt x="3047" y="840"/>
                    <a:pt x="2965" y="876"/>
                    <a:pt x="2929" y="913"/>
                  </a:cubicBezTo>
                  <a:cubicBezTo>
                    <a:pt x="2856" y="1031"/>
                    <a:pt x="2819" y="1141"/>
                    <a:pt x="2774" y="1296"/>
                  </a:cubicBezTo>
                  <a:cubicBezTo>
                    <a:pt x="2737" y="1451"/>
                    <a:pt x="2737" y="1597"/>
                    <a:pt x="2737" y="1788"/>
                  </a:cubicBezTo>
                  <a:cubicBezTo>
                    <a:pt x="2737" y="1943"/>
                    <a:pt x="2774" y="2089"/>
                    <a:pt x="2774" y="2281"/>
                  </a:cubicBezTo>
                  <a:cubicBezTo>
                    <a:pt x="2815" y="2388"/>
                    <a:pt x="2819" y="2517"/>
                    <a:pt x="2846" y="2628"/>
                  </a:cubicBezTo>
                  <a:lnTo>
                    <a:pt x="2819" y="2628"/>
                  </a:lnTo>
                  <a:cubicBezTo>
                    <a:pt x="2737" y="2509"/>
                    <a:pt x="2628" y="2436"/>
                    <a:pt x="2546" y="2363"/>
                  </a:cubicBezTo>
                  <a:cubicBezTo>
                    <a:pt x="2509" y="2317"/>
                    <a:pt x="2436" y="2281"/>
                    <a:pt x="2400" y="2281"/>
                  </a:cubicBezTo>
                  <a:cubicBezTo>
                    <a:pt x="2363" y="2245"/>
                    <a:pt x="2318" y="2245"/>
                    <a:pt x="2245" y="2245"/>
                  </a:cubicBezTo>
                  <a:cubicBezTo>
                    <a:pt x="2208" y="2208"/>
                    <a:pt x="2172" y="2208"/>
                    <a:pt x="2172" y="2208"/>
                  </a:cubicBezTo>
                  <a:cubicBezTo>
                    <a:pt x="2090" y="2208"/>
                    <a:pt x="2053" y="2245"/>
                    <a:pt x="2017" y="2245"/>
                  </a:cubicBezTo>
                  <a:cubicBezTo>
                    <a:pt x="1944" y="2281"/>
                    <a:pt x="1861" y="2317"/>
                    <a:pt x="1788" y="2363"/>
                  </a:cubicBezTo>
                  <a:cubicBezTo>
                    <a:pt x="1679" y="2436"/>
                    <a:pt x="1597" y="2546"/>
                    <a:pt x="1560" y="2664"/>
                  </a:cubicBezTo>
                  <a:cubicBezTo>
                    <a:pt x="1524" y="2774"/>
                    <a:pt x="1487" y="2929"/>
                    <a:pt x="1524" y="3084"/>
                  </a:cubicBezTo>
                  <a:cubicBezTo>
                    <a:pt x="1524" y="3193"/>
                    <a:pt x="1524" y="3348"/>
                    <a:pt x="1560" y="3503"/>
                  </a:cubicBezTo>
                  <a:cubicBezTo>
                    <a:pt x="1633" y="3804"/>
                    <a:pt x="1752" y="4106"/>
                    <a:pt x="1861" y="4370"/>
                  </a:cubicBezTo>
                  <a:cubicBezTo>
                    <a:pt x="1839" y="4348"/>
                    <a:pt x="1825" y="4334"/>
                    <a:pt x="1825" y="4334"/>
                  </a:cubicBezTo>
                  <a:cubicBezTo>
                    <a:pt x="1716" y="4224"/>
                    <a:pt x="1597" y="4142"/>
                    <a:pt x="1487" y="4069"/>
                  </a:cubicBezTo>
                  <a:cubicBezTo>
                    <a:pt x="1405" y="4033"/>
                    <a:pt x="1369" y="3996"/>
                    <a:pt x="1296" y="3996"/>
                  </a:cubicBezTo>
                  <a:lnTo>
                    <a:pt x="1259" y="3996"/>
                  </a:lnTo>
                  <a:cubicBezTo>
                    <a:pt x="1259" y="3960"/>
                    <a:pt x="1223" y="3960"/>
                    <a:pt x="1177" y="3960"/>
                  </a:cubicBezTo>
                  <a:cubicBezTo>
                    <a:pt x="1177" y="3960"/>
                    <a:pt x="1141" y="3960"/>
                    <a:pt x="1141" y="3996"/>
                  </a:cubicBezTo>
                  <a:cubicBezTo>
                    <a:pt x="1068" y="3996"/>
                    <a:pt x="995" y="3996"/>
                    <a:pt x="913" y="4033"/>
                  </a:cubicBezTo>
                  <a:cubicBezTo>
                    <a:pt x="913" y="4069"/>
                    <a:pt x="876" y="4069"/>
                    <a:pt x="876" y="4106"/>
                  </a:cubicBezTo>
                  <a:cubicBezTo>
                    <a:pt x="840" y="4142"/>
                    <a:pt x="803" y="4142"/>
                    <a:pt x="803" y="4188"/>
                  </a:cubicBezTo>
                  <a:cubicBezTo>
                    <a:pt x="767" y="4261"/>
                    <a:pt x="721" y="4297"/>
                    <a:pt x="685" y="4370"/>
                  </a:cubicBezTo>
                  <a:lnTo>
                    <a:pt x="685" y="4562"/>
                  </a:lnTo>
                  <a:cubicBezTo>
                    <a:pt x="685" y="4680"/>
                    <a:pt x="721" y="4826"/>
                    <a:pt x="767" y="4981"/>
                  </a:cubicBezTo>
                  <a:cubicBezTo>
                    <a:pt x="803" y="5100"/>
                    <a:pt x="876" y="5246"/>
                    <a:pt x="949" y="5401"/>
                  </a:cubicBezTo>
                  <a:cubicBezTo>
                    <a:pt x="949" y="5437"/>
                    <a:pt x="995" y="5474"/>
                    <a:pt x="995" y="5474"/>
                  </a:cubicBezTo>
                  <a:cubicBezTo>
                    <a:pt x="913" y="5437"/>
                    <a:pt x="840" y="5401"/>
                    <a:pt x="721" y="5364"/>
                  </a:cubicBezTo>
                  <a:lnTo>
                    <a:pt x="539" y="5364"/>
                  </a:lnTo>
                  <a:cubicBezTo>
                    <a:pt x="493" y="5364"/>
                    <a:pt x="420" y="5364"/>
                    <a:pt x="384" y="5401"/>
                  </a:cubicBezTo>
                  <a:cubicBezTo>
                    <a:pt x="311" y="5437"/>
                    <a:pt x="265" y="5474"/>
                    <a:pt x="229" y="5510"/>
                  </a:cubicBezTo>
                  <a:cubicBezTo>
                    <a:pt x="192" y="5593"/>
                    <a:pt x="156" y="5629"/>
                    <a:pt x="119" y="5702"/>
                  </a:cubicBezTo>
                  <a:cubicBezTo>
                    <a:pt x="37" y="5857"/>
                    <a:pt x="0" y="6049"/>
                    <a:pt x="0" y="6240"/>
                  </a:cubicBezTo>
                  <a:cubicBezTo>
                    <a:pt x="0" y="6541"/>
                    <a:pt x="119" y="6924"/>
                    <a:pt x="347" y="7298"/>
                  </a:cubicBezTo>
                  <a:cubicBezTo>
                    <a:pt x="539" y="7645"/>
                    <a:pt x="767" y="7946"/>
                    <a:pt x="949" y="8138"/>
                  </a:cubicBezTo>
                  <a:cubicBezTo>
                    <a:pt x="949" y="8174"/>
                    <a:pt x="995" y="8174"/>
                    <a:pt x="995" y="8174"/>
                  </a:cubicBezTo>
                  <a:lnTo>
                    <a:pt x="1031" y="8174"/>
                  </a:lnTo>
                  <a:cubicBezTo>
                    <a:pt x="1068" y="8174"/>
                    <a:pt x="1104" y="8174"/>
                    <a:pt x="1104" y="8138"/>
                  </a:cubicBezTo>
                  <a:cubicBezTo>
                    <a:pt x="1141" y="8101"/>
                    <a:pt x="1141" y="8065"/>
                    <a:pt x="1141" y="8065"/>
                  </a:cubicBezTo>
                  <a:cubicBezTo>
                    <a:pt x="1141" y="8019"/>
                    <a:pt x="1141" y="7983"/>
                    <a:pt x="1104" y="7983"/>
                  </a:cubicBezTo>
                  <a:cubicBezTo>
                    <a:pt x="1031" y="7873"/>
                    <a:pt x="949" y="7755"/>
                    <a:pt x="840" y="7645"/>
                  </a:cubicBezTo>
                  <a:lnTo>
                    <a:pt x="840" y="7645"/>
                  </a:lnTo>
                  <a:cubicBezTo>
                    <a:pt x="913" y="7682"/>
                    <a:pt x="949" y="7718"/>
                    <a:pt x="1031" y="7755"/>
                  </a:cubicBezTo>
                  <a:lnTo>
                    <a:pt x="1223" y="7873"/>
                  </a:lnTo>
                  <a:lnTo>
                    <a:pt x="1369" y="7910"/>
                  </a:lnTo>
                  <a:cubicBezTo>
                    <a:pt x="1861" y="8211"/>
                    <a:pt x="2281" y="8402"/>
                    <a:pt x="2737" y="8557"/>
                  </a:cubicBezTo>
                  <a:cubicBezTo>
                    <a:pt x="2892" y="8594"/>
                    <a:pt x="3047" y="8667"/>
                    <a:pt x="3193" y="8703"/>
                  </a:cubicBezTo>
                  <a:cubicBezTo>
                    <a:pt x="3230" y="8594"/>
                    <a:pt x="3275" y="8521"/>
                    <a:pt x="3275" y="8402"/>
                  </a:cubicBezTo>
                  <a:lnTo>
                    <a:pt x="3312" y="8366"/>
                  </a:lnTo>
                  <a:cubicBezTo>
                    <a:pt x="3348" y="8211"/>
                    <a:pt x="3385" y="8101"/>
                    <a:pt x="3421" y="7946"/>
                  </a:cubicBezTo>
                  <a:lnTo>
                    <a:pt x="3458" y="7718"/>
                  </a:lnTo>
                  <a:cubicBezTo>
                    <a:pt x="3230" y="7527"/>
                    <a:pt x="3002" y="7335"/>
                    <a:pt x="2774" y="7152"/>
                  </a:cubicBezTo>
                  <a:cubicBezTo>
                    <a:pt x="2664" y="7034"/>
                    <a:pt x="2546" y="6924"/>
                    <a:pt x="2473" y="6806"/>
                  </a:cubicBezTo>
                  <a:cubicBezTo>
                    <a:pt x="2363" y="6696"/>
                    <a:pt x="2245" y="6578"/>
                    <a:pt x="2135" y="6423"/>
                  </a:cubicBezTo>
                  <a:cubicBezTo>
                    <a:pt x="1944" y="6195"/>
                    <a:pt x="1752" y="5930"/>
                    <a:pt x="1597" y="5665"/>
                  </a:cubicBezTo>
                  <a:cubicBezTo>
                    <a:pt x="1524" y="5510"/>
                    <a:pt x="1487" y="5401"/>
                    <a:pt x="1405" y="5246"/>
                  </a:cubicBezTo>
                  <a:cubicBezTo>
                    <a:pt x="1332" y="5100"/>
                    <a:pt x="1296" y="4945"/>
                    <a:pt x="1223" y="4753"/>
                  </a:cubicBezTo>
                  <a:cubicBezTo>
                    <a:pt x="1223" y="4717"/>
                    <a:pt x="1223" y="4680"/>
                    <a:pt x="1259" y="4680"/>
                  </a:cubicBezTo>
                  <a:cubicBezTo>
                    <a:pt x="1296" y="4680"/>
                    <a:pt x="1296" y="4680"/>
                    <a:pt x="1296" y="4717"/>
                  </a:cubicBezTo>
                  <a:cubicBezTo>
                    <a:pt x="1369" y="4908"/>
                    <a:pt x="1451" y="5100"/>
                    <a:pt x="1524" y="5282"/>
                  </a:cubicBezTo>
                  <a:cubicBezTo>
                    <a:pt x="1597" y="5437"/>
                    <a:pt x="1716" y="5629"/>
                    <a:pt x="1788" y="5784"/>
                  </a:cubicBezTo>
                  <a:cubicBezTo>
                    <a:pt x="1907" y="5930"/>
                    <a:pt x="2017" y="6122"/>
                    <a:pt x="2172" y="6277"/>
                  </a:cubicBezTo>
                  <a:cubicBezTo>
                    <a:pt x="2318" y="6468"/>
                    <a:pt x="2546" y="6696"/>
                    <a:pt x="2856" y="6961"/>
                  </a:cubicBezTo>
                  <a:cubicBezTo>
                    <a:pt x="3047" y="7107"/>
                    <a:pt x="3230" y="7298"/>
                    <a:pt x="3458" y="7454"/>
                  </a:cubicBezTo>
                  <a:lnTo>
                    <a:pt x="3540" y="7527"/>
                  </a:lnTo>
                  <a:cubicBezTo>
                    <a:pt x="3577" y="7417"/>
                    <a:pt x="3577" y="7298"/>
                    <a:pt x="3613" y="7189"/>
                  </a:cubicBezTo>
                  <a:cubicBezTo>
                    <a:pt x="3650" y="7034"/>
                    <a:pt x="3686" y="6842"/>
                    <a:pt x="3732" y="6696"/>
                  </a:cubicBezTo>
                  <a:lnTo>
                    <a:pt x="3732" y="6651"/>
                  </a:lnTo>
                  <a:lnTo>
                    <a:pt x="3686" y="6614"/>
                  </a:lnTo>
                  <a:cubicBezTo>
                    <a:pt x="3686" y="6578"/>
                    <a:pt x="3650" y="6541"/>
                    <a:pt x="3650" y="6505"/>
                  </a:cubicBezTo>
                  <a:lnTo>
                    <a:pt x="3577" y="6423"/>
                  </a:lnTo>
                  <a:lnTo>
                    <a:pt x="3540" y="6313"/>
                  </a:lnTo>
                  <a:lnTo>
                    <a:pt x="3458" y="6195"/>
                  </a:lnTo>
                  <a:cubicBezTo>
                    <a:pt x="3385" y="6085"/>
                    <a:pt x="3348" y="5967"/>
                    <a:pt x="3275" y="5857"/>
                  </a:cubicBezTo>
                  <a:cubicBezTo>
                    <a:pt x="3047" y="5510"/>
                    <a:pt x="2892" y="5209"/>
                    <a:pt x="2774" y="4945"/>
                  </a:cubicBezTo>
                  <a:cubicBezTo>
                    <a:pt x="2591" y="4598"/>
                    <a:pt x="2473" y="4297"/>
                    <a:pt x="2363" y="3996"/>
                  </a:cubicBezTo>
                  <a:cubicBezTo>
                    <a:pt x="2245" y="3649"/>
                    <a:pt x="2208" y="3312"/>
                    <a:pt x="2208" y="3002"/>
                  </a:cubicBezTo>
                  <a:cubicBezTo>
                    <a:pt x="2208" y="2965"/>
                    <a:pt x="2208" y="2965"/>
                    <a:pt x="2245" y="2929"/>
                  </a:cubicBezTo>
                  <a:cubicBezTo>
                    <a:pt x="2281" y="2965"/>
                    <a:pt x="2281" y="2965"/>
                    <a:pt x="2281" y="3002"/>
                  </a:cubicBezTo>
                  <a:cubicBezTo>
                    <a:pt x="2281" y="3157"/>
                    <a:pt x="2318" y="3312"/>
                    <a:pt x="2318" y="3458"/>
                  </a:cubicBezTo>
                  <a:cubicBezTo>
                    <a:pt x="2400" y="3768"/>
                    <a:pt x="2509" y="4069"/>
                    <a:pt x="2664" y="4416"/>
                  </a:cubicBezTo>
                  <a:cubicBezTo>
                    <a:pt x="2774" y="4644"/>
                    <a:pt x="2892" y="4826"/>
                    <a:pt x="2965" y="4981"/>
                  </a:cubicBezTo>
                  <a:cubicBezTo>
                    <a:pt x="3047" y="5173"/>
                    <a:pt x="3157" y="5364"/>
                    <a:pt x="3275" y="5510"/>
                  </a:cubicBezTo>
                  <a:lnTo>
                    <a:pt x="3348" y="5593"/>
                  </a:lnTo>
                  <a:cubicBezTo>
                    <a:pt x="3421" y="5738"/>
                    <a:pt x="3540" y="5894"/>
                    <a:pt x="3613" y="6085"/>
                  </a:cubicBezTo>
                  <a:cubicBezTo>
                    <a:pt x="3650" y="6158"/>
                    <a:pt x="3732" y="6240"/>
                    <a:pt x="3768" y="6350"/>
                  </a:cubicBezTo>
                  <a:cubicBezTo>
                    <a:pt x="3768" y="6386"/>
                    <a:pt x="3805" y="6386"/>
                    <a:pt x="3805" y="6423"/>
                  </a:cubicBezTo>
                  <a:cubicBezTo>
                    <a:pt x="3878" y="6158"/>
                    <a:pt x="3914" y="5930"/>
                    <a:pt x="3996" y="5665"/>
                  </a:cubicBezTo>
                  <a:cubicBezTo>
                    <a:pt x="4069" y="5401"/>
                    <a:pt x="4106" y="5173"/>
                    <a:pt x="4188" y="4908"/>
                  </a:cubicBezTo>
                  <a:lnTo>
                    <a:pt x="4224" y="4753"/>
                  </a:lnTo>
                  <a:cubicBezTo>
                    <a:pt x="4069" y="4525"/>
                    <a:pt x="3960" y="4261"/>
                    <a:pt x="3841" y="3996"/>
                  </a:cubicBezTo>
                  <a:cubicBezTo>
                    <a:pt x="3805" y="3841"/>
                    <a:pt x="3732" y="3731"/>
                    <a:pt x="3686" y="3576"/>
                  </a:cubicBezTo>
                  <a:cubicBezTo>
                    <a:pt x="3650" y="3421"/>
                    <a:pt x="3613" y="3312"/>
                    <a:pt x="3577" y="3157"/>
                  </a:cubicBezTo>
                  <a:cubicBezTo>
                    <a:pt x="3540" y="3002"/>
                    <a:pt x="3504" y="2856"/>
                    <a:pt x="3504" y="2737"/>
                  </a:cubicBezTo>
                  <a:cubicBezTo>
                    <a:pt x="3458" y="2546"/>
                    <a:pt x="3458" y="2436"/>
                    <a:pt x="3421" y="2281"/>
                  </a:cubicBezTo>
                  <a:cubicBezTo>
                    <a:pt x="3385" y="1980"/>
                    <a:pt x="3385" y="1679"/>
                    <a:pt x="3385" y="1405"/>
                  </a:cubicBezTo>
                  <a:cubicBezTo>
                    <a:pt x="3385" y="1369"/>
                    <a:pt x="3421" y="1369"/>
                    <a:pt x="3421" y="1369"/>
                  </a:cubicBezTo>
                  <a:cubicBezTo>
                    <a:pt x="3458" y="1369"/>
                    <a:pt x="3458" y="1369"/>
                    <a:pt x="3458" y="1405"/>
                  </a:cubicBezTo>
                  <a:lnTo>
                    <a:pt x="3458" y="1907"/>
                  </a:lnTo>
                  <a:cubicBezTo>
                    <a:pt x="3504" y="2089"/>
                    <a:pt x="3504" y="2245"/>
                    <a:pt x="3540" y="2473"/>
                  </a:cubicBezTo>
                  <a:cubicBezTo>
                    <a:pt x="3577" y="2628"/>
                    <a:pt x="3650" y="2819"/>
                    <a:pt x="3686" y="3002"/>
                  </a:cubicBezTo>
                  <a:cubicBezTo>
                    <a:pt x="3732" y="3120"/>
                    <a:pt x="3768" y="3230"/>
                    <a:pt x="3805" y="3312"/>
                  </a:cubicBezTo>
                  <a:cubicBezTo>
                    <a:pt x="3805" y="3421"/>
                    <a:pt x="3841" y="3503"/>
                    <a:pt x="3878" y="3613"/>
                  </a:cubicBezTo>
                  <a:cubicBezTo>
                    <a:pt x="3914" y="3686"/>
                    <a:pt x="3960" y="3804"/>
                    <a:pt x="3996" y="3877"/>
                  </a:cubicBezTo>
                  <a:cubicBezTo>
                    <a:pt x="4033" y="3996"/>
                    <a:pt x="4069" y="4069"/>
                    <a:pt x="4106" y="4142"/>
                  </a:cubicBezTo>
                  <a:cubicBezTo>
                    <a:pt x="4142" y="4224"/>
                    <a:pt x="4188" y="4297"/>
                    <a:pt x="4224" y="4370"/>
                  </a:cubicBezTo>
                  <a:lnTo>
                    <a:pt x="4224" y="4416"/>
                  </a:lnTo>
                  <a:cubicBezTo>
                    <a:pt x="4261" y="4452"/>
                    <a:pt x="4261" y="4489"/>
                    <a:pt x="4261" y="4525"/>
                  </a:cubicBezTo>
                  <a:cubicBezTo>
                    <a:pt x="4297" y="4416"/>
                    <a:pt x="4334" y="4334"/>
                    <a:pt x="4370" y="4224"/>
                  </a:cubicBezTo>
                  <a:lnTo>
                    <a:pt x="4370" y="4142"/>
                  </a:lnTo>
                  <a:cubicBezTo>
                    <a:pt x="4452" y="3914"/>
                    <a:pt x="4525" y="3686"/>
                    <a:pt x="4562" y="3458"/>
                  </a:cubicBezTo>
                  <a:lnTo>
                    <a:pt x="4562" y="3421"/>
                  </a:lnTo>
                  <a:lnTo>
                    <a:pt x="4598" y="3385"/>
                  </a:lnTo>
                  <a:cubicBezTo>
                    <a:pt x="4644" y="3157"/>
                    <a:pt x="4717" y="2929"/>
                    <a:pt x="4826" y="2664"/>
                  </a:cubicBezTo>
                  <a:cubicBezTo>
                    <a:pt x="4826" y="2591"/>
                    <a:pt x="4872" y="2509"/>
                    <a:pt x="4872" y="2436"/>
                  </a:cubicBezTo>
                  <a:cubicBezTo>
                    <a:pt x="4872" y="2436"/>
                    <a:pt x="4872" y="2400"/>
                    <a:pt x="4908" y="2400"/>
                  </a:cubicBezTo>
                  <a:lnTo>
                    <a:pt x="4945" y="2281"/>
                  </a:lnTo>
                  <a:cubicBezTo>
                    <a:pt x="4908" y="2089"/>
                    <a:pt x="4872" y="1907"/>
                    <a:pt x="4908" y="1633"/>
                  </a:cubicBezTo>
                  <a:cubicBezTo>
                    <a:pt x="4908" y="1451"/>
                    <a:pt x="4945" y="1177"/>
                    <a:pt x="4981" y="949"/>
                  </a:cubicBezTo>
                  <a:cubicBezTo>
                    <a:pt x="4981" y="913"/>
                    <a:pt x="5018" y="913"/>
                    <a:pt x="5018" y="913"/>
                  </a:cubicBezTo>
                  <a:lnTo>
                    <a:pt x="5054" y="913"/>
                  </a:lnTo>
                  <a:lnTo>
                    <a:pt x="5054" y="949"/>
                  </a:lnTo>
                  <a:cubicBezTo>
                    <a:pt x="5018" y="1104"/>
                    <a:pt x="4981" y="1296"/>
                    <a:pt x="4981" y="1451"/>
                  </a:cubicBezTo>
                  <a:lnTo>
                    <a:pt x="4981" y="1788"/>
                  </a:lnTo>
                  <a:cubicBezTo>
                    <a:pt x="4981" y="1907"/>
                    <a:pt x="4981" y="1980"/>
                    <a:pt x="5018" y="2053"/>
                  </a:cubicBezTo>
                  <a:cubicBezTo>
                    <a:pt x="5018" y="2016"/>
                    <a:pt x="5054" y="1943"/>
                    <a:pt x="5100" y="1861"/>
                  </a:cubicBezTo>
                  <a:lnTo>
                    <a:pt x="5100" y="1788"/>
                  </a:lnTo>
                  <a:cubicBezTo>
                    <a:pt x="5210" y="1487"/>
                    <a:pt x="5328" y="1223"/>
                    <a:pt x="5438" y="949"/>
                  </a:cubicBezTo>
                  <a:cubicBezTo>
                    <a:pt x="5438" y="913"/>
                    <a:pt x="5474" y="913"/>
                    <a:pt x="5474" y="913"/>
                  </a:cubicBezTo>
                  <a:cubicBezTo>
                    <a:pt x="5511" y="913"/>
                    <a:pt x="5511" y="949"/>
                    <a:pt x="5511" y="995"/>
                  </a:cubicBezTo>
                  <a:cubicBezTo>
                    <a:pt x="5401" y="1223"/>
                    <a:pt x="5282" y="1524"/>
                    <a:pt x="5210" y="1788"/>
                  </a:cubicBezTo>
                  <a:lnTo>
                    <a:pt x="5173" y="1861"/>
                  </a:lnTo>
                  <a:lnTo>
                    <a:pt x="5173" y="1943"/>
                  </a:lnTo>
                  <a:cubicBezTo>
                    <a:pt x="5137" y="2016"/>
                    <a:pt x="5100" y="2135"/>
                    <a:pt x="5054" y="2245"/>
                  </a:cubicBezTo>
                  <a:cubicBezTo>
                    <a:pt x="5137" y="2208"/>
                    <a:pt x="5173" y="2172"/>
                    <a:pt x="5210" y="2089"/>
                  </a:cubicBezTo>
                  <a:cubicBezTo>
                    <a:pt x="5328" y="2016"/>
                    <a:pt x="5401" y="1907"/>
                    <a:pt x="5474" y="1825"/>
                  </a:cubicBezTo>
                  <a:cubicBezTo>
                    <a:pt x="5593" y="1715"/>
                    <a:pt x="5666" y="1597"/>
                    <a:pt x="5739" y="1487"/>
                  </a:cubicBezTo>
                  <a:cubicBezTo>
                    <a:pt x="5739" y="1451"/>
                    <a:pt x="5784" y="1405"/>
                    <a:pt x="5821" y="1369"/>
                  </a:cubicBezTo>
                  <a:lnTo>
                    <a:pt x="5857" y="1332"/>
                  </a:lnTo>
                  <a:lnTo>
                    <a:pt x="5894" y="1369"/>
                  </a:lnTo>
                  <a:lnTo>
                    <a:pt x="5857" y="1405"/>
                  </a:lnTo>
                  <a:cubicBezTo>
                    <a:pt x="5739" y="1597"/>
                    <a:pt x="5629" y="1788"/>
                    <a:pt x="5474" y="1980"/>
                  </a:cubicBezTo>
                  <a:cubicBezTo>
                    <a:pt x="5401" y="2053"/>
                    <a:pt x="5328" y="2172"/>
                    <a:pt x="5246" y="2245"/>
                  </a:cubicBezTo>
                  <a:cubicBezTo>
                    <a:pt x="5173" y="2317"/>
                    <a:pt x="5100" y="2363"/>
                    <a:pt x="5018" y="2436"/>
                  </a:cubicBezTo>
                  <a:cubicBezTo>
                    <a:pt x="4981" y="2509"/>
                    <a:pt x="4981" y="2591"/>
                    <a:pt x="4945" y="2664"/>
                  </a:cubicBezTo>
                  <a:cubicBezTo>
                    <a:pt x="4872" y="2929"/>
                    <a:pt x="4790" y="3157"/>
                    <a:pt x="4753" y="3421"/>
                  </a:cubicBezTo>
                  <a:cubicBezTo>
                    <a:pt x="4680" y="3613"/>
                    <a:pt x="4644" y="3804"/>
                    <a:pt x="4598" y="3996"/>
                  </a:cubicBezTo>
                  <a:lnTo>
                    <a:pt x="4562" y="4188"/>
                  </a:lnTo>
                  <a:cubicBezTo>
                    <a:pt x="4525" y="4334"/>
                    <a:pt x="4489" y="4489"/>
                    <a:pt x="4452" y="4680"/>
                  </a:cubicBezTo>
                  <a:cubicBezTo>
                    <a:pt x="4525" y="4644"/>
                    <a:pt x="4562" y="4598"/>
                    <a:pt x="4644" y="4562"/>
                  </a:cubicBezTo>
                  <a:cubicBezTo>
                    <a:pt x="4872" y="4452"/>
                    <a:pt x="5100" y="4297"/>
                    <a:pt x="5328" y="4142"/>
                  </a:cubicBezTo>
                  <a:cubicBezTo>
                    <a:pt x="5401" y="4069"/>
                    <a:pt x="5511" y="3960"/>
                    <a:pt x="5629" y="3877"/>
                  </a:cubicBezTo>
                  <a:cubicBezTo>
                    <a:pt x="5739" y="3804"/>
                    <a:pt x="5821" y="3686"/>
                    <a:pt x="5930" y="3576"/>
                  </a:cubicBezTo>
                  <a:cubicBezTo>
                    <a:pt x="6085" y="3421"/>
                    <a:pt x="6277" y="3230"/>
                    <a:pt x="6423" y="3084"/>
                  </a:cubicBezTo>
                  <a:cubicBezTo>
                    <a:pt x="6614" y="2892"/>
                    <a:pt x="6769" y="2737"/>
                    <a:pt x="6925" y="2546"/>
                  </a:cubicBezTo>
                  <a:lnTo>
                    <a:pt x="6961" y="2546"/>
                  </a:lnTo>
                  <a:cubicBezTo>
                    <a:pt x="6998" y="2546"/>
                    <a:pt x="6998" y="2591"/>
                    <a:pt x="6961" y="2591"/>
                  </a:cubicBezTo>
                  <a:cubicBezTo>
                    <a:pt x="6925" y="2664"/>
                    <a:pt x="6842" y="2737"/>
                    <a:pt x="6806" y="2819"/>
                  </a:cubicBezTo>
                  <a:lnTo>
                    <a:pt x="6696" y="2892"/>
                  </a:lnTo>
                  <a:cubicBezTo>
                    <a:pt x="6614" y="3002"/>
                    <a:pt x="6505" y="3120"/>
                    <a:pt x="6386" y="3230"/>
                  </a:cubicBezTo>
                  <a:cubicBezTo>
                    <a:pt x="6158" y="3503"/>
                    <a:pt x="5967" y="3686"/>
                    <a:pt x="5784" y="3914"/>
                  </a:cubicBezTo>
                  <a:cubicBezTo>
                    <a:pt x="5511" y="4142"/>
                    <a:pt x="5328" y="4297"/>
                    <a:pt x="5100" y="4452"/>
                  </a:cubicBezTo>
                  <a:cubicBezTo>
                    <a:pt x="4981" y="4525"/>
                    <a:pt x="4872" y="4598"/>
                    <a:pt x="4717" y="4680"/>
                  </a:cubicBezTo>
                  <a:cubicBezTo>
                    <a:pt x="4598" y="4753"/>
                    <a:pt x="4489" y="4790"/>
                    <a:pt x="4416" y="4826"/>
                  </a:cubicBezTo>
                  <a:lnTo>
                    <a:pt x="4370" y="4945"/>
                  </a:lnTo>
                  <a:lnTo>
                    <a:pt x="4261" y="5401"/>
                  </a:lnTo>
                  <a:cubicBezTo>
                    <a:pt x="4188" y="5821"/>
                    <a:pt x="4069" y="6277"/>
                    <a:pt x="3960" y="6696"/>
                  </a:cubicBezTo>
                  <a:lnTo>
                    <a:pt x="4033" y="6696"/>
                  </a:lnTo>
                  <a:lnTo>
                    <a:pt x="4069" y="6651"/>
                  </a:lnTo>
                  <a:cubicBezTo>
                    <a:pt x="4106" y="6651"/>
                    <a:pt x="4142" y="6651"/>
                    <a:pt x="4224" y="6614"/>
                  </a:cubicBezTo>
                  <a:cubicBezTo>
                    <a:pt x="4334" y="6578"/>
                    <a:pt x="4452" y="6541"/>
                    <a:pt x="4562" y="6505"/>
                  </a:cubicBezTo>
                  <a:lnTo>
                    <a:pt x="5246" y="6158"/>
                  </a:lnTo>
                  <a:cubicBezTo>
                    <a:pt x="5967" y="5738"/>
                    <a:pt x="6696" y="5209"/>
                    <a:pt x="7527" y="4452"/>
                  </a:cubicBezTo>
                  <a:lnTo>
                    <a:pt x="7563" y="4452"/>
                  </a:lnTo>
                  <a:lnTo>
                    <a:pt x="7563" y="4525"/>
                  </a:lnTo>
                  <a:cubicBezTo>
                    <a:pt x="7262" y="4790"/>
                    <a:pt x="6998" y="5018"/>
                    <a:pt x="6733" y="5246"/>
                  </a:cubicBezTo>
                  <a:cubicBezTo>
                    <a:pt x="6578" y="5364"/>
                    <a:pt x="6423" y="5474"/>
                    <a:pt x="6277" y="5593"/>
                  </a:cubicBezTo>
                  <a:cubicBezTo>
                    <a:pt x="6122" y="5738"/>
                    <a:pt x="5967" y="5821"/>
                    <a:pt x="5857" y="5930"/>
                  </a:cubicBezTo>
                  <a:cubicBezTo>
                    <a:pt x="5556" y="6122"/>
                    <a:pt x="5210" y="6313"/>
                    <a:pt x="4908" y="6505"/>
                  </a:cubicBezTo>
                  <a:cubicBezTo>
                    <a:pt x="4717" y="6578"/>
                    <a:pt x="4562" y="6651"/>
                    <a:pt x="4416" y="6733"/>
                  </a:cubicBezTo>
                  <a:cubicBezTo>
                    <a:pt x="4297" y="6769"/>
                    <a:pt x="4224" y="6769"/>
                    <a:pt x="4142" y="6806"/>
                  </a:cubicBezTo>
                  <a:cubicBezTo>
                    <a:pt x="4106" y="6842"/>
                    <a:pt x="4069" y="6842"/>
                    <a:pt x="3996" y="6842"/>
                  </a:cubicBezTo>
                  <a:cubicBezTo>
                    <a:pt x="3996" y="6842"/>
                    <a:pt x="3960" y="6879"/>
                    <a:pt x="3914" y="6879"/>
                  </a:cubicBezTo>
                  <a:cubicBezTo>
                    <a:pt x="3805" y="7298"/>
                    <a:pt x="3732" y="7682"/>
                    <a:pt x="3650" y="7983"/>
                  </a:cubicBezTo>
                  <a:cubicBezTo>
                    <a:pt x="3540" y="8293"/>
                    <a:pt x="3458" y="8521"/>
                    <a:pt x="3421" y="8749"/>
                  </a:cubicBezTo>
                  <a:cubicBezTo>
                    <a:pt x="3504" y="8785"/>
                    <a:pt x="3613" y="8785"/>
                    <a:pt x="3686" y="8822"/>
                  </a:cubicBezTo>
                  <a:cubicBezTo>
                    <a:pt x="3996" y="8858"/>
                    <a:pt x="4261" y="8895"/>
                    <a:pt x="4525" y="8895"/>
                  </a:cubicBezTo>
                  <a:lnTo>
                    <a:pt x="4753" y="8895"/>
                  </a:lnTo>
                  <a:cubicBezTo>
                    <a:pt x="5100" y="8858"/>
                    <a:pt x="5438" y="8785"/>
                    <a:pt x="5739" y="8667"/>
                  </a:cubicBezTo>
                  <a:cubicBezTo>
                    <a:pt x="6049" y="8557"/>
                    <a:pt x="6350" y="8366"/>
                    <a:pt x="6614" y="8138"/>
                  </a:cubicBezTo>
                  <a:lnTo>
                    <a:pt x="6651" y="8101"/>
                  </a:lnTo>
                  <a:cubicBezTo>
                    <a:pt x="6879" y="8019"/>
                    <a:pt x="7071" y="7910"/>
                    <a:pt x="7262" y="7791"/>
                  </a:cubicBezTo>
                  <a:cubicBezTo>
                    <a:pt x="7417" y="7682"/>
                    <a:pt x="7563" y="7563"/>
                    <a:pt x="7682" y="7454"/>
                  </a:cubicBezTo>
                  <a:cubicBezTo>
                    <a:pt x="7837" y="7262"/>
                    <a:pt x="7946" y="7107"/>
                    <a:pt x="8019" y="6961"/>
                  </a:cubicBezTo>
                  <a:cubicBezTo>
                    <a:pt x="8138" y="6769"/>
                    <a:pt x="8174" y="6614"/>
                    <a:pt x="8174" y="6468"/>
                  </a:cubicBezTo>
                  <a:lnTo>
                    <a:pt x="8174" y="6277"/>
                  </a:lnTo>
                  <a:cubicBezTo>
                    <a:pt x="8174" y="6195"/>
                    <a:pt x="8138" y="6122"/>
                    <a:pt x="8101" y="6085"/>
                  </a:cubicBezTo>
                  <a:cubicBezTo>
                    <a:pt x="8065" y="5967"/>
                    <a:pt x="7983" y="5857"/>
                    <a:pt x="7873" y="5821"/>
                  </a:cubicBezTo>
                  <a:cubicBezTo>
                    <a:pt x="7791" y="5784"/>
                    <a:pt x="7718" y="5738"/>
                    <a:pt x="7645" y="5738"/>
                  </a:cubicBezTo>
                  <a:cubicBezTo>
                    <a:pt x="7563" y="5702"/>
                    <a:pt x="7527" y="5702"/>
                    <a:pt x="7454" y="5702"/>
                  </a:cubicBezTo>
                  <a:cubicBezTo>
                    <a:pt x="7381" y="5702"/>
                    <a:pt x="7335" y="5702"/>
                    <a:pt x="7262" y="5738"/>
                  </a:cubicBezTo>
                  <a:cubicBezTo>
                    <a:pt x="7381" y="5629"/>
                    <a:pt x="7454" y="5556"/>
                    <a:pt x="7563" y="5474"/>
                  </a:cubicBezTo>
                  <a:cubicBezTo>
                    <a:pt x="7718" y="5328"/>
                    <a:pt x="7791" y="5209"/>
                    <a:pt x="7873" y="5054"/>
                  </a:cubicBezTo>
                  <a:cubicBezTo>
                    <a:pt x="7983" y="4908"/>
                    <a:pt x="8065" y="4790"/>
                    <a:pt x="8101" y="4644"/>
                  </a:cubicBezTo>
                  <a:cubicBezTo>
                    <a:pt x="8138" y="4489"/>
                    <a:pt x="8174" y="4334"/>
                    <a:pt x="8138" y="4188"/>
                  </a:cubicBezTo>
                  <a:cubicBezTo>
                    <a:pt x="8101" y="4069"/>
                    <a:pt x="8065" y="3914"/>
                    <a:pt x="7946" y="3804"/>
                  </a:cubicBezTo>
                  <a:cubicBezTo>
                    <a:pt x="7910" y="3768"/>
                    <a:pt x="7837" y="3731"/>
                    <a:pt x="7755" y="3731"/>
                  </a:cubicBezTo>
                  <a:cubicBezTo>
                    <a:pt x="7718" y="3731"/>
                    <a:pt x="7682" y="3686"/>
                    <a:pt x="7645" y="3686"/>
                  </a:cubicBezTo>
                  <a:cubicBezTo>
                    <a:pt x="7527" y="3731"/>
                    <a:pt x="7417" y="3731"/>
                    <a:pt x="7262" y="3804"/>
                  </a:cubicBezTo>
                  <a:cubicBezTo>
                    <a:pt x="7189" y="3841"/>
                    <a:pt x="7071" y="3914"/>
                    <a:pt x="6998" y="3960"/>
                  </a:cubicBezTo>
                  <a:cubicBezTo>
                    <a:pt x="7071" y="3877"/>
                    <a:pt x="7107" y="3804"/>
                    <a:pt x="7189" y="3686"/>
                  </a:cubicBezTo>
                  <a:cubicBezTo>
                    <a:pt x="7299" y="3540"/>
                    <a:pt x="7417" y="3312"/>
                    <a:pt x="7527" y="3084"/>
                  </a:cubicBezTo>
                  <a:cubicBezTo>
                    <a:pt x="7609" y="2929"/>
                    <a:pt x="7682" y="2701"/>
                    <a:pt x="7682" y="2473"/>
                  </a:cubicBezTo>
                  <a:cubicBezTo>
                    <a:pt x="7682" y="2317"/>
                    <a:pt x="7682" y="2208"/>
                    <a:pt x="7609" y="2089"/>
                  </a:cubicBezTo>
                  <a:cubicBezTo>
                    <a:pt x="7609" y="2053"/>
                    <a:pt x="7563" y="1980"/>
                    <a:pt x="7490" y="1943"/>
                  </a:cubicBezTo>
                  <a:cubicBezTo>
                    <a:pt x="7454" y="1907"/>
                    <a:pt x="7417" y="1861"/>
                    <a:pt x="7381" y="1825"/>
                  </a:cubicBezTo>
                  <a:cubicBezTo>
                    <a:pt x="7335" y="1825"/>
                    <a:pt x="7262" y="1788"/>
                    <a:pt x="7226" y="1788"/>
                  </a:cubicBezTo>
                  <a:lnTo>
                    <a:pt x="7034" y="1788"/>
                  </a:lnTo>
                  <a:cubicBezTo>
                    <a:pt x="6925" y="1788"/>
                    <a:pt x="6806" y="1861"/>
                    <a:pt x="6696" y="1943"/>
                  </a:cubicBezTo>
                  <a:cubicBezTo>
                    <a:pt x="6578" y="1980"/>
                    <a:pt x="6468" y="2053"/>
                    <a:pt x="6350" y="2172"/>
                  </a:cubicBezTo>
                  <a:lnTo>
                    <a:pt x="6012" y="2509"/>
                  </a:lnTo>
                  <a:cubicBezTo>
                    <a:pt x="5967" y="2546"/>
                    <a:pt x="5967" y="2546"/>
                    <a:pt x="5930" y="2591"/>
                  </a:cubicBezTo>
                  <a:cubicBezTo>
                    <a:pt x="6012" y="2400"/>
                    <a:pt x="6085" y="2172"/>
                    <a:pt x="6158" y="1907"/>
                  </a:cubicBezTo>
                  <a:cubicBezTo>
                    <a:pt x="6240" y="1633"/>
                    <a:pt x="6313" y="1332"/>
                    <a:pt x="6313" y="995"/>
                  </a:cubicBezTo>
                  <a:cubicBezTo>
                    <a:pt x="6313" y="840"/>
                    <a:pt x="6277" y="685"/>
                    <a:pt x="6240" y="575"/>
                  </a:cubicBezTo>
                  <a:cubicBezTo>
                    <a:pt x="6195" y="456"/>
                    <a:pt x="6158" y="347"/>
                    <a:pt x="6049" y="228"/>
                  </a:cubicBezTo>
                  <a:cubicBezTo>
                    <a:pt x="6012" y="192"/>
                    <a:pt x="5967" y="155"/>
                    <a:pt x="5930" y="119"/>
                  </a:cubicBezTo>
                  <a:cubicBezTo>
                    <a:pt x="5894" y="82"/>
                    <a:pt x="5821" y="37"/>
                    <a:pt x="5784" y="37"/>
                  </a:cubicBezTo>
                  <a:cubicBezTo>
                    <a:pt x="5739" y="0"/>
                    <a:pt x="5702" y="0"/>
                    <a:pt x="5629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1"/>
            <p:cNvSpPr/>
            <p:nvPr/>
          </p:nvSpPr>
          <p:spPr>
            <a:xfrm>
              <a:off x="8153993" y="3904673"/>
              <a:ext cx="465361" cy="515916"/>
            </a:xfrm>
            <a:custGeom>
              <a:avLst/>
              <a:gdLst/>
              <a:ahLst/>
              <a:cxnLst/>
              <a:rect l="l" t="t" r="r" b="b"/>
              <a:pathLst>
                <a:path w="8130" h="9014" extrusionOk="0">
                  <a:moveTo>
                    <a:pt x="3568" y="0"/>
                  </a:moveTo>
                  <a:cubicBezTo>
                    <a:pt x="3495" y="37"/>
                    <a:pt x="3458" y="37"/>
                    <a:pt x="3385" y="82"/>
                  </a:cubicBezTo>
                  <a:cubicBezTo>
                    <a:pt x="3340" y="82"/>
                    <a:pt x="3267" y="119"/>
                    <a:pt x="3230" y="155"/>
                  </a:cubicBezTo>
                  <a:cubicBezTo>
                    <a:pt x="3157" y="228"/>
                    <a:pt x="3039" y="347"/>
                    <a:pt x="3002" y="456"/>
                  </a:cubicBezTo>
                  <a:cubicBezTo>
                    <a:pt x="2929" y="575"/>
                    <a:pt x="2884" y="684"/>
                    <a:pt x="2847" y="839"/>
                  </a:cubicBezTo>
                  <a:cubicBezTo>
                    <a:pt x="2811" y="1177"/>
                    <a:pt x="2811" y="1524"/>
                    <a:pt x="2847" y="1788"/>
                  </a:cubicBezTo>
                  <a:cubicBezTo>
                    <a:pt x="2847" y="2012"/>
                    <a:pt x="2882" y="2235"/>
                    <a:pt x="2927" y="2493"/>
                  </a:cubicBezTo>
                  <a:lnTo>
                    <a:pt x="2927" y="2493"/>
                  </a:lnTo>
                  <a:cubicBezTo>
                    <a:pt x="2916" y="2462"/>
                    <a:pt x="2878" y="2431"/>
                    <a:pt x="2847" y="2399"/>
                  </a:cubicBezTo>
                  <a:cubicBezTo>
                    <a:pt x="2774" y="2244"/>
                    <a:pt x="2701" y="2135"/>
                    <a:pt x="2583" y="2016"/>
                  </a:cubicBezTo>
                  <a:cubicBezTo>
                    <a:pt x="2510" y="1907"/>
                    <a:pt x="2428" y="1788"/>
                    <a:pt x="2318" y="1715"/>
                  </a:cubicBezTo>
                  <a:cubicBezTo>
                    <a:pt x="2200" y="1597"/>
                    <a:pt x="2090" y="1524"/>
                    <a:pt x="2017" y="1487"/>
                  </a:cubicBezTo>
                  <a:cubicBezTo>
                    <a:pt x="1935" y="1487"/>
                    <a:pt x="1862" y="1451"/>
                    <a:pt x="1826" y="1451"/>
                  </a:cubicBezTo>
                  <a:cubicBezTo>
                    <a:pt x="1743" y="1451"/>
                    <a:pt x="1707" y="1487"/>
                    <a:pt x="1670" y="1487"/>
                  </a:cubicBezTo>
                  <a:cubicBezTo>
                    <a:pt x="1597" y="1524"/>
                    <a:pt x="1561" y="1524"/>
                    <a:pt x="1515" y="1560"/>
                  </a:cubicBezTo>
                  <a:cubicBezTo>
                    <a:pt x="1442" y="1597"/>
                    <a:pt x="1406" y="1633"/>
                    <a:pt x="1369" y="1715"/>
                  </a:cubicBezTo>
                  <a:cubicBezTo>
                    <a:pt x="1287" y="1788"/>
                    <a:pt x="1251" y="1907"/>
                    <a:pt x="1214" y="2053"/>
                  </a:cubicBezTo>
                  <a:cubicBezTo>
                    <a:pt x="1214" y="2281"/>
                    <a:pt x="1251" y="2509"/>
                    <a:pt x="1287" y="2664"/>
                  </a:cubicBezTo>
                  <a:cubicBezTo>
                    <a:pt x="1333" y="2929"/>
                    <a:pt x="1406" y="3157"/>
                    <a:pt x="1479" y="3348"/>
                  </a:cubicBezTo>
                  <a:cubicBezTo>
                    <a:pt x="1515" y="3458"/>
                    <a:pt x="1597" y="3540"/>
                    <a:pt x="1634" y="3649"/>
                  </a:cubicBezTo>
                  <a:cubicBezTo>
                    <a:pt x="1561" y="3576"/>
                    <a:pt x="1479" y="3503"/>
                    <a:pt x="1406" y="3458"/>
                  </a:cubicBezTo>
                  <a:cubicBezTo>
                    <a:pt x="1287" y="3348"/>
                    <a:pt x="1178" y="3312"/>
                    <a:pt x="1059" y="3275"/>
                  </a:cubicBezTo>
                  <a:lnTo>
                    <a:pt x="950" y="3275"/>
                  </a:lnTo>
                  <a:cubicBezTo>
                    <a:pt x="877" y="3275"/>
                    <a:pt x="795" y="3275"/>
                    <a:pt x="722" y="3348"/>
                  </a:cubicBezTo>
                  <a:cubicBezTo>
                    <a:pt x="603" y="3421"/>
                    <a:pt x="530" y="3540"/>
                    <a:pt x="494" y="3649"/>
                  </a:cubicBezTo>
                  <a:cubicBezTo>
                    <a:pt x="421" y="3804"/>
                    <a:pt x="421" y="3959"/>
                    <a:pt x="421" y="4105"/>
                  </a:cubicBezTo>
                  <a:cubicBezTo>
                    <a:pt x="457" y="4260"/>
                    <a:pt x="494" y="4416"/>
                    <a:pt x="567" y="4562"/>
                  </a:cubicBezTo>
                  <a:cubicBezTo>
                    <a:pt x="603" y="4717"/>
                    <a:pt x="685" y="4872"/>
                    <a:pt x="795" y="5018"/>
                  </a:cubicBezTo>
                  <a:cubicBezTo>
                    <a:pt x="877" y="5100"/>
                    <a:pt x="950" y="5209"/>
                    <a:pt x="1023" y="5328"/>
                  </a:cubicBezTo>
                  <a:cubicBezTo>
                    <a:pt x="986" y="5328"/>
                    <a:pt x="913" y="5282"/>
                    <a:pt x="877" y="5282"/>
                  </a:cubicBezTo>
                  <a:cubicBezTo>
                    <a:pt x="795" y="5282"/>
                    <a:pt x="722" y="5246"/>
                    <a:pt x="685" y="5246"/>
                  </a:cubicBezTo>
                  <a:cubicBezTo>
                    <a:pt x="603" y="5246"/>
                    <a:pt x="530" y="5282"/>
                    <a:pt x="457" y="5282"/>
                  </a:cubicBezTo>
                  <a:cubicBezTo>
                    <a:pt x="339" y="5328"/>
                    <a:pt x="229" y="5401"/>
                    <a:pt x="147" y="5510"/>
                  </a:cubicBezTo>
                  <a:cubicBezTo>
                    <a:pt x="110" y="5592"/>
                    <a:pt x="74" y="5629"/>
                    <a:pt x="37" y="5702"/>
                  </a:cubicBezTo>
                  <a:cubicBezTo>
                    <a:pt x="37" y="5784"/>
                    <a:pt x="1" y="5857"/>
                    <a:pt x="1" y="5893"/>
                  </a:cubicBezTo>
                  <a:cubicBezTo>
                    <a:pt x="1" y="6049"/>
                    <a:pt x="1" y="6194"/>
                    <a:pt x="74" y="6386"/>
                  </a:cubicBezTo>
                  <a:cubicBezTo>
                    <a:pt x="110" y="6578"/>
                    <a:pt x="193" y="6733"/>
                    <a:pt x="302" y="6924"/>
                  </a:cubicBezTo>
                  <a:cubicBezTo>
                    <a:pt x="421" y="7070"/>
                    <a:pt x="530" y="7225"/>
                    <a:pt x="685" y="7380"/>
                  </a:cubicBezTo>
                  <a:cubicBezTo>
                    <a:pt x="831" y="7526"/>
                    <a:pt x="986" y="7645"/>
                    <a:pt x="1214" y="7791"/>
                  </a:cubicBezTo>
                  <a:cubicBezTo>
                    <a:pt x="1442" y="8101"/>
                    <a:pt x="1707" y="8329"/>
                    <a:pt x="2017" y="8521"/>
                  </a:cubicBezTo>
                  <a:cubicBezTo>
                    <a:pt x="2282" y="8667"/>
                    <a:pt x="2583" y="8822"/>
                    <a:pt x="2929" y="8895"/>
                  </a:cubicBezTo>
                  <a:cubicBezTo>
                    <a:pt x="3267" y="8977"/>
                    <a:pt x="3614" y="9013"/>
                    <a:pt x="3988" y="9013"/>
                  </a:cubicBezTo>
                  <a:cubicBezTo>
                    <a:pt x="4298" y="9013"/>
                    <a:pt x="4599" y="9013"/>
                    <a:pt x="4982" y="8931"/>
                  </a:cubicBezTo>
                  <a:cubicBezTo>
                    <a:pt x="5438" y="8858"/>
                    <a:pt x="5931" y="8749"/>
                    <a:pt x="6460" y="8594"/>
                  </a:cubicBezTo>
                  <a:cubicBezTo>
                    <a:pt x="6578" y="8557"/>
                    <a:pt x="6688" y="8521"/>
                    <a:pt x="6806" y="8475"/>
                  </a:cubicBezTo>
                  <a:cubicBezTo>
                    <a:pt x="6879" y="8439"/>
                    <a:pt x="6916" y="8439"/>
                    <a:pt x="6989" y="8402"/>
                  </a:cubicBezTo>
                  <a:lnTo>
                    <a:pt x="6989" y="8402"/>
                  </a:lnTo>
                  <a:cubicBezTo>
                    <a:pt x="6879" y="8475"/>
                    <a:pt x="6761" y="8594"/>
                    <a:pt x="6688" y="8667"/>
                  </a:cubicBezTo>
                  <a:cubicBezTo>
                    <a:pt x="6651" y="8703"/>
                    <a:pt x="6651" y="8703"/>
                    <a:pt x="6651" y="8749"/>
                  </a:cubicBezTo>
                  <a:cubicBezTo>
                    <a:pt x="6615" y="8785"/>
                    <a:pt x="6615" y="8822"/>
                    <a:pt x="6651" y="8822"/>
                  </a:cubicBezTo>
                  <a:cubicBezTo>
                    <a:pt x="6651" y="8858"/>
                    <a:pt x="6688" y="8895"/>
                    <a:pt x="6724" y="8895"/>
                  </a:cubicBezTo>
                  <a:cubicBezTo>
                    <a:pt x="6761" y="8895"/>
                    <a:pt x="6806" y="8895"/>
                    <a:pt x="6806" y="8858"/>
                  </a:cubicBezTo>
                  <a:cubicBezTo>
                    <a:pt x="7035" y="8703"/>
                    <a:pt x="7299" y="8439"/>
                    <a:pt x="7564" y="8138"/>
                  </a:cubicBezTo>
                  <a:cubicBezTo>
                    <a:pt x="7865" y="7791"/>
                    <a:pt x="8020" y="7490"/>
                    <a:pt x="8093" y="7152"/>
                  </a:cubicBezTo>
                  <a:cubicBezTo>
                    <a:pt x="8129" y="6997"/>
                    <a:pt x="8129" y="6806"/>
                    <a:pt x="8056" y="6614"/>
                  </a:cubicBezTo>
                  <a:cubicBezTo>
                    <a:pt x="8056" y="6541"/>
                    <a:pt x="8020" y="6505"/>
                    <a:pt x="7983" y="6423"/>
                  </a:cubicBezTo>
                  <a:cubicBezTo>
                    <a:pt x="7947" y="6386"/>
                    <a:pt x="7901" y="6313"/>
                    <a:pt x="7865" y="6277"/>
                  </a:cubicBezTo>
                  <a:cubicBezTo>
                    <a:pt x="7828" y="6240"/>
                    <a:pt x="7755" y="6240"/>
                    <a:pt x="7719" y="6194"/>
                  </a:cubicBezTo>
                  <a:lnTo>
                    <a:pt x="7527" y="6194"/>
                  </a:lnTo>
                  <a:cubicBezTo>
                    <a:pt x="7445" y="6194"/>
                    <a:pt x="7336" y="6194"/>
                    <a:pt x="7263" y="6240"/>
                  </a:cubicBezTo>
                  <a:lnTo>
                    <a:pt x="7299" y="6194"/>
                  </a:lnTo>
                  <a:cubicBezTo>
                    <a:pt x="7409" y="6049"/>
                    <a:pt x="7491" y="5930"/>
                    <a:pt x="7564" y="5784"/>
                  </a:cubicBezTo>
                  <a:cubicBezTo>
                    <a:pt x="7637" y="5629"/>
                    <a:pt x="7719" y="5510"/>
                    <a:pt x="7719" y="5401"/>
                  </a:cubicBezTo>
                  <a:cubicBezTo>
                    <a:pt x="7755" y="5328"/>
                    <a:pt x="7755" y="5246"/>
                    <a:pt x="7755" y="5209"/>
                  </a:cubicBezTo>
                  <a:cubicBezTo>
                    <a:pt x="7755" y="5136"/>
                    <a:pt x="7719" y="5054"/>
                    <a:pt x="7673" y="5018"/>
                  </a:cubicBezTo>
                  <a:cubicBezTo>
                    <a:pt x="7673" y="4981"/>
                    <a:pt x="7637" y="4945"/>
                    <a:pt x="7637" y="4908"/>
                  </a:cubicBezTo>
                  <a:cubicBezTo>
                    <a:pt x="7600" y="4908"/>
                    <a:pt x="7600" y="4872"/>
                    <a:pt x="7564" y="4872"/>
                  </a:cubicBezTo>
                  <a:cubicBezTo>
                    <a:pt x="7527" y="4790"/>
                    <a:pt x="7445" y="4753"/>
                    <a:pt x="7409" y="4753"/>
                  </a:cubicBezTo>
                  <a:cubicBezTo>
                    <a:pt x="7372" y="4717"/>
                    <a:pt x="7299" y="4717"/>
                    <a:pt x="7263" y="4717"/>
                  </a:cubicBezTo>
                  <a:lnTo>
                    <a:pt x="7217" y="4717"/>
                  </a:lnTo>
                  <a:cubicBezTo>
                    <a:pt x="7181" y="4717"/>
                    <a:pt x="7108" y="4753"/>
                    <a:pt x="7035" y="4753"/>
                  </a:cubicBezTo>
                  <a:cubicBezTo>
                    <a:pt x="6879" y="4790"/>
                    <a:pt x="6761" y="4908"/>
                    <a:pt x="6651" y="4945"/>
                  </a:cubicBezTo>
                  <a:cubicBezTo>
                    <a:pt x="6615" y="4981"/>
                    <a:pt x="6615" y="4981"/>
                    <a:pt x="6578" y="5018"/>
                  </a:cubicBezTo>
                  <a:lnTo>
                    <a:pt x="6578" y="4981"/>
                  </a:lnTo>
                  <a:cubicBezTo>
                    <a:pt x="6761" y="4753"/>
                    <a:pt x="6916" y="4489"/>
                    <a:pt x="7071" y="4187"/>
                  </a:cubicBezTo>
                  <a:cubicBezTo>
                    <a:pt x="7108" y="4032"/>
                    <a:pt x="7181" y="3914"/>
                    <a:pt x="7181" y="3768"/>
                  </a:cubicBezTo>
                  <a:cubicBezTo>
                    <a:pt x="7217" y="3649"/>
                    <a:pt x="7217" y="3503"/>
                    <a:pt x="7217" y="3385"/>
                  </a:cubicBezTo>
                  <a:cubicBezTo>
                    <a:pt x="7181" y="3230"/>
                    <a:pt x="7108" y="3120"/>
                    <a:pt x="7035" y="3047"/>
                  </a:cubicBezTo>
                  <a:cubicBezTo>
                    <a:pt x="6989" y="2965"/>
                    <a:pt x="6916" y="2929"/>
                    <a:pt x="6843" y="2892"/>
                  </a:cubicBezTo>
                  <a:cubicBezTo>
                    <a:pt x="6806" y="2856"/>
                    <a:pt x="6724" y="2819"/>
                    <a:pt x="6615" y="2819"/>
                  </a:cubicBezTo>
                  <a:cubicBezTo>
                    <a:pt x="6578" y="2819"/>
                    <a:pt x="6496" y="2819"/>
                    <a:pt x="6460" y="2856"/>
                  </a:cubicBezTo>
                  <a:cubicBezTo>
                    <a:pt x="6423" y="2856"/>
                    <a:pt x="6350" y="2856"/>
                    <a:pt x="6305" y="2892"/>
                  </a:cubicBezTo>
                  <a:cubicBezTo>
                    <a:pt x="6195" y="2929"/>
                    <a:pt x="6077" y="3002"/>
                    <a:pt x="5967" y="3084"/>
                  </a:cubicBezTo>
                  <a:lnTo>
                    <a:pt x="5967" y="3120"/>
                  </a:lnTo>
                  <a:lnTo>
                    <a:pt x="5931" y="3120"/>
                  </a:lnTo>
                  <a:cubicBezTo>
                    <a:pt x="6004" y="3002"/>
                    <a:pt x="6040" y="2892"/>
                    <a:pt x="6077" y="2773"/>
                  </a:cubicBezTo>
                  <a:cubicBezTo>
                    <a:pt x="6122" y="2591"/>
                    <a:pt x="6195" y="2436"/>
                    <a:pt x="6195" y="2281"/>
                  </a:cubicBezTo>
                  <a:cubicBezTo>
                    <a:pt x="6232" y="2089"/>
                    <a:pt x="6268" y="1943"/>
                    <a:pt x="6268" y="1825"/>
                  </a:cubicBezTo>
                  <a:cubicBezTo>
                    <a:pt x="6268" y="1679"/>
                    <a:pt x="6232" y="1524"/>
                    <a:pt x="6159" y="1405"/>
                  </a:cubicBezTo>
                  <a:cubicBezTo>
                    <a:pt x="6159" y="1332"/>
                    <a:pt x="6122" y="1296"/>
                    <a:pt x="6040" y="1259"/>
                  </a:cubicBezTo>
                  <a:cubicBezTo>
                    <a:pt x="6004" y="1177"/>
                    <a:pt x="5967" y="1141"/>
                    <a:pt x="5894" y="1104"/>
                  </a:cubicBezTo>
                  <a:cubicBezTo>
                    <a:pt x="5812" y="1068"/>
                    <a:pt x="5739" y="1068"/>
                    <a:pt x="5666" y="1068"/>
                  </a:cubicBezTo>
                  <a:lnTo>
                    <a:pt x="5548" y="1068"/>
                  </a:lnTo>
                  <a:cubicBezTo>
                    <a:pt x="5438" y="1104"/>
                    <a:pt x="5356" y="1177"/>
                    <a:pt x="5247" y="1259"/>
                  </a:cubicBezTo>
                  <a:cubicBezTo>
                    <a:pt x="5128" y="1369"/>
                    <a:pt x="5055" y="1451"/>
                    <a:pt x="5018" y="1560"/>
                  </a:cubicBezTo>
                  <a:cubicBezTo>
                    <a:pt x="4936" y="1633"/>
                    <a:pt x="4863" y="1752"/>
                    <a:pt x="4827" y="1907"/>
                  </a:cubicBezTo>
                  <a:cubicBezTo>
                    <a:pt x="4754" y="1980"/>
                    <a:pt x="4754" y="2053"/>
                    <a:pt x="4708" y="2135"/>
                  </a:cubicBezTo>
                  <a:cubicBezTo>
                    <a:pt x="4672" y="2053"/>
                    <a:pt x="4672" y="1980"/>
                    <a:pt x="4672" y="1943"/>
                  </a:cubicBezTo>
                  <a:cubicBezTo>
                    <a:pt x="4635" y="1633"/>
                    <a:pt x="4599" y="1405"/>
                    <a:pt x="4526" y="1177"/>
                  </a:cubicBezTo>
                  <a:cubicBezTo>
                    <a:pt x="4480" y="876"/>
                    <a:pt x="4407" y="648"/>
                    <a:pt x="4298" y="456"/>
                  </a:cubicBezTo>
                  <a:cubicBezTo>
                    <a:pt x="4252" y="347"/>
                    <a:pt x="4179" y="265"/>
                    <a:pt x="4106" y="192"/>
                  </a:cubicBezTo>
                  <a:cubicBezTo>
                    <a:pt x="4024" y="119"/>
                    <a:pt x="3951" y="82"/>
                    <a:pt x="3842" y="37"/>
                  </a:cubicBezTo>
                  <a:cubicBezTo>
                    <a:pt x="3796" y="0"/>
                    <a:pt x="3760" y="0"/>
                    <a:pt x="3687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1"/>
            <p:cNvSpPr/>
            <p:nvPr/>
          </p:nvSpPr>
          <p:spPr>
            <a:xfrm>
              <a:off x="8362923" y="3958935"/>
              <a:ext cx="47566" cy="467896"/>
            </a:xfrm>
            <a:custGeom>
              <a:avLst/>
              <a:gdLst/>
              <a:ahLst/>
              <a:cxnLst/>
              <a:rect l="l" t="t" r="r" b="b"/>
              <a:pathLst>
                <a:path w="831" h="8175" extrusionOk="0">
                  <a:moveTo>
                    <a:pt x="37" y="1"/>
                  </a:moveTo>
                  <a:cubicBezTo>
                    <a:pt x="0" y="1"/>
                    <a:pt x="0" y="1"/>
                    <a:pt x="0" y="47"/>
                  </a:cubicBezTo>
                  <a:cubicBezTo>
                    <a:pt x="73" y="311"/>
                    <a:pt x="110" y="612"/>
                    <a:pt x="146" y="913"/>
                  </a:cubicBezTo>
                  <a:lnTo>
                    <a:pt x="146" y="1032"/>
                  </a:lnTo>
                  <a:cubicBezTo>
                    <a:pt x="192" y="1296"/>
                    <a:pt x="228" y="1561"/>
                    <a:pt x="228" y="1789"/>
                  </a:cubicBezTo>
                  <a:cubicBezTo>
                    <a:pt x="265" y="2054"/>
                    <a:pt x="265" y="2327"/>
                    <a:pt x="301" y="2592"/>
                  </a:cubicBezTo>
                  <a:cubicBezTo>
                    <a:pt x="301" y="2856"/>
                    <a:pt x="338" y="3121"/>
                    <a:pt x="338" y="3349"/>
                  </a:cubicBezTo>
                  <a:cubicBezTo>
                    <a:pt x="338" y="3614"/>
                    <a:pt x="374" y="3878"/>
                    <a:pt x="374" y="4152"/>
                  </a:cubicBezTo>
                  <a:cubicBezTo>
                    <a:pt x="420" y="5173"/>
                    <a:pt x="456" y="6241"/>
                    <a:pt x="529" y="7263"/>
                  </a:cubicBezTo>
                  <a:cubicBezTo>
                    <a:pt x="566" y="7573"/>
                    <a:pt x="602" y="7837"/>
                    <a:pt x="648" y="8102"/>
                  </a:cubicBezTo>
                  <a:lnTo>
                    <a:pt x="648" y="8138"/>
                  </a:lnTo>
                  <a:cubicBezTo>
                    <a:pt x="684" y="8175"/>
                    <a:pt x="721" y="8175"/>
                    <a:pt x="721" y="8175"/>
                  </a:cubicBezTo>
                  <a:cubicBezTo>
                    <a:pt x="757" y="8175"/>
                    <a:pt x="794" y="8175"/>
                    <a:pt x="794" y="8138"/>
                  </a:cubicBezTo>
                  <a:cubicBezTo>
                    <a:pt x="830" y="8138"/>
                    <a:pt x="830" y="8102"/>
                    <a:pt x="830" y="8065"/>
                  </a:cubicBezTo>
                  <a:cubicBezTo>
                    <a:pt x="794" y="7801"/>
                    <a:pt x="794" y="7527"/>
                    <a:pt x="757" y="7263"/>
                  </a:cubicBezTo>
                  <a:cubicBezTo>
                    <a:pt x="757" y="7035"/>
                    <a:pt x="721" y="6770"/>
                    <a:pt x="721" y="6505"/>
                  </a:cubicBezTo>
                  <a:cubicBezTo>
                    <a:pt x="684" y="5976"/>
                    <a:pt x="648" y="5438"/>
                    <a:pt x="602" y="4945"/>
                  </a:cubicBezTo>
                  <a:cubicBezTo>
                    <a:pt x="602" y="4681"/>
                    <a:pt x="602" y="4416"/>
                    <a:pt x="566" y="4152"/>
                  </a:cubicBezTo>
                  <a:cubicBezTo>
                    <a:pt x="566" y="3878"/>
                    <a:pt x="529" y="3614"/>
                    <a:pt x="529" y="3349"/>
                  </a:cubicBezTo>
                  <a:cubicBezTo>
                    <a:pt x="493" y="3121"/>
                    <a:pt x="493" y="2856"/>
                    <a:pt x="456" y="2592"/>
                  </a:cubicBezTo>
                  <a:cubicBezTo>
                    <a:pt x="420" y="2327"/>
                    <a:pt x="420" y="2054"/>
                    <a:pt x="374" y="1825"/>
                  </a:cubicBezTo>
                  <a:cubicBezTo>
                    <a:pt x="338" y="1524"/>
                    <a:pt x="301" y="1223"/>
                    <a:pt x="228" y="913"/>
                  </a:cubicBezTo>
                  <a:cubicBezTo>
                    <a:pt x="192" y="612"/>
                    <a:pt x="110" y="311"/>
                    <a:pt x="73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1"/>
            <p:cNvSpPr/>
            <p:nvPr/>
          </p:nvSpPr>
          <p:spPr>
            <a:xfrm>
              <a:off x="8262636" y="4033116"/>
              <a:ext cx="130622" cy="158770"/>
            </a:xfrm>
            <a:custGeom>
              <a:avLst/>
              <a:gdLst/>
              <a:ahLst/>
              <a:cxnLst/>
              <a:rect l="l" t="t" r="r" b="b"/>
              <a:pathLst>
                <a:path w="2282" h="2774" extrusionOk="0">
                  <a:moveTo>
                    <a:pt x="854" y="1231"/>
                  </a:moveTo>
                  <a:lnTo>
                    <a:pt x="876" y="1259"/>
                  </a:lnTo>
                  <a:cubicBezTo>
                    <a:pt x="869" y="1250"/>
                    <a:pt x="861" y="1241"/>
                    <a:pt x="854" y="1231"/>
                  </a:cubicBezTo>
                  <a:close/>
                  <a:moveTo>
                    <a:pt x="0" y="0"/>
                  </a:moveTo>
                  <a:lnTo>
                    <a:pt x="0" y="73"/>
                  </a:lnTo>
                  <a:cubicBezTo>
                    <a:pt x="156" y="301"/>
                    <a:pt x="302" y="575"/>
                    <a:pt x="457" y="803"/>
                  </a:cubicBezTo>
                  <a:cubicBezTo>
                    <a:pt x="612" y="1068"/>
                    <a:pt x="758" y="1332"/>
                    <a:pt x="949" y="1560"/>
                  </a:cubicBezTo>
                  <a:cubicBezTo>
                    <a:pt x="1141" y="1788"/>
                    <a:pt x="1296" y="2016"/>
                    <a:pt x="1487" y="2245"/>
                  </a:cubicBezTo>
                  <a:cubicBezTo>
                    <a:pt x="1597" y="2354"/>
                    <a:pt x="1716" y="2436"/>
                    <a:pt x="1825" y="2546"/>
                  </a:cubicBezTo>
                  <a:cubicBezTo>
                    <a:pt x="1944" y="2628"/>
                    <a:pt x="2053" y="2701"/>
                    <a:pt x="2172" y="2774"/>
                  </a:cubicBezTo>
                  <a:lnTo>
                    <a:pt x="2281" y="2774"/>
                  </a:lnTo>
                  <a:lnTo>
                    <a:pt x="2281" y="2701"/>
                  </a:lnTo>
                  <a:lnTo>
                    <a:pt x="2245" y="2664"/>
                  </a:lnTo>
                  <a:cubicBezTo>
                    <a:pt x="2126" y="2582"/>
                    <a:pt x="2053" y="2509"/>
                    <a:pt x="1944" y="2436"/>
                  </a:cubicBezTo>
                  <a:cubicBezTo>
                    <a:pt x="1752" y="2245"/>
                    <a:pt x="1560" y="2053"/>
                    <a:pt x="1369" y="1861"/>
                  </a:cubicBezTo>
                  <a:cubicBezTo>
                    <a:pt x="1296" y="1788"/>
                    <a:pt x="1177" y="1670"/>
                    <a:pt x="1104" y="1560"/>
                  </a:cubicBezTo>
                  <a:cubicBezTo>
                    <a:pt x="1032" y="1442"/>
                    <a:pt x="950" y="1333"/>
                    <a:pt x="841" y="1215"/>
                  </a:cubicBezTo>
                  <a:lnTo>
                    <a:pt x="841" y="1215"/>
                  </a:lnTo>
                  <a:cubicBezTo>
                    <a:pt x="699" y="1034"/>
                    <a:pt x="566" y="825"/>
                    <a:pt x="457" y="648"/>
                  </a:cubicBezTo>
                  <a:cubicBezTo>
                    <a:pt x="302" y="420"/>
                    <a:pt x="192" y="228"/>
                    <a:pt x="73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1"/>
            <p:cNvSpPr/>
            <p:nvPr/>
          </p:nvSpPr>
          <p:spPr>
            <a:xfrm>
              <a:off x="8208315" y="4135457"/>
              <a:ext cx="189121" cy="175998"/>
            </a:xfrm>
            <a:custGeom>
              <a:avLst/>
              <a:gdLst/>
              <a:ahLst/>
              <a:cxnLst/>
              <a:rect l="l" t="t" r="r" b="b"/>
              <a:pathLst>
                <a:path w="3304" h="3075" extrusionOk="0">
                  <a:moveTo>
                    <a:pt x="37" y="0"/>
                  </a:moveTo>
                  <a:cubicBezTo>
                    <a:pt x="1" y="0"/>
                    <a:pt x="1" y="37"/>
                    <a:pt x="37" y="73"/>
                  </a:cubicBezTo>
                  <a:cubicBezTo>
                    <a:pt x="265" y="338"/>
                    <a:pt x="493" y="648"/>
                    <a:pt x="721" y="949"/>
                  </a:cubicBezTo>
                  <a:cubicBezTo>
                    <a:pt x="840" y="1068"/>
                    <a:pt x="949" y="1214"/>
                    <a:pt x="1068" y="1369"/>
                  </a:cubicBezTo>
                  <a:cubicBezTo>
                    <a:pt x="1214" y="1478"/>
                    <a:pt x="1333" y="1633"/>
                    <a:pt x="1442" y="1752"/>
                  </a:cubicBezTo>
                  <a:cubicBezTo>
                    <a:pt x="1707" y="2017"/>
                    <a:pt x="1980" y="2281"/>
                    <a:pt x="2281" y="2509"/>
                  </a:cubicBezTo>
                  <a:cubicBezTo>
                    <a:pt x="2436" y="2582"/>
                    <a:pt x="2582" y="2701"/>
                    <a:pt x="2738" y="2810"/>
                  </a:cubicBezTo>
                  <a:cubicBezTo>
                    <a:pt x="2811" y="2847"/>
                    <a:pt x="2893" y="2892"/>
                    <a:pt x="2966" y="2965"/>
                  </a:cubicBezTo>
                  <a:cubicBezTo>
                    <a:pt x="3002" y="2965"/>
                    <a:pt x="3039" y="3002"/>
                    <a:pt x="3075" y="3002"/>
                  </a:cubicBezTo>
                  <a:cubicBezTo>
                    <a:pt x="3121" y="3038"/>
                    <a:pt x="3157" y="3038"/>
                    <a:pt x="3230" y="3075"/>
                  </a:cubicBezTo>
                  <a:lnTo>
                    <a:pt x="3267" y="3038"/>
                  </a:lnTo>
                  <a:cubicBezTo>
                    <a:pt x="3303" y="3002"/>
                    <a:pt x="3303" y="2965"/>
                    <a:pt x="3267" y="2929"/>
                  </a:cubicBezTo>
                  <a:cubicBezTo>
                    <a:pt x="3230" y="2892"/>
                    <a:pt x="3157" y="2892"/>
                    <a:pt x="3121" y="2847"/>
                  </a:cubicBezTo>
                  <a:cubicBezTo>
                    <a:pt x="3039" y="2810"/>
                    <a:pt x="3002" y="2774"/>
                    <a:pt x="2929" y="2737"/>
                  </a:cubicBezTo>
                  <a:cubicBezTo>
                    <a:pt x="2811" y="2664"/>
                    <a:pt x="2738" y="2619"/>
                    <a:pt x="2619" y="2546"/>
                  </a:cubicBezTo>
                  <a:cubicBezTo>
                    <a:pt x="2391" y="2391"/>
                    <a:pt x="2208" y="2245"/>
                    <a:pt x="2017" y="2089"/>
                  </a:cubicBezTo>
                  <a:cubicBezTo>
                    <a:pt x="1296" y="1478"/>
                    <a:pt x="648" y="758"/>
                    <a:pt x="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1"/>
            <p:cNvSpPr/>
            <p:nvPr/>
          </p:nvSpPr>
          <p:spPr>
            <a:xfrm>
              <a:off x="8188509" y="4255027"/>
              <a:ext cx="195875" cy="134788"/>
            </a:xfrm>
            <a:custGeom>
              <a:avLst/>
              <a:gdLst/>
              <a:ahLst/>
              <a:cxnLst/>
              <a:rect l="l" t="t" r="r" b="b"/>
              <a:pathLst>
                <a:path w="3422" h="2355" extrusionOk="0">
                  <a:moveTo>
                    <a:pt x="0" y="0"/>
                  </a:moveTo>
                  <a:lnTo>
                    <a:pt x="0" y="73"/>
                  </a:lnTo>
                  <a:lnTo>
                    <a:pt x="347" y="420"/>
                  </a:lnTo>
                  <a:cubicBezTo>
                    <a:pt x="456" y="575"/>
                    <a:pt x="575" y="685"/>
                    <a:pt x="730" y="803"/>
                  </a:cubicBezTo>
                  <a:cubicBezTo>
                    <a:pt x="958" y="1031"/>
                    <a:pt x="1223" y="1259"/>
                    <a:pt x="1524" y="1442"/>
                  </a:cubicBezTo>
                  <a:cubicBezTo>
                    <a:pt x="1788" y="1633"/>
                    <a:pt x="2098" y="1789"/>
                    <a:pt x="2399" y="1944"/>
                  </a:cubicBezTo>
                  <a:cubicBezTo>
                    <a:pt x="2700" y="2090"/>
                    <a:pt x="3011" y="2245"/>
                    <a:pt x="3312" y="2354"/>
                  </a:cubicBezTo>
                  <a:cubicBezTo>
                    <a:pt x="3348" y="2354"/>
                    <a:pt x="3385" y="2318"/>
                    <a:pt x="3421" y="2281"/>
                  </a:cubicBezTo>
                  <a:lnTo>
                    <a:pt x="3421" y="2208"/>
                  </a:lnTo>
                  <a:cubicBezTo>
                    <a:pt x="3385" y="2172"/>
                    <a:pt x="3385" y="2172"/>
                    <a:pt x="3348" y="2172"/>
                  </a:cubicBezTo>
                  <a:cubicBezTo>
                    <a:pt x="3047" y="2053"/>
                    <a:pt x="2737" y="1944"/>
                    <a:pt x="2436" y="1789"/>
                  </a:cubicBezTo>
                  <a:lnTo>
                    <a:pt x="2472" y="1789"/>
                  </a:lnTo>
                  <a:cubicBezTo>
                    <a:pt x="2171" y="1670"/>
                    <a:pt x="1907" y="1524"/>
                    <a:pt x="1642" y="1369"/>
                  </a:cubicBezTo>
                  <a:cubicBezTo>
                    <a:pt x="1368" y="1177"/>
                    <a:pt x="1104" y="986"/>
                    <a:pt x="876" y="803"/>
                  </a:cubicBezTo>
                  <a:cubicBezTo>
                    <a:pt x="575" y="575"/>
                    <a:pt x="310" y="302"/>
                    <a:pt x="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1"/>
            <p:cNvSpPr/>
            <p:nvPr/>
          </p:nvSpPr>
          <p:spPr>
            <a:xfrm>
              <a:off x="8386907" y="4004897"/>
              <a:ext cx="88836" cy="184411"/>
            </a:xfrm>
            <a:custGeom>
              <a:avLst/>
              <a:gdLst/>
              <a:ahLst/>
              <a:cxnLst/>
              <a:rect l="l" t="t" r="r" b="b"/>
              <a:pathLst>
                <a:path w="1552" h="3222" extrusionOk="0">
                  <a:moveTo>
                    <a:pt x="1479" y="1"/>
                  </a:moveTo>
                  <a:cubicBezTo>
                    <a:pt x="1479" y="192"/>
                    <a:pt x="1442" y="338"/>
                    <a:pt x="1406" y="530"/>
                  </a:cubicBezTo>
                  <a:cubicBezTo>
                    <a:pt x="1369" y="721"/>
                    <a:pt x="1287" y="877"/>
                    <a:pt x="1214" y="1068"/>
                  </a:cubicBezTo>
                  <a:lnTo>
                    <a:pt x="1214" y="1022"/>
                  </a:lnTo>
                  <a:cubicBezTo>
                    <a:pt x="1141" y="1214"/>
                    <a:pt x="1059" y="1406"/>
                    <a:pt x="986" y="1561"/>
                  </a:cubicBezTo>
                  <a:cubicBezTo>
                    <a:pt x="949" y="1670"/>
                    <a:pt x="867" y="1752"/>
                    <a:pt x="831" y="1862"/>
                  </a:cubicBezTo>
                  <a:cubicBezTo>
                    <a:pt x="794" y="1935"/>
                    <a:pt x="721" y="2017"/>
                    <a:pt x="685" y="2090"/>
                  </a:cubicBezTo>
                  <a:cubicBezTo>
                    <a:pt x="603" y="2208"/>
                    <a:pt x="566" y="2281"/>
                    <a:pt x="530" y="2354"/>
                  </a:cubicBezTo>
                  <a:cubicBezTo>
                    <a:pt x="457" y="2436"/>
                    <a:pt x="411" y="2546"/>
                    <a:pt x="338" y="2619"/>
                  </a:cubicBezTo>
                  <a:cubicBezTo>
                    <a:pt x="302" y="2701"/>
                    <a:pt x="229" y="2774"/>
                    <a:pt x="183" y="2847"/>
                  </a:cubicBezTo>
                  <a:cubicBezTo>
                    <a:pt x="147" y="2929"/>
                    <a:pt x="74" y="3002"/>
                    <a:pt x="37" y="3075"/>
                  </a:cubicBezTo>
                  <a:lnTo>
                    <a:pt x="1" y="3121"/>
                  </a:lnTo>
                  <a:cubicBezTo>
                    <a:pt x="1" y="3157"/>
                    <a:pt x="37" y="3194"/>
                    <a:pt x="37" y="3194"/>
                  </a:cubicBezTo>
                  <a:cubicBezTo>
                    <a:pt x="55" y="3212"/>
                    <a:pt x="74" y="3221"/>
                    <a:pt x="92" y="3221"/>
                  </a:cubicBezTo>
                  <a:cubicBezTo>
                    <a:pt x="110" y="3221"/>
                    <a:pt x="128" y="3212"/>
                    <a:pt x="147" y="3194"/>
                  </a:cubicBezTo>
                  <a:cubicBezTo>
                    <a:pt x="338" y="3002"/>
                    <a:pt x="493" y="2774"/>
                    <a:pt x="639" y="2509"/>
                  </a:cubicBezTo>
                  <a:cubicBezTo>
                    <a:pt x="721" y="2391"/>
                    <a:pt x="794" y="2281"/>
                    <a:pt x="867" y="2126"/>
                  </a:cubicBezTo>
                  <a:cubicBezTo>
                    <a:pt x="949" y="2017"/>
                    <a:pt x="986" y="1862"/>
                    <a:pt x="1059" y="1707"/>
                  </a:cubicBezTo>
                  <a:cubicBezTo>
                    <a:pt x="1141" y="1597"/>
                    <a:pt x="1178" y="1442"/>
                    <a:pt x="1250" y="1333"/>
                  </a:cubicBezTo>
                  <a:cubicBezTo>
                    <a:pt x="1287" y="1178"/>
                    <a:pt x="1323" y="1022"/>
                    <a:pt x="1369" y="913"/>
                  </a:cubicBezTo>
                  <a:cubicBezTo>
                    <a:pt x="1479" y="612"/>
                    <a:pt x="1515" y="338"/>
                    <a:pt x="1552" y="37"/>
                  </a:cubicBezTo>
                  <a:lnTo>
                    <a:pt x="155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1"/>
            <p:cNvSpPr/>
            <p:nvPr/>
          </p:nvSpPr>
          <p:spPr>
            <a:xfrm>
              <a:off x="8393203" y="4107239"/>
              <a:ext cx="134743" cy="195858"/>
            </a:xfrm>
            <a:custGeom>
              <a:avLst/>
              <a:gdLst/>
              <a:ahLst/>
              <a:cxnLst/>
              <a:rect l="l" t="t" r="r" b="b"/>
              <a:pathLst>
                <a:path w="2354" h="3422" extrusionOk="0">
                  <a:moveTo>
                    <a:pt x="2244" y="1"/>
                  </a:moveTo>
                  <a:cubicBezTo>
                    <a:pt x="2244" y="192"/>
                    <a:pt x="2171" y="338"/>
                    <a:pt x="2126" y="493"/>
                  </a:cubicBezTo>
                  <a:cubicBezTo>
                    <a:pt x="2016" y="794"/>
                    <a:pt x="1825" y="1059"/>
                    <a:pt x="1633" y="1369"/>
                  </a:cubicBezTo>
                  <a:cubicBezTo>
                    <a:pt x="1524" y="1515"/>
                    <a:pt x="1369" y="1670"/>
                    <a:pt x="1213" y="1862"/>
                  </a:cubicBezTo>
                  <a:cubicBezTo>
                    <a:pt x="1104" y="2017"/>
                    <a:pt x="949" y="2163"/>
                    <a:pt x="803" y="2318"/>
                  </a:cubicBezTo>
                  <a:cubicBezTo>
                    <a:pt x="684" y="2473"/>
                    <a:pt x="529" y="2619"/>
                    <a:pt x="383" y="2811"/>
                  </a:cubicBezTo>
                  <a:cubicBezTo>
                    <a:pt x="301" y="2884"/>
                    <a:pt x="265" y="2966"/>
                    <a:pt x="192" y="3039"/>
                  </a:cubicBezTo>
                  <a:cubicBezTo>
                    <a:pt x="119" y="3112"/>
                    <a:pt x="73" y="3194"/>
                    <a:pt x="0" y="3303"/>
                  </a:cubicBezTo>
                  <a:lnTo>
                    <a:pt x="0" y="3422"/>
                  </a:lnTo>
                  <a:lnTo>
                    <a:pt x="119" y="3422"/>
                  </a:lnTo>
                  <a:cubicBezTo>
                    <a:pt x="192" y="3340"/>
                    <a:pt x="228" y="3303"/>
                    <a:pt x="265" y="3230"/>
                  </a:cubicBezTo>
                  <a:cubicBezTo>
                    <a:pt x="347" y="3194"/>
                    <a:pt x="383" y="3112"/>
                    <a:pt x="420" y="3039"/>
                  </a:cubicBezTo>
                  <a:cubicBezTo>
                    <a:pt x="529" y="2929"/>
                    <a:pt x="648" y="2811"/>
                    <a:pt x="757" y="2655"/>
                  </a:cubicBezTo>
                  <a:cubicBezTo>
                    <a:pt x="985" y="2391"/>
                    <a:pt x="1213" y="2126"/>
                    <a:pt x="1442" y="1862"/>
                  </a:cubicBezTo>
                  <a:cubicBezTo>
                    <a:pt x="1633" y="1597"/>
                    <a:pt x="1825" y="1287"/>
                    <a:pt x="2016" y="986"/>
                  </a:cubicBezTo>
                  <a:cubicBezTo>
                    <a:pt x="2171" y="685"/>
                    <a:pt x="2281" y="375"/>
                    <a:pt x="2354" y="37"/>
                  </a:cubicBezTo>
                  <a:cubicBezTo>
                    <a:pt x="2354" y="1"/>
                    <a:pt x="2354" y="1"/>
                    <a:pt x="231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1"/>
            <p:cNvSpPr/>
            <p:nvPr/>
          </p:nvSpPr>
          <p:spPr>
            <a:xfrm>
              <a:off x="8395264" y="4213759"/>
              <a:ext cx="169774" cy="149898"/>
            </a:xfrm>
            <a:custGeom>
              <a:avLst/>
              <a:gdLst/>
              <a:ahLst/>
              <a:cxnLst/>
              <a:rect l="l" t="t" r="r" b="b"/>
              <a:pathLst>
                <a:path w="2966" h="2619" extrusionOk="0">
                  <a:moveTo>
                    <a:pt x="2929" y="1"/>
                  </a:moveTo>
                  <a:cubicBezTo>
                    <a:pt x="2893" y="1"/>
                    <a:pt x="2893" y="1"/>
                    <a:pt x="2893" y="37"/>
                  </a:cubicBezTo>
                  <a:cubicBezTo>
                    <a:pt x="2774" y="192"/>
                    <a:pt x="2664" y="384"/>
                    <a:pt x="2546" y="530"/>
                  </a:cubicBezTo>
                  <a:cubicBezTo>
                    <a:pt x="2436" y="685"/>
                    <a:pt x="2318" y="840"/>
                    <a:pt x="2172" y="986"/>
                  </a:cubicBezTo>
                  <a:cubicBezTo>
                    <a:pt x="2053" y="1141"/>
                    <a:pt x="1907" y="1251"/>
                    <a:pt x="1752" y="1406"/>
                  </a:cubicBezTo>
                  <a:cubicBezTo>
                    <a:pt x="1488" y="1597"/>
                    <a:pt x="1223" y="1789"/>
                    <a:pt x="949" y="1935"/>
                  </a:cubicBezTo>
                  <a:cubicBezTo>
                    <a:pt x="648" y="2126"/>
                    <a:pt x="347" y="2281"/>
                    <a:pt x="83" y="2437"/>
                  </a:cubicBezTo>
                  <a:cubicBezTo>
                    <a:pt x="1" y="2473"/>
                    <a:pt x="1" y="2510"/>
                    <a:pt x="37" y="2583"/>
                  </a:cubicBezTo>
                  <a:lnTo>
                    <a:pt x="83" y="2619"/>
                  </a:lnTo>
                  <a:lnTo>
                    <a:pt x="156" y="2619"/>
                  </a:lnTo>
                  <a:cubicBezTo>
                    <a:pt x="457" y="2473"/>
                    <a:pt x="721" y="2318"/>
                    <a:pt x="995" y="2126"/>
                  </a:cubicBezTo>
                  <a:cubicBezTo>
                    <a:pt x="1104" y="2053"/>
                    <a:pt x="1223" y="1980"/>
                    <a:pt x="1369" y="1862"/>
                  </a:cubicBezTo>
                  <a:cubicBezTo>
                    <a:pt x="1488" y="1789"/>
                    <a:pt x="1597" y="1670"/>
                    <a:pt x="1752" y="1561"/>
                  </a:cubicBezTo>
                  <a:cubicBezTo>
                    <a:pt x="1980" y="1369"/>
                    <a:pt x="2208" y="1141"/>
                    <a:pt x="2400" y="913"/>
                  </a:cubicBezTo>
                  <a:cubicBezTo>
                    <a:pt x="2509" y="794"/>
                    <a:pt x="2591" y="649"/>
                    <a:pt x="2664" y="530"/>
                  </a:cubicBezTo>
                  <a:cubicBezTo>
                    <a:pt x="2774" y="384"/>
                    <a:pt x="2856" y="229"/>
                    <a:pt x="2929" y="74"/>
                  </a:cubicBezTo>
                  <a:cubicBezTo>
                    <a:pt x="2966" y="37"/>
                    <a:pt x="2966" y="37"/>
                    <a:pt x="292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1"/>
            <p:cNvSpPr/>
            <p:nvPr/>
          </p:nvSpPr>
          <p:spPr>
            <a:xfrm>
              <a:off x="8445407" y="4298357"/>
              <a:ext cx="147851" cy="94037"/>
            </a:xfrm>
            <a:custGeom>
              <a:avLst/>
              <a:gdLst/>
              <a:ahLst/>
              <a:cxnLst/>
              <a:rect l="l" t="t" r="r" b="b"/>
              <a:pathLst>
                <a:path w="2583" h="1643" extrusionOk="0">
                  <a:moveTo>
                    <a:pt x="2509" y="1"/>
                  </a:moveTo>
                  <a:cubicBezTo>
                    <a:pt x="2509" y="1"/>
                    <a:pt x="2473" y="1"/>
                    <a:pt x="2473" y="46"/>
                  </a:cubicBezTo>
                  <a:cubicBezTo>
                    <a:pt x="2354" y="192"/>
                    <a:pt x="2208" y="347"/>
                    <a:pt x="2053" y="457"/>
                  </a:cubicBezTo>
                  <a:cubicBezTo>
                    <a:pt x="1898" y="575"/>
                    <a:pt x="1715" y="685"/>
                    <a:pt x="1524" y="803"/>
                  </a:cubicBezTo>
                  <a:cubicBezTo>
                    <a:pt x="1369" y="913"/>
                    <a:pt x="1177" y="1032"/>
                    <a:pt x="949" y="1105"/>
                  </a:cubicBezTo>
                  <a:lnTo>
                    <a:pt x="986" y="1105"/>
                  </a:lnTo>
                  <a:cubicBezTo>
                    <a:pt x="840" y="1187"/>
                    <a:pt x="685" y="1223"/>
                    <a:pt x="530" y="1296"/>
                  </a:cubicBezTo>
                  <a:cubicBezTo>
                    <a:pt x="384" y="1333"/>
                    <a:pt x="228" y="1415"/>
                    <a:pt x="73" y="1488"/>
                  </a:cubicBezTo>
                  <a:cubicBezTo>
                    <a:pt x="37" y="1488"/>
                    <a:pt x="37" y="1488"/>
                    <a:pt x="37" y="1524"/>
                  </a:cubicBezTo>
                  <a:cubicBezTo>
                    <a:pt x="0" y="1524"/>
                    <a:pt x="0" y="1561"/>
                    <a:pt x="0" y="1561"/>
                  </a:cubicBezTo>
                  <a:cubicBezTo>
                    <a:pt x="37" y="1597"/>
                    <a:pt x="73" y="1643"/>
                    <a:pt x="119" y="1643"/>
                  </a:cubicBezTo>
                  <a:cubicBezTo>
                    <a:pt x="347" y="1561"/>
                    <a:pt x="575" y="1451"/>
                    <a:pt x="758" y="1369"/>
                  </a:cubicBezTo>
                  <a:cubicBezTo>
                    <a:pt x="986" y="1260"/>
                    <a:pt x="1214" y="1141"/>
                    <a:pt x="1405" y="1032"/>
                  </a:cubicBezTo>
                  <a:cubicBezTo>
                    <a:pt x="1633" y="913"/>
                    <a:pt x="1825" y="803"/>
                    <a:pt x="2017" y="648"/>
                  </a:cubicBezTo>
                  <a:cubicBezTo>
                    <a:pt x="2208" y="502"/>
                    <a:pt x="2400" y="311"/>
                    <a:pt x="2546" y="119"/>
                  </a:cubicBezTo>
                  <a:cubicBezTo>
                    <a:pt x="2582" y="83"/>
                    <a:pt x="2582" y="46"/>
                    <a:pt x="2546" y="46"/>
                  </a:cubicBezTo>
                  <a:lnTo>
                    <a:pt x="250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1"/>
            <p:cNvSpPr/>
            <p:nvPr/>
          </p:nvSpPr>
          <p:spPr>
            <a:xfrm>
              <a:off x="8336764" y="3976736"/>
              <a:ext cx="45506" cy="75607"/>
            </a:xfrm>
            <a:custGeom>
              <a:avLst/>
              <a:gdLst/>
              <a:ahLst/>
              <a:cxnLst/>
              <a:rect l="l" t="t" r="r" b="b"/>
              <a:pathLst>
                <a:path w="795" h="1321" extrusionOk="0">
                  <a:moveTo>
                    <a:pt x="37" y="0"/>
                  </a:moveTo>
                  <a:lnTo>
                    <a:pt x="37" y="37"/>
                  </a:lnTo>
                  <a:cubicBezTo>
                    <a:pt x="37" y="37"/>
                    <a:pt x="1" y="37"/>
                    <a:pt x="1" y="73"/>
                  </a:cubicBezTo>
                  <a:cubicBezTo>
                    <a:pt x="74" y="301"/>
                    <a:pt x="192" y="529"/>
                    <a:pt x="302" y="721"/>
                  </a:cubicBezTo>
                  <a:cubicBezTo>
                    <a:pt x="338" y="830"/>
                    <a:pt x="421" y="912"/>
                    <a:pt x="494" y="1022"/>
                  </a:cubicBezTo>
                  <a:cubicBezTo>
                    <a:pt x="567" y="1104"/>
                    <a:pt x="649" y="1213"/>
                    <a:pt x="722" y="1286"/>
                  </a:cubicBezTo>
                  <a:cubicBezTo>
                    <a:pt x="722" y="1309"/>
                    <a:pt x="731" y="1321"/>
                    <a:pt x="744" y="1321"/>
                  </a:cubicBezTo>
                  <a:cubicBezTo>
                    <a:pt x="758" y="1321"/>
                    <a:pt x="776" y="1309"/>
                    <a:pt x="795" y="1286"/>
                  </a:cubicBezTo>
                  <a:lnTo>
                    <a:pt x="795" y="1213"/>
                  </a:lnTo>
                  <a:cubicBezTo>
                    <a:pt x="758" y="1177"/>
                    <a:pt x="685" y="1104"/>
                    <a:pt x="649" y="1058"/>
                  </a:cubicBezTo>
                  <a:cubicBezTo>
                    <a:pt x="603" y="985"/>
                    <a:pt x="567" y="949"/>
                    <a:pt x="530" y="876"/>
                  </a:cubicBezTo>
                  <a:cubicBezTo>
                    <a:pt x="457" y="794"/>
                    <a:pt x="375" y="684"/>
                    <a:pt x="302" y="566"/>
                  </a:cubicBezTo>
                  <a:cubicBezTo>
                    <a:pt x="229" y="456"/>
                    <a:pt x="192" y="301"/>
                    <a:pt x="147" y="192"/>
                  </a:cubicBezTo>
                  <a:cubicBezTo>
                    <a:pt x="110" y="146"/>
                    <a:pt x="110" y="110"/>
                    <a:pt x="74" y="37"/>
                  </a:cubicBezTo>
                  <a:cubicBezTo>
                    <a:pt x="74" y="37"/>
                    <a:pt x="74" y="0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1"/>
            <p:cNvSpPr/>
            <p:nvPr/>
          </p:nvSpPr>
          <p:spPr>
            <a:xfrm>
              <a:off x="8373856" y="3963686"/>
              <a:ext cx="19404" cy="82533"/>
            </a:xfrm>
            <a:custGeom>
              <a:avLst/>
              <a:gdLst/>
              <a:ahLst/>
              <a:cxnLst/>
              <a:rect l="l" t="t" r="r" b="b"/>
              <a:pathLst>
                <a:path w="339" h="1442" extrusionOk="0">
                  <a:moveTo>
                    <a:pt x="302" y="0"/>
                  </a:moveTo>
                  <a:cubicBezTo>
                    <a:pt x="265" y="0"/>
                    <a:pt x="265" y="0"/>
                    <a:pt x="265" y="37"/>
                  </a:cubicBezTo>
                  <a:cubicBezTo>
                    <a:pt x="265" y="192"/>
                    <a:pt x="265" y="374"/>
                    <a:pt x="229" y="529"/>
                  </a:cubicBezTo>
                  <a:cubicBezTo>
                    <a:pt x="229" y="648"/>
                    <a:pt x="183" y="757"/>
                    <a:pt x="147" y="876"/>
                  </a:cubicBezTo>
                  <a:cubicBezTo>
                    <a:pt x="147" y="985"/>
                    <a:pt x="110" y="1104"/>
                    <a:pt x="74" y="1213"/>
                  </a:cubicBezTo>
                  <a:cubicBezTo>
                    <a:pt x="37" y="1250"/>
                    <a:pt x="37" y="1332"/>
                    <a:pt x="1" y="1368"/>
                  </a:cubicBezTo>
                  <a:lnTo>
                    <a:pt x="1" y="1405"/>
                  </a:lnTo>
                  <a:lnTo>
                    <a:pt x="37" y="1441"/>
                  </a:lnTo>
                  <a:cubicBezTo>
                    <a:pt x="37" y="1441"/>
                    <a:pt x="74" y="1441"/>
                    <a:pt x="74" y="1405"/>
                  </a:cubicBezTo>
                  <a:cubicBezTo>
                    <a:pt x="183" y="1213"/>
                    <a:pt x="265" y="949"/>
                    <a:pt x="302" y="721"/>
                  </a:cubicBezTo>
                  <a:cubicBezTo>
                    <a:pt x="338" y="493"/>
                    <a:pt x="338" y="265"/>
                    <a:pt x="338" y="37"/>
                  </a:cubicBezTo>
                  <a:cubicBezTo>
                    <a:pt x="338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1"/>
            <p:cNvSpPr/>
            <p:nvPr/>
          </p:nvSpPr>
          <p:spPr>
            <a:xfrm>
              <a:off x="8221366" y="4357369"/>
              <a:ext cx="572400" cy="245996"/>
            </a:xfrm>
            <a:custGeom>
              <a:avLst/>
              <a:gdLst/>
              <a:ahLst/>
              <a:cxnLst/>
              <a:rect l="l" t="t" r="r" b="b"/>
              <a:pathLst>
                <a:path w="10000" h="4298" extrusionOk="0">
                  <a:moveTo>
                    <a:pt x="1" y="1"/>
                  </a:moveTo>
                  <a:cubicBezTo>
                    <a:pt x="37" y="1862"/>
                    <a:pt x="1141" y="3458"/>
                    <a:pt x="2701" y="4297"/>
                  </a:cubicBezTo>
                  <a:lnTo>
                    <a:pt x="7299" y="4297"/>
                  </a:lnTo>
                  <a:cubicBezTo>
                    <a:pt x="8859" y="3458"/>
                    <a:pt x="9917" y="1862"/>
                    <a:pt x="9999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1"/>
            <p:cNvSpPr/>
            <p:nvPr/>
          </p:nvSpPr>
          <p:spPr>
            <a:xfrm>
              <a:off x="8221366" y="4357369"/>
              <a:ext cx="572400" cy="48077"/>
            </a:xfrm>
            <a:custGeom>
              <a:avLst/>
              <a:gdLst/>
              <a:ahLst/>
              <a:cxnLst/>
              <a:rect l="l" t="t" r="r" b="b"/>
              <a:pathLst>
                <a:path w="10000" h="840" extrusionOk="0">
                  <a:moveTo>
                    <a:pt x="1" y="1"/>
                  </a:moveTo>
                  <a:cubicBezTo>
                    <a:pt x="1" y="265"/>
                    <a:pt x="37" y="566"/>
                    <a:pt x="74" y="840"/>
                  </a:cubicBezTo>
                  <a:lnTo>
                    <a:pt x="9917" y="840"/>
                  </a:lnTo>
                  <a:cubicBezTo>
                    <a:pt x="9963" y="566"/>
                    <a:pt x="9999" y="302"/>
                    <a:pt x="9999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1"/>
            <p:cNvSpPr/>
            <p:nvPr/>
          </p:nvSpPr>
          <p:spPr>
            <a:xfrm>
              <a:off x="8238595" y="4444600"/>
              <a:ext cx="537426" cy="158770"/>
            </a:xfrm>
            <a:custGeom>
              <a:avLst/>
              <a:gdLst/>
              <a:ahLst/>
              <a:cxnLst/>
              <a:rect l="l" t="t" r="r" b="b"/>
              <a:pathLst>
                <a:path w="9389" h="2774" extrusionOk="0">
                  <a:moveTo>
                    <a:pt x="1" y="0"/>
                  </a:moveTo>
                  <a:cubicBezTo>
                    <a:pt x="420" y="1177"/>
                    <a:pt x="1260" y="2162"/>
                    <a:pt x="2364" y="2773"/>
                  </a:cubicBezTo>
                  <a:lnTo>
                    <a:pt x="6998" y="2773"/>
                  </a:lnTo>
                  <a:cubicBezTo>
                    <a:pt x="8138" y="2162"/>
                    <a:pt x="8978" y="1177"/>
                    <a:pt x="9388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5" name="Google Shape;3835;p51"/>
          <p:cNvGrpSpPr/>
          <p:nvPr/>
        </p:nvGrpSpPr>
        <p:grpSpPr>
          <a:xfrm>
            <a:off x="234217" y="3228727"/>
            <a:ext cx="1055780" cy="1374651"/>
            <a:chOff x="234217" y="3228727"/>
            <a:chExt cx="1055780" cy="1374651"/>
          </a:xfrm>
        </p:grpSpPr>
        <p:sp>
          <p:nvSpPr>
            <p:cNvPr id="3836" name="Google Shape;3836;p51"/>
            <p:cNvSpPr/>
            <p:nvPr/>
          </p:nvSpPr>
          <p:spPr>
            <a:xfrm>
              <a:off x="392441" y="3228727"/>
              <a:ext cx="428634" cy="843665"/>
            </a:xfrm>
            <a:custGeom>
              <a:avLst/>
              <a:gdLst/>
              <a:ahLst/>
              <a:cxnLst/>
              <a:rect l="l" t="t" r="r" b="b"/>
              <a:pathLst>
                <a:path w="8130" h="16002" extrusionOk="0">
                  <a:moveTo>
                    <a:pt x="4179" y="0"/>
                  </a:moveTo>
                  <a:cubicBezTo>
                    <a:pt x="4069" y="0"/>
                    <a:pt x="3951" y="0"/>
                    <a:pt x="3841" y="37"/>
                  </a:cubicBezTo>
                  <a:cubicBezTo>
                    <a:pt x="3686" y="73"/>
                    <a:pt x="3568" y="155"/>
                    <a:pt x="3458" y="228"/>
                  </a:cubicBezTo>
                  <a:cubicBezTo>
                    <a:pt x="3112" y="493"/>
                    <a:pt x="2966" y="839"/>
                    <a:pt x="2884" y="1104"/>
                  </a:cubicBezTo>
                  <a:cubicBezTo>
                    <a:pt x="2774" y="1487"/>
                    <a:pt x="2774" y="1898"/>
                    <a:pt x="2847" y="2399"/>
                  </a:cubicBezTo>
                  <a:cubicBezTo>
                    <a:pt x="2884" y="2773"/>
                    <a:pt x="3002" y="3156"/>
                    <a:pt x="3157" y="3649"/>
                  </a:cubicBezTo>
                  <a:cubicBezTo>
                    <a:pt x="3303" y="4032"/>
                    <a:pt x="3422" y="4333"/>
                    <a:pt x="3531" y="4680"/>
                  </a:cubicBezTo>
                  <a:cubicBezTo>
                    <a:pt x="3723" y="5054"/>
                    <a:pt x="3841" y="5401"/>
                    <a:pt x="3987" y="5665"/>
                  </a:cubicBezTo>
                  <a:cubicBezTo>
                    <a:pt x="4179" y="6003"/>
                    <a:pt x="4371" y="6313"/>
                    <a:pt x="4599" y="6577"/>
                  </a:cubicBezTo>
                  <a:cubicBezTo>
                    <a:pt x="4790" y="6842"/>
                    <a:pt x="5018" y="7070"/>
                    <a:pt x="5283" y="7262"/>
                  </a:cubicBezTo>
                  <a:lnTo>
                    <a:pt x="5319" y="7262"/>
                  </a:lnTo>
                  <a:lnTo>
                    <a:pt x="5356" y="7563"/>
                  </a:lnTo>
                  <a:lnTo>
                    <a:pt x="5392" y="7645"/>
                  </a:lnTo>
                  <a:lnTo>
                    <a:pt x="5438" y="7909"/>
                  </a:lnTo>
                  <a:cubicBezTo>
                    <a:pt x="5511" y="8283"/>
                    <a:pt x="5620" y="8667"/>
                    <a:pt x="5702" y="9123"/>
                  </a:cubicBezTo>
                  <a:cubicBezTo>
                    <a:pt x="5774" y="9684"/>
                    <a:pt x="5845" y="10167"/>
                    <a:pt x="5925" y="10614"/>
                  </a:cubicBezTo>
                  <a:lnTo>
                    <a:pt x="5925" y="10614"/>
                  </a:lnTo>
                  <a:cubicBezTo>
                    <a:pt x="5913" y="10573"/>
                    <a:pt x="5883" y="10519"/>
                    <a:pt x="5848" y="10491"/>
                  </a:cubicBezTo>
                  <a:cubicBezTo>
                    <a:pt x="5812" y="10418"/>
                    <a:pt x="5739" y="10336"/>
                    <a:pt x="5702" y="10263"/>
                  </a:cubicBezTo>
                  <a:cubicBezTo>
                    <a:pt x="5739" y="10227"/>
                    <a:pt x="5739" y="10190"/>
                    <a:pt x="5739" y="10154"/>
                  </a:cubicBezTo>
                  <a:cubicBezTo>
                    <a:pt x="5547" y="9615"/>
                    <a:pt x="5356" y="9123"/>
                    <a:pt x="5128" y="8594"/>
                  </a:cubicBezTo>
                  <a:cubicBezTo>
                    <a:pt x="4754" y="7827"/>
                    <a:pt x="4334" y="7143"/>
                    <a:pt x="3841" y="6541"/>
                  </a:cubicBezTo>
                  <a:cubicBezTo>
                    <a:pt x="3613" y="6194"/>
                    <a:pt x="3340" y="5930"/>
                    <a:pt x="3075" y="5665"/>
                  </a:cubicBezTo>
                  <a:cubicBezTo>
                    <a:pt x="2847" y="5474"/>
                    <a:pt x="2619" y="5319"/>
                    <a:pt x="2427" y="5173"/>
                  </a:cubicBezTo>
                  <a:cubicBezTo>
                    <a:pt x="2245" y="5054"/>
                    <a:pt x="2017" y="4945"/>
                    <a:pt x="1825" y="4826"/>
                  </a:cubicBezTo>
                  <a:cubicBezTo>
                    <a:pt x="1634" y="4789"/>
                    <a:pt x="1406" y="4680"/>
                    <a:pt x="1141" y="4634"/>
                  </a:cubicBezTo>
                  <a:cubicBezTo>
                    <a:pt x="1022" y="4598"/>
                    <a:pt x="949" y="4598"/>
                    <a:pt x="877" y="4598"/>
                  </a:cubicBezTo>
                  <a:lnTo>
                    <a:pt x="794" y="4598"/>
                  </a:lnTo>
                  <a:cubicBezTo>
                    <a:pt x="685" y="4598"/>
                    <a:pt x="603" y="4634"/>
                    <a:pt x="493" y="4680"/>
                  </a:cubicBezTo>
                  <a:cubicBezTo>
                    <a:pt x="420" y="4716"/>
                    <a:pt x="302" y="4753"/>
                    <a:pt x="265" y="4826"/>
                  </a:cubicBezTo>
                  <a:cubicBezTo>
                    <a:pt x="192" y="4908"/>
                    <a:pt x="110" y="5017"/>
                    <a:pt x="74" y="5136"/>
                  </a:cubicBezTo>
                  <a:cubicBezTo>
                    <a:pt x="37" y="5209"/>
                    <a:pt x="1" y="5364"/>
                    <a:pt x="1" y="5510"/>
                  </a:cubicBezTo>
                  <a:cubicBezTo>
                    <a:pt x="1" y="5665"/>
                    <a:pt x="1" y="5820"/>
                    <a:pt x="37" y="5966"/>
                  </a:cubicBezTo>
                  <a:cubicBezTo>
                    <a:pt x="74" y="6231"/>
                    <a:pt x="147" y="6504"/>
                    <a:pt x="302" y="6806"/>
                  </a:cubicBezTo>
                  <a:cubicBezTo>
                    <a:pt x="457" y="7034"/>
                    <a:pt x="648" y="7298"/>
                    <a:pt x="913" y="7563"/>
                  </a:cubicBezTo>
                  <a:cubicBezTo>
                    <a:pt x="1105" y="7791"/>
                    <a:pt x="1369" y="8019"/>
                    <a:pt x="1634" y="8247"/>
                  </a:cubicBezTo>
                  <a:cubicBezTo>
                    <a:pt x="2163" y="8667"/>
                    <a:pt x="2738" y="9050"/>
                    <a:pt x="3340" y="9351"/>
                  </a:cubicBezTo>
                  <a:cubicBezTo>
                    <a:pt x="3650" y="9506"/>
                    <a:pt x="3914" y="9652"/>
                    <a:pt x="4179" y="9734"/>
                  </a:cubicBezTo>
                  <a:cubicBezTo>
                    <a:pt x="4407" y="9843"/>
                    <a:pt x="4635" y="9925"/>
                    <a:pt x="4827" y="9998"/>
                  </a:cubicBezTo>
                  <a:lnTo>
                    <a:pt x="4900" y="9998"/>
                  </a:lnTo>
                  <a:cubicBezTo>
                    <a:pt x="5091" y="10071"/>
                    <a:pt x="5246" y="10154"/>
                    <a:pt x="5392" y="10190"/>
                  </a:cubicBezTo>
                  <a:lnTo>
                    <a:pt x="5392" y="10154"/>
                  </a:lnTo>
                  <a:lnTo>
                    <a:pt x="5438" y="10263"/>
                  </a:lnTo>
                  <a:lnTo>
                    <a:pt x="5474" y="10263"/>
                  </a:lnTo>
                  <a:lnTo>
                    <a:pt x="5511" y="10336"/>
                  </a:lnTo>
                  <a:cubicBezTo>
                    <a:pt x="5620" y="10528"/>
                    <a:pt x="5739" y="10719"/>
                    <a:pt x="5812" y="10947"/>
                  </a:cubicBezTo>
                  <a:cubicBezTo>
                    <a:pt x="5894" y="11066"/>
                    <a:pt x="5930" y="11212"/>
                    <a:pt x="6003" y="11403"/>
                  </a:cubicBezTo>
                  <a:lnTo>
                    <a:pt x="6040" y="11595"/>
                  </a:lnTo>
                  <a:lnTo>
                    <a:pt x="6040" y="11558"/>
                  </a:lnTo>
                  <a:cubicBezTo>
                    <a:pt x="6076" y="12243"/>
                    <a:pt x="6122" y="12808"/>
                    <a:pt x="6122" y="13264"/>
                  </a:cubicBezTo>
                  <a:cubicBezTo>
                    <a:pt x="6122" y="13839"/>
                    <a:pt x="6076" y="14368"/>
                    <a:pt x="6003" y="14824"/>
                  </a:cubicBezTo>
                  <a:lnTo>
                    <a:pt x="6003" y="14715"/>
                  </a:lnTo>
                  <a:cubicBezTo>
                    <a:pt x="5967" y="14560"/>
                    <a:pt x="5894" y="14368"/>
                    <a:pt x="5812" y="14177"/>
                  </a:cubicBezTo>
                  <a:cubicBezTo>
                    <a:pt x="5848" y="13648"/>
                    <a:pt x="5812" y="13155"/>
                    <a:pt x="5702" y="12662"/>
                  </a:cubicBezTo>
                  <a:cubicBezTo>
                    <a:pt x="5547" y="12161"/>
                    <a:pt x="5319" y="11668"/>
                    <a:pt x="4982" y="11212"/>
                  </a:cubicBezTo>
                  <a:cubicBezTo>
                    <a:pt x="4827" y="10984"/>
                    <a:pt x="4635" y="10756"/>
                    <a:pt x="4407" y="10564"/>
                  </a:cubicBezTo>
                  <a:cubicBezTo>
                    <a:pt x="4298" y="10455"/>
                    <a:pt x="4142" y="10336"/>
                    <a:pt x="4024" y="10227"/>
                  </a:cubicBezTo>
                  <a:cubicBezTo>
                    <a:pt x="3878" y="10108"/>
                    <a:pt x="3759" y="10035"/>
                    <a:pt x="3613" y="9962"/>
                  </a:cubicBezTo>
                  <a:cubicBezTo>
                    <a:pt x="3458" y="9880"/>
                    <a:pt x="3303" y="9843"/>
                    <a:pt x="3157" y="9807"/>
                  </a:cubicBezTo>
                  <a:cubicBezTo>
                    <a:pt x="3039" y="9770"/>
                    <a:pt x="2929" y="9734"/>
                    <a:pt x="2811" y="9734"/>
                  </a:cubicBezTo>
                  <a:cubicBezTo>
                    <a:pt x="2774" y="9734"/>
                    <a:pt x="2738" y="9734"/>
                    <a:pt x="2701" y="9770"/>
                  </a:cubicBezTo>
                  <a:cubicBezTo>
                    <a:pt x="2546" y="9770"/>
                    <a:pt x="2391" y="9807"/>
                    <a:pt x="2245" y="9880"/>
                  </a:cubicBezTo>
                  <a:cubicBezTo>
                    <a:pt x="2126" y="9962"/>
                    <a:pt x="2053" y="10035"/>
                    <a:pt x="1935" y="10108"/>
                  </a:cubicBezTo>
                  <a:cubicBezTo>
                    <a:pt x="1862" y="10227"/>
                    <a:pt x="1825" y="10299"/>
                    <a:pt x="1789" y="10382"/>
                  </a:cubicBezTo>
                  <a:cubicBezTo>
                    <a:pt x="1743" y="10455"/>
                    <a:pt x="1743" y="10491"/>
                    <a:pt x="1707" y="10528"/>
                  </a:cubicBezTo>
                  <a:lnTo>
                    <a:pt x="1707" y="10683"/>
                  </a:lnTo>
                  <a:cubicBezTo>
                    <a:pt x="1670" y="10874"/>
                    <a:pt x="1707" y="11102"/>
                    <a:pt x="1789" y="11330"/>
                  </a:cubicBezTo>
                  <a:cubicBezTo>
                    <a:pt x="1898" y="11522"/>
                    <a:pt x="2017" y="11750"/>
                    <a:pt x="2163" y="11978"/>
                  </a:cubicBezTo>
                  <a:cubicBezTo>
                    <a:pt x="2318" y="12206"/>
                    <a:pt x="2509" y="12389"/>
                    <a:pt x="2701" y="12617"/>
                  </a:cubicBezTo>
                  <a:cubicBezTo>
                    <a:pt x="3075" y="13000"/>
                    <a:pt x="3458" y="13346"/>
                    <a:pt x="3914" y="13648"/>
                  </a:cubicBezTo>
                  <a:cubicBezTo>
                    <a:pt x="4024" y="13757"/>
                    <a:pt x="4215" y="13876"/>
                    <a:pt x="4371" y="13949"/>
                  </a:cubicBezTo>
                  <a:cubicBezTo>
                    <a:pt x="4754" y="14140"/>
                    <a:pt x="5128" y="14295"/>
                    <a:pt x="5584" y="14332"/>
                  </a:cubicBezTo>
                  <a:cubicBezTo>
                    <a:pt x="5584" y="14368"/>
                    <a:pt x="5620" y="14368"/>
                    <a:pt x="5620" y="14368"/>
                  </a:cubicBezTo>
                  <a:lnTo>
                    <a:pt x="5666" y="14487"/>
                  </a:lnTo>
                  <a:lnTo>
                    <a:pt x="5666" y="14441"/>
                  </a:lnTo>
                  <a:cubicBezTo>
                    <a:pt x="5775" y="14788"/>
                    <a:pt x="5848" y="15052"/>
                    <a:pt x="5894" y="15317"/>
                  </a:cubicBezTo>
                  <a:lnTo>
                    <a:pt x="5894" y="15353"/>
                  </a:lnTo>
                  <a:lnTo>
                    <a:pt x="5894" y="15399"/>
                  </a:lnTo>
                  <a:cubicBezTo>
                    <a:pt x="5894" y="15472"/>
                    <a:pt x="5848" y="15545"/>
                    <a:pt x="5848" y="15627"/>
                  </a:cubicBezTo>
                  <a:lnTo>
                    <a:pt x="5812" y="15664"/>
                  </a:lnTo>
                  <a:cubicBezTo>
                    <a:pt x="5812" y="15737"/>
                    <a:pt x="5812" y="15773"/>
                    <a:pt x="5775" y="15855"/>
                  </a:cubicBezTo>
                  <a:lnTo>
                    <a:pt x="5775" y="15928"/>
                  </a:lnTo>
                  <a:cubicBezTo>
                    <a:pt x="5775" y="15965"/>
                    <a:pt x="5812" y="15965"/>
                    <a:pt x="5848" y="16001"/>
                  </a:cubicBezTo>
                  <a:lnTo>
                    <a:pt x="5894" y="16001"/>
                  </a:lnTo>
                  <a:cubicBezTo>
                    <a:pt x="5930" y="16001"/>
                    <a:pt x="5967" y="15965"/>
                    <a:pt x="5967" y="15928"/>
                  </a:cubicBezTo>
                  <a:lnTo>
                    <a:pt x="6003" y="15892"/>
                  </a:lnTo>
                  <a:lnTo>
                    <a:pt x="6003" y="15855"/>
                  </a:lnTo>
                  <a:lnTo>
                    <a:pt x="6003" y="15810"/>
                  </a:lnTo>
                  <a:cubicBezTo>
                    <a:pt x="6040" y="15810"/>
                    <a:pt x="6040" y="15773"/>
                    <a:pt x="6040" y="15737"/>
                  </a:cubicBezTo>
                  <a:cubicBezTo>
                    <a:pt x="6076" y="15700"/>
                    <a:pt x="6076" y="15627"/>
                    <a:pt x="6122" y="15581"/>
                  </a:cubicBezTo>
                  <a:cubicBezTo>
                    <a:pt x="6122" y="15509"/>
                    <a:pt x="6122" y="15472"/>
                    <a:pt x="6159" y="15436"/>
                  </a:cubicBezTo>
                  <a:cubicBezTo>
                    <a:pt x="6159" y="15436"/>
                    <a:pt x="6195" y="15399"/>
                    <a:pt x="6195" y="15353"/>
                  </a:cubicBezTo>
                  <a:cubicBezTo>
                    <a:pt x="6268" y="15089"/>
                    <a:pt x="6387" y="14824"/>
                    <a:pt x="6496" y="14523"/>
                  </a:cubicBezTo>
                  <a:lnTo>
                    <a:pt x="6533" y="14441"/>
                  </a:lnTo>
                  <a:lnTo>
                    <a:pt x="6533" y="14368"/>
                  </a:lnTo>
                  <a:lnTo>
                    <a:pt x="6578" y="14295"/>
                  </a:lnTo>
                  <a:cubicBezTo>
                    <a:pt x="6615" y="14295"/>
                    <a:pt x="6651" y="14259"/>
                    <a:pt x="6651" y="14259"/>
                  </a:cubicBezTo>
                  <a:cubicBezTo>
                    <a:pt x="6688" y="14213"/>
                    <a:pt x="6761" y="14177"/>
                    <a:pt x="6806" y="14140"/>
                  </a:cubicBezTo>
                  <a:cubicBezTo>
                    <a:pt x="6916" y="14067"/>
                    <a:pt x="7034" y="13949"/>
                    <a:pt x="7144" y="13803"/>
                  </a:cubicBezTo>
                  <a:cubicBezTo>
                    <a:pt x="7408" y="13492"/>
                    <a:pt x="7636" y="13191"/>
                    <a:pt x="7792" y="12890"/>
                  </a:cubicBezTo>
                  <a:cubicBezTo>
                    <a:pt x="7901" y="12735"/>
                    <a:pt x="8020" y="12507"/>
                    <a:pt x="8056" y="12279"/>
                  </a:cubicBezTo>
                  <a:cubicBezTo>
                    <a:pt x="8093" y="12124"/>
                    <a:pt x="8129" y="11932"/>
                    <a:pt x="8056" y="11750"/>
                  </a:cubicBezTo>
                  <a:cubicBezTo>
                    <a:pt x="8020" y="11668"/>
                    <a:pt x="7983" y="11595"/>
                    <a:pt x="7901" y="11558"/>
                  </a:cubicBezTo>
                  <a:cubicBezTo>
                    <a:pt x="7828" y="11522"/>
                    <a:pt x="7719" y="11476"/>
                    <a:pt x="7600" y="11440"/>
                  </a:cubicBezTo>
                  <a:lnTo>
                    <a:pt x="7490" y="11440"/>
                  </a:lnTo>
                  <a:cubicBezTo>
                    <a:pt x="7408" y="11440"/>
                    <a:pt x="7335" y="11440"/>
                    <a:pt x="7299" y="11476"/>
                  </a:cubicBezTo>
                  <a:cubicBezTo>
                    <a:pt x="7180" y="11476"/>
                    <a:pt x="7107" y="11558"/>
                    <a:pt x="7034" y="11595"/>
                  </a:cubicBezTo>
                  <a:cubicBezTo>
                    <a:pt x="6879" y="11750"/>
                    <a:pt x="6761" y="11932"/>
                    <a:pt x="6688" y="12161"/>
                  </a:cubicBezTo>
                  <a:cubicBezTo>
                    <a:pt x="6615" y="12352"/>
                    <a:pt x="6533" y="12617"/>
                    <a:pt x="6496" y="12927"/>
                  </a:cubicBezTo>
                  <a:cubicBezTo>
                    <a:pt x="6460" y="13191"/>
                    <a:pt x="6423" y="13419"/>
                    <a:pt x="6423" y="13648"/>
                  </a:cubicBezTo>
                  <a:lnTo>
                    <a:pt x="6423" y="12963"/>
                  </a:lnTo>
                  <a:cubicBezTo>
                    <a:pt x="6423" y="12206"/>
                    <a:pt x="6350" y="11367"/>
                    <a:pt x="6195" y="10455"/>
                  </a:cubicBezTo>
                  <a:cubicBezTo>
                    <a:pt x="6122" y="10035"/>
                    <a:pt x="6040" y="9652"/>
                    <a:pt x="5967" y="9241"/>
                  </a:cubicBezTo>
                  <a:lnTo>
                    <a:pt x="5967" y="9123"/>
                  </a:lnTo>
                  <a:lnTo>
                    <a:pt x="5930" y="9086"/>
                  </a:lnTo>
                  <a:lnTo>
                    <a:pt x="5930" y="9050"/>
                  </a:lnTo>
                  <a:cubicBezTo>
                    <a:pt x="5894" y="8740"/>
                    <a:pt x="5812" y="8402"/>
                    <a:pt x="5739" y="8055"/>
                  </a:cubicBezTo>
                  <a:cubicBezTo>
                    <a:pt x="5666" y="7754"/>
                    <a:pt x="5584" y="7490"/>
                    <a:pt x="5511" y="7189"/>
                  </a:cubicBezTo>
                  <a:lnTo>
                    <a:pt x="5511" y="7107"/>
                  </a:lnTo>
                  <a:cubicBezTo>
                    <a:pt x="5547" y="6961"/>
                    <a:pt x="5584" y="6806"/>
                    <a:pt x="5620" y="6614"/>
                  </a:cubicBezTo>
                  <a:cubicBezTo>
                    <a:pt x="5666" y="6386"/>
                    <a:pt x="5739" y="6194"/>
                    <a:pt x="5775" y="5966"/>
                  </a:cubicBezTo>
                  <a:lnTo>
                    <a:pt x="5775" y="5930"/>
                  </a:lnTo>
                  <a:lnTo>
                    <a:pt x="5812" y="5930"/>
                  </a:lnTo>
                  <a:lnTo>
                    <a:pt x="5812" y="5893"/>
                  </a:lnTo>
                  <a:cubicBezTo>
                    <a:pt x="5894" y="5547"/>
                    <a:pt x="6003" y="5173"/>
                    <a:pt x="6076" y="4789"/>
                  </a:cubicBezTo>
                  <a:cubicBezTo>
                    <a:pt x="6159" y="4406"/>
                    <a:pt x="6195" y="4105"/>
                    <a:pt x="6232" y="3804"/>
                  </a:cubicBezTo>
                  <a:cubicBezTo>
                    <a:pt x="6305" y="3421"/>
                    <a:pt x="6305" y="3120"/>
                    <a:pt x="6305" y="2855"/>
                  </a:cubicBezTo>
                  <a:cubicBezTo>
                    <a:pt x="6305" y="2126"/>
                    <a:pt x="6159" y="1560"/>
                    <a:pt x="5848" y="1104"/>
                  </a:cubicBezTo>
                  <a:cubicBezTo>
                    <a:pt x="5702" y="839"/>
                    <a:pt x="5474" y="611"/>
                    <a:pt x="5246" y="420"/>
                  </a:cubicBezTo>
                  <a:cubicBezTo>
                    <a:pt x="5091" y="265"/>
                    <a:pt x="4936" y="192"/>
                    <a:pt x="4754" y="119"/>
                  </a:cubicBezTo>
                  <a:cubicBezTo>
                    <a:pt x="4599" y="73"/>
                    <a:pt x="4443" y="0"/>
                    <a:pt x="4298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1"/>
            <p:cNvSpPr/>
            <p:nvPr/>
          </p:nvSpPr>
          <p:spPr>
            <a:xfrm>
              <a:off x="779169" y="3290729"/>
              <a:ext cx="510828" cy="801857"/>
            </a:xfrm>
            <a:custGeom>
              <a:avLst/>
              <a:gdLst/>
              <a:ahLst/>
              <a:cxnLst/>
              <a:rect l="l" t="t" r="r" b="b"/>
              <a:pathLst>
                <a:path w="9689" h="15209" extrusionOk="0">
                  <a:moveTo>
                    <a:pt x="6997" y="1"/>
                  </a:moveTo>
                  <a:cubicBezTo>
                    <a:pt x="6769" y="1"/>
                    <a:pt x="6496" y="83"/>
                    <a:pt x="6231" y="192"/>
                  </a:cubicBezTo>
                  <a:cubicBezTo>
                    <a:pt x="6003" y="348"/>
                    <a:pt x="5775" y="539"/>
                    <a:pt x="5583" y="767"/>
                  </a:cubicBezTo>
                  <a:cubicBezTo>
                    <a:pt x="5355" y="995"/>
                    <a:pt x="5173" y="1260"/>
                    <a:pt x="5054" y="1524"/>
                  </a:cubicBezTo>
                  <a:cubicBezTo>
                    <a:pt x="4981" y="1679"/>
                    <a:pt x="4899" y="1789"/>
                    <a:pt x="4826" y="1944"/>
                  </a:cubicBezTo>
                  <a:cubicBezTo>
                    <a:pt x="4790" y="2090"/>
                    <a:pt x="4717" y="2282"/>
                    <a:pt x="4671" y="2437"/>
                  </a:cubicBezTo>
                  <a:cubicBezTo>
                    <a:pt x="4562" y="2856"/>
                    <a:pt x="4489" y="3276"/>
                    <a:pt x="4443" y="3769"/>
                  </a:cubicBezTo>
                  <a:cubicBezTo>
                    <a:pt x="4370" y="4188"/>
                    <a:pt x="4334" y="4644"/>
                    <a:pt x="4297" y="5100"/>
                  </a:cubicBezTo>
                  <a:lnTo>
                    <a:pt x="4297" y="6423"/>
                  </a:lnTo>
                  <a:cubicBezTo>
                    <a:pt x="4334" y="6879"/>
                    <a:pt x="4370" y="7381"/>
                    <a:pt x="4443" y="7837"/>
                  </a:cubicBezTo>
                  <a:lnTo>
                    <a:pt x="4489" y="7719"/>
                  </a:lnTo>
                  <a:lnTo>
                    <a:pt x="4489" y="7719"/>
                  </a:lnTo>
                  <a:cubicBezTo>
                    <a:pt x="4443" y="7837"/>
                    <a:pt x="4407" y="7947"/>
                    <a:pt x="4370" y="8065"/>
                  </a:cubicBezTo>
                  <a:lnTo>
                    <a:pt x="4334" y="8102"/>
                  </a:lnTo>
                  <a:cubicBezTo>
                    <a:pt x="4297" y="8248"/>
                    <a:pt x="4261" y="8366"/>
                    <a:pt x="4215" y="8476"/>
                  </a:cubicBezTo>
                  <a:lnTo>
                    <a:pt x="4215" y="8521"/>
                  </a:lnTo>
                  <a:cubicBezTo>
                    <a:pt x="4142" y="7910"/>
                    <a:pt x="4069" y="6961"/>
                    <a:pt x="3805" y="6049"/>
                  </a:cubicBezTo>
                  <a:cubicBezTo>
                    <a:pt x="3576" y="5246"/>
                    <a:pt x="3266" y="4599"/>
                    <a:pt x="2892" y="4070"/>
                  </a:cubicBezTo>
                  <a:cubicBezTo>
                    <a:pt x="2664" y="3769"/>
                    <a:pt x="2436" y="3504"/>
                    <a:pt x="2162" y="3276"/>
                  </a:cubicBezTo>
                  <a:cubicBezTo>
                    <a:pt x="1934" y="3084"/>
                    <a:pt x="1670" y="2929"/>
                    <a:pt x="1405" y="2893"/>
                  </a:cubicBezTo>
                  <a:cubicBezTo>
                    <a:pt x="1296" y="2856"/>
                    <a:pt x="1177" y="2856"/>
                    <a:pt x="1068" y="2856"/>
                  </a:cubicBezTo>
                  <a:cubicBezTo>
                    <a:pt x="913" y="2856"/>
                    <a:pt x="758" y="2856"/>
                    <a:pt x="648" y="2929"/>
                  </a:cubicBezTo>
                  <a:cubicBezTo>
                    <a:pt x="529" y="2966"/>
                    <a:pt x="420" y="3048"/>
                    <a:pt x="338" y="3121"/>
                  </a:cubicBezTo>
                  <a:cubicBezTo>
                    <a:pt x="265" y="3230"/>
                    <a:pt x="192" y="3349"/>
                    <a:pt x="155" y="3458"/>
                  </a:cubicBezTo>
                  <a:cubicBezTo>
                    <a:pt x="0" y="3841"/>
                    <a:pt x="73" y="4225"/>
                    <a:pt x="110" y="4489"/>
                  </a:cubicBezTo>
                  <a:cubicBezTo>
                    <a:pt x="228" y="4827"/>
                    <a:pt x="384" y="5173"/>
                    <a:pt x="612" y="5557"/>
                  </a:cubicBezTo>
                  <a:cubicBezTo>
                    <a:pt x="794" y="5858"/>
                    <a:pt x="986" y="6159"/>
                    <a:pt x="1250" y="6505"/>
                  </a:cubicBezTo>
                  <a:cubicBezTo>
                    <a:pt x="1369" y="6651"/>
                    <a:pt x="1478" y="6806"/>
                    <a:pt x="1633" y="6961"/>
                  </a:cubicBezTo>
                  <a:cubicBezTo>
                    <a:pt x="1788" y="7107"/>
                    <a:pt x="1934" y="7262"/>
                    <a:pt x="2089" y="7418"/>
                  </a:cubicBezTo>
                  <a:cubicBezTo>
                    <a:pt x="2436" y="7719"/>
                    <a:pt x="2774" y="7983"/>
                    <a:pt x="3075" y="8248"/>
                  </a:cubicBezTo>
                  <a:lnTo>
                    <a:pt x="3120" y="8248"/>
                  </a:lnTo>
                  <a:cubicBezTo>
                    <a:pt x="3421" y="8476"/>
                    <a:pt x="3722" y="8749"/>
                    <a:pt x="4033" y="8978"/>
                  </a:cubicBezTo>
                  <a:lnTo>
                    <a:pt x="4033" y="9014"/>
                  </a:lnTo>
                  <a:lnTo>
                    <a:pt x="4033" y="9051"/>
                  </a:lnTo>
                  <a:cubicBezTo>
                    <a:pt x="3987" y="9206"/>
                    <a:pt x="3951" y="9315"/>
                    <a:pt x="3914" y="9470"/>
                  </a:cubicBezTo>
                  <a:lnTo>
                    <a:pt x="3576" y="10455"/>
                  </a:lnTo>
                  <a:lnTo>
                    <a:pt x="3458" y="10875"/>
                  </a:lnTo>
                  <a:lnTo>
                    <a:pt x="3385" y="11103"/>
                  </a:lnTo>
                  <a:lnTo>
                    <a:pt x="3385" y="11140"/>
                  </a:lnTo>
                  <a:cubicBezTo>
                    <a:pt x="3266" y="11441"/>
                    <a:pt x="3157" y="11860"/>
                    <a:pt x="3038" y="12243"/>
                  </a:cubicBezTo>
                  <a:cubicBezTo>
                    <a:pt x="2892" y="12773"/>
                    <a:pt x="2774" y="13229"/>
                    <a:pt x="2701" y="13648"/>
                  </a:cubicBezTo>
                  <a:cubicBezTo>
                    <a:pt x="2619" y="13913"/>
                    <a:pt x="2582" y="14141"/>
                    <a:pt x="2546" y="14369"/>
                  </a:cubicBezTo>
                  <a:cubicBezTo>
                    <a:pt x="2546" y="14488"/>
                    <a:pt x="2509" y="14634"/>
                    <a:pt x="2509" y="14752"/>
                  </a:cubicBezTo>
                  <a:cubicBezTo>
                    <a:pt x="2509" y="14862"/>
                    <a:pt x="2473" y="14980"/>
                    <a:pt x="2473" y="15090"/>
                  </a:cubicBezTo>
                  <a:cubicBezTo>
                    <a:pt x="2473" y="15172"/>
                    <a:pt x="2509" y="15208"/>
                    <a:pt x="2582" y="15208"/>
                  </a:cubicBezTo>
                  <a:cubicBezTo>
                    <a:pt x="2619" y="15208"/>
                    <a:pt x="2701" y="15172"/>
                    <a:pt x="2701" y="15135"/>
                  </a:cubicBezTo>
                  <a:cubicBezTo>
                    <a:pt x="2701" y="15053"/>
                    <a:pt x="2737" y="15017"/>
                    <a:pt x="2737" y="14944"/>
                  </a:cubicBezTo>
                  <a:lnTo>
                    <a:pt x="2737" y="14862"/>
                  </a:lnTo>
                  <a:lnTo>
                    <a:pt x="2774" y="14752"/>
                  </a:lnTo>
                  <a:lnTo>
                    <a:pt x="2810" y="14634"/>
                  </a:lnTo>
                  <a:lnTo>
                    <a:pt x="2810" y="14524"/>
                  </a:lnTo>
                  <a:cubicBezTo>
                    <a:pt x="2847" y="14405"/>
                    <a:pt x="2892" y="14296"/>
                    <a:pt x="2892" y="14223"/>
                  </a:cubicBezTo>
                  <a:cubicBezTo>
                    <a:pt x="2965" y="13876"/>
                    <a:pt x="3038" y="13575"/>
                    <a:pt x="3120" y="13265"/>
                  </a:cubicBezTo>
                  <a:cubicBezTo>
                    <a:pt x="3230" y="12700"/>
                    <a:pt x="3348" y="12280"/>
                    <a:pt x="3458" y="11860"/>
                  </a:cubicBezTo>
                  <a:cubicBezTo>
                    <a:pt x="3531" y="11632"/>
                    <a:pt x="3576" y="11441"/>
                    <a:pt x="3649" y="11213"/>
                  </a:cubicBezTo>
                  <a:cubicBezTo>
                    <a:pt x="3951" y="11368"/>
                    <a:pt x="4297" y="11486"/>
                    <a:pt x="4671" y="11559"/>
                  </a:cubicBezTo>
                  <a:cubicBezTo>
                    <a:pt x="5054" y="11632"/>
                    <a:pt x="5438" y="11669"/>
                    <a:pt x="5857" y="11669"/>
                  </a:cubicBezTo>
                  <a:lnTo>
                    <a:pt x="5967" y="11669"/>
                  </a:lnTo>
                  <a:cubicBezTo>
                    <a:pt x="6313" y="11669"/>
                    <a:pt x="6651" y="11632"/>
                    <a:pt x="6997" y="11596"/>
                  </a:cubicBezTo>
                  <a:cubicBezTo>
                    <a:pt x="7408" y="11523"/>
                    <a:pt x="7755" y="11404"/>
                    <a:pt x="8056" y="11295"/>
                  </a:cubicBezTo>
                  <a:cubicBezTo>
                    <a:pt x="8439" y="11140"/>
                    <a:pt x="8703" y="10948"/>
                    <a:pt x="8968" y="10756"/>
                  </a:cubicBezTo>
                  <a:cubicBezTo>
                    <a:pt x="9087" y="10647"/>
                    <a:pt x="9233" y="10492"/>
                    <a:pt x="9315" y="10382"/>
                  </a:cubicBezTo>
                  <a:cubicBezTo>
                    <a:pt x="9424" y="10227"/>
                    <a:pt x="9543" y="10072"/>
                    <a:pt x="9579" y="9926"/>
                  </a:cubicBezTo>
                  <a:cubicBezTo>
                    <a:pt x="9652" y="9771"/>
                    <a:pt x="9689" y="9580"/>
                    <a:pt x="9652" y="9434"/>
                  </a:cubicBezTo>
                  <a:cubicBezTo>
                    <a:pt x="9652" y="9279"/>
                    <a:pt x="9616" y="9087"/>
                    <a:pt x="9506" y="8978"/>
                  </a:cubicBezTo>
                  <a:cubicBezTo>
                    <a:pt x="9424" y="8822"/>
                    <a:pt x="9278" y="8704"/>
                    <a:pt x="9160" y="8594"/>
                  </a:cubicBezTo>
                  <a:cubicBezTo>
                    <a:pt x="9004" y="8521"/>
                    <a:pt x="8859" y="8476"/>
                    <a:pt x="8703" y="8439"/>
                  </a:cubicBezTo>
                  <a:lnTo>
                    <a:pt x="8475" y="8439"/>
                  </a:lnTo>
                  <a:cubicBezTo>
                    <a:pt x="8247" y="8439"/>
                    <a:pt x="8019" y="8476"/>
                    <a:pt x="7718" y="8558"/>
                  </a:cubicBezTo>
                  <a:cubicBezTo>
                    <a:pt x="7372" y="8667"/>
                    <a:pt x="7070" y="8786"/>
                    <a:pt x="6842" y="8895"/>
                  </a:cubicBezTo>
                  <a:cubicBezTo>
                    <a:pt x="6423" y="9087"/>
                    <a:pt x="6040" y="9315"/>
                    <a:pt x="5666" y="9507"/>
                  </a:cubicBezTo>
                  <a:cubicBezTo>
                    <a:pt x="4945" y="9926"/>
                    <a:pt x="4334" y="10346"/>
                    <a:pt x="3759" y="10756"/>
                  </a:cubicBezTo>
                  <a:lnTo>
                    <a:pt x="3805" y="10720"/>
                  </a:lnTo>
                  <a:lnTo>
                    <a:pt x="3878" y="10455"/>
                  </a:lnTo>
                  <a:cubicBezTo>
                    <a:pt x="3987" y="10118"/>
                    <a:pt x="4069" y="9771"/>
                    <a:pt x="4179" y="9434"/>
                  </a:cubicBezTo>
                  <a:lnTo>
                    <a:pt x="4215" y="9279"/>
                  </a:lnTo>
                  <a:lnTo>
                    <a:pt x="4297" y="9123"/>
                  </a:lnTo>
                  <a:cubicBezTo>
                    <a:pt x="4370" y="8749"/>
                    <a:pt x="4489" y="8366"/>
                    <a:pt x="4598" y="7983"/>
                  </a:cubicBezTo>
                  <a:cubicBezTo>
                    <a:pt x="4790" y="7837"/>
                    <a:pt x="4945" y="7682"/>
                    <a:pt x="5127" y="7527"/>
                  </a:cubicBezTo>
                  <a:lnTo>
                    <a:pt x="5173" y="7491"/>
                  </a:lnTo>
                  <a:lnTo>
                    <a:pt x="5246" y="7418"/>
                  </a:lnTo>
                  <a:lnTo>
                    <a:pt x="5282" y="7381"/>
                  </a:lnTo>
                  <a:lnTo>
                    <a:pt x="5319" y="7335"/>
                  </a:lnTo>
                  <a:lnTo>
                    <a:pt x="5510" y="7189"/>
                  </a:lnTo>
                  <a:cubicBezTo>
                    <a:pt x="5812" y="6879"/>
                    <a:pt x="6195" y="6542"/>
                    <a:pt x="6541" y="6241"/>
                  </a:cubicBezTo>
                  <a:cubicBezTo>
                    <a:pt x="7107" y="5666"/>
                    <a:pt x="7527" y="5173"/>
                    <a:pt x="7828" y="4681"/>
                  </a:cubicBezTo>
                  <a:cubicBezTo>
                    <a:pt x="8019" y="4416"/>
                    <a:pt x="8174" y="4143"/>
                    <a:pt x="8320" y="3878"/>
                  </a:cubicBezTo>
                  <a:cubicBezTo>
                    <a:pt x="8439" y="3540"/>
                    <a:pt x="8548" y="3276"/>
                    <a:pt x="8594" y="2966"/>
                  </a:cubicBezTo>
                  <a:cubicBezTo>
                    <a:pt x="8630" y="2665"/>
                    <a:pt x="8667" y="2364"/>
                    <a:pt x="8630" y="2053"/>
                  </a:cubicBezTo>
                  <a:cubicBezTo>
                    <a:pt x="8594" y="1907"/>
                    <a:pt x="8548" y="1716"/>
                    <a:pt x="8512" y="1597"/>
                  </a:cubicBezTo>
                  <a:cubicBezTo>
                    <a:pt x="8475" y="1406"/>
                    <a:pt x="8402" y="1260"/>
                    <a:pt x="8366" y="1105"/>
                  </a:cubicBezTo>
                  <a:cubicBezTo>
                    <a:pt x="8247" y="913"/>
                    <a:pt x="8174" y="767"/>
                    <a:pt x="8056" y="612"/>
                  </a:cubicBezTo>
                  <a:cubicBezTo>
                    <a:pt x="7946" y="457"/>
                    <a:pt x="7864" y="348"/>
                    <a:pt x="7755" y="265"/>
                  </a:cubicBezTo>
                  <a:cubicBezTo>
                    <a:pt x="7636" y="156"/>
                    <a:pt x="7490" y="83"/>
                    <a:pt x="7372" y="37"/>
                  </a:cubicBezTo>
                  <a:cubicBezTo>
                    <a:pt x="7262" y="1"/>
                    <a:pt x="7143" y="1"/>
                    <a:pt x="6997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1"/>
            <p:cNvSpPr/>
            <p:nvPr/>
          </p:nvSpPr>
          <p:spPr>
            <a:xfrm>
              <a:off x="811384" y="3733709"/>
              <a:ext cx="115989" cy="306950"/>
            </a:xfrm>
            <a:custGeom>
              <a:avLst/>
              <a:gdLst/>
              <a:ahLst/>
              <a:cxnLst/>
              <a:rect l="l" t="t" r="r" b="b"/>
              <a:pathLst>
                <a:path w="2200" h="5822" extrusionOk="0">
                  <a:moveTo>
                    <a:pt x="794" y="1"/>
                  </a:moveTo>
                  <a:cubicBezTo>
                    <a:pt x="685" y="1"/>
                    <a:pt x="566" y="1"/>
                    <a:pt x="457" y="37"/>
                  </a:cubicBezTo>
                  <a:cubicBezTo>
                    <a:pt x="375" y="74"/>
                    <a:pt x="265" y="156"/>
                    <a:pt x="229" y="192"/>
                  </a:cubicBezTo>
                  <a:cubicBezTo>
                    <a:pt x="147" y="265"/>
                    <a:pt x="110" y="347"/>
                    <a:pt x="74" y="457"/>
                  </a:cubicBezTo>
                  <a:cubicBezTo>
                    <a:pt x="37" y="530"/>
                    <a:pt x="1" y="612"/>
                    <a:pt x="1" y="721"/>
                  </a:cubicBezTo>
                  <a:lnTo>
                    <a:pt x="1" y="1068"/>
                  </a:lnTo>
                  <a:cubicBezTo>
                    <a:pt x="37" y="1296"/>
                    <a:pt x="74" y="1524"/>
                    <a:pt x="147" y="1789"/>
                  </a:cubicBezTo>
                  <a:cubicBezTo>
                    <a:pt x="229" y="2017"/>
                    <a:pt x="338" y="2245"/>
                    <a:pt x="411" y="2473"/>
                  </a:cubicBezTo>
                  <a:cubicBezTo>
                    <a:pt x="530" y="2665"/>
                    <a:pt x="603" y="2856"/>
                    <a:pt x="685" y="3002"/>
                  </a:cubicBezTo>
                  <a:cubicBezTo>
                    <a:pt x="831" y="3230"/>
                    <a:pt x="986" y="3422"/>
                    <a:pt x="1177" y="3650"/>
                  </a:cubicBezTo>
                  <a:cubicBezTo>
                    <a:pt x="1250" y="3723"/>
                    <a:pt x="1287" y="3805"/>
                    <a:pt x="1369" y="3878"/>
                  </a:cubicBezTo>
                  <a:cubicBezTo>
                    <a:pt x="1478" y="4033"/>
                    <a:pt x="1597" y="4179"/>
                    <a:pt x="1670" y="4334"/>
                  </a:cubicBezTo>
                  <a:cubicBezTo>
                    <a:pt x="1670" y="4371"/>
                    <a:pt x="1707" y="4371"/>
                    <a:pt x="1707" y="4371"/>
                  </a:cubicBezTo>
                  <a:cubicBezTo>
                    <a:pt x="1743" y="4599"/>
                    <a:pt x="1743" y="4790"/>
                    <a:pt x="1743" y="4982"/>
                  </a:cubicBezTo>
                  <a:cubicBezTo>
                    <a:pt x="1743" y="5137"/>
                    <a:pt x="1743" y="5210"/>
                    <a:pt x="1707" y="5319"/>
                  </a:cubicBezTo>
                  <a:cubicBezTo>
                    <a:pt x="1707" y="5401"/>
                    <a:pt x="1707" y="5511"/>
                    <a:pt x="1670" y="5629"/>
                  </a:cubicBezTo>
                  <a:lnTo>
                    <a:pt x="1670" y="5666"/>
                  </a:lnTo>
                  <a:lnTo>
                    <a:pt x="1670" y="5775"/>
                  </a:lnTo>
                  <a:cubicBezTo>
                    <a:pt x="1670" y="5775"/>
                    <a:pt x="1707" y="5821"/>
                    <a:pt x="1743" y="5821"/>
                  </a:cubicBezTo>
                  <a:cubicBezTo>
                    <a:pt x="1825" y="5821"/>
                    <a:pt x="1862" y="5775"/>
                    <a:pt x="1862" y="5739"/>
                  </a:cubicBezTo>
                  <a:lnTo>
                    <a:pt x="1862" y="5666"/>
                  </a:lnTo>
                  <a:lnTo>
                    <a:pt x="1898" y="5666"/>
                  </a:lnTo>
                  <a:cubicBezTo>
                    <a:pt x="1898" y="5593"/>
                    <a:pt x="1898" y="5547"/>
                    <a:pt x="1935" y="5474"/>
                  </a:cubicBezTo>
                  <a:cubicBezTo>
                    <a:pt x="1935" y="5365"/>
                    <a:pt x="1971" y="5283"/>
                    <a:pt x="1971" y="5173"/>
                  </a:cubicBezTo>
                  <a:cubicBezTo>
                    <a:pt x="1971" y="4982"/>
                    <a:pt x="2008" y="4790"/>
                    <a:pt x="1971" y="4599"/>
                  </a:cubicBezTo>
                  <a:cubicBezTo>
                    <a:pt x="1971" y="4453"/>
                    <a:pt x="1971" y="4298"/>
                    <a:pt x="1935" y="4142"/>
                  </a:cubicBezTo>
                  <a:cubicBezTo>
                    <a:pt x="2008" y="3841"/>
                    <a:pt x="2053" y="3540"/>
                    <a:pt x="2126" y="3194"/>
                  </a:cubicBezTo>
                  <a:cubicBezTo>
                    <a:pt x="2199" y="2583"/>
                    <a:pt x="2199" y="2126"/>
                    <a:pt x="2163" y="1670"/>
                  </a:cubicBezTo>
                  <a:cubicBezTo>
                    <a:pt x="2126" y="1369"/>
                    <a:pt x="2090" y="1141"/>
                    <a:pt x="2008" y="950"/>
                  </a:cubicBezTo>
                  <a:cubicBezTo>
                    <a:pt x="1935" y="721"/>
                    <a:pt x="1825" y="530"/>
                    <a:pt x="1707" y="384"/>
                  </a:cubicBezTo>
                  <a:cubicBezTo>
                    <a:pt x="1551" y="229"/>
                    <a:pt x="1369" y="119"/>
                    <a:pt x="1177" y="37"/>
                  </a:cubicBezTo>
                  <a:cubicBezTo>
                    <a:pt x="1059" y="1"/>
                    <a:pt x="949" y="1"/>
                    <a:pt x="794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1"/>
            <p:cNvSpPr/>
            <p:nvPr/>
          </p:nvSpPr>
          <p:spPr>
            <a:xfrm>
              <a:off x="682949" y="3755853"/>
              <a:ext cx="24094" cy="44287"/>
            </a:xfrm>
            <a:custGeom>
              <a:avLst/>
              <a:gdLst/>
              <a:ahLst/>
              <a:cxnLst/>
              <a:rect l="l" t="t" r="r" b="b"/>
              <a:pathLst>
                <a:path w="457" h="840" extrusionOk="0">
                  <a:moveTo>
                    <a:pt x="37" y="0"/>
                  </a:moveTo>
                  <a:lnTo>
                    <a:pt x="37" y="37"/>
                  </a:lnTo>
                  <a:cubicBezTo>
                    <a:pt x="1" y="37"/>
                    <a:pt x="1" y="37"/>
                    <a:pt x="1" y="73"/>
                  </a:cubicBezTo>
                  <a:cubicBezTo>
                    <a:pt x="74" y="192"/>
                    <a:pt x="156" y="338"/>
                    <a:pt x="229" y="457"/>
                  </a:cubicBezTo>
                  <a:cubicBezTo>
                    <a:pt x="265" y="566"/>
                    <a:pt x="338" y="685"/>
                    <a:pt x="384" y="794"/>
                  </a:cubicBezTo>
                  <a:cubicBezTo>
                    <a:pt x="384" y="840"/>
                    <a:pt x="420" y="840"/>
                    <a:pt x="420" y="840"/>
                  </a:cubicBezTo>
                  <a:cubicBezTo>
                    <a:pt x="457" y="840"/>
                    <a:pt x="457" y="794"/>
                    <a:pt x="457" y="794"/>
                  </a:cubicBezTo>
                  <a:cubicBezTo>
                    <a:pt x="338" y="530"/>
                    <a:pt x="229" y="265"/>
                    <a:pt x="74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1"/>
            <p:cNvSpPr/>
            <p:nvPr/>
          </p:nvSpPr>
          <p:spPr>
            <a:xfrm>
              <a:off x="682949" y="3752004"/>
              <a:ext cx="26045" cy="51984"/>
            </a:xfrm>
            <a:custGeom>
              <a:avLst/>
              <a:gdLst/>
              <a:ahLst/>
              <a:cxnLst/>
              <a:rect l="l" t="t" r="r" b="b"/>
              <a:pathLst>
                <a:path w="494" h="986" extrusionOk="0">
                  <a:moveTo>
                    <a:pt x="1" y="0"/>
                  </a:moveTo>
                  <a:lnTo>
                    <a:pt x="1" y="37"/>
                  </a:lnTo>
                  <a:cubicBezTo>
                    <a:pt x="74" y="229"/>
                    <a:pt x="192" y="411"/>
                    <a:pt x="265" y="603"/>
                  </a:cubicBezTo>
                  <a:cubicBezTo>
                    <a:pt x="338" y="721"/>
                    <a:pt x="384" y="831"/>
                    <a:pt x="457" y="949"/>
                  </a:cubicBezTo>
                  <a:lnTo>
                    <a:pt x="457" y="986"/>
                  </a:lnTo>
                  <a:lnTo>
                    <a:pt x="493" y="986"/>
                  </a:lnTo>
                  <a:lnTo>
                    <a:pt x="493" y="949"/>
                  </a:lnTo>
                  <a:lnTo>
                    <a:pt x="493" y="913"/>
                  </a:lnTo>
                  <a:cubicBezTo>
                    <a:pt x="384" y="603"/>
                    <a:pt x="229" y="302"/>
                    <a:pt x="37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1"/>
            <p:cNvSpPr/>
            <p:nvPr/>
          </p:nvSpPr>
          <p:spPr>
            <a:xfrm>
              <a:off x="682949" y="3749579"/>
              <a:ext cx="29894" cy="56360"/>
            </a:xfrm>
            <a:custGeom>
              <a:avLst/>
              <a:gdLst/>
              <a:ahLst/>
              <a:cxnLst/>
              <a:rect l="l" t="t" r="r" b="b"/>
              <a:pathLst>
                <a:path w="567" h="1069" extrusionOk="0">
                  <a:moveTo>
                    <a:pt x="1" y="1"/>
                  </a:moveTo>
                  <a:lnTo>
                    <a:pt x="1" y="83"/>
                  </a:lnTo>
                  <a:cubicBezTo>
                    <a:pt x="74" y="192"/>
                    <a:pt x="156" y="348"/>
                    <a:pt x="229" y="457"/>
                  </a:cubicBezTo>
                  <a:cubicBezTo>
                    <a:pt x="302" y="649"/>
                    <a:pt x="384" y="840"/>
                    <a:pt x="493" y="1032"/>
                  </a:cubicBezTo>
                  <a:lnTo>
                    <a:pt x="530" y="1068"/>
                  </a:lnTo>
                  <a:lnTo>
                    <a:pt x="530" y="1032"/>
                  </a:lnTo>
                  <a:lnTo>
                    <a:pt x="566" y="995"/>
                  </a:lnTo>
                  <a:cubicBezTo>
                    <a:pt x="457" y="840"/>
                    <a:pt x="384" y="685"/>
                    <a:pt x="302" y="503"/>
                  </a:cubicBezTo>
                  <a:cubicBezTo>
                    <a:pt x="229" y="348"/>
                    <a:pt x="156" y="192"/>
                    <a:pt x="74" y="4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1"/>
            <p:cNvSpPr/>
            <p:nvPr/>
          </p:nvSpPr>
          <p:spPr>
            <a:xfrm>
              <a:off x="681051" y="3749579"/>
              <a:ext cx="34217" cy="66430"/>
            </a:xfrm>
            <a:custGeom>
              <a:avLst/>
              <a:gdLst/>
              <a:ahLst/>
              <a:cxnLst/>
              <a:rect l="l" t="t" r="r" b="b"/>
              <a:pathLst>
                <a:path w="649" h="1260" extrusionOk="0">
                  <a:moveTo>
                    <a:pt x="37" y="1"/>
                  </a:moveTo>
                  <a:cubicBezTo>
                    <a:pt x="37" y="46"/>
                    <a:pt x="0" y="46"/>
                    <a:pt x="37" y="83"/>
                  </a:cubicBezTo>
                  <a:cubicBezTo>
                    <a:pt x="110" y="192"/>
                    <a:pt x="192" y="348"/>
                    <a:pt x="265" y="457"/>
                  </a:cubicBezTo>
                  <a:lnTo>
                    <a:pt x="228" y="457"/>
                  </a:lnTo>
                  <a:cubicBezTo>
                    <a:pt x="301" y="576"/>
                    <a:pt x="338" y="731"/>
                    <a:pt x="420" y="840"/>
                  </a:cubicBezTo>
                  <a:cubicBezTo>
                    <a:pt x="456" y="959"/>
                    <a:pt x="529" y="1105"/>
                    <a:pt x="566" y="1223"/>
                  </a:cubicBezTo>
                  <a:cubicBezTo>
                    <a:pt x="566" y="1260"/>
                    <a:pt x="602" y="1260"/>
                    <a:pt x="602" y="1260"/>
                  </a:cubicBezTo>
                  <a:cubicBezTo>
                    <a:pt x="648" y="1260"/>
                    <a:pt x="648" y="1223"/>
                    <a:pt x="648" y="1223"/>
                  </a:cubicBezTo>
                  <a:cubicBezTo>
                    <a:pt x="566" y="995"/>
                    <a:pt x="493" y="804"/>
                    <a:pt x="420" y="612"/>
                  </a:cubicBezTo>
                  <a:cubicBezTo>
                    <a:pt x="301" y="420"/>
                    <a:pt x="228" y="192"/>
                    <a:pt x="110" y="46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1"/>
            <p:cNvSpPr/>
            <p:nvPr/>
          </p:nvSpPr>
          <p:spPr>
            <a:xfrm>
              <a:off x="703142" y="4026165"/>
              <a:ext cx="15975" cy="38540"/>
            </a:xfrm>
            <a:custGeom>
              <a:avLst/>
              <a:gdLst/>
              <a:ahLst/>
              <a:cxnLst/>
              <a:rect l="l" t="t" r="r" b="b"/>
              <a:pathLst>
                <a:path w="303" h="731" extrusionOk="0">
                  <a:moveTo>
                    <a:pt x="266" y="0"/>
                  </a:moveTo>
                  <a:lnTo>
                    <a:pt x="229" y="46"/>
                  </a:lnTo>
                  <a:lnTo>
                    <a:pt x="229" y="82"/>
                  </a:lnTo>
                  <a:cubicBezTo>
                    <a:pt x="147" y="274"/>
                    <a:pt x="74" y="456"/>
                    <a:pt x="1" y="648"/>
                  </a:cubicBezTo>
                  <a:lnTo>
                    <a:pt x="1" y="730"/>
                  </a:lnTo>
                  <a:cubicBezTo>
                    <a:pt x="37" y="730"/>
                    <a:pt x="37" y="730"/>
                    <a:pt x="74" y="685"/>
                  </a:cubicBezTo>
                  <a:cubicBezTo>
                    <a:pt x="110" y="575"/>
                    <a:pt x="147" y="502"/>
                    <a:pt x="183" y="384"/>
                  </a:cubicBezTo>
                  <a:cubicBezTo>
                    <a:pt x="229" y="274"/>
                    <a:pt x="266" y="155"/>
                    <a:pt x="302" y="46"/>
                  </a:cubicBezTo>
                  <a:lnTo>
                    <a:pt x="266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1"/>
            <p:cNvSpPr/>
            <p:nvPr/>
          </p:nvSpPr>
          <p:spPr>
            <a:xfrm>
              <a:off x="705093" y="4026165"/>
              <a:ext cx="15922" cy="38540"/>
            </a:xfrm>
            <a:custGeom>
              <a:avLst/>
              <a:gdLst/>
              <a:ahLst/>
              <a:cxnLst/>
              <a:rect l="l" t="t" r="r" b="b"/>
              <a:pathLst>
                <a:path w="302" h="731" extrusionOk="0">
                  <a:moveTo>
                    <a:pt x="229" y="0"/>
                  </a:moveTo>
                  <a:cubicBezTo>
                    <a:pt x="146" y="228"/>
                    <a:pt x="73" y="456"/>
                    <a:pt x="0" y="648"/>
                  </a:cubicBezTo>
                  <a:lnTo>
                    <a:pt x="0" y="730"/>
                  </a:lnTo>
                  <a:cubicBezTo>
                    <a:pt x="37" y="730"/>
                    <a:pt x="37" y="730"/>
                    <a:pt x="73" y="685"/>
                  </a:cubicBezTo>
                  <a:cubicBezTo>
                    <a:pt x="146" y="502"/>
                    <a:pt x="229" y="274"/>
                    <a:pt x="302" y="46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1"/>
            <p:cNvSpPr/>
            <p:nvPr/>
          </p:nvSpPr>
          <p:spPr>
            <a:xfrm>
              <a:off x="700769" y="4026165"/>
              <a:ext cx="20245" cy="44287"/>
            </a:xfrm>
            <a:custGeom>
              <a:avLst/>
              <a:gdLst/>
              <a:ahLst/>
              <a:cxnLst/>
              <a:rect l="l" t="t" r="r" b="b"/>
              <a:pathLst>
                <a:path w="384" h="840" extrusionOk="0">
                  <a:moveTo>
                    <a:pt x="311" y="0"/>
                  </a:moveTo>
                  <a:lnTo>
                    <a:pt x="311" y="82"/>
                  </a:lnTo>
                  <a:cubicBezTo>
                    <a:pt x="228" y="311"/>
                    <a:pt x="119" y="575"/>
                    <a:pt x="0" y="803"/>
                  </a:cubicBezTo>
                  <a:cubicBezTo>
                    <a:pt x="0" y="803"/>
                    <a:pt x="0" y="840"/>
                    <a:pt x="46" y="840"/>
                  </a:cubicBezTo>
                  <a:lnTo>
                    <a:pt x="82" y="840"/>
                  </a:lnTo>
                  <a:cubicBezTo>
                    <a:pt x="192" y="575"/>
                    <a:pt x="311" y="311"/>
                    <a:pt x="384" y="46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1"/>
            <p:cNvSpPr/>
            <p:nvPr/>
          </p:nvSpPr>
          <p:spPr>
            <a:xfrm>
              <a:off x="703142" y="4026165"/>
              <a:ext cx="19824" cy="42389"/>
            </a:xfrm>
            <a:custGeom>
              <a:avLst/>
              <a:gdLst/>
              <a:ahLst/>
              <a:cxnLst/>
              <a:rect l="l" t="t" r="r" b="b"/>
              <a:pathLst>
                <a:path w="376" h="804" extrusionOk="0">
                  <a:moveTo>
                    <a:pt x="266" y="0"/>
                  </a:moveTo>
                  <a:cubicBezTo>
                    <a:pt x="266" y="82"/>
                    <a:pt x="229" y="192"/>
                    <a:pt x="229" y="274"/>
                  </a:cubicBezTo>
                  <a:cubicBezTo>
                    <a:pt x="147" y="420"/>
                    <a:pt x="74" y="575"/>
                    <a:pt x="1" y="767"/>
                  </a:cubicBezTo>
                  <a:cubicBezTo>
                    <a:pt x="1" y="767"/>
                    <a:pt x="1" y="803"/>
                    <a:pt x="37" y="803"/>
                  </a:cubicBezTo>
                  <a:lnTo>
                    <a:pt x="74" y="803"/>
                  </a:lnTo>
                  <a:cubicBezTo>
                    <a:pt x="147" y="648"/>
                    <a:pt x="183" y="539"/>
                    <a:pt x="229" y="420"/>
                  </a:cubicBezTo>
                  <a:cubicBezTo>
                    <a:pt x="266" y="311"/>
                    <a:pt x="302" y="155"/>
                    <a:pt x="339" y="46"/>
                  </a:cubicBezTo>
                  <a:cubicBezTo>
                    <a:pt x="375" y="0"/>
                    <a:pt x="339" y="0"/>
                    <a:pt x="339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1"/>
            <p:cNvSpPr/>
            <p:nvPr/>
          </p:nvSpPr>
          <p:spPr>
            <a:xfrm>
              <a:off x="703142" y="4028537"/>
              <a:ext cx="17873" cy="48188"/>
            </a:xfrm>
            <a:custGeom>
              <a:avLst/>
              <a:gdLst/>
              <a:ahLst/>
              <a:cxnLst/>
              <a:rect l="l" t="t" r="r" b="b"/>
              <a:pathLst>
                <a:path w="339" h="914" extrusionOk="0">
                  <a:moveTo>
                    <a:pt x="302" y="1"/>
                  </a:moveTo>
                  <a:lnTo>
                    <a:pt x="266" y="37"/>
                  </a:lnTo>
                  <a:cubicBezTo>
                    <a:pt x="183" y="266"/>
                    <a:pt x="110" y="494"/>
                    <a:pt x="74" y="722"/>
                  </a:cubicBezTo>
                  <a:cubicBezTo>
                    <a:pt x="37" y="758"/>
                    <a:pt x="37" y="795"/>
                    <a:pt x="1" y="868"/>
                  </a:cubicBezTo>
                  <a:lnTo>
                    <a:pt x="1" y="913"/>
                  </a:lnTo>
                  <a:lnTo>
                    <a:pt x="74" y="913"/>
                  </a:lnTo>
                  <a:cubicBezTo>
                    <a:pt x="183" y="640"/>
                    <a:pt x="229" y="339"/>
                    <a:pt x="339" y="74"/>
                  </a:cubicBezTo>
                  <a:lnTo>
                    <a:pt x="339" y="37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1"/>
            <p:cNvSpPr/>
            <p:nvPr/>
          </p:nvSpPr>
          <p:spPr>
            <a:xfrm>
              <a:off x="703142" y="4028537"/>
              <a:ext cx="17873" cy="45763"/>
            </a:xfrm>
            <a:custGeom>
              <a:avLst/>
              <a:gdLst/>
              <a:ahLst/>
              <a:cxnLst/>
              <a:rect l="l" t="t" r="r" b="b"/>
              <a:pathLst>
                <a:path w="339" h="868" extrusionOk="0">
                  <a:moveTo>
                    <a:pt x="302" y="1"/>
                  </a:moveTo>
                  <a:lnTo>
                    <a:pt x="266" y="37"/>
                  </a:lnTo>
                  <a:cubicBezTo>
                    <a:pt x="229" y="183"/>
                    <a:pt x="183" y="302"/>
                    <a:pt x="147" y="457"/>
                  </a:cubicBezTo>
                  <a:cubicBezTo>
                    <a:pt x="110" y="567"/>
                    <a:pt x="74" y="685"/>
                    <a:pt x="1" y="831"/>
                  </a:cubicBezTo>
                  <a:cubicBezTo>
                    <a:pt x="1" y="831"/>
                    <a:pt x="1" y="868"/>
                    <a:pt x="37" y="868"/>
                  </a:cubicBezTo>
                  <a:cubicBezTo>
                    <a:pt x="37" y="868"/>
                    <a:pt x="74" y="868"/>
                    <a:pt x="74" y="831"/>
                  </a:cubicBezTo>
                  <a:cubicBezTo>
                    <a:pt x="147" y="722"/>
                    <a:pt x="183" y="603"/>
                    <a:pt x="229" y="457"/>
                  </a:cubicBezTo>
                  <a:cubicBezTo>
                    <a:pt x="266" y="339"/>
                    <a:pt x="302" y="183"/>
                    <a:pt x="339" y="37"/>
                  </a:cubicBezTo>
                  <a:cubicBezTo>
                    <a:pt x="339" y="37"/>
                    <a:pt x="339" y="1"/>
                    <a:pt x="302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1"/>
            <p:cNvSpPr/>
            <p:nvPr/>
          </p:nvSpPr>
          <p:spPr>
            <a:xfrm>
              <a:off x="288101" y="3398970"/>
              <a:ext cx="228499" cy="425207"/>
            </a:xfrm>
            <a:custGeom>
              <a:avLst/>
              <a:gdLst/>
              <a:ahLst/>
              <a:cxnLst/>
              <a:rect l="l" t="t" r="r" b="b"/>
              <a:pathLst>
                <a:path w="4334" h="8065" extrusionOk="0">
                  <a:moveTo>
                    <a:pt x="1633" y="0"/>
                  </a:moveTo>
                  <a:cubicBezTo>
                    <a:pt x="1524" y="0"/>
                    <a:pt x="1405" y="37"/>
                    <a:pt x="1259" y="83"/>
                  </a:cubicBezTo>
                  <a:cubicBezTo>
                    <a:pt x="1140" y="119"/>
                    <a:pt x="1031" y="192"/>
                    <a:pt x="912" y="265"/>
                  </a:cubicBezTo>
                  <a:cubicBezTo>
                    <a:pt x="803" y="384"/>
                    <a:pt x="684" y="493"/>
                    <a:pt x="575" y="648"/>
                  </a:cubicBezTo>
                  <a:cubicBezTo>
                    <a:pt x="493" y="767"/>
                    <a:pt x="383" y="913"/>
                    <a:pt x="301" y="1104"/>
                  </a:cubicBezTo>
                  <a:cubicBezTo>
                    <a:pt x="228" y="1296"/>
                    <a:pt x="192" y="1451"/>
                    <a:pt x="119" y="1597"/>
                  </a:cubicBezTo>
                  <a:cubicBezTo>
                    <a:pt x="73" y="1752"/>
                    <a:pt x="37" y="1907"/>
                    <a:pt x="37" y="2090"/>
                  </a:cubicBezTo>
                  <a:cubicBezTo>
                    <a:pt x="0" y="2363"/>
                    <a:pt x="0" y="2664"/>
                    <a:pt x="73" y="3002"/>
                  </a:cubicBezTo>
                  <a:cubicBezTo>
                    <a:pt x="119" y="3275"/>
                    <a:pt x="192" y="3577"/>
                    <a:pt x="347" y="3878"/>
                  </a:cubicBezTo>
                  <a:cubicBezTo>
                    <a:pt x="456" y="4142"/>
                    <a:pt x="611" y="4416"/>
                    <a:pt x="803" y="4717"/>
                  </a:cubicBezTo>
                  <a:cubicBezTo>
                    <a:pt x="1140" y="5173"/>
                    <a:pt x="1560" y="5666"/>
                    <a:pt x="2126" y="6240"/>
                  </a:cubicBezTo>
                  <a:cubicBezTo>
                    <a:pt x="2472" y="6578"/>
                    <a:pt x="2810" y="6879"/>
                    <a:pt x="3120" y="7189"/>
                  </a:cubicBezTo>
                  <a:lnTo>
                    <a:pt x="3312" y="7335"/>
                  </a:lnTo>
                  <a:cubicBezTo>
                    <a:pt x="3540" y="7563"/>
                    <a:pt x="3804" y="7791"/>
                    <a:pt x="4032" y="8019"/>
                  </a:cubicBezTo>
                  <a:cubicBezTo>
                    <a:pt x="4069" y="8065"/>
                    <a:pt x="4105" y="8065"/>
                    <a:pt x="4105" y="8065"/>
                  </a:cubicBezTo>
                  <a:cubicBezTo>
                    <a:pt x="4142" y="8065"/>
                    <a:pt x="4178" y="8065"/>
                    <a:pt x="4224" y="8019"/>
                  </a:cubicBezTo>
                  <a:cubicBezTo>
                    <a:pt x="4260" y="7983"/>
                    <a:pt x="4260" y="7910"/>
                    <a:pt x="4224" y="7873"/>
                  </a:cubicBezTo>
                  <a:cubicBezTo>
                    <a:pt x="4260" y="7454"/>
                    <a:pt x="4333" y="6961"/>
                    <a:pt x="4333" y="6468"/>
                  </a:cubicBezTo>
                  <a:lnTo>
                    <a:pt x="4333" y="5136"/>
                  </a:lnTo>
                  <a:cubicBezTo>
                    <a:pt x="4297" y="4680"/>
                    <a:pt x="4260" y="4224"/>
                    <a:pt x="4224" y="3768"/>
                  </a:cubicBezTo>
                  <a:cubicBezTo>
                    <a:pt x="4142" y="3312"/>
                    <a:pt x="4069" y="2892"/>
                    <a:pt x="3950" y="2473"/>
                  </a:cubicBezTo>
                  <a:cubicBezTo>
                    <a:pt x="3914" y="2318"/>
                    <a:pt x="3877" y="2135"/>
                    <a:pt x="3804" y="1944"/>
                  </a:cubicBezTo>
                  <a:cubicBezTo>
                    <a:pt x="3722" y="1825"/>
                    <a:pt x="3686" y="1679"/>
                    <a:pt x="3613" y="1524"/>
                  </a:cubicBezTo>
                  <a:cubicBezTo>
                    <a:pt x="3458" y="1259"/>
                    <a:pt x="3266" y="1031"/>
                    <a:pt x="3084" y="767"/>
                  </a:cubicBezTo>
                  <a:cubicBezTo>
                    <a:pt x="2856" y="539"/>
                    <a:pt x="2627" y="347"/>
                    <a:pt x="2399" y="229"/>
                  </a:cubicBezTo>
                  <a:cubicBezTo>
                    <a:pt x="2126" y="83"/>
                    <a:pt x="1898" y="0"/>
                    <a:pt x="1633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1"/>
            <p:cNvSpPr/>
            <p:nvPr/>
          </p:nvSpPr>
          <p:spPr>
            <a:xfrm>
              <a:off x="234217" y="3843848"/>
              <a:ext cx="328567" cy="170346"/>
            </a:xfrm>
            <a:custGeom>
              <a:avLst/>
              <a:gdLst/>
              <a:ahLst/>
              <a:cxnLst/>
              <a:rect l="l" t="t" r="r" b="b"/>
              <a:pathLst>
                <a:path w="6232" h="3231" extrusionOk="0">
                  <a:moveTo>
                    <a:pt x="1214" y="1"/>
                  </a:moveTo>
                  <a:cubicBezTo>
                    <a:pt x="1141" y="1"/>
                    <a:pt x="1059" y="1"/>
                    <a:pt x="949" y="37"/>
                  </a:cubicBezTo>
                  <a:cubicBezTo>
                    <a:pt x="794" y="37"/>
                    <a:pt x="639" y="119"/>
                    <a:pt x="529" y="192"/>
                  </a:cubicBezTo>
                  <a:cubicBezTo>
                    <a:pt x="374" y="265"/>
                    <a:pt x="265" y="384"/>
                    <a:pt x="146" y="539"/>
                  </a:cubicBezTo>
                  <a:cubicBezTo>
                    <a:pt x="73" y="685"/>
                    <a:pt x="0" y="840"/>
                    <a:pt x="0" y="1032"/>
                  </a:cubicBezTo>
                  <a:cubicBezTo>
                    <a:pt x="0" y="1178"/>
                    <a:pt x="37" y="1333"/>
                    <a:pt x="73" y="1524"/>
                  </a:cubicBezTo>
                  <a:cubicBezTo>
                    <a:pt x="146" y="1634"/>
                    <a:pt x="228" y="1789"/>
                    <a:pt x="338" y="1944"/>
                  </a:cubicBezTo>
                  <a:cubicBezTo>
                    <a:pt x="457" y="2090"/>
                    <a:pt x="566" y="2209"/>
                    <a:pt x="721" y="2318"/>
                  </a:cubicBezTo>
                  <a:cubicBezTo>
                    <a:pt x="949" y="2546"/>
                    <a:pt x="1250" y="2701"/>
                    <a:pt x="1597" y="2856"/>
                  </a:cubicBezTo>
                  <a:cubicBezTo>
                    <a:pt x="1934" y="3002"/>
                    <a:pt x="2281" y="3084"/>
                    <a:pt x="2655" y="3157"/>
                  </a:cubicBezTo>
                  <a:cubicBezTo>
                    <a:pt x="3002" y="3230"/>
                    <a:pt x="3339" y="3230"/>
                    <a:pt x="3722" y="3230"/>
                  </a:cubicBezTo>
                  <a:lnTo>
                    <a:pt x="3832" y="3230"/>
                  </a:lnTo>
                  <a:cubicBezTo>
                    <a:pt x="4215" y="3230"/>
                    <a:pt x="4598" y="3194"/>
                    <a:pt x="4972" y="3121"/>
                  </a:cubicBezTo>
                  <a:cubicBezTo>
                    <a:pt x="5392" y="3048"/>
                    <a:pt x="5775" y="2929"/>
                    <a:pt x="6158" y="2774"/>
                  </a:cubicBezTo>
                  <a:cubicBezTo>
                    <a:pt x="6158" y="2774"/>
                    <a:pt x="6195" y="2774"/>
                    <a:pt x="6195" y="2738"/>
                  </a:cubicBezTo>
                  <a:cubicBezTo>
                    <a:pt x="6231" y="2701"/>
                    <a:pt x="6231" y="2701"/>
                    <a:pt x="6231" y="2665"/>
                  </a:cubicBezTo>
                  <a:cubicBezTo>
                    <a:pt x="6231" y="2628"/>
                    <a:pt x="6195" y="2592"/>
                    <a:pt x="6195" y="2592"/>
                  </a:cubicBezTo>
                  <a:cubicBezTo>
                    <a:pt x="5583" y="2053"/>
                    <a:pt x="4863" y="1597"/>
                    <a:pt x="3987" y="1105"/>
                  </a:cubicBezTo>
                  <a:cubicBezTo>
                    <a:pt x="3649" y="877"/>
                    <a:pt x="3230" y="685"/>
                    <a:pt x="2847" y="494"/>
                  </a:cubicBezTo>
                  <a:cubicBezTo>
                    <a:pt x="2582" y="384"/>
                    <a:pt x="2281" y="229"/>
                    <a:pt x="1934" y="156"/>
                  </a:cubicBezTo>
                  <a:cubicBezTo>
                    <a:pt x="1670" y="37"/>
                    <a:pt x="1442" y="1"/>
                    <a:pt x="1214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1"/>
            <p:cNvSpPr/>
            <p:nvPr/>
          </p:nvSpPr>
          <p:spPr>
            <a:xfrm>
              <a:off x="520402" y="3549495"/>
              <a:ext cx="222753" cy="326669"/>
            </a:xfrm>
            <a:custGeom>
              <a:avLst/>
              <a:gdLst/>
              <a:ahLst/>
              <a:cxnLst/>
              <a:rect l="l" t="t" r="r" b="b"/>
              <a:pathLst>
                <a:path w="4225" h="6196" extrusionOk="0">
                  <a:moveTo>
                    <a:pt x="3157" y="1"/>
                  </a:moveTo>
                  <a:cubicBezTo>
                    <a:pt x="3084" y="1"/>
                    <a:pt x="2965" y="37"/>
                    <a:pt x="2856" y="37"/>
                  </a:cubicBezTo>
                  <a:cubicBezTo>
                    <a:pt x="2591" y="110"/>
                    <a:pt x="2327" y="229"/>
                    <a:pt x="2099" y="420"/>
                  </a:cubicBezTo>
                  <a:cubicBezTo>
                    <a:pt x="1825" y="685"/>
                    <a:pt x="1560" y="950"/>
                    <a:pt x="1369" y="1251"/>
                  </a:cubicBezTo>
                  <a:cubicBezTo>
                    <a:pt x="995" y="1789"/>
                    <a:pt x="685" y="2427"/>
                    <a:pt x="457" y="3230"/>
                  </a:cubicBezTo>
                  <a:cubicBezTo>
                    <a:pt x="192" y="4143"/>
                    <a:pt x="82" y="5128"/>
                    <a:pt x="0" y="6040"/>
                  </a:cubicBezTo>
                  <a:cubicBezTo>
                    <a:pt x="0" y="6077"/>
                    <a:pt x="46" y="6159"/>
                    <a:pt x="82" y="6159"/>
                  </a:cubicBezTo>
                  <a:cubicBezTo>
                    <a:pt x="82" y="6195"/>
                    <a:pt x="119" y="6195"/>
                    <a:pt x="155" y="6195"/>
                  </a:cubicBezTo>
                  <a:cubicBezTo>
                    <a:pt x="155" y="6195"/>
                    <a:pt x="192" y="6195"/>
                    <a:pt x="192" y="6159"/>
                  </a:cubicBezTo>
                  <a:cubicBezTo>
                    <a:pt x="502" y="5894"/>
                    <a:pt x="803" y="5666"/>
                    <a:pt x="1104" y="5438"/>
                  </a:cubicBezTo>
                  <a:cubicBezTo>
                    <a:pt x="1451" y="5128"/>
                    <a:pt x="1825" y="4863"/>
                    <a:pt x="2135" y="4562"/>
                  </a:cubicBezTo>
                  <a:cubicBezTo>
                    <a:pt x="2327" y="4407"/>
                    <a:pt x="2473" y="4252"/>
                    <a:pt x="2591" y="4106"/>
                  </a:cubicBezTo>
                  <a:cubicBezTo>
                    <a:pt x="2737" y="3951"/>
                    <a:pt x="2892" y="3796"/>
                    <a:pt x="2965" y="3650"/>
                  </a:cubicBezTo>
                  <a:cubicBezTo>
                    <a:pt x="3239" y="3303"/>
                    <a:pt x="3467" y="3002"/>
                    <a:pt x="3613" y="2701"/>
                  </a:cubicBezTo>
                  <a:cubicBezTo>
                    <a:pt x="3841" y="2318"/>
                    <a:pt x="4033" y="1971"/>
                    <a:pt x="4106" y="1634"/>
                  </a:cubicBezTo>
                  <a:cubicBezTo>
                    <a:pt x="4188" y="1406"/>
                    <a:pt x="4224" y="1023"/>
                    <a:pt x="4106" y="649"/>
                  </a:cubicBezTo>
                  <a:cubicBezTo>
                    <a:pt x="4069" y="530"/>
                    <a:pt x="3996" y="420"/>
                    <a:pt x="3878" y="302"/>
                  </a:cubicBezTo>
                  <a:cubicBezTo>
                    <a:pt x="3805" y="229"/>
                    <a:pt x="3695" y="147"/>
                    <a:pt x="3576" y="74"/>
                  </a:cubicBezTo>
                  <a:cubicBezTo>
                    <a:pt x="3467" y="37"/>
                    <a:pt x="3312" y="1"/>
                    <a:pt x="3157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1"/>
            <p:cNvSpPr/>
            <p:nvPr/>
          </p:nvSpPr>
          <p:spPr>
            <a:xfrm>
              <a:off x="596851" y="3843848"/>
              <a:ext cx="115990" cy="230450"/>
            </a:xfrm>
            <a:custGeom>
              <a:avLst/>
              <a:gdLst/>
              <a:ahLst/>
              <a:cxnLst/>
              <a:rect l="l" t="t" r="r" b="b"/>
              <a:pathLst>
                <a:path w="2200" h="4371" extrusionOk="0">
                  <a:moveTo>
                    <a:pt x="1369" y="1"/>
                  </a:moveTo>
                  <a:cubicBezTo>
                    <a:pt x="1251" y="1"/>
                    <a:pt x="1141" y="1"/>
                    <a:pt x="1023" y="37"/>
                  </a:cubicBezTo>
                  <a:cubicBezTo>
                    <a:pt x="795" y="83"/>
                    <a:pt x="649" y="192"/>
                    <a:pt x="494" y="384"/>
                  </a:cubicBezTo>
                  <a:cubicBezTo>
                    <a:pt x="338" y="539"/>
                    <a:pt x="265" y="685"/>
                    <a:pt x="192" y="950"/>
                  </a:cubicBezTo>
                  <a:cubicBezTo>
                    <a:pt x="110" y="1141"/>
                    <a:pt x="74" y="1369"/>
                    <a:pt x="37" y="1634"/>
                  </a:cubicBezTo>
                  <a:cubicBezTo>
                    <a:pt x="1" y="2090"/>
                    <a:pt x="1" y="2592"/>
                    <a:pt x="74" y="3194"/>
                  </a:cubicBezTo>
                  <a:cubicBezTo>
                    <a:pt x="110" y="3577"/>
                    <a:pt x="192" y="3960"/>
                    <a:pt x="265" y="4298"/>
                  </a:cubicBezTo>
                  <a:cubicBezTo>
                    <a:pt x="265" y="4334"/>
                    <a:pt x="338" y="4371"/>
                    <a:pt x="375" y="4371"/>
                  </a:cubicBezTo>
                  <a:lnTo>
                    <a:pt x="457" y="4371"/>
                  </a:lnTo>
                  <a:cubicBezTo>
                    <a:pt x="494" y="4371"/>
                    <a:pt x="494" y="4334"/>
                    <a:pt x="530" y="4298"/>
                  </a:cubicBezTo>
                  <a:cubicBezTo>
                    <a:pt x="603" y="4188"/>
                    <a:pt x="685" y="4033"/>
                    <a:pt x="831" y="3842"/>
                  </a:cubicBezTo>
                  <a:cubicBezTo>
                    <a:pt x="877" y="3769"/>
                    <a:pt x="950" y="3686"/>
                    <a:pt x="986" y="3613"/>
                  </a:cubicBezTo>
                  <a:cubicBezTo>
                    <a:pt x="1178" y="3422"/>
                    <a:pt x="1333" y="3194"/>
                    <a:pt x="1479" y="2966"/>
                  </a:cubicBezTo>
                  <a:cubicBezTo>
                    <a:pt x="1561" y="2820"/>
                    <a:pt x="1670" y="2665"/>
                    <a:pt x="1743" y="2437"/>
                  </a:cubicBezTo>
                  <a:cubicBezTo>
                    <a:pt x="1862" y="2209"/>
                    <a:pt x="1935" y="1981"/>
                    <a:pt x="2017" y="1752"/>
                  </a:cubicBezTo>
                  <a:cubicBezTo>
                    <a:pt x="2090" y="1488"/>
                    <a:pt x="2163" y="1260"/>
                    <a:pt x="2163" y="1032"/>
                  </a:cubicBezTo>
                  <a:cubicBezTo>
                    <a:pt x="2199" y="913"/>
                    <a:pt x="2199" y="840"/>
                    <a:pt x="2163" y="722"/>
                  </a:cubicBezTo>
                  <a:cubicBezTo>
                    <a:pt x="2163" y="612"/>
                    <a:pt x="2163" y="539"/>
                    <a:pt x="2126" y="421"/>
                  </a:cubicBezTo>
                  <a:cubicBezTo>
                    <a:pt x="2090" y="348"/>
                    <a:pt x="2017" y="265"/>
                    <a:pt x="1971" y="192"/>
                  </a:cubicBezTo>
                  <a:cubicBezTo>
                    <a:pt x="1898" y="119"/>
                    <a:pt x="1825" y="83"/>
                    <a:pt x="1707" y="37"/>
                  </a:cubicBezTo>
                  <a:cubicBezTo>
                    <a:pt x="1634" y="1"/>
                    <a:pt x="1515" y="1"/>
                    <a:pt x="1369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1"/>
            <p:cNvSpPr/>
            <p:nvPr/>
          </p:nvSpPr>
          <p:spPr>
            <a:xfrm>
              <a:off x="799363" y="3338866"/>
              <a:ext cx="186216" cy="382871"/>
            </a:xfrm>
            <a:custGeom>
              <a:avLst/>
              <a:gdLst/>
              <a:ahLst/>
              <a:cxnLst/>
              <a:rect l="l" t="t" r="r" b="b"/>
              <a:pathLst>
                <a:path w="3532" h="7262" extrusionOk="0">
                  <a:moveTo>
                    <a:pt x="2008" y="0"/>
                  </a:moveTo>
                  <a:cubicBezTo>
                    <a:pt x="1862" y="0"/>
                    <a:pt x="1670" y="37"/>
                    <a:pt x="1515" y="119"/>
                  </a:cubicBezTo>
                  <a:cubicBezTo>
                    <a:pt x="1369" y="192"/>
                    <a:pt x="1214" y="265"/>
                    <a:pt x="1059" y="383"/>
                  </a:cubicBezTo>
                  <a:cubicBezTo>
                    <a:pt x="831" y="575"/>
                    <a:pt x="603" y="803"/>
                    <a:pt x="457" y="1067"/>
                  </a:cubicBezTo>
                  <a:cubicBezTo>
                    <a:pt x="146" y="1524"/>
                    <a:pt x="1" y="2135"/>
                    <a:pt x="1" y="2819"/>
                  </a:cubicBezTo>
                  <a:cubicBezTo>
                    <a:pt x="1" y="3120"/>
                    <a:pt x="1" y="3421"/>
                    <a:pt x="37" y="3768"/>
                  </a:cubicBezTo>
                  <a:cubicBezTo>
                    <a:pt x="74" y="4069"/>
                    <a:pt x="146" y="4415"/>
                    <a:pt x="229" y="4753"/>
                  </a:cubicBezTo>
                  <a:cubicBezTo>
                    <a:pt x="302" y="5173"/>
                    <a:pt x="411" y="5556"/>
                    <a:pt x="493" y="5930"/>
                  </a:cubicBezTo>
                  <a:cubicBezTo>
                    <a:pt x="566" y="6158"/>
                    <a:pt x="603" y="6386"/>
                    <a:pt x="685" y="6614"/>
                  </a:cubicBezTo>
                  <a:cubicBezTo>
                    <a:pt x="721" y="6769"/>
                    <a:pt x="758" y="6961"/>
                    <a:pt x="794" y="7107"/>
                  </a:cubicBezTo>
                  <a:cubicBezTo>
                    <a:pt x="758" y="7152"/>
                    <a:pt x="758" y="7189"/>
                    <a:pt x="794" y="7225"/>
                  </a:cubicBezTo>
                  <a:cubicBezTo>
                    <a:pt x="794" y="7262"/>
                    <a:pt x="831" y="7262"/>
                    <a:pt x="913" y="7262"/>
                  </a:cubicBezTo>
                  <a:lnTo>
                    <a:pt x="949" y="7262"/>
                  </a:lnTo>
                  <a:cubicBezTo>
                    <a:pt x="986" y="7262"/>
                    <a:pt x="986" y="7262"/>
                    <a:pt x="1022" y="7225"/>
                  </a:cubicBezTo>
                  <a:cubicBezTo>
                    <a:pt x="1250" y="7034"/>
                    <a:pt x="1478" y="6842"/>
                    <a:pt x="1706" y="6578"/>
                  </a:cubicBezTo>
                  <a:cubicBezTo>
                    <a:pt x="1898" y="6313"/>
                    <a:pt x="2090" y="6012"/>
                    <a:pt x="2281" y="5629"/>
                  </a:cubicBezTo>
                  <a:cubicBezTo>
                    <a:pt x="2427" y="5364"/>
                    <a:pt x="2582" y="5054"/>
                    <a:pt x="2737" y="4644"/>
                  </a:cubicBezTo>
                  <a:cubicBezTo>
                    <a:pt x="2847" y="4333"/>
                    <a:pt x="3002" y="3996"/>
                    <a:pt x="3111" y="3649"/>
                  </a:cubicBezTo>
                  <a:cubicBezTo>
                    <a:pt x="3303" y="3157"/>
                    <a:pt x="3376" y="2737"/>
                    <a:pt x="3458" y="2363"/>
                  </a:cubicBezTo>
                  <a:cubicBezTo>
                    <a:pt x="3531" y="1907"/>
                    <a:pt x="3495" y="1487"/>
                    <a:pt x="3376" y="1104"/>
                  </a:cubicBezTo>
                  <a:cubicBezTo>
                    <a:pt x="3303" y="839"/>
                    <a:pt x="3148" y="493"/>
                    <a:pt x="2847" y="228"/>
                  </a:cubicBezTo>
                  <a:cubicBezTo>
                    <a:pt x="2737" y="155"/>
                    <a:pt x="2582" y="82"/>
                    <a:pt x="2427" y="37"/>
                  </a:cubicBezTo>
                  <a:cubicBezTo>
                    <a:pt x="2354" y="0"/>
                    <a:pt x="2236" y="0"/>
                    <a:pt x="2090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1"/>
            <p:cNvSpPr/>
            <p:nvPr/>
          </p:nvSpPr>
          <p:spPr>
            <a:xfrm>
              <a:off x="829204" y="3581234"/>
              <a:ext cx="302574" cy="300676"/>
            </a:xfrm>
            <a:custGeom>
              <a:avLst/>
              <a:gdLst/>
              <a:ahLst/>
              <a:cxnLst/>
              <a:rect l="l" t="t" r="r" b="b"/>
              <a:pathLst>
                <a:path w="5739" h="5703" extrusionOk="0">
                  <a:moveTo>
                    <a:pt x="4826" y="1"/>
                  </a:moveTo>
                  <a:cubicBezTo>
                    <a:pt x="4753" y="1"/>
                    <a:pt x="4680" y="1"/>
                    <a:pt x="4598" y="47"/>
                  </a:cubicBezTo>
                  <a:cubicBezTo>
                    <a:pt x="4333" y="83"/>
                    <a:pt x="4069" y="156"/>
                    <a:pt x="3914" y="229"/>
                  </a:cubicBezTo>
                  <a:cubicBezTo>
                    <a:pt x="3686" y="311"/>
                    <a:pt x="3494" y="421"/>
                    <a:pt x="3266" y="576"/>
                  </a:cubicBezTo>
                  <a:cubicBezTo>
                    <a:pt x="3084" y="685"/>
                    <a:pt x="2892" y="840"/>
                    <a:pt x="2664" y="1068"/>
                  </a:cubicBezTo>
                  <a:cubicBezTo>
                    <a:pt x="2399" y="1296"/>
                    <a:pt x="2126" y="1597"/>
                    <a:pt x="1861" y="1944"/>
                  </a:cubicBezTo>
                  <a:cubicBezTo>
                    <a:pt x="1405" y="2510"/>
                    <a:pt x="985" y="3239"/>
                    <a:pt x="611" y="3997"/>
                  </a:cubicBezTo>
                  <a:cubicBezTo>
                    <a:pt x="383" y="4489"/>
                    <a:pt x="155" y="5018"/>
                    <a:pt x="0" y="5557"/>
                  </a:cubicBezTo>
                  <a:lnTo>
                    <a:pt x="0" y="5630"/>
                  </a:lnTo>
                  <a:lnTo>
                    <a:pt x="73" y="5703"/>
                  </a:lnTo>
                  <a:lnTo>
                    <a:pt x="119" y="5703"/>
                  </a:lnTo>
                  <a:cubicBezTo>
                    <a:pt x="155" y="5703"/>
                    <a:pt x="192" y="5666"/>
                    <a:pt x="228" y="5630"/>
                  </a:cubicBezTo>
                  <a:cubicBezTo>
                    <a:pt x="420" y="5520"/>
                    <a:pt x="611" y="5475"/>
                    <a:pt x="803" y="5402"/>
                  </a:cubicBezTo>
                  <a:cubicBezTo>
                    <a:pt x="1031" y="5329"/>
                    <a:pt x="1296" y="5210"/>
                    <a:pt x="1524" y="5137"/>
                  </a:cubicBezTo>
                  <a:cubicBezTo>
                    <a:pt x="1788" y="5018"/>
                    <a:pt x="2053" y="4909"/>
                    <a:pt x="2354" y="4754"/>
                  </a:cubicBezTo>
                  <a:cubicBezTo>
                    <a:pt x="2965" y="4416"/>
                    <a:pt x="3540" y="4033"/>
                    <a:pt x="4069" y="3650"/>
                  </a:cubicBezTo>
                  <a:cubicBezTo>
                    <a:pt x="4370" y="3422"/>
                    <a:pt x="4598" y="3194"/>
                    <a:pt x="4826" y="2929"/>
                  </a:cubicBezTo>
                  <a:cubicBezTo>
                    <a:pt x="5054" y="2701"/>
                    <a:pt x="5246" y="2437"/>
                    <a:pt x="5401" y="2172"/>
                  </a:cubicBezTo>
                  <a:cubicBezTo>
                    <a:pt x="5547" y="1908"/>
                    <a:pt x="5665" y="1597"/>
                    <a:pt x="5702" y="1333"/>
                  </a:cubicBezTo>
                  <a:cubicBezTo>
                    <a:pt x="5702" y="1187"/>
                    <a:pt x="5738" y="1032"/>
                    <a:pt x="5702" y="877"/>
                  </a:cubicBezTo>
                  <a:cubicBezTo>
                    <a:pt x="5702" y="731"/>
                    <a:pt x="5665" y="612"/>
                    <a:pt x="5629" y="503"/>
                  </a:cubicBezTo>
                  <a:cubicBezTo>
                    <a:pt x="5592" y="384"/>
                    <a:pt x="5547" y="311"/>
                    <a:pt x="5474" y="229"/>
                  </a:cubicBezTo>
                  <a:cubicBezTo>
                    <a:pt x="5401" y="156"/>
                    <a:pt x="5319" y="120"/>
                    <a:pt x="5209" y="83"/>
                  </a:cubicBezTo>
                  <a:cubicBezTo>
                    <a:pt x="5136" y="47"/>
                    <a:pt x="5018" y="1"/>
                    <a:pt x="4908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1"/>
            <p:cNvSpPr/>
            <p:nvPr/>
          </p:nvSpPr>
          <p:spPr>
            <a:xfrm>
              <a:off x="821032" y="3852020"/>
              <a:ext cx="220802" cy="244422"/>
            </a:xfrm>
            <a:custGeom>
              <a:avLst/>
              <a:gdLst/>
              <a:ahLst/>
              <a:cxnLst/>
              <a:rect l="l" t="t" r="r" b="b"/>
              <a:pathLst>
                <a:path w="4188" h="4636" extrusionOk="0">
                  <a:moveTo>
                    <a:pt x="3047" y="1"/>
                  </a:moveTo>
                  <a:cubicBezTo>
                    <a:pt x="2965" y="1"/>
                    <a:pt x="2855" y="1"/>
                    <a:pt x="2700" y="37"/>
                  </a:cubicBezTo>
                  <a:cubicBezTo>
                    <a:pt x="2591" y="74"/>
                    <a:pt x="2436" y="156"/>
                    <a:pt x="2281" y="229"/>
                  </a:cubicBezTo>
                  <a:cubicBezTo>
                    <a:pt x="2135" y="302"/>
                    <a:pt x="1980" y="384"/>
                    <a:pt x="1870" y="494"/>
                  </a:cubicBezTo>
                  <a:cubicBezTo>
                    <a:pt x="1715" y="567"/>
                    <a:pt x="1597" y="685"/>
                    <a:pt x="1451" y="840"/>
                  </a:cubicBezTo>
                  <a:cubicBezTo>
                    <a:pt x="1259" y="1023"/>
                    <a:pt x="1067" y="1251"/>
                    <a:pt x="876" y="1479"/>
                  </a:cubicBezTo>
                  <a:cubicBezTo>
                    <a:pt x="575" y="1935"/>
                    <a:pt x="310" y="2437"/>
                    <a:pt x="192" y="2929"/>
                  </a:cubicBezTo>
                  <a:cubicBezTo>
                    <a:pt x="46" y="3422"/>
                    <a:pt x="0" y="3951"/>
                    <a:pt x="82" y="4526"/>
                  </a:cubicBezTo>
                  <a:cubicBezTo>
                    <a:pt x="82" y="4562"/>
                    <a:pt x="82" y="4562"/>
                    <a:pt x="119" y="4599"/>
                  </a:cubicBezTo>
                  <a:cubicBezTo>
                    <a:pt x="119" y="4635"/>
                    <a:pt x="155" y="4635"/>
                    <a:pt x="192" y="4635"/>
                  </a:cubicBezTo>
                  <a:cubicBezTo>
                    <a:pt x="228" y="4635"/>
                    <a:pt x="274" y="4635"/>
                    <a:pt x="274" y="4599"/>
                  </a:cubicBezTo>
                  <a:cubicBezTo>
                    <a:pt x="730" y="4526"/>
                    <a:pt x="1140" y="4407"/>
                    <a:pt x="1487" y="4216"/>
                  </a:cubicBezTo>
                  <a:cubicBezTo>
                    <a:pt x="1679" y="4106"/>
                    <a:pt x="1825" y="4033"/>
                    <a:pt x="1980" y="3915"/>
                  </a:cubicBezTo>
                  <a:cubicBezTo>
                    <a:pt x="2399" y="3614"/>
                    <a:pt x="2819" y="3267"/>
                    <a:pt x="3157" y="2847"/>
                  </a:cubicBezTo>
                  <a:cubicBezTo>
                    <a:pt x="3385" y="2665"/>
                    <a:pt x="3540" y="2437"/>
                    <a:pt x="3695" y="2209"/>
                  </a:cubicBezTo>
                  <a:cubicBezTo>
                    <a:pt x="3877" y="2017"/>
                    <a:pt x="3996" y="1789"/>
                    <a:pt x="4069" y="1561"/>
                  </a:cubicBezTo>
                  <a:cubicBezTo>
                    <a:pt x="4151" y="1333"/>
                    <a:pt x="4187" y="1141"/>
                    <a:pt x="4187" y="950"/>
                  </a:cubicBezTo>
                  <a:cubicBezTo>
                    <a:pt x="4187" y="877"/>
                    <a:pt x="4151" y="840"/>
                    <a:pt x="4151" y="795"/>
                  </a:cubicBezTo>
                  <a:cubicBezTo>
                    <a:pt x="4151" y="722"/>
                    <a:pt x="4105" y="685"/>
                    <a:pt x="4105" y="649"/>
                  </a:cubicBezTo>
                  <a:cubicBezTo>
                    <a:pt x="4069" y="530"/>
                    <a:pt x="3996" y="457"/>
                    <a:pt x="3923" y="384"/>
                  </a:cubicBezTo>
                  <a:cubicBezTo>
                    <a:pt x="3841" y="302"/>
                    <a:pt x="3731" y="193"/>
                    <a:pt x="3613" y="156"/>
                  </a:cubicBezTo>
                  <a:cubicBezTo>
                    <a:pt x="3503" y="74"/>
                    <a:pt x="3348" y="37"/>
                    <a:pt x="3157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1"/>
            <p:cNvSpPr/>
            <p:nvPr/>
          </p:nvSpPr>
          <p:spPr>
            <a:xfrm>
              <a:off x="700769" y="3941966"/>
              <a:ext cx="96219" cy="152526"/>
            </a:xfrm>
            <a:custGeom>
              <a:avLst/>
              <a:gdLst/>
              <a:ahLst/>
              <a:cxnLst/>
              <a:rect l="l" t="t" r="r" b="b"/>
              <a:pathLst>
                <a:path w="1825" h="2893" extrusionOk="0">
                  <a:moveTo>
                    <a:pt x="539" y="1"/>
                  </a:moveTo>
                  <a:cubicBezTo>
                    <a:pt x="420" y="1"/>
                    <a:pt x="347" y="47"/>
                    <a:pt x="274" y="120"/>
                  </a:cubicBezTo>
                  <a:cubicBezTo>
                    <a:pt x="192" y="156"/>
                    <a:pt x="155" y="229"/>
                    <a:pt x="82" y="311"/>
                  </a:cubicBezTo>
                  <a:cubicBezTo>
                    <a:pt x="0" y="457"/>
                    <a:pt x="46" y="685"/>
                    <a:pt x="82" y="840"/>
                  </a:cubicBezTo>
                  <a:cubicBezTo>
                    <a:pt x="155" y="1068"/>
                    <a:pt x="228" y="1260"/>
                    <a:pt x="347" y="1451"/>
                  </a:cubicBezTo>
                  <a:cubicBezTo>
                    <a:pt x="539" y="1752"/>
                    <a:pt x="767" y="2053"/>
                    <a:pt x="1031" y="2364"/>
                  </a:cubicBezTo>
                  <a:lnTo>
                    <a:pt x="1369" y="2701"/>
                  </a:lnTo>
                  <a:cubicBezTo>
                    <a:pt x="1414" y="2738"/>
                    <a:pt x="1451" y="2783"/>
                    <a:pt x="1487" y="2783"/>
                  </a:cubicBezTo>
                  <a:cubicBezTo>
                    <a:pt x="1524" y="2820"/>
                    <a:pt x="1597" y="2856"/>
                    <a:pt x="1642" y="2856"/>
                  </a:cubicBezTo>
                  <a:cubicBezTo>
                    <a:pt x="1642" y="2893"/>
                    <a:pt x="1679" y="2893"/>
                    <a:pt x="1679" y="2893"/>
                  </a:cubicBezTo>
                  <a:cubicBezTo>
                    <a:pt x="1715" y="2893"/>
                    <a:pt x="1752" y="2856"/>
                    <a:pt x="1788" y="2820"/>
                  </a:cubicBezTo>
                  <a:cubicBezTo>
                    <a:pt x="1788" y="2820"/>
                    <a:pt x="1825" y="2783"/>
                    <a:pt x="1825" y="2738"/>
                  </a:cubicBezTo>
                  <a:cubicBezTo>
                    <a:pt x="1788" y="2592"/>
                    <a:pt x="1788" y="2473"/>
                    <a:pt x="1752" y="2327"/>
                  </a:cubicBezTo>
                  <a:lnTo>
                    <a:pt x="1752" y="2209"/>
                  </a:lnTo>
                  <a:cubicBezTo>
                    <a:pt x="1715" y="1981"/>
                    <a:pt x="1715" y="1716"/>
                    <a:pt x="1642" y="1451"/>
                  </a:cubicBezTo>
                  <a:cubicBezTo>
                    <a:pt x="1597" y="1141"/>
                    <a:pt x="1560" y="913"/>
                    <a:pt x="1487" y="731"/>
                  </a:cubicBezTo>
                  <a:cubicBezTo>
                    <a:pt x="1369" y="457"/>
                    <a:pt x="1259" y="275"/>
                    <a:pt x="1104" y="156"/>
                  </a:cubicBezTo>
                  <a:cubicBezTo>
                    <a:pt x="1031" y="83"/>
                    <a:pt x="958" y="47"/>
                    <a:pt x="840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1"/>
            <p:cNvSpPr/>
            <p:nvPr/>
          </p:nvSpPr>
          <p:spPr>
            <a:xfrm>
              <a:off x="382371" y="3493239"/>
              <a:ext cx="230397" cy="709487"/>
            </a:xfrm>
            <a:custGeom>
              <a:avLst/>
              <a:gdLst/>
              <a:ahLst/>
              <a:cxnLst/>
              <a:rect l="l" t="t" r="r" b="b"/>
              <a:pathLst>
                <a:path w="4370" h="13457" extrusionOk="0">
                  <a:moveTo>
                    <a:pt x="37" y="0"/>
                  </a:moveTo>
                  <a:cubicBezTo>
                    <a:pt x="0" y="37"/>
                    <a:pt x="0" y="37"/>
                    <a:pt x="0" y="73"/>
                  </a:cubicBezTo>
                  <a:cubicBezTo>
                    <a:pt x="110" y="229"/>
                    <a:pt x="192" y="420"/>
                    <a:pt x="265" y="612"/>
                  </a:cubicBezTo>
                  <a:lnTo>
                    <a:pt x="265" y="575"/>
                  </a:lnTo>
                  <a:cubicBezTo>
                    <a:pt x="648" y="1405"/>
                    <a:pt x="949" y="2281"/>
                    <a:pt x="1250" y="3193"/>
                  </a:cubicBezTo>
                  <a:cubicBezTo>
                    <a:pt x="1405" y="3613"/>
                    <a:pt x="1560" y="4069"/>
                    <a:pt x="1670" y="4489"/>
                  </a:cubicBezTo>
                  <a:cubicBezTo>
                    <a:pt x="1752" y="4717"/>
                    <a:pt x="1861" y="4945"/>
                    <a:pt x="1898" y="5173"/>
                  </a:cubicBezTo>
                  <a:cubicBezTo>
                    <a:pt x="1980" y="5401"/>
                    <a:pt x="2053" y="5629"/>
                    <a:pt x="2126" y="5894"/>
                  </a:cubicBezTo>
                  <a:cubicBezTo>
                    <a:pt x="2436" y="6806"/>
                    <a:pt x="2700" y="7755"/>
                    <a:pt x="3002" y="8703"/>
                  </a:cubicBezTo>
                  <a:cubicBezTo>
                    <a:pt x="3075" y="8932"/>
                    <a:pt x="3120" y="9160"/>
                    <a:pt x="3193" y="9388"/>
                  </a:cubicBezTo>
                  <a:cubicBezTo>
                    <a:pt x="3266" y="9616"/>
                    <a:pt x="3348" y="9844"/>
                    <a:pt x="3385" y="10072"/>
                  </a:cubicBezTo>
                  <a:cubicBezTo>
                    <a:pt x="3531" y="10564"/>
                    <a:pt x="3649" y="11021"/>
                    <a:pt x="3759" y="11522"/>
                  </a:cubicBezTo>
                  <a:cubicBezTo>
                    <a:pt x="3841" y="11823"/>
                    <a:pt x="3914" y="12124"/>
                    <a:pt x="3950" y="12435"/>
                  </a:cubicBezTo>
                  <a:cubicBezTo>
                    <a:pt x="3987" y="12581"/>
                    <a:pt x="4032" y="12736"/>
                    <a:pt x="4069" y="12891"/>
                  </a:cubicBezTo>
                  <a:cubicBezTo>
                    <a:pt x="4069" y="12964"/>
                    <a:pt x="4105" y="13037"/>
                    <a:pt x="4105" y="13119"/>
                  </a:cubicBezTo>
                  <a:cubicBezTo>
                    <a:pt x="4142" y="13192"/>
                    <a:pt x="4142" y="13265"/>
                    <a:pt x="4178" y="13383"/>
                  </a:cubicBezTo>
                  <a:cubicBezTo>
                    <a:pt x="4178" y="13420"/>
                    <a:pt x="4215" y="13456"/>
                    <a:pt x="4297" y="13456"/>
                  </a:cubicBezTo>
                  <a:cubicBezTo>
                    <a:pt x="4333" y="13420"/>
                    <a:pt x="4370" y="13383"/>
                    <a:pt x="4370" y="13347"/>
                  </a:cubicBezTo>
                  <a:cubicBezTo>
                    <a:pt x="4370" y="13228"/>
                    <a:pt x="4370" y="13119"/>
                    <a:pt x="4333" y="13000"/>
                  </a:cubicBezTo>
                  <a:cubicBezTo>
                    <a:pt x="4333" y="12845"/>
                    <a:pt x="4333" y="12736"/>
                    <a:pt x="4297" y="12617"/>
                  </a:cubicBezTo>
                  <a:cubicBezTo>
                    <a:pt x="4260" y="12353"/>
                    <a:pt x="4215" y="12124"/>
                    <a:pt x="4178" y="11896"/>
                  </a:cubicBezTo>
                  <a:cubicBezTo>
                    <a:pt x="4069" y="11404"/>
                    <a:pt x="3950" y="10948"/>
                    <a:pt x="3804" y="10492"/>
                  </a:cubicBezTo>
                  <a:cubicBezTo>
                    <a:pt x="3686" y="9999"/>
                    <a:pt x="3531" y="9543"/>
                    <a:pt x="3385" y="9087"/>
                  </a:cubicBezTo>
                  <a:cubicBezTo>
                    <a:pt x="3230" y="8631"/>
                    <a:pt x="3075" y="8174"/>
                    <a:pt x="2965" y="7682"/>
                  </a:cubicBezTo>
                  <a:cubicBezTo>
                    <a:pt x="2810" y="7226"/>
                    <a:pt x="2664" y="6769"/>
                    <a:pt x="2509" y="6277"/>
                  </a:cubicBezTo>
                  <a:cubicBezTo>
                    <a:pt x="2354" y="5821"/>
                    <a:pt x="2162" y="5365"/>
                    <a:pt x="2016" y="4908"/>
                  </a:cubicBezTo>
                  <a:cubicBezTo>
                    <a:pt x="1934" y="4680"/>
                    <a:pt x="1861" y="4452"/>
                    <a:pt x="1788" y="4224"/>
                  </a:cubicBezTo>
                  <a:cubicBezTo>
                    <a:pt x="1706" y="4033"/>
                    <a:pt x="1633" y="3805"/>
                    <a:pt x="1560" y="3577"/>
                  </a:cubicBezTo>
                  <a:cubicBezTo>
                    <a:pt x="1405" y="3157"/>
                    <a:pt x="1213" y="2701"/>
                    <a:pt x="1068" y="2281"/>
                  </a:cubicBezTo>
                  <a:cubicBezTo>
                    <a:pt x="794" y="1524"/>
                    <a:pt x="456" y="758"/>
                    <a:pt x="73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1"/>
            <p:cNvSpPr/>
            <p:nvPr/>
          </p:nvSpPr>
          <p:spPr>
            <a:xfrm>
              <a:off x="522774" y="3613501"/>
              <a:ext cx="148203" cy="269465"/>
            </a:xfrm>
            <a:custGeom>
              <a:avLst/>
              <a:gdLst/>
              <a:ahLst/>
              <a:cxnLst/>
              <a:rect l="l" t="t" r="r" b="b"/>
              <a:pathLst>
                <a:path w="2811" h="5111" extrusionOk="0">
                  <a:moveTo>
                    <a:pt x="2738" y="0"/>
                  </a:moveTo>
                  <a:cubicBezTo>
                    <a:pt x="2318" y="757"/>
                    <a:pt x="1826" y="1442"/>
                    <a:pt x="1369" y="2126"/>
                  </a:cubicBezTo>
                  <a:cubicBezTo>
                    <a:pt x="1141" y="2472"/>
                    <a:pt x="950" y="2856"/>
                    <a:pt x="722" y="3230"/>
                  </a:cubicBezTo>
                  <a:cubicBezTo>
                    <a:pt x="530" y="3576"/>
                    <a:pt x="339" y="3950"/>
                    <a:pt x="183" y="4333"/>
                  </a:cubicBezTo>
                  <a:cubicBezTo>
                    <a:pt x="110" y="4561"/>
                    <a:pt x="37" y="4790"/>
                    <a:pt x="1" y="5018"/>
                  </a:cubicBezTo>
                  <a:cubicBezTo>
                    <a:pt x="1" y="5054"/>
                    <a:pt x="1" y="5091"/>
                    <a:pt x="37" y="5091"/>
                  </a:cubicBezTo>
                  <a:cubicBezTo>
                    <a:pt x="50" y="5106"/>
                    <a:pt x="58" y="5111"/>
                    <a:pt x="65" y="5111"/>
                  </a:cubicBezTo>
                  <a:cubicBezTo>
                    <a:pt x="78" y="5111"/>
                    <a:pt x="86" y="5091"/>
                    <a:pt x="110" y="5091"/>
                  </a:cubicBezTo>
                  <a:lnTo>
                    <a:pt x="147" y="5054"/>
                  </a:lnTo>
                  <a:cubicBezTo>
                    <a:pt x="183" y="4945"/>
                    <a:pt x="229" y="4790"/>
                    <a:pt x="266" y="4680"/>
                  </a:cubicBezTo>
                  <a:cubicBezTo>
                    <a:pt x="302" y="4525"/>
                    <a:pt x="339" y="4406"/>
                    <a:pt x="412" y="4297"/>
                  </a:cubicBezTo>
                  <a:cubicBezTo>
                    <a:pt x="530" y="3914"/>
                    <a:pt x="722" y="3576"/>
                    <a:pt x="868" y="3193"/>
                  </a:cubicBezTo>
                  <a:cubicBezTo>
                    <a:pt x="1059" y="2856"/>
                    <a:pt x="1287" y="2509"/>
                    <a:pt x="1515" y="2126"/>
                  </a:cubicBezTo>
                  <a:cubicBezTo>
                    <a:pt x="1935" y="1442"/>
                    <a:pt x="2391" y="757"/>
                    <a:pt x="2774" y="37"/>
                  </a:cubicBezTo>
                  <a:cubicBezTo>
                    <a:pt x="2811" y="37"/>
                    <a:pt x="2811" y="0"/>
                    <a:pt x="27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1"/>
            <p:cNvSpPr/>
            <p:nvPr/>
          </p:nvSpPr>
          <p:spPr>
            <a:xfrm>
              <a:off x="606974" y="3908329"/>
              <a:ext cx="53935" cy="241311"/>
            </a:xfrm>
            <a:custGeom>
              <a:avLst/>
              <a:gdLst/>
              <a:ahLst/>
              <a:cxnLst/>
              <a:rect l="l" t="t" r="r" b="b"/>
              <a:pathLst>
                <a:path w="1023" h="4577" extrusionOk="0">
                  <a:moveTo>
                    <a:pt x="986" y="0"/>
                  </a:moveTo>
                  <a:lnTo>
                    <a:pt x="986" y="37"/>
                  </a:lnTo>
                  <a:cubicBezTo>
                    <a:pt x="913" y="183"/>
                    <a:pt x="831" y="374"/>
                    <a:pt x="758" y="529"/>
                  </a:cubicBezTo>
                  <a:cubicBezTo>
                    <a:pt x="721" y="721"/>
                    <a:pt x="639" y="867"/>
                    <a:pt x="566" y="1059"/>
                  </a:cubicBezTo>
                  <a:cubicBezTo>
                    <a:pt x="493" y="1250"/>
                    <a:pt x="411" y="1442"/>
                    <a:pt x="374" y="1597"/>
                  </a:cubicBezTo>
                  <a:cubicBezTo>
                    <a:pt x="302" y="1779"/>
                    <a:pt x="229" y="2007"/>
                    <a:pt x="183" y="2199"/>
                  </a:cubicBezTo>
                  <a:cubicBezTo>
                    <a:pt x="73" y="2582"/>
                    <a:pt x="37" y="2965"/>
                    <a:pt x="0" y="3376"/>
                  </a:cubicBezTo>
                  <a:cubicBezTo>
                    <a:pt x="0" y="3567"/>
                    <a:pt x="0" y="3759"/>
                    <a:pt x="37" y="3950"/>
                  </a:cubicBezTo>
                  <a:cubicBezTo>
                    <a:pt x="37" y="4023"/>
                    <a:pt x="37" y="4142"/>
                    <a:pt x="73" y="4215"/>
                  </a:cubicBezTo>
                  <a:cubicBezTo>
                    <a:pt x="73" y="4334"/>
                    <a:pt x="110" y="4407"/>
                    <a:pt x="146" y="4516"/>
                  </a:cubicBezTo>
                  <a:cubicBezTo>
                    <a:pt x="146" y="4549"/>
                    <a:pt x="188" y="4577"/>
                    <a:pt x="226" y="4577"/>
                  </a:cubicBezTo>
                  <a:cubicBezTo>
                    <a:pt x="240" y="4577"/>
                    <a:pt x="255" y="4572"/>
                    <a:pt x="265" y="4562"/>
                  </a:cubicBezTo>
                  <a:cubicBezTo>
                    <a:pt x="265" y="4562"/>
                    <a:pt x="302" y="4562"/>
                    <a:pt x="302" y="4516"/>
                  </a:cubicBezTo>
                  <a:cubicBezTo>
                    <a:pt x="338" y="4480"/>
                    <a:pt x="338" y="4480"/>
                    <a:pt x="338" y="4443"/>
                  </a:cubicBezTo>
                  <a:cubicBezTo>
                    <a:pt x="302" y="4407"/>
                    <a:pt x="302" y="4407"/>
                    <a:pt x="302" y="4370"/>
                  </a:cubicBezTo>
                  <a:cubicBezTo>
                    <a:pt x="302" y="4251"/>
                    <a:pt x="265" y="4178"/>
                    <a:pt x="265" y="4060"/>
                  </a:cubicBezTo>
                  <a:lnTo>
                    <a:pt x="265" y="3759"/>
                  </a:lnTo>
                  <a:cubicBezTo>
                    <a:pt x="229" y="3531"/>
                    <a:pt x="265" y="3339"/>
                    <a:pt x="265" y="3111"/>
                  </a:cubicBezTo>
                  <a:cubicBezTo>
                    <a:pt x="302" y="2847"/>
                    <a:pt x="338" y="2619"/>
                    <a:pt x="374" y="2354"/>
                  </a:cubicBezTo>
                  <a:cubicBezTo>
                    <a:pt x="411" y="2089"/>
                    <a:pt x="493" y="1825"/>
                    <a:pt x="530" y="1551"/>
                  </a:cubicBezTo>
                  <a:cubicBezTo>
                    <a:pt x="566" y="1442"/>
                    <a:pt x="603" y="1323"/>
                    <a:pt x="639" y="1214"/>
                  </a:cubicBezTo>
                  <a:cubicBezTo>
                    <a:pt x="685" y="1059"/>
                    <a:pt x="721" y="949"/>
                    <a:pt x="758" y="830"/>
                  </a:cubicBezTo>
                  <a:cubicBezTo>
                    <a:pt x="831" y="566"/>
                    <a:pt x="949" y="338"/>
                    <a:pt x="1022" y="110"/>
                  </a:cubicBezTo>
                  <a:lnTo>
                    <a:pt x="1022" y="73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1"/>
            <p:cNvSpPr/>
            <p:nvPr/>
          </p:nvSpPr>
          <p:spPr>
            <a:xfrm>
              <a:off x="736832" y="3976131"/>
              <a:ext cx="78451" cy="176568"/>
            </a:xfrm>
            <a:custGeom>
              <a:avLst/>
              <a:gdLst/>
              <a:ahLst/>
              <a:cxnLst/>
              <a:rect l="l" t="t" r="r" b="b"/>
              <a:pathLst>
                <a:path w="1488" h="3349" extrusionOk="0">
                  <a:moveTo>
                    <a:pt x="46" y="1"/>
                  </a:moveTo>
                  <a:cubicBezTo>
                    <a:pt x="1" y="1"/>
                    <a:pt x="1" y="37"/>
                    <a:pt x="1" y="37"/>
                  </a:cubicBezTo>
                  <a:cubicBezTo>
                    <a:pt x="119" y="311"/>
                    <a:pt x="229" y="575"/>
                    <a:pt x="347" y="840"/>
                  </a:cubicBezTo>
                  <a:cubicBezTo>
                    <a:pt x="457" y="1104"/>
                    <a:pt x="575" y="1369"/>
                    <a:pt x="685" y="1634"/>
                  </a:cubicBezTo>
                  <a:cubicBezTo>
                    <a:pt x="730" y="1752"/>
                    <a:pt x="767" y="1862"/>
                    <a:pt x="840" y="2017"/>
                  </a:cubicBezTo>
                  <a:cubicBezTo>
                    <a:pt x="876" y="2135"/>
                    <a:pt x="913" y="2281"/>
                    <a:pt x="995" y="2436"/>
                  </a:cubicBezTo>
                  <a:cubicBezTo>
                    <a:pt x="1104" y="2701"/>
                    <a:pt x="1187" y="2965"/>
                    <a:pt x="1260" y="3276"/>
                  </a:cubicBezTo>
                  <a:cubicBezTo>
                    <a:pt x="1296" y="3312"/>
                    <a:pt x="1332" y="3349"/>
                    <a:pt x="1415" y="3349"/>
                  </a:cubicBezTo>
                  <a:cubicBezTo>
                    <a:pt x="1451" y="3312"/>
                    <a:pt x="1451" y="3312"/>
                    <a:pt x="1451" y="3276"/>
                  </a:cubicBezTo>
                  <a:cubicBezTo>
                    <a:pt x="1488" y="3276"/>
                    <a:pt x="1488" y="3230"/>
                    <a:pt x="1488" y="3194"/>
                  </a:cubicBezTo>
                  <a:cubicBezTo>
                    <a:pt x="1415" y="2965"/>
                    <a:pt x="1369" y="2737"/>
                    <a:pt x="1260" y="2473"/>
                  </a:cubicBezTo>
                  <a:cubicBezTo>
                    <a:pt x="1187" y="2245"/>
                    <a:pt x="1068" y="2017"/>
                    <a:pt x="958" y="1789"/>
                  </a:cubicBezTo>
                  <a:cubicBezTo>
                    <a:pt x="840" y="1561"/>
                    <a:pt x="730" y="1369"/>
                    <a:pt x="612" y="1141"/>
                  </a:cubicBezTo>
                  <a:cubicBezTo>
                    <a:pt x="575" y="1031"/>
                    <a:pt x="502" y="913"/>
                    <a:pt x="457" y="840"/>
                  </a:cubicBezTo>
                  <a:cubicBezTo>
                    <a:pt x="384" y="721"/>
                    <a:pt x="347" y="612"/>
                    <a:pt x="274" y="457"/>
                  </a:cubicBezTo>
                  <a:lnTo>
                    <a:pt x="274" y="493"/>
                  </a:lnTo>
                  <a:cubicBezTo>
                    <a:pt x="229" y="347"/>
                    <a:pt x="156" y="192"/>
                    <a:pt x="83" y="37"/>
                  </a:cubicBezTo>
                  <a:cubicBezTo>
                    <a:pt x="83" y="1"/>
                    <a:pt x="83" y="1"/>
                    <a:pt x="4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1"/>
            <p:cNvSpPr/>
            <p:nvPr/>
          </p:nvSpPr>
          <p:spPr>
            <a:xfrm>
              <a:off x="808958" y="3896308"/>
              <a:ext cx="170821" cy="254492"/>
            </a:xfrm>
            <a:custGeom>
              <a:avLst/>
              <a:gdLst/>
              <a:ahLst/>
              <a:cxnLst/>
              <a:rect l="l" t="t" r="r" b="b"/>
              <a:pathLst>
                <a:path w="3240" h="4827" extrusionOk="0">
                  <a:moveTo>
                    <a:pt x="3194" y="0"/>
                  </a:moveTo>
                  <a:cubicBezTo>
                    <a:pt x="2665" y="529"/>
                    <a:pt x="2136" y="1058"/>
                    <a:pt x="1643" y="1597"/>
                  </a:cubicBezTo>
                  <a:cubicBezTo>
                    <a:pt x="1369" y="1898"/>
                    <a:pt x="1141" y="2199"/>
                    <a:pt x="913" y="2545"/>
                  </a:cubicBezTo>
                  <a:cubicBezTo>
                    <a:pt x="685" y="2847"/>
                    <a:pt x="503" y="3193"/>
                    <a:pt x="348" y="3531"/>
                  </a:cubicBezTo>
                  <a:cubicBezTo>
                    <a:pt x="229" y="3722"/>
                    <a:pt x="156" y="3914"/>
                    <a:pt x="120" y="4142"/>
                  </a:cubicBezTo>
                  <a:cubicBezTo>
                    <a:pt x="83" y="4215"/>
                    <a:pt x="83" y="4334"/>
                    <a:pt x="47" y="4406"/>
                  </a:cubicBezTo>
                  <a:lnTo>
                    <a:pt x="47" y="4562"/>
                  </a:lnTo>
                  <a:cubicBezTo>
                    <a:pt x="47" y="4635"/>
                    <a:pt x="47" y="4671"/>
                    <a:pt x="1" y="4744"/>
                  </a:cubicBezTo>
                  <a:lnTo>
                    <a:pt x="47" y="4790"/>
                  </a:lnTo>
                  <a:cubicBezTo>
                    <a:pt x="83" y="4826"/>
                    <a:pt x="83" y="4826"/>
                    <a:pt x="120" y="4826"/>
                  </a:cubicBezTo>
                  <a:cubicBezTo>
                    <a:pt x="156" y="4826"/>
                    <a:pt x="156" y="4826"/>
                    <a:pt x="193" y="4790"/>
                  </a:cubicBezTo>
                  <a:cubicBezTo>
                    <a:pt x="193" y="4744"/>
                    <a:pt x="229" y="4744"/>
                    <a:pt x="229" y="4708"/>
                  </a:cubicBezTo>
                  <a:cubicBezTo>
                    <a:pt x="275" y="4443"/>
                    <a:pt x="348" y="4142"/>
                    <a:pt x="457" y="3832"/>
                  </a:cubicBezTo>
                  <a:lnTo>
                    <a:pt x="457" y="3832"/>
                  </a:lnTo>
                  <a:lnTo>
                    <a:pt x="421" y="3877"/>
                  </a:lnTo>
                  <a:cubicBezTo>
                    <a:pt x="539" y="3604"/>
                    <a:pt x="685" y="3303"/>
                    <a:pt x="840" y="3038"/>
                  </a:cubicBezTo>
                  <a:cubicBezTo>
                    <a:pt x="913" y="2919"/>
                    <a:pt x="995" y="2774"/>
                    <a:pt x="1068" y="2618"/>
                  </a:cubicBezTo>
                  <a:cubicBezTo>
                    <a:pt x="1187" y="2509"/>
                    <a:pt x="1260" y="2354"/>
                    <a:pt x="1333" y="2235"/>
                  </a:cubicBezTo>
                  <a:cubicBezTo>
                    <a:pt x="1908" y="1442"/>
                    <a:pt x="2555" y="721"/>
                    <a:pt x="3240" y="73"/>
                  </a:cubicBezTo>
                  <a:lnTo>
                    <a:pt x="324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1"/>
            <p:cNvSpPr/>
            <p:nvPr/>
          </p:nvSpPr>
          <p:spPr>
            <a:xfrm>
              <a:off x="793088" y="3400868"/>
              <a:ext cx="110243" cy="779713"/>
            </a:xfrm>
            <a:custGeom>
              <a:avLst/>
              <a:gdLst/>
              <a:ahLst/>
              <a:cxnLst/>
              <a:rect l="l" t="t" r="r" b="b"/>
              <a:pathLst>
                <a:path w="2091" h="14789" extrusionOk="0">
                  <a:moveTo>
                    <a:pt x="1981" y="1"/>
                  </a:moveTo>
                  <a:cubicBezTo>
                    <a:pt x="1944" y="1"/>
                    <a:pt x="1944" y="1"/>
                    <a:pt x="1944" y="47"/>
                  </a:cubicBezTo>
                  <a:cubicBezTo>
                    <a:pt x="1981" y="539"/>
                    <a:pt x="1981" y="1032"/>
                    <a:pt x="1944" y="1524"/>
                  </a:cubicBezTo>
                  <a:cubicBezTo>
                    <a:pt x="1862" y="1981"/>
                    <a:pt x="1825" y="2437"/>
                    <a:pt x="1716" y="2856"/>
                  </a:cubicBezTo>
                  <a:cubicBezTo>
                    <a:pt x="1670" y="3084"/>
                    <a:pt x="1634" y="3312"/>
                    <a:pt x="1561" y="3541"/>
                  </a:cubicBezTo>
                  <a:cubicBezTo>
                    <a:pt x="1524" y="3769"/>
                    <a:pt x="1442" y="3997"/>
                    <a:pt x="1406" y="4225"/>
                  </a:cubicBezTo>
                  <a:cubicBezTo>
                    <a:pt x="1333" y="4416"/>
                    <a:pt x="1260" y="4644"/>
                    <a:pt x="1214" y="4872"/>
                  </a:cubicBezTo>
                  <a:cubicBezTo>
                    <a:pt x="1141" y="5100"/>
                    <a:pt x="1068" y="5329"/>
                    <a:pt x="1032" y="5557"/>
                  </a:cubicBezTo>
                  <a:cubicBezTo>
                    <a:pt x="913" y="5976"/>
                    <a:pt x="804" y="6432"/>
                    <a:pt x="685" y="6843"/>
                  </a:cubicBezTo>
                  <a:cubicBezTo>
                    <a:pt x="576" y="7226"/>
                    <a:pt x="530" y="7646"/>
                    <a:pt x="457" y="8029"/>
                  </a:cubicBezTo>
                  <a:cubicBezTo>
                    <a:pt x="384" y="8439"/>
                    <a:pt x="302" y="8823"/>
                    <a:pt x="229" y="9242"/>
                  </a:cubicBezTo>
                  <a:cubicBezTo>
                    <a:pt x="120" y="10081"/>
                    <a:pt x="1" y="10912"/>
                    <a:pt x="1" y="11787"/>
                  </a:cubicBezTo>
                  <a:cubicBezTo>
                    <a:pt x="1" y="12280"/>
                    <a:pt x="1" y="12773"/>
                    <a:pt x="74" y="13311"/>
                  </a:cubicBezTo>
                  <a:cubicBezTo>
                    <a:pt x="120" y="13539"/>
                    <a:pt x="156" y="13803"/>
                    <a:pt x="229" y="14032"/>
                  </a:cubicBezTo>
                  <a:cubicBezTo>
                    <a:pt x="229" y="14141"/>
                    <a:pt x="265" y="14260"/>
                    <a:pt x="302" y="14369"/>
                  </a:cubicBezTo>
                  <a:cubicBezTo>
                    <a:pt x="302" y="14451"/>
                    <a:pt x="348" y="14488"/>
                    <a:pt x="384" y="14561"/>
                  </a:cubicBezTo>
                  <a:cubicBezTo>
                    <a:pt x="384" y="14597"/>
                    <a:pt x="421" y="14679"/>
                    <a:pt x="421" y="14716"/>
                  </a:cubicBezTo>
                  <a:cubicBezTo>
                    <a:pt x="457" y="14789"/>
                    <a:pt x="494" y="14789"/>
                    <a:pt x="576" y="14789"/>
                  </a:cubicBezTo>
                  <a:cubicBezTo>
                    <a:pt x="612" y="14789"/>
                    <a:pt x="649" y="14716"/>
                    <a:pt x="612" y="14679"/>
                  </a:cubicBezTo>
                  <a:cubicBezTo>
                    <a:pt x="612" y="14597"/>
                    <a:pt x="576" y="14524"/>
                    <a:pt x="576" y="14451"/>
                  </a:cubicBezTo>
                  <a:cubicBezTo>
                    <a:pt x="530" y="14369"/>
                    <a:pt x="530" y="14260"/>
                    <a:pt x="494" y="14187"/>
                  </a:cubicBezTo>
                  <a:cubicBezTo>
                    <a:pt x="457" y="14032"/>
                    <a:pt x="421" y="13876"/>
                    <a:pt x="421" y="13731"/>
                  </a:cubicBezTo>
                  <a:cubicBezTo>
                    <a:pt x="302" y="13192"/>
                    <a:pt x="265" y="12627"/>
                    <a:pt x="265" y="12088"/>
                  </a:cubicBezTo>
                  <a:cubicBezTo>
                    <a:pt x="265" y="11523"/>
                    <a:pt x="302" y="10948"/>
                    <a:pt x="384" y="10383"/>
                  </a:cubicBezTo>
                  <a:cubicBezTo>
                    <a:pt x="457" y="9543"/>
                    <a:pt x="576" y="8750"/>
                    <a:pt x="722" y="7947"/>
                  </a:cubicBezTo>
                  <a:cubicBezTo>
                    <a:pt x="804" y="7527"/>
                    <a:pt x="877" y="7117"/>
                    <a:pt x="950" y="6733"/>
                  </a:cubicBezTo>
                  <a:cubicBezTo>
                    <a:pt x="1068" y="6277"/>
                    <a:pt x="1141" y="5821"/>
                    <a:pt x="1260" y="5402"/>
                  </a:cubicBezTo>
                  <a:lnTo>
                    <a:pt x="1597" y="4033"/>
                  </a:lnTo>
                  <a:cubicBezTo>
                    <a:pt x="1670" y="3614"/>
                    <a:pt x="1789" y="3157"/>
                    <a:pt x="1862" y="2701"/>
                  </a:cubicBezTo>
                  <a:cubicBezTo>
                    <a:pt x="2017" y="1825"/>
                    <a:pt x="2090" y="913"/>
                    <a:pt x="2017" y="47"/>
                  </a:cubicBezTo>
                  <a:cubicBezTo>
                    <a:pt x="2017" y="1"/>
                    <a:pt x="2017" y="1"/>
                    <a:pt x="19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1"/>
            <p:cNvSpPr/>
            <p:nvPr/>
          </p:nvSpPr>
          <p:spPr>
            <a:xfrm>
              <a:off x="801313" y="3635592"/>
              <a:ext cx="276582" cy="322820"/>
            </a:xfrm>
            <a:custGeom>
              <a:avLst/>
              <a:gdLst/>
              <a:ahLst/>
              <a:cxnLst/>
              <a:rect l="l" t="t" r="r" b="b"/>
              <a:pathLst>
                <a:path w="5246" h="6123" extrusionOk="0">
                  <a:moveTo>
                    <a:pt x="5163" y="1"/>
                  </a:moveTo>
                  <a:cubicBezTo>
                    <a:pt x="4479" y="612"/>
                    <a:pt x="3795" y="1214"/>
                    <a:pt x="3156" y="1862"/>
                  </a:cubicBezTo>
                  <a:cubicBezTo>
                    <a:pt x="2810" y="2163"/>
                    <a:pt x="2472" y="2510"/>
                    <a:pt x="2162" y="2847"/>
                  </a:cubicBezTo>
                  <a:cubicBezTo>
                    <a:pt x="1825" y="3157"/>
                    <a:pt x="1514" y="3495"/>
                    <a:pt x="1213" y="3841"/>
                  </a:cubicBezTo>
                  <a:cubicBezTo>
                    <a:pt x="1058" y="3987"/>
                    <a:pt x="912" y="4179"/>
                    <a:pt x="757" y="4334"/>
                  </a:cubicBezTo>
                  <a:cubicBezTo>
                    <a:pt x="648" y="4526"/>
                    <a:pt x="529" y="4672"/>
                    <a:pt x="420" y="4863"/>
                  </a:cubicBezTo>
                  <a:cubicBezTo>
                    <a:pt x="301" y="5018"/>
                    <a:pt x="228" y="5210"/>
                    <a:pt x="146" y="5401"/>
                  </a:cubicBezTo>
                  <a:cubicBezTo>
                    <a:pt x="109" y="5511"/>
                    <a:pt x="73" y="5584"/>
                    <a:pt x="37" y="5702"/>
                  </a:cubicBezTo>
                  <a:cubicBezTo>
                    <a:pt x="0" y="5812"/>
                    <a:pt x="0" y="5931"/>
                    <a:pt x="0" y="6040"/>
                  </a:cubicBezTo>
                  <a:cubicBezTo>
                    <a:pt x="0" y="6086"/>
                    <a:pt x="0" y="6122"/>
                    <a:pt x="37" y="6122"/>
                  </a:cubicBezTo>
                  <a:cubicBezTo>
                    <a:pt x="73" y="6122"/>
                    <a:pt x="109" y="6122"/>
                    <a:pt x="109" y="6086"/>
                  </a:cubicBezTo>
                  <a:cubicBezTo>
                    <a:pt x="146" y="6040"/>
                    <a:pt x="146" y="6003"/>
                    <a:pt x="146" y="6003"/>
                  </a:cubicBezTo>
                  <a:cubicBezTo>
                    <a:pt x="146" y="5967"/>
                    <a:pt x="146" y="5967"/>
                    <a:pt x="192" y="5931"/>
                  </a:cubicBezTo>
                  <a:lnTo>
                    <a:pt x="146" y="5931"/>
                  </a:lnTo>
                  <a:cubicBezTo>
                    <a:pt x="228" y="5702"/>
                    <a:pt x="301" y="5511"/>
                    <a:pt x="420" y="5283"/>
                  </a:cubicBezTo>
                  <a:cubicBezTo>
                    <a:pt x="493" y="5091"/>
                    <a:pt x="602" y="4863"/>
                    <a:pt x="757" y="4672"/>
                  </a:cubicBezTo>
                  <a:cubicBezTo>
                    <a:pt x="876" y="4526"/>
                    <a:pt x="985" y="4371"/>
                    <a:pt x="1104" y="4179"/>
                  </a:cubicBezTo>
                  <a:cubicBezTo>
                    <a:pt x="1250" y="4033"/>
                    <a:pt x="1405" y="3841"/>
                    <a:pt x="1560" y="3686"/>
                  </a:cubicBezTo>
                  <a:cubicBezTo>
                    <a:pt x="1861" y="3303"/>
                    <a:pt x="2162" y="2966"/>
                    <a:pt x="2509" y="2665"/>
                  </a:cubicBezTo>
                  <a:cubicBezTo>
                    <a:pt x="3111" y="1980"/>
                    <a:pt x="3795" y="1333"/>
                    <a:pt x="4479" y="721"/>
                  </a:cubicBezTo>
                  <a:cubicBezTo>
                    <a:pt x="4671" y="493"/>
                    <a:pt x="4899" y="302"/>
                    <a:pt x="5127" y="110"/>
                  </a:cubicBezTo>
                  <a:cubicBezTo>
                    <a:pt x="5163" y="110"/>
                    <a:pt x="5163" y="74"/>
                    <a:pt x="5209" y="37"/>
                  </a:cubicBezTo>
                  <a:cubicBezTo>
                    <a:pt x="5209" y="37"/>
                    <a:pt x="5246" y="1"/>
                    <a:pt x="520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1"/>
            <p:cNvSpPr/>
            <p:nvPr/>
          </p:nvSpPr>
          <p:spPr>
            <a:xfrm>
              <a:off x="322213" y="3908329"/>
              <a:ext cx="236724" cy="72177"/>
            </a:xfrm>
            <a:custGeom>
              <a:avLst/>
              <a:gdLst/>
              <a:ahLst/>
              <a:cxnLst/>
              <a:rect l="l" t="t" r="r" b="b"/>
              <a:pathLst>
                <a:path w="4490" h="1369" extrusionOk="0">
                  <a:moveTo>
                    <a:pt x="1" y="0"/>
                  </a:moveTo>
                  <a:lnTo>
                    <a:pt x="1" y="73"/>
                  </a:lnTo>
                  <a:cubicBezTo>
                    <a:pt x="338" y="228"/>
                    <a:pt x="685" y="374"/>
                    <a:pt x="1023" y="529"/>
                  </a:cubicBezTo>
                  <a:cubicBezTo>
                    <a:pt x="1214" y="602"/>
                    <a:pt x="1406" y="685"/>
                    <a:pt x="1597" y="758"/>
                  </a:cubicBezTo>
                  <a:cubicBezTo>
                    <a:pt x="1789" y="830"/>
                    <a:pt x="1980" y="867"/>
                    <a:pt x="2163" y="949"/>
                  </a:cubicBezTo>
                  <a:cubicBezTo>
                    <a:pt x="2510" y="1059"/>
                    <a:pt x="2893" y="1177"/>
                    <a:pt x="3267" y="1250"/>
                  </a:cubicBezTo>
                  <a:cubicBezTo>
                    <a:pt x="3458" y="1287"/>
                    <a:pt x="3650" y="1287"/>
                    <a:pt x="3841" y="1323"/>
                  </a:cubicBezTo>
                  <a:cubicBezTo>
                    <a:pt x="3951" y="1323"/>
                    <a:pt x="4070" y="1369"/>
                    <a:pt x="4143" y="1369"/>
                  </a:cubicBezTo>
                  <a:lnTo>
                    <a:pt x="4407" y="1369"/>
                  </a:lnTo>
                  <a:cubicBezTo>
                    <a:pt x="4444" y="1369"/>
                    <a:pt x="4489" y="1323"/>
                    <a:pt x="4489" y="1287"/>
                  </a:cubicBezTo>
                  <a:lnTo>
                    <a:pt x="4444" y="1250"/>
                  </a:lnTo>
                  <a:cubicBezTo>
                    <a:pt x="4334" y="1214"/>
                    <a:pt x="4261" y="1214"/>
                    <a:pt x="4179" y="1214"/>
                  </a:cubicBezTo>
                  <a:cubicBezTo>
                    <a:pt x="4070" y="1177"/>
                    <a:pt x="3987" y="1177"/>
                    <a:pt x="3878" y="1177"/>
                  </a:cubicBezTo>
                  <a:cubicBezTo>
                    <a:pt x="3686" y="1141"/>
                    <a:pt x="3495" y="1095"/>
                    <a:pt x="3303" y="1095"/>
                  </a:cubicBezTo>
                  <a:lnTo>
                    <a:pt x="1935" y="758"/>
                  </a:lnTo>
                  <a:cubicBezTo>
                    <a:pt x="1707" y="685"/>
                    <a:pt x="1479" y="602"/>
                    <a:pt x="1251" y="529"/>
                  </a:cubicBezTo>
                  <a:cubicBezTo>
                    <a:pt x="1023" y="456"/>
                    <a:pt x="795" y="338"/>
                    <a:pt x="612" y="265"/>
                  </a:cubicBezTo>
                  <a:cubicBezTo>
                    <a:pt x="420" y="183"/>
                    <a:pt x="229" y="73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1"/>
            <p:cNvSpPr/>
            <p:nvPr/>
          </p:nvSpPr>
          <p:spPr>
            <a:xfrm>
              <a:off x="436202" y="4056481"/>
              <a:ext cx="635412" cy="546890"/>
            </a:xfrm>
            <a:custGeom>
              <a:avLst/>
              <a:gdLst/>
              <a:ahLst/>
              <a:cxnLst/>
              <a:rect l="l" t="t" r="r" b="b"/>
              <a:pathLst>
                <a:path w="12052" h="10373" extrusionOk="0">
                  <a:moveTo>
                    <a:pt x="1" y="0"/>
                  </a:moveTo>
                  <a:cubicBezTo>
                    <a:pt x="348" y="4105"/>
                    <a:pt x="1141" y="7791"/>
                    <a:pt x="2245" y="10373"/>
                  </a:cubicBezTo>
                  <a:lnTo>
                    <a:pt x="9808" y="10373"/>
                  </a:lnTo>
                  <a:cubicBezTo>
                    <a:pt x="10912" y="7791"/>
                    <a:pt x="11714" y="4105"/>
                    <a:pt x="12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1"/>
            <p:cNvSpPr/>
            <p:nvPr/>
          </p:nvSpPr>
          <p:spPr>
            <a:xfrm>
              <a:off x="436202" y="4056481"/>
              <a:ext cx="635412" cy="51984"/>
            </a:xfrm>
            <a:custGeom>
              <a:avLst/>
              <a:gdLst/>
              <a:ahLst/>
              <a:cxnLst/>
              <a:rect l="l" t="t" r="r" b="b"/>
              <a:pathLst>
                <a:path w="12052" h="986" extrusionOk="0">
                  <a:moveTo>
                    <a:pt x="1" y="0"/>
                  </a:moveTo>
                  <a:cubicBezTo>
                    <a:pt x="47" y="338"/>
                    <a:pt x="83" y="648"/>
                    <a:pt x="119" y="985"/>
                  </a:cubicBezTo>
                  <a:lnTo>
                    <a:pt x="11943" y="985"/>
                  </a:lnTo>
                  <a:cubicBezTo>
                    <a:pt x="11979" y="648"/>
                    <a:pt x="12015" y="338"/>
                    <a:pt x="12052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1"/>
            <p:cNvSpPr/>
            <p:nvPr/>
          </p:nvSpPr>
          <p:spPr>
            <a:xfrm>
              <a:off x="448223" y="4172841"/>
              <a:ext cx="611370" cy="77977"/>
            </a:xfrm>
            <a:custGeom>
              <a:avLst/>
              <a:gdLst/>
              <a:ahLst/>
              <a:cxnLst/>
              <a:rect l="l" t="t" r="r" b="b"/>
              <a:pathLst>
                <a:path w="11596" h="1479" extrusionOk="0">
                  <a:moveTo>
                    <a:pt x="1" y="1"/>
                  </a:moveTo>
                  <a:cubicBezTo>
                    <a:pt x="83" y="493"/>
                    <a:pt x="156" y="986"/>
                    <a:pt x="229" y="1479"/>
                  </a:cubicBezTo>
                  <a:lnTo>
                    <a:pt x="11368" y="1479"/>
                  </a:lnTo>
                  <a:cubicBezTo>
                    <a:pt x="11450" y="986"/>
                    <a:pt x="11523" y="493"/>
                    <a:pt x="11596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1"/>
            <p:cNvSpPr/>
            <p:nvPr/>
          </p:nvSpPr>
          <p:spPr>
            <a:xfrm>
              <a:off x="466518" y="4295000"/>
              <a:ext cx="573357" cy="238622"/>
            </a:xfrm>
            <a:custGeom>
              <a:avLst/>
              <a:gdLst/>
              <a:ahLst/>
              <a:cxnLst/>
              <a:rect l="l" t="t" r="r" b="b"/>
              <a:pathLst>
                <a:path w="10875" h="4526" extrusionOk="0">
                  <a:moveTo>
                    <a:pt x="1" y="1"/>
                  </a:moveTo>
                  <a:cubicBezTo>
                    <a:pt x="302" y="1670"/>
                    <a:pt x="685" y="3194"/>
                    <a:pt x="1141" y="4526"/>
                  </a:cubicBezTo>
                  <a:lnTo>
                    <a:pt x="9735" y="4526"/>
                  </a:lnTo>
                  <a:cubicBezTo>
                    <a:pt x="10191" y="3194"/>
                    <a:pt x="10565" y="1670"/>
                    <a:pt x="10875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1"/>
            <p:cNvSpPr/>
            <p:nvPr/>
          </p:nvSpPr>
          <p:spPr>
            <a:xfrm>
              <a:off x="536746" y="4559565"/>
              <a:ext cx="434855" cy="43812"/>
            </a:xfrm>
            <a:custGeom>
              <a:avLst/>
              <a:gdLst/>
              <a:ahLst/>
              <a:cxnLst/>
              <a:rect l="l" t="t" r="r" b="b"/>
              <a:pathLst>
                <a:path w="8248" h="831" extrusionOk="0">
                  <a:moveTo>
                    <a:pt x="1" y="0"/>
                  </a:moveTo>
                  <a:cubicBezTo>
                    <a:pt x="110" y="301"/>
                    <a:pt x="229" y="566"/>
                    <a:pt x="338" y="831"/>
                  </a:cubicBezTo>
                  <a:lnTo>
                    <a:pt x="7901" y="831"/>
                  </a:lnTo>
                  <a:cubicBezTo>
                    <a:pt x="8019" y="566"/>
                    <a:pt x="8129" y="301"/>
                    <a:pt x="8247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 Box 3"/>
          <p:cNvSpPr txBox="1">
            <a:spLocks noChangeArrowheads="1"/>
          </p:cNvSpPr>
          <p:nvPr/>
        </p:nvSpPr>
        <p:spPr bwMode="auto">
          <a:xfrm>
            <a:off x="1666393" y="1400175"/>
            <a:ext cx="1485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 Box 4"/>
          <p:cNvSpPr txBox="1">
            <a:spLocks noChangeArrowheads="1"/>
          </p:cNvSpPr>
          <p:nvPr/>
        </p:nvSpPr>
        <p:spPr bwMode="auto">
          <a:xfrm>
            <a:off x="5552593" y="1971675"/>
            <a:ext cx="28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 Box 5"/>
          <p:cNvSpPr txBox="1">
            <a:spLocks noChangeArrowheads="1"/>
          </p:cNvSpPr>
          <p:nvPr/>
        </p:nvSpPr>
        <p:spPr bwMode="auto">
          <a:xfrm>
            <a:off x="3780943" y="4268391"/>
            <a:ext cx="1485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7" name="Picture 6" descr="dong 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93" y="485775"/>
            <a:ext cx="1771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Line 7"/>
          <p:cNvSpPr>
            <a:spLocks noChangeShapeType="1"/>
          </p:cNvSpPr>
          <p:nvPr/>
        </p:nvSpPr>
        <p:spPr bwMode="auto">
          <a:xfrm flipV="1">
            <a:off x="2295044" y="1128712"/>
            <a:ext cx="450056" cy="128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39" name="Line 8"/>
          <p:cNvSpPr>
            <a:spLocks noChangeShapeType="1"/>
          </p:cNvSpPr>
          <p:nvPr/>
        </p:nvSpPr>
        <p:spPr bwMode="auto">
          <a:xfrm rot="21567706" flipV="1">
            <a:off x="2290281" y="998935"/>
            <a:ext cx="460772" cy="25479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40" name="Text Box 9"/>
          <p:cNvSpPr txBox="1">
            <a:spLocks noChangeArrowheads="1"/>
          </p:cNvSpPr>
          <p:nvPr/>
        </p:nvSpPr>
        <p:spPr bwMode="auto">
          <a:xfrm>
            <a:off x="1380643" y="371475"/>
            <a:ext cx="40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41" name="Group 10"/>
          <p:cNvGrpSpPr>
            <a:grpSpLocks/>
          </p:cNvGrpSpPr>
          <p:nvPr/>
        </p:nvGrpSpPr>
        <p:grpSpPr bwMode="auto">
          <a:xfrm>
            <a:off x="3433281" y="485775"/>
            <a:ext cx="1947863" cy="1740694"/>
            <a:chOff x="1964" y="576"/>
            <a:chExt cx="1636" cy="1462"/>
          </a:xfrm>
        </p:grpSpPr>
        <p:grpSp>
          <p:nvGrpSpPr>
            <p:cNvPr id="142" name="Group 11"/>
            <p:cNvGrpSpPr>
              <a:grpSpLocks/>
            </p:cNvGrpSpPr>
            <p:nvPr/>
          </p:nvGrpSpPr>
          <p:grpSpPr bwMode="auto">
            <a:xfrm>
              <a:off x="2112" y="576"/>
              <a:ext cx="1488" cy="1344"/>
              <a:chOff x="2160" y="528"/>
              <a:chExt cx="1488" cy="1344"/>
            </a:xfrm>
          </p:grpSpPr>
          <p:pic>
            <p:nvPicPr>
              <p:cNvPr id="144" name="Picture 12" descr="dong h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528"/>
                <a:ext cx="1488" cy="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5" name="Line 13"/>
              <p:cNvSpPr>
                <a:spLocks noChangeShapeType="1"/>
              </p:cNvSpPr>
              <p:nvPr/>
            </p:nvSpPr>
            <p:spPr bwMode="auto">
              <a:xfrm>
                <a:off x="2880" y="1176"/>
                <a:ext cx="144" cy="31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146" name="Line 14"/>
              <p:cNvSpPr>
                <a:spLocks noChangeShapeType="1"/>
              </p:cNvSpPr>
              <p:nvPr/>
            </p:nvSpPr>
            <p:spPr bwMode="auto">
              <a:xfrm>
                <a:off x="2880" y="1176"/>
                <a:ext cx="480" cy="72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sp>
          <p:nvSpPr>
            <p:cNvPr id="143" name="Rectangle 15"/>
            <p:cNvSpPr>
              <a:spLocks noChangeArrowheads="1"/>
            </p:cNvSpPr>
            <p:nvPr/>
          </p:nvSpPr>
          <p:spPr bwMode="auto">
            <a:xfrm>
              <a:off x="1964" y="1728"/>
              <a:ext cx="15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7" name="Group 16"/>
          <p:cNvGrpSpPr>
            <a:grpSpLocks/>
          </p:cNvGrpSpPr>
          <p:nvPr/>
        </p:nvGrpSpPr>
        <p:grpSpPr bwMode="auto">
          <a:xfrm>
            <a:off x="5781193" y="485775"/>
            <a:ext cx="1771650" cy="1600200"/>
            <a:chOff x="3888" y="576"/>
            <a:chExt cx="1488" cy="1344"/>
          </a:xfrm>
        </p:grpSpPr>
        <p:pic>
          <p:nvPicPr>
            <p:cNvPr id="148" name="Picture 17" descr="dong 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76"/>
              <a:ext cx="148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" name="Line 18"/>
            <p:cNvSpPr>
              <a:spLocks noChangeShapeType="1"/>
            </p:cNvSpPr>
            <p:nvPr/>
          </p:nvSpPr>
          <p:spPr bwMode="auto">
            <a:xfrm flipH="1" flipV="1">
              <a:off x="4464" y="864"/>
              <a:ext cx="144" cy="3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50" name="Line 19"/>
            <p:cNvSpPr>
              <a:spLocks noChangeShapeType="1"/>
            </p:cNvSpPr>
            <p:nvPr/>
          </p:nvSpPr>
          <p:spPr bwMode="auto">
            <a:xfrm>
              <a:off x="4608" y="1224"/>
              <a:ext cx="432" cy="31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151" name="Rectangle 20"/>
          <p:cNvSpPr>
            <a:spLocks noChangeArrowheads="1"/>
          </p:cNvSpPr>
          <p:nvPr/>
        </p:nvSpPr>
        <p:spPr bwMode="auto">
          <a:xfrm>
            <a:off x="5853750" y="428625"/>
            <a:ext cx="351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1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2" name="Picture 21" descr="dong 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84" y="2428875"/>
            <a:ext cx="1771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Line 22"/>
          <p:cNvSpPr>
            <a:spLocks noChangeShapeType="1"/>
          </p:cNvSpPr>
          <p:nvPr/>
        </p:nvSpPr>
        <p:spPr bwMode="auto">
          <a:xfrm flipH="1" flipV="1">
            <a:off x="1981909" y="3057525"/>
            <a:ext cx="400050" cy="1428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54" name="Line 23"/>
          <p:cNvSpPr>
            <a:spLocks noChangeShapeType="1"/>
          </p:cNvSpPr>
          <p:nvPr/>
        </p:nvSpPr>
        <p:spPr bwMode="auto">
          <a:xfrm flipH="1">
            <a:off x="2180743" y="3200400"/>
            <a:ext cx="201216" cy="4286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55" name="Rectangle 24"/>
          <p:cNvSpPr>
            <a:spLocks noChangeArrowheads="1"/>
          </p:cNvSpPr>
          <p:nvPr/>
        </p:nvSpPr>
        <p:spPr bwMode="auto">
          <a:xfrm>
            <a:off x="1453200" y="2486025"/>
            <a:ext cx="351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156" name="Group 25"/>
          <p:cNvGrpSpPr>
            <a:grpSpLocks/>
          </p:cNvGrpSpPr>
          <p:nvPr/>
        </p:nvGrpSpPr>
        <p:grpSpPr bwMode="auto">
          <a:xfrm>
            <a:off x="5838343" y="2428875"/>
            <a:ext cx="1885950" cy="1600200"/>
            <a:chOff x="3936" y="2304"/>
            <a:chExt cx="1488" cy="1344"/>
          </a:xfrm>
        </p:grpSpPr>
        <p:pic>
          <p:nvPicPr>
            <p:cNvPr id="157" name="Picture 26" descr="dong h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304"/>
              <a:ext cx="148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Line 27"/>
            <p:cNvSpPr>
              <a:spLocks noChangeShapeType="1"/>
            </p:cNvSpPr>
            <p:nvPr/>
          </p:nvSpPr>
          <p:spPr bwMode="auto">
            <a:xfrm>
              <a:off x="4656" y="2952"/>
              <a:ext cx="317" cy="23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59" name="Line 28"/>
            <p:cNvSpPr>
              <a:spLocks noChangeShapeType="1"/>
            </p:cNvSpPr>
            <p:nvPr/>
          </p:nvSpPr>
          <p:spPr bwMode="auto">
            <a:xfrm flipH="1" flipV="1">
              <a:off x="4512" y="2544"/>
              <a:ext cx="144" cy="40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160" name="Rectangle 29"/>
          <p:cNvSpPr>
            <a:spLocks noChangeArrowheads="1"/>
          </p:cNvSpPr>
          <p:nvPr/>
        </p:nvSpPr>
        <p:spPr bwMode="auto">
          <a:xfrm>
            <a:off x="5784475" y="2455307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61" name="Text Box 30"/>
          <p:cNvSpPr txBox="1">
            <a:spLocks noChangeArrowheads="1"/>
          </p:cNvSpPr>
          <p:nvPr/>
        </p:nvSpPr>
        <p:spPr bwMode="auto">
          <a:xfrm>
            <a:off x="1209193" y="2028825"/>
            <a:ext cx="2114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giờ 9 phút</a:t>
            </a:r>
          </a:p>
        </p:txBody>
      </p:sp>
      <p:sp>
        <p:nvSpPr>
          <p:cNvPr id="162" name="Text Box 31"/>
          <p:cNvSpPr txBox="1">
            <a:spLocks noChangeArrowheads="1"/>
          </p:cNvSpPr>
          <p:nvPr/>
        </p:nvSpPr>
        <p:spPr bwMode="auto">
          <a:xfrm>
            <a:off x="3495193" y="2028825"/>
            <a:ext cx="2114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giờ 16 phút</a:t>
            </a:r>
          </a:p>
        </p:txBody>
      </p:sp>
      <p:sp>
        <p:nvSpPr>
          <p:cNvPr id="163" name="Text Box 32"/>
          <p:cNvSpPr txBox="1">
            <a:spLocks noChangeArrowheads="1"/>
          </p:cNvSpPr>
          <p:nvPr/>
        </p:nvSpPr>
        <p:spPr bwMode="auto">
          <a:xfrm>
            <a:off x="1209193" y="3982641"/>
            <a:ext cx="2114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giờ 34 phút</a:t>
            </a:r>
          </a:p>
        </p:txBody>
      </p:sp>
      <p:sp>
        <p:nvSpPr>
          <p:cNvPr id="164" name="Text Box 33"/>
          <p:cNvSpPr txBox="1">
            <a:spLocks noChangeArrowheads="1"/>
          </p:cNvSpPr>
          <p:nvPr/>
        </p:nvSpPr>
        <p:spPr bwMode="auto">
          <a:xfrm>
            <a:off x="5666893" y="2028825"/>
            <a:ext cx="2114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giờ 21 phút</a:t>
            </a:r>
          </a:p>
        </p:txBody>
      </p:sp>
      <p:sp>
        <p:nvSpPr>
          <p:cNvPr id="165" name="Text Box 34"/>
          <p:cNvSpPr txBox="1">
            <a:spLocks noChangeArrowheads="1"/>
          </p:cNvSpPr>
          <p:nvPr/>
        </p:nvSpPr>
        <p:spPr bwMode="auto">
          <a:xfrm>
            <a:off x="903332" y="4325541"/>
            <a:ext cx="243469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7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10 giờ kém 26 phút</a:t>
            </a:r>
          </a:p>
        </p:txBody>
      </p:sp>
      <p:sp>
        <p:nvSpPr>
          <p:cNvPr id="166" name="Text Box 35"/>
          <p:cNvSpPr txBox="1">
            <a:spLocks noChangeArrowheads="1"/>
          </p:cNvSpPr>
          <p:nvPr/>
        </p:nvSpPr>
        <p:spPr bwMode="auto">
          <a:xfrm>
            <a:off x="3438043" y="4039791"/>
            <a:ext cx="2114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 39 phút</a:t>
            </a:r>
          </a:p>
        </p:txBody>
      </p:sp>
      <p:sp>
        <p:nvSpPr>
          <p:cNvPr id="167" name="Text Box 36"/>
          <p:cNvSpPr txBox="1">
            <a:spLocks noChangeArrowheads="1"/>
          </p:cNvSpPr>
          <p:nvPr/>
        </p:nvSpPr>
        <p:spPr bwMode="auto">
          <a:xfrm>
            <a:off x="5838343" y="4039791"/>
            <a:ext cx="2114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57 phút</a:t>
            </a:r>
          </a:p>
        </p:txBody>
      </p:sp>
      <p:sp>
        <p:nvSpPr>
          <p:cNvPr id="168" name="Rectangle 37"/>
          <p:cNvSpPr>
            <a:spLocks noChangeArrowheads="1"/>
          </p:cNvSpPr>
          <p:nvPr/>
        </p:nvSpPr>
        <p:spPr bwMode="auto">
          <a:xfrm>
            <a:off x="3286834" y="4340930"/>
            <a:ext cx="249067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7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11 giờ kém 21 phút</a:t>
            </a:r>
          </a:p>
        </p:txBody>
      </p:sp>
      <p:sp>
        <p:nvSpPr>
          <p:cNvPr id="169" name="Rectangle 38"/>
          <p:cNvSpPr>
            <a:spLocks noChangeArrowheads="1"/>
          </p:cNvSpPr>
          <p:nvPr/>
        </p:nvSpPr>
        <p:spPr bwMode="auto">
          <a:xfrm>
            <a:off x="5791729" y="4317846"/>
            <a:ext cx="2368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4 giờ kém 3 phút</a:t>
            </a:r>
          </a:p>
        </p:txBody>
      </p:sp>
      <p:sp>
        <p:nvSpPr>
          <p:cNvPr id="170" name="Rectangle 39"/>
          <p:cNvSpPr>
            <a:spLocks noChangeArrowheads="1"/>
          </p:cNvSpPr>
          <p:nvPr/>
        </p:nvSpPr>
        <p:spPr bwMode="auto">
          <a:xfrm>
            <a:off x="4557735" y="88820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1" name="Picture 41" descr="dong 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93" y="2428875"/>
            <a:ext cx="1771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" name="Line 42"/>
          <p:cNvSpPr>
            <a:spLocks noChangeShapeType="1"/>
          </p:cNvSpPr>
          <p:nvPr/>
        </p:nvSpPr>
        <p:spPr bwMode="auto">
          <a:xfrm flipH="1" flipV="1">
            <a:off x="4180993" y="2886075"/>
            <a:ext cx="285750" cy="314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73" name="Line 43"/>
          <p:cNvSpPr>
            <a:spLocks noChangeShapeType="1"/>
          </p:cNvSpPr>
          <p:nvPr/>
        </p:nvSpPr>
        <p:spPr bwMode="auto">
          <a:xfrm flipH="1">
            <a:off x="4066693" y="3200400"/>
            <a:ext cx="400050" cy="3143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74" name="Rectangle 44"/>
          <p:cNvSpPr>
            <a:spLocks noChangeArrowheads="1"/>
          </p:cNvSpPr>
          <p:nvPr/>
        </p:nvSpPr>
        <p:spPr bwMode="auto">
          <a:xfrm>
            <a:off x="3523560" y="2486025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5" name="Text Box 47"/>
          <p:cNvSpPr txBox="1">
            <a:spLocks noChangeArrowheads="1"/>
          </p:cNvSpPr>
          <p:nvPr/>
        </p:nvSpPr>
        <p:spPr bwMode="auto">
          <a:xfrm>
            <a:off x="3552343" y="428625"/>
            <a:ext cx="40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" name="Google Shape;4712;p56"/>
          <p:cNvSpPr/>
          <p:nvPr/>
        </p:nvSpPr>
        <p:spPr>
          <a:xfrm>
            <a:off x="1824775" y="1036437"/>
            <a:ext cx="1393200" cy="139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3" name="Google Shape;4713;p56"/>
          <p:cNvSpPr txBox="1">
            <a:spLocks noGrp="1"/>
          </p:cNvSpPr>
          <p:nvPr>
            <p:ph type="title"/>
          </p:nvPr>
        </p:nvSpPr>
        <p:spPr>
          <a:xfrm>
            <a:off x="968403" y="2429637"/>
            <a:ext cx="3740175" cy="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 smtClean="0"/>
              <a:t>Đặt thêm kim phút để đồng hồ chỉ:</a:t>
            </a:r>
            <a:endParaRPr sz="3600" dirty="0"/>
          </a:p>
        </p:txBody>
      </p:sp>
      <p:sp>
        <p:nvSpPr>
          <p:cNvPr id="4715" name="Google Shape;4715;p56"/>
          <p:cNvSpPr txBox="1">
            <a:spLocks noGrp="1"/>
          </p:cNvSpPr>
          <p:nvPr>
            <p:ph type="title" idx="2"/>
          </p:nvPr>
        </p:nvSpPr>
        <p:spPr>
          <a:xfrm>
            <a:off x="1970575" y="1312737"/>
            <a:ext cx="1101600" cy="8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4716" name="Google Shape;4716;p56"/>
          <p:cNvGrpSpPr/>
          <p:nvPr/>
        </p:nvGrpSpPr>
        <p:grpSpPr>
          <a:xfrm>
            <a:off x="4867925" y="1876675"/>
            <a:ext cx="3116725" cy="1979949"/>
            <a:chOff x="4867925" y="1876675"/>
            <a:chExt cx="3116725" cy="1979949"/>
          </a:xfrm>
        </p:grpSpPr>
        <p:sp>
          <p:nvSpPr>
            <p:cNvPr id="4717" name="Google Shape;4717;p56"/>
            <p:cNvSpPr/>
            <p:nvPr/>
          </p:nvSpPr>
          <p:spPr>
            <a:xfrm>
              <a:off x="5041793" y="1971287"/>
              <a:ext cx="471012" cy="927076"/>
            </a:xfrm>
            <a:custGeom>
              <a:avLst/>
              <a:gdLst/>
              <a:ahLst/>
              <a:cxnLst/>
              <a:rect l="l" t="t" r="r" b="b"/>
              <a:pathLst>
                <a:path w="8130" h="16002" extrusionOk="0">
                  <a:moveTo>
                    <a:pt x="4179" y="0"/>
                  </a:moveTo>
                  <a:cubicBezTo>
                    <a:pt x="4069" y="0"/>
                    <a:pt x="3951" y="0"/>
                    <a:pt x="3841" y="37"/>
                  </a:cubicBezTo>
                  <a:cubicBezTo>
                    <a:pt x="3686" y="73"/>
                    <a:pt x="3568" y="155"/>
                    <a:pt x="3458" y="228"/>
                  </a:cubicBezTo>
                  <a:cubicBezTo>
                    <a:pt x="3112" y="493"/>
                    <a:pt x="2966" y="839"/>
                    <a:pt x="2884" y="1104"/>
                  </a:cubicBezTo>
                  <a:cubicBezTo>
                    <a:pt x="2774" y="1487"/>
                    <a:pt x="2774" y="1898"/>
                    <a:pt x="2847" y="2399"/>
                  </a:cubicBezTo>
                  <a:cubicBezTo>
                    <a:pt x="2884" y="2773"/>
                    <a:pt x="3002" y="3156"/>
                    <a:pt x="3157" y="3649"/>
                  </a:cubicBezTo>
                  <a:cubicBezTo>
                    <a:pt x="3303" y="4032"/>
                    <a:pt x="3422" y="4333"/>
                    <a:pt x="3531" y="4680"/>
                  </a:cubicBezTo>
                  <a:cubicBezTo>
                    <a:pt x="3723" y="5054"/>
                    <a:pt x="3841" y="5401"/>
                    <a:pt x="3987" y="5665"/>
                  </a:cubicBezTo>
                  <a:cubicBezTo>
                    <a:pt x="4179" y="6003"/>
                    <a:pt x="4371" y="6313"/>
                    <a:pt x="4599" y="6577"/>
                  </a:cubicBezTo>
                  <a:cubicBezTo>
                    <a:pt x="4790" y="6842"/>
                    <a:pt x="5018" y="7070"/>
                    <a:pt x="5283" y="7262"/>
                  </a:cubicBezTo>
                  <a:lnTo>
                    <a:pt x="5319" y="7262"/>
                  </a:lnTo>
                  <a:lnTo>
                    <a:pt x="5356" y="7563"/>
                  </a:lnTo>
                  <a:lnTo>
                    <a:pt x="5392" y="7645"/>
                  </a:lnTo>
                  <a:lnTo>
                    <a:pt x="5438" y="7909"/>
                  </a:lnTo>
                  <a:cubicBezTo>
                    <a:pt x="5511" y="8283"/>
                    <a:pt x="5620" y="8667"/>
                    <a:pt x="5702" y="9123"/>
                  </a:cubicBezTo>
                  <a:cubicBezTo>
                    <a:pt x="5774" y="9684"/>
                    <a:pt x="5845" y="10167"/>
                    <a:pt x="5925" y="10614"/>
                  </a:cubicBezTo>
                  <a:lnTo>
                    <a:pt x="5925" y="10614"/>
                  </a:lnTo>
                  <a:cubicBezTo>
                    <a:pt x="5913" y="10573"/>
                    <a:pt x="5883" y="10519"/>
                    <a:pt x="5848" y="10491"/>
                  </a:cubicBezTo>
                  <a:cubicBezTo>
                    <a:pt x="5812" y="10418"/>
                    <a:pt x="5739" y="10336"/>
                    <a:pt x="5702" y="10263"/>
                  </a:cubicBezTo>
                  <a:cubicBezTo>
                    <a:pt x="5739" y="10227"/>
                    <a:pt x="5739" y="10190"/>
                    <a:pt x="5739" y="10154"/>
                  </a:cubicBezTo>
                  <a:cubicBezTo>
                    <a:pt x="5547" y="9615"/>
                    <a:pt x="5356" y="9123"/>
                    <a:pt x="5128" y="8594"/>
                  </a:cubicBezTo>
                  <a:cubicBezTo>
                    <a:pt x="4754" y="7827"/>
                    <a:pt x="4334" y="7143"/>
                    <a:pt x="3841" y="6541"/>
                  </a:cubicBezTo>
                  <a:cubicBezTo>
                    <a:pt x="3613" y="6194"/>
                    <a:pt x="3340" y="5930"/>
                    <a:pt x="3075" y="5665"/>
                  </a:cubicBezTo>
                  <a:cubicBezTo>
                    <a:pt x="2847" y="5474"/>
                    <a:pt x="2619" y="5319"/>
                    <a:pt x="2427" y="5173"/>
                  </a:cubicBezTo>
                  <a:cubicBezTo>
                    <a:pt x="2245" y="5054"/>
                    <a:pt x="2017" y="4945"/>
                    <a:pt x="1825" y="4826"/>
                  </a:cubicBezTo>
                  <a:cubicBezTo>
                    <a:pt x="1634" y="4789"/>
                    <a:pt x="1406" y="4680"/>
                    <a:pt x="1141" y="4634"/>
                  </a:cubicBezTo>
                  <a:cubicBezTo>
                    <a:pt x="1022" y="4598"/>
                    <a:pt x="949" y="4598"/>
                    <a:pt x="877" y="4598"/>
                  </a:cubicBezTo>
                  <a:lnTo>
                    <a:pt x="794" y="4598"/>
                  </a:lnTo>
                  <a:cubicBezTo>
                    <a:pt x="685" y="4598"/>
                    <a:pt x="603" y="4634"/>
                    <a:pt x="493" y="4680"/>
                  </a:cubicBezTo>
                  <a:cubicBezTo>
                    <a:pt x="420" y="4716"/>
                    <a:pt x="302" y="4753"/>
                    <a:pt x="265" y="4826"/>
                  </a:cubicBezTo>
                  <a:cubicBezTo>
                    <a:pt x="192" y="4908"/>
                    <a:pt x="110" y="5017"/>
                    <a:pt x="74" y="5136"/>
                  </a:cubicBezTo>
                  <a:cubicBezTo>
                    <a:pt x="37" y="5209"/>
                    <a:pt x="1" y="5364"/>
                    <a:pt x="1" y="5510"/>
                  </a:cubicBezTo>
                  <a:cubicBezTo>
                    <a:pt x="1" y="5665"/>
                    <a:pt x="1" y="5820"/>
                    <a:pt x="37" y="5966"/>
                  </a:cubicBezTo>
                  <a:cubicBezTo>
                    <a:pt x="74" y="6231"/>
                    <a:pt x="147" y="6504"/>
                    <a:pt x="302" y="6806"/>
                  </a:cubicBezTo>
                  <a:cubicBezTo>
                    <a:pt x="457" y="7034"/>
                    <a:pt x="648" y="7298"/>
                    <a:pt x="913" y="7563"/>
                  </a:cubicBezTo>
                  <a:cubicBezTo>
                    <a:pt x="1105" y="7791"/>
                    <a:pt x="1369" y="8019"/>
                    <a:pt x="1634" y="8247"/>
                  </a:cubicBezTo>
                  <a:cubicBezTo>
                    <a:pt x="2163" y="8667"/>
                    <a:pt x="2738" y="9050"/>
                    <a:pt x="3340" y="9351"/>
                  </a:cubicBezTo>
                  <a:cubicBezTo>
                    <a:pt x="3650" y="9506"/>
                    <a:pt x="3914" y="9652"/>
                    <a:pt x="4179" y="9734"/>
                  </a:cubicBezTo>
                  <a:cubicBezTo>
                    <a:pt x="4407" y="9843"/>
                    <a:pt x="4635" y="9925"/>
                    <a:pt x="4827" y="9998"/>
                  </a:cubicBezTo>
                  <a:lnTo>
                    <a:pt x="4900" y="9998"/>
                  </a:lnTo>
                  <a:cubicBezTo>
                    <a:pt x="5091" y="10071"/>
                    <a:pt x="5246" y="10154"/>
                    <a:pt x="5392" y="10190"/>
                  </a:cubicBezTo>
                  <a:lnTo>
                    <a:pt x="5392" y="10154"/>
                  </a:lnTo>
                  <a:lnTo>
                    <a:pt x="5438" y="10263"/>
                  </a:lnTo>
                  <a:lnTo>
                    <a:pt x="5474" y="10263"/>
                  </a:lnTo>
                  <a:lnTo>
                    <a:pt x="5511" y="10336"/>
                  </a:lnTo>
                  <a:cubicBezTo>
                    <a:pt x="5620" y="10528"/>
                    <a:pt x="5739" y="10719"/>
                    <a:pt x="5812" y="10947"/>
                  </a:cubicBezTo>
                  <a:cubicBezTo>
                    <a:pt x="5894" y="11066"/>
                    <a:pt x="5930" y="11212"/>
                    <a:pt x="6003" y="11403"/>
                  </a:cubicBezTo>
                  <a:lnTo>
                    <a:pt x="6040" y="11595"/>
                  </a:lnTo>
                  <a:lnTo>
                    <a:pt x="6040" y="11558"/>
                  </a:lnTo>
                  <a:cubicBezTo>
                    <a:pt x="6076" y="12243"/>
                    <a:pt x="6122" y="12808"/>
                    <a:pt x="6122" y="13264"/>
                  </a:cubicBezTo>
                  <a:cubicBezTo>
                    <a:pt x="6122" y="13839"/>
                    <a:pt x="6076" y="14368"/>
                    <a:pt x="6003" y="14824"/>
                  </a:cubicBezTo>
                  <a:lnTo>
                    <a:pt x="6003" y="14715"/>
                  </a:lnTo>
                  <a:cubicBezTo>
                    <a:pt x="5967" y="14560"/>
                    <a:pt x="5894" y="14368"/>
                    <a:pt x="5812" y="14177"/>
                  </a:cubicBezTo>
                  <a:cubicBezTo>
                    <a:pt x="5848" y="13648"/>
                    <a:pt x="5812" y="13155"/>
                    <a:pt x="5702" y="12662"/>
                  </a:cubicBezTo>
                  <a:cubicBezTo>
                    <a:pt x="5547" y="12161"/>
                    <a:pt x="5319" y="11668"/>
                    <a:pt x="4982" y="11212"/>
                  </a:cubicBezTo>
                  <a:cubicBezTo>
                    <a:pt x="4827" y="10984"/>
                    <a:pt x="4635" y="10756"/>
                    <a:pt x="4407" y="10564"/>
                  </a:cubicBezTo>
                  <a:cubicBezTo>
                    <a:pt x="4298" y="10455"/>
                    <a:pt x="4142" y="10336"/>
                    <a:pt x="4024" y="10227"/>
                  </a:cubicBezTo>
                  <a:cubicBezTo>
                    <a:pt x="3878" y="10108"/>
                    <a:pt x="3759" y="10035"/>
                    <a:pt x="3613" y="9962"/>
                  </a:cubicBezTo>
                  <a:cubicBezTo>
                    <a:pt x="3458" y="9880"/>
                    <a:pt x="3303" y="9843"/>
                    <a:pt x="3157" y="9807"/>
                  </a:cubicBezTo>
                  <a:cubicBezTo>
                    <a:pt x="3039" y="9770"/>
                    <a:pt x="2929" y="9734"/>
                    <a:pt x="2811" y="9734"/>
                  </a:cubicBezTo>
                  <a:cubicBezTo>
                    <a:pt x="2774" y="9734"/>
                    <a:pt x="2738" y="9734"/>
                    <a:pt x="2701" y="9770"/>
                  </a:cubicBezTo>
                  <a:cubicBezTo>
                    <a:pt x="2546" y="9770"/>
                    <a:pt x="2391" y="9807"/>
                    <a:pt x="2245" y="9880"/>
                  </a:cubicBezTo>
                  <a:cubicBezTo>
                    <a:pt x="2126" y="9962"/>
                    <a:pt x="2053" y="10035"/>
                    <a:pt x="1935" y="10108"/>
                  </a:cubicBezTo>
                  <a:cubicBezTo>
                    <a:pt x="1862" y="10227"/>
                    <a:pt x="1825" y="10299"/>
                    <a:pt x="1789" y="10382"/>
                  </a:cubicBezTo>
                  <a:cubicBezTo>
                    <a:pt x="1743" y="10455"/>
                    <a:pt x="1743" y="10491"/>
                    <a:pt x="1707" y="10528"/>
                  </a:cubicBezTo>
                  <a:lnTo>
                    <a:pt x="1707" y="10683"/>
                  </a:lnTo>
                  <a:cubicBezTo>
                    <a:pt x="1670" y="10874"/>
                    <a:pt x="1707" y="11102"/>
                    <a:pt x="1789" y="11330"/>
                  </a:cubicBezTo>
                  <a:cubicBezTo>
                    <a:pt x="1898" y="11522"/>
                    <a:pt x="2017" y="11750"/>
                    <a:pt x="2163" y="11978"/>
                  </a:cubicBezTo>
                  <a:cubicBezTo>
                    <a:pt x="2318" y="12206"/>
                    <a:pt x="2509" y="12389"/>
                    <a:pt x="2701" y="12617"/>
                  </a:cubicBezTo>
                  <a:cubicBezTo>
                    <a:pt x="3075" y="13000"/>
                    <a:pt x="3458" y="13346"/>
                    <a:pt x="3914" y="13648"/>
                  </a:cubicBezTo>
                  <a:cubicBezTo>
                    <a:pt x="4024" y="13757"/>
                    <a:pt x="4215" y="13876"/>
                    <a:pt x="4371" y="13949"/>
                  </a:cubicBezTo>
                  <a:cubicBezTo>
                    <a:pt x="4754" y="14140"/>
                    <a:pt x="5128" y="14295"/>
                    <a:pt x="5584" y="14332"/>
                  </a:cubicBezTo>
                  <a:cubicBezTo>
                    <a:pt x="5584" y="14368"/>
                    <a:pt x="5620" y="14368"/>
                    <a:pt x="5620" y="14368"/>
                  </a:cubicBezTo>
                  <a:lnTo>
                    <a:pt x="5666" y="14487"/>
                  </a:lnTo>
                  <a:lnTo>
                    <a:pt x="5666" y="14441"/>
                  </a:lnTo>
                  <a:cubicBezTo>
                    <a:pt x="5775" y="14788"/>
                    <a:pt x="5848" y="15052"/>
                    <a:pt x="5894" y="15317"/>
                  </a:cubicBezTo>
                  <a:lnTo>
                    <a:pt x="5894" y="15353"/>
                  </a:lnTo>
                  <a:lnTo>
                    <a:pt x="5894" y="15399"/>
                  </a:lnTo>
                  <a:cubicBezTo>
                    <a:pt x="5894" y="15472"/>
                    <a:pt x="5848" y="15545"/>
                    <a:pt x="5848" y="15627"/>
                  </a:cubicBezTo>
                  <a:lnTo>
                    <a:pt x="5812" y="15664"/>
                  </a:lnTo>
                  <a:cubicBezTo>
                    <a:pt x="5812" y="15737"/>
                    <a:pt x="5812" y="15773"/>
                    <a:pt x="5775" y="15855"/>
                  </a:cubicBezTo>
                  <a:lnTo>
                    <a:pt x="5775" y="15928"/>
                  </a:lnTo>
                  <a:cubicBezTo>
                    <a:pt x="5775" y="15965"/>
                    <a:pt x="5812" y="15965"/>
                    <a:pt x="5848" y="16001"/>
                  </a:cubicBezTo>
                  <a:lnTo>
                    <a:pt x="5894" y="16001"/>
                  </a:lnTo>
                  <a:cubicBezTo>
                    <a:pt x="5930" y="16001"/>
                    <a:pt x="5967" y="15965"/>
                    <a:pt x="5967" y="15928"/>
                  </a:cubicBezTo>
                  <a:lnTo>
                    <a:pt x="6003" y="15892"/>
                  </a:lnTo>
                  <a:lnTo>
                    <a:pt x="6003" y="15855"/>
                  </a:lnTo>
                  <a:lnTo>
                    <a:pt x="6003" y="15810"/>
                  </a:lnTo>
                  <a:cubicBezTo>
                    <a:pt x="6040" y="15810"/>
                    <a:pt x="6040" y="15773"/>
                    <a:pt x="6040" y="15737"/>
                  </a:cubicBezTo>
                  <a:cubicBezTo>
                    <a:pt x="6076" y="15700"/>
                    <a:pt x="6076" y="15627"/>
                    <a:pt x="6122" y="15581"/>
                  </a:cubicBezTo>
                  <a:cubicBezTo>
                    <a:pt x="6122" y="15509"/>
                    <a:pt x="6122" y="15472"/>
                    <a:pt x="6159" y="15436"/>
                  </a:cubicBezTo>
                  <a:cubicBezTo>
                    <a:pt x="6159" y="15436"/>
                    <a:pt x="6195" y="15399"/>
                    <a:pt x="6195" y="15353"/>
                  </a:cubicBezTo>
                  <a:cubicBezTo>
                    <a:pt x="6268" y="15089"/>
                    <a:pt x="6387" y="14824"/>
                    <a:pt x="6496" y="14523"/>
                  </a:cubicBezTo>
                  <a:lnTo>
                    <a:pt x="6533" y="14441"/>
                  </a:lnTo>
                  <a:lnTo>
                    <a:pt x="6533" y="14368"/>
                  </a:lnTo>
                  <a:lnTo>
                    <a:pt x="6578" y="14295"/>
                  </a:lnTo>
                  <a:cubicBezTo>
                    <a:pt x="6615" y="14295"/>
                    <a:pt x="6651" y="14259"/>
                    <a:pt x="6651" y="14259"/>
                  </a:cubicBezTo>
                  <a:cubicBezTo>
                    <a:pt x="6688" y="14213"/>
                    <a:pt x="6761" y="14177"/>
                    <a:pt x="6806" y="14140"/>
                  </a:cubicBezTo>
                  <a:cubicBezTo>
                    <a:pt x="6916" y="14067"/>
                    <a:pt x="7034" y="13949"/>
                    <a:pt x="7144" y="13803"/>
                  </a:cubicBezTo>
                  <a:cubicBezTo>
                    <a:pt x="7408" y="13492"/>
                    <a:pt x="7636" y="13191"/>
                    <a:pt x="7792" y="12890"/>
                  </a:cubicBezTo>
                  <a:cubicBezTo>
                    <a:pt x="7901" y="12735"/>
                    <a:pt x="8020" y="12507"/>
                    <a:pt x="8056" y="12279"/>
                  </a:cubicBezTo>
                  <a:cubicBezTo>
                    <a:pt x="8093" y="12124"/>
                    <a:pt x="8129" y="11932"/>
                    <a:pt x="8056" y="11750"/>
                  </a:cubicBezTo>
                  <a:cubicBezTo>
                    <a:pt x="8020" y="11668"/>
                    <a:pt x="7983" y="11595"/>
                    <a:pt x="7901" y="11558"/>
                  </a:cubicBezTo>
                  <a:cubicBezTo>
                    <a:pt x="7828" y="11522"/>
                    <a:pt x="7719" y="11476"/>
                    <a:pt x="7600" y="11440"/>
                  </a:cubicBezTo>
                  <a:lnTo>
                    <a:pt x="7490" y="11440"/>
                  </a:lnTo>
                  <a:cubicBezTo>
                    <a:pt x="7408" y="11440"/>
                    <a:pt x="7335" y="11440"/>
                    <a:pt x="7299" y="11476"/>
                  </a:cubicBezTo>
                  <a:cubicBezTo>
                    <a:pt x="7180" y="11476"/>
                    <a:pt x="7107" y="11558"/>
                    <a:pt x="7034" y="11595"/>
                  </a:cubicBezTo>
                  <a:cubicBezTo>
                    <a:pt x="6879" y="11750"/>
                    <a:pt x="6761" y="11932"/>
                    <a:pt x="6688" y="12161"/>
                  </a:cubicBezTo>
                  <a:cubicBezTo>
                    <a:pt x="6615" y="12352"/>
                    <a:pt x="6533" y="12617"/>
                    <a:pt x="6496" y="12927"/>
                  </a:cubicBezTo>
                  <a:cubicBezTo>
                    <a:pt x="6460" y="13191"/>
                    <a:pt x="6423" y="13419"/>
                    <a:pt x="6423" y="13648"/>
                  </a:cubicBezTo>
                  <a:lnTo>
                    <a:pt x="6423" y="12963"/>
                  </a:lnTo>
                  <a:cubicBezTo>
                    <a:pt x="6423" y="12206"/>
                    <a:pt x="6350" y="11367"/>
                    <a:pt x="6195" y="10455"/>
                  </a:cubicBezTo>
                  <a:cubicBezTo>
                    <a:pt x="6122" y="10035"/>
                    <a:pt x="6040" y="9652"/>
                    <a:pt x="5967" y="9241"/>
                  </a:cubicBezTo>
                  <a:lnTo>
                    <a:pt x="5967" y="9123"/>
                  </a:lnTo>
                  <a:lnTo>
                    <a:pt x="5930" y="9086"/>
                  </a:lnTo>
                  <a:lnTo>
                    <a:pt x="5930" y="9050"/>
                  </a:lnTo>
                  <a:cubicBezTo>
                    <a:pt x="5894" y="8740"/>
                    <a:pt x="5812" y="8402"/>
                    <a:pt x="5739" y="8055"/>
                  </a:cubicBezTo>
                  <a:cubicBezTo>
                    <a:pt x="5666" y="7754"/>
                    <a:pt x="5584" y="7490"/>
                    <a:pt x="5511" y="7189"/>
                  </a:cubicBezTo>
                  <a:lnTo>
                    <a:pt x="5511" y="7107"/>
                  </a:lnTo>
                  <a:cubicBezTo>
                    <a:pt x="5547" y="6961"/>
                    <a:pt x="5584" y="6806"/>
                    <a:pt x="5620" y="6614"/>
                  </a:cubicBezTo>
                  <a:cubicBezTo>
                    <a:pt x="5666" y="6386"/>
                    <a:pt x="5739" y="6194"/>
                    <a:pt x="5775" y="5966"/>
                  </a:cubicBezTo>
                  <a:lnTo>
                    <a:pt x="5775" y="5930"/>
                  </a:lnTo>
                  <a:lnTo>
                    <a:pt x="5812" y="5930"/>
                  </a:lnTo>
                  <a:lnTo>
                    <a:pt x="5812" y="5893"/>
                  </a:lnTo>
                  <a:cubicBezTo>
                    <a:pt x="5894" y="5547"/>
                    <a:pt x="6003" y="5173"/>
                    <a:pt x="6076" y="4789"/>
                  </a:cubicBezTo>
                  <a:cubicBezTo>
                    <a:pt x="6159" y="4406"/>
                    <a:pt x="6195" y="4105"/>
                    <a:pt x="6232" y="3804"/>
                  </a:cubicBezTo>
                  <a:cubicBezTo>
                    <a:pt x="6305" y="3421"/>
                    <a:pt x="6305" y="3120"/>
                    <a:pt x="6305" y="2855"/>
                  </a:cubicBezTo>
                  <a:cubicBezTo>
                    <a:pt x="6305" y="2126"/>
                    <a:pt x="6159" y="1560"/>
                    <a:pt x="5848" y="1104"/>
                  </a:cubicBezTo>
                  <a:cubicBezTo>
                    <a:pt x="5702" y="839"/>
                    <a:pt x="5474" y="611"/>
                    <a:pt x="5246" y="420"/>
                  </a:cubicBezTo>
                  <a:cubicBezTo>
                    <a:pt x="5091" y="265"/>
                    <a:pt x="4936" y="192"/>
                    <a:pt x="4754" y="119"/>
                  </a:cubicBezTo>
                  <a:cubicBezTo>
                    <a:pt x="4599" y="73"/>
                    <a:pt x="4443" y="0"/>
                    <a:pt x="4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56"/>
            <p:cNvSpPr/>
            <p:nvPr/>
          </p:nvSpPr>
          <p:spPr>
            <a:xfrm>
              <a:off x="5466757" y="2039421"/>
              <a:ext cx="561332" cy="881133"/>
            </a:xfrm>
            <a:custGeom>
              <a:avLst/>
              <a:gdLst/>
              <a:ahLst/>
              <a:cxnLst/>
              <a:rect l="l" t="t" r="r" b="b"/>
              <a:pathLst>
                <a:path w="9689" h="15209" extrusionOk="0">
                  <a:moveTo>
                    <a:pt x="6997" y="1"/>
                  </a:moveTo>
                  <a:cubicBezTo>
                    <a:pt x="6769" y="1"/>
                    <a:pt x="6496" y="83"/>
                    <a:pt x="6231" y="192"/>
                  </a:cubicBezTo>
                  <a:cubicBezTo>
                    <a:pt x="6003" y="348"/>
                    <a:pt x="5775" y="539"/>
                    <a:pt x="5583" y="767"/>
                  </a:cubicBezTo>
                  <a:cubicBezTo>
                    <a:pt x="5355" y="995"/>
                    <a:pt x="5173" y="1260"/>
                    <a:pt x="5054" y="1524"/>
                  </a:cubicBezTo>
                  <a:cubicBezTo>
                    <a:pt x="4981" y="1679"/>
                    <a:pt x="4899" y="1789"/>
                    <a:pt x="4826" y="1944"/>
                  </a:cubicBezTo>
                  <a:cubicBezTo>
                    <a:pt x="4790" y="2090"/>
                    <a:pt x="4717" y="2282"/>
                    <a:pt x="4671" y="2437"/>
                  </a:cubicBezTo>
                  <a:cubicBezTo>
                    <a:pt x="4562" y="2856"/>
                    <a:pt x="4489" y="3276"/>
                    <a:pt x="4443" y="3769"/>
                  </a:cubicBezTo>
                  <a:cubicBezTo>
                    <a:pt x="4370" y="4188"/>
                    <a:pt x="4334" y="4644"/>
                    <a:pt x="4297" y="5100"/>
                  </a:cubicBezTo>
                  <a:lnTo>
                    <a:pt x="4297" y="6423"/>
                  </a:lnTo>
                  <a:cubicBezTo>
                    <a:pt x="4334" y="6879"/>
                    <a:pt x="4370" y="7381"/>
                    <a:pt x="4443" y="7837"/>
                  </a:cubicBezTo>
                  <a:lnTo>
                    <a:pt x="4489" y="7719"/>
                  </a:lnTo>
                  <a:lnTo>
                    <a:pt x="4489" y="7719"/>
                  </a:lnTo>
                  <a:cubicBezTo>
                    <a:pt x="4443" y="7837"/>
                    <a:pt x="4407" y="7947"/>
                    <a:pt x="4370" y="8065"/>
                  </a:cubicBezTo>
                  <a:lnTo>
                    <a:pt x="4334" y="8102"/>
                  </a:lnTo>
                  <a:cubicBezTo>
                    <a:pt x="4297" y="8248"/>
                    <a:pt x="4261" y="8366"/>
                    <a:pt x="4215" y="8476"/>
                  </a:cubicBezTo>
                  <a:lnTo>
                    <a:pt x="4215" y="8521"/>
                  </a:lnTo>
                  <a:cubicBezTo>
                    <a:pt x="4142" y="7910"/>
                    <a:pt x="4069" y="6961"/>
                    <a:pt x="3805" y="6049"/>
                  </a:cubicBezTo>
                  <a:cubicBezTo>
                    <a:pt x="3576" y="5246"/>
                    <a:pt x="3266" y="4599"/>
                    <a:pt x="2892" y="4070"/>
                  </a:cubicBezTo>
                  <a:cubicBezTo>
                    <a:pt x="2664" y="3769"/>
                    <a:pt x="2436" y="3504"/>
                    <a:pt x="2162" y="3276"/>
                  </a:cubicBezTo>
                  <a:cubicBezTo>
                    <a:pt x="1934" y="3084"/>
                    <a:pt x="1670" y="2929"/>
                    <a:pt x="1405" y="2893"/>
                  </a:cubicBezTo>
                  <a:cubicBezTo>
                    <a:pt x="1296" y="2856"/>
                    <a:pt x="1177" y="2856"/>
                    <a:pt x="1068" y="2856"/>
                  </a:cubicBezTo>
                  <a:cubicBezTo>
                    <a:pt x="913" y="2856"/>
                    <a:pt x="758" y="2856"/>
                    <a:pt x="648" y="2929"/>
                  </a:cubicBezTo>
                  <a:cubicBezTo>
                    <a:pt x="529" y="2966"/>
                    <a:pt x="420" y="3048"/>
                    <a:pt x="338" y="3121"/>
                  </a:cubicBezTo>
                  <a:cubicBezTo>
                    <a:pt x="265" y="3230"/>
                    <a:pt x="192" y="3349"/>
                    <a:pt x="155" y="3458"/>
                  </a:cubicBezTo>
                  <a:cubicBezTo>
                    <a:pt x="0" y="3841"/>
                    <a:pt x="73" y="4225"/>
                    <a:pt x="110" y="4489"/>
                  </a:cubicBezTo>
                  <a:cubicBezTo>
                    <a:pt x="228" y="4827"/>
                    <a:pt x="384" y="5173"/>
                    <a:pt x="612" y="5557"/>
                  </a:cubicBezTo>
                  <a:cubicBezTo>
                    <a:pt x="794" y="5858"/>
                    <a:pt x="986" y="6159"/>
                    <a:pt x="1250" y="6505"/>
                  </a:cubicBezTo>
                  <a:cubicBezTo>
                    <a:pt x="1369" y="6651"/>
                    <a:pt x="1478" y="6806"/>
                    <a:pt x="1633" y="6961"/>
                  </a:cubicBezTo>
                  <a:cubicBezTo>
                    <a:pt x="1788" y="7107"/>
                    <a:pt x="1934" y="7262"/>
                    <a:pt x="2089" y="7418"/>
                  </a:cubicBezTo>
                  <a:cubicBezTo>
                    <a:pt x="2436" y="7719"/>
                    <a:pt x="2774" y="7983"/>
                    <a:pt x="3075" y="8248"/>
                  </a:cubicBezTo>
                  <a:lnTo>
                    <a:pt x="3120" y="8248"/>
                  </a:lnTo>
                  <a:cubicBezTo>
                    <a:pt x="3421" y="8476"/>
                    <a:pt x="3722" y="8749"/>
                    <a:pt x="4033" y="8978"/>
                  </a:cubicBezTo>
                  <a:lnTo>
                    <a:pt x="4033" y="9014"/>
                  </a:lnTo>
                  <a:lnTo>
                    <a:pt x="4033" y="9051"/>
                  </a:lnTo>
                  <a:cubicBezTo>
                    <a:pt x="3987" y="9206"/>
                    <a:pt x="3951" y="9315"/>
                    <a:pt x="3914" y="9470"/>
                  </a:cubicBezTo>
                  <a:lnTo>
                    <a:pt x="3576" y="10455"/>
                  </a:lnTo>
                  <a:lnTo>
                    <a:pt x="3458" y="10875"/>
                  </a:lnTo>
                  <a:lnTo>
                    <a:pt x="3385" y="11103"/>
                  </a:lnTo>
                  <a:lnTo>
                    <a:pt x="3385" y="11140"/>
                  </a:lnTo>
                  <a:cubicBezTo>
                    <a:pt x="3266" y="11441"/>
                    <a:pt x="3157" y="11860"/>
                    <a:pt x="3038" y="12243"/>
                  </a:cubicBezTo>
                  <a:cubicBezTo>
                    <a:pt x="2892" y="12773"/>
                    <a:pt x="2774" y="13229"/>
                    <a:pt x="2701" y="13648"/>
                  </a:cubicBezTo>
                  <a:cubicBezTo>
                    <a:pt x="2619" y="13913"/>
                    <a:pt x="2582" y="14141"/>
                    <a:pt x="2546" y="14369"/>
                  </a:cubicBezTo>
                  <a:cubicBezTo>
                    <a:pt x="2546" y="14488"/>
                    <a:pt x="2509" y="14634"/>
                    <a:pt x="2509" y="14752"/>
                  </a:cubicBezTo>
                  <a:cubicBezTo>
                    <a:pt x="2509" y="14862"/>
                    <a:pt x="2473" y="14980"/>
                    <a:pt x="2473" y="15090"/>
                  </a:cubicBezTo>
                  <a:cubicBezTo>
                    <a:pt x="2473" y="15172"/>
                    <a:pt x="2509" y="15208"/>
                    <a:pt x="2582" y="15208"/>
                  </a:cubicBezTo>
                  <a:cubicBezTo>
                    <a:pt x="2619" y="15208"/>
                    <a:pt x="2701" y="15172"/>
                    <a:pt x="2701" y="15135"/>
                  </a:cubicBezTo>
                  <a:cubicBezTo>
                    <a:pt x="2701" y="15053"/>
                    <a:pt x="2737" y="15017"/>
                    <a:pt x="2737" y="14944"/>
                  </a:cubicBezTo>
                  <a:lnTo>
                    <a:pt x="2737" y="14862"/>
                  </a:lnTo>
                  <a:lnTo>
                    <a:pt x="2774" y="14752"/>
                  </a:lnTo>
                  <a:lnTo>
                    <a:pt x="2810" y="14634"/>
                  </a:lnTo>
                  <a:lnTo>
                    <a:pt x="2810" y="14524"/>
                  </a:lnTo>
                  <a:cubicBezTo>
                    <a:pt x="2847" y="14405"/>
                    <a:pt x="2892" y="14296"/>
                    <a:pt x="2892" y="14223"/>
                  </a:cubicBezTo>
                  <a:cubicBezTo>
                    <a:pt x="2965" y="13876"/>
                    <a:pt x="3038" y="13575"/>
                    <a:pt x="3120" y="13265"/>
                  </a:cubicBezTo>
                  <a:cubicBezTo>
                    <a:pt x="3230" y="12700"/>
                    <a:pt x="3348" y="12280"/>
                    <a:pt x="3458" y="11860"/>
                  </a:cubicBezTo>
                  <a:cubicBezTo>
                    <a:pt x="3531" y="11632"/>
                    <a:pt x="3576" y="11441"/>
                    <a:pt x="3649" y="11213"/>
                  </a:cubicBezTo>
                  <a:cubicBezTo>
                    <a:pt x="3951" y="11368"/>
                    <a:pt x="4297" y="11486"/>
                    <a:pt x="4671" y="11559"/>
                  </a:cubicBezTo>
                  <a:cubicBezTo>
                    <a:pt x="5054" y="11632"/>
                    <a:pt x="5438" y="11669"/>
                    <a:pt x="5857" y="11669"/>
                  </a:cubicBezTo>
                  <a:lnTo>
                    <a:pt x="5967" y="11669"/>
                  </a:lnTo>
                  <a:cubicBezTo>
                    <a:pt x="6313" y="11669"/>
                    <a:pt x="6651" y="11632"/>
                    <a:pt x="6997" y="11596"/>
                  </a:cubicBezTo>
                  <a:cubicBezTo>
                    <a:pt x="7408" y="11523"/>
                    <a:pt x="7755" y="11404"/>
                    <a:pt x="8056" y="11295"/>
                  </a:cubicBezTo>
                  <a:cubicBezTo>
                    <a:pt x="8439" y="11140"/>
                    <a:pt x="8703" y="10948"/>
                    <a:pt x="8968" y="10756"/>
                  </a:cubicBezTo>
                  <a:cubicBezTo>
                    <a:pt x="9087" y="10647"/>
                    <a:pt x="9233" y="10492"/>
                    <a:pt x="9315" y="10382"/>
                  </a:cubicBezTo>
                  <a:cubicBezTo>
                    <a:pt x="9424" y="10227"/>
                    <a:pt x="9543" y="10072"/>
                    <a:pt x="9579" y="9926"/>
                  </a:cubicBezTo>
                  <a:cubicBezTo>
                    <a:pt x="9652" y="9771"/>
                    <a:pt x="9689" y="9580"/>
                    <a:pt x="9652" y="9434"/>
                  </a:cubicBezTo>
                  <a:cubicBezTo>
                    <a:pt x="9652" y="9279"/>
                    <a:pt x="9616" y="9087"/>
                    <a:pt x="9506" y="8978"/>
                  </a:cubicBezTo>
                  <a:cubicBezTo>
                    <a:pt x="9424" y="8822"/>
                    <a:pt x="9278" y="8704"/>
                    <a:pt x="9160" y="8594"/>
                  </a:cubicBezTo>
                  <a:cubicBezTo>
                    <a:pt x="9004" y="8521"/>
                    <a:pt x="8859" y="8476"/>
                    <a:pt x="8703" y="8439"/>
                  </a:cubicBezTo>
                  <a:lnTo>
                    <a:pt x="8475" y="8439"/>
                  </a:lnTo>
                  <a:cubicBezTo>
                    <a:pt x="8247" y="8439"/>
                    <a:pt x="8019" y="8476"/>
                    <a:pt x="7718" y="8558"/>
                  </a:cubicBezTo>
                  <a:cubicBezTo>
                    <a:pt x="7372" y="8667"/>
                    <a:pt x="7070" y="8786"/>
                    <a:pt x="6842" y="8895"/>
                  </a:cubicBezTo>
                  <a:cubicBezTo>
                    <a:pt x="6423" y="9087"/>
                    <a:pt x="6040" y="9315"/>
                    <a:pt x="5666" y="9507"/>
                  </a:cubicBezTo>
                  <a:cubicBezTo>
                    <a:pt x="4945" y="9926"/>
                    <a:pt x="4334" y="10346"/>
                    <a:pt x="3759" y="10756"/>
                  </a:cubicBezTo>
                  <a:lnTo>
                    <a:pt x="3805" y="10720"/>
                  </a:lnTo>
                  <a:lnTo>
                    <a:pt x="3878" y="10455"/>
                  </a:lnTo>
                  <a:cubicBezTo>
                    <a:pt x="3987" y="10118"/>
                    <a:pt x="4069" y="9771"/>
                    <a:pt x="4179" y="9434"/>
                  </a:cubicBezTo>
                  <a:lnTo>
                    <a:pt x="4215" y="9279"/>
                  </a:lnTo>
                  <a:lnTo>
                    <a:pt x="4297" y="9123"/>
                  </a:lnTo>
                  <a:cubicBezTo>
                    <a:pt x="4370" y="8749"/>
                    <a:pt x="4489" y="8366"/>
                    <a:pt x="4598" y="7983"/>
                  </a:cubicBezTo>
                  <a:cubicBezTo>
                    <a:pt x="4790" y="7837"/>
                    <a:pt x="4945" y="7682"/>
                    <a:pt x="5127" y="7527"/>
                  </a:cubicBezTo>
                  <a:lnTo>
                    <a:pt x="5173" y="7491"/>
                  </a:lnTo>
                  <a:lnTo>
                    <a:pt x="5246" y="7418"/>
                  </a:lnTo>
                  <a:lnTo>
                    <a:pt x="5282" y="7381"/>
                  </a:lnTo>
                  <a:lnTo>
                    <a:pt x="5319" y="7335"/>
                  </a:lnTo>
                  <a:lnTo>
                    <a:pt x="5510" y="7189"/>
                  </a:lnTo>
                  <a:cubicBezTo>
                    <a:pt x="5812" y="6879"/>
                    <a:pt x="6195" y="6542"/>
                    <a:pt x="6541" y="6241"/>
                  </a:cubicBezTo>
                  <a:cubicBezTo>
                    <a:pt x="7107" y="5666"/>
                    <a:pt x="7527" y="5173"/>
                    <a:pt x="7828" y="4681"/>
                  </a:cubicBezTo>
                  <a:cubicBezTo>
                    <a:pt x="8019" y="4416"/>
                    <a:pt x="8174" y="4143"/>
                    <a:pt x="8320" y="3878"/>
                  </a:cubicBezTo>
                  <a:cubicBezTo>
                    <a:pt x="8439" y="3540"/>
                    <a:pt x="8548" y="3276"/>
                    <a:pt x="8594" y="2966"/>
                  </a:cubicBezTo>
                  <a:cubicBezTo>
                    <a:pt x="8630" y="2665"/>
                    <a:pt x="8667" y="2364"/>
                    <a:pt x="8630" y="2053"/>
                  </a:cubicBezTo>
                  <a:cubicBezTo>
                    <a:pt x="8594" y="1907"/>
                    <a:pt x="8548" y="1716"/>
                    <a:pt x="8512" y="1597"/>
                  </a:cubicBezTo>
                  <a:cubicBezTo>
                    <a:pt x="8475" y="1406"/>
                    <a:pt x="8402" y="1260"/>
                    <a:pt x="8366" y="1105"/>
                  </a:cubicBezTo>
                  <a:cubicBezTo>
                    <a:pt x="8247" y="913"/>
                    <a:pt x="8174" y="767"/>
                    <a:pt x="8056" y="612"/>
                  </a:cubicBezTo>
                  <a:cubicBezTo>
                    <a:pt x="7946" y="457"/>
                    <a:pt x="7864" y="348"/>
                    <a:pt x="7755" y="265"/>
                  </a:cubicBezTo>
                  <a:cubicBezTo>
                    <a:pt x="7636" y="156"/>
                    <a:pt x="7490" y="83"/>
                    <a:pt x="7372" y="37"/>
                  </a:cubicBezTo>
                  <a:cubicBezTo>
                    <a:pt x="7262" y="1"/>
                    <a:pt x="7143" y="1"/>
                    <a:pt x="6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56"/>
            <p:cNvSpPr/>
            <p:nvPr/>
          </p:nvSpPr>
          <p:spPr>
            <a:xfrm>
              <a:off x="5502156" y="2526212"/>
              <a:ext cx="127457" cy="337298"/>
            </a:xfrm>
            <a:custGeom>
              <a:avLst/>
              <a:gdLst/>
              <a:ahLst/>
              <a:cxnLst/>
              <a:rect l="l" t="t" r="r" b="b"/>
              <a:pathLst>
                <a:path w="2200" h="5822" extrusionOk="0">
                  <a:moveTo>
                    <a:pt x="794" y="1"/>
                  </a:moveTo>
                  <a:cubicBezTo>
                    <a:pt x="685" y="1"/>
                    <a:pt x="566" y="1"/>
                    <a:pt x="457" y="37"/>
                  </a:cubicBezTo>
                  <a:cubicBezTo>
                    <a:pt x="375" y="74"/>
                    <a:pt x="265" y="156"/>
                    <a:pt x="229" y="192"/>
                  </a:cubicBezTo>
                  <a:cubicBezTo>
                    <a:pt x="147" y="265"/>
                    <a:pt x="110" y="347"/>
                    <a:pt x="74" y="457"/>
                  </a:cubicBezTo>
                  <a:cubicBezTo>
                    <a:pt x="37" y="530"/>
                    <a:pt x="1" y="612"/>
                    <a:pt x="1" y="721"/>
                  </a:cubicBezTo>
                  <a:lnTo>
                    <a:pt x="1" y="1068"/>
                  </a:lnTo>
                  <a:cubicBezTo>
                    <a:pt x="37" y="1296"/>
                    <a:pt x="74" y="1524"/>
                    <a:pt x="147" y="1789"/>
                  </a:cubicBezTo>
                  <a:cubicBezTo>
                    <a:pt x="229" y="2017"/>
                    <a:pt x="338" y="2245"/>
                    <a:pt x="411" y="2473"/>
                  </a:cubicBezTo>
                  <a:cubicBezTo>
                    <a:pt x="530" y="2665"/>
                    <a:pt x="603" y="2856"/>
                    <a:pt x="685" y="3002"/>
                  </a:cubicBezTo>
                  <a:cubicBezTo>
                    <a:pt x="831" y="3230"/>
                    <a:pt x="986" y="3422"/>
                    <a:pt x="1177" y="3650"/>
                  </a:cubicBezTo>
                  <a:cubicBezTo>
                    <a:pt x="1250" y="3723"/>
                    <a:pt x="1287" y="3805"/>
                    <a:pt x="1369" y="3878"/>
                  </a:cubicBezTo>
                  <a:cubicBezTo>
                    <a:pt x="1478" y="4033"/>
                    <a:pt x="1597" y="4179"/>
                    <a:pt x="1670" y="4334"/>
                  </a:cubicBezTo>
                  <a:cubicBezTo>
                    <a:pt x="1670" y="4371"/>
                    <a:pt x="1707" y="4371"/>
                    <a:pt x="1707" y="4371"/>
                  </a:cubicBezTo>
                  <a:cubicBezTo>
                    <a:pt x="1743" y="4599"/>
                    <a:pt x="1743" y="4790"/>
                    <a:pt x="1743" y="4982"/>
                  </a:cubicBezTo>
                  <a:cubicBezTo>
                    <a:pt x="1743" y="5137"/>
                    <a:pt x="1743" y="5210"/>
                    <a:pt x="1707" y="5319"/>
                  </a:cubicBezTo>
                  <a:cubicBezTo>
                    <a:pt x="1707" y="5401"/>
                    <a:pt x="1707" y="5511"/>
                    <a:pt x="1670" y="5629"/>
                  </a:cubicBezTo>
                  <a:lnTo>
                    <a:pt x="1670" y="5666"/>
                  </a:lnTo>
                  <a:lnTo>
                    <a:pt x="1670" y="5775"/>
                  </a:lnTo>
                  <a:cubicBezTo>
                    <a:pt x="1670" y="5775"/>
                    <a:pt x="1707" y="5821"/>
                    <a:pt x="1743" y="5821"/>
                  </a:cubicBezTo>
                  <a:cubicBezTo>
                    <a:pt x="1825" y="5821"/>
                    <a:pt x="1862" y="5775"/>
                    <a:pt x="1862" y="5739"/>
                  </a:cubicBezTo>
                  <a:lnTo>
                    <a:pt x="1862" y="5666"/>
                  </a:lnTo>
                  <a:lnTo>
                    <a:pt x="1898" y="5666"/>
                  </a:lnTo>
                  <a:cubicBezTo>
                    <a:pt x="1898" y="5593"/>
                    <a:pt x="1898" y="5547"/>
                    <a:pt x="1935" y="5474"/>
                  </a:cubicBezTo>
                  <a:cubicBezTo>
                    <a:pt x="1935" y="5365"/>
                    <a:pt x="1971" y="5283"/>
                    <a:pt x="1971" y="5173"/>
                  </a:cubicBezTo>
                  <a:cubicBezTo>
                    <a:pt x="1971" y="4982"/>
                    <a:pt x="2008" y="4790"/>
                    <a:pt x="1971" y="4599"/>
                  </a:cubicBezTo>
                  <a:cubicBezTo>
                    <a:pt x="1971" y="4453"/>
                    <a:pt x="1971" y="4298"/>
                    <a:pt x="1935" y="4142"/>
                  </a:cubicBezTo>
                  <a:cubicBezTo>
                    <a:pt x="2008" y="3841"/>
                    <a:pt x="2053" y="3540"/>
                    <a:pt x="2126" y="3194"/>
                  </a:cubicBezTo>
                  <a:cubicBezTo>
                    <a:pt x="2199" y="2583"/>
                    <a:pt x="2199" y="2126"/>
                    <a:pt x="2163" y="1670"/>
                  </a:cubicBezTo>
                  <a:cubicBezTo>
                    <a:pt x="2126" y="1369"/>
                    <a:pt x="2090" y="1141"/>
                    <a:pt x="2008" y="950"/>
                  </a:cubicBezTo>
                  <a:cubicBezTo>
                    <a:pt x="1935" y="721"/>
                    <a:pt x="1825" y="530"/>
                    <a:pt x="1707" y="384"/>
                  </a:cubicBezTo>
                  <a:cubicBezTo>
                    <a:pt x="1551" y="229"/>
                    <a:pt x="1369" y="119"/>
                    <a:pt x="1177" y="37"/>
                  </a:cubicBezTo>
                  <a:cubicBezTo>
                    <a:pt x="1059" y="1"/>
                    <a:pt x="949" y="1"/>
                    <a:pt x="794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56"/>
            <p:cNvSpPr/>
            <p:nvPr/>
          </p:nvSpPr>
          <p:spPr>
            <a:xfrm>
              <a:off x="5361023" y="2550546"/>
              <a:ext cx="26476" cy="48665"/>
            </a:xfrm>
            <a:custGeom>
              <a:avLst/>
              <a:gdLst/>
              <a:ahLst/>
              <a:cxnLst/>
              <a:rect l="l" t="t" r="r" b="b"/>
              <a:pathLst>
                <a:path w="457" h="840" extrusionOk="0">
                  <a:moveTo>
                    <a:pt x="37" y="0"/>
                  </a:moveTo>
                  <a:lnTo>
                    <a:pt x="37" y="37"/>
                  </a:lnTo>
                  <a:cubicBezTo>
                    <a:pt x="1" y="37"/>
                    <a:pt x="1" y="37"/>
                    <a:pt x="1" y="73"/>
                  </a:cubicBezTo>
                  <a:cubicBezTo>
                    <a:pt x="74" y="192"/>
                    <a:pt x="156" y="338"/>
                    <a:pt x="229" y="457"/>
                  </a:cubicBezTo>
                  <a:cubicBezTo>
                    <a:pt x="265" y="566"/>
                    <a:pt x="338" y="685"/>
                    <a:pt x="384" y="794"/>
                  </a:cubicBezTo>
                  <a:cubicBezTo>
                    <a:pt x="384" y="840"/>
                    <a:pt x="420" y="840"/>
                    <a:pt x="420" y="840"/>
                  </a:cubicBezTo>
                  <a:cubicBezTo>
                    <a:pt x="457" y="840"/>
                    <a:pt x="457" y="794"/>
                    <a:pt x="457" y="794"/>
                  </a:cubicBezTo>
                  <a:cubicBezTo>
                    <a:pt x="338" y="530"/>
                    <a:pt x="229" y="265"/>
                    <a:pt x="74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56"/>
            <p:cNvSpPr/>
            <p:nvPr/>
          </p:nvSpPr>
          <p:spPr>
            <a:xfrm>
              <a:off x="5361023" y="2546316"/>
              <a:ext cx="28620" cy="57124"/>
            </a:xfrm>
            <a:custGeom>
              <a:avLst/>
              <a:gdLst/>
              <a:ahLst/>
              <a:cxnLst/>
              <a:rect l="l" t="t" r="r" b="b"/>
              <a:pathLst>
                <a:path w="494" h="986" extrusionOk="0">
                  <a:moveTo>
                    <a:pt x="1" y="0"/>
                  </a:moveTo>
                  <a:lnTo>
                    <a:pt x="1" y="37"/>
                  </a:lnTo>
                  <a:cubicBezTo>
                    <a:pt x="74" y="229"/>
                    <a:pt x="192" y="411"/>
                    <a:pt x="265" y="603"/>
                  </a:cubicBezTo>
                  <a:cubicBezTo>
                    <a:pt x="338" y="721"/>
                    <a:pt x="384" y="831"/>
                    <a:pt x="457" y="949"/>
                  </a:cubicBezTo>
                  <a:lnTo>
                    <a:pt x="457" y="986"/>
                  </a:lnTo>
                  <a:lnTo>
                    <a:pt x="493" y="986"/>
                  </a:lnTo>
                  <a:lnTo>
                    <a:pt x="493" y="949"/>
                  </a:lnTo>
                  <a:lnTo>
                    <a:pt x="493" y="913"/>
                  </a:lnTo>
                  <a:cubicBezTo>
                    <a:pt x="384" y="603"/>
                    <a:pt x="229" y="302"/>
                    <a:pt x="37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56"/>
            <p:cNvSpPr/>
            <p:nvPr/>
          </p:nvSpPr>
          <p:spPr>
            <a:xfrm>
              <a:off x="5361023" y="2543651"/>
              <a:ext cx="32849" cy="61933"/>
            </a:xfrm>
            <a:custGeom>
              <a:avLst/>
              <a:gdLst/>
              <a:ahLst/>
              <a:cxnLst/>
              <a:rect l="l" t="t" r="r" b="b"/>
              <a:pathLst>
                <a:path w="567" h="1069" extrusionOk="0">
                  <a:moveTo>
                    <a:pt x="1" y="1"/>
                  </a:moveTo>
                  <a:lnTo>
                    <a:pt x="1" y="83"/>
                  </a:lnTo>
                  <a:cubicBezTo>
                    <a:pt x="74" y="192"/>
                    <a:pt x="156" y="348"/>
                    <a:pt x="229" y="457"/>
                  </a:cubicBezTo>
                  <a:cubicBezTo>
                    <a:pt x="302" y="649"/>
                    <a:pt x="384" y="840"/>
                    <a:pt x="493" y="1032"/>
                  </a:cubicBezTo>
                  <a:lnTo>
                    <a:pt x="530" y="1068"/>
                  </a:lnTo>
                  <a:lnTo>
                    <a:pt x="530" y="1032"/>
                  </a:lnTo>
                  <a:lnTo>
                    <a:pt x="566" y="995"/>
                  </a:lnTo>
                  <a:cubicBezTo>
                    <a:pt x="457" y="840"/>
                    <a:pt x="384" y="685"/>
                    <a:pt x="302" y="503"/>
                  </a:cubicBezTo>
                  <a:cubicBezTo>
                    <a:pt x="229" y="348"/>
                    <a:pt x="156" y="192"/>
                    <a:pt x="74" y="4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56"/>
            <p:cNvSpPr/>
            <p:nvPr/>
          </p:nvSpPr>
          <p:spPr>
            <a:xfrm>
              <a:off x="5358937" y="2543651"/>
              <a:ext cx="37600" cy="72998"/>
            </a:xfrm>
            <a:custGeom>
              <a:avLst/>
              <a:gdLst/>
              <a:ahLst/>
              <a:cxnLst/>
              <a:rect l="l" t="t" r="r" b="b"/>
              <a:pathLst>
                <a:path w="649" h="1260" extrusionOk="0">
                  <a:moveTo>
                    <a:pt x="37" y="1"/>
                  </a:moveTo>
                  <a:cubicBezTo>
                    <a:pt x="37" y="46"/>
                    <a:pt x="0" y="46"/>
                    <a:pt x="37" y="83"/>
                  </a:cubicBezTo>
                  <a:cubicBezTo>
                    <a:pt x="110" y="192"/>
                    <a:pt x="192" y="348"/>
                    <a:pt x="265" y="457"/>
                  </a:cubicBezTo>
                  <a:lnTo>
                    <a:pt x="228" y="457"/>
                  </a:lnTo>
                  <a:cubicBezTo>
                    <a:pt x="301" y="576"/>
                    <a:pt x="338" y="731"/>
                    <a:pt x="420" y="840"/>
                  </a:cubicBezTo>
                  <a:cubicBezTo>
                    <a:pt x="456" y="959"/>
                    <a:pt x="529" y="1105"/>
                    <a:pt x="566" y="1223"/>
                  </a:cubicBezTo>
                  <a:cubicBezTo>
                    <a:pt x="566" y="1260"/>
                    <a:pt x="602" y="1260"/>
                    <a:pt x="602" y="1260"/>
                  </a:cubicBezTo>
                  <a:cubicBezTo>
                    <a:pt x="648" y="1260"/>
                    <a:pt x="648" y="1223"/>
                    <a:pt x="648" y="1223"/>
                  </a:cubicBezTo>
                  <a:cubicBezTo>
                    <a:pt x="566" y="995"/>
                    <a:pt x="493" y="804"/>
                    <a:pt x="420" y="612"/>
                  </a:cubicBezTo>
                  <a:cubicBezTo>
                    <a:pt x="301" y="420"/>
                    <a:pt x="228" y="192"/>
                    <a:pt x="110" y="46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56"/>
            <p:cNvSpPr/>
            <p:nvPr/>
          </p:nvSpPr>
          <p:spPr>
            <a:xfrm>
              <a:off x="5383213" y="2847591"/>
              <a:ext cx="17554" cy="42350"/>
            </a:xfrm>
            <a:custGeom>
              <a:avLst/>
              <a:gdLst/>
              <a:ahLst/>
              <a:cxnLst/>
              <a:rect l="l" t="t" r="r" b="b"/>
              <a:pathLst>
                <a:path w="303" h="731" extrusionOk="0">
                  <a:moveTo>
                    <a:pt x="266" y="0"/>
                  </a:moveTo>
                  <a:lnTo>
                    <a:pt x="229" y="46"/>
                  </a:lnTo>
                  <a:lnTo>
                    <a:pt x="229" y="82"/>
                  </a:lnTo>
                  <a:cubicBezTo>
                    <a:pt x="147" y="274"/>
                    <a:pt x="74" y="456"/>
                    <a:pt x="1" y="648"/>
                  </a:cubicBezTo>
                  <a:lnTo>
                    <a:pt x="1" y="730"/>
                  </a:lnTo>
                  <a:cubicBezTo>
                    <a:pt x="37" y="730"/>
                    <a:pt x="37" y="730"/>
                    <a:pt x="74" y="685"/>
                  </a:cubicBezTo>
                  <a:cubicBezTo>
                    <a:pt x="110" y="575"/>
                    <a:pt x="147" y="502"/>
                    <a:pt x="183" y="384"/>
                  </a:cubicBezTo>
                  <a:cubicBezTo>
                    <a:pt x="229" y="274"/>
                    <a:pt x="266" y="155"/>
                    <a:pt x="302" y="46"/>
                  </a:cubicBezTo>
                  <a:lnTo>
                    <a:pt x="266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56"/>
            <p:cNvSpPr/>
            <p:nvPr/>
          </p:nvSpPr>
          <p:spPr>
            <a:xfrm>
              <a:off x="5385356" y="2847591"/>
              <a:ext cx="17496" cy="42350"/>
            </a:xfrm>
            <a:custGeom>
              <a:avLst/>
              <a:gdLst/>
              <a:ahLst/>
              <a:cxnLst/>
              <a:rect l="l" t="t" r="r" b="b"/>
              <a:pathLst>
                <a:path w="302" h="731" extrusionOk="0">
                  <a:moveTo>
                    <a:pt x="229" y="0"/>
                  </a:moveTo>
                  <a:cubicBezTo>
                    <a:pt x="146" y="228"/>
                    <a:pt x="73" y="456"/>
                    <a:pt x="0" y="648"/>
                  </a:cubicBezTo>
                  <a:lnTo>
                    <a:pt x="0" y="730"/>
                  </a:lnTo>
                  <a:cubicBezTo>
                    <a:pt x="37" y="730"/>
                    <a:pt x="37" y="730"/>
                    <a:pt x="73" y="685"/>
                  </a:cubicBezTo>
                  <a:cubicBezTo>
                    <a:pt x="146" y="502"/>
                    <a:pt x="229" y="274"/>
                    <a:pt x="302" y="46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56"/>
            <p:cNvSpPr/>
            <p:nvPr/>
          </p:nvSpPr>
          <p:spPr>
            <a:xfrm>
              <a:off x="5380606" y="2847591"/>
              <a:ext cx="22247" cy="48665"/>
            </a:xfrm>
            <a:custGeom>
              <a:avLst/>
              <a:gdLst/>
              <a:ahLst/>
              <a:cxnLst/>
              <a:rect l="l" t="t" r="r" b="b"/>
              <a:pathLst>
                <a:path w="384" h="840" extrusionOk="0">
                  <a:moveTo>
                    <a:pt x="311" y="0"/>
                  </a:moveTo>
                  <a:lnTo>
                    <a:pt x="311" y="82"/>
                  </a:lnTo>
                  <a:cubicBezTo>
                    <a:pt x="228" y="311"/>
                    <a:pt x="119" y="575"/>
                    <a:pt x="0" y="803"/>
                  </a:cubicBezTo>
                  <a:cubicBezTo>
                    <a:pt x="0" y="803"/>
                    <a:pt x="0" y="840"/>
                    <a:pt x="46" y="840"/>
                  </a:cubicBezTo>
                  <a:lnTo>
                    <a:pt x="82" y="840"/>
                  </a:lnTo>
                  <a:cubicBezTo>
                    <a:pt x="192" y="575"/>
                    <a:pt x="311" y="311"/>
                    <a:pt x="384" y="46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56"/>
            <p:cNvSpPr/>
            <p:nvPr/>
          </p:nvSpPr>
          <p:spPr>
            <a:xfrm>
              <a:off x="5383213" y="2847591"/>
              <a:ext cx="21784" cy="46580"/>
            </a:xfrm>
            <a:custGeom>
              <a:avLst/>
              <a:gdLst/>
              <a:ahLst/>
              <a:cxnLst/>
              <a:rect l="l" t="t" r="r" b="b"/>
              <a:pathLst>
                <a:path w="376" h="804" extrusionOk="0">
                  <a:moveTo>
                    <a:pt x="266" y="0"/>
                  </a:moveTo>
                  <a:cubicBezTo>
                    <a:pt x="266" y="82"/>
                    <a:pt x="229" y="192"/>
                    <a:pt x="229" y="274"/>
                  </a:cubicBezTo>
                  <a:cubicBezTo>
                    <a:pt x="147" y="420"/>
                    <a:pt x="74" y="575"/>
                    <a:pt x="1" y="767"/>
                  </a:cubicBezTo>
                  <a:cubicBezTo>
                    <a:pt x="1" y="767"/>
                    <a:pt x="1" y="803"/>
                    <a:pt x="37" y="803"/>
                  </a:cubicBezTo>
                  <a:lnTo>
                    <a:pt x="74" y="803"/>
                  </a:lnTo>
                  <a:cubicBezTo>
                    <a:pt x="147" y="648"/>
                    <a:pt x="183" y="539"/>
                    <a:pt x="229" y="420"/>
                  </a:cubicBezTo>
                  <a:cubicBezTo>
                    <a:pt x="266" y="311"/>
                    <a:pt x="302" y="155"/>
                    <a:pt x="339" y="46"/>
                  </a:cubicBezTo>
                  <a:cubicBezTo>
                    <a:pt x="375" y="0"/>
                    <a:pt x="339" y="0"/>
                    <a:pt x="339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56"/>
            <p:cNvSpPr/>
            <p:nvPr/>
          </p:nvSpPr>
          <p:spPr>
            <a:xfrm>
              <a:off x="5383213" y="2850198"/>
              <a:ext cx="19640" cy="52953"/>
            </a:xfrm>
            <a:custGeom>
              <a:avLst/>
              <a:gdLst/>
              <a:ahLst/>
              <a:cxnLst/>
              <a:rect l="l" t="t" r="r" b="b"/>
              <a:pathLst>
                <a:path w="339" h="914" extrusionOk="0">
                  <a:moveTo>
                    <a:pt x="302" y="1"/>
                  </a:moveTo>
                  <a:lnTo>
                    <a:pt x="266" y="37"/>
                  </a:lnTo>
                  <a:cubicBezTo>
                    <a:pt x="183" y="266"/>
                    <a:pt x="110" y="494"/>
                    <a:pt x="74" y="722"/>
                  </a:cubicBezTo>
                  <a:cubicBezTo>
                    <a:pt x="37" y="758"/>
                    <a:pt x="37" y="795"/>
                    <a:pt x="1" y="868"/>
                  </a:cubicBezTo>
                  <a:lnTo>
                    <a:pt x="1" y="913"/>
                  </a:lnTo>
                  <a:lnTo>
                    <a:pt x="74" y="913"/>
                  </a:lnTo>
                  <a:cubicBezTo>
                    <a:pt x="183" y="640"/>
                    <a:pt x="229" y="339"/>
                    <a:pt x="339" y="74"/>
                  </a:cubicBezTo>
                  <a:lnTo>
                    <a:pt x="339" y="37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56"/>
            <p:cNvSpPr/>
            <p:nvPr/>
          </p:nvSpPr>
          <p:spPr>
            <a:xfrm>
              <a:off x="5383213" y="2850198"/>
              <a:ext cx="19640" cy="50288"/>
            </a:xfrm>
            <a:custGeom>
              <a:avLst/>
              <a:gdLst/>
              <a:ahLst/>
              <a:cxnLst/>
              <a:rect l="l" t="t" r="r" b="b"/>
              <a:pathLst>
                <a:path w="339" h="868" extrusionOk="0">
                  <a:moveTo>
                    <a:pt x="302" y="1"/>
                  </a:moveTo>
                  <a:lnTo>
                    <a:pt x="266" y="37"/>
                  </a:lnTo>
                  <a:cubicBezTo>
                    <a:pt x="229" y="183"/>
                    <a:pt x="183" y="302"/>
                    <a:pt x="147" y="457"/>
                  </a:cubicBezTo>
                  <a:cubicBezTo>
                    <a:pt x="110" y="567"/>
                    <a:pt x="74" y="685"/>
                    <a:pt x="1" y="831"/>
                  </a:cubicBezTo>
                  <a:cubicBezTo>
                    <a:pt x="1" y="831"/>
                    <a:pt x="1" y="868"/>
                    <a:pt x="37" y="868"/>
                  </a:cubicBezTo>
                  <a:cubicBezTo>
                    <a:pt x="37" y="868"/>
                    <a:pt x="74" y="868"/>
                    <a:pt x="74" y="831"/>
                  </a:cubicBezTo>
                  <a:cubicBezTo>
                    <a:pt x="147" y="722"/>
                    <a:pt x="183" y="603"/>
                    <a:pt x="229" y="457"/>
                  </a:cubicBezTo>
                  <a:cubicBezTo>
                    <a:pt x="266" y="339"/>
                    <a:pt x="302" y="183"/>
                    <a:pt x="339" y="37"/>
                  </a:cubicBezTo>
                  <a:cubicBezTo>
                    <a:pt x="339" y="37"/>
                    <a:pt x="339" y="1"/>
                    <a:pt x="302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56"/>
            <p:cNvSpPr/>
            <p:nvPr/>
          </p:nvSpPr>
          <p:spPr>
            <a:xfrm>
              <a:off x="4927136" y="2158367"/>
              <a:ext cx="251090" cy="467246"/>
            </a:xfrm>
            <a:custGeom>
              <a:avLst/>
              <a:gdLst/>
              <a:ahLst/>
              <a:cxnLst/>
              <a:rect l="l" t="t" r="r" b="b"/>
              <a:pathLst>
                <a:path w="4334" h="8065" extrusionOk="0">
                  <a:moveTo>
                    <a:pt x="1633" y="0"/>
                  </a:moveTo>
                  <a:cubicBezTo>
                    <a:pt x="1524" y="0"/>
                    <a:pt x="1405" y="37"/>
                    <a:pt x="1259" y="83"/>
                  </a:cubicBezTo>
                  <a:cubicBezTo>
                    <a:pt x="1140" y="119"/>
                    <a:pt x="1031" y="192"/>
                    <a:pt x="912" y="265"/>
                  </a:cubicBezTo>
                  <a:cubicBezTo>
                    <a:pt x="803" y="384"/>
                    <a:pt x="684" y="493"/>
                    <a:pt x="575" y="648"/>
                  </a:cubicBezTo>
                  <a:cubicBezTo>
                    <a:pt x="493" y="767"/>
                    <a:pt x="383" y="913"/>
                    <a:pt x="301" y="1104"/>
                  </a:cubicBezTo>
                  <a:cubicBezTo>
                    <a:pt x="228" y="1296"/>
                    <a:pt x="192" y="1451"/>
                    <a:pt x="119" y="1597"/>
                  </a:cubicBezTo>
                  <a:cubicBezTo>
                    <a:pt x="73" y="1752"/>
                    <a:pt x="37" y="1907"/>
                    <a:pt x="37" y="2090"/>
                  </a:cubicBezTo>
                  <a:cubicBezTo>
                    <a:pt x="0" y="2363"/>
                    <a:pt x="0" y="2664"/>
                    <a:pt x="73" y="3002"/>
                  </a:cubicBezTo>
                  <a:cubicBezTo>
                    <a:pt x="119" y="3275"/>
                    <a:pt x="192" y="3577"/>
                    <a:pt x="347" y="3878"/>
                  </a:cubicBezTo>
                  <a:cubicBezTo>
                    <a:pt x="456" y="4142"/>
                    <a:pt x="611" y="4416"/>
                    <a:pt x="803" y="4717"/>
                  </a:cubicBezTo>
                  <a:cubicBezTo>
                    <a:pt x="1140" y="5173"/>
                    <a:pt x="1560" y="5666"/>
                    <a:pt x="2126" y="6240"/>
                  </a:cubicBezTo>
                  <a:cubicBezTo>
                    <a:pt x="2472" y="6578"/>
                    <a:pt x="2810" y="6879"/>
                    <a:pt x="3120" y="7189"/>
                  </a:cubicBezTo>
                  <a:lnTo>
                    <a:pt x="3312" y="7335"/>
                  </a:lnTo>
                  <a:cubicBezTo>
                    <a:pt x="3540" y="7563"/>
                    <a:pt x="3804" y="7791"/>
                    <a:pt x="4032" y="8019"/>
                  </a:cubicBezTo>
                  <a:cubicBezTo>
                    <a:pt x="4069" y="8065"/>
                    <a:pt x="4105" y="8065"/>
                    <a:pt x="4105" y="8065"/>
                  </a:cubicBezTo>
                  <a:cubicBezTo>
                    <a:pt x="4142" y="8065"/>
                    <a:pt x="4178" y="8065"/>
                    <a:pt x="4224" y="8019"/>
                  </a:cubicBezTo>
                  <a:cubicBezTo>
                    <a:pt x="4260" y="7983"/>
                    <a:pt x="4260" y="7910"/>
                    <a:pt x="4224" y="7873"/>
                  </a:cubicBezTo>
                  <a:cubicBezTo>
                    <a:pt x="4260" y="7454"/>
                    <a:pt x="4333" y="6961"/>
                    <a:pt x="4333" y="6468"/>
                  </a:cubicBezTo>
                  <a:lnTo>
                    <a:pt x="4333" y="5136"/>
                  </a:lnTo>
                  <a:cubicBezTo>
                    <a:pt x="4297" y="4680"/>
                    <a:pt x="4260" y="4224"/>
                    <a:pt x="4224" y="3768"/>
                  </a:cubicBezTo>
                  <a:cubicBezTo>
                    <a:pt x="4142" y="3312"/>
                    <a:pt x="4069" y="2892"/>
                    <a:pt x="3950" y="2473"/>
                  </a:cubicBezTo>
                  <a:cubicBezTo>
                    <a:pt x="3914" y="2318"/>
                    <a:pt x="3877" y="2135"/>
                    <a:pt x="3804" y="1944"/>
                  </a:cubicBezTo>
                  <a:cubicBezTo>
                    <a:pt x="3722" y="1825"/>
                    <a:pt x="3686" y="1679"/>
                    <a:pt x="3613" y="1524"/>
                  </a:cubicBezTo>
                  <a:cubicBezTo>
                    <a:pt x="3458" y="1259"/>
                    <a:pt x="3266" y="1031"/>
                    <a:pt x="3084" y="767"/>
                  </a:cubicBezTo>
                  <a:cubicBezTo>
                    <a:pt x="2856" y="539"/>
                    <a:pt x="2627" y="347"/>
                    <a:pt x="2399" y="229"/>
                  </a:cubicBezTo>
                  <a:cubicBezTo>
                    <a:pt x="2126" y="83"/>
                    <a:pt x="1898" y="0"/>
                    <a:pt x="1633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56"/>
            <p:cNvSpPr/>
            <p:nvPr/>
          </p:nvSpPr>
          <p:spPr>
            <a:xfrm>
              <a:off x="4867925" y="2647243"/>
              <a:ext cx="361051" cy="187188"/>
            </a:xfrm>
            <a:custGeom>
              <a:avLst/>
              <a:gdLst/>
              <a:ahLst/>
              <a:cxnLst/>
              <a:rect l="l" t="t" r="r" b="b"/>
              <a:pathLst>
                <a:path w="6232" h="3231" extrusionOk="0">
                  <a:moveTo>
                    <a:pt x="1214" y="1"/>
                  </a:moveTo>
                  <a:cubicBezTo>
                    <a:pt x="1141" y="1"/>
                    <a:pt x="1059" y="1"/>
                    <a:pt x="949" y="37"/>
                  </a:cubicBezTo>
                  <a:cubicBezTo>
                    <a:pt x="794" y="37"/>
                    <a:pt x="639" y="119"/>
                    <a:pt x="529" y="192"/>
                  </a:cubicBezTo>
                  <a:cubicBezTo>
                    <a:pt x="374" y="265"/>
                    <a:pt x="265" y="384"/>
                    <a:pt x="146" y="539"/>
                  </a:cubicBezTo>
                  <a:cubicBezTo>
                    <a:pt x="73" y="685"/>
                    <a:pt x="0" y="840"/>
                    <a:pt x="0" y="1032"/>
                  </a:cubicBezTo>
                  <a:cubicBezTo>
                    <a:pt x="0" y="1178"/>
                    <a:pt x="37" y="1333"/>
                    <a:pt x="73" y="1524"/>
                  </a:cubicBezTo>
                  <a:cubicBezTo>
                    <a:pt x="146" y="1634"/>
                    <a:pt x="228" y="1789"/>
                    <a:pt x="338" y="1944"/>
                  </a:cubicBezTo>
                  <a:cubicBezTo>
                    <a:pt x="457" y="2090"/>
                    <a:pt x="566" y="2209"/>
                    <a:pt x="721" y="2318"/>
                  </a:cubicBezTo>
                  <a:cubicBezTo>
                    <a:pt x="949" y="2546"/>
                    <a:pt x="1250" y="2701"/>
                    <a:pt x="1597" y="2856"/>
                  </a:cubicBezTo>
                  <a:cubicBezTo>
                    <a:pt x="1934" y="3002"/>
                    <a:pt x="2281" y="3084"/>
                    <a:pt x="2655" y="3157"/>
                  </a:cubicBezTo>
                  <a:cubicBezTo>
                    <a:pt x="3002" y="3230"/>
                    <a:pt x="3339" y="3230"/>
                    <a:pt x="3722" y="3230"/>
                  </a:cubicBezTo>
                  <a:lnTo>
                    <a:pt x="3832" y="3230"/>
                  </a:lnTo>
                  <a:cubicBezTo>
                    <a:pt x="4215" y="3230"/>
                    <a:pt x="4598" y="3194"/>
                    <a:pt x="4972" y="3121"/>
                  </a:cubicBezTo>
                  <a:cubicBezTo>
                    <a:pt x="5392" y="3048"/>
                    <a:pt x="5775" y="2929"/>
                    <a:pt x="6158" y="2774"/>
                  </a:cubicBezTo>
                  <a:cubicBezTo>
                    <a:pt x="6158" y="2774"/>
                    <a:pt x="6195" y="2774"/>
                    <a:pt x="6195" y="2738"/>
                  </a:cubicBezTo>
                  <a:cubicBezTo>
                    <a:pt x="6231" y="2701"/>
                    <a:pt x="6231" y="2701"/>
                    <a:pt x="6231" y="2665"/>
                  </a:cubicBezTo>
                  <a:cubicBezTo>
                    <a:pt x="6231" y="2628"/>
                    <a:pt x="6195" y="2592"/>
                    <a:pt x="6195" y="2592"/>
                  </a:cubicBezTo>
                  <a:cubicBezTo>
                    <a:pt x="5583" y="2053"/>
                    <a:pt x="4863" y="1597"/>
                    <a:pt x="3987" y="1105"/>
                  </a:cubicBezTo>
                  <a:cubicBezTo>
                    <a:pt x="3649" y="877"/>
                    <a:pt x="3230" y="685"/>
                    <a:pt x="2847" y="494"/>
                  </a:cubicBezTo>
                  <a:cubicBezTo>
                    <a:pt x="2582" y="384"/>
                    <a:pt x="2281" y="229"/>
                    <a:pt x="1934" y="156"/>
                  </a:cubicBezTo>
                  <a:cubicBezTo>
                    <a:pt x="1670" y="37"/>
                    <a:pt x="1442" y="1"/>
                    <a:pt x="1214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56"/>
            <p:cNvSpPr/>
            <p:nvPr/>
          </p:nvSpPr>
          <p:spPr>
            <a:xfrm>
              <a:off x="5182405" y="2323778"/>
              <a:ext cx="244775" cy="358965"/>
            </a:xfrm>
            <a:custGeom>
              <a:avLst/>
              <a:gdLst/>
              <a:ahLst/>
              <a:cxnLst/>
              <a:rect l="l" t="t" r="r" b="b"/>
              <a:pathLst>
                <a:path w="4225" h="6196" extrusionOk="0">
                  <a:moveTo>
                    <a:pt x="3157" y="1"/>
                  </a:moveTo>
                  <a:cubicBezTo>
                    <a:pt x="3084" y="1"/>
                    <a:pt x="2965" y="37"/>
                    <a:pt x="2856" y="37"/>
                  </a:cubicBezTo>
                  <a:cubicBezTo>
                    <a:pt x="2591" y="110"/>
                    <a:pt x="2327" y="229"/>
                    <a:pt x="2099" y="420"/>
                  </a:cubicBezTo>
                  <a:cubicBezTo>
                    <a:pt x="1825" y="685"/>
                    <a:pt x="1560" y="950"/>
                    <a:pt x="1369" y="1251"/>
                  </a:cubicBezTo>
                  <a:cubicBezTo>
                    <a:pt x="995" y="1789"/>
                    <a:pt x="685" y="2427"/>
                    <a:pt x="457" y="3230"/>
                  </a:cubicBezTo>
                  <a:cubicBezTo>
                    <a:pt x="192" y="4143"/>
                    <a:pt x="82" y="5128"/>
                    <a:pt x="0" y="6040"/>
                  </a:cubicBezTo>
                  <a:cubicBezTo>
                    <a:pt x="0" y="6077"/>
                    <a:pt x="46" y="6159"/>
                    <a:pt x="82" y="6159"/>
                  </a:cubicBezTo>
                  <a:cubicBezTo>
                    <a:pt x="82" y="6195"/>
                    <a:pt x="119" y="6195"/>
                    <a:pt x="155" y="6195"/>
                  </a:cubicBezTo>
                  <a:cubicBezTo>
                    <a:pt x="155" y="6195"/>
                    <a:pt x="192" y="6195"/>
                    <a:pt x="192" y="6159"/>
                  </a:cubicBezTo>
                  <a:cubicBezTo>
                    <a:pt x="502" y="5894"/>
                    <a:pt x="803" y="5666"/>
                    <a:pt x="1104" y="5438"/>
                  </a:cubicBezTo>
                  <a:cubicBezTo>
                    <a:pt x="1451" y="5128"/>
                    <a:pt x="1825" y="4863"/>
                    <a:pt x="2135" y="4562"/>
                  </a:cubicBezTo>
                  <a:cubicBezTo>
                    <a:pt x="2327" y="4407"/>
                    <a:pt x="2473" y="4252"/>
                    <a:pt x="2591" y="4106"/>
                  </a:cubicBezTo>
                  <a:cubicBezTo>
                    <a:pt x="2737" y="3951"/>
                    <a:pt x="2892" y="3796"/>
                    <a:pt x="2965" y="3650"/>
                  </a:cubicBezTo>
                  <a:cubicBezTo>
                    <a:pt x="3239" y="3303"/>
                    <a:pt x="3467" y="3002"/>
                    <a:pt x="3613" y="2701"/>
                  </a:cubicBezTo>
                  <a:cubicBezTo>
                    <a:pt x="3841" y="2318"/>
                    <a:pt x="4033" y="1971"/>
                    <a:pt x="4106" y="1634"/>
                  </a:cubicBezTo>
                  <a:cubicBezTo>
                    <a:pt x="4188" y="1406"/>
                    <a:pt x="4224" y="1023"/>
                    <a:pt x="4106" y="649"/>
                  </a:cubicBezTo>
                  <a:cubicBezTo>
                    <a:pt x="4069" y="530"/>
                    <a:pt x="3996" y="420"/>
                    <a:pt x="3878" y="302"/>
                  </a:cubicBezTo>
                  <a:cubicBezTo>
                    <a:pt x="3805" y="229"/>
                    <a:pt x="3695" y="147"/>
                    <a:pt x="3576" y="74"/>
                  </a:cubicBezTo>
                  <a:cubicBezTo>
                    <a:pt x="3467" y="37"/>
                    <a:pt x="3312" y="1"/>
                    <a:pt x="3157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56"/>
            <p:cNvSpPr/>
            <p:nvPr/>
          </p:nvSpPr>
          <p:spPr>
            <a:xfrm>
              <a:off x="5266413" y="2647243"/>
              <a:ext cx="127457" cy="253234"/>
            </a:xfrm>
            <a:custGeom>
              <a:avLst/>
              <a:gdLst/>
              <a:ahLst/>
              <a:cxnLst/>
              <a:rect l="l" t="t" r="r" b="b"/>
              <a:pathLst>
                <a:path w="2200" h="4371" extrusionOk="0">
                  <a:moveTo>
                    <a:pt x="1369" y="1"/>
                  </a:moveTo>
                  <a:cubicBezTo>
                    <a:pt x="1251" y="1"/>
                    <a:pt x="1141" y="1"/>
                    <a:pt x="1023" y="37"/>
                  </a:cubicBezTo>
                  <a:cubicBezTo>
                    <a:pt x="795" y="83"/>
                    <a:pt x="649" y="192"/>
                    <a:pt x="494" y="384"/>
                  </a:cubicBezTo>
                  <a:cubicBezTo>
                    <a:pt x="338" y="539"/>
                    <a:pt x="265" y="685"/>
                    <a:pt x="192" y="950"/>
                  </a:cubicBezTo>
                  <a:cubicBezTo>
                    <a:pt x="110" y="1141"/>
                    <a:pt x="74" y="1369"/>
                    <a:pt x="37" y="1634"/>
                  </a:cubicBezTo>
                  <a:cubicBezTo>
                    <a:pt x="1" y="2090"/>
                    <a:pt x="1" y="2592"/>
                    <a:pt x="74" y="3194"/>
                  </a:cubicBezTo>
                  <a:cubicBezTo>
                    <a:pt x="110" y="3577"/>
                    <a:pt x="192" y="3960"/>
                    <a:pt x="265" y="4298"/>
                  </a:cubicBezTo>
                  <a:cubicBezTo>
                    <a:pt x="265" y="4334"/>
                    <a:pt x="338" y="4371"/>
                    <a:pt x="375" y="4371"/>
                  </a:cubicBezTo>
                  <a:lnTo>
                    <a:pt x="457" y="4371"/>
                  </a:lnTo>
                  <a:cubicBezTo>
                    <a:pt x="494" y="4371"/>
                    <a:pt x="494" y="4334"/>
                    <a:pt x="530" y="4298"/>
                  </a:cubicBezTo>
                  <a:cubicBezTo>
                    <a:pt x="603" y="4188"/>
                    <a:pt x="685" y="4033"/>
                    <a:pt x="831" y="3842"/>
                  </a:cubicBezTo>
                  <a:cubicBezTo>
                    <a:pt x="877" y="3769"/>
                    <a:pt x="950" y="3686"/>
                    <a:pt x="986" y="3613"/>
                  </a:cubicBezTo>
                  <a:cubicBezTo>
                    <a:pt x="1178" y="3422"/>
                    <a:pt x="1333" y="3194"/>
                    <a:pt x="1479" y="2966"/>
                  </a:cubicBezTo>
                  <a:cubicBezTo>
                    <a:pt x="1561" y="2820"/>
                    <a:pt x="1670" y="2665"/>
                    <a:pt x="1743" y="2437"/>
                  </a:cubicBezTo>
                  <a:cubicBezTo>
                    <a:pt x="1862" y="2209"/>
                    <a:pt x="1935" y="1981"/>
                    <a:pt x="2017" y="1752"/>
                  </a:cubicBezTo>
                  <a:cubicBezTo>
                    <a:pt x="2090" y="1488"/>
                    <a:pt x="2163" y="1260"/>
                    <a:pt x="2163" y="1032"/>
                  </a:cubicBezTo>
                  <a:cubicBezTo>
                    <a:pt x="2199" y="913"/>
                    <a:pt x="2199" y="840"/>
                    <a:pt x="2163" y="722"/>
                  </a:cubicBezTo>
                  <a:cubicBezTo>
                    <a:pt x="2163" y="612"/>
                    <a:pt x="2163" y="539"/>
                    <a:pt x="2126" y="421"/>
                  </a:cubicBezTo>
                  <a:cubicBezTo>
                    <a:pt x="2090" y="348"/>
                    <a:pt x="2017" y="265"/>
                    <a:pt x="1971" y="192"/>
                  </a:cubicBezTo>
                  <a:cubicBezTo>
                    <a:pt x="1898" y="119"/>
                    <a:pt x="1825" y="83"/>
                    <a:pt x="1707" y="37"/>
                  </a:cubicBezTo>
                  <a:cubicBezTo>
                    <a:pt x="1634" y="1"/>
                    <a:pt x="1515" y="1"/>
                    <a:pt x="1369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56"/>
            <p:cNvSpPr/>
            <p:nvPr/>
          </p:nvSpPr>
          <p:spPr>
            <a:xfrm>
              <a:off x="5488947" y="2092318"/>
              <a:ext cx="204626" cy="420724"/>
            </a:xfrm>
            <a:custGeom>
              <a:avLst/>
              <a:gdLst/>
              <a:ahLst/>
              <a:cxnLst/>
              <a:rect l="l" t="t" r="r" b="b"/>
              <a:pathLst>
                <a:path w="3532" h="7262" extrusionOk="0">
                  <a:moveTo>
                    <a:pt x="2008" y="0"/>
                  </a:moveTo>
                  <a:cubicBezTo>
                    <a:pt x="1862" y="0"/>
                    <a:pt x="1670" y="37"/>
                    <a:pt x="1515" y="119"/>
                  </a:cubicBezTo>
                  <a:cubicBezTo>
                    <a:pt x="1369" y="192"/>
                    <a:pt x="1214" y="265"/>
                    <a:pt x="1059" y="383"/>
                  </a:cubicBezTo>
                  <a:cubicBezTo>
                    <a:pt x="831" y="575"/>
                    <a:pt x="603" y="803"/>
                    <a:pt x="457" y="1067"/>
                  </a:cubicBezTo>
                  <a:cubicBezTo>
                    <a:pt x="146" y="1524"/>
                    <a:pt x="1" y="2135"/>
                    <a:pt x="1" y="2819"/>
                  </a:cubicBezTo>
                  <a:cubicBezTo>
                    <a:pt x="1" y="3120"/>
                    <a:pt x="1" y="3421"/>
                    <a:pt x="37" y="3768"/>
                  </a:cubicBezTo>
                  <a:cubicBezTo>
                    <a:pt x="74" y="4069"/>
                    <a:pt x="146" y="4415"/>
                    <a:pt x="229" y="4753"/>
                  </a:cubicBezTo>
                  <a:cubicBezTo>
                    <a:pt x="302" y="5173"/>
                    <a:pt x="411" y="5556"/>
                    <a:pt x="493" y="5930"/>
                  </a:cubicBezTo>
                  <a:cubicBezTo>
                    <a:pt x="566" y="6158"/>
                    <a:pt x="603" y="6386"/>
                    <a:pt x="685" y="6614"/>
                  </a:cubicBezTo>
                  <a:cubicBezTo>
                    <a:pt x="721" y="6769"/>
                    <a:pt x="758" y="6961"/>
                    <a:pt x="794" y="7107"/>
                  </a:cubicBezTo>
                  <a:cubicBezTo>
                    <a:pt x="758" y="7152"/>
                    <a:pt x="758" y="7189"/>
                    <a:pt x="794" y="7225"/>
                  </a:cubicBezTo>
                  <a:cubicBezTo>
                    <a:pt x="794" y="7262"/>
                    <a:pt x="831" y="7262"/>
                    <a:pt x="913" y="7262"/>
                  </a:cubicBezTo>
                  <a:lnTo>
                    <a:pt x="949" y="7262"/>
                  </a:lnTo>
                  <a:cubicBezTo>
                    <a:pt x="986" y="7262"/>
                    <a:pt x="986" y="7262"/>
                    <a:pt x="1022" y="7225"/>
                  </a:cubicBezTo>
                  <a:cubicBezTo>
                    <a:pt x="1250" y="7034"/>
                    <a:pt x="1478" y="6842"/>
                    <a:pt x="1706" y="6578"/>
                  </a:cubicBezTo>
                  <a:cubicBezTo>
                    <a:pt x="1898" y="6313"/>
                    <a:pt x="2090" y="6012"/>
                    <a:pt x="2281" y="5629"/>
                  </a:cubicBezTo>
                  <a:cubicBezTo>
                    <a:pt x="2427" y="5364"/>
                    <a:pt x="2582" y="5054"/>
                    <a:pt x="2737" y="4644"/>
                  </a:cubicBezTo>
                  <a:cubicBezTo>
                    <a:pt x="2847" y="4333"/>
                    <a:pt x="3002" y="3996"/>
                    <a:pt x="3111" y="3649"/>
                  </a:cubicBezTo>
                  <a:cubicBezTo>
                    <a:pt x="3303" y="3157"/>
                    <a:pt x="3376" y="2737"/>
                    <a:pt x="3458" y="2363"/>
                  </a:cubicBezTo>
                  <a:cubicBezTo>
                    <a:pt x="3531" y="1907"/>
                    <a:pt x="3495" y="1487"/>
                    <a:pt x="3376" y="1104"/>
                  </a:cubicBezTo>
                  <a:cubicBezTo>
                    <a:pt x="3303" y="839"/>
                    <a:pt x="3148" y="493"/>
                    <a:pt x="2847" y="228"/>
                  </a:cubicBezTo>
                  <a:cubicBezTo>
                    <a:pt x="2737" y="155"/>
                    <a:pt x="2582" y="82"/>
                    <a:pt x="2427" y="37"/>
                  </a:cubicBezTo>
                  <a:cubicBezTo>
                    <a:pt x="2354" y="0"/>
                    <a:pt x="2236" y="0"/>
                    <a:pt x="2090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56"/>
            <p:cNvSpPr/>
            <p:nvPr/>
          </p:nvSpPr>
          <p:spPr>
            <a:xfrm>
              <a:off x="5521739" y="2358657"/>
              <a:ext cx="332489" cy="330403"/>
            </a:xfrm>
            <a:custGeom>
              <a:avLst/>
              <a:gdLst/>
              <a:ahLst/>
              <a:cxnLst/>
              <a:rect l="l" t="t" r="r" b="b"/>
              <a:pathLst>
                <a:path w="5739" h="5703" extrusionOk="0">
                  <a:moveTo>
                    <a:pt x="4826" y="1"/>
                  </a:moveTo>
                  <a:cubicBezTo>
                    <a:pt x="4753" y="1"/>
                    <a:pt x="4680" y="1"/>
                    <a:pt x="4598" y="47"/>
                  </a:cubicBezTo>
                  <a:cubicBezTo>
                    <a:pt x="4333" y="83"/>
                    <a:pt x="4069" y="156"/>
                    <a:pt x="3914" y="229"/>
                  </a:cubicBezTo>
                  <a:cubicBezTo>
                    <a:pt x="3686" y="311"/>
                    <a:pt x="3494" y="421"/>
                    <a:pt x="3266" y="576"/>
                  </a:cubicBezTo>
                  <a:cubicBezTo>
                    <a:pt x="3084" y="685"/>
                    <a:pt x="2892" y="840"/>
                    <a:pt x="2664" y="1068"/>
                  </a:cubicBezTo>
                  <a:cubicBezTo>
                    <a:pt x="2399" y="1296"/>
                    <a:pt x="2126" y="1597"/>
                    <a:pt x="1861" y="1944"/>
                  </a:cubicBezTo>
                  <a:cubicBezTo>
                    <a:pt x="1405" y="2510"/>
                    <a:pt x="985" y="3239"/>
                    <a:pt x="611" y="3997"/>
                  </a:cubicBezTo>
                  <a:cubicBezTo>
                    <a:pt x="383" y="4489"/>
                    <a:pt x="155" y="5018"/>
                    <a:pt x="0" y="5557"/>
                  </a:cubicBezTo>
                  <a:lnTo>
                    <a:pt x="0" y="5630"/>
                  </a:lnTo>
                  <a:lnTo>
                    <a:pt x="73" y="5703"/>
                  </a:lnTo>
                  <a:lnTo>
                    <a:pt x="119" y="5703"/>
                  </a:lnTo>
                  <a:cubicBezTo>
                    <a:pt x="155" y="5703"/>
                    <a:pt x="192" y="5666"/>
                    <a:pt x="228" y="5630"/>
                  </a:cubicBezTo>
                  <a:cubicBezTo>
                    <a:pt x="420" y="5520"/>
                    <a:pt x="611" y="5475"/>
                    <a:pt x="803" y="5402"/>
                  </a:cubicBezTo>
                  <a:cubicBezTo>
                    <a:pt x="1031" y="5329"/>
                    <a:pt x="1296" y="5210"/>
                    <a:pt x="1524" y="5137"/>
                  </a:cubicBezTo>
                  <a:cubicBezTo>
                    <a:pt x="1788" y="5018"/>
                    <a:pt x="2053" y="4909"/>
                    <a:pt x="2354" y="4754"/>
                  </a:cubicBezTo>
                  <a:cubicBezTo>
                    <a:pt x="2965" y="4416"/>
                    <a:pt x="3540" y="4033"/>
                    <a:pt x="4069" y="3650"/>
                  </a:cubicBezTo>
                  <a:cubicBezTo>
                    <a:pt x="4370" y="3422"/>
                    <a:pt x="4598" y="3194"/>
                    <a:pt x="4826" y="2929"/>
                  </a:cubicBezTo>
                  <a:cubicBezTo>
                    <a:pt x="5054" y="2701"/>
                    <a:pt x="5246" y="2437"/>
                    <a:pt x="5401" y="2172"/>
                  </a:cubicBezTo>
                  <a:cubicBezTo>
                    <a:pt x="5547" y="1908"/>
                    <a:pt x="5665" y="1597"/>
                    <a:pt x="5702" y="1333"/>
                  </a:cubicBezTo>
                  <a:cubicBezTo>
                    <a:pt x="5702" y="1187"/>
                    <a:pt x="5738" y="1032"/>
                    <a:pt x="5702" y="877"/>
                  </a:cubicBezTo>
                  <a:cubicBezTo>
                    <a:pt x="5702" y="731"/>
                    <a:pt x="5665" y="612"/>
                    <a:pt x="5629" y="503"/>
                  </a:cubicBezTo>
                  <a:cubicBezTo>
                    <a:pt x="5592" y="384"/>
                    <a:pt x="5547" y="311"/>
                    <a:pt x="5474" y="229"/>
                  </a:cubicBezTo>
                  <a:cubicBezTo>
                    <a:pt x="5401" y="156"/>
                    <a:pt x="5319" y="120"/>
                    <a:pt x="5209" y="83"/>
                  </a:cubicBezTo>
                  <a:cubicBezTo>
                    <a:pt x="5136" y="47"/>
                    <a:pt x="5018" y="1"/>
                    <a:pt x="4908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56"/>
            <p:cNvSpPr/>
            <p:nvPr/>
          </p:nvSpPr>
          <p:spPr>
            <a:xfrm>
              <a:off x="5512759" y="2656223"/>
              <a:ext cx="242632" cy="268587"/>
            </a:xfrm>
            <a:custGeom>
              <a:avLst/>
              <a:gdLst/>
              <a:ahLst/>
              <a:cxnLst/>
              <a:rect l="l" t="t" r="r" b="b"/>
              <a:pathLst>
                <a:path w="4188" h="4636" extrusionOk="0">
                  <a:moveTo>
                    <a:pt x="3047" y="1"/>
                  </a:moveTo>
                  <a:cubicBezTo>
                    <a:pt x="2965" y="1"/>
                    <a:pt x="2855" y="1"/>
                    <a:pt x="2700" y="37"/>
                  </a:cubicBezTo>
                  <a:cubicBezTo>
                    <a:pt x="2591" y="74"/>
                    <a:pt x="2436" y="156"/>
                    <a:pt x="2281" y="229"/>
                  </a:cubicBezTo>
                  <a:cubicBezTo>
                    <a:pt x="2135" y="302"/>
                    <a:pt x="1980" y="384"/>
                    <a:pt x="1870" y="494"/>
                  </a:cubicBezTo>
                  <a:cubicBezTo>
                    <a:pt x="1715" y="567"/>
                    <a:pt x="1597" y="685"/>
                    <a:pt x="1451" y="840"/>
                  </a:cubicBezTo>
                  <a:cubicBezTo>
                    <a:pt x="1259" y="1023"/>
                    <a:pt x="1067" y="1251"/>
                    <a:pt x="876" y="1479"/>
                  </a:cubicBezTo>
                  <a:cubicBezTo>
                    <a:pt x="575" y="1935"/>
                    <a:pt x="310" y="2437"/>
                    <a:pt x="192" y="2929"/>
                  </a:cubicBezTo>
                  <a:cubicBezTo>
                    <a:pt x="46" y="3422"/>
                    <a:pt x="0" y="3951"/>
                    <a:pt x="82" y="4526"/>
                  </a:cubicBezTo>
                  <a:cubicBezTo>
                    <a:pt x="82" y="4562"/>
                    <a:pt x="82" y="4562"/>
                    <a:pt x="119" y="4599"/>
                  </a:cubicBezTo>
                  <a:cubicBezTo>
                    <a:pt x="119" y="4635"/>
                    <a:pt x="155" y="4635"/>
                    <a:pt x="192" y="4635"/>
                  </a:cubicBezTo>
                  <a:cubicBezTo>
                    <a:pt x="228" y="4635"/>
                    <a:pt x="274" y="4635"/>
                    <a:pt x="274" y="4599"/>
                  </a:cubicBezTo>
                  <a:cubicBezTo>
                    <a:pt x="730" y="4526"/>
                    <a:pt x="1140" y="4407"/>
                    <a:pt x="1487" y="4216"/>
                  </a:cubicBezTo>
                  <a:cubicBezTo>
                    <a:pt x="1679" y="4106"/>
                    <a:pt x="1825" y="4033"/>
                    <a:pt x="1980" y="3915"/>
                  </a:cubicBezTo>
                  <a:cubicBezTo>
                    <a:pt x="2399" y="3614"/>
                    <a:pt x="2819" y="3267"/>
                    <a:pt x="3157" y="2847"/>
                  </a:cubicBezTo>
                  <a:cubicBezTo>
                    <a:pt x="3385" y="2665"/>
                    <a:pt x="3540" y="2437"/>
                    <a:pt x="3695" y="2209"/>
                  </a:cubicBezTo>
                  <a:cubicBezTo>
                    <a:pt x="3877" y="2017"/>
                    <a:pt x="3996" y="1789"/>
                    <a:pt x="4069" y="1561"/>
                  </a:cubicBezTo>
                  <a:cubicBezTo>
                    <a:pt x="4151" y="1333"/>
                    <a:pt x="4187" y="1141"/>
                    <a:pt x="4187" y="950"/>
                  </a:cubicBezTo>
                  <a:cubicBezTo>
                    <a:pt x="4187" y="877"/>
                    <a:pt x="4151" y="840"/>
                    <a:pt x="4151" y="795"/>
                  </a:cubicBezTo>
                  <a:cubicBezTo>
                    <a:pt x="4151" y="722"/>
                    <a:pt x="4105" y="685"/>
                    <a:pt x="4105" y="649"/>
                  </a:cubicBezTo>
                  <a:cubicBezTo>
                    <a:pt x="4069" y="530"/>
                    <a:pt x="3996" y="457"/>
                    <a:pt x="3923" y="384"/>
                  </a:cubicBezTo>
                  <a:cubicBezTo>
                    <a:pt x="3841" y="302"/>
                    <a:pt x="3731" y="193"/>
                    <a:pt x="3613" y="156"/>
                  </a:cubicBezTo>
                  <a:cubicBezTo>
                    <a:pt x="3503" y="74"/>
                    <a:pt x="3348" y="37"/>
                    <a:pt x="3157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56"/>
            <p:cNvSpPr/>
            <p:nvPr/>
          </p:nvSpPr>
          <p:spPr>
            <a:xfrm>
              <a:off x="5380606" y="2755065"/>
              <a:ext cx="105731" cy="167606"/>
            </a:xfrm>
            <a:custGeom>
              <a:avLst/>
              <a:gdLst/>
              <a:ahLst/>
              <a:cxnLst/>
              <a:rect l="l" t="t" r="r" b="b"/>
              <a:pathLst>
                <a:path w="1825" h="2893" extrusionOk="0">
                  <a:moveTo>
                    <a:pt x="539" y="1"/>
                  </a:moveTo>
                  <a:cubicBezTo>
                    <a:pt x="420" y="1"/>
                    <a:pt x="347" y="47"/>
                    <a:pt x="274" y="120"/>
                  </a:cubicBezTo>
                  <a:cubicBezTo>
                    <a:pt x="192" y="156"/>
                    <a:pt x="155" y="229"/>
                    <a:pt x="82" y="311"/>
                  </a:cubicBezTo>
                  <a:cubicBezTo>
                    <a:pt x="0" y="457"/>
                    <a:pt x="46" y="685"/>
                    <a:pt x="82" y="840"/>
                  </a:cubicBezTo>
                  <a:cubicBezTo>
                    <a:pt x="155" y="1068"/>
                    <a:pt x="228" y="1260"/>
                    <a:pt x="347" y="1451"/>
                  </a:cubicBezTo>
                  <a:cubicBezTo>
                    <a:pt x="539" y="1752"/>
                    <a:pt x="767" y="2053"/>
                    <a:pt x="1031" y="2364"/>
                  </a:cubicBezTo>
                  <a:lnTo>
                    <a:pt x="1369" y="2701"/>
                  </a:lnTo>
                  <a:cubicBezTo>
                    <a:pt x="1414" y="2738"/>
                    <a:pt x="1451" y="2783"/>
                    <a:pt x="1487" y="2783"/>
                  </a:cubicBezTo>
                  <a:cubicBezTo>
                    <a:pt x="1524" y="2820"/>
                    <a:pt x="1597" y="2856"/>
                    <a:pt x="1642" y="2856"/>
                  </a:cubicBezTo>
                  <a:cubicBezTo>
                    <a:pt x="1642" y="2893"/>
                    <a:pt x="1679" y="2893"/>
                    <a:pt x="1679" y="2893"/>
                  </a:cubicBezTo>
                  <a:cubicBezTo>
                    <a:pt x="1715" y="2893"/>
                    <a:pt x="1752" y="2856"/>
                    <a:pt x="1788" y="2820"/>
                  </a:cubicBezTo>
                  <a:cubicBezTo>
                    <a:pt x="1788" y="2820"/>
                    <a:pt x="1825" y="2783"/>
                    <a:pt x="1825" y="2738"/>
                  </a:cubicBezTo>
                  <a:cubicBezTo>
                    <a:pt x="1788" y="2592"/>
                    <a:pt x="1788" y="2473"/>
                    <a:pt x="1752" y="2327"/>
                  </a:cubicBezTo>
                  <a:lnTo>
                    <a:pt x="1752" y="2209"/>
                  </a:lnTo>
                  <a:cubicBezTo>
                    <a:pt x="1715" y="1981"/>
                    <a:pt x="1715" y="1716"/>
                    <a:pt x="1642" y="1451"/>
                  </a:cubicBezTo>
                  <a:cubicBezTo>
                    <a:pt x="1597" y="1141"/>
                    <a:pt x="1560" y="913"/>
                    <a:pt x="1487" y="731"/>
                  </a:cubicBezTo>
                  <a:cubicBezTo>
                    <a:pt x="1369" y="457"/>
                    <a:pt x="1259" y="275"/>
                    <a:pt x="1104" y="156"/>
                  </a:cubicBezTo>
                  <a:cubicBezTo>
                    <a:pt x="1031" y="83"/>
                    <a:pt x="958" y="47"/>
                    <a:pt x="840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56"/>
            <p:cNvSpPr/>
            <p:nvPr/>
          </p:nvSpPr>
          <p:spPr>
            <a:xfrm>
              <a:off x="5030727" y="2261959"/>
              <a:ext cx="253176" cy="779631"/>
            </a:xfrm>
            <a:custGeom>
              <a:avLst/>
              <a:gdLst/>
              <a:ahLst/>
              <a:cxnLst/>
              <a:rect l="l" t="t" r="r" b="b"/>
              <a:pathLst>
                <a:path w="4370" h="13457" extrusionOk="0">
                  <a:moveTo>
                    <a:pt x="37" y="0"/>
                  </a:moveTo>
                  <a:cubicBezTo>
                    <a:pt x="0" y="37"/>
                    <a:pt x="0" y="37"/>
                    <a:pt x="0" y="73"/>
                  </a:cubicBezTo>
                  <a:cubicBezTo>
                    <a:pt x="110" y="229"/>
                    <a:pt x="192" y="420"/>
                    <a:pt x="265" y="612"/>
                  </a:cubicBezTo>
                  <a:lnTo>
                    <a:pt x="265" y="575"/>
                  </a:lnTo>
                  <a:cubicBezTo>
                    <a:pt x="648" y="1405"/>
                    <a:pt x="949" y="2281"/>
                    <a:pt x="1250" y="3193"/>
                  </a:cubicBezTo>
                  <a:cubicBezTo>
                    <a:pt x="1405" y="3613"/>
                    <a:pt x="1560" y="4069"/>
                    <a:pt x="1670" y="4489"/>
                  </a:cubicBezTo>
                  <a:cubicBezTo>
                    <a:pt x="1752" y="4717"/>
                    <a:pt x="1861" y="4945"/>
                    <a:pt x="1898" y="5173"/>
                  </a:cubicBezTo>
                  <a:cubicBezTo>
                    <a:pt x="1980" y="5401"/>
                    <a:pt x="2053" y="5629"/>
                    <a:pt x="2126" y="5894"/>
                  </a:cubicBezTo>
                  <a:cubicBezTo>
                    <a:pt x="2436" y="6806"/>
                    <a:pt x="2700" y="7755"/>
                    <a:pt x="3002" y="8703"/>
                  </a:cubicBezTo>
                  <a:cubicBezTo>
                    <a:pt x="3075" y="8932"/>
                    <a:pt x="3120" y="9160"/>
                    <a:pt x="3193" y="9388"/>
                  </a:cubicBezTo>
                  <a:cubicBezTo>
                    <a:pt x="3266" y="9616"/>
                    <a:pt x="3348" y="9844"/>
                    <a:pt x="3385" y="10072"/>
                  </a:cubicBezTo>
                  <a:cubicBezTo>
                    <a:pt x="3531" y="10564"/>
                    <a:pt x="3649" y="11021"/>
                    <a:pt x="3759" y="11522"/>
                  </a:cubicBezTo>
                  <a:cubicBezTo>
                    <a:pt x="3841" y="11823"/>
                    <a:pt x="3914" y="12124"/>
                    <a:pt x="3950" y="12435"/>
                  </a:cubicBezTo>
                  <a:cubicBezTo>
                    <a:pt x="3987" y="12581"/>
                    <a:pt x="4032" y="12736"/>
                    <a:pt x="4069" y="12891"/>
                  </a:cubicBezTo>
                  <a:cubicBezTo>
                    <a:pt x="4069" y="12964"/>
                    <a:pt x="4105" y="13037"/>
                    <a:pt x="4105" y="13119"/>
                  </a:cubicBezTo>
                  <a:cubicBezTo>
                    <a:pt x="4142" y="13192"/>
                    <a:pt x="4142" y="13265"/>
                    <a:pt x="4178" y="13383"/>
                  </a:cubicBezTo>
                  <a:cubicBezTo>
                    <a:pt x="4178" y="13420"/>
                    <a:pt x="4215" y="13456"/>
                    <a:pt x="4297" y="13456"/>
                  </a:cubicBezTo>
                  <a:cubicBezTo>
                    <a:pt x="4333" y="13420"/>
                    <a:pt x="4370" y="13383"/>
                    <a:pt x="4370" y="13347"/>
                  </a:cubicBezTo>
                  <a:cubicBezTo>
                    <a:pt x="4370" y="13228"/>
                    <a:pt x="4370" y="13119"/>
                    <a:pt x="4333" y="13000"/>
                  </a:cubicBezTo>
                  <a:cubicBezTo>
                    <a:pt x="4333" y="12845"/>
                    <a:pt x="4333" y="12736"/>
                    <a:pt x="4297" y="12617"/>
                  </a:cubicBezTo>
                  <a:cubicBezTo>
                    <a:pt x="4260" y="12353"/>
                    <a:pt x="4215" y="12124"/>
                    <a:pt x="4178" y="11896"/>
                  </a:cubicBezTo>
                  <a:cubicBezTo>
                    <a:pt x="4069" y="11404"/>
                    <a:pt x="3950" y="10948"/>
                    <a:pt x="3804" y="10492"/>
                  </a:cubicBezTo>
                  <a:cubicBezTo>
                    <a:pt x="3686" y="9999"/>
                    <a:pt x="3531" y="9543"/>
                    <a:pt x="3385" y="9087"/>
                  </a:cubicBezTo>
                  <a:cubicBezTo>
                    <a:pt x="3230" y="8631"/>
                    <a:pt x="3075" y="8174"/>
                    <a:pt x="2965" y="7682"/>
                  </a:cubicBezTo>
                  <a:cubicBezTo>
                    <a:pt x="2810" y="7226"/>
                    <a:pt x="2664" y="6769"/>
                    <a:pt x="2509" y="6277"/>
                  </a:cubicBezTo>
                  <a:cubicBezTo>
                    <a:pt x="2354" y="5821"/>
                    <a:pt x="2162" y="5365"/>
                    <a:pt x="2016" y="4908"/>
                  </a:cubicBezTo>
                  <a:cubicBezTo>
                    <a:pt x="1934" y="4680"/>
                    <a:pt x="1861" y="4452"/>
                    <a:pt x="1788" y="4224"/>
                  </a:cubicBezTo>
                  <a:cubicBezTo>
                    <a:pt x="1706" y="4033"/>
                    <a:pt x="1633" y="3805"/>
                    <a:pt x="1560" y="3577"/>
                  </a:cubicBezTo>
                  <a:cubicBezTo>
                    <a:pt x="1405" y="3157"/>
                    <a:pt x="1213" y="2701"/>
                    <a:pt x="1068" y="2281"/>
                  </a:cubicBezTo>
                  <a:cubicBezTo>
                    <a:pt x="794" y="1524"/>
                    <a:pt x="456" y="758"/>
                    <a:pt x="73" y="37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56"/>
            <p:cNvSpPr/>
            <p:nvPr/>
          </p:nvSpPr>
          <p:spPr>
            <a:xfrm>
              <a:off x="5185012" y="2394114"/>
              <a:ext cx="162855" cy="296106"/>
            </a:xfrm>
            <a:custGeom>
              <a:avLst/>
              <a:gdLst/>
              <a:ahLst/>
              <a:cxnLst/>
              <a:rect l="l" t="t" r="r" b="b"/>
              <a:pathLst>
                <a:path w="2811" h="5111" extrusionOk="0">
                  <a:moveTo>
                    <a:pt x="2738" y="0"/>
                  </a:moveTo>
                  <a:cubicBezTo>
                    <a:pt x="2318" y="757"/>
                    <a:pt x="1826" y="1442"/>
                    <a:pt x="1369" y="2126"/>
                  </a:cubicBezTo>
                  <a:cubicBezTo>
                    <a:pt x="1141" y="2472"/>
                    <a:pt x="950" y="2856"/>
                    <a:pt x="722" y="3230"/>
                  </a:cubicBezTo>
                  <a:cubicBezTo>
                    <a:pt x="530" y="3576"/>
                    <a:pt x="339" y="3950"/>
                    <a:pt x="183" y="4333"/>
                  </a:cubicBezTo>
                  <a:cubicBezTo>
                    <a:pt x="110" y="4561"/>
                    <a:pt x="37" y="4790"/>
                    <a:pt x="1" y="5018"/>
                  </a:cubicBezTo>
                  <a:cubicBezTo>
                    <a:pt x="1" y="5054"/>
                    <a:pt x="1" y="5091"/>
                    <a:pt x="37" y="5091"/>
                  </a:cubicBezTo>
                  <a:cubicBezTo>
                    <a:pt x="50" y="5106"/>
                    <a:pt x="58" y="5111"/>
                    <a:pt x="65" y="5111"/>
                  </a:cubicBezTo>
                  <a:cubicBezTo>
                    <a:pt x="78" y="5111"/>
                    <a:pt x="86" y="5091"/>
                    <a:pt x="110" y="5091"/>
                  </a:cubicBezTo>
                  <a:lnTo>
                    <a:pt x="147" y="5054"/>
                  </a:lnTo>
                  <a:cubicBezTo>
                    <a:pt x="183" y="4945"/>
                    <a:pt x="229" y="4790"/>
                    <a:pt x="266" y="4680"/>
                  </a:cubicBezTo>
                  <a:cubicBezTo>
                    <a:pt x="302" y="4525"/>
                    <a:pt x="339" y="4406"/>
                    <a:pt x="412" y="4297"/>
                  </a:cubicBezTo>
                  <a:cubicBezTo>
                    <a:pt x="530" y="3914"/>
                    <a:pt x="722" y="3576"/>
                    <a:pt x="868" y="3193"/>
                  </a:cubicBezTo>
                  <a:cubicBezTo>
                    <a:pt x="1059" y="2856"/>
                    <a:pt x="1287" y="2509"/>
                    <a:pt x="1515" y="2126"/>
                  </a:cubicBezTo>
                  <a:cubicBezTo>
                    <a:pt x="1935" y="1442"/>
                    <a:pt x="2391" y="757"/>
                    <a:pt x="2774" y="37"/>
                  </a:cubicBezTo>
                  <a:cubicBezTo>
                    <a:pt x="2811" y="37"/>
                    <a:pt x="2811" y="0"/>
                    <a:pt x="27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56"/>
            <p:cNvSpPr/>
            <p:nvPr/>
          </p:nvSpPr>
          <p:spPr>
            <a:xfrm>
              <a:off x="5277536" y="2718101"/>
              <a:ext cx="59268" cy="265168"/>
            </a:xfrm>
            <a:custGeom>
              <a:avLst/>
              <a:gdLst/>
              <a:ahLst/>
              <a:cxnLst/>
              <a:rect l="l" t="t" r="r" b="b"/>
              <a:pathLst>
                <a:path w="1023" h="4577" extrusionOk="0">
                  <a:moveTo>
                    <a:pt x="986" y="0"/>
                  </a:moveTo>
                  <a:lnTo>
                    <a:pt x="986" y="37"/>
                  </a:lnTo>
                  <a:cubicBezTo>
                    <a:pt x="913" y="183"/>
                    <a:pt x="831" y="374"/>
                    <a:pt x="758" y="529"/>
                  </a:cubicBezTo>
                  <a:cubicBezTo>
                    <a:pt x="721" y="721"/>
                    <a:pt x="639" y="867"/>
                    <a:pt x="566" y="1059"/>
                  </a:cubicBezTo>
                  <a:cubicBezTo>
                    <a:pt x="493" y="1250"/>
                    <a:pt x="411" y="1442"/>
                    <a:pt x="374" y="1597"/>
                  </a:cubicBezTo>
                  <a:cubicBezTo>
                    <a:pt x="302" y="1779"/>
                    <a:pt x="229" y="2007"/>
                    <a:pt x="183" y="2199"/>
                  </a:cubicBezTo>
                  <a:cubicBezTo>
                    <a:pt x="73" y="2582"/>
                    <a:pt x="37" y="2965"/>
                    <a:pt x="0" y="3376"/>
                  </a:cubicBezTo>
                  <a:cubicBezTo>
                    <a:pt x="0" y="3567"/>
                    <a:pt x="0" y="3759"/>
                    <a:pt x="37" y="3950"/>
                  </a:cubicBezTo>
                  <a:cubicBezTo>
                    <a:pt x="37" y="4023"/>
                    <a:pt x="37" y="4142"/>
                    <a:pt x="73" y="4215"/>
                  </a:cubicBezTo>
                  <a:cubicBezTo>
                    <a:pt x="73" y="4334"/>
                    <a:pt x="110" y="4407"/>
                    <a:pt x="146" y="4516"/>
                  </a:cubicBezTo>
                  <a:cubicBezTo>
                    <a:pt x="146" y="4549"/>
                    <a:pt x="188" y="4577"/>
                    <a:pt x="226" y="4577"/>
                  </a:cubicBezTo>
                  <a:cubicBezTo>
                    <a:pt x="240" y="4577"/>
                    <a:pt x="255" y="4572"/>
                    <a:pt x="265" y="4562"/>
                  </a:cubicBezTo>
                  <a:cubicBezTo>
                    <a:pt x="265" y="4562"/>
                    <a:pt x="302" y="4562"/>
                    <a:pt x="302" y="4516"/>
                  </a:cubicBezTo>
                  <a:cubicBezTo>
                    <a:pt x="338" y="4480"/>
                    <a:pt x="338" y="4480"/>
                    <a:pt x="338" y="4443"/>
                  </a:cubicBezTo>
                  <a:cubicBezTo>
                    <a:pt x="302" y="4407"/>
                    <a:pt x="302" y="4407"/>
                    <a:pt x="302" y="4370"/>
                  </a:cubicBezTo>
                  <a:cubicBezTo>
                    <a:pt x="302" y="4251"/>
                    <a:pt x="265" y="4178"/>
                    <a:pt x="265" y="4060"/>
                  </a:cubicBezTo>
                  <a:lnTo>
                    <a:pt x="265" y="3759"/>
                  </a:lnTo>
                  <a:cubicBezTo>
                    <a:pt x="229" y="3531"/>
                    <a:pt x="265" y="3339"/>
                    <a:pt x="265" y="3111"/>
                  </a:cubicBezTo>
                  <a:cubicBezTo>
                    <a:pt x="302" y="2847"/>
                    <a:pt x="338" y="2619"/>
                    <a:pt x="374" y="2354"/>
                  </a:cubicBezTo>
                  <a:cubicBezTo>
                    <a:pt x="411" y="2089"/>
                    <a:pt x="493" y="1825"/>
                    <a:pt x="530" y="1551"/>
                  </a:cubicBezTo>
                  <a:cubicBezTo>
                    <a:pt x="566" y="1442"/>
                    <a:pt x="603" y="1323"/>
                    <a:pt x="639" y="1214"/>
                  </a:cubicBezTo>
                  <a:cubicBezTo>
                    <a:pt x="685" y="1059"/>
                    <a:pt x="721" y="949"/>
                    <a:pt x="758" y="830"/>
                  </a:cubicBezTo>
                  <a:cubicBezTo>
                    <a:pt x="831" y="566"/>
                    <a:pt x="949" y="338"/>
                    <a:pt x="1022" y="110"/>
                  </a:cubicBezTo>
                  <a:lnTo>
                    <a:pt x="1022" y="73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56"/>
            <p:cNvSpPr/>
            <p:nvPr/>
          </p:nvSpPr>
          <p:spPr>
            <a:xfrm>
              <a:off x="5420234" y="2792608"/>
              <a:ext cx="86207" cy="194024"/>
            </a:xfrm>
            <a:custGeom>
              <a:avLst/>
              <a:gdLst/>
              <a:ahLst/>
              <a:cxnLst/>
              <a:rect l="l" t="t" r="r" b="b"/>
              <a:pathLst>
                <a:path w="1488" h="3349" extrusionOk="0">
                  <a:moveTo>
                    <a:pt x="46" y="1"/>
                  </a:moveTo>
                  <a:cubicBezTo>
                    <a:pt x="1" y="1"/>
                    <a:pt x="1" y="37"/>
                    <a:pt x="1" y="37"/>
                  </a:cubicBezTo>
                  <a:cubicBezTo>
                    <a:pt x="119" y="311"/>
                    <a:pt x="229" y="575"/>
                    <a:pt x="347" y="840"/>
                  </a:cubicBezTo>
                  <a:cubicBezTo>
                    <a:pt x="457" y="1104"/>
                    <a:pt x="575" y="1369"/>
                    <a:pt x="685" y="1634"/>
                  </a:cubicBezTo>
                  <a:cubicBezTo>
                    <a:pt x="730" y="1752"/>
                    <a:pt x="767" y="1862"/>
                    <a:pt x="840" y="2017"/>
                  </a:cubicBezTo>
                  <a:cubicBezTo>
                    <a:pt x="876" y="2135"/>
                    <a:pt x="913" y="2281"/>
                    <a:pt x="995" y="2436"/>
                  </a:cubicBezTo>
                  <a:cubicBezTo>
                    <a:pt x="1104" y="2701"/>
                    <a:pt x="1187" y="2965"/>
                    <a:pt x="1260" y="3276"/>
                  </a:cubicBezTo>
                  <a:cubicBezTo>
                    <a:pt x="1296" y="3312"/>
                    <a:pt x="1332" y="3349"/>
                    <a:pt x="1415" y="3349"/>
                  </a:cubicBezTo>
                  <a:cubicBezTo>
                    <a:pt x="1451" y="3312"/>
                    <a:pt x="1451" y="3312"/>
                    <a:pt x="1451" y="3276"/>
                  </a:cubicBezTo>
                  <a:cubicBezTo>
                    <a:pt x="1488" y="3276"/>
                    <a:pt x="1488" y="3230"/>
                    <a:pt x="1488" y="3194"/>
                  </a:cubicBezTo>
                  <a:cubicBezTo>
                    <a:pt x="1415" y="2965"/>
                    <a:pt x="1369" y="2737"/>
                    <a:pt x="1260" y="2473"/>
                  </a:cubicBezTo>
                  <a:cubicBezTo>
                    <a:pt x="1187" y="2245"/>
                    <a:pt x="1068" y="2017"/>
                    <a:pt x="958" y="1789"/>
                  </a:cubicBezTo>
                  <a:cubicBezTo>
                    <a:pt x="840" y="1561"/>
                    <a:pt x="730" y="1369"/>
                    <a:pt x="612" y="1141"/>
                  </a:cubicBezTo>
                  <a:cubicBezTo>
                    <a:pt x="575" y="1031"/>
                    <a:pt x="502" y="913"/>
                    <a:pt x="457" y="840"/>
                  </a:cubicBezTo>
                  <a:cubicBezTo>
                    <a:pt x="384" y="721"/>
                    <a:pt x="347" y="612"/>
                    <a:pt x="274" y="457"/>
                  </a:cubicBezTo>
                  <a:lnTo>
                    <a:pt x="274" y="493"/>
                  </a:lnTo>
                  <a:cubicBezTo>
                    <a:pt x="229" y="347"/>
                    <a:pt x="156" y="192"/>
                    <a:pt x="83" y="37"/>
                  </a:cubicBezTo>
                  <a:cubicBezTo>
                    <a:pt x="83" y="1"/>
                    <a:pt x="83" y="1"/>
                    <a:pt x="4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56"/>
            <p:cNvSpPr/>
            <p:nvPr/>
          </p:nvSpPr>
          <p:spPr>
            <a:xfrm>
              <a:off x="5499491" y="2704891"/>
              <a:ext cx="187709" cy="279652"/>
            </a:xfrm>
            <a:custGeom>
              <a:avLst/>
              <a:gdLst/>
              <a:ahLst/>
              <a:cxnLst/>
              <a:rect l="l" t="t" r="r" b="b"/>
              <a:pathLst>
                <a:path w="3240" h="4827" extrusionOk="0">
                  <a:moveTo>
                    <a:pt x="3194" y="0"/>
                  </a:moveTo>
                  <a:cubicBezTo>
                    <a:pt x="2665" y="529"/>
                    <a:pt x="2136" y="1058"/>
                    <a:pt x="1643" y="1597"/>
                  </a:cubicBezTo>
                  <a:cubicBezTo>
                    <a:pt x="1369" y="1898"/>
                    <a:pt x="1141" y="2199"/>
                    <a:pt x="913" y="2545"/>
                  </a:cubicBezTo>
                  <a:cubicBezTo>
                    <a:pt x="685" y="2847"/>
                    <a:pt x="503" y="3193"/>
                    <a:pt x="348" y="3531"/>
                  </a:cubicBezTo>
                  <a:cubicBezTo>
                    <a:pt x="229" y="3722"/>
                    <a:pt x="156" y="3914"/>
                    <a:pt x="120" y="4142"/>
                  </a:cubicBezTo>
                  <a:cubicBezTo>
                    <a:pt x="83" y="4215"/>
                    <a:pt x="83" y="4334"/>
                    <a:pt x="47" y="4406"/>
                  </a:cubicBezTo>
                  <a:lnTo>
                    <a:pt x="47" y="4562"/>
                  </a:lnTo>
                  <a:cubicBezTo>
                    <a:pt x="47" y="4635"/>
                    <a:pt x="47" y="4671"/>
                    <a:pt x="1" y="4744"/>
                  </a:cubicBezTo>
                  <a:lnTo>
                    <a:pt x="47" y="4790"/>
                  </a:lnTo>
                  <a:cubicBezTo>
                    <a:pt x="83" y="4826"/>
                    <a:pt x="83" y="4826"/>
                    <a:pt x="120" y="4826"/>
                  </a:cubicBezTo>
                  <a:cubicBezTo>
                    <a:pt x="156" y="4826"/>
                    <a:pt x="156" y="4826"/>
                    <a:pt x="193" y="4790"/>
                  </a:cubicBezTo>
                  <a:cubicBezTo>
                    <a:pt x="193" y="4744"/>
                    <a:pt x="229" y="4744"/>
                    <a:pt x="229" y="4708"/>
                  </a:cubicBezTo>
                  <a:cubicBezTo>
                    <a:pt x="275" y="4443"/>
                    <a:pt x="348" y="4142"/>
                    <a:pt x="457" y="3832"/>
                  </a:cubicBezTo>
                  <a:lnTo>
                    <a:pt x="457" y="3832"/>
                  </a:lnTo>
                  <a:lnTo>
                    <a:pt x="421" y="3877"/>
                  </a:lnTo>
                  <a:cubicBezTo>
                    <a:pt x="539" y="3604"/>
                    <a:pt x="685" y="3303"/>
                    <a:pt x="840" y="3038"/>
                  </a:cubicBezTo>
                  <a:cubicBezTo>
                    <a:pt x="913" y="2919"/>
                    <a:pt x="995" y="2774"/>
                    <a:pt x="1068" y="2618"/>
                  </a:cubicBezTo>
                  <a:cubicBezTo>
                    <a:pt x="1187" y="2509"/>
                    <a:pt x="1260" y="2354"/>
                    <a:pt x="1333" y="2235"/>
                  </a:cubicBezTo>
                  <a:cubicBezTo>
                    <a:pt x="1908" y="1442"/>
                    <a:pt x="2555" y="721"/>
                    <a:pt x="3240" y="73"/>
                  </a:cubicBezTo>
                  <a:lnTo>
                    <a:pt x="324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56"/>
            <p:cNvSpPr/>
            <p:nvPr/>
          </p:nvSpPr>
          <p:spPr>
            <a:xfrm>
              <a:off x="5482052" y="2160453"/>
              <a:ext cx="121142" cy="856801"/>
            </a:xfrm>
            <a:custGeom>
              <a:avLst/>
              <a:gdLst/>
              <a:ahLst/>
              <a:cxnLst/>
              <a:rect l="l" t="t" r="r" b="b"/>
              <a:pathLst>
                <a:path w="2091" h="14789" extrusionOk="0">
                  <a:moveTo>
                    <a:pt x="1981" y="1"/>
                  </a:moveTo>
                  <a:cubicBezTo>
                    <a:pt x="1944" y="1"/>
                    <a:pt x="1944" y="1"/>
                    <a:pt x="1944" y="47"/>
                  </a:cubicBezTo>
                  <a:cubicBezTo>
                    <a:pt x="1981" y="539"/>
                    <a:pt x="1981" y="1032"/>
                    <a:pt x="1944" y="1524"/>
                  </a:cubicBezTo>
                  <a:cubicBezTo>
                    <a:pt x="1862" y="1981"/>
                    <a:pt x="1825" y="2437"/>
                    <a:pt x="1716" y="2856"/>
                  </a:cubicBezTo>
                  <a:cubicBezTo>
                    <a:pt x="1670" y="3084"/>
                    <a:pt x="1634" y="3312"/>
                    <a:pt x="1561" y="3541"/>
                  </a:cubicBezTo>
                  <a:cubicBezTo>
                    <a:pt x="1524" y="3769"/>
                    <a:pt x="1442" y="3997"/>
                    <a:pt x="1406" y="4225"/>
                  </a:cubicBezTo>
                  <a:cubicBezTo>
                    <a:pt x="1333" y="4416"/>
                    <a:pt x="1260" y="4644"/>
                    <a:pt x="1214" y="4872"/>
                  </a:cubicBezTo>
                  <a:cubicBezTo>
                    <a:pt x="1141" y="5100"/>
                    <a:pt x="1068" y="5329"/>
                    <a:pt x="1032" y="5557"/>
                  </a:cubicBezTo>
                  <a:cubicBezTo>
                    <a:pt x="913" y="5976"/>
                    <a:pt x="804" y="6432"/>
                    <a:pt x="685" y="6843"/>
                  </a:cubicBezTo>
                  <a:cubicBezTo>
                    <a:pt x="576" y="7226"/>
                    <a:pt x="530" y="7646"/>
                    <a:pt x="457" y="8029"/>
                  </a:cubicBezTo>
                  <a:cubicBezTo>
                    <a:pt x="384" y="8439"/>
                    <a:pt x="302" y="8823"/>
                    <a:pt x="229" y="9242"/>
                  </a:cubicBezTo>
                  <a:cubicBezTo>
                    <a:pt x="120" y="10081"/>
                    <a:pt x="1" y="10912"/>
                    <a:pt x="1" y="11787"/>
                  </a:cubicBezTo>
                  <a:cubicBezTo>
                    <a:pt x="1" y="12280"/>
                    <a:pt x="1" y="12773"/>
                    <a:pt x="74" y="13311"/>
                  </a:cubicBezTo>
                  <a:cubicBezTo>
                    <a:pt x="120" y="13539"/>
                    <a:pt x="156" y="13803"/>
                    <a:pt x="229" y="14032"/>
                  </a:cubicBezTo>
                  <a:cubicBezTo>
                    <a:pt x="229" y="14141"/>
                    <a:pt x="265" y="14260"/>
                    <a:pt x="302" y="14369"/>
                  </a:cubicBezTo>
                  <a:cubicBezTo>
                    <a:pt x="302" y="14451"/>
                    <a:pt x="348" y="14488"/>
                    <a:pt x="384" y="14561"/>
                  </a:cubicBezTo>
                  <a:cubicBezTo>
                    <a:pt x="384" y="14597"/>
                    <a:pt x="421" y="14679"/>
                    <a:pt x="421" y="14716"/>
                  </a:cubicBezTo>
                  <a:cubicBezTo>
                    <a:pt x="457" y="14789"/>
                    <a:pt x="494" y="14789"/>
                    <a:pt x="576" y="14789"/>
                  </a:cubicBezTo>
                  <a:cubicBezTo>
                    <a:pt x="612" y="14789"/>
                    <a:pt x="649" y="14716"/>
                    <a:pt x="612" y="14679"/>
                  </a:cubicBezTo>
                  <a:cubicBezTo>
                    <a:pt x="612" y="14597"/>
                    <a:pt x="576" y="14524"/>
                    <a:pt x="576" y="14451"/>
                  </a:cubicBezTo>
                  <a:cubicBezTo>
                    <a:pt x="530" y="14369"/>
                    <a:pt x="530" y="14260"/>
                    <a:pt x="494" y="14187"/>
                  </a:cubicBezTo>
                  <a:cubicBezTo>
                    <a:pt x="457" y="14032"/>
                    <a:pt x="421" y="13876"/>
                    <a:pt x="421" y="13731"/>
                  </a:cubicBezTo>
                  <a:cubicBezTo>
                    <a:pt x="302" y="13192"/>
                    <a:pt x="265" y="12627"/>
                    <a:pt x="265" y="12088"/>
                  </a:cubicBezTo>
                  <a:cubicBezTo>
                    <a:pt x="265" y="11523"/>
                    <a:pt x="302" y="10948"/>
                    <a:pt x="384" y="10383"/>
                  </a:cubicBezTo>
                  <a:cubicBezTo>
                    <a:pt x="457" y="9543"/>
                    <a:pt x="576" y="8750"/>
                    <a:pt x="722" y="7947"/>
                  </a:cubicBezTo>
                  <a:cubicBezTo>
                    <a:pt x="804" y="7527"/>
                    <a:pt x="877" y="7117"/>
                    <a:pt x="950" y="6733"/>
                  </a:cubicBezTo>
                  <a:cubicBezTo>
                    <a:pt x="1068" y="6277"/>
                    <a:pt x="1141" y="5821"/>
                    <a:pt x="1260" y="5402"/>
                  </a:cubicBezTo>
                  <a:lnTo>
                    <a:pt x="1597" y="4033"/>
                  </a:lnTo>
                  <a:cubicBezTo>
                    <a:pt x="1670" y="3614"/>
                    <a:pt x="1789" y="3157"/>
                    <a:pt x="1862" y="2701"/>
                  </a:cubicBezTo>
                  <a:cubicBezTo>
                    <a:pt x="2017" y="1825"/>
                    <a:pt x="2090" y="913"/>
                    <a:pt x="2017" y="47"/>
                  </a:cubicBezTo>
                  <a:cubicBezTo>
                    <a:pt x="2017" y="1"/>
                    <a:pt x="2017" y="1"/>
                    <a:pt x="1981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56"/>
            <p:cNvSpPr/>
            <p:nvPr/>
          </p:nvSpPr>
          <p:spPr>
            <a:xfrm>
              <a:off x="5491091" y="2418390"/>
              <a:ext cx="303927" cy="354736"/>
            </a:xfrm>
            <a:custGeom>
              <a:avLst/>
              <a:gdLst/>
              <a:ahLst/>
              <a:cxnLst/>
              <a:rect l="l" t="t" r="r" b="b"/>
              <a:pathLst>
                <a:path w="5246" h="6123" extrusionOk="0">
                  <a:moveTo>
                    <a:pt x="5163" y="1"/>
                  </a:moveTo>
                  <a:cubicBezTo>
                    <a:pt x="4479" y="612"/>
                    <a:pt x="3795" y="1214"/>
                    <a:pt x="3156" y="1862"/>
                  </a:cubicBezTo>
                  <a:cubicBezTo>
                    <a:pt x="2810" y="2163"/>
                    <a:pt x="2472" y="2510"/>
                    <a:pt x="2162" y="2847"/>
                  </a:cubicBezTo>
                  <a:cubicBezTo>
                    <a:pt x="1825" y="3157"/>
                    <a:pt x="1514" y="3495"/>
                    <a:pt x="1213" y="3841"/>
                  </a:cubicBezTo>
                  <a:cubicBezTo>
                    <a:pt x="1058" y="3987"/>
                    <a:pt x="912" y="4179"/>
                    <a:pt x="757" y="4334"/>
                  </a:cubicBezTo>
                  <a:cubicBezTo>
                    <a:pt x="648" y="4526"/>
                    <a:pt x="529" y="4672"/>
                    <a:pt x="420" y="4863"/>
                  </a:cubicBezTo>
                  <a:cubicBezTo>
                    <a:pt x="301" y="5018"/>
                    <a:pt x="228" y="5210"/>
                    <a:pt x="146" y="5401"/>
                  </a:cubicBezTo>
                  <a:cubicBezTo>
                    <a:pt x="109" y="5511"/>
                    <a:pt x="73" y="5584"/>
                    <a:pt x="37" y="5702"/>
                  </a:cubicBezTo>
                  <a:cubicBezTo>
                    <a:pt x="0" y="5812"/>
                    <a:pt x="0" y="5931"/>
                    <a:pt x="0" y="6040"/>
                  </a:cubicBezTo>
                  <a:cubicBezTo>
                    <a:pt x="0" y="6086"/>
                    <a:pt x="0" y="6122"/>
                    <a:pt x="37" y="6122"/>
                  </a:cubicBezTo>
                  <a:cubicBezTo>
                    <a:pt x="73" y="6122"/>
                    <a:pt x="109" y="6122"/>
                    <a:pt x="109" y="6086"/>
                  </a:cubicBezTo>
                  <a:cubicBezTo>
                    <a:pt x="146" y="6040"/>
                    <a:pt x="146" y="6003"/>
                    <a:pt x="146" y="6003"/>
                  </a:cubicBezTo>
                  <a:cubicBezTo>
                    <a:pt x="146" y="5967"/>
                    <a:pt x="146" y="5967"/>
                    <a:pt x="192" y="5931"/>
                  </a:cubicBezTo>
                  <a:lnTo>
                    <a:pt x="146" y="5931"/>
                  </a:lnTo>
                  <a:cubicBezTo>
                    <a:pt x="228" y="5702"/>
                    <a:pt x="301" y="5511"/>
                    <a:pt x="420" y="5283"/>
                  </a:cubicBezTo>
                  <a:cubicBezTo>
                    <a:pt x="493" y="5091"/>
                    <a:pt x="602" y="4863"/>
                    <a:pt x="757" y="4672"/>
                  </a:cubicBezTo>
                  <a:cubicBezTo>
                    <a:pt x="876" y="4526"/>
                    <a:pt x="985" y="4371"/>
                    <a:pt x="1104" y="4179"/>
                  </a:cubicBezTo>
                  <a:cubicBezTo>
                    <a:pt x="1250" y="4033"/>
                    <a:pt x="1405" y="3841"/>
                    <a:pt x="1560" y="3686"/>
                  </a:cubicBezTo>
                  <a:cubicBezTo>
                    <a:pt x="1861" y="3303"/>
                    <a:pt x="2162" y="2966"/>
                    <a:pt x="2509" y="2665"/>
                  </a:cubicBezTo>
                  <a:cubicBezTo>
                    <a:pt x="3111" y="1980"/>
                    <a:pt x="3795" y="1333"/>
                    <a:pt x="4479" y="721"/>
                  </a:cubicBezTo>
                  <a:cubicBezTo>
                    <a:pt x="4671" y="493"/>
                    <a:pt x="4899" y="302"/>
                    <a:pt x="5127" y="110"/>
                  </a:cubicBezTo>
                  <a:cubicBezTo>
                    <a:pt x="5163" y="110"/>
                    <a:pt x="5163" y="74"/>
                    <a:pt x="5209" y="37"/>
                  </a:cubicBezTo>
                  <a:cubicBezTo>
                    <a:pt x="5209" y="37"/>
                    <a:pt x="5246" y="1"/>
                    <a:pt x="520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56"/>
            <p:cNvSpPr/>
            <p:nvPr/>
          </p:nvSpPr>
          <p:spPr>
            <a:xfrm>
              <a:off x="4964621" y="2718101"/>
              <a:ext cx="260128" cy="79313"/>
            </a:xfrm>
            <a:custGeom>
              <a:avLst/>
              <a:gdLst/>
              <a:ahLst/>
              <a:cxnLst/>
              <a:rect l="l" t="t" r="r" b="b"/>
              <a:pathLst>
                <a:path w="4490" h="1369" extrusionOk="0">
                  <a:moveTo>
                    <a:pt x="1" y="0"/>
                  </a:moveTo>
                  <a:lnTo>
                    <a:pt x="1" y="73"/>
                  </a:lnTo>
                  <a:cubicBezTo>
                    <a:pt x="338" y="228"/>
                    <a:pt x="685" y="374"/>
                    <a:pt x="1023" y="529"/>
                  </a:cubicBezTo>
                  <a:cubicBezTo>
                    <a:pt x="1214" y="602"/>
                    <a:pt x="1406" y="685"/>
                    <a:pt x="1597" y="758"/>
                  </a:cubicBezTo>
                  <a:cubicBezTo>
                    <a:pt x="1789" y="830"/>
                    <a:pt x="1980" y="867"/>
                    <a:pt x="2163" y="949"/>
                  </a:cubicBezTo>
                  <a:cubicBezTo>
                    <a:pt x="2510" y="1059"/>
                    <a:pt x="2893" y="1177"/>
                    <a:pt x="3267" y="1250"/>
                  </a:cubicBezTo>
                  <a:cubicBezTo>
                    <a:pt x="3458" y="1287"/>
                    <a:pt x="3650" y="1287"/>
                    <a:pt x="3841" y="1323"/>
                  </a:cubicBezTo>
                  <a:cubicBezTo>
                    <a:pt x="3951" y="1323"/>
                    <a:pt x="4070" y="1369"/>
                    <a:pt x="4143" y="1369"/>
                  </a:cubicBezTo>
                  <a:lnTo>
                    <a:pt x="4407" y="1369"/>
                  </a:lnTo>
                  <a:cubicBezTo>
                    <a:pt x="4444" y="1369"/>
                    <a:pt x="4489" y="1323"/>
                    <a:pt x="4489" y="1287"/>
                  </a:cubicBezTo>
                  <a:lnTo>
                    <a:pt x="4444" y="1250"/>
                  </a:lnTo>
                  <a:cubicBezTo>
                    <a:pt x="4334" y="1214"/>
                    <a:pt x="4261" y="1214"/>
                    <a:pt x="4179" y="1214"/>
                  </a:cubicBezTo>
                  <a:cubicBezTo>
                    <a:pt x="4070" y="1177"/>
                    <a:pt x="3987" y="1177"/>
                    <a:pt x="3878" y="1177"/>
                  </a:cubicBezTo>
                  <a:cubicBezTo>
                    <a:pt x="3686" y="1141"/>
                    <a:pt x="3495" y="1095"/>
                    <a:pt x="3303" y="1095"/>
                  </a:cubicBezTo>
                  <a:lnTo>
                    <a:pt x="1935" y="758"/>
                  </a:lnTo>
                  <a:cubicBezTo>
                    <a:pt x="1707" y="685"/>
                    <a:pt x="1479" y="602"/>
                    <a:pt x="1251" y="529"/>
                  </a:cubicBezTo>
                  <a:cubicBezTo>
                    <a:pt x="1023" y="456"/>
                    <a:pt x="795" y="338"/>
                    <a:pt x="612" y="265"/>
                  </a:cubicBezTo>
                  <a:cubicBezTo>
                    <a:pt x="420" y="183"/>
                    <a:pt x="229" y="73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56"/>
            <p:cNvSpPr/>
            <p:nvPr/>
          </p:nvSpPr>
          <p:spPr>
            <a:xfrm>
              <a:off x="5089880" y="2880905"/>
              <a:ext cx="698233" cy="600960"/>
            </a:xfrm>
            <a:custGeom>
              <a:avLst/>
              <a:gdLst/>
              <a:ahLst/>
              <a:cxnLst/>
              <a:rect l="l" t="t" r="r" b="b"/>
              <a:pathLst>
                <a:path w="12052" h="10373" extrusionOk="0">
                  <a:moveTo>
                    <a:pt x="1" y="0"/>
                  </a:moveTo>
                  <a:cubicBezTo>
                    <a:pt x="348" y="4105"/>
                    <a:pt x="1141" y="7791"/>
                    <a:pt x="2245" y="10373"/>
                  </a:cubicBezTo>
                  <a:lnTo>
                    <a:pt x="9808" y="10373"/>
                  </a:lnTo>
                  <a:cubicBezTo>
                    <a:pt x="10912" y="7791"/>
                    <a:pt x="11714" y="4105"/>
                    <a:pt x="1205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56"/>
            <p:cNvSpPr/>
            <p:nvPr/>
          </p:nvSpPr>
          <p:spPr>
            <a:xfrm>
              <a:off x="5089880" y="2880905"/>
              <a:ext cx="698233" cy="57124"/>
            </a:xfrm>
            <a:custGeom>
              <a:avLst/>
              <a:gdLst/>
              <a:ahLst/>
              <a:cxnLst/>
              <a:rect l="l" t="t" r="r" b="b"/>
              <a:pathLst>
                <a:path w="12052" h="986" extrusionOk="0">
                  <a:moveTo>
                    <a:pt x="1" y="0"/>
                  </a:moveTo>
                  <a:cubicBezTo>
                    <a:pt x="47" y="338"/>
                    <a:pt x="83" y="648"/>
                    <a:pt x="119" y="985"/>
                  </a:cubicBezTo>
                  <a:lnTo>
                    <a:pt x="11943" y="985"/>
                  </a:lnTo>
                  <a:cubicBezTo>
                    <a:pt x="11979" y="648"/>
                    <a:pt x="12015" y="338"/>
                    <a:pt x="12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56"/>
            <p:cNvSpPr/>
            <p:nvPr/>
          </p:nvSpPr>
          <p:spPr>
            <a:xfrm>
              <a:off x="5103090" y="3008773"/>
              <a:ext cx="671814" cy="85686"/>
            </a:xfrm>
            <a:custGeom>
              <a:avLst/>
              <a:gdLst/>
              <a:ahLst/>
              <a:cxnLst/>
              <a:rect l="l" t="t" r="r" b="b"/>
              <a:pathLst>
                <a:path w="11596" h="1479" extrusionOk="0">
                  <a:moveTo>
                    <a:pt x="1" y="1"/>
                  </a:moveTo>
                  <a:cubicBezTo>
                    <a:pt x="83" y="493"/>
                    <a:pt x="156" y="986"/>
                    <a:pt x="229" y="1479"/>
                  </a:cubicBezTo>
                  <a:lnTo>
                    <a:pt x="11368" y="1479"/>
                  </a:lnTo>
                  <a:cubicBezTo>
                    <a:pt x="11450" y="986"/>
                    <a:pt x="11523" y="493"/>
                    <a:pt x="115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56"/>
            <p:cNvSpPr/>
            <p:nvPr/>
          </p:nvSpPr>
          <p:spPr>
            <a:xfrm>
              <a:off x="5123194" y="3143014"/>
              <a:ext cx="630043" cy="262214"/>
            </a:xfrm>
            <a:custGeom>
              <a:avLst/>
              <a:gdLst/>
              <a:ahLst/>
              <a:cxnLst/>
              <a:rect l="l" t="t" r="r" b="b"/>
              <a:pathLst>
                <a:path w="10875" h="4526" extrusionOk="0">
                  <a:moveTo>
                    <a:pt x="1" y="1"/>
                  </a:moveTo>
                  <a:cubicBezTo>
                    <a:pt x="302" y="1670"/>
                    <a:pt x="685" y="3194"/>
                    <a:pt x="1141" y="4526"/>
                  </a:cubicBezTo>
                  <a:lnTo>
                    <a:pt x="9735" y="4526"/>
                  </a:lnTo>
                  <a:cubicBezTo>
                    <a:pt x="10191" y="3194"/>
                    <a:pt x="10565" y="1670"/>
                    <a:pt x="10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56"/>
            <p:cNvSpPr/>
            <p:nvPr/>
          </p:nvSpPr>
          <p:spPr>
            <a:xfrm>
              <a:off x="5200365" y="3433744"/>
              <a:ext cx="477848" cy="48144"/>
            </a:xfrm>
            <a:custGeom>
              <a:avLst/>
              <a:gdLst/>
              <a:ahLst/>
              <a:cxnLst/>
              <a:rect l="l" t="t" r="r" b="b"/>
              <a:pathLst>
                <a:path w="8248" h="831" extrusionOk="0">
                  <a:moveTo>
                    <a:pt x="1" y="0"/>
                  </a:moveTo>
                  <a:cubicBezTo>
                    <a:pt x="110" y="301"/>
                    <a:pt x="229" y="566"/>
                    <a:pt x="338" y="831"/>
                  </a:cubicBezTo>
                  <a:lnTo>
                    <a:pt x="7901" y="831"/>
                  </a:lnTo>
                  <a:cubicBezTo>
                    <a:pt x="8019" y="566"/>
                    <a:pt x="8129" y="301"/>
                    <a:pt x="8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56"/>
            <p:cNvSpPr/>
            <p:nvPr/>
          </p:nvSpPr>
          <p:spPr>
            <a:xfrm>
              <a:off x="5911768" y="2880905"/>
              <a:ext cx="76706" cy="134293"/>
            </a:xfrm>
            <a:custGeom>
              <a:avLst/>
              <a:gdLst/>
              <a:ahLst/>
              <a:cxnLst/>
              <a:rect l="l" t="t" r="r" b="b"/>
              <a:pathLst>
                <a:path w="1324" h="2318" extrusionOk="0">
                  <a:moveTo>
                    <a:pt x="229" y="0"/>
                  </a:moveTo>
                  <a:cubicBezTo>
                    <a:pt x="147" y="0"/>
                    <a:pt x="110" y="0"/>
                    <a:pt x="110" y="73"/>
                  </a:cubicBezTo>
                  <a:cubicBezTo>
                    <a:pt x="37" y="265"/>
                    <a:pt x="1" y="493"/>
                    <a:pt x="37" y="721"/>
                  </a:cubicBezTo>
                  <a:cubicBezTo>
                    <a:pt x="37" y="839"/>
                    <a:pt x="37" y="949"/>
                    <a:pt x="74" y="1067"/>
                  </a:cubicBezTo>
                  <a:cubicBezTo>
                    <a:pt x="110" y="1213"/>
                    <a:pt x="147" y="1332"/>
                    <a:pt x="183" y="1441"/>
                  </a:cubicBezTo>
                  <a:cubicBezTo>
                    <a:pt x="265" y="1633"/>
                    <a:pt x="411" y="1825"/>
                    <a:pt x="566" y="1980"/>
                  </a:cubicBezTo>
                  <a:cubicBezTo>
                    <a:pt x="758" y="2126"/>
                    <a:pt x="949" y="2244"/>
                    <a:pt x="1178" y="2317"/>
                  </a:cubicBezTo>
                  <a:cubicBezTo>
                    <a:pt x="1250" y="2317"/>
                    <a:pt x="1323" y="2281"/>
                    <a:pt x="1323" y="2208"/>
                  </a:cubicBezTo>
                  <a:cubicBezTo>
                    <a:pt x="1323" y="2162"/>
                    <a:pt x="1323" y="2089"/>
                    <a:pt x="1250" y="2089"/>
                  </a:cubicBezTo>
                  <a:cubicBezTo>
                    <a:pt x="1178" y="2053"/>
                    <a:pt x="1141" y="2053"/>
                    <a:pt x="1059" y="2016"/>
                  </a:cubicBezTo>
                  <a:cubicBezTo>
                    <a:pt x="986" y="1980"/>
                    <a:pt x="913" y="1934"/>
                    <a:pt x="794" y="1861"/>
                  </a:cubicBezTo>
                  <a:cubicBezTo>
                    <a:pt x="721" y="1825"/>
                    <a:pt x="639" y="1706"/>
                    <a:pt x="566" y="1633"/>
                  </a:cubicBezTo>
                  <a:cubicBezTo>
                    <a:pt x="493" y="1524"/>
                    <a:pt x="411" y="1405"/>
                    <a:pt x="375" y="1296"/>
                  </a:cubicBezTo>
                  <a:cubicBezTo>
                    <a:pt x="338" y="1140"/>
                    <a:pt x="302" y="1022"/>
                    <a:pt x="265" y="876"/>
                  </a:cubicBezTo>
                  <a:cubicBezTo>
                    <a:pt x="229" y="684"/>
                    <a:pt x="229" y="529"/>
                    <a:pt x="265" y="383"/>
                  </a:cubicBezTo>
                  <a:lnTo>
                    <a:pt x="265" y="301"/>
                  </a:lnTo>
                  <a:cubicBezTo>
                    <a:pt x="302" y="265"/>
                    <a:pt x="302" y="228"/>
                    <a:pt x="302" y="228"/>
                  </a:cubicBezTo>
                  <a:cubicBezTo>
                    <a:pt x="302" y="192"/>
                    <a:pt x="338" y="155"/>
                    <a:pt x="338" y="110"/>
                  </a:cubicBezTo>
                  <a:cubicBezTo>
                    <a:pt x="338" y="37"/>
                    <a:pt x="302" y="0"/>
                    <a:pt x="229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56"/>
            <p:cNvSpPr/>
            <p:nvPr/>
          </p:nvSpPr>
          <p:spPr>
            <a:xfrm>
              <a:off x="5915997" y="2896200"/>
              <a:ext cx="68247" cy="116160"/>
            </a:xfrm>
            <a:custGeom>
              <a:avLst/>
              <a:gdLst/>
              <a:ahLst/>
              <a:cxnLst/>
              <a:rect l="l" t="t" r="r" b="b"/>
              <a:pathLst>
                <a:path w="1178" h="2005" extrusionOk="0">
                  <a:moveTo>
                    <a:pt x="192" y="1"/>
                  </a:moveTo>
                  <a:cubicBezTo>
                    <a:pt x="110" y="37"/>
                    <a:pt x="110" y="74"/>
                    <a:pt x="110" y="119"/>
                  </a:cubicBezTo>
                  <a:cubicBezTo>
                    <a:pt x="74" y="156"/>
                    <a:pt x="37" y="156"/>
                    <a:pt x="37" y="192"/>
                  </a:cubicBezTo>
                  <a:cubicBezTo>
                    <a:pt x="1" y="229"/>
                    <a:pt x="1" y="229"/>
                    <a:pt x="37" y="265"/>
                  </a:cubicBezTo>
                  <a:cubicBezTo>
                    <a:pt x="74" y="493"/>
                    <a:pt x="110" y="685"/>
                    <a:pt x="192" y="913"/>
                  </a:cubicBezTo>
                  <a:cubicBezTo>
                    <a:pt x="265" y="1141"/>
                    <a:pt x="338" y="1333"/>
                    <a:pt x="457" y="1524"/>
                  </a:cubicBezTo>
                  <a:cubicBezTo>
                    <a:pt x="493" y="1561"/>
                    <a:pt x="530" y="1597"/>
                    <a:pt x="566" y="1597"/>
                  </a:cubicBezTo>
                  <a:lnTo>
                    <a:pt x="566" y="1634"/>
                  </a:lnTo>
                  <a:cubicBezTo>
                    <a:pt x="598" y="1659"/>
                    <a:pt x="626" y="1689"/>
                    <a:pt x="664" y="1689"/>
                  </a:cubicBezTo>
                  <a:cubicBezTo>
                    <a:pt x="681" y="1689"/>
                    <a:pt x="700" y="1684"/>
                    <a:pt x="721" y="1670"/>
                  </a:cubicBezTo>
                  <a:cubicBezTo>
                    <a:pt x="721" y="1670"/>
                    <a:pt x="758" y="1670"/>
                    <a:pt x="758" y="1634"/>
                  </a:cubicBezTo>
                  <a:cubicBezTo>
                    <a:pt x="794" y="1752"/>
                    <a:pt x="876" y="1825"/>
                    <a:pt x="913" y="1898"/>
                  </a:cubicBezTo>
                  <a:lnTo>
                    <a:pt x="949" y="1944"/>
                  </a:lnTo>
                  <a:cubicBezTo>
                    <a:pt x="971" y="1987"/>
                    <a:pt x="1008" y="2004"/>
                    <a:pt x="1050" y="2004"/>
                  </a:cubicBezTo>
                  <a:cubicBezTo>
                    <a:pt x="1079" y="2004"/>
                    <a:pt x="1111" y="1995"/>
                    <a:pt x="1141" y="1980"/>
                  </a:cubicBezTo>
                  <a:cubicBezTo>
                    <a:pt x="1177" y="1944"/>
                    <a:pt x="1177" y="1898"/>
                    <a:pt x="1177" y="1825"/>
                  </a:cubicBezTo>
                  <a:cubicBezTo>
                    <a:pt x="913" y="1333"/>
                    <a:pt x="685" y="758"/>
                    <a:pt x="457" y="265"/>
                  </a:cubicBezTo>
                  <a:cubicBezTo>
                    <a:pt x="420" y="229"/>
                    <a:pt x="384" y="192"/>
                    <a:pt x="338" y="192"/>
                  </a:cubicBezTo>
                  <a:cubicBezTo>
                    <a:pt x="338" y="156"/>
                    <a:pt x="338" y="119"/>
                    <a:pt x="302" y="119"/>
                  </a:cubicBezTo>
                  <a:cubicBezTo>
                    <a:pt x="302" y="74"/>
                    <a:pt x="302" y="37"/>
                    <a:pt x="265" y="37"/>
                  </a:cubicBezTo>
                  <a:lnTo>
                    <a:pt x="229" y="1"/>
                  </a:ln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56"/>
            <p:cNvSpPr/>
            <p:nvPr/>
          </p:nvSpPr>
          <p:spPr>
            <a:xfrm>
              <a:off x="5918141" y="2937973"/>
              <a:ext cx="54980" cy="70217"/>
            </a:xfrm>
            <a:custGeom>
              <a:avLst/>
              <a:gdLst/>
              <a:ahLst/>
              <a:cxnLst/>
              <a:rect l="l" t="t" r="r" b="b"/>
              <a:pathLst>
                <a:path w="949" h="1212" extrusionOk="0">
                  <a:moveTo>
                    <a:pt x="73" y="0"/>
                  </a:moveTo>
                  <a:cubicBezTo>
                    <a:pt x="0" y="37"/>
                    <a:pt x="0" y="119"/>
                    <a:pt x="37" y="192"/>
                  </a:cubicBezTo>
                  <a:cubicBezTo>
                    <a:pt x="228" y="383"/>
                    <a:pt x="420" y="575"/>
                    <a:pt x="575" y="803"/>
                  </a:cubicBezTo>
                  <a:cubicBezTo>
                    <a:pt x="648" y="913"/>
                    <a:pt x="684" y="1031"/>
                    <a:pt x="721" y="1141"/>
                  </a:cubicBezTo>
                  <a:cubicBezTo>
                    <a:pt x="721" y="1141"/>
                    <a:pt x="757" y="1177"/>
                    <a:pt x="803" y="1177"/>
                  </a:cubicBezTo>
                  <a:cubicBezTo>
                    <a:pt x="821" y="1200"/>
                    <a:pt x="830" y="1211"/>
                    <a:pt x="839" y="1211"/>
                  </a:cubicBezTo>
                  <a:cubicBezTo>
                    <a:pt x="849" y="1211"/>
                    <a:pt x="858" y="1200"/>
                    <a:pt x="876" y="1177"/>
                  </a:cubicBezTo>
                  <a:cubicBezTo>
                    <a:pt x="912" y="1177"/>
                    <a:pt x="912" y="1141"/>
                    <a:pt x="949" y="1141"/>
                  </a:cubicBezTo>
                  <a:cubicBezTo>
                    <a:pt x="949" y="1104"/>
                    <a:pt x="949" y="1068"/>
                    <a:pt x="912" y="1031"/>
                  </a:cubicBezTo>
                  <a:cubicBezTo>
                    <a:pt x="803" y="648"/>
                    <a:pt x="493" y="347"/>
                    <a:pt x="228" y="37"/>
                  </a:cubicBezTo>
                  <a:cubicBezTo>
                    <a:pt x="192" y="0"/>
                    <a:pt x="155" y="0"/>
                    <a:pt x="119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56"/>
            <p:cNvSpPr/>
            <p:nvPr/>
          </p:nvSpPr>
          <p:spPr>
            <a:xfrm>
              <a:off x="5878454" y="2852342"/>
              <a:ext cx="90437" cy="160712"/>
            </a:xfrm>
            <a:custGeom>
              <a:avLst/>
              <a:gdLst/>
              <a:ahLst/>
              <a:cxnLst/>
              <a:rect l="l" t="t" r="r" b="b"/>
              <a:pathLst>
                <a:path w="1561" h="2774" extrusionOk="0">
                  <a:moveTo>
                    <a:pt x="266" y="0"/>
                  </a:moveTo>
                  <a:cubicBezTo>
                    <a:pt x="193" y="37"/>
                    <a:pt x="74" y="110"/>
                    <a:pt x="37" y="192"/>
                  </a:cubicBezTo>
                  <a:cubicBezTo>
                    <a:pt x="1" y="265"/>
                    <a:pt x="1" y="302"/>
                    <a:pt x="1" y="374"/>
                  </a:cubicBezTo>
                  <a:cubicBezTo>
                    <a:pt x="37" y="457"/>
                    <a:pt x="37" y="493"/>
                    <a:pt x="74" y="566"/>
                  </a:cubicBezTo>
                  <a:cubicBezTo>
                    <a:pt x="120" y="721"/>
                    <a:pt x="193" y="831"/>
                    <a:pt x="229" y="949"/>
                  </a:cubicBezTo>
                  <a:cubicBezTo>
                    <a:pt x="266" y="1022"/>
                    <a:pt x="302" y="1059"/>
                    <a:pt x="302" y="1104"/>
                  </a:cubicBezTo>
                  <a:cubicBezTo>
                    <a:pt x="348" y="1177"/>
                    <a:pt x="384" y="1250"/>
                    <a:pt x="421" y="1287"/>
                  </a:cubicBezTo>
                  <a:cubicBezTo>
                    <a:pt x="685" y="1825"/>
                    <a:pt x="1032" y="2245"/>
                    <a:pt x="1369" y="2737"/>
                  </a:cubicBezTo>
                  <a:cubicBezTo>
                    <a:pt x="1369" y="2737"/>
                    <a:pt x="1406" y="2737"/>
                    <a:pt x="1406" y="2774"/>
                  </a:cubicBezTo>
                  <a:cubicBezTo>
                    <a:pt x="1442" y="2774"/>
                    <a:pt x="1488" y="2737"/>
                    <a:pt x="1524" y="2737"/>
                  </a:cubicBezTo>
                  <a:cubicBezTo>
                    <a:pt x="1524" y="2701"/>
                    <a:pt x="1561" y="2701"/>
                    <a:pt x="1561" y="2655"/>
                  </a:cubicBezTo>
                  <a:cubicBezTo>
                    <a:pt x="1561" y="2619"/>
                    <a:pt x="1524" y="2582"/>
                    <a:pt x="1524" y="2582"/>
                  </a:cubicBezTo>
                  <a:cubicBezTo>
                    <a:pt x="1296" y="2281"/>
                    <a:pt x="1068" y="1971"/>
                    <a:pt x="877" y="1633"/>
                  </a:cubicBezTo>
                  <a:lnTo>
                    <a:pt x="877" y="1633"/>
                  </a:lnTo>
                  <a:lnTo>
                    <a:pt x="913" y="1670"/>
                  </a:lnTo>
                  <a:cubicBezTo>
                    <a:pt x="804" y="1515"/>
                    <a:pt x="722" y="1405"/>
                    <a:pt x="649" y="1250"/>
                  </a:cubicBezTo>
                  <a:cubicBezTo>
                    <a:pt x="612" y="1177"/>
                    <a:pt x="576" y="1059"/>
                    <a:pt x="494" y="986"/>
                  </a:cubicBezTo>
                  <a:cubicBezTo>
                    <a:pt x="421" y="831"/>
                    <a:pt x="348" y="648"/>
                    <a:pt x="266" y="457"/>
                  </a:cubicBezTo>
                  <a:cubicBezTo>
                    <a:pt x="266" y="420"/>
                    <a:pt x="229" y="374"/>
                    <a:pt x="229" y="302"/>
                  </a:cubicBezTo>
                  <a:lnTo>
                    <a:pt x="229" y="265"/>
                  </a:lnTo>
                  <a:lnTo>
                    <a:pt x="266" y="265"/>
                  </a:lnTo>
                  <a:lnTo>
                    <a:pt x="302" y="229"/>
                  </a:lnTo>
                  <a:lnTo>
                    <a:pt x="348" y="229"/>
                  </a:lnTo>
                  <a:cubicBezTo>
                    <a:pt x="384" y="229"/>
                    <a:pt x="384" y="265"/>
                    <a:pt x="421" y="265"/>
                  </a:cubicBezTo>
                  <a:cubicBezTo>
                    <a:pt x="457" y="302"/>
                    <a:pt x="530" y="338"/>
                    <a:pt x="576" y="374"/>
                  </a:cubicBezTo>
                  <a:cubicBezTo>
                    <a:pt x="758" y="566"/>
                    <a:pt x="913" y="758"/>
                    <a:pt x="1032" y="949"/>
                  </a:cubicBezTo>
                  <a:cubicBezTo>
                    <a:pt x="1068" y="986"/>
                    <a:pt x="1068" y="986"/>
                    <a:pt x="1068" y="1022"/>
                  </a:cubicBezTo>
                  <a:cubicBezTo>
                    <a:pt x="1068" y="1022"/>
                    <a:pt x="1105" y="1059"/>
                    <a:pt x="1141" y="1059"/>
                  </a:cubicBezTo>
                  <a:lnTo>
                    <a:pt x="1214" y="1059"/>
                  </a:lnTo>
                  <a:cubicBezTo>
                    <a:pt x="1260" y="1059"/>
                    <a:pt x="1260" y="1022"/>
                    <a:pt x="1260" y="986"/>
                  </a:cubicBezTo>
                  <a:cubicBezTo>
                    <a:pt x="1296" y="986"/>
                    <a:pt x="1296" y="949"/>
                    <a:pt x="1260" y="913"/>
                  </a:cubicBezTo>
                  <a:cubicBezTo>
                    <a:pt x="1141" y="721"/>
                    <a:pt x="1032" y="530"/>
                    <a:pt x="877" y="374"/>
                  </a:cubicBezTo>
                  <a:cubicBezTo>
                    <a:pt x="804" y="302"/>
                    <a:pt x="685" y="192"/>
                    <a:pt x="612" y="110"/>
                  </a:cubicBezTo>
                  <a:cubicBezTo>
                    <a:pt x="494" y="73"/>
                    <a:pt x="421" y="0"/>
                    <a:pt x="302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56"/>
            <p:cNvSpPr/>
            <p:nvPr/>
          </p:nvSpPr>
          <p:spPr>
            <a:xfrm>
              <a:off x="5887492" y="2863466"/>
              <a:ext cx="50751" cy="71897"/>
            </a:xfrm>
            <a:custGeom>
              <a:avLst/>
              <a:gdLst/>
              <a:ahLst/>
              <a:cxnLst/>
              <a:rect l="l" t="t" r="r" b="b"/>
              <a:pathLst>
                <a:path w="876" h="1241" extrusionOk="0">
                  <a:moveTo>
                    <a:pt x="110" y="0"/>
                  </a:moveTo>
                  <a:cubicBezTo>
                    <a:pt x="110" y="37"/>
                    <a:pt x="73" y="37"/>
                    <a:pt x="73" y="73"/>
                  </a:cubicBezTo>
                  <a:lnTo>
                    <a:pt x="73" y="110"/>
                  </a:lnTo>
                  <a:lnTo>
                    <a:pt x="37" y="110"/>
                  </a:lnTo>
                  <a:lnTo>
                    <a:pt x="0" y="146"/>
                  </a:lnTo>
                  <a:lnTo>
                    <a:pt x="0" y="228"/>
                  </a:lnTo>
                  <a:cubicBezTo>
                    <a:pt x="0" y="411"/>
                    <a:pt x="73" y="566"/>
                    <a:pt x="146" y="721"/>
                  </a:cubicBezTo>
                  <a:cubicBezTo>
                    <a:pt x="265" y="867"/>
                    <a:pt x="338" y="1058"/>
                    <a:pt x="456" y="1213"/>
                  </a:cubicBezTo>
                  <a:cubicBezTo>
                    <a:pt x="474" y="1232"/>
                    <a:pt x="502" y="1241"/>
                    <a:pt x="529" y="1241"/>
                  </a:cubicBezTo>
                  <a:cubicBezTo>
                    <a:pt x="557" y="1241"/>
                    <a:pt x="584" y="1232"/>
                    <a:pt x="602" y="1213"/>
                  </a:cubicBezTo>
                  <a:cubicBezTo>
                    <a:pt x="648" y="1213"/>
                    <a:pt x="684" y="1140"/>
                    <a:pt x="684" y="1095"/>
                  </a:cubicBezTo>
                  <a:cubicBezTo>
                    <a:pt x="648" y="1058"/>
                    <a:pt x="648" y="1022"/>
                    <a:pt x="648" y="1022"/>
                  </a:cubicBezTo>
                  <a:lnTo>
                    <a:pt x="684" y="985"/>
                  </a:lnTo>
                  <a:cubicBezTo>
                    <a:pt x="721" y="985"/>
                    <a:pt x="757" y="912"/>
                    <a:pt x="757" y="867"/>
                  </a:cubicBezTo>
                  <a:lnTo>
                    <a:pt x="794" y="867"/>
                  </a:lnTo>
                  <a:cubicBezTo>
                    <a:pt x="876" y="830"/>
                    <a:pt x="876" y="757"/>
                    <a:pt x="830" y="721"/>
                  </a:cubicBezTo>
                  <a:cubicBezTo>
                    <a:pt x="794" y="566"/>
                    <a:pt x="721" y="456"/>
                    <a:pt x="648" y="338"/>
                  </a:cubicBezTo>
                  <a:cubicBezTo>
                    <a:pt x="529" y="228"/>
                    <a:pt x="420" y="110"/>
                    <a:pt x="301" y="73"/>
                  </a:cubicBezTo>
                  <a:lnTo>
                    <a:pt x="265" y="73"/>
                  </a:lnTo>
                  <a:cubicBezTo>
                    <a:pt x="265" y="37"/>
                    <a:pt x="228" y="0"/>
                    <a:pt x="192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56"/>
            <p:cNvSpPr/>
            <p:nvPr/>
          </p:nvSpPr>
          <p:spPr>
            <a:xfrm>
              <a:off x="6739449" y="1942724"/>
              <a:ext cx="196168" cy="488913"/>
            </a:xfrm>
            <a:custGeom>
              <a:avLst/>
              <a:gdLst/>
              <a:ahLst/>
              <a:cxnLst/>
              <a:rect l="l" t="t" r="r" b="b"/>
              <a:pathLst>
                <a:path w="3386" h="8439" extrusionOk="0">
                  <a:moveTo>
                    <a:pt x="649" y="0"/>
                  </a:moveTo>
                  <a:cubicBezTo>
                    <a:pt x="539" y="0"/>
                    <a:pt x="420" y="37"/>
                    <a:pt x="347" y="73"/>
                  </a:cubicBezTo>
                  <a:cubicBezTo>
                    <a:pt x="311" y="73"/>
                    <a:pt x="311" y="110"/>
                    <a:pt x="265" y="156"/>
                  </a:cubicBezTo>
                  <a:lnTo>
                    <a:pt x="265" y="228"/>
                  </a:lnTo>
                  <a:cubicBezTo>
                    <a:pt x="311" y="265"/>
                    <a:pt x="347" y="301"/>
                    <a:pt x="384" y="301"/>
                  </a:cubicBezTo>
                  <a:cubicBezTo>
                    <a:pt x="420" y="301"/>
                    <a:pt x="420" y="301"/>
                    <a:pt x="420" y="265"/>
                  </a:cubicBezTo>
                  <a:lnTo>
                    <a:pt x="539" y="265"/>
                  </a:lnTo>
                  <a:cubicBezTo>
                    <a:pt x="576" y="301"/>
                    <a:pt x="612" y="301"/>
                    <a:pt x="649" y="301"/>
                  </a:cubicBezTo>
                  <a:lnTo>
                    <a:pt x="685" y="301"/>
                  </a:lnTo>
                  <a:cubicBezTo>
                    <a:pt x="649" y="338"/>
                    <a:pt x="649" y="420"/>
                    <a:pt x="612" y="457"/>
                  </a:cubicBezTo>
                  <a:cubicBezTo>
                    <a:pt x="612" y="530"/>
                    <a:pt x="576" y="612"/>
                    <a:pt x="576" y="721"/>
                  </a:cubicBezTo>
                  <a:lnTo>
                    <a:pt x="576" y="794"/>
                  </a:lnTo>
                  <a:cubicBezTo>
                    <a:pt x="493" y="1068"/>
                    <a:pt x="457" y="1296"/>
                    <a:pt x="420" y="1524"/>
                  </a:cubicBezTo>
                  <a:cubicBezTo>
                    <a:pt x="347" y="2053"/>
                    <a:pt x="265" y="2546"/>
                    <a:pt x="229" y="3002"/>
                  </a:cubicBezTo>
                  <a:cubicBezTo>
                    <a:pt x="156" y="3576"/>
                    <a:pt x="119" y="4033"/>
                    <a:pt x="83" y="4489"/>
                  </a:cubicBezTo>
                  <a:cubicBezTo>
                    <a:pt x="83" y="4717"/>
                    <a:pt x="37" y="4981"/>
                    <a:pt x="37" y="5209"/>
                  </a:cubicBezTo>
                  <a:lnTo>
                    <a:pt x="37" y="5629"/>
                  </a:lnTo>
                  <a:lnTo>
                    <a:pt x="37" y="5702"/>
                  </a:lnTo>
                  <a:lnTo>
                    <a:pt x="37" y="5894"/>
                  </a:lnTo>
                  <a:lnTo>
                    <a:pt x="1" y="6122"/>
                  </a:lnTo>
                  <a:cubicBezTo>
                    <a:pt x="1" y="6459"/>
                    <a:pt x="1" y="6806"/>
                    <a:pt x="37" y="7107"/>
                  </a:cubicBezTo>
                  <a:cubicBezTo>
                    <a:pt x="37" y="7335"/>
                    <a:pt x="83" y="7527"/>
                    <a:pt x="119" y="7718"/>
                  </a:cubicBezTo>
                  <a:cubicBezTo>
                    <a:pt x="156" y="7791"/>
                    <a:pt x="192" y="7910"/>
                    <a:pt x="229" y="7983"/>
                  </a:cubicBezTo>
                  <a:cubicBezTo>
                    <a:pt x="265" y="8056"/>
                    <a:pt x="311" y="8092"/>
                    <a:pt x="347" y="8174"/>
                  </a:cubicBezTo>
                  <a:cubicBezTo>
                    <a:pt x="420" y="8284"/>
                    <a:pt x="576" y="8366"/>
                    <a:pt x="685" y="8402"/>
                  </a:cubicBezTo>
                  <a:cubicBezTo>
                    <a:pt x="767" y="8439"/>
                    <a:pt x="840" y="8439"/>
                    <a:pt x="913" y="8439"/>
                  </a:cubicBezTo>
                  <a:lnTo>
                    <a:pt x="1105" y="8439"/>
                  </a:lnTo>
                  <a:cubicBezTo>
                    <a:pt x="1260" y="8402"/>
                    <a:pt x="1406" y="8320"/>
                    <a:pt x="1524" y="8284"/>
                  </a:cubicBezTo>
                  <a:cubicBezTo>
                    <a:pt x="1634" y="8247"/>
                    <a:pt x="1789" y="8174"/>
                    <a:pt x="1907" y="8056"/>
                  </a:cubicBezTo>
                  <a:cubicBezTo>
                    <a:pt x="2172" y="7864"/>
                    <a:pt x="2437" y="7600"/>
                    <a:pt x="2665" y="7226"/>
                  </a:cubicBezTo>
                  <a:cubicBezTo>
                    <a:pt x="2856" y="6915"/>
                    <a:pt x="3002" y="6496"/>
                    <a:pt x="3121" y="6085"/>
                  </a:cubicBezTo>
                  <a:cubicBezTo>
                    <a:pt x="3230" y="5702"/>
                    <a:pt x="3312" y="5282"/>
                    <a:pt x="3349" y="4863"/>
                  </a:cubicBezTo>
                  <a:cubicBezTo>
                    <a:pt x="3385" y="4443"/>
                    <a:pt x="3385" y="4033"/>
                    <a:pt x="3349" y="3613"/>
                  </a:cubicBezTo>
                  <a:cubicBezTo>
                    <a:pt x="3276" y="3193"/>
                    <a:pt x="3194" y="2774"/>
                    <a:pt x="3084" y="2391"/>
                  </a:cubicBezTo>
                  <a:cubicBezTo>
                    <a:pt x="3002" y="2208"/>
                    <a:pt x="2929" y="2017"/>
                    <a:pt x="2856" y="1825"/>
                  </a:cubicBezTo>
                  <a:cubicBezTo>
                    <a:pt x="2774" y="1670"/>
                    <a:pt x="2701" y="1478"/>
                    <a:pt x="2592" y="1332"/>
                  </a:cubicBezTo>
                  <a:cubicBezTo>
                    <a:pt x="2510" y="1177"/>
                    <a:pt x="2400" y="1068"/>
                    <a:pt x="2281" y="913"/>
                  </a:cubicBezTo>
                  <a:cubicBezTo>
                    <a:pt x="2172" y="758"/>
                    <a:pt x="2053" y="648"/>
                    <a:pt x="1944" y="530"/>
                  </a:cubicBezTo>
                  <a:cubicBezTo>
                    <a:pt x="1679" y="301"/>
                    <a:pt x="1406" y="156"/>
                    <a:pt x="1141" y="110"/>
                  </a:cubicBezTo>
                  <a:cubicBezTo>
                    <a:pt x="1105" y="73"/>
                    <a:pt x="1068" y="73"/>
                    <a:pt x="995" y="37"/>
                  </a:cubicBezTo>
                  <a:lnTo>
                    <a:pt x="840" y="37"/>
                  </a:lnTo>
                  <a:cubicBezTo>
                    <a:pt x="767" y="0"/>
                    <a:pt x="722" y="0"/>
                    <a:pt x="649" y="0"/>
                  </a:cubicBezTo>
                  <a:close/>
                </a:path>
              </a:pathLst>
            </a:custGeom>
            <a:solidFill>
              <a:srgbClr val="8D5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56"/>
            <p:cNvSpPr/>
            <p:nvPr/>
          </p:nvSpPr>
          <p:spPr>
            <a:xfrm>
              <a:off x="6327752" y="2116594"/>
              <a:ext cx="81457" cy="194024"/>
            </a:xfrm>
            <a:custGeom>
              <a:avLst/>
              <a:gdLst/>
              <a:ahLst/>
              <a:cxnLst/>
              <a:rect l="l" t="t" r="r" b="b"/>
              <a:pathLst>
                <a:path w="1406" h="3349" extrusionOk="0">
                  <a:moveTo>
                    <a:pt x="611" y="1"/>
                  </a:moveTo>
                  <a:cubicBezTo>
                    <a:pt x="611" y="1"/>
                    <a:pt x="575" y="1"/>
                    <a:pt x="529" y="37"/>
                  </a:cubicBezTo>
                  <a:cubicBezTo>
                    <a:pt x="456" y="37"/>
                    <a:pt x="383" y="74"/>
                    <a:pt x="301" y="156"/>
                  </a:cubicBezTo>
                  <a:cubicBezTo>
                    <a:pt x="265" y="192"/>
                    <a:pt x="228" y="265"/>
                    <a:pt x="192" y="302"/>
                  </a:cubicBezTo>
                  <a:cubicBezTo>
                    <a:pt x="155" y="347"/>
                    <a:pt x="119" y="347"/>
                    <a:pt x="119" y="384"/>
                  </a:cubicBezTo>
                  <a:cubicBezTo>
                    <a:pt x="73" y="457"/>
                    <a:pt x="73" y="530"/>
                    <a:pt x="73" y="648"/>
                  </a:cubicBezTo>
                  <a:cubicBezTo>
                    <a:pt x="37" y="648"/>
                    <a:pt x="37" y="685"/>
                    <a:pt x="37" y="685"/>
                  </a:cubicBezTo>
                  <a:lnTo>
                    <a:pt x="37" y="1105"/>
                  </a:lnTo>
                  <a:cubicBezTo>
                    <a:pt x="0" y="1333"/>
                    <a:pt x="37" y="1524"/>
                    <a:pt x="73" y="1789"/>
                  </a:cubicBezTo>
                  <a:cubicBezTo>
                    <a:pt x="119" y="1980"/>
                    <a:pt x="155" y="2126"/>
                    <a:pt x="192" y="2281"/>
                  </a:cubicBezTo>
                  <a:cubicBezTo>
                    <a:pt x="265" y="2437"/>
                    <a:pt x="301" y="2582"/>
                    <a:pt x="347" y="2701"/>
                  </a:cubicBezTo>
                  <a:cubicBezTo>
                    <a:pt x="383" y="2811"/>
                    <a:pt x="456" y="2966"/>
                    <a:pt x="575" y="3121"/>
                  </a:cubicBezTo>
                  <a:cubicBezTo>
                    <a:pt x="648" y="3230"/>
                    <a:pt x="757" y="3312"/>
                    <a:pt x="876" y="3349"/>
                  </a:cubicBezTo>
                  <a:lnTo>
                    <a:pt x="949" y="3349"/>
                  </a:lnTo>
                  <a:cubicBezTo>
                    <a:pt x="985" y="3349"/>
                    <a:pt x="1031" y="3349"/>
                    <a:pt x="1104" y="3312"/>
                  </a:cubicBezTo>
                  <a:cubicBezTo>
                    <a:pt x="1141" y="3312"/>
                    <a:pt x="1177" y="3230"/>
                    <a:pt x="1259" y="3157"/>
                  </a:cubicBezTo>
                  <a:cubicBezTo>
                    <a:pt x="1259" y="3121"/>
                    <a:pt x="1296" y="3039"/>
                    <a:pt x="1332" y="2929"/>
                  </a:cubicBezTo>
                  <a:cubicBezTo>
                    <a:pt x="1369" y="2811"/>
                    <a:pt x="1369" y="2738"/>
                    <a:pt x="1369" y="2628"/>
                  </a:cubicBezTo>
                  <a:cubicBezTo>
                    <a:pt x="1405" y="2437"/>
                    <a:pt x="1405" y="2208"/>
                    <a:pt x="1405" y="1898"/>
                  </a:cubicBezTo>
                  <a:cubicBezTo>
                    <a:pt x="1405" y="1670"/>
                    <a:pt x="1369" y="1406"/>
                    <a:pt x="1332" y="1141"/>
                  </a:cubicBezTo>
                  <a:cubicBezTo>
                    <a:pt x="1296" y="986"/>
                    <a:pt x="1259" y="758"/>
                    <a:pt x="1177" y="530"/>
                  </a:cubicBezTo>
                  <a:cubicBezTo>
                    <a:pt x="1177" y="457"/>
                    <a:pt x="1141" y="384"/>
                    <a:pt x="1068" y="302"/>
                  </a:cubicBezTo>
                  <a:cubicBezTo>
                    <a:pt x="1068" y="265"/>
                    <a:pt x="1031" y="229"/>
                    <a:pt x="985" y="192"/>
                  </a:cubicBezTo>
                  <a:cubicBezTo>
                    <a:pt x="985" y="156"/>
                    <a:pt x="913" y="156"/>
                    <a:pt x="876" y="119"/>
                  </a:cubicBezTo>
                  <a:cubicBezTo>
                    <a:pt x="840" y="74"/>
                    <a:pt x="803" y="37"/>
                    <a:pt x="757" y="37"/>
                  </a:cubicBezTo>
                  <a:cubicBezTo>
                    <a:pt x="721" y="1"/>
                    <a:pt x="684" y="1"/>
                    <a:pt x="611" y="1"/>
                  </a:cubicBezTo>
                  <a:close/>
                </a:path>
              </a:pathLst>
            </a:custGeom>
            <a:solidFill>
              <a:srgbClr val="7C3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56"/>
            <p:cNvSpPr/>
            <p:nvPr/>
          </p:nvSpPr>
          <p:spPr>
            <a:xfrm>
              <a:off x="6336732" y="2290522"/>
              <a:ext cx="68247" cy="116855"/>
            </a:xfrm>
            <a:custGeom>
              <a:avLst/>
              <a:gdLst/>
              <a:ahLst/>
              <a:cxnLst/>
              <a:rect l="l" t="t" r="r" b="b"/>
              <a:pathLst>
                <a:path w="1178" h="2017" extrusionOk="0">
                  <a:moveTo>
                    <a:pt x="529" y="0"/>
                  </a:moveTo>
                  <a:lnTo>
                    <a:pt x="529" y="37"/>
                  </a:lnTo>
                  <a:lnTo>
                    <a:pt x="374" y="37"/>
                  </a:lnTo>
                  <a:cubicBezTo>
                    <a:pt x="374" y="82"/>
                    <a:pt x="338" y="82"/>
                    <a:pt x="338" y="82"/>
                  </a:cubicBezTo>
                  <a:cubicBezTo>
                    <a:pt x="228" y="155"/>
                    <a:pt x="146" y="265"/>
                    <a:pt x="110" y="383"/>
                  </a:cubicBezTo>
                  <a:cubicBezTo>
                    <a:pt x="37" y="538"/>
                    <a:pt x="0" y="648"/>
                    <a:pt x="0" y="803"/>
                  </a:cubicBezTo>
                  <a:cubicBezTo>
                    <a:pt x="0" y="876"/>
                    <a:pt x="0" y="912"/>
                    <a:pt x="37" y="994"/>
                  </a:cubicBezTo>
                  <a:cubicBezTo>
                    <a:pt x="37" y="1067"/>
                    <a:pt x="37" y="1140"/>
                    <a:pt x="73" y="1223"/>
                  </a:cubicBezTo>
                  <a:cubicBezTo>
                    <a:pt x="146" y="1369"/>
                    <a:pt x="228" y="1524"/>
                    <a:pt x="301" y="1633"/>
                  </a:cubicBezTo>
                  <a:cubicBezTo>
                    <a:pt x="420" y="1752"/>
                    <a:pt x="529" y="1861"/>
                    <a:pt x="685" y="1943"/>
                  </a:cubicBezTo>
                  <a:cubicBezTo>
                    <a:pt x="794" y="1980"/>
                    <a:pt x="913" y="2016"/>
                    <a:pt x="1022" y="2016"/>
                  </a:cubicBezTo>
                  <a:lnTo>
                    <a:pt x="1104" y="2016"/>
                  </a:lnTo>
                  <a:cubicBezTo>
                    <a:pt x="1141" y="2016"/>
                    <a:pt x="1141" y="2016"/>
                    <a:pt x="1177" y="1980"/>
                  </a:cubicBezTo>
                  <a:lnTo>
                    <a:pt x="1177" y="1943"/>
                  </a:lnTo>
                  <a:cubicBezTo>
                    <a:pt x="1177" y="1907"/>
                    <a:pt x="1177" y="1861"/>
                    <a:pt x="1141" y="1861"/>
                  </a:cubicBezTo>
                  <a:lnTo>
                    <a:pt x="1022" y="1861"/>
                  </a:lnTo>
                  <a:cubicBezTo>
                    <a:pt x="1022" y="1597"/>
                    <a:pt x="986" y="1259"/>
                    <a:pt x="949" y="949"/>
                  </a:cubicBezTo>
                  <a:cubicBezTo>
                    <a:pt x="913" y="766"/>
                    <a:pt x="876" y="611"/>
                    <a:pt x="794" y="456"/>
                  </a:cubicBezTo>
                  <a:cubicBezTo>
                    <a:pt x="830" y="456"/>
                    <a:pt x="876" y="420"/>
                    <a:pt x="830" y="383"/>
                  </a:cubicBezTo>
                  <a:cubicBezTo>
                    <a:pt x="830" y="310"/>
                    <a:pt x="794" y="228"/>
                    <a:pt x="758" y="155"/>
                  </a:cubicBezTo>
                  <a:cubicBezTo>
                    <a:pt x="721" y="119"/>
                    <a:pt x="685" y="82"/>
                    <a:pt x="648" y="82"/>
                  </a:cubicBezTo>
                  <a:lnTo>
                    <a:pt x="648" y="37"/>
                  </a:lnTo>
                  <a:cubicBezTo>
                    <a:pt x="602" y="37"/>
                    <a:pt x="602" y="0"/>
                    <a:pt x="566" y="0"/>
                  </a:cubicBezTo>
                  <a:close/>
                </a:path>
              </a:pathLst>
            </a:custGeom>
            <a:solidFill>
              <a:srgbClr val="EDC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56"/>
            <p:cNvSpPr/>
            <p:nvPr/>
          </p:nvSpPr>
          <p:spPr>
            <a:xfrm>
              <a:off x="6545999" y="2467058"/>
              <a:ext cx="268587" cy="314529"/>
            </a:xfrm>
            <a:custGeom>
              <a:avLst/>
              <a:gdLst/>
              <a:ahLst/>
              <a:cxnLst/>
              <a:rect l="l" t="t" r="r" b="b"/>
              <a:pathLst>
                <a:path w="4636" h="5429" extrusionOk="0">
                  <a:moveTo>
                    <a:pt x="2692" y="0"/>
                  </a:moveTo>
                  <a:cubicBezTo>
                    <a:pt x="2583" y="0"/>
                    <a:pt x="2428" y="37"/>
                    <a:pt x="2282" y="73"/>
                  </a:cubicBezTo>
                  <a:cubicBezTo>
                    <a:pt x="2008" y="146"/>
                    <a:pt x="1780" y="301"/>
                    <a:pt x="1515" y="529"/>
                  </a:cubicBezTo>
                  <a:cubicBezTo>
                    <a:pt x="1479" y="529"/>
                    <a:pt x="1479" y="566"/>
                    <a:pt x="1479" y="602"/>
                  </a:cubicBezTo>
                  <a:cubicBezTo>
                    <a:pt x="1479" y="639"/>
                    <a:pt x="1479" y="684"/>
                    <a:pt x="1515" y="684"/>
                  </a:cubicBezTo>
                  <a:cubicBezTo>
                    <a:pt x="1552" y="867"/>
                    <a:pt x="1634" y="1022"/>
                    <a:pt x="1634" y="1177"/>
                  </a:cubicBezTo>
                  <a:cubicBezTo>
                    <a:pt x="1670" y="1323"/>
                    <a:pt x="1670" y="1478"/>
                    <a:pt x="1634" y="1597"/>
                  </a:cubicBezTo>
                  <a:cubicBezTo>
                    <a:pt x="1634" y="1706"/>
                    <a:pt x="1597" y="1779"/>
                    <a:pt x="1552" y="1898"/>
                  </a:cubicBezTo>
                  <a:cubicBezTo>
                    <a:pt x="1515" y="1971"/>
                    <a:pt x="1479" y="2053"/>
                    <a:pt x="1442" y="2126"/>
                  </a:cubicBezTo>
                  <a:cubicBezTo>
                    <a:pt x="1369" y="2162"/>
                    <a:pt x="1324" y="2235"/>
                    <a:pt x="1251" y="2281"/>
                  </a:cubicBezTo>
                  <a:cubicBezTo>
                    <a:pt x="1178" y="2354"/>
                    <a:pt x="1096" y="2390"/>
                    <a:pt x="1023" y="2427"/>
                  </a:cubicBezTo>
                  <a:cubicBezTo>
                    <a:pt x="868" y="2509"/>
                    <a:pt x="758" y="2509"/>
                    <a:pt x="603" y="2545"/>
                  </a:cubicBezTo>
                  <a:cubicBezTo>
                    <a:pt x="603" y="2545"/>
                    <a:pt x="567" y="2545"/>
                    <a:pt x="530" y="2582"/>
                  </a:cubicBezTo>
                  <a:lnTo>
                    <a:pt x="494" y="2582"/>
                  </a:lnTo>
                  <a:cubicBezTo>
                    <a:pt x="457" y="2618"/>
                    <a:pt x="375" y="2655"/>
                    <a:pt x="338" y="2737"/>
                  </a:cubicBezTo>
                  <a:cubicBezTo>
                    <a:pt x="302" y="2773"/>
                    <a:pt x="229" y="2846"/>
                    <a:pt x="183" y="2919"/>
                  </a:cubicBezTo>
                  <a:cubicBezTo>
                    <a:pt x="147" y="3038"/>
                    <a:pt x="74" y="3147"/>
                    <a:pt x="74" y="3302"/>
                  </a:cubicBezTo>
                  <a:cubicBezTo>
                    <a:pt x="1" y="3567"/>
                    <a:pt x="37" y="3877"/>
                    <a:pt x="110" y="4178"/>
                  </a:cubicBezTo>
                  <a:cubicBezTo>
                    <a:pt x="183" y="4443"/>
                    <a:pt x="338" y="4707"/>
                    <a:pt x="567" y="4935"/>
                  </a:cubicBezTo>
                  <a:cubicBezTo>
                    <a:pt x="758" y="5127"/>
                    <a:pt x="986" y="5319"/>
                    <a:pt x="1251" y="5355"/>
                  </a:cubicBezTo>
                  <a:cubicBezTo>
                    <a:pt x="1324" y="5392"/>
                    <a:pt x="1406" y="5392"/>
                    <a:pt x="1479" y="5392"/>
                  </a:cubicBezTo>
                  <a:cubicBezTo>
                    <a:pt x="1552" y="5428"/>
                    <a:pt x="1597" y="5428"/>
                    <a:pt x="1707" y="5428"/>
                  </a:cubicBezTo>
                  <a:cubicBezTo>
                    <a:pt x="1862" y="5428"/>
                    <a:pt x="2008" y="5392"/>
                    <a:pt x="2163" y="5355"/>
                  </a:cubicBezTo>
                  <a:cubicBezTo>
                    <a:pt x="2464" y="5282"/>
                    <a:pt x="2774" y="5163"/>
                    <a:pt x="3075" y="4972"/>
                  </a:cubicBezTo>
                  <a:cubicBezTo>
                    <a:pt x="3340" y="4789"/>
                    <a:pt x="3604" y="4561"/>
                    <a:pt x="3832" y="4288"/>
                  </a:cubicBezTo>
                  <a:cubicBezTo>
                    <a:pt x="4061" y="4023"/>
                    <a:pt x="4252" y="3722"/>
                    <a:pt x="4407" y="3421"/>
                  </a:cubicBezTo>
                  <a:cubicBezTo>
                    <a:pt x="4562" y="3038"/>
                    <a:pt x="4635" y="2691"/>
                    <a:pt x="4635" y="2354"/>
                  </a:cubicBezTo>
                  <a:cubicBezTo>
                    <a:pt x="4635" y="2281"/>
                    <a:pt x="4599" y="2235"/>
                    <a:pt x="4517" y="2235"/>
                  </a:cubicBezTo>
                  <a:lnTo>
                    <a:pt x="4289" y="2235"/>
                  </a:lnTo>
                  <a:cubicBezTo>
                    <a:pt x="4216" y="2199"/>
                    <a:pt x="4143" y="2199"/>
                    <a:pt x="4061" y="2162"/>
                  </a:cubicBezTo>
                  <a:cubicBezTo>
                    <a:pt x="3988" y="2126"/>
                    <a:pt x="3915" y="2089"/>
                    <a:pt x="3878" y="2053"/>
                  </a:cubicBezTo>
                  <a:cubicBezTo>
                    <a:pt x="3796" y="2007"/>
                    <a:pt x="3723" y="1934"/>
                    <a:pt x="3686" y="1861"/>
                  </a:cubicBezTo>
                  <a:cubicBezTo>
                    <a:pt x="3604" y="1779"/>
                    <a:pt x="3531" y="1670"/>
                    <a:pt x="3458" y="1514"/>
                  </a:cubicBezTo>
                  <a:cubicBezTo>
                    <a:pt x="3376" y="1323"/>
                    <a:pt x="3340" y="1095"/>
                    <a:pt x="3303" y="830"/>
                  </a:cubicBezTo>
                  <a:cubicBezTo>
                    <a:pt x="3267" y="602"/>
                    <a:pt x="3267" y="411"/>
                    <a:pt x="3267" y="183"/>
                  </a:cubicBezTo>
                  <a:lnTo>
                    <a:pt x="3267" y="146"/>
                  </a:lnTo>
                  <a:cubicBezTo>
                    <a:pt x="3267" y="110"/>
                    <a:pt x="3267" y="73"/>
                    <a:pt x="3230" y="73"/>
                  </a:cubicBezTo>
                  <a:cubicBezTo>
                    <a:pt x="3230" y="37"/>
                    <a:pt x="3194" y="37"/>
                    <a:pt x="3148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56"/>
            <p:cNvSpPr/>
            <p:nvPr/>
          </p:nvSpPr>
          <p:spPr>
            <a:xfrm>
              <a:off x="6631629" y="2464393"/>
              <a:ext cx="105789" cy="90437"/>
            </a:xfrm>
            <a:custGeom>
              <a:avLst/>
              <a:gdLst/>
              <a:ahLst/>
              <a:cxnLst/>
              <a:rect l="l" t="t" r="r" b="b"/>
              <a:pathLst>
                <a:path w="1826" h="1561" extrusionOk="0">
                  <a:moveTo>
                    <a:pt x="1333" y="0"/>
                  </a:moveTo>
                  <a:cubicBezTo>
                    <a:pt x="1296" y="0"/>
                    <a:pt x="1260" y="0"/>
                    <a:pt x="1214" y="46"/>
                  </a:cubicBezTo>
                  <a:cubicBezTo>
                    <a:pt x="1068" y="46"/>
                    <a:pt x="950" y="83"/>
                    <a:pt x="804" y="119"/>
                  </a:cubicBezTo>
                  <a:cubicBezTo>
                    <a:pt x="530" y="192"/>
                    <a:pt x="302" y="347"/>
                    <a:pt x="37" y="575"/>
                  </a:cubicBezTo>
                  <a:cubicBezTo>
                    <a:pt x="1" y="575"/>
                    <a:pt x="1" y="612"/>
                    <a:pt x="1" y="648"/>
                  </a:cubicBezTo>
                  <a:cubicBezTo>
                    <a:pt x="1" y="685"/>
                    <a:pt x="1" y="730"/>
                    <a:pt x="37" y="730"/>
                  </a:cubicBezTo>
                  <a:cubicBezTo>
                    <a:pt x="74" y="876"/>
                    <a:pt x="119" y="1031"/>
                    <a:pt x="156" y="1223"/>
                  </a:cubicBezTo>
                  <a:cubicBezTo>
                    <a:pt x="192" y="1332"/>
                    <a:pt x="192" y="1451"/>
                    <a:pt x="156" y="1560"/>
                  </a:cubicBezTo>
                  <a:cubicBezTo>
                    <a:pt x="384" y="1560"/>
                    <a:pt x="612" y="1524"/>
                    <a:pt x="804" y="1487"/>
                  </a:cubicBezTo>
                  <a:cubicBezTo>
                    <a:pt x="1068" y="1414"/>
                    <a:pt x="1333" y="1296"/>
                    <a:pt x="1561" y="1186"/>
                  </a:cubicBezTo>
                  <a:cubicBezTo>
                    <a:pt x="1634" y="1141"/>
                    <a:pt x="1716" y="1068"/>
                    <a:pt x="1789" y="1031"/>
                  </a:cubicBezTo>
                  <a:lnTo>
                    <a:pt x="1825" y="995"/>
                  </a:lnTo>
                  <a:lnTo>
                    <a:pt x="1825" y="876"/>
                  </a:lnTo>
                  <a:cubicBezTo>
                    <a:pt x="1789" y="685"/>
                    <a:pt x="1789" y="457"/>
                    <a:pt x="1789" y="229"/>
                  </a:cubicBezTo>
                  <a:lnTo>
                    <a:pt x="1789" y="192"/>
                  </a:lnTo>
                  <a:cubicBezTo>
                    <a:pt x="1789" y="156"/>
                    <a:pt x="1789" y="119"/>
                    <a:pt x="1752" y="119"/>
                  </a:cubicBezTo>
                  <a:cubicBezTo>
                    <a:pt x="1752" y="83"/>
                    <a:pt x="1716" y="46"/>
                    <a:pt x="1670" y="46"/>
                  </a:cubicBezTo>
                  <a:cubicBezTo>
                    <a:pt x="1561" y="46"/>
                    <a:pt x="1442" y="0"/>
                    <a:pt x="1333" y="0"/>
                  </a:cubicBezTo>
                  <a:close/>
                </a:path>
              </a:pathLst>
            </a:custGeom>
            <a:solidFill>
              <a:srgbClr val="EDC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56"/>
            <p:cNvSpPr/>
            <p:nvPr/>
          </p:nvSpPr>
          <p:spPr>
            <a:xfrm>
              <a:off x="6365237" y="1999792"/>
              <a:ext cx="502181" cy="546559"/>
            </a:xfrm>
            <a:custGeom>
              <a:avLst/>
              <a:gdLst/>
              <a:ahLst/>
              <a:cxnLst/>
              <a:rect l="l" t="t" r="r" b="b"/>
              <a:pathLst>
                <a:path w="8668" h="9434" extrusionOk="0">
                  <a:moveTo>
                    <a:pt x="4216" y="1"/>
                  </a:moveTo>
                  <a:cubicBezTo>
                    <a:pt x="4033" y="1"/>
                    <a:pt x="3805" y="37"/>
                    <a:pt x="3495" y="83"/>
                  </a:cubicBezTo>
                  <a:cubicBezTo>
                    <a:pt x="2847" y="156"/>
                    <a:pt x="2209" y="347"/>
                    <a:pt x="1597" y="612"/>
                  </a:cubicBezTo>
                  <a:cubicBezTo>
                    <a:pt x="1251" y="767"/>
                    <a:pt x="950" y="913"/>
                    <a:pt x="685" y="1104"/>
                  </a:cubicBezTo>
                  <a:lnTo>
                    <a:pt x="338" y="1451"/>
                  </a:lnTo>
                  <a:cubicBezTo>
                    <a:pt x="193" y="1597"/>
                    <a:pt x="74" y="1716"/>
                    <a:pt x="37" y="1862"/>
                  </a:cubicBezTo>
                  <a:cubicBezTo>
                    <a:pt x="1" y="1907"/>
                    <a:pt x="1" y="1944"/>
                    <a:pt x="1" y="1944"/>
                  </a:cubicBezTo>
                  <a:lnTo>
                    <a:pt x="1" y="2856"/>
                  </a:lnTo>
                  <a:lnTo>
                    <a:pt x="1" y="3422"/>
                  </a:lnTo>
                  <a:cubicBezTo>
                    <a:pt x="1" y="4069"/>
                    <a:pt x="37" y="4562"/>
                    <a:pt x="74" y="5018"/>
                  </a:cubicBezTo>
                  <a:cubicBezTo>
                    <a:pt x="110" y="5666"/>
                    <a:pt x="193" y="6195"/>
                    <a:pt x="302" y="6651"/>
                  </a:cubicBezTo>
                  <a:cubicBezTo>
                    <a:pt x="457" y="7189"/>
                    <a:pt x="649" y="7645"/>
                    <a:pt x="913" y="8065"/>
                  </a:cubicBezTo>
                  <a:cubicBezTo>
                    <a:pt x="1023" y="8248"/>
                    <a:pt x="1178" y="8439"/>
                    <a:pt x="1369" y="8594"/>
                  </a:cubicBezTo>
                  <a:cubicBezTo>
                    <a:pt x="1524" y="8786"/>
                    <a:pt x="1707" y="8932"/>
                    <a:pt x="1935" y="9050"/>
                  </a:cubicBezTo>
                  <a:cubicBezTo>
                    <a:pt x="2163" y="9160"/>
                    <a:pt x="2437" y="9278"/>
                    <a:pt x="2701" y="9315"/>
                  </a:cubicBezTo>
                  <a:cubicBezTo>
                    <a:pt x="2966" y="9388"/>
                    <a:pt x="3230" y="9433"/>
                    <a:pt x="3577" y="9433"/>
                  </a:cubicBezTo>
                  <a:lnTo>
                    <a:pt x="3723" y="9433"/>
                  </a:lnTo>
                  <a:cubicBezTo>
                    <a:pt x="3951" y="9433"/>
                    <a:pt x="4216" y="9433"/>
                    <a:pt x="4526" y="9388"/>
                  </a:cubicBezTo>
                  <a:cubicBezTo>
                    <a:pt x="4827" y="9351"/>
                    <a:pt x="5128" y="9278"/>
                    <a:pt x="5438" y="9160"/>
                  </a:cubicBezTo>
                  <a:cubicBezTo>
                    <a:pt x="6040" y="8932"/>
                    <a:pt x="6578" y="8594"/>
                    <a:pt x="6952" y="8175"/>
                  </a:cubicBezTo>
                  <a:cubicBezTo>
                    <a:pt x="7144" y="7946"/>
                    <a:pt x="7299" y="7682"/>
                    <a:pt x="7409" y="7381"/>
                  </a:cubicBezTo>
                  <a:cubicBezTo>
                    <a:pt x="7527" y="7071"/>
                    <a:pt x="7600" y="6733"/>
                    <a:pt x="7600" y="6350"/>
                  </a:cubicBezTo>
                  <a:lnTo>
                    <a:pt x="7719" y="6350"/>
                  </a:lnTo>
                  <a:cubicBezTo>
                    <a:pt x="7828" y="6350"/>
                    <a:pt x="7910" y="6314"/>
                    <a:pt x="8020" y="6277"/>
                  </a:cubicBezTo>
                  <a:cubicBezTo>
                    <a:pt x="8138" y="6241"/>
                    <a:pt x="8284" y="6122"/>
                    <a:pt x="8403" y="5930"/>
                  </a:cubicBezTo>
                  <a:cubicBezTo>
                    <a:pt x="8476" y="5821"/>
                    <a:pt x="8549" y="5629"/>
                    <a:pt x="8595" y="5438"/>
                  </a:cubicBezTo>
                  <a:cubicBezTo>
                    <a:pt x="8668" y="5246"/>
                    <a:pt x="8668" y="5055"/>
                    <a:pt x="8631" y="4872"/>
                  </a:cubicBezTo>
                  <a:cubicBezTo>
                    <a:pt x="8631" y="4681"/>
                    <a:pt x="8549" y="4562"/>
                    <a:pt x="8512" y="4416"/>
                  </a:cubicBezTo>
                  <a:cubicBezTo>
                    <a:pt x="8439" y="4297"/>
                    <a:pt x="8321" y="4188"/>
                    <a:pt x="8211" y="4106"/>
                  </a:cubicBezTo>
                  <a:cubicBezTo>
                    <a:pt x="8056" y="3996"/>
                    <a:pt x="7865" y="3996"/>
                    <a:pt x="7755" y="3996"/>
                  </a:cubicBezTo>
                  <a:cubicBezTo>
                    <a:pt x="7682" y="3996"/>
                    <a:pt x="7564" y="3996"/>
                    <a:pt x="7454" y="4033"/>
                  </a:cubicBezTo>
                  <a:cubicBezTo>
                    <a:pt x="7409" y="4033"/>
                    <a:pt x="7372" y="4033"/>
                    <a:pt x="7299" y="4069"/>
                  </a:cubicBezTo>
                  <a:lnTo>
                    <a:pt x="7263" y="4069"/>
                  </a:lnTo>
                  <a:lnTo>
                    <a:pt x="7299" y="4033"/>
                  </a:lnTo>
                  <a:cubicBezTo>
                    <a:pt x="7336" y="3312"/>
                    <a:pt x="7372" y="2546"/>
                    <a:pt x="7108" y="1862"/>
                  </a:cubicBezTo>
                  <a:cubicBezTo>
                    <a:pt x="6952" y="1488"/>
                    <a:pt x="6724" y="1141"/>
                    <a:pt x="6423" y="840"/>
                  </a:cubicBezTo>
                  <a:cubicBezTo>
                    <a:pt x="6314" y="721"/>
                    <a:pt x="6159" y="612"/>
                    <a:pt x="6004" y="493"/>
                  </a:cubicBezTo>
                  <a:cubicBezTo>
                    <a:pt x="5858" y="384"/>
                    <a:pt x="5703" y="311"/>
                    <a:pt x="5511" y="229"/>
                  </a:cubicBezTo>
                  <a:cubicBezTo>
                    <a:pt x="5174" y="119"/>
                    <a:pt x="4827" y="37"/>
                    <a:pt x="4407" y="1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56"/>
            <p:cNvSpPr/>
            <p:nvPr/>
          </p:nvSpPr>
          <p:spPr>
            <a:xfrm>
              <a:off x="6365237" y="1999792"/>
              <a:ext cx="433991" cy="264299"/>
            </a:xfrm>
            <a:custGeom>
              <a:avLst/>
              <a:gdLst/>
              <a:ahLst/>
              <a:cxnLst/>
              <a:rect l="l" t="t" r="r" b="b"/>
              <a:pathLst>
                <a:path w="7491" h="4562" extrusionOk="0">
                  <a:moveTo>
                    <a:pt x="4216" y="1"/>
                  </a:moveTo>
                  <a:cubicBezTo>
                    <a:pt x="4033" y="1"/>
                    <a:pt x="3805" y="1"/>
                    <a:pt x="3495" y="37"/>
                  </a:cubicBezTo>
                  <a:cubicBezTo>
                    <a:pt x="2847" y="156"/>
                    <a:pt x="2209" y="347"/>
                    <a:pt x="1561" y="612"/>
                  </a:cubicBezTo>
                  <a:cubicBezTo>
                    <a:pt x="1251" y="767"/>
                    <a:pt x="950" y="913"/>
                    <a:pt x="685" y="1104"/>
                  </a:cubicBezTo>
                  <a:lnTo>
                    <a:pt x="338" y="1451"/>
                  </a:lnTo>
                  <a:cubicBezTo>
                    <a:pt x="193" y="1597"/>
                    <a:pt x="74" y="1716"/>
                    <a:pt x="37" y="1862"/>
                  </a:cubicBezTo>
                  <a:cubicBezTo>
                    <a:pt x="1" y="1907"/>
                    <a:pt x="1" y="1944"/>
                    <a:pt x="1" y="1944"/>
                  </a:cubicBezTo>
                  <a:lnTo>
                    <a:pt x="1" y="2856"/>
                  </a:lnTo>
                  <a:lnTo>
                    <a:pt x="1" y="3422"/>
                  </a:lnTo>
                  <a:lnTo>
                    <a:pt x="302" y="3422"/>
                  </a:lnTo>
                  <a:cubicBezTo>
                    <a:pt x="384" y="3422"/>
                    <a:pt x="421" y="3385"/>
                    <a:pt x="494" y="3385"/>
                  </a:cubicBezTo>
                  <a:cubicBezTo>
                    <a:pt x="530" y="3385"/>
                    <a:pt x="612" y="3349"/>
                    <a:pt x="685" y="3349"/>
                  </a:cubicBezTo>
                  <a:lnTo>
                    <a:pt x="649" y="3349"/>
                  </a:lnTo>
                  <a:cubicBezTo>
                    <a:pt x="722" y="3312"/>
                    <a:pt x="758" y="3312"/>
                    <a:pt x="795" y="3276"/>
                  </a:cubicBezTo>
                  <a:cubicBezTo>
                    <a:pt x="877" y="3276"/>
                    <a:pt x="913" y="3230"/>
                    <a:pt x="950" y="3194"/>
                  </a:cubicBezTo>
                  <a:cubicBezTo>
                    <a:pt x="986" y="3194"/>
                    <a:pt x="1023" y="3157"/>
                    <a:pt x="1068" y="3121"/>
                  </a:cubicBezTo>
                  <a:cubicBezTo>
                    <a:pt x="1068" y="3084"/>
                    <a:pt x="1105" y="3048"/>
                    <a:pt x="1141" y="3002"/>
                  </a:cubicBezTo>
                  <a:cubicBezTo>
                    <a:pt x="1178" y="3002"/>
                    <a:pt x="1178" y="2966"/>
                    <a:pt x="1178" y="2966"/>
                  </a:cubicBezTo>
                  <a:lnTo>
                    <a:pt x="1251" y="2966"/>
                  </a:lnTo>
                  <a:cubicBezTo>
                    <a:pt x="1406" y="3002"/>
                    <a:pt x="1561" y="3048"/>
                    <a:pt x="1670" y="3084"/>
                  </a:cubicBezTo>
                  <a:cubicBezTo>
                    <a:pt x="2054" y="3121"/>
                    <a:pt x="2391" y="3157"/>
                    <a:pt x="2774" y="3157"/>
                  </a:cubicBezTo>
                  <a:cubicBezTo>
                    <a:pt x="2929" y="3121"/>
                    <a:pt x="3039" y="3121"/>
                    <a:pt x="3194" y="3084"/>
                  </a:cubicBezTo>
                  <a:cubicBezTo>
                    <a:pt x="3303" y="3048"/>
                    <a:pt x="3458" y="3048"/>
                    <a:pt x="3577" y="2966"/>
                  </a:cubicBezTo>
                  <a:cubicBezTo>
                    <a:pt x="3687" y="2966"/>
                    <a:pt x="3760" y="2893"/>
                    <a:pt x="3878" y="2856"/>
                  </a:cubicBezTo>
                  <a:cubicBezTo>
                    <a:pt x="3951" y="2820"/>
                    <a:pt x="4070" y="2774"/>
                    <a:pt x="4143" y="2701"/>
                  </a:cubicBezTo>
                  <a:cubicBezTo>
                    <a:pt x="4216" y="2664"/>
                    <a:pt x="4261" y="2591"/>
                    <a:pt x="4334" y="2546"/>
                  </a:cubicBezTo>
                  <a:cubicBezTo>
                    <a:pt x="4407" y="2473"/>
                    <a:pt x="4444" y="2436"/>
                    <a:pt x="4526" y="2363"/>
                  </a:cubicBezTo>
                  <a:cubicBezTo>
                    <a:pt x="4562" y="2318"/>
                    <a:pt x="4562" y="2281"/>
                    <a:pt x="4599" y="2245"/>
                  </a:cubicBezTo>
                  <a:lnTo>
                    <a:pt x="4672" y="2245"/>
                  </a:lnTo>
                  <a:cubicBezTo>
                    <a:pt x="4717" y="2281"/>
                    <a:pt x="4754" y="2318"/>
                    <a:pt x="4790" y="2363"/>
                  </a:cubicBezTo>
                  <a:cubicBezTo>
                    <a:pt x="4827" y="2363"/>
                    <a:pt x="4863" y="2400"/>
                    <a:pt x="4900" y="2400"/>
                  </a:cubicBezTo>
                  <a:lnTo>
                    <a:pt x="4863" y="2400"/>
                  </a:lnTo>
                  <a:cubicBezTo>
                    <a:pt x="4945" y="2400"/>
                    <a:pt x="4982" y="2436"/>
                    <a:pt x="5018" y="2436"/>
                  </a:cubicBezTo>
                  <a:cubicBezTo>
                    <a:pt x="5055" y="2473"/>
                    <a:pt x="5091" y="2473"/>
                    <a:pt x="5128" y="2473"/>
                  </a:cubicBezTo>
                  <a:cubicBezTo>
                    <a:pt x="5210" y="2473"/>
                    <a:pt x="5247" y="2509"/>
                    <a:pt x="5283" y="2509"/>
                  </a:cubicBezTo>
                  <a:lnTo>
                    <a:pt x="5438" y="2509"/>
                  </a:lnTo>
                  <a:cubicBezTo>
                    <a:pt x="5475" y="2473"/>
                    <a:pt x="5511" y="2473"/>
                    <a:pt x="5548" y="2473"/>
                  </a:cubicBezTo>
                  <a:lnTo>
                    <a:pt x="5666" y="2473"/>
                  </a:lnTo>
                  <a:lnTo>
                    <a:pt x="5703" y="2509"/>
                  </a:lnTo>
                  <a:cubicBezTo>
                    <a:pt x="5703" y="2820"/>
                    <a:pt x="5630" y="3121"/>
                    <a:pt x="5666" y="3422"/>
                  </a:cubicBezTo>
                  <a:cubicBezTo>
                    <a:pt x="5666" y="3504"/>
                    <a:pt x="5666" y="3577"/>
                    <a:pt x="5703" y="3650"/>
                  </a:cubicBezTo>
                  <a:cubicBezTo>
                    <a:pt x="5703" y="3686"/>
                    <a:pt x="5739" y="3768"/>
                    <a:pt x="5739" y="3841"/>
                  </a:cubicBezTo>
                  <a:cubicBezTo>
                    <a:pt x="5776" y="3878"/>
                    <a:pt x="5776" y="3960"/>
                    <a:pt x="5812" y="3996"/>
                  </a:cubicBezTo>
                  <a:cubicBezTo>
                    <a:pt x="5858" y="4033"/>
                    <a:pt x="5858" y="4069"/>
                    <a:pt x="5894" y="4106"/>
                  </a:cubicBezTo>
                  <a:cubicBezTo>
                    <a:pt x="5967" y="4224"/>
                    <a:pt x="6004" y="4297"/>
                    <a:pt x="6086" y="4370"/>
                  </a:cubicBezTo>
                  <a:lnTo>
                    <a:pt x="6122" y="4370"/>
                  </a:lnTo>
                  <a:cubicBezTo>
                    <a:pt x="6159" y="4416"/>
                    <a:pt x="6195" y="4453"/>
                    <a:pt x="6268" y="4489"/>
                  </a:cubicBezTo>
                  <a:cubicBezTo>
                    <a:pt x="6350" y="4525"/>
                    <a:pt x="6387" y="4525"/>
                    <a:pt x="6460" y="4525"/>
                  </a:cubicBezTo>
                  <a:cubicBezTo>
                    <a:pt x="6496" y="4562"/>
                    <a:pt x="6542" y="4562"/>
                    <a:pt x="6615" y="4562"/>
                  </a:cubicBezTo>
                  <a:cubicBezTo>
                    <a:pt x="6651" y="4562"/>
                    <a:pt x="6724" y="4525"/>
                    <a:pt x="6806" y="4525"/>
                  </a:cubicBezTo>
                  <a:cubicBezTo>
                    <a:pt x="6916" y="4489"/>
                    <a:pt x="6998" y="4416"/>
                    <a:pt x="7071" y="4370"/>
                  </a:cubicBezTo>
                  <a:cubicBezTo>
                    <a:pt x="7226" y="4261"/>
                    <a:pt x="7336" y="4142"/>
                    <a:pt x="7491" y="3996"/>
                  </a:cubicBezTo>
                  <a:lnTo>
                    <a:pt x="7454" y="3996"/>
                  </a:lnTo>
                  <a:cubicBezTo>
                    <a:pt x="7409" y="4033"/>
                    <a:pt x="7336" y="4033"/>
                    <a:pt x="7299" y="4069"/>
                  </a:cubicBezTo>
                  <a:lnTo>
                    <a:pt x="7263" y="4069"/>
                  </a:lnTo>
                  <a:lnTo>
                    <a:pt x="7299" y="4033"/>
                  </a:lnTo>
                  <a:cubicBezTo>
                    <a:pt x="7336" y="3312"/>
                    <a:pt x="7372" y="2546"/>
                    <a:pt x="7108" y="1825"/>
                  </a:cubicBezTo>
                  <a:cubicBezTo>
                    <a:pt x="6998" y="1488"/>
                    <a:pt x="6724" y="1141"/>
                    <a:pt x="6423" y="840"/>
                  </a:cubicBezTo>
                  <a:cubicBezTo>
                    <a:pt x="6314" y="721"/>
                    <a:pt x="6159" y="612"/>
                    <a:pt x="6004" y="493"/>
                  </a:cubicBezTo>
                  <a:cubicBezTo>
                    <a:pt x="5858" y="384"/>
                    <a:pt x="5703" y="311"/>
                    <a:pt x="5511" y="229"/>
                  </a:cubicBezTo>
                  <a:cubicBezTo>
                    <a:pt x="5174" y="119"/>
                    <a:pt x="4827" y="37"/>
                    <a:pt x="4407" y="1"/>
                  </a:cubicBez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56"/>
            <p:cNvSpPr/>
            <p:nvPr/>
          </p:nvSpPr>
          <p:spPr>
            <a:xfrm>
              <a:off x="6561352" y="2301588"/>
              <a:ext cx="303985" cy="246861"/>
            </a:xfrm>
            <a:custGeom>
              <a:avLst/>
              <a:gdLst/>
              <a:ahLst/>
              <a:cxnLst/>
              <a:rect l="l" t="t" r="r" b="b"/>
              <a:pathLst>
                <a:path w="5247" h="4261" extrusionOk="0">
                  <a:moveTo>
                    <a:pt x="5246" y="1"/>
                  </a:moveTo>
                  <a:cubicBezTo>
                    <a:pt x="5210" y="119"/>
                    <a:pt x="5164" y="192"/>
                    <a:pt x="5091" y="265"/>
                  </a:cubicBezTo>
                  <a:cubicBezTo>
                    <a:pt x="5054" y="302"/>
                    <a:pt x="5018" y="347"/>
                    <a:pt x="4981" y="384"/>
                  </a:cubicBezTo>
                  <a:cubicBezTo>
                    <a:pt x="4936" y="420"/>
                    <a:pt x="4899" y="457"/>
                    <a:pt x="4863" y="457"/>
                  </a:cubicBezTo>
                  <a:cubicBezTo>
                    <a:pt x="4790" y="530"/>
                    <a:pt x="4708" y="530"/>
                    <a:pt x="4598" y="575"/>
                  </a:cubicBezTo>
                  <a:cubicBezTo>
                    <a:pt x="4525" y="575"/>
                    <a:pt x="4443" y="612"/>
                    <a:pt x="4334" y="612"/>
                  </a:cubicBezTo>
                  <a:cubicBezTo>
                    <a:pt x="4252" y="648"/>
                    <a:pt x="4179" y="648"/>
                    <a:pt x="4069" y="685"/>
                  </a:cubicBezTo>
                  <a:cubicBezTo>
                    <a:pt x="4024" y="685"/>
                    <a:pt x="3987" y="721"/>
                    <a:pt x="3987" y="721"/>
                  </a:cubicBezTo>
                  <a:lnTo>
                    <a:pt x="3951" y="758"/>
                  </a:lnTo>
                  <a:cubicBezTo>
                    <a:pt x="3914" y="758"/>
                    <a:pt x="3914" y="803"/>
                    <a:pt x="3914" y="803"/>
                  </a:cubicBezTo>
                  <a:cubicBezTo>
                    <a:pt x="3878" y="840"/>
                    <a:pt x="3878" y="876"/>
                    <a:pt x="3878" y="949"/>
                  </a:cubicBezTo>
                  <a:cubicBezTo>
                    <a:pt x="3841" y="1032"/>
                    <a:pt x="3841" y="1105"/>
                    <a:pt x="3796" y="1214"/>
                  </a:cubicBezTo>
                  <a:lnTo>
                    <a:pt x="3796" y="1524"/>
                  </a:lnTo>
                  <a:cubicBezTo>
                    <a:pt x="3759" y="1597"/>
                    <a:pt x="3759" y="1670"/>
                    <a:pt x="3759" y="1789"/>
                  </a:cubicBezTo>
                  <a:cubicBezTo>
                    <a:pt x="3723" y="1825"/>
                    <a:pt x="3723" y="1862"/>
                    <a:pt x="3723" y="1862"/>
                  </a:cubicBezTo>
                  <a:cubicBezTo>
                    <a:pt x="3686" y="1944"/>
                    <a:pt x="3686" y="1980"/>
                    <a:pt x="3650" y="2017"/>
                  </a:cubicBezTo>
                  <a:cubicBezTo>
                    <a:pt x="3613" y="2126"/>
                    <a:pt x="3531" y="2245"/>
                    <a:pt x="3458" y="2318"/>
                  </a:cubicBezTo>
                  <a:cubicBezTo>
                    <a:pt x="3421" y="2436"/>
                    <a:pt x="3303" y="2546"/>
                    <a:pt x="3230" y="2628"/>
                  </a:cubicBezTo>
                  <a:cubicBezTo>
                    <a:pt x="3075" y="2810"/>
                    <a:pt x="2883" y="3002"/>
                    <a:pt x="2701" y="3157"/>
                  </a:cubicBezTo>
                  <a:cubicBezTo>
                    <a:pt x="2619" y="3230"/>
                    <a:pt x="2546" y="3267"/>
                    <a:pt x="2473" y="3349"/>
                  </a:cubicBezTo>
                  <a:cubicBezTo>
                    <a:pt x="2354" y="3385"/>
                    <a:pt x="2281" y="3458"/>
                    <a:pt x="2199" y="3495"/>
                  </a:cubicBezTo>
                  <a:cubicBezTo>
                    <a:pt x="2053" y="3613"/>
                    <a:pt x="1862" y="3723"/>
                    <a:pt x="1670" y="3805"/>
                  </a:cubicBezTo>
                  <a:cubicBezTo>
                    <a:pt x="1332" y="3951"/>
                    <a:pt x="949" y="4106"/>
                    <a:pt x="566" y="4179"/>
                  </a:cubicBezTo>
                  <a:cubicBezTo>
                    <a:pt x="375" y="4179"/>
                    <a:pt x="192" y="4224"/>
                    <a:pt x="0" y="4224"/>
                  </a:cubicBezTo>
                  <a:cubicBezTo>
                    <a:pt x="73" y="4224"/>
                    <a:pt x="110" y="4224"/>
                    <a:pt x="192" y="4261"/>
                  </a:cubicBezTo>
                  <a:lnTo>
                    <a:pt x="338" y="4261"/>
                  </a:lnTo>
                  <a:cubicBezTo>
                    <a:pt x="566" y="4261"/>
                    <a:pt x="831" y="4224"/>
                    <a:pt x="1141" y="4179"/>
                  </a:cubicBezTo>
                  <a:cubicBezTo>
                    <a:pt x="1442" y="4142"/>
                    <a:pt x="1743" y="4069"/>
                    <a:pt x="2053" y="3951"/>
                  </a:cubicBezTo>
                  <a:cubicBezTo>
                    <a:pt x="2655" y="3723"/>
                    <a:pt x="3193" y="3385"/>
                    <a:pt x="3567" y="2966"/>
                  </a:cubicBezTo>
                  <a:cubicBezTo>
                    <a:pt x="3759" y="2737"/>
                    <a:pt x="3914" y="2473"/>
                    <a:pt x="4024" y="2172"/>
                  </a:cubicBezTo>
                  <a:cubicBezTo>
                    <a:pt x="4142" y="1862"/>
                    <a:pt x="4215" y="1524"/>
                    <a:pt x="4215" y="1141"/>
                  </a:cubicBezTo>
                  <a:lnTo>
                    <a:pt x="4334" y="1141"/>
                  </a:lnTo>
                  <a:cubicBezTo>
                    <a:pt x="4443" y="1141"/>
                    <a:pt x="4525" y="1105"/>
                    <a:pt x="4635" y="1068"/>
                  </a:cubicBezTo>
                  <a:cubicBezTo>
                    <a:pt x="4790" y="1032"/>
                    <a:pt x="4899" y="913"/>
                    <a:pt x="5018" y="721"/>
                  </a:cubicBezTo>
                  <a:cubicBezTo>
                    <a:pt x="5091" y="612"/>
                    <a:pt x="5164" y="420"/>
                    <a:pt x="5210" y="229"/>
                  </a:cubicBezTo>
                  <a:cubicBezTo>
                    <a:pt x="5246" y="156"/>
                    <a:pt x="5246" y="74"/>
                    <a:pt x="5246" y="1"/>
                  </a:cubicBez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56"/>
            <p:cNvSpPr/>
            <p:nvPr/>
          </p:nvSpPr>
          <p:spPr>
            <a:xfrm>
              <a:off x="6797096" y="2341217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56"/>
            <p:cNvSpPr/>
            <p:nvPr/>
          </p:nvSpPr>
          <p:spPr>
            <a:xfrm>
              <a:off x="6797096" y="2341217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56"/>
            <p:cNvSpPr/>
            <p:nvPr/>
          </p:nvSpPr>
          <p:spPr>
            <a:xfrm>
              <a:off x="6788116" y="2348112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56"/>
            <p:cNvSpPr/>
            <p:nvPr/>
          </p:nvSpPr>
          <p:spPr>
            <a:xfrm>
              <a:off x="6788116" y="2348112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56"/>
            <p:cNvSpPr/>
            <p:nvPr/>
          </p:nvSpPr>
          <p:spPr>
            <a:xfrm>
              <a:off x="6717781" y="2252979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56"/>
            <p:cNvSpPr/>
            <p:nvPr/>
          </p:nvSpPr>
          <p:spPr>
            <a:xfrm>
              <a:off x="6759553" y="2261959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56"/>
            <p:cNvSpPr/>
            <p:nvPr/>
          </p:nvSpPr>
          <p:spPr>
            <a:xfrm>
              <a:off x="6759553" y="2261959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56"/>
            <p:cNvSpPr/>
            <p:nvPr/>
          </p:nvSpPr>
          <p:spPr>
            <a:xfrm>
              <a:off x="6748429" y="2264045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6D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56"/>
            <p:cNvSpPr/>
            <p:nvPr/>
          </p:nvSpPr>
          <p:spPr>
            <a:xfrm>
              <a:off x="6420219" y="2294925"/>
              <a:ext cx="41829" cy="59847"/>
            </a:xfrm>
            <a:custGeom>
              <a:avLst/>
              <a:gdLst/>
              <a:ahLst/>
              <a:cxnLst/>
              <a:rect l="l" t="t" r="r" b="b"/>
              <a:pathLst>
                <a:path w="722" h="1033" extrusionOk="0">
                  <a:moveTo>
                    <a:pt x="315" y="0"/>
                  </a:moveTo>
                  <a:cubicBezTo>
                    <a:pt x="298" y="0"/>
                    <a:pt x="282" y="2"/>
                    <a:pt x="265" y="6"/>
                  </a:cubicBezTo>
                  <a:cubicBezTo>
                    <a:pt x="119" y="43"/>
                    <a:pt x="1" y="307"/>
                    <a:pt x="37" y="572"/>
                  </a:cubicBezTo>
                  <a:cubicBezTo>
                    <a:pt x="113" y="848"/>
                    <a:pt x="242" y="1032"/>
                    <a:pt x="411" y="1032"/>
                  </a:cubicBezTo>
                  <a:cubicBezTo>
                    <a:pt x="426" y="1032"/>
                    <a:pt x="441" y="1031"/>
                    <a:pt x="457" y="1028"/>
                  </a:cubicBezTo>
                  <a:cubicBezTo>
                    <a:pt x="612" y="991"/>
                    <a:pt x="721" y="727"/>
                    <a:pt x="685" y="462"/>
                  </a:cubicBezTo>
                  <a:cubicBezTo>
                    <a:pt x="652" y="212"/>
                    <a:pt x="489" y="0"/>
                    <a:pt x="315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56"/>
            <p:cNvSpPr/>
            <p:nvPr/>
          </p:nvSpPr>
          <p:spPr>
            <a:xfrm>
              <a:off x="6596230" y="2270650"/>
              <a:ext cx="39685" cy="57703"/>
            </a:xfrm>
            <a:custGeom>
              <a:avLst/>
              <a:gdLst/>
              <a:ahLst/>
              <a:cxnLst/>
              <a:rect l="l" t="t" r="r" b="b"/>
              <a:pathLst>
                <a:path w="685" h="996" extrusionOk="0">
                  <a:moveTo>
                    <a:pt x="313" y="1"/>
                  </a:moveTo>
                  <a:cubicBezTo>
                    <a:pt x="300" y="1"/>
                    <a:pt x="287" y="2"/>
                    <a:pt x="274" y="6"/>
                  </a:cubicBezTo>
                  <a:cubicBezTo>
                    <a:pt x="119" y="42"/>
                    <a:pt x="1" y="270"/>
                    <a:pt x="46" y="571"/>
                  </a:cubicBezTo>
                  <a:cubicBezTo>
                    <a:pt x="80" y="814"/>
                    <a:pt x="244" y="995"/>
                    <a:pt x="383" y="995"/>
                  </a:cubicBezTo>
                  <a:cubicBezTo>
                    <a:pt x="396" y="995"/>
                    <a:pt x="408" y="994"/>
                    <a:pt x="420" y="991"/>
                  </a:cubicBezTo>
                  <a:cubicBezTo>
                    <a:pt x="612" y="954"/>
                    <a:pt x="685" y="690"/>
                    <a:pt x="648" y="425"/>
                  </a:cubicBezTo>
                  <a:cubicBezTo>
                    <a:pt x="615" y="175"/>
                    <a:pt x="452" y="1"/>
                    <a:pt x="313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56"/>
            <p:cNvSpPr/>
            <p:nvPr/>
          </p:nvSpPr>
          <p:spPr>
            <a:xfrm>
              <a:off x="6371610" y="2195910"/>
              <a:ext cx="81978" cy="63960"/>
            </a:xfrm>
            <a:custGeom>
              <a:avLst/>
              <a:gdLst/>
              <a:ahLst/>
              <a:cxnLst/>
              <a:rect l="l" t="t" r="r" b="b"/>
              <a:pathLst>
                <a:path w="1415" h="1104" extrusionOk="0">
                  <a:moveTo>
                    <a:pt x="995" y="0"/>
                  </a:moveTo>
                  <a:cubicBezTo>
                    <a:pt x="913" y="0"/>
                    <a:pt x="840" y="0"/>
                    <a:pt x="803" y="37"/>
                  </a:cubicBezTo>
                  <a:cubicBezTo>
                    <a:pt x="730" y="37"/>
                    <a:pt x="648" y="73"/>
                    <a:pt x="575" y="119"/>
                  </a:cubicBezTo>
                  <a:cubicBezTo>
                    <a:pt x="539" y="155"/>
                    <a:pt x="502" y="192"/>
                    <a:pt x="420" y="265"/>
                  </a:cubicBezTo>
                  <a:cubicBezTo>
                    <a:pt x="384" y="301"/>
                    <a:pt x="347" y="347"/>
                    <a:pt x="311" y="420"/>
                  </a:cubicBezTo>
                  <a:cubicBezTo>
                    <a:pt x="274" y="456"/>
                    <a:pt x="228" y="529"/>
                    <a:pt x="192" y="611"/>
                  </a:cubicBezTo>
                  <a:cubicBezTo>
                    <a:pt x="119" y="721"/>
                    <a:pt x="83" y="839"/>
                    <a:pt x="46" y="949"/>
                  </a:cubicBezTo>
                  <a:cubicBezTo>
                    <a:pt x="0" y="985"/>
                    <a:pt x="46" y="1068"/>
                    <a:pt x="83" y="1104"/>
                  </a:cubicBezTo>
                  <a:cubicBezTo>
                    <a:pt x="156" y="1104"/>
                    <a:pt x="192" y="1068"/>
                    <a:pt x="228" y="1031"/>
                  </a:cubicBezTo>
                  <a:cubicBezTo>
                    <a:pt x="228" y="985"/>
                    <a:pt x="228" y="985"/>
                    <a:pt x="274" y="949"/>
                  </a:cubicBezTo>
                  <a:cubicBezTo>
                    <a:pt x="274" y="912"/>
                    <a:pt x="311" y="876"/>
                    <a:pt x="347" y="839"/>
                  </a:cubicBezTo>
                  <a:cubicBezTo>
                    <a:pt x="420" y="803"/>
                    <a:pt x="457" y="757"/>
                    <a:pt x="502" y="721"/>
                  </a:cubicBezTo>
                  <a:cubicBezTo>
                    <a:pt x="612" y="684"/>
                    <a:pt x="685" y="648"/>
                    <a:pt x="767" y="611"/>
                  </a:cubicBezTo>
                  <a:cubicBezTo>
                    <a:pt x="840" y="611"/>
                    <a:pt x="876" y="575"/>
                    <a:pt x="958" y="575"/>
                  </a:cubicBezTo>
                  <a:cubicBezTo>
                    <a:pt x="1068" y="575"/>
                    <a:pt x="1141" y="529"/>
                    <a:pt x="1259" y="493"/>
                  </a:cubicBezTo>
                  <a:cubicBezTo>
                    <a:pt x="1332" y="493"/>
                    <a:pt x="1369" y="383"/>
                    <a:pt x="1414" y="301"/>
                  </a:cubicBezTo>
                  <a:cubicBezTo>
                    <a:pt x="1414" y="265"/>
                    <a:pt x="1414" y="228"/>
                    <a:pt x="1369" y="192"/>
                  </a:cubicBezTo>
                  <a:cubicBezTo>
                    <a:pt x="1369" y="155"/>
                    <a:pt x="1332" y="119"/>
                    <a:pt x="1296" y="73"/>
                  </a:cubicBezTo>
                  <a:cubicBezTo>
                    <a:pt x="1259" y="73"/>
                    <a:pt x="1223" y="37"/>
                    <a:pt x="1223" y="37"/>
                  </a:cubicBezTo>
                  <a:cubicBezTo>
                    <a:pt x="1186" y="37"/>
                    <a:pt x="1141" y="0"/>
                    <a:pt x="1104" y="0"/>
                  </a:cubicBezTo>
                  <a:close/>
                </a:path>
              </a:pathLst>
            </a:custGeom>
            <a:solidFill>
              <a:srgbClr val="7C3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56"/>
            <p:cNvSpPr/>
            <p:nvPr/>
          </p:nvSpPr>
          <p:spPr>
            <a:xfrm>
              <a:off x="6569811" y="2176327"/>
              <a:ext cx="103646" cy="49766"/>
            </a:xfrm>
            <a:custGeom>
              <a:avLst/>
              <a:gdLst/>
              <a:ahLst/>
              <a:cxnLst/>
              <a:rect l="l" t="t" r="r" b="b"/>
              <a:pathLst>
                <a:path w="1789" h="859" extrusionOk="0">
                  <a:moveTo>
                    <a:pt x="685" y="1"/>
                  </a:moveTo>
                  <a:cubicBezTo>
                    <a:pt x="575" y="1"/>
                    <a:pt x="502" y="1"/>
                    <a:pt x="420" y="37"/>
                  </a:cubicBezTo>
                  <a:lnTo>
                    <a:pt x="347" y="37"/>
                  </a:lnTo>
                  <a:cubicBezTo>
                    <a:pt x="347" y="37"/>
                    <a:pt x="311" y="37"/>
                    <a:pt x="311" y="74"/>
                  </a:cubicBezTo>
                  <a:cubicBezTo>
                    <a:pt x="274" y="74"/>
                    <a:pt x="229" y="110"/>
                    <a:pt x="192" y="110"/>
                  </a:cubicBezTo>
                  <a:cubicBezTo>
                    <a:pt x="156" y="147"/>
                    <a:pt x="119" y="147"/>
                    <a:pt x="83" y="183"/>
                  </a:cubicBezTo>
                  <a:cubicBezTo>
                    <a:pt x="83" y="229"/>
                    <a:pt x="46" y="265"/>
                    <a:pt x="46" y="302"/>
                  </a:cubicBezTo>
                  <a:cubicBezTo>
                    <a:pt x="0" y="338"/>
                    <a:pt x="0" y="375"/>
                    <a:pt x="46" y="411"/>
                  </a:cubicBezTo>
                  <a:cubicBezTo>
                    <a:pt x="83" y="530"/>
                    <a:pt x="156" y="566"/>
                    <a:pt x="229" y="566"/>
                  </a:cubicBezTo>
                  <a:cubicBezTo>
                    <a:pt x="268" y="578"/>
                    <a:pt x="307" y="582"/>
                    <a:pt x="345" y="582"/>
                  </a:cubicBezTo>
                  <a:cubicBezTo>
                    <a:pt x="421" y="582"/>
                    <a:pt x="496" y="566"/>
                    <a:pt x="575" y="566"/>
                  </a:cubicBezTo>
                  <a:lnTo>
                    <a:pt x="840" y="566"/>
                  </a:lnTo>
                  <a:cubicBezTo>
                    <a:pt x="913" y="566"/>
                    <a:pt x="1031" y="566"/>
                    <a:pt x="1141" y="603"/>
                  </a:cubicBezTo>
                  <a:cubicBezTo>
                    <a:pt x="1223" y="603"/>
                    <a:pt x="1259" y="639"/>
                    <a:pt x="1332" y="685"/>
                  </a:cubicBezTo>
                  <a:cubicBezTo>
                    <a:pt x="1414" y="685"/>
                    <a:pt x="1451" y="721"/>
                    <a:pt x="1487" y="758"/>
                  </a:cubicBezTo>
                  <a:cubicBezTo>
                    <a:pt x="1487" y="794"/>
                    <a:pt x="1524" y="794"/>
                    <a:pt x="1524" y="831"/>
                  </a:cubicBezTo>
                  <a:cubicBezTo>
                    <a:pt x="1542" y="849"/>
                    <a:pt x="1572" y="858"/>
                    <a:pt x="1606" y="858"/>
                  </a:cubicBezTo>
                  <a:cubicBezTo>
                    <a:pt x="1640" y="858"/>
                    <a:pt x="1679" y="849"/>
                    <a:pt x="1716" y="831"/>
                  </a:cubicBezTo>
                  <a:cubicBezTo>
                    <a:pt x="1752" y="794"/>
                    <a:pt x="1788" y="721"/>
                    <a:pt x="1752" y="685"/>
                  </a:cubicBezTo>
                  <a:cubicBezTo>
                    <a:pt x="1679" y="603"/>
                    <a:pt x="1597" y="493"/>
                    <a:pt x="1487" y="375"/>
                  </a:cubicBezTo>
                  <a:cubicBezTo>
                    <a:pt x="1451" y="338"/>
                    <a:pt x="1369" y="265"/>
                    <a:pt x="1296" y="229"/>
                  </a:cubicBezTo>
                  <a:cubicBezTo>
                    <a:pt x="1259" y="183"/>
                    <a:pt x="1186" y="147"/>
                    <a:pt x="1141" y="110"/>
                  </a:cubicBezTo>
                  <a:cubicBezTo>
                    <a:pt x="1068" y="74"/>
                    <a:pt x="995" y="74"/>
                    <a:pt x="913" y="37"/>
                  </a:cubicBezTo>
                  <a:cubicBezTo>
                    <a:pt x="840" y="37"/>
                    <a:pt x="767" y="1"/>
                    <a:pt x="685" y="1"/>
                  </a:cubicBezTo>
                  <a:close/>
                </a:path>
              </a:pathLst>
            </a:custGeom>
            <a:solidFill>
              <a:srgbClr val="7C35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56"/>
            <p:cNvSpPr/>
            <p:nvPr/>
          </p:nvSpPr>
          <p:spPr>
            <a:xfrm>
              <a:off x="6799182" y="2266188"/>
              <a:ext cx="28620" cy="67320"/>
            </a:xfrm>
            <a:custGeom>
              <a:avLst/>
              <a:gdLst/>
              <a:ahLst/>
              <a:cxnLst/>
              <a:rect l="l" t="t" r="r" b="b"/>
              <a:pathLst>
                <a:path w="494" h="1162" extrusionOk="0">
                  <a:moveTo>
                    <a:pt x="74" y="0"/>
                  </a:moveTo>
                  <a:cubicBezTo>
                    <a:pt x="37" y="0"/>
                    <a:pt x="37" y="0"/>
                    <a:pt x="1" y="46"/>
                  </a:cubicBezTo>
                  <a:cubicBezTo>
                    <a:pt x="1" y="83"/>
                    <a:pt x="1" y="119"/>
                    <a:pt x="37" y="119"/>
                  </a:cubicBezTo>
                  <a:cubicBezTo>
                    <a:pt x="74" y="119"/>
                    <a:pt x="110" y="156"/>
                    <a:pt x="110" y="156"/>
                  </a:cubicBezTo>
                  <a:cubicBezTo>
                    <a:pt x="147" y="192"/>
                    <a:pt x="192" y="229"/>
                    <a:pt x="229" y="274"/>
                  </a:cubicBezTo>
                  <a:cubicBezTo>
                    <a:pt x="265" y="311"/>
                    <a:pt x="302" y="384"/>
                    <a:pt x="302" y="420"/>
                  </a:cubicBezTo>
                  <a:cubicBezTo>
                    <a:pt x="338" y="502"/>
                    <a:pt x="338" y="539"/>
                    <a:pt x="375" y="612"/>
                  </a:cubicBezTo>
                  <a:lnTo>
                    <a:pt x="375" y="803"/>
                  </a:lnTo>
                  <a:cubicBezTo>
                    <a:pt x="338" y="840"/>
                    <a:pt x="338" y="876"/>
                    <a:pt x="338" y="913"/>
                  </a:cubicBezTo>
                  <a:cubicBezTo>
                    <a:pt x="302" y="958"/>
                    <a:pt x="302" y="995"/>
                    <a:pt x="265" y="1031"/>
                  </a:cubicBezTo>
                  <a:cubicBezTo>
                    <a:pt x="265" y="1068"/>
                    <a:pt x="229" y="1068"/>
                    <a:pt x="192" y="1104"/>
                  </a:cubicBezTo>
                  <a:lnTo>
                    <a:pt x="192" y="1141"/>
                  </a:lnTo>
                  <a:cubicBezTo>
                    <a:pt x="204" y="1156"/>
                    <a:pt x="213" y="1161"/>
                    <a:pt x="219" y="1161"/>
                  </a:cubicBezTo>
                  <a:cubicBezTo>
                    <a:pt x="233" y="1161"/>
                    <a:pt x="241" y="1141"/>
                    <a:pt x="265" y="1141"/>
                  </a:cubicBezTo>
                  <a:cubicBezTo>
                    <a:pt x="302" y="1104"/>
                    <a:pt x="338" y="1068"/>
                    <a:pt x="375" y="1031"/>
                  </a:cubicBezTo>
                  <a:cubicBezTo>
                    <a:pt x="375" y="995"/>
                    <a:pt x="420" y="958"/>
                    <a:pt x="420" y="876"/>
                  </a:cubicBezTo>
                  <a:cubicBezTo>
                    <a:pt x="457" y="840"/>
                    <a:pt x="457" y="803"/>
                    <a:pt x="457" y="730"/>
                  </a:cubicBezTo>
                  <a:cubicBezTo>
                    <a:pt x="493" y="685"/>
                    <a:pt x="493" y="612"/>
                    <a:pt x="457" y="539"/>
                  </a:cubicBezTo>
                  <a:cubicBezTo>
                    <a:pt x="457" y="420"/>
                    <a:pt x="420" y="311"/>
                    <a:pt x="338" y="229"/>
                  </a:cubicBezTo>
                  <a:cubicBezTo>
                    <a:pt x="302" y="156"/>
                    <a:pt x="265" y="119"/>
                    <a:pt x="229" y="83"/>
                  </a:cubicBezTo>
                  <a:cubicBezTo>
                    <a:pt x="192" y="46"/>
                    <a:pt x="147" y="46"/>
                    <a:pt x="74" y="0"/>
                  </a:cubicBezTo>
                  <a:close/>
                </a:path>
              </a:pathLst>
            </a:custGeom>
            <a:solidFill>
              <a:srgbClr val="D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56"/>
            <p:cNvSpPr/>
            <p:nvPr/>
          </p:nvSpPr>
          <p:spPr>
            <a:xfrm>
              <a:off x="6810305" y="2257730"/>
              <a:ext cx="34935" cy="21726"/>
            </a:xfrm>
            <a:custGeom>
              <a:avLst/>
              <a:gdLst/>
              <a:ahLst/>
              <a:cxnLst/>
              <a:rect l="l" t="t" r="r" b="b"/>
              <a:pathLst>
                <a:path w="603" h="375" extrusionOk="0">
                  <a:moveTo>
                    <a:pt x="411" y="1"/>
                  </a:moveTo>
                  <a:cubicBezTo>
                    <a:pt x="338" y="1"/>
                    <a:pt x="301" y="1"/>
                    <a:pt x="228" y="37"/>
                  </a:cubicBezTo>
                  <a:cubicBezTo>
                    <a:pt x="228" y="37"/>
                    <a:pt x="183" y="73"/>
                    <a:pt x="146" y="73"/>
                  </a:cubicBezTo>
                  <a:cubicBezTo>
                    <a:pt x="146" y="73"/>
                    <a:pt x="110" y="110"/>
                    <a:pt x="73" y="146"/>
                  </a:cubicBezTo>
                  <a:cubicBezTo>
                    <a:pt x="73" y="146"/>
                    <a:pt x="73" y="192"/>
                    <a:pt x="37" y="192"/>
                  </a:cubicBezTo>
                  <a:lnTo>
                    <a:pt x="37" y="229"/>
                  </a:lnTo>
                  <a:lnTo>
                    <a:pt x="37" y="265"/>
                  </a:lnTo>
                  <a:cubicBezTo>
                    <a:pt x="0" y="265"/>
                    <a:pt x="0" y="302"/>
                    <a:pt x="0" y="302"/>
                  </a:cubicBezTo>
                  <a:lnTo>
                    <a:pt x="0" y="338"/>
                  </a:lnTo>
                  <a:cubicBezTo>
                    <a:pt x="0" y="338"/>
                    <a:pt x="37" y="338"/>
                    <a:pt x="37" y="375"/>
                  </a:cubicBezTo>
                  <a:lnTo>
                    <a:pt x="73" y="375"/>
                  </a:lnTo>
                  <a:cubicBezTo>
                    <a:pt x="110" y="375"/>
                    <a:pt x="110" y="338"/>
                    <a:pt x="110" y="338"/>
                  </a:cubicBezTo>
                  <a:cubicBezTo>
                    <a:pt x="146" y="302"/>
                    <a:pt x="146" y="302"/>
                    <a:pt x="183" y="265"/>
                  </a:cubicBezTo>
                  <a:cubicBezTo>
                    <a:pt x="183" y="229"/>
                    <a:pt x="228" y="192"/>
                    <a:pt x="265" y="146"/>
                  </a:cubicBezTo>
                  <a:cubicBezTo>
                    <a:pt x="301" y="146"/>
                    <a:pt x="301" y="146"/>
                    <a:pt x="338" y="110"/>
                  </a:cubicBezTo>
                  <a:lnTo>
                    <a:pt x="529" y="110"/>
                  </a:lnTo>
                  <a:cubicBezTo>
                    <a:pt x="566" y="110"/>
                    <a:pt x="602" y="110"/>
                    <a:pt x="602" y="73"/>
                  </a:cubicBezTo>
                  <a:cubicBezTo>
                    <a:pt x="602" y="37"/>
                    <a:pt x="602" y="37"/>
                    <a:pt x="566" y="37"/>
                  </a:cubicBezTo>
                  <a:cubicBezTo>
                    <a:pt x="529" y="1"/>
                    <a:pt x="456" y="1"/>
                    <a:pt x="411" y="1"/>
                  </a:cubicBezTo>
                  <a:close/>
                </a:path>
              </a:pathLst>
            </a:custGeom>
            <a:solidFill>
              <a:srgbClr val="D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56"/>
            <p:cNvSpPr/>
            <p:nvPr/>
          </p:nvSpPr>
          <p:spPr>
            <a:xfrm>
              <a:off x="6488410" y="2261959"/>
              <a:ext cx="44436" cy="127978"/>
            </a:xfrm>
            <a:custGeom>
              <a:avLst/>
              <a:gdLst/>
              <a:ahLst/>
              <a:cxnLst/>
              <a:rect l="l" t="t" r="r" b="b"/>
              <a:pathLst>
                <a:path w="767" h="2209" extrusionOk="0">
                  <a:moveTo>
                    <a:pt x="457" y="0"/>
                  </a:moveTo>
                  <a:lnTo>
                    <a:pt x="420" y="37"/>
                  </a:lnTo>
                  <a:cubicBezTo>
                    <a:pt x="384" y="37"/>
                    <a:pt x="384" y="73"/>
                    <a:pt x="384" y="73"/>
                  </a:cubicBezTo>
                  <a:lnTo>
                    <a:pt x="384" y="156"/>
                  </a:lnTo>
                  <a:cubicBezTo>
                    <a:pt x="420" y="302"/>
                    <a:pt x="457" y="457"/>
                    <a:pt x="493" y="612"/>
                  </a:cubicBezTo>
                  <a:lnTo>
                    <a:pt x="493" y="575"/>
                  </a:lnTo>
                  <a:cubicBezTo>
                    <a:pt x="539" y="803"/>
                    <a:pt x="539" y="986"/>
                    <a:pt x="493" y="1214"/>
                  </a:cubicBezTo>
                  <a:cubicBezTo>
                    <a:pt x="429" y="1171"/>
                    <a:pt x="362" y="1153"/>
                    <a:pt x="295" y="1153"/>
                  </a:cubicBezTo>
                  <a:cubicBezTo>
                    <a:pt x="248" y="1153"/>
                    <a:pt x="201" y="1162"/>
                    <a:pt x="156" y="1177"/>
                  </a:cubicBezTo>
                  <a:cubicBezTo>
                    <a:pt x="37" y="1259"/>
                    <a:pt x="1" y="1405"/>
                    <a:pt x="1" y="1560"/>
                  </a:cubicBezTo>
                  <a:cubicBezTo>
                    <a:pt x="1" y="1716"/>
                    <a:pt x="83" y="1862"/>
                    <a:pt x="192" y="1980"/>
                  </a:cubicBezTo>
                  <a:cubicBezTo>
                    <a:pt x="229" y="2053"/>
                    <a:pt x="311" y="2090"/>
                    <a:pt x="384" y="2126"/>
                  </a:cubicBezTo>
                  <a:cubicBezTo>
                    <a:pt x="457" y="2172"/>
                    <a:pt x="575" y="2208"/>
                    <a:pt x="648" y="2208"/>
                  </a:cubicBezTo>
                  <a:cubicBezTo>
                    <a:pt x="721" y="2208"/>
                    <a:pt x="767" y="2172"/>
                    <a:pt x="767" y="2126"/>
                  </a:cubicBezTo>
                  <a:cubicBezTo>
                    <a:pt x="767" y="2053"/>
                    <a:pt x="721" y="2017"/>
                    <a:pt x="648" y="2017"/>
                  </a:cubicBezTo>
                  <a:lnTo>
                    <a:pt x="612" y="2017"/>
                  </a:lnTo>
                  <a:cubicBezTo>
                    <a:pt x="575" y="2017"/>
                    <a:pt x="539" y="2017"/>
                    <a:pt x="493" y="1980"/>
                  </a:cubicBezTo>
                  <a:cubicBezTo>
                    <a:pt x="457" y="1980"/>
                    <a:pt x="420" y="1944"/>
                    <a:pt x="384" y="1944"/>
                  </a:cubicBezTo>
                  <a:cubicBezTo>
                    <a:pt x="347" y="1898"/>
                    <a:pt x="311" y="1862"/>
                    <a:pt x="311" y="1825"/>
                  </a:cubicBezTo>
                  <a:cubicBezTo>
                    <a:pt x="265" y="1789"/>
                    <a:pt x="229" y="1752"/>
                    <a:pt x="229" y="1716"/>
                  </a:cubicBezTo>
                  <a:cubicBezTo>
                    <a:pt x="192" y="1670"/>
                    <a:pt x="192" y="1633"/>
                    <a:pt x="192" y="1597"/>
                  </a:cubicBezTo>
                  <a:lnTo>
                    <a:pt x="192" y="1487"/>
                  </a:lnTo>
                  <a:lnTo>
                    <a:pt x="192" y="1405"/>
                  </a:lnTo>
                  <a:lnTo>
                    <a:pt x="229" y="1369"/>
                  </a:lnTo>
                  <a:lnTo>
                    <a:pt x="265" y="1332"/>
                  </a:lnTo>
                  <a:lnTo>
                    <a:pt x="347" y="1332"/>
                  </a:lnTo>
                  <a:cubicBezTo>
                    <a:pt x="384" y="1332"/>
                    <a:pt x="420" y="1332"/>
                    <a:pt x="420" y="1369"/>
                  </a:cubicBezTo>
                  <a:cubicBezTo>
                    <a:pt x="457" y="1369"/>
                    <a:pt x="493" y="1405"/>
                    <a:pt x="539" y="1405"/>
                  </a:cubicBezTo>
                  <a:cubicBezTo>
                    <a:pt x="557" y="1424"/>
                    <a:pt x="575" y="1433"/>
                    <a:pt x="594" y="1433"/>
                  </a:cubicBezTo>
                  <a:cubicBezTo>
                    <a:pt x="612" y="1433"/>
                    <a:pt x="630" y="1424"/>
                    <a:pt x="648" y="1405"/>
                  </a:cubicBezTo>
                  <a:cubicBezTo>
                    <a:pt x="648" y="1405"/>
                    <a:pt x="685" y="1369"/>
                    <a:pt x="685" y="1332"/>
                  </a:cubicBezTo>
                  <a:lnTo>
                    <a:pt x="685" y="721"/>
                  </a:lnTo>
                  <a:cubicBezTo>
                    <a:pt x="685" y="612"/>
                    <a:pt x="648" y="493"/>
                    <a:pt x="648" y="384"/>
                  </a:cubicBezTo>
                  <a:cubicBezTo>
                    <a:pt x="612" y="265"/>
                    <a:pt x="575" y="156"/>
                    <a:pt x="539" y="73"/>
                  </a:cubicBezTo>
                  <a:cubicBezTo>
                    <a:pt x="539" y="37"/>
                    <a:pt x="493" y="37"/>
                    <a:pt x="493" y="37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rgbClr val="DDB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56"/>
            <p:cNvSpPr/>
            <p:nvPr/>
          </p:nvSpPr>
          <p:spPr>
            <a:xfrm>
              <a:off x="6290209" y="1876675"/>
              <a:ext cx="559768" cy="387411"/>
            </a:xfrm>
            <a:custGeom>
              <a:avLst/>
              <a:gdLst/>
              <a:ahLst/>
              <a:cxnLst/>
              <a:rect l="l" t="t" r="r" b="b"/>
              <a:pathLst>
                <a:path w="9662" h="6687" extrusionOk="0">
                  <a:moveTo>
                    <a:pt x="5666" y="0"/>
                  </a:moveTo>
                  <a:cubicBezTo>
                    <a:pt x="5511" y="0"/>
                    <a:pt x="5401" y="37"/>
                    <a:pt x="5283" y="73"/>
                  </a:cubicBezTo>
                  <a:cubicBezTo>
                    <a:pt x="5173" y="110"/>
                    <a:pt x="5100" y="192"/>
                    <a:pt x="5018" y="265"/>
                  </a:cubicBezTo>
                  <a:cubicBezTo>
                    <a:pt x="4753" y="155"/>
                    <a:pt x="4452" y="73"/>
                    <a:pt x="4106" y="37"/>
                  </a:cubicBezTo>
                  <a:lnTo>
                    <a:pt x="3613" y="37"/>
                  </a:lnTo>
                  <a:cubicBezTo>
                    <a:pt x="3458" y="37"/>
                    <a:pt x="3312" y="73"/>
                    <a:pt x="3120" y="110"/>
                  </a:cubicBezTo>
                  <a:cubicBezTo>
                    <a:pt x="2819" y="192"/>
                    <a:pt x="2473" y="301"/>
                    <a:pt x="2172" y="456"/>
                  </a:cubicBezTo>
                  <a:cubicBezTo>
                    <a:pt x="1862" y="611"/>
                    <a:pt x="1561" y="794"/>
                    <a:pt x="1296" y="1022"/>
                  </a:cubicBezTo>
                  <a:cubicBezTo>
                    <a:pt x="1031" y="1250"/>
                    <a:pt x="803" y="1478"/>
                    <a:pt x="612" y="1788"/>
                  </a:cubicBezTo>
                  <a:cubicBezTo>
                    <a:pt x="420" y="2053"/>
                    <a:pt x="265" y="2354"/>
                    <a:pt x="156" y="2618"/>
                  </a:cubicBezTo>
                  <a:cubicBezTo>
                    <a:pt x="83" y="2928"/>
                    <a:pt x="1" y="3229"/>
                    <a:pt x="1" y="3531"/>
                  </a:cubicBezTo>
                  <a:cubicBezTo>
                    <a:pt x="1" y="3841"/>
                    <a:pt x="83" y="4142"/>
                    <a:pt x="229" y="4406"/>
                  </a:cubicBezTo>
                  <a:cubicBezTo>
                    <a:pt x="265" y="4525"/>
                    <a:pt x="347" y="4598"/>
                    <a:pt x="420" y="4671"/>
                  </a:cubicBezTo>
                  <a:cubicBezTo>
                    <a:pt x="493" y="4789"/>
                    <a:pt x="612" y="4862"/>
                    <a:pt x="721" y="4945"/>
                  </a:cubicBezTo>
                  <a:cubicBezTo>
                    <a:pt x="876" y="5054"/>
                    <a:pt x="1104" y="5091"/>
                    <a:pt x="1369" y="5127"/>
                  </a:cubicBezTo>
                  <a:lnTo>
                    <a:pt x="1524" y="5127"/>
                  </a:lnTo>
                  <a:cubicBezTo>
                    <a:pt x="1752" y="5127"/>
                    <a:pt x="1944" y="5091"/>
                    <a:pt x="2090" y="5018"/>
                  </a:cubicBezTo>
                  <a:cubicBezTo>
                    <a:pt x="2281" y="4945"/>
                    <a:pt x="2400" y="4862"/>
                    <a:pt x="2509" y="4716"/>
                  </a:cubicBezTo>
                  <a:cubicBezTo>
                    <a:pt x="2546" y="4753"/>
                    <a:pt x="2591" y="4789"/>
                    <a:pt x="2628" y="4826"/>
                  </a:cubicBezTo>
                  <a:cubicBezTo>
                    <a:pt x="2819" y="4945"/>
                    <a:pt x="3084" y="5018"/>
                    <a:pt x="3385" y="5054"/>
                  </a:cubicBezTo>
                  <a:lnTo>
                    <a:pt x="3540" y="5054"/>
                  </a:lnTo>
                  <a:cubicBezTo>
                    <a:pt x="3613" y="5054"/>
                    <a:pt x="3686" y="5054"/>
                    <a:pt x="3805" y="5018"/>
                  </a:cubicBezTo>
                  <a:cubicBezTo>
                    <a:pt x="3960" y="5018"/>
                    <a:pt x="4142" y="4981"/>
                    <a:pt x="4370" y="4899"/>
                  </a:cubicBezTo>
                  <a:cubicBezTo>
                    <a:pt x="4562" y="4826"/>
                    <a:pt x="4753" y="4753"/>
                    <a:pt x="4945" y="4634"/>
                  </a:cubicBezTo>
                  <a:cubicBezTo>
                    <a:pt x="5137" y="4561"/>
                    <a:pt x="5283" y="4443"/>
                    <a:pt x="5474" y="4297"/>
                  </a:cubicBezTo>
                  <a:cubicBezTo>
                    <a:pt x="5702" y="4178"/>
                    <a:pt x="5894" y="4032"/>
                    <a:pt x="6085" y="3877"/>
                  </a:cubicBezTo>
                  <a:cubicBezTo>
                    <a:pt x="6085" y="3950"/>
                    <a:pt x="6158" y="4032"/>
                    <a:pt x="6240" y="4105"/>
                  </a:cubicBezTo>
                  <a:cubicBezTo>
                    <a:pt x="6277" y="4142"/>
                    <a:pt x="6350" y="4215"/>
                    <a:pt x="6469" y="4215"/>
                  </a:cubicBezTo>
                  <a:cubicBezTo>
                    <a:pt x="6542" y="4260"/>
                    <a:pt x="6614" y="4297"/>
                    <a:pt x="6733" y="4297"/>
                  </a:cubicBezTo>
                  <a:lnTo>
                    <a:pt x="6806" y="4297"/>
                  </a:lnTo>
                  <a:cubicBezTo>
                    <a:pt x="6879" y="4297"/>
                    <a:pt x="6961" y="4297"/>
                    <a:pt x="7034" y="4260"/>
                  </a:cubicBezTo>
                  <a:cubicBezTo>
                    <a:pt x="7107" y="4260"/>
                    <a:pt x="7226" y="4178"/>
                    <a:pt x="7335" y="4142"/>
                  </a:cubicBezTo>
                  <a:cubicBezTo>
                    <a:pt x="7381" y="4105"/>
                    <a:pt x="7417" y="4069"/>
                    <a:pt x="7454" y="4032"/>
                  </a:cubicBezTo>
                  <a:lnTo>
                    <a:pt x="7454" y="4032"/>
                  </a:lnTo>
                  <a:cubicBezTo>
                    <a:pt x="7417" y="4178"/>
                    <a:pt x="7381" y="4333"/>
                    <a:pt x="7335" y="4525"/>
                  </a:cubicBezTo>
                  <a:cubicBezTo>
                    <a:pt x="7299" y="4671"/>
                    <a:pt x="7299" y="4862"/>
                    <a:pt x="7299" y="5018"/>
                  </a:cubicBezTo>
                  <a:cubicBezTo>
                    <a:pt x="7262" y="5209"/>
                    <a:pt x="7299" y="5355"/>
                    <a:pt x="7299" y="5510"/>
                  </a:cubicBezTo>
                  <a:cubicBezTo>
                    <a:pt x="7381" y="5893"/>
                    <a:pt x="7490" y="6158"/>
                    <a:pt x="7682" y="6386"/>
                  </a:cubicBezTo>
                  <a:cubicBezTo>
                    <a:pt x="7718" y="6459"/>
                    <a:pt x="7791" y="6495"/>
                    <a:pt x="7873" y="6541"/>
                  </a:cubicBezTo>
                  <a:cubicBezTo>
                    <a:pt x="7946" y="6614"/>
                    <a:pt x="8019" y="6650"/>
                    <a:pt x="8101" y="6650"/>
                  </a:cubicBezTo>
                  <a:cubicBezTo>
                    <a:pt x="8138" y="6650"/>
                    <a:pt x="8174" y="6687"/>
                    <a:pt x="8211" y="6687"/>
                  </a:cubicBezTo>
                  <a:cubicBezTo>
                    <a:pt x="8247" y="6687"/>
                    <a:pt x="8293" y="6650"/>
                    <a:pt x="8330" y="6650"/>
                  </a:cubicBezTo>
                  <a:cubicBezTo>
                    <a:pt x="8366" y="6650"/>
                    <a:pt x="8439" y="6614"/>
                    <a:pt x="8521" y="6578"/>
                  </a:cubicBezTo>
                  <a:cubicBezTo>
                    <a:pt x="8786" y="6459"/>
                    <a:pt x="8977" y="6194"/>
                    <a:pt x="9050" y="6003"/>
                  </a:cubicBezTo>
                  <a:cubicBezTo>
                    <a:pt x="9205" y="5738"/>
                    <a:pt x="9315" y="5437"/>
                    <a:pt x="9351" y="5127"/>
                  </a:cubicBezTo>
                  <a:lnTo>
                    <a:pt x="9351" y="5054"/>
                  </a:lnTo>
                  <a:cubicBezTo>
                    <a:pt x="9470" y="4716"/>
                    <a:pt x="9579" y="4297"/>
                    <a:pt x="9616" y="3877"/>
                  </a:cubicBezTo>
                  <a:cubicBezTo>
                    <a:pt x="9616" y="3649"/>
                    <a:pt x="9661" y="3421"/>
                    <a:pt x="9661" y="3193"/>
                  </a:cubicBezTo>
                  <a:cubicBezTo>
                    <a:pt x="9661" y="3038"/>
                    <a:pt x="9616" y="2928"/>
                    <a:pt x="9616" y="2773"/>
                  </a:cubicBezTo>
                  <a:cubicBezTo>
                    <a:pt x="9579" y="2509"/>
                    <a:pt x="9470" y="2244"/>
                    <a:pt x="9351" y="1980"/>
                  </a:cubicBezTo>
                  <a:cubicBezTo>
                    <a:pt x="9242" y="1706"/>
                    <a:pt x="9050" y="1478"/>
                    <a:pt x="8859" y="1368"/>
                  </a:cubicBezTo>
                  <a:cubicBezTo>
                    <a:pt x="8786" y="1296"/>
                    <a:pt x="8704" y="1250"/>
                    <a:pt x="8594" y="1213"/>
                  </a:cubicBezTo>
                  <a:cubicBezTo>
                    <a:pt x="8521" y="1177"/>
                    <a:pt x="8403" y="1177"/>
                    <a:pt x="8330" y="1177"/>
                  </a:cubicBezTo>
                  <a:lnTo>
                    <a:pt x="8293" y="1177"/>
                  </a:lnTo>
                  <a:cubicBezTo>
                    <a:pt x="8211" y="1177"/>
                    <a:pt x="8101" y="1213"/>
                    <a:pt x="7983" y="1250"/>
                  </a:cubicBezTo>
                  <a:cubicBezTo>
                    <a:pt x="7910" y="1250"/>
                    <a:pt x="7791" y="1332"/>
                    <a:pt x="7718" y="1368"/>
                  </a:cubicBezTo>
                  <a:cubicBezTo>
                    <a:pt x="7718" y="1250"/>
                    <a:pt x="7682" y="1177"/>
                    <a:pt x="7609" y="1067"/>
                  </a:cubicBezTo>
                  <a:cubicBezTo>
                    <a:pt x="7527" y="912"/>
                    <a:pt x="7454" y="757"/>
                    <a:pt x="7299" y="611"/>
                  </a:cubicBezTo>
                  <a:cubicBezTo>
                    <a:pt x="7226" y="529"/>
                    <a:pt x="7107" y="456"/>
                    <a:pt x="6961" y="338"/>
                  </a:cubicBezTo>
                  <a:cubicBezTo>
                    <a:pt x="6843" y="301"/>
                    <a:pt x="6697" y="228"/>
                    <a:pt x="6578" y="155"/>
                  </a:cubicBezTo>
                  <a:cubicBezTo>
                    <a:pt x="6277" y="37"/>
                    <a:pt x="5967" y="0"/>
                    <a:pt x="5702" y="0"/>
                  </a:cubicBezTo>
                  <a:close/>
                </a:path>
              </a:pathLst>
            </a:custGeom>
            <a:solidFill>
              <a:srgbClr val="8D5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56"/>
            <p:cNvSpPr/>
            <p:nvPr/>
          </p:nvSpPr>
          <p:spPr>
            <a:xfrm>
              <a:off x="6726240" y="2123489"/>
              <a:ext cx="48723" cy="121084"/>
            </a:xfrm>
            <a:custGeom>
              <a:avLst/>
              <a:gdLst/>
              <a:ahLst/>
              <a:cxnLst/>
              <a:rect l="l" t="t" r="r" b="b"/>
              <a:pathLst>
                <a:path w="841" h="2090" extrusionOk="0">
                  <a:moveTo>
                    <a:pt x="156" y="0"/>
                  </a:moveTo>
                  <a:cubicBezTo>
                    <a:pt x="119" y="0"/>
                    <a:pt x="119" y="0"/>
                    <a:pt x="119" y="37"/>
                  </a:cubicBezTo>
                  <a:cubicBezTo>
                    <a:pt x="37" y="411"/>
                    <a:pt x="1" y="831"/>
                    <a:pt x="37" y="1250"/>
                  </a:cubicBezTo>
                  <a:cubicBezTo>
                    <a:pt x="83" y="1478"/>
                    <a:pt x="119" y="1670"/>
                    <a:pt x="229" y="1861"/>
                  </a:cubicBezTo>
                  <a:cubicBezTo>
                    <a:pt x="311" y="1934"/>
                    <a:pt x="384" y="1971"/>
                    <a:pt x="457" y="2007"/>
                  </a:cubicBezTo>
                  <a:cubicBezTo>
                    <a:pt x="493" y="2053"/>
                    <a:pt x="575" y="2053"/>
                    <a:pt x="612" y="2089"/>
                  </a:cubicBezTo>
                  <a:lnTo>
                    <a:pt x="804" y="2089"/>
                  </a:lnTo>
                  <a:cubicBezTo>
                    <a:pt x="840" y="2089"/>
                    <a:pt x="840" y="2053"/>
                    <a:pt x="840" y="2007"/>
                  </a:cubicBezTo>
                  <a:cubicBezTo>
                    <a:pt x="840" y="1971"/>
                    <a:pt x="840" y="1971"/>
                    <a:pt x="804" y="1934"/>
                  </a:cubicBezTo>
                  <a:lnTo>
                    <a:pt x="721" y="1934"/>
                  </a:lnTo>
                  <a:cubicBezTo>
                    <a:pt x="685" y="1934"/>
                    <a:pt x="612" y="1934"/>
                    <a:pt x="575" y="1898"/>
                  </a:cubicBezTo>
                  <a:cubicBezTo>
                    <a:pt x="539" y="1898"/>
                    <a:pt x="493" y="1861"/>
                    <a:pt x="457" y="1825"/>
                  </a:cubicBezTo>
                  <a:cubicBezTo>
                    <a:pt x="420" y="1825"/>
                    <a:pt x="384" y="1779"/>
                    <a:pt x="347" y="1743"/>
                  </a:cubicBezTo>
                  <a:cubicBezTo>
                    <a:pt x="311" y="1670"/>
                    <a:pt x="265" y="1633"/>
                    <a:pt x="229" y="1551"/>
                  </a:cubicBezTo>
                  <a:cubicBezTo>
                    <a:pt x="192" y="1442"/>
                    <a:pt x="156" y="1323"/>
                    <a:pt x="156" y="1177"/>
                  </a:cubicBezTo>
                  <a:cubicBezTo>
                    <a:pt x="83" y="794"/>
                    <a:pt x="119" y="411"/>
                    <a:pt x="192" y="37"/>
                  </a:cubicBezTo>
                  <a:cubicBezTo>
                    <a:pt x="192" y="0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56"/>
            <p:cNvSpPr/>
            <p:nvPr/>
          </p:nvSpPr>
          <p:spPr>
            <a:xfrm>
              <a:off x="6754802" y="2197996"/>
              <a:ext cx="42350" cy="33371"/>
            </a:xfrm>
            <a:custGeom>
              <a:avLst/>
              <a:gdLst/>
              <a:ahLst/>
              <a:cxnLst/>
              <a:rect l="l" t="t" r="r" b="b"/>
              <a:pathLst>
                <a:path w="731" h="576" extrusionOk="0">
                  <a:moveTo>
                    <a:pt x="46" y="1"/>
                  </a:moveTo>
                  <a:cubicBezTo>
                    <a:pt x="46" y="1"/>
                    <a:pt x="0" y="1"/>
                    <a:pt x="0" y="37"/>
                  </a:cubicBezTo>
                  <a:lnTo>
                    <a:pt x="0" y="156"/>
                  </a:lnTo>
                  <a:cubicBezTo>
                    <a:pt x="46" y="192"/>
                    <a:pt x="46" y="192"/>
                    <a:pt x="46" y="229"/>
                  </a:cubicBezTo>
                  <a:cubicBezTo>
                    <a:pt x="82" y="265"/>
                    <a:pt x="82" y="311"/>
                    <a:pt x="119" y="347"/>
                  </a:cubicBezTo>
                  <a:cubicBezTo>
                    <a:pt x="155" y="384"/>
                    <a:pt x="155" y="384"/>
                    <a:pt x="192" y="420"/>
                  </a:cubicBezTo>
                  <a:cubicBezTo>
                    <a:pt x="347" y="539"/>
                    <a:pt x="502" y="575"/>
                    <a:pt x="648" y="575"/>
                  </a:cubicBezTo>
                  <a:cubicBezTo>
                    <a:pt x="685" y="575"/>
                    <a:pt x="685" y="575"/>
                    <a:pt x="685" y="539"/>
                  </a:cubicBezTo>
                  <a:cubicBezTo>
                    <a:pt x="730" y="539"/>
                    <a:pt x="730" y="493"/>
                    <a:pt x="730" y="493"/>
                  </a:cubicBezTo>
                  <a:cubicBezTo>
                    <a:pt x="730" y="457"/>
                    <a:pt x="685" y="420"/>
                    <a:pt x="648" y="420"/>
                  </a:cubicBezTo>
                  <a:lnTo>
                    <a:pt x="502" y="420"/>
                  </a:lnTo>
                  <a:cubicBezTo>
                    <a:pt x="457" y="420"/>
                    <a:pt x="384" y="384"/>
                    <a:pt x="347" y="384"/>
                  </a:cubicBezTo>
                  <a:cubicBezTo>
                    <a:pt x="311" y="347"/>
                    <a:pt x="274" y="347"/>
                    <a:pt x="192" y="311"/>
                  </a:cubicBezTo>
                  <a:lnTo>
                    <a:pt x="228" y="311"/>
                  </a:lnTo>
                  <a:cubicBezTo>
                    <a:pt x="192" y="311"/>
                    <a:pt x="155" y="265"/>
                    <a:pt x="155" y="229"/>
                  </a:cubicBezTo>
                  <a:cubicBezTo>
                    <a:pt x="119" y="229"/>
                    <a:pt x="119" y="192"/>
                    <a:pt x="119" y="156"/>
                  </a:cubicBezTo>
                  <a:cubicBezTo>
                    <a:pt x="82" y="119"/>
                    <a:pt x="82" y="119"/>
                    <a:pt x="82" y="83"/>
                  </a:cubicBezTo>
                  <a:lnTo>
                    <a:pt x="82" y="37"/>
                  </a:lnTo>
                  <a:cubicBezTo>
                    <a:pt x="82" y="1"/>
                    <a:pt x="82" y="1"/>
                    <a:pt x="46" y="1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56"/>
            <p:cNvSpPr/>
            <p:nvPr/>
          </p:nvSpPr>
          <p:spPr>
            <a:xfrm>
              <a:off x="6852020" y="2021982"/>
              <a:ext cx="68247" cy="358386"/>
            </a:xfrm>
            <a:custGeom>
              <a:avLst/>
              <a:gdLst/>
              <a:ahLst/>
              <a:cxnLst/>
              <a:rect l="l" t="t" r="r" b="b"/>
              <a:pathLst>
                <a:path w="1178" h="6186" extrusionOk="0">
                  <a:moveTo>
                    <a:pt x="110" y="1"/>
                  </a:moveTo>
                  <a:lnTo>
                    <a:pt x="110" y="37"/>
                  </a:lnTo>
                  <a:lnTo>
                    <a:pt x="147" y="74"/>
                  </a:lnTo>
                  <a:cubicBezTo>
                    <a:pt x="338" y="302"/>
                    <a:pt x="494" y="566"/>
                    <a:pt x="603" y="877"/>
                  </a:cubicBezTo>
                  <a:cubicBezTo>
                    <a:pt x="795" y="1333"/>
                    <a:pt x="913" y="1789"/>
                    <a:pt x="950" y="2281"/>
                  </a:cubicBezTo>
                  <a:lnTo>
                    <a:pt x="950" y="2245"/>
                  </a:lnTo>
                  <a:cubicBezTo>
                    <a:pt x="1023" y="2774"/>
                    <a:pt x="1023" y="3267"/>
                    <a:pt x="986" y="3805"/>
                  </a:cubicBezTo>
                  <a:cubicBezTo>
                    <a:pt x="913" y="4215"/>
                    <a:pt x="795" y="4672"/>
                    <a:pt x="603" y="5091"/>
                  </a:cubicBezTo>
                  <a:lnTo>
                    <a:pt x="649" y="5091"/>
                  </a:lnTo>
                  <a:lnTo>
                    <a:pt x="603" y="5128"/>
                  </a:lnTo>
                  <a:cubicBezTo>
                    <a:pt x="494" y="5356"/>
                    <a:pt x="375" y="5629"/>
                    <a:pt x="193" y="5858"/>
                  </a:cubicBezTo>
                  <a:lnTo>
                    <a:pt x="193" y="5812"/>
                  </a:lnTo>
                  <a:cubicBezTo>
                    <a:pt x="193" y="5858"/>
                    <a:pt x="147" y="5894"/>
                    <a:pt x="110" y="5931"/>
                  </a:cubicBezTo>
                  <a:cubicBezTo>
                    <a:pt x="74" y="5967"/>
                    <a:pt x="74" y="6004"/>
                    <a:pt x="37" y="6040"/>
                  </a:cubicBezTo>
                  <a:cubicBezTo>
                    <a:pt x="1" y="6086"/>
                    <a:pt x="1" y="6122"/>
                    <a:pt x="37" y="6159"/>
                  </a:cubicBezTo>
                  <a:cubicBezTo>
                    <a:pt x="56" y="6177"/>
                    <a:pt x="74" y="6186"/>
                    <a:pt x="92" y="6186"/>
                  </a:cubicBezTo>
                  <a:cubicBezTo>
                    <a:pt x="110" y="6186"/>
                    <a:pt x="129" y="6177"/>
                    <a:pt x="147" y="6159"/>
                  </a:cubicBezTo>
                  <a:cubicBezTo>
                    <a:pt x="193" y="6159"/>
                    <a:pt x="193" y="6122"/>
                    <a:pt x="229" y="6086"/>
                  </a:cubicBezTo>
                  <a:cubicBezTo>
                    <a:pt x="266" y="6086"/>
                    <a:pt x="266" y="6040"/>
                    <a:pt x="302" y="6004"/>
                  </a:cubicBezTo>
                  <a:cubicBezTo>
                    <a:pt x="338" y="5967"/>
                    <a:pt x="421" y="5894"/>
                    <a:pt x="457" y="5858"/>
                  </a:cubicBezTo>
                  <a:cubicBezTo>
                    <a:pt x="530" y="5702"/>
                    <a:pt x="603" y="5584"/>
                    <a:pt x="685" y="5474"/>
                  </a:cubicBezTo>
                  <a:cubicBezTo>
                    <a:pt x="758" y="5319"/>
                    <a:pt x="831" y="5173"/>
                    <a:pt x="877" y="5018"/>
                  </a:cubicBezTo>
                  <a:cubicBezTo>
                    <a:pt x="950" y="4900"/>
                    <a:pt x="986" y="4754"/>
                    <a:pt x="1023" y="4599"/>
                  </a:cubicBezTo>
                  <a:cubicBezTo>
                    <a:pt x="1105" y="4261"/>
                    <a:pt x="1141" y="3951"/>
                    <a:pt x="1178" y="3613"/>
                  </a:cubicBezTo>
                  <a:cubicBezTo>
                    <a:pt x="1178" y="3267"/>
                    <a:pt x="1178" y="2966"/>
                    <a:pt x="1141" y="2619"/>
                  </a:cubicBezTo>
                  <a:cubicBezTo>
                    <a:pt x="1141" y="2354"/>
                    <a:pt x="1105" y="2126"/>
                    <a:pt x="1023" y="1862"/>
                  </a:cubicBezTo>
                  <a:cubicBezTo>
                    <a:pt x="986" y="1634"/>
                    <a:pt x="913" y="1406"/>
                    <a:pt x="831" y="1178"/>
                  </a:cubicBezTo>
                  <a:cubicBezTo>
                    <a:pt x="685" y="758"/>
                    <a:pt x="457" y="338"/>
                    <a:pt x="147" y="1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56"/>
            <p:cNvSpPr/>
            <p:nvPr/>
          </p:nvSpPr>
          <p:spPr>
            <a:xfrm>
              <a:off x="6873688" y="2195910"/>
              <a:ext cx="20161" cy="86207"/>
            </a:xfrm>
            <a:custGeom>
              <a:avLst/>
              <a:gdLst/>
              <a:ahLst/>
              <a:cxnLst/>
              <a:rect l="l" t="t" r="r" b="b"/>
              <a:pathLst>
                <a:path w="348" h="1488" extrusionOk="0">
                  <a:moveTo>
                    <a:pt x="311" y="0"/>
                  </a:moveTo>
                  <a:cubicBezTo>
                    <a:pt x="275" y="0"/>
                    <a:pt x="275" y="0"/>
                    <a:pt x="275" y="37"/>
                  </a:cubicBezTo>
                  <a:cubicBezTo>
                    <a:pt x="275" y="228"/>
                    <a:pt x="275" y="456"/>
                    <a:pt x="229" y="648"/>
                  </a:cubicBezTo>
                  <a:cubicBezTo>
                    <a:pt x="229" y="876"/>
                    <a:pt x="156" y="1104"/>
                    <a:pt x="47" y="1332"/>
                  </a:cubicBezTo>
                  <a:lnTo>
                    <a:pt x="83" y="1296"/>
                  </a:lnTo>
                  <a:lnTo>
                    <a:pt x="83" y="1296"/>
                  </a:lnTo>
                  <a:cubicBezTo>
                    <a:pt x="47" y="1332"/>
                    <a:pt x="47" y="1369"/>
                    <a:pt x="47" y="1405"/>
                  </a:cubicBezTo>
                  <a:cubicBezTo>
                    <a:pt x="1" y="1405"/>
                    <a:pt x="1" y="1442"/>
                    <a:pt x="1" y="1442"/>
                  </a:cubicBezTo>
                  <a:lnTo>
                    <a:pt x="47" y="1487"/>
                  </a:lnTo>
                  <a:lnTo>
                    <a:pt x="83" y="1487"/>
                  </a:lnTo>
                  <a:lnTo>
                    <a:pt x="120" y="1442"/>
                  </a:lnTo>
                  <a:cubicBezTo>
                    <a:pt x="156" y="1332"/>
                    <a:pt x="193" y="1259"/>
                    <a:pt x="229" y="1140"/>
                  </a:cubicBezTo>
                  <a:cubicBezTo>
                    <a:pt x="275" y="985"/>
                    <a:pt x="311" y="876"/>
                    <a:pt x="311" y="757"/>
                  </a:cubicBezTo>
                  <a:cubicBezTo>
                    <a:pt x="348" y="648"/>
                    <a:pt x="348" y="529"/>
                    <a:pt x="348" y="420"/>
                  </a:cubicBezTo>
                  <a:lnTo>
                    <a:pt x="348" y="37"/>
                  </a:lnTo>
                  <a:cubicBezTo>
                    <a:pt x="348" y="0"/>
                    <a:pt x="311" y="0"/>
                    <a:pt x="311" y="0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56"/>
            <p:cNvSpPr/>
            <p:nvPr/>
          </p:nvSpPr>
          <p:spPr>
            <a:xfrm>
              <a:off x="6754802" y="1969143"/>
              <a:ext cx="101502" cy="227742"/>
            </a:xfrm>
            <a:custGeom>
              <a:avLst/>
              <a:gdLst/>
              <a:ahLst/>
              <a:cxnLst/>
              <a:rect l="l" t="t" r="r" b="b"/>
              <a:pathLst>
                <a:path w="1752" h="3931" extrusionOk="0">
                  <a:moveTo>
                    <a:pt x="46" y="1"/>
                  </a:moveTo>
                  <a:cubicBezTo>
                    <a:pt x="0" y="37"/>
                    <a:pt x="0" y="74"/>
                    <a:pt x="46" y="74"/>
                  </a:cubicBezTo>
                  <a:cubicBezTo>
                    <a:pt x="192" y="110"/>
                    <a:pt x="311" y="192"/>
                    <a:pt x="457" y="302"/>
                  </a:cubicBezTo>
                  <a:cubicBezTo>
                    <a:pt x="575" y="420"/>
                    <a:pt x="730" y="530"/>
                    <a:pt x="840" y="685"/>
                  </a:cubicBezTo>
                  <a:lnTo>
                    <a:pt x="803" y="685"/>
                  </a:lnTo>
                  <a:cubicBezTo>
                    <a:pt x="958" y="876"/>
                    <a:pt x="1104" y="1104"/>
                    <a:pt x="1186" y="1332"/>
                  </a:cubicBezTo>
                  <a:cubicBezTo>
                    <a:pt x="1259" y="1478"/>
                    <a:pt x="1296" y="1633"/>
                    <a:pt x="1332" y="1789"/>
                  </a:cubicBezTo>
                  <a:cubicBezTo>
                    <a:pt x="1369" y="1980"/>
                    <a:pt x="1414" y="2126"/>
                    <a:pt x="1451" y="2318"/>
                  </a:cubicBezTo>
                  <a:lnTo>
                    <a:pt x="1451" y="2281"/>
                  </a:lnTo>
                  <a:cubicBezTo>
                    <a:pt x="1451" y="2391"/>
                    <a:pt x="1487" y="2546"/>
                    <a:pt x="1487" y="2664"/>
                  </a:cubicBezTo>
                  <a:lnTo>
                    <a:pt x="1487" y="3075"/>
                  </a:lnTo>
                  <a:lnTo>
                    <a:pt x="1487" y="3458"/>
                  </a:lnTo>
                  <a:cubicBezTo>
                    <a:pt x="1487" y="3577"/>
                    <a:pt x="1487" y="3686"/>
                    <a:pt x="1451" y="3805"/>
                  </a:cubicBezTo>
                  <a:cubicBezTo>
                    <a:pt x="1451" y="3841"/>
                    <a:pt x="1451" y="3841"/>
                    <a:pt x="1487" y="3878"/>
                  </a:cubicBezTo>
                  <a:cubicBezTo>
                    <a:pt x="1487" y="3914"/>
                    <a:pt x="1524" y="3914"/>
                    <a:pt x="1560" y="3914"/>
                  </a:cubicBezTo>
                  <a:cubicBezTo>
                    <a:pt x="1560" y="3926"/>
                    <a:pt x="1564" y="3930"/>
                    <a:pt x="1572" y="3930"/>
                  </a:cubicBezTo>
                  <a:cubicBezTo>
                    <a:pt x="1586" y="3930"/>
                    <a:pt x="1612" y="3914"/>
                    <a:pt x="1642" y="3914"/>
                  </a:cubicBezTo>
                  <a:cubicBezTo>
                    <a:pt x="1679" y="3914"/>
                    <a:pt x="1679" y="3878"/>
                    <a:pt x="1679" y="3841"/>
                  </a:cubicBezTo>
                  <a:cubicBezTo>
                    <a:pt x="1715" y="3759"/>
                    <a:pt x="1715" y="3686"/>
                    <a:pt x="1715" y="3613"/>
                  </a:cubicBezTo>
                  <a:cubicBezTo>
                    <a:pt x="1715" y="3531"/>
                    <a:pt x="1752" y="3458"/>
                    <a:pt x="1752" y="3385"/>
                  </a:cubicBezTo>
                  <a:lnTo>
                    <a:pt x="1752" y="2929"/>
                  </a:lnTo>
                  <a:cubicBezTo>
                    <a:pt x="1715" y="2774"/>
                    <a:pt x="1715" y="2619"/>
                    <a:pt x="1679" y="2473"/>
                  </a:cubicBezTo>
                  <a:cubicBezTo>
                    <a:pt x="1679" y="2281"/>
                    <a:pt x="1642" y="2126"/>
                    <a:pt x="1597" y="1980"/>
                  </a:cubicBezTo>
                  <a:cubicBezTo>
                    <a:pt x="1524" y="1825"/>
                    <a:pt x="1487" y="1670"/>
                    <a:pt x="1451" y="1524"/>
                  </a:cubicBezTo>
                  <a:cubicBezTo>
                    <a:pt x="1369" y="1369"/>
                    <a:pt x="1296" y="1250"/>
                    <a:pt x="1223" y="1104"/>
                  </a:cubicBezTo>
                  <a:cubicBezTo>
                    <a:pt x="1104" y="840"/>
                    <a:pt x="913" y="612"/>
                    <a:pt x="685" y="384"/>
                  </a:cubicBezTo>
                  <a:cubicBezTo>
                    <a:pt x="502" y="229"/>
                    <a:pt x="311" y="74"/>
                    <a:pt x="82" y="1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56"/>
            <p:cNvSpPr/>
            <p:nvPr/>
          </p:nvSpPr>
          <p:spPr>
            <a:xfrm>
              <a:off x="6865287" y="2085945"/>
              <a:ext cx="15353" cy="57124"/>
            </a:xfrm>
            <a:custGeom>
              <a:avLst/>
              <a:gdLst/>
              <a:ahLst/>
              <a:cxnLst/>
              <a:rect l="l" t="t" r="r" b="b"/>
              <a:pathLst>
                <a:path w="265" h="986" extrusionOk="0">
                  <a:moveTo>
                    <a:pt x="0" y="1"/>
                  </a:moveTo>
                  <a:lnTo>
                    <a:pt x="0" y="74"/>
                  </a:lnTo>
                  <a:cubicBezTo>
                    <a:pt x="0" y="110"/>
                    <a:pt x="37" y="147"/>
                    <a:pt x="37" y="192"/>
                  </a:cubicBezTo>
                  <a:cubicBezTo>
                    <a:pt x="73" y="229"/>
                    <a:pt x="109" y="302"/>
                    <a:pt x="109" y="375"/>
                  </a:cubicBezTo>
                  <a:cubicBezTo>
                    <a:pt x="109" y="457"/>
                    <a:pt x="146" y="493"/>
                    <a:pt x="146" y="566"/>
                  </a:cubicBezTo>
                  <a:lnTo>
                    <a:pt x="146" y="758"/>
                  </a:lnTo>
                  <a:cubicBezTo>
                    <a:pt x="192" y="831"/>
                    <a:pt x="146" y="876"/>
                    <a:pt x="146" y="949"/>
                  </a:cubicBezTo>
                  <a:cubicBezTo>
                    <a:pt x="146" y="986"/>
                    <a:pt x="192" y="986"/>
                    <a:pt x="228" y="986"/>
                  </a:cubicBezTo>
                  <a:cubicBezTo>
                    <a:pt x="228" y="986"/>
                    <a:pt x="265" y="986"/>
                    <a:pt x="265" y="949"/>
                  </a:cubicBezTo>
                  <a:cubicBezTo>
                    <a:pt x="265" y="794"/>
                    <a:pt x="265" y="648"/>
                    <a:pt x="228" y="493"/>
                  </a:cubicBezTo>
                  <a:cubicBezTo>
                    <a:pt x="192" y="302"/>
                    <a:pt x="146" y="192"/>
                    <a:pt x="73" y="37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56"/>
            <p:cNvSpPr/>
            <p:nvPr/>
          </p:nvSpPr>
          <p:spPr>
            <a:xfrm>
              <a:off x="6308170" y="1967057"/>
              <a:ext cx="92580" cy="187130"/>
            </a:xfrm>
            <a:custGeom>
              <a:avLst/>
              <a:gdLst/>
              <a:ahLst/>
              <a:cxnLst/>
              <a:rect l="l" t="t" r="r" b="b"/>
              <a:pathLst>
                <a:path w="1598" h="3230" extrusionOk="0">
                  <a:moveTo>
                    <a:pt x="831" y="0"/>
                  </a:moveTo>
                  <a:cubicBezTo>
                    <a:pt x="758" y="73"/>
                    <a:pt x="685" y="146"/>
                    <a:pt x="603" y="192"/>
                  </a:cubicBezTo>
                  <a:cubicBezTo>
                    <a:pt x="566" y="265"/>
                    <a:pt x="493" y="338"/>
                    <a:pt x="457" y="420"/>
                  </a:cubicBezTo>
                  <a:cubicBezTo>
                    <a:pt x="338" y="566"/>
                    <a:pt x="229" y="757"/>
                    <a:pt x="147" y="912"/>
                  </a:cubicBezTo>
                  <a:cubicBezTo>
                    <a:pt x="147" y="985"/>
                    <a:pt x="110" y="1058"/>
                    <a:pt x="74" y="1177"/>
                  </a:cubicBezTo>
                  <a:cubicBezTo>
                    <a:pt x="37" y="1250"/>
                    <a:pt x="37" y="1368"/>
                    <a:pt x="37" y="1441"/>
                  </a:cubicBezTo>
                  <a:cubicBezTo>
                    <a:pt x="1" y="1633"/>
                    <a:pt x="1" y="1825"/>
                    <a:pt x="1" y="2016"/>
                  </a:cubicBezTo>
                  <a:cubicBezTo>
                    <a:pt x="37" y="2089"/>
                    <a:pt x="37" y="2162"/>
                    <a:pt x="74" y="2244"/>
                  </a:cubicBezTo>
                  <a:cubicBezTo>
                    <a:pt x="74" y="2317"/>
                    <a:pt x="110" y="2427"/>
                    <a:pt x="147" y="2509"/>
                  </a:cubicBezTo>
                  <a:cubicBezTo>
                    <a:pt x="183" y="2582"/>
                    <a:pt x="265" y="2618"/>
                    <a:pt x="302" y="2700"/>
                  </a:cubicBezTo>
                  <a:cubicBezTo>
                    <a:pt x="338" y="2773"/>
                    <a:pt x="411" y="2846"/>
                    <a:pt x="493" y="2928"/>
                  </a:cubicBezTo>
                  <a:cubicBezTo>
                    <a:pt x="530" y="2965"/>
                    <a:pt x="603" y="3038"/>
                    <a:pt x="685" y="3074"/>
                  </a:cubicBezTo>
                  <a:cubicBezTo>
                    <a:pt x="758" y="3111"/>
                    <a:pt x="831" y="3156"/>
                    <a:pt x="913" y="3193"/>
                  </a:cubicBezTo>
                  <a:cubicBezTo>
                    <a:pt x="986" y="3229"/>
                    <a:pt x="1059" y="3229"/>
                    <a:pt x="1141" y="3229"/>
                  </a:cubicBezTo>
                  <a:cubicBezTo>
                    <a:pt x="1251" y="3229"/>
                    <a:pt x="1323" y="3229"/>
                    <a:pt x="1406" y="3193"/>
                  </a:cubicBezTo>
                  <a:cubicBezTo>
                    <a:pt x="1442" y="3193"/>
                    <a:pt x="1515" y="3193"/>
                    <a:pt x="1552" y="3156"/>
                  </a:cubicBezTo>
                  <a:lnTo>
                    <a:pt x="1552" y="3111"/>
                  </a:lnTo>
                  <a:cubicBezTo>
                    <a:pt x="1597" y="3111"/>
                    <a:pt x="1597" y="3074"/>
                    <a:pt x="1597" y="3038"/>
                  </a:cubicBezTo>
                  <a:lnTo>
                    <a:pt x="1552" y="3001"/>
                  </a:lnTo>
                  <a:lnTo>
                    <a:pt x="1479" y="3001"/>
                  </a:lnTo>
                  <a:cubicBezTo>
                    <a:pt x="1406" y="3001"/>
                    <a:pt x="1369" y="3038"/>
                    <a:pt x="1287" y="3038"/>
                  </a:cubicBezTo>
                  <a:lnTo>
                    <a:pt x="1095" y="3038"/>
                  </a:lnTo>
                  <a:cubicBezTo>
                    <a:pt x="1022" y="3038"/>
                    <a:pt x="949" y="3001"/>
                    <a:pt x="913" y="3001"/>
                  </a:cubicBezTo>
                  <a:cubicBezTo>
                    <a:pt x="831" y="2965"/>
                    <a:pt x="721" y="2883"/>
                    <a:pt x="685" y="2846"/>
                  </a:cubicBezTo>
                  <a:cubicBezTo>
                    <a:pt x="566" y="2773"/>
                    <a:pt x="493" y="2700"/>
                    <a:pt x="411" y="2618"/>
                  </a:cubicBezTo>
                  <a:cubicBezTo>
                    <a:pt x="338" y="2509"/>
                    <a:pt x="302" y="2390"/>
                    <a:pt x="229" y="2281"/>
                  </a:cubicBezTo>
                  <a:cubicBezTo>
                    <a:pt x="183" y="2162"/>
                    <a:pt x="147" y="2053"/>
                    <a:pt x="147" y="1898"/>
                  </a:cubicBezTo>
                  <a:cubicBezTo>
                    <a:pt x="110" y="1825"/>
                    <a:pt x="110" y="1742"/>
                    <a:pt x="110" y="1669"/>
                  </a:cubicBezTo>
                  <a:cubicBezTo>
                    <a:pt x="110" y="1597"/>
                    <a:pt x="110" y="1478"/>
                    <a:pt x="147" y="1405"/>
                  </a:cubicBezTo>
                  <a:cubicBezTo>
                    <a:pt x="147" y="1213"/>
                    <a:pt x="229" y="1022"/>
                    <a:pt x="302" y="876"/>
                  </a:cubicBezTo>
                  <a:cubicBezTo>
                    <a:pt x="375" y="684"/>
                    <a:pt x="457" y="529"/>
                    <a:pt x="566" y="374"/>
                  </a:cubicBezTo>
                  <a:cubicBezTo>
                    <a:pt x="639" y="265"/>
                    <a:pt x="758" y="146"/>
                    <a:pt x="867" y="73"/>
                  </a:cubicBezTo>
                  <a:lnTo>
                    <a:pt x="867" y="0"/>
                  </a:ln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56"/>
            <p:cNvSpPr/>
            <p:nvPr/>
          </p:nvSpPr>
          <p:spPr>
            <a:xfrm>
              <a:off x="6356257" y="2094404"/>
              <a:ext cx="77227" cy="22247"/>
            </a:xfrm>
            <a:custGeom>
              <a:avLst/>
              <a:gdLst/>
              <a:ahLst/>
              <a:cxnLst/>
              <a:rect l="l" t="t" r="r" b="b"/>
              <a:pathLst>
                <a:path w="1333" h="384" extrusionOk="0">
                  <a:moveTo>
                    <a:pt x="37" y="1"/>
                  </a:moveTo>
                  <a:cubicBezTo>
                    <a:pt x="1" y="46"/>
                    <a:pt x="1" y="46"/>
                    <a:pt x="1" y="83"/>
                  </a:cubicBezTo>
                  <a:cubicBezTo>
                    <a:pt x="37" y="119"/>
                    <a:pt x="83" y="156"/>
                    <a:pt x="119" y="192"/>
                  </a:cubicBezTo>
                  <a:cubicBezTo>
                    <a:pt x="156" y="229"/>
                    <a:pt x="192" y="274"/>
                    <a:pt x="265" y="274"/>
                  </a:cubicBezTo>
                  <a:cubicBezTo>
                    <a:pt x="311" y="311"/>
                    <a:pt x="348" y="347"/>
                    <a:pt x="421" y="347"/>
                  </a:cubicBezTo>
                  <a:cubicBezTo>
                    <a:pt x="493" y="384"/>
                    <a:pt x="539" y="384"/>
                    <a:pt x="612" y="384"/>
                  </a:cubicBezTo>
                  <a:lnTo>
                    <a:pt x="995" y="384"/>
                  </a:lnTo>
                  <a:cubicBezTo>
                    <a:pt x="1105" y="347"/>
                    <a:pt x="1223" y="274"/>
                    <a:pt x="1296" y="192"/>
                  </a:cubicBezTo>
                  <a:cubicBezTo>
                    <a:pt x="1333" y="156"/>
                    <a:pt x="1333" y="119"/>
                    <a:pt x="1296" y="83"/>
                  </a:cubicBezTo>
                  <a:cubicBezTo>
                    <a:pt x="1278" y="64"/>
                    <a:pt x="1260" y="55"/>
                    <a:pt x="1240" y="55"/>
                  </a:cubicBezTo>
                  <a:cubicBezTo>
                    <a:pt x="1221" y="55"/>
                    <a:pt x="1201" y="64"/>
                    <a:pt x="1178" y="83"/>
                  </a:cubicBezTo>
                  <a:cubicBezTo>
                    <a:pt x="1178" y="119"/>
                    <a:pt x="1141" y="119"/>
                    <a:pt x="1141" y="119"/>
                  </a:cubicBezTo>
                  <a:cubicBezTo>
                    <a:pt x="1105" y="156"/>
                    <a:pt x="1032" y="192"/>
                    <a:pt x="995" y="192"/>
                  </a:cubicBezTo>
                  <a:cubicBezTo>
                    <a:pt x="913" y="229"/>
                    <a:pt x="840" y="229"/>
                    <a:pt x="767" y="274"/>
                  </a:cubicBezTo>
                  <a:lnTo>
                    <a:pt x="539" y="274"/>
                  </a:lnTo>
                  <a:cubicBezTo>
                    <a:pt x="457" y="229"/>
                    <a:pt x="348" y="229"/>
                    <a:pt x="265" y="192"/>
                  </a:cubicBezTo>
                  <a:cubicBezTo>
                    <a:pt x="229" y="156"/>
                    <a:pt x="192" y="156"/>
                    <a:pt x="156" y="119"/>
                  </a:cubicBezTo>
                  <a:cubicBezTo>
                    <a:pt x="119" y="83"/>
                    <a:pt x="119" y="83"/>
                    <a:pt x="83" y="4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56"/>
            <p:cNvSpPr/>
            <p:nvPr/>
          </p:nvSpPr>
          <p:spPr>
            <a:xfrm>
              <a:off x="6459847" y="2037336"/>
              <a:ext cx="189274" cy="96751"/>
            </a:xfrm>
            <a:custGeom>
              <a:avLst/>
              <a:gdLst/>
              <a:ahLst/>
              <a:cxnLst/>
              <a:rect l="l" t="t" r="r" b="b"/>
              <a:pathLst>
                <a:path w="3267" h="1670" extrusionOk="0">
                  <a:moveTo>
                    <a:pt x="3121" y="0"/>
                  </a:moveTo>
                  <a:cubicBezTo>
                    <a:pt x="3084" y="0"/>
                    <a:pt x="3039" y="0"/>
                    <a:pt x="3039" y="37"/>
                  </a:cubicBezTo>
                  <a:cubicBezTo>
                    <a:pt x="3002" y="119"/>
                    <a:pt x="2929" y="155"/>
                    <a:pt x="2893" y="228"/>
                  </a:cubicBezTo>
                  <a:lnTo>
                    <a:pt x="2929" y="192"/>
                  </a:lnTo>
                  <a:lnTo>
                    <a:pt x="2929" y="192"/>
                  </a:lnTo>
                  <a:cubicBezTo>
                    <a:pt x="2701" y="493"/>
                    <a:pt x="2437" y="803"/>
                    <a:pt x="2127" y="1031"/>
                  </a:cubicBezTo>
                  <a:cubicBezTo>
                    <a:pt x="1944" y="1177"/>
                    <a:pt x="1752" y="1296"/>
                    <a:pt x="1561" y="1369"/>
                  </a:cubicBezTo>
                  <a:cubicBezTo>
                    <a:pt x="1488" y="1405"/>
                    <a:pt x="1406" y="1442"/>
                    <a:pt x="1333" y="1442"/>
                  </a:cubicBezTo>
                  <a:cubicBezTo>
                    <a:pt x="1260" y="1487"/>
                    <a:pt x="1178" y="1487"/>
                    <a:pt x="1141" y="1487"/>
                  </a:cubicBezTo>
                  <a:cubicBezTo>
                    <a:pt x="1064" y="1506"/>
                    <a:pt x="988" y="1515"/>
                    <a:pt x="918" y="1515"/>
                  </a:cubicBezTo>
                  <a:cubicBezTo>
                    <a:pt x="847" y="1515"/>
                    <a:pt x="781" y="1506"/>
                    <a:pt x="722" y="1487"/>
                  </a:cubicBezTo>
                  <a:cubicBezTo>
                    <a:pt x="612" y="1487"/>
                    <a:pt x="530" y="1487"/>
                    <a:pt x="457" y="1442"/>
                  </a:cubicBezTo>
                  <a:cubicBezTo>
                    <a:pt x="421" y="1405"/>
                    <a:pt x="348" y="1369"/>
                    <a:pt x="302" y="1332"/>
                  </a:cubicBezTo>
                  <a:cubicBezTo>
                    <a:pt x="265" y="1332"/>
                    <a:pt x="229" y="1296"/>
                    <a:pt x="192" y="1259"/>
                  </a:cubicBezTo>
                  <a:cubicBezTo>
                    <a:pt x="192" y="1214"/>
                    <a:pt x="156" y="1177"/>
                    <a:pt x="156" y="1141"/>
                  </a:cubicBezTo>
                  <a:cubicBezTo>
                    <a:pt x="120" y="1068"/>
                    <a:pt x="120" y="1031"/>
                    <a:pt x="120" y="986"/>
                  </a:cubicBezTo>
                  <a:cubicBezTo>
                    <a:pt x="74" y="913"/>
                    <a:pt x="74" y="840"/>
                    <a:pt x="120" y="758"/>
                  </a:cubicBezTo>
                  <a:lnTo>
                    <a:pt x="120" y="721"/>
                  </a:lnTo>
                  <a:cubicBezTo>
                    <a:pt x="120" y="685"/>
                    <a:pt x="120" y="685"/>
                    <a:pt x="74" y="685"/>
                  </a:cubicBezTo>
                  <a:lnTo>
                    <a:pt x="37" y="685"/>
                  </a:lnTo>
                  <a:cubicBezTo>
                    <a:pt x="1" y="840"/>
                    <a:pt x="1" y="986"/>
                    <a:pt x="37" y="1104"/>
                  </a:cubicBezTo>
                  <a:cubicBezTo>
                    <a:pt x="74" y="1214"/>
                    <a:pt x="156" y="1332"/>
                    <a:pt x="229" y="1405"/>
                  </a:cubicBezTo>
                  <a:cubicBezTo>
                    <a:pt x="302" y="1487"/>
                    <a:pt x="421" y="1560"/>
                    <a:pt x="530" y="1597"/>
                  </a:cubicBezTo>
                  <a:cubicBezTo>
                    <a:pt x="649" y="1633"/>
                    <a:pt x="804" y="1670"/>
                    <a:pt x="913" y="1670"/>
                  </a:cubicBezTo>
                  <a:cubicBezTo>
                    <a:pt x="1068" y="1670"/>
                    <a:pt x="1178" y="1670"/>
                    <a:pt x="1333" y="1633"/>
                  </a:cubicBezTo>
                  <a:cubicBezTo>
                    <a:pt x="1406" y="1633"/>
                    <a:pt x="1442" y="1597"/>
                    <a:pt x="1524" y="1597"/>
                  </a:cubicBezTo>
                  <a:cubicBezTo>
                    <a:pt x="1597" y="1560"/>
                    <a:pt x="1716" y="1524"/>
                    <a:pt x="1789" y="1487"/>
                  </a:cubicBezTo>
                  <a:cubicBezTo>
                    <a:pt x="2127" y="1369"/>
                    <a:pt x="2437" y="1141"/>
                    <a:pt x="2701" y="876"/>
                  </a:cubicBezTo>
                  <a:cubicBezTo>
                    <a:pt x="2774" y="758"/>
                    <a:pt x="2856" y="648"/>
                    <a:pt x="2966" y="575"/>
                  </a:cubicBezTo>
                  <a:cubicBezTo>
                    <a:pt x="3039" y="420"/>
                    <a:pt x="3157" y="301"/>
                    <a:pt x="3230" y="192"/>
                  </a:cubicBezTo>
                  <a:cubicBezTo>
                    <a:pt x="3267" y="155"/>
                    <a:pt x="3230" y="73"/>
                    <a:pt x="3194" y="37"/>
                  </a:cubicBezTo>
                  <a:cubicBezTo>
                    <a:pt x="3194" y="0"/>
                    <a:pt x="3157" y="0"/>
                    <a:pt x="3121" y="0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56"/>
            <p:cNvSpPr/>
            <p:nvPr/>
          </p:nvSpPr>
          <p:spPr>
            <a:xfrm>
              <a:off x="6646982" y="2059526"/>
              <a:ext cx="92522" cy="40207"/>
            </a:xfrm>
            <a:custGeom>
              <a:avLst/>
              <a:gdLst/>
              <a:ahLst/>
              <a:cxnLst/>
              <a:rect l="l" t="t" r="r" b="b"/>
              <a:pathLst>
                <a:path w="1597" h="694" extrusionOk="0">
                  <a:moveTo>
                    <a:pt x="1524" y="1"/>
                  </a:moveTo>
                  <a:lnTo>
                    <a:pt x="1487" y="37"/>
                  </a:lnTo>
                  <a:cubicBezTo>
                    <a:pt x="1405" y="110"/>
                    <a:pt x="1332" y="192"/>
                    <a:pt x="1259" y="265"/>
                  </a:cubicBezTo>
                  <a:cubicBezTo>
                    <a:pt x="1141" y="338"/>
                    <a:pt x="995" y="420"/>
                    <a:pt x="840" y="493"/>
                  </a:cubicBezTo>
                  <a:cubicBezTo>
                    <a:pt x="767" y="530"/>
                    <a:pt x="685" y="530"/>
                    <a:pt x="575" y="566"/>
                  </a:cubicBezTo>
                  <a:lnTo>
                    <a:pt x="420" y="566"/>
                  </a:lnTo>
                  <a:cubicBezTo>
                    <a:pt x="384" y="566"/>
                    <a:pt x="347" y="530"/>
                    <a:pt x="311" y="530"/>
                  </a:cubicBezTo>
                  <a:cubicBezTo>
                    <a:pt x="265" y="530"/>
                    <a:pt x="265" y="493"/>
                    <a:pt x="228" y="493"/>
                  </a:cubicBezTo>
                  <a:cubicBezTo>
                    <a:pt x="192" y="457"/>
                    <a:pt x="192" y="457"/>
                    <a:pt x="155" y="420"/>
                  </a:cubicBezTo>
                  <a:cubicBezTo>
                    <a:pt x="119" y="375"/>
                    <a:pt x="119" y="338"/>
                    <a:pt x="82" y="302"/>
                  </a:cubicBezTo>
                  <a:lnTo>
                    <a:pt x="82" y="192"/>
                  </a:lnTo>
                  <a:lnTo>
                    <a:pt x="0" y="192"/>
                  </a:lnTo>
                  <a:lnTo>
                    <a:pt x="0" y="229"/>
                  </a:lnTo>
                  <a:cubicBezTo>
                    <a:pt x="0" y="302"/>
                    <a:pt x="37" y="420"/>
                    <a:pt x="82" y="457"/>
                  </a:cubicBezTo>
                  <a:cubicBezTo>
                    <a:pt x="119" y="530"/>
                    <a:pt x="192" y="603"/>
                    <a:pt x="265" y="648"/>
                  </a:cubicBezTo>
                  <a:cubicBezTo>
                    <a:pt x="342" y="685"/>
                    <a:pt x="420" y="694"/>
                    <a:pt x="496" y="694"/>
                  </a:cubicBezTo>
                  <a:cubicBezTo>
                    <a:pt x="573" y="694"/>
                    <a:pt x="648" y="685"/>
                    <a:pt x="721" y="685"/>
                  </a:cubicBezTo>
                  <a:cubicBezTo>
                    <a:pt x="840" y="648"/>
                    <a:pt x="913" y="603"/>
                    <a:pt x="995" y="603"/>
                  </a:cubicBezTo>
                  <a:cubicBezTo>
                    <a:pt x="1068" y="566"/>
                    <a:pt x="1141" y="530"/>
                    <a:pt x="1223" y="457"/>
                  </a:cubicBezTo>
                  <a:cubicBezTo>
                    <a:pt x="1296" y="420"/>
                    <a:pt x="1369" y="375"/>
                    <a:pt x="1451" y="302"/>
                  </a:cubicBezTo>
                  <a:cubicBezTo>
                    <a:pt x="1487" y="265"/>
                    <a:pt x="1487" y="265"/>
                    <a:pt x="1524" y="229"/>
                  </a:cubicBezTo>
                  <a:cubicBezTo>
                    <a:pt x="1560" y="192"/>
                    <a:pt x="1560" y="146"/>
                    <a:pt x="1597" y="146"/>
                  </a:cubicBezTo>
                  <a:lnTo>
                    <a:pt x="1597" y="37"/>
                  </a:lnTo>
                  <a:cubicBezTo>
                    <a:pt x="1560" y="37"/>
                    <a:pt x="1560" y="1"/>
                    <a:pt x="1524" y="1"/>
                  </a:cubicBez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56"/>
            <p:cNvSpPr/>
            <p:nvPr/>
          </p:nvSpPr>
          <p:spPr>
            <a:xfrm>
              <a:off x="6741593" y="1982353"/>
              <a:ext cx="50809" cy="80240"/>
            </a:xfrm>
            <a:custGeom>
              <a:avLst/>
              <a:gdLst/>
              <a:ahLst/>
              <a:cxnLst/>
              <a:rect l="l" t="t" r="r" b="b"/>
              <a:pathLst>
                <a:path w="877" h="1385" extrusionOk="0">
                  <a:moveTo>
                    <a:pt x="82" y="1"/>
                  </a:moveTo>
                  <a:cubicBezTo>
                    <a:pt x="46" y="1"/>
                    <a:pt x="46" y="37"/>
                    <a:pt x="0" y="37"/>
                  </a:cubicBezTo>
                  <a:cubicBezTo>
                    <a:pt x="0" y="74"/>
                    <a:pt x="0" y="110"/>
                    <a:pt x="46" y="110"/>
                  </a:cubicBezTo>
                  <a:cubicBezTo>
                    <a:pt x="46" y="110"/>
                    <a:pt x="82" y="156"/>
                    <a:pt x="119" y="156"/>
                  </a:cubicBezTo>
                  <a:cubicBezTo>
                    <a:pt x="192" y="229"/>
                    <a:pt x="274" y="302"/>
                    <a:pt x="347" y="384"/>
                  </a:cubicBezTo>
                  <a:cubicBezTo>
                    <a:pt x="420" y="493"/>
                    <a:pt x="456" y="612"/>
                    <a:pt x="539" y="758"/>
                  </a:cubicBezTo>
                  <a:cubicBezTo>
                    <a:pt x="575" y="840"/>
                    <a:pt x="612" y="913"/>
                    <a:pt x="612" y="1022"/>
                  </a:cubicBezTo>
                  <a:cubicBezTo>
                    <a:pt x="648" y="1104"/>
                    <a:pt x="685" y="1214"/>
                    <a:pt x="685" y="1333"/>
                  </a:cubicBezTo>
                  <a:cubicBezTo>
                    <a:pt x="685" y="1358"/>
                    <a:pt x="726" y="1384"/>
                    <a:pt x="763" y="1384"/>
                  </a:cubicBezTo>
                  <a:cubicBezTo>
                    <a:pt x="778" y="1384"/>
                    <a:pt x="792" y="1380"/>
                    <a:pt x="803" y="1369"/>
                  </a:cubicBezTo>
                  <a:cubicBezTo>
                    <a:pt x="840" y="1369"/>
                    <a:pt x="876" y="1333"/>
                    <a:pt x="876" y="1296"/>
                  </a:cubicBezTo>
                  <a:cubicBezTo>
                    <a:pt x="803" y="1022"/>
                    <a:pt x="730" y="794"/>
                    <a:pt x="575" y="566"/>
                  </a:cubicBezTo>
                  <a:cubicBezTo>
                    <a:pt x="539" y="457"/>
                    <a:pt x="456" y="338"/>
                    <a:pt x="383" y="265"/>
                  </a:cubicBezTo>
                  <a:cubicBezTo>
                    <a:pt x="274" y="192"/>
                    <a:pt x="192" y="74"/>
                    <a:pt x="82" y="37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69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56"/>
            <p:cNvSpPr/>
            <p:nvPr/>
          </p:nvSpPr>
          <p:spPr>
            <a:xfrm>
              <a:off x="6358401" y="1898865"/>
              <a:ext cx="125835" cy="180294"/>
            </a:xfrm>
            <a:custGeom>
              <a:avLst/>
              <a:gdLst/>
              <a:ahLst/>
              <a:cxnLst/>
              <a:rect l="l" t="t" r="r" b="b"/>
              <a:pathLst>
                <a:path w="2172" h="3112" extrusionOk="0">
                  <a:moveTo>
                    <a:pt x="2099" y="0"/>
                  </a:moveTo>
                  <a:cubicBezTo>
                    <a:pt x="1871" y="37"/>
                    <a:pt x="1642" y="146"/>
                    <a:pt x="1451" y="301"/>
                  </a:cubicBezTo>
                  <a:cubicBezTo>
                    <a:pt x="1223" y="456"/>
                    <a:pt x="995" y="639"/>
                    <a:pt x="767" y="830"/>
                  </a:cubicBezTo>
                  <a:cubicBezTo>
                    <a:pt x="575" y="1058"/>
                    <a:pt x="384" y="1287"/>
                    <a:pt x="228" y="1551"/>
                  </a:cubicBezTo>
                  <a:cubicBezTo>
                    <a:pt x="192" y="1670"/>
                    <a:pt x="119" y="1825"/>
                    <a:pt x="82" y="1934"/>
                  </a:cubicBezTo>
                  <a:cubicBezTo>
                    <a:pt x="46" y="2089"/>
                    <a:pt x="46" y="2199"/>
                    <a:pt x="46" y="2354"/>
                  </a:cubicBezTo>
                  <a:cubicBezTo>
                    <a:pt x="0" y="2463"/>
                    <a:pt x="46" y="2582"/>
                    <a:pt x="82" y="2691"/>
                  </a:cubicBezTo>
                  <a:cubicBezTo>
                    <a:pt x="119" y="2774"/>
                    <a:pt x="119" y="2846"/>
                    <a:pt x="155" y="2883"/>
                  </a:cubicBezTo>
                  <a:cubicBezTo>
                    <a:pt x="192" y="2965"/>
                    <a:pt x="228" y="3002"/>
                    <a:pt x="311" y="3075"/>
                  </a:cubicBezTo>
                  <a:cubicBezTo>
                    <a:pt x="311" y="3075"/>
                    <a:pt x="347" y="3111"/>
                    <a:pt x="384" y="3111"/>
                  </a:cubicBezTo>
                  <a:cubicBezTo>
                    <a:pt x="420" y="3111"/>
                    <a:pt x="456" y="3075"/>
                    <a:pt x="456" y="3075"/>
                  </a:cubicBezTo>
                  <a:cubicBezTo>
                    <a:pt x="502" y="3038"/>
                    <a:pt x="502" y="3002"/>
                    <a:pt x="502" y="2965"/>
                  </a:cubicBezTo>
                  <a:cubicBezTo>
                    <a:pt x="502" y="2965"/>
                    <a:pt x="502" y="2919"/>
                    <a:pt x="456" y="2883"/>
                  </a:cubicBezTo>
                  <a:cubicBezTo>
                    <a:pt x="420" y="2810"/>
                    <a:pt x="384" y="2737"/>
                    <a:pt x="347" y="2691"/>
                  </a:cubicBezTo>
                  <a:cubicBezTo>
                    <a:pt x="311" y="2618"/>
                    <a:pt x="311" y="2545"/>
                    <a:pt x="311" y="2463"/>
                  </a:cubicBezTo>
                  <a:cubicBezTo>
                    <a:pt x="274" y="2354"/>
                    <a:pt x="274" y="2281"/>
                    <a:pt x="311" y="2199"/>
                  </a:cubicBezTo>
                  <a:cubicBezTo>
                    <a:pt x="311" y="2007"/>
                    <a:pt x="347" y="1861"/>
                    <a:pt x="420" y="1706"/>
                  </a:cubicBezTo>
                  <a:cubicBezTo>
                    <a:pt x="502" y="1515"/>
                    <a:pt x="648" y="1323"/>
                    <a:pt x="767" y="1141"/>
                  </a:cubicBezTo>
                  <a:cubicBezTo>
                    <a:pt x="958" y="913"/>
                    <a:pt x="1186" y="684"/>
                    <a:pt x="1451" y="493"/>
                  </a:cubicBezTo>
                  <a:lnTo>
                    <a:pt x="1414" y="493"/>
                  </a:lnTo>
                  <a:cubicBezTo>
                    <a:pt x="1560" y="374"/>
                    <a:pt x="1752" y="265"/>
                    <a:pt x="1943" y="183"/>
                  </a:cubicBezTo>
                  <a:cubicBezTo>
                    <a:pt x="2016" y="146"/>
                    <a:pt x="2053" y="110"/>
                    <a:pt x="2135" y="110"/>
                  </a:cubicBezTo>
                  <a:cubicBezTo>
                    <a:pt x="2172" y="110"/>
                    <a:pt x="2172" y="73"/>
                    <a:pt x="2172" y="37"/>
                  </a:cubicBezTo>
                  <a:cubicBezTo>
                    <a:pt x="2172" y="0"/>
                    <a:pt x="2135" y="0"/>
                    <a:pt x="2135" y="0"/>
                  </a:cubicBezTo>
                  <a:close/>
                </a:path>
              </a:pathLst>
            </a:custGeom>
            <a:solidFill>
              <a:srgbClr val="8D5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56"/>
            <p:cNvSpPr/>
            <p:nvPr/>
          </p:nvSpPr>
          <p:spPr>
            <a:xfrm>
              <a:off x="6363151" y="2583338"/>
              <a:ext cx="477848" cy="874761"/>
            </a:xfrm>
            <a:custGeom>
              <a:avLst/>
              <a:gdLst/>
              <a:ahLst/>
              <a:cxnLst/>
              <a:rect l="l" t="t" r="r" b="b"/>
              <a:pathLst>
                <a:path w="8248" h="15099" extrusionOk="0">
                  <a:moveTo>
                    <a:pt x="7408" y="0"/>
                  </a:moveTo>
                  <a:cubicBezTo>
                    <a:pt x="7335" y="0"/>
                    <a:pt x="7299" y="0"/>
                    <a:pt x="7299" y="82"/>
                  </a:cubicBezTo>
                  <a:cubicBezTo>
                    <a:pt x="7217" y="192"/>
                    <a:pt x="7180" y="347"/>
                    <a:pt x="7107" y="456"/>
                  </a:cubicBezTo>
                  <a:lnTo>
                    <a:pt x="7107" y="502"/>
                  </a:lnTo>
                  <a:cubicBezTo>
                    <a:pt x="6952" y="766"/>
                    <a:pt x="6806" y="1031"/>
                    <a:pt x="6578" y="1259"/>
                  </a:cubicBezTo>
                  <a:cubicBezTo>
                    <a:pt x="6423" y="1487"/>
                    <a:pt x="6231" y="1642"/>
                    <a:pt x="6003" y="1788"/>
                  </a:cubicBezTo>
                  <a:cubicBezTo>
                    <a:pt x="5775" y="1943"/>
                    <a:pt x="5511" y="2098"/>
                    <a:pt x="5246" y="2171"/>
                  </a:cubicBezTo>
                  <a:cubicBezTo>
                    <a:pt x="5018" y="2244"/>
                    <a:pt x="4826" y="2326"/>
                    <a:pt x="4635" y="2326"/>
                  </a:cubicBezTo>
                  <a:lnTo>
                    <a:pt x="4297" y="2326"/>
                  </a:lnTo>
                  <a:cubicBezTo>
                    <a:pt x="4252" y="2281"/>
                    <a:pt x="4179" y="2281"/>
                    <a:pt x="4142" y="2244"/>
                  </a:cubicBezTo>
                  <a:cubicBezTo>
                    <a:pt x="4069" y="2208"/>
                    <a:pt x="4024" y="2208"/>
                    <a:pt x="3987" y="2171"/>
                  </a:cubicBezTo>
                  <a:cubicBezTo>
                    <a:pt x="3951" y="2135"/>
                    <a:pt x="3914" y="2098"/>
                    <a:pt x="3878" y="2016"/>
                  </a:cubicBezTo>
                  <a:cubicBezTo>
                    <a:pt x="3841" y="1980"/>
                    <a:pt x="3841" y="1943"/>
                    <a:pt x="3796" y="1907"/>
                  </a:cubicBezTo>
                  <a:cubicBezTo>
                    <a:pt x="3796" y="1825"/>
                    <a:pt x="3759" y="1752"/>
                    <a:pt x="3759" y="1679"/>
                  </a:cubicBezTo>
                  <a:cubicBezTo>
                    <a:pt x="3759" y="1560"/>
                    <a:pt x="3759" y="1414"/>
                    <a:pt x="3796" y="1295"/>
                  </a:cubicBezTo>
                  <a:cubicBezTo>
                    <a:pt x="3841" y="1067"/>
                    <a:pt x="3914" y="876"/>
                    <a:pt x="3951" y="684"/>
                  </a:cubicBezTo>
                  <a:cubicBezTo>
                    <a:pt x="3987" y="611"/>
                    <a:pt x="3987" y="575"/>
                    <a:pt x="4024" y="502"/>
                  </a:cubicBezTo>
                  <a:cubicBezTo>
                    <a:pt x="4024" y="456"/>
                    <a:pt x="4024" y="383"/>
                    <a:pt x="3951" y="347"/>
                  </a:cubicBezTo>
                  <a:lnTo>
                    <a:pt x="3914" y="347"/>
                  </a:lnTo>
                  <a:cubicBezTo>
                    <a:pt x="3878" y="347"/>
                    <a:pt x="3878" y="383"/>
                    <a:pt x="3841" y="383"/>
                  </a:cubicBezTo>
                  <a:lnTo>
                    <a:pt x="3796" y="383"/>
                  </a:lnTo>
                  <a:cubicBezTo>
                    <a:pt x="3759" y="420"/>
                    <a:pt x="3723" y="420"/>
                    <a:pt x="3686" y="456"/>
                  </a:cubicBezTo>
                  <a:cubicBezTo>
                    <a:pt x="3567" y="456"/>
                    <a:pt x="3494" y="502"/>
                    <a:pt x="3385" y="538"/>
                  </a:cubicBezTo>
                  <a:cubicBezTo>
                    <a:pt x="3303" y="538"/>
                    <a:pt x="3230" y="575"/>
                    <a:pt x="3157" y="575"/>
                  </a:cubicBezTo>
                  <a:cubicBezTo>
                    <a:pt x="3038" y="611"/>
                    <a:pt x="2965" y="648"/>
                    <a:pt x="2883" y="684"/>
                  </a:cubicBezTo>
                  <a:cubicBezTo>
                    <a:pt x="2774" y="766"/>
                    <a:pt x="2701" y="839"/>
                    <a:pt x="2619" y="876"/>
                  </a:cubicBezTo>
                  <a:cubicBezTo>
                    <a:pt x="2354" y="1140"/>
                    <a:pt x="2126" y="1414"/>
                    <a:pt x="1934" y="1752"/>
                  </a:cubicBezTo>
                  <a:cubicBezTo>
                    <a:pt x="1515" y="2472"/>
                    <a:pt x="1250" y="3275"/>
                    <a:pt x="1104" y="3877"/>
                  </a:cubicBezTo>
                  <a:cubicBezTo>
                    <a:pt x="986" y="4224"/>
                    <a:pt x="913" y="4561"/>
                    <a:pt x="831" y="4945"/>
                  </a:cubicBezTo>
                  <a:cubicBezTo>
                    <a:pt x="721" y="5328"/>
                    <a:pt x="603" y="5784"/>
                    <a:pt x="530" y="6240"/>
                  </a:cubicBezTo>
                  <a:cubicBezTo>
                    <a:pt x="338" y="7225"/>
                    <a:pt x="229" y="8028"/>
                    <a:pt x="146" y="8749"/>
                  </a:cubicBezTo>
                  <a:cubicBezTo>
                    <a:pt x="110" y="8749"/>
                    <a:pt x="73" y="8785"/>
                    <a:pt x="73" y="8858"/>
                  </a:cubicBezTo>
                  <a:cubicBezTo>
                    <a:pt x="0" y="9241"/>
                    <a:pt x="0" y="9624"/>
                    <a:pt x="37" y="9998"/>
                  </a:cubicBezTo>
                  <a:cubicBezTo>
                    <a:pt x="73" y="10309"/>
                    <a:pt x="146" y="10646"/>
                    <a:pt x="302" y="10993"/>
                  </a:cubicBezTo>
                  <a:cubicBezTo>
                    <a:pt x="603" y="11714"/>
                    <a:pt x="1141" y="12316"/>
                    <a:pt x="1560" y="12772"/>
                  </a:cubicBezTo>
                  <a:cubicBezTo>
                    <a:pt x="1706" y="12890"/>
                    <a:pt x="1825" y="13000"/>
                    <a:pt x="1898" y="13118"/>
                  </a:cubicBezTo>
                  <a:cubicBezTo>
                    <a:pt x="2017" y="13228"/>
                    <a:pt x="2163" y="13310"/>
                    <a:pt x="2318" y="13419"/>
                  </a:cubicBezTo>
                  <a:cubicBezTo>
                    <a:pt x="2546" y="13611"/>
                    <a:pt x="2810" y="13803"/>
                    <a:pt x="3111" y="13994"/>
                  </a:cubicBezTo>
                  <a:cubicBezTo>
                    <a:pt x="3613" y="14259"/>
                    <a:pt x="4179" y="14523"/>
                    <a:pt x="4936" y="14751"/>
                  </a:cubicBezTo>
                  <a:lnTo>
                    <a:pt x="4981" y="14788"/>
                  </a:lnTo>
                  <a:cubicBezTo>
                    <a:pt x="5246" y="14870"/>
                    <a:pt x="5474" y="14943"/>
                    <a:pt x="5739" y="15016"/>
                  </a:cubicBezTo>
                  <a:cubicBezTo>
                    <a:pt x="5894" y="15052"/>
                    <a:pt x="6040" y="15052"/>
                    <a:pt x="6195" y="15098"/>
                  </a:cubicBezTo>
                  <a:lnTo>
                    <a:pt x="6268" y="15098"/>
                  </a:lnTo>
                  <a:cubicBezTo>
                    <a:pt x="6386" y="15098"/>
                    <a:pt x="6532" y="15052"/>
                    <a:pt x="6651" y="15016"/>
                  </a:cubicBezTo>
                  <a:cubicBezTo>
                    <a:pt x="6760" y="14979"/>
                    <a:pt x="6879" y="14906"/>
                    <a:pt x="6952" y="14788"/>
                  </a:cubicBezTo>
                  <a:cubicBezTo>
                    <a:pt x="7071" y="14678"/>
                    <a:pt x="7107" y="14523"/>
                    <a:pt x="7107" y="14414"/>
                  </a:cubicBezTo>
                  <a:cubicBezTo>
                    <a:pt x="7144" y="14259"/>
                    <a:pt x="7180" y="14067"/>
                    <a:pt x="7180" y="13912"/>
                  </a:cubicBezTo>
                  <a:cubicBezTo>
                    <a:pt x="7180" y="13766"/>
                    <a:pt x="7180" y="13575"/>
                    <a:pt x="7217" y="13419"/>
                  </a:cubicBezTo>
                  <a:lnTo>
                    <a:pt x="7217" y="13118"/>
                  </a:lnTo>
                  <a:lnTo>
                    <a:pt x="7217" y="12963"/>
                  </a:lnTo>
                  <a:lnTo>
                    <a:pt x="7217" y="12890"/>
                  </a:lnTo>
                  <a:cubicBezTo>
                    <a:pt x="7262" y="12772"/>
                    <a:pt x="7262" y="12626"/>
                    <a:pt x="7262" y="12507"/>
                  </a:cubicBezTo>
                  <a:cubicBezTo>
                    <a:pt x="7299" y="12279"/>
                    <a:pt x="7299" y="12015"/>
                    <a:pt x="7335" y="11786"/>
                  </a:cubicBezTo>
                  <a:lnTo>
                    <a:pt x="7335" y="11631"/>
                  </a:lnTo>
                  <a:cubicBezTo>
                    <a:pt x="7372" y="11221"/>
                    <a:pt x="7408" y="10765"/>
                    <a:pt x="7445" y="10309"/>
                  </a:cubicBezTo>
                  <a:cubicBezTo>
                    <a:pt x="7490" y="10081"/>
                    <a:pt x="7490" y="9852"/>
                    <a:pt x="7527" y="9661"/>
                  </a:cubicBezTo>
                  <a:lnTo>
                    <a:pt x="7527" y="9542"/>
                  </a:lnTo>
                  <a:lnTo>
                    <a:pt x="7527" y="9506"/>
                  </a:lnTo>
                  <a:cubicBezTo>
                    <a:pt x="7563" y="9278"/>
                    <a:pt x="7600" y="9050"/>
                    <a:pt x="7600" y="8822"/>
                  </a:cubicBezTo>
                  <a:cubicBezTo>
                    <a:pt x="7673" y="8329"/>
                    <a:pt x="7718" y="7836"/>
                    <a:pt x="7755" y="7344"/>
                  </a:cubicBezTo>
                  <a:cubicBezTo>
                    <a:pt x="7864" y="6276"/>
                    <a:pt x="7983" y="5246"/>
                    <a:pt x="8056" y="4379"/>
                  </a:cubicBezTo>
                  <a:lnTo>
                    <a:pt x="8056" y="4224"/>
                  </a:lnTo>
                  <a:cubicBezTo>
                    <a:pt x="8092" y="3841"/>
                    <a:pt x="8129" y="3503"/>
                    <a:pt x="8174" y="3120"/>
                  </a:cubicBezTo>
                  <a:cubicBezTo>
                    <a:pt x="8211" y="2737"/>
                    <a:pt x="8247" y="2399"/>
                    <a:pt x="8247" y="2053"/>
                  </a:cubicBezTo>
                  <a:cubicBezTo>
                    <a:pt x="8211" y="1679"/>
                    <a:pt x="8174" y="1332"/>
                    <a:pt x="8056" y="1067"/>
                  </a:cubicBezTo>
                  <a:cubicBezTo>
                    <a:pt x="8019" y="912"/>
                    <a:pt x="7901" y="766"/>
                    <a:pt x="7828" y="611"/>
                  </a:cubicBezTo>
                  <a:cubicBezTo>
                    <a:pt x="7755" y="538"/>
                    <a:pt x="7718" y="502"/>
                    <a:pt x="7636" y="420"/>
                  </a:cubicBezTo>
                  <a:cubicBezTo>
                    <a:pt x="7600" y="347"/>
                    <a:pt x="7527" y="310"/>
                    <a:pt x="7445" y="274"/>
                  </a:cubicBezTo>
                  <a:cubicBezTo>
                    <a:pt x="7490" y="228"/>
                    <a:pt x="7490" y="192"/>
                    <a:pt x="7490" y="155"/>
                  </a:cubicBezTo>
                  <a:cubicBezTo>
                    <a:pt x="7527" y="119"/>
                    <a:pt x="7527" y="82"/>
                    <a:pt x="7490" y="46"/>
                  </a:cubicBezTo>
                  <a:lnTo>
                    <a:pt x="74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56"/>
            <p:cNvSpPr/>
            <p:nvPr/>
          </p:nvSpPr>
          <p:spPr>
            <a:xfrm>
              <a:off x="6574562" y="2583338"/>
              <a:ext cx="215692" cy="139044"/>
            </a:xfrm>
            <a:custGeom>
              <a:avLst/>
              <a:gdLst/>
              <a:ahLst/>
              <a:cxnLst/>
              <a:rect l="l" t="t" r="r" b="b"/>
              <a:pathLst>
                <a:path w="3723" h="2400" extrusionOk="0">
                  <a:moveTo>
                    <a:pt x="3613" y="0"/>
                  </a:moveTo>
                  <a:lnTo>
                    <a:pt x="3568" y="46"/>
                  </a:lnTo>
                  <a:cubicBezTo>
                    <a:pt x="3531" y="192"/>
                    <a:pt x="3458" y="347"/>
                    <a:pt x="3385" y="502"/>
                  </a:cubicBezTo>
                  <a:cubicBezTo>
                    <a:pt x="3303" y="648"/>
                    <a:pt x="3230" y="803"/>
                    <a:pt x="3111" y="912"/>
                  </a:cubicBezTo>
                  <a:cubicBezTo>
                    <a:pt x="2965" y="1140"/>
                    <a:pt x="2774" y="1368"/>
                    <a:pt x="2582" y="1524"/>
                  </a:cubicBezTo>
                  <a:cubicBezTo>
                    <a:pt x="2391" y="1679"/>
                    <a:pt x="2199" y="1825"/>
                    <a:pt x="2017" y="1943"/>
                  </a:cubicBezTo>
                  <a:cubicBezTo>
                    <a:pt x="1898" y="1980"/>
                    <a:pt x="1743" y="2016"/>
                    <a:pt x="1634" y="2053"/>
                  </a:cubicBezTo>
                  <a:cubicBezTo>
                    <a:pt x="1515" y="2098"/>
                    <a:pt x="1405" y="2135"/>
                    <a:pt x="1250" y="2171"/>
                  </a:cubicBezTo>
                  <a:cubicBezTo>
                    <a:pt x="1141" y="2208"/>
                    <a:pt x="986" y="2208"/>
                    <a:pt x="831" y="2208"/>
                  </a:cubicBezTo>
                  <a:cubicBezTo>
                    <a:pt x="721" y="2208"/>
                    <a:pt x="648" y="2171"/>
                    <a:pt x="566" y="2135"/>
                  </a:cubicBezTo>
                  <a:cubicBezTo>
                    <a:pt x="530" y="2135"/>
                    <a:pt x="457" y="2098"/>
                    <a:pt x="420" y="2053"/>
                  </a:cubicBezTo>
                  <a:cubicBezTo>
                    <a:pt x="375" y="2053"/>
                    <a:pt x="338" y="2016"/>
                    <a:pt x="302" y="1980"/>
                  </a:cubicBezTo>
                  <a:cubicBezTo>
                    <a:pt x="265" y="1943"/>
                    <a:pt x="265" y="1907"/>
                    <a:pt x="229" y="1825"/>
                  </a:cubicBezTo>
                  <a:cubicBezTo>
                    <a:pt x="192" y="1788"/>
                    <a:pt x="192" y="1715"/>
                    <a:pt x="147" y="1642"/>
                  </a:cubicBezTo>
                  <a:lnTo>
                    <a:pt x="147" y="1332"/>
                  </a:lnTo>
                  <a:cubicBezTo>
                    <a:pt x="192" y="1031"/>
                    <a:pt x="265" y="730"/>
                    <a:pt x="375" y="420"/>
                  </a:cubicBezTo>
                  <a:cubicBezTo>
                    <a:pt x="375" y="420"/>
                    <a:pt x="375" y="383"/>
                    <a:pt x="338" y="383"/>
                  </a:cubicBezTo>
                  <a:cubicBezTo>
                    <a:pt x="302" y="383"/>
                    <a:pt x="302" y="383"/>
                    <a:pt x="302" y="420"/>
                  </a:cubicBezTo>
                  <a:cubicBezTo>
                    <a:pt x="192" y="803"/>
                    <a:pt x="1" y="1186"/>
                    <a:pt x="37" y="1597"/>
                  </a:cubicBezTo>
                  <a:cubicBezTo>
                    <a:pt x="37" y="1752"/>
                    <a:pt x="110" y="1943"/>
                    <a:pt x="192" y="2053"/>
                  </a:cubicBezTo>
                  <a:cubicBezTo>
                    <a:pt x="302" y="2171"/>
                    <a:pt x="420" y="2281"/>
                    <a:pt x="530" y="2326"/>
                  </a:cubicBezTo>
                  <a:cubicBezTo>
                    <a:pt x="685" y="2363"/>
                    <a:pt x="831" y="2399"/>
                    <a:pt x="986" y="2399"/>
                  </a:cubicBezTo>
                  <a:cubicBezTo>
                    <a:pt x="1141" y="2399"/>
                    <a:pt x="1287" y="2363"/>
                    <a:pt x="1442" y="2326"/>
                  </a:cubicBezTo>
                  <a:cubicBezTo>
                    <a:pt x="1743" y="2244"/>
                    <a:pt x="2090" y="2135"/>
                    <a:pt x="2354" y="1943"/>
                  </a:cubicBezTo>
                  <a:cubicBezTo>
                    <a:pt x="2509" y="1870"/>
                    <a:pt x="2655" y="1715"/>
                    <a:pt x="2810" y="1597"/>
                  </a:cubicBezTo>
                  <a:cubicBezTo>
                    <a:pt x="2965" y="1451"/>
                    <a:pt x="3075" y="1295"/>
                    <a:pt x="3230" y="1140"/>
                  </a:cubicBezTo>
                  <a:cubicBezTo>
                    <a:pt x="3458" y="839"/>
                    <a:pt x="3613" y="456"/>
                    <a:pt x="3723" y="82"/>
                  </a:cubicBezTo>
                  <a:cubicBezTo>
                    <a:pt x="3723" y="82"/>
                    <a:pt x="3723" y="46"/>
                    <a:pt x="3686" y="0"/>
                  </a:cubicBezTo>
                  <a:close/>
                </a:path>
              </a:pathLst>
            </a:custGeom>
            <a:solidFill>
              <a:srgbClr val="806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56"/>
            <p:cNvSpPr/>
            <p:nvPr/>
          </p:nvSpPr>
          <p:spPr>
            <a:xfrm>
              <a:off x="6292353" y="2603384"/>
              <a:ext cx="277509" cy="667064"/>
            </a:xfrm>
            <a:custGeom>
              <a:avLst/>
              <a:gdLst/>
              <a:ahLst/>
              <a:cxnLst/>
              <a:rect l="l" t="t" r="r" b="b"/>
              <a:pathLst>
                <a:path w="4790" h="11514" extrusionOk="0">
                  <a:moveTo>
                    <a:pt x="4333" y="1"/>
                  </a:moveTo>
                  <a:cubicBezTo>
                    <a:pt x="3804" y="1"/>
                    <a:pt x="3275" y="229"/>
                    <a:pt x="2737" y="721"/>
                  </a:cubicBezTo>
                  <a:cubicBezTo>
                    <a:pt x="2472" y="913"/>
                    <a:pt x="2208" y="1178"/>
                    <a:pt x="1943" y="1479"/>
                  </a:cubicBezTo>
                  <a:cubicBezTo>
                    <a:pt x="1752" y="1752"/>
                    <a:pt x="1560" y="2053"/>
                    <a:pt x="1332" y="2391"/>
                  </a:cubicBezTo>
                  <a:cubicBezTo>
                    <a:pt x="958" y="3039"/>
                    <a:pt x="611" y="3759"/>
                    <a:pt x="383" y="4562"/>
                  </a:cubicBezTo>
                  <a:cubicBezTo>
                    <a:pt x="155" y="5319"/>
                    <a:pt x="46" y="6122"/>
                    <a:pt x="0" y="6916"/>
                  </a:cubicBezTo>
                  <a:cubicBezTo>
                    <a:pt x="0" y="7718"/>
                    <a:pt x="119" y="8512"/>
                    <a:pt x="310" y="9233"/>
                  </a:cubicBezTo>
                  <a:cubicBezTo>
                    <a:pt x="420" y="9579"/>
                    <a:pt x="611" y="9963"/>
                    <a:pt x="839" y="10337"/>
                  </a:cubicBezTo>
                  <a:cubicBezTo>
                    <a:pt x="1067" y="10683"/>
                    <a:pt x="1295" y="10984"/>
                    <a:pt x="1560" y="11331"/>
                  </a:cubicBezTo>
                  <a:lnTo>
                    <a:pt x="1642" y="11404"/>
                  </a:lnTo>
                  <a:lnTo>
                    <a:pt x="1642" y="11440"/>
                  </a:lnTo>
                  <a:cubicBezTo>
                    <a:pt x="1642" y="11477"/>
                    <a:pt x="1715" y="11513"/>
                    <a:pt x="1752" y="11513"/>
                  </a:cubicBezTo>
                  <a:lnTo>
                    <a:pt x="1788" y="11513"/>
                  </a:lnTo>
                  <a:cubicBezTo>
                    <a:pt x="1825" y="11513"/>
                    <a:pt x="1825" y="11513"/>
                    <a:pt x="1825" y="11477"/>
                  </a:cubicBezTo>
                  <a:cubicBezTo>
                    <a:pt x="1870" y="11477"/>
                    <a:pt x="1907" y="11440"/>
                    <a:pt x="1907" y="11404"/>
                  </a:cubicBezTo>
                  <a:cubicBezTo>
                    <a:pt x="1907" y="11368"/>
                    <a:pt x="1907" y="11368"/>
                    <a:pt x="1870" y="11331"/>
                  </a:cubicBezTo>
                  <a:cubicBezTo>
                    <a:pt x="1870" y="11249"/>
                    <a:pt x="1825" y="11212"/>
                    <a:pt x="1825" y="11176"/>
                  </a:cubicBezTo>
                  <a:cubicBezTo>
                    <a:pt x="1752" y="10373"/>
                    <a:pt x="1825" y="9543"/>
                    <a:pt x="1943" y="8822"/>
                  </a:cubicBezTo>
                  <a:cubicBezTo>
                    <a:pt x="1943" y="8667"/>
                    <a:pt x="1980" y="8512"/>
                    <a:pt x="1980" y="8366"/>
                  </a:cubicBezTo>
                  <a:lnTo>
                    <a:pt x="1980" y="8321"/>
                  </a:lnTo>
                  <a:lnTo>
                    <a:pt x="2016" y="8175"/>
                  </a:lnTo>
                  <a:lnTo>
                    <a:pt x="2053" y="7983"/>
                  </a:lnTo>
                  <a:cubicBezTo>
                    <a:pt x="2053" y="7864"/>
                    <a:pt x="2098" y="7718"/>
                    <a:pt x="2098" y="7563"/>
                  </a:cubicBezTo>
                  <a:cubicBezTo>
                    <a:pt x="2171" y="7180"/>
                    <a:pt x="2208" y="6770"/>
                    <a:pt x="2281" y="6387"/>
                  </a:cubicBezTo>
                  <a:cubicBezTo>
                    <a:pt x="2472" y="5547"/>
                    <a:pt x="2664" y="4754"/>
                    <a:pt x="2892" y="4033"/>
                  </a:cubicBezTo>
                  <a:cubicBezTo>
                    <a:pt x="3047" y="3577"/>
                    <a:pt x="3239" y="3121"/>
                    <a:pt x="3385" y="2701"/>
                  </a:cubicBezTo>
                  <a:cubicBezTo>
                    <a:pt x="3804" y="1752"/>
                    <a:pt x="4224" y="986"/>
                    <a:pt x="4753" y="265"/>
                  </a:cubicBezTo>
                  <a:cubicBezTo>
                    <a:pt x="4789" y="265"/>
                    <a:pt x="4789" y="229"/>
                    <a:pt x="4789" y="229"/>
                  </a:cubicBezTo>
                  <a:lnTo>
                    <a:pt x="4789" y="192"/>
                  </a:lnTo>
                  <a:lnTo>
                    <a:pt x="4789" y="110"/>
                  </a:lnTo>
                  <a:cubicBezTo>
                    <a:pt x="4753" y="74"/>
                    <a:pt x="4716" y="74"/>
                    <a:pt x="4680" y="37"/>
                  </a:cubicBezTo>
                  <a:cubicBezTo>
                    <a:pt x="4561" y="37"/>
                    <a:pt x="4452" y="1"/>
                    <a:pt x="4333" y="1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56"/>
            <p:cNvSpPr/>
            <p:nvPr/>
          </p:nvSpPr>
          <p:spPr>
            <a:xfrm>
              <a:off x="6486324" y="2603384"/>
              <a:ext cx="83542" cy="112104"/>
            </a:xfrm>
            <a:custGeom>
              <a:avLst/>
              <a:gdLst/>
              <a:ahLst/>
              <a:cxnLst/>
              <a:rect l="l" t="t" r="r" b="b"/>
              <a:pathLst>
                <a:path w="1442" h="1935" extrusionOk="0">
                  <a:moveTo>
                    <a:pt x="985" y="1"/>
                  </a:moveTo>
                  <a:cubicBezTo>
                    <a:pt x="757" y="1"/>
                    <a:pt x="575" y="37"/>
                    <a:pt x="347" y="110"/>
                  </a:cubicBezTo>
                  <a:cubicBezTo>
                    <a:pt x="265" y="229"/>
                    <a:pt x="192" y="302"/>
                    <a:pt x="155" y="420"/>
                  </a:cubicBezTo>
                  <a:cubicBezTo>
                    <a:pt x="73" y="493"/>
                    <a:pt x="37" y="530"/>
                    <a:pt x="0" y="612"/>
                  </a:cubicBezTo>
                  <a:cubicBezTo>
                    <a:pt x="37" y="685"/>
                    <a:pt x="73" y="758"/>
                    <a:pt x="119" y="840"/>
                  </a:cubicBezTo>
                  <a:cubicBezTo>
                    <a:pt x="192" y="1141"/>
                    <a:pt x="301" y="1442"/>
                    <a:pt x="347" y="1752"/>
                  </a:cubicBezTo>
                  <a:cubicBezTo>
                    <a:pt x="383" y="1825"/>
                    <a:pt x="383" y="1862"/>
                    <a:pt x="383" y="1935"/>
                  </a:cubicBezTo>
                  <a:cubicBezTo>
                    <a:pt x="684" y="1333"/>
                    <a:pt x="1031" y="758"/>
                    <a:pt x="1405" y="265"/>
                  </a:cubicBezTo>
                  <a:cubicBezTo>
                    <a:pt x="1441" y="265"/>
                    <a:pt x="1441" y="229"/>
                    <a:pt x="1441" y="229"/>
                  </a:cubicBezTo>
                  <a:lnTo>
                    <a:pt x="1441" y="192"/>
                  </a:lnTo>
                  <a:cubicBezTo>
                    <a:pt x="1441" y="156"/>
                    <a:pt x="1441" y="110"/>
                    <a:pt x="1405" y="110"/>
                  </a:cubicBezTo>
                  <a:cubicBezTo>
                    <a:pt x="1405" y="74"/>
                    <a:pt x="1368" y="74"/>
                    <a:pt x="1332" y="37"/>
                  </a:cubicBezTo>
                  <a:cubicBezTo>
                    <a:pt x="1213" y="37"/>
                    <a:pt x="1104" y="1"/>
                    <a:pt x="985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56"/>
            <p:cNvSpPr/>
            <p:nvPr/>
          </p:nvSpPr>
          <p:spPr>
            <a:xfrm>
              <a:off x="6479951" y="2614508"/>
              <a:ext cx="19640" cy="19582"/>
            </a:xfrm>
            <a:custGeom>
              <a:avLst/>
              <a:gdLst/>
              <a:ahLst/>
              <a:cxnLst/>
              <a:rect l="l" t="t" r="r" b="b"/>
              <a:pathLst>
                <a:path w="339" h="338" extrusionOk="0">
                  <a:moveTo>
                    <a:pt x="338" y="0"/>
                  </a:moveTo>
                  <a:lnTo>
                    <a:pt x="338" y="0"/>
                  </a:lnTo>
                  <a:cubicBezTo>
                    <a:pt x="229" y="37"/>
                    <a:pt x="110" y="73"/>
                    <a:pt x="1" y="146"/>
                  </a:cubicBezTo>
                  <a:cubicBezTo>
                    <a:pt x="37" y="228"/>
                    <a:pt x="37" y="301"/>
                    <a:pt x="74" y="338"/>
                  </a:cubicBezTo>
                  <a:cubicBezTo>
                    <a:pt x="147" y="228"/>
                    <a:pt x="265" y="110"/>
                    <a:pt x="338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56"/>
            <p:cNvSpPr/>
            <p:nvPr/>
          </p:nvSpPr>
          <p:spPr>
            <a:xfrm>
              <a:off x="6369466" y="2625575"/>
              <a:ext cx="112684" cy="160770"/>
            </a:xfrm>
            <a:custGeom>
              <a:avLst/>
              <a:gdLst/>
              <a:ahLst/>
              <a:cxnLst/>
              <a:rect l="l" t="t" r="r" b="b"/>
              <a:pathLst>
                <a:path w="1945" h="2775" extrusionOk="0">
                  <a:moveTo>
                    <a:pt x="1825" y="1"/>
                  </a:moveTo>
                  <a:cubicBezTo>
                    <a:pt x="1680" y="110"/>
                    <a:pt x="1524" y="229"/>
                    <a:pt x="1406" y="338"/>
                  </a:cubicBezTo>
                  <a:cubicBezTo>
                    <a:pt x="1141" y="530"/>
                    <a:pt x="877" y="795"/>
                    <a:pt x="649" y="1096"/>
                  </a:cubicBezTo>
                  <a:cubicBezTo>
                    <a:pt x="421" y="1369"/>
                    <a:pt x="229" y="1670"/>
                    <a:pt x="1" y="2008"/>
                  </a:cubicBezTo>
                  <a:cubicBezTo>
                    <a:pt x="156" y="2236"/>
                    <a:pt x="311" y="2510"/>
                    <a:pt x="457" y="2774"/>
                  </a:cubicBezTo>
                  <a:cubicBezTo>
                    <a:pt x="457" y="2738"/>
                    <a:pt x="494" y="2692"/>
                    <a:pt x="494" y="2692"/>
                  </a:cubicBezTo>
                  <a:cubicBezTo>
                    <a:pt x="685" y="2282"/>
                    <a:pt x="877" y="1898"/>
                    <a:pt x="1105" y="1515"/>
                  </a:cubicBezTo>
                  <a:cubicBezTo>
                    <a:pt x="1369" y="1059"/>
                    <a:pt x="1634" y="639"/>
                    <a:pt x="1944" y="229"/>
                  </a:cubicBezTo>
                  <a:lnTo>
                    <a:pt x="1908" y="183"/>
                  </a:lnTo>
                  <a:cubicBezTo>
                    <a:pt x="1862" y="110"/>
                    <a:pt x="1862" y="74"/>
                    <a:pt x="1825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56"/>
            <p:cNvSpPr/>
            <p:nvPr/>
          </p:nvSpPr>
          <p:spPr>
            <a:xfrm>
              <a:off x="6398029" y="2643014"/>
              <a:ext cx="108396" cy="255377"/>
            </a:xfrm>
            <a:custGeom>
              <a:avLst/>
              <a:gdLst/>
              <a:ahLst/>
              <a:cxnLst/>
              <a:rect l="l" t="t" r="r" b="b"/>
              <a:pathLst>
                <a:path w="1871" h="4408" extrusionOk="0">
                  <a:moveTo>
                    <a:pt x="1488" y="1"/>
                  </a:moveTo>
                  <a:cubicBezTo>
                    <a:pt x="1068" y="567"/>
                    <a:pt x="730" y="1141"/>
                    <a:pt x="384" y="1752"/>
                  </a:cubicBezTo>
                  <a:cubicBezTo>
                    <a:pt x="311" y="1935"/>
                    <a:pt x="192" y="2090"/>
                    <a:pt x="119" y="2282"/>
                  </a:cubicBezTo>
                  <a:cubicBezTo>
                    <a:pt x="83" y="2391"/>
                    <a:pt x="46" y="2473"/>
                    <a:pt x="1" y="2546"/>
                  </a:cubicBezTo>
                  <a:cubicBezTo>
                    <a:pt x="156" y="2811"/>
                    <a:pt x="274" y="3121"/>
                    <a:pt x="420" y="3385"/>
                  </a:cubicBezTo>
                  <a:lnTo>
                    <a:pt x="767" y="4407"/>
                  </a:lnTo>
                  <a:cubicBezTo>
                    <a:pt x="876" y="4033"/>
                    <a:pt x="958" y="3686"/>
                    <a:pt x="1068" y="3349"/>
                  </a:cubicBezTo>
                  <a:cubicBezTo>
                    <a:pt x="1223" y="2893"/>
                    <a:pt x="1369" y="2437"/>
                    <a:pt x="1561" y="2017"/>
                  </a:cubicBezTo>
                  <a:cubicBezTo>
                    <a:pt x="1679" y="1789"/>
                    <a:pt x="1752" y="1561"/>
                    <a:pt x="1871" y="1369"/>
                  </a:cubicBezTo>
                  <a:lnTo>
                    <a:pt x="1871" y="1333"/>
                  </a:lnTo>
                  <a:cubicBezTo>
                    <a:pt x="1789" y="1068"/>
                    <a:pt x="1752" y="840"/>
                    <a:pt x="1679" y="567"/>
                  </a:cubicBezTo>
                  <a:cubicBezTo>
                    <a:pt x="1643" y="384"/>
                    <a:pt x="1561" y="192"/>
                    <a:pt x="1488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56"/>
            <p:cNvSpPr/>
            <p:nvPr/>
          </p:nvSpPr>
          <p:spPr>
            <a:xfrm>
              <a:off x="6292353" y="2746606"/>
              <a:ext cx="148024" cy="523848"/>
            </a:xfrm>
            <a:custGeom>
              <a:avLst/>
              <a:gdLst/>
              <a:ahLst/>
              <a:cxnLst/>
              <a:rect l="l" t="t" r="r" b="b"/>
              <a:pathLst>
                <a:path w="2555" h="9042" extrusionOk="0">
                  <a:moveTo>
                    <a:pt x="1295" y="1"/>
                  </a:moveTo>
                  <a:cubicBezTo>
                    <a:pt x="912" y="649"/>
                    <a:pt x="611" y="1333"/>
                    <a:pt x="383" y="2090"/>
                  </a:cubicBezTo>
                  <a:cubicBezTo>
                    <a:pt x="155" y="2847"/>
                    <a:pt x="46" y="3650"/>
                    <a:pt x="46" y="4444"/>
                  </a:cubicBezTo>
                  <a:cubicBezTo>
                    <a:pt x="0" y="5246"/>
                    <a:pt x="119" y="6040"/>
                    <a:pt x="310" y="6761"/>
                  </a:cubicBezTo>
                  <a:cubicBezTo>
                    <a:pt x="420" y="7107"/>
                    <a:pt x="611" y="7491"/>
                    <a:pt x="839" y="7865"/>
                  </a:cubicBezTo>
                  <a:cubicBezTo>
                    <a:pt x="1067" y="8211"/>
                    <a:pt x="1295" y="8512"/>
                    <a:pt x="1560" y="8859"/>
                  </a:cubicBezTo>
                  <a:lnTo>
                    <a:pt x="1642" y="8932"/>
                  </a:lnTo>
                  <a:lnTo>
                    <a:pt x="1642" y="8968"/>
                  </a:lnTo>
                  <a:cubicBezTo>
                    <a:pt x="1679" y="9005"/>
                    <a:pt x="1715" y="9041"/>
                    <a:pt x="1752" y="9041"/>
                  </a:cubicBezTo>
                  <a:lnTo>
                    <a:pt x="1788" y="9041"/>
                  </a:lnTo>
                  <a:cubicBezTo>
                    <a:pt x="1788" y="9041"/>
                    <a:pt x="1825" y="9041"/>
                    <a:pt x="1825" y="9005"/>
                  </a:cubicBezTo>
                  <a:cubicBezTo>
                    <a:pt x="1870" y="9005"/>
                    <a:pt x="1907" y="8968"/>
                    <a:pt x="1907" y="8932"/>
                  </a:cubicBezTo>
                  <a:cubicBezTo>
                    <a:pt x="1907" y="8896"/>
                    <a:pt x="1907" y="8896"/>
                    <a:pt x="1870" y="8859"/>
                  </a:cubicBezTo>
                  <a:cubicBezTo>
                    <a:pt x="1870" y="8777"/>
                    <a:pt x="1825" y="8740"/>
                    <a:pt x="1825" y="8704"/>
                  </a:cubicBezTo>
                  <a:cubicBezTo>
                    <a:pt x="1715" y="7901"/>
                    <a:pt x="1825" y="7071"/>
                    <a:pt x="1907" y="6350"/>
                  </a:cubicBezTo>
                  <a:cubicBezTo>
                    <a:pt x="1943" y="6195"/>
                    <a:pt x="1980" y="6004"/>
                    <a:pt x="1980" y="5849"/>
                  </a:cubicBezTo>
                  <a:lnTo>
                    <a:pt x="2016" y="5703"/>
                  </a:lnTo>
                  <a:lnTo>
                    <a:pt x="2016" y="5511"/>
                  </a:lnTo>
                  <a:cubicBezTo>
                    <a:pt x="2053" y="5392"/>
                    <a:pt x="2053" y="5246"/>
                    <a:pt x="2098" y="5091"/>
                  </a:cubicBezTo>
                  <a:cubicBezTo>
                    <a:pt x="2171" y="4708"/>
                    <a:pt x="2208" y="4298"/>
                    <a:pt x="2281" y="3915"/>
                  </a:cubicBezTo>
                  <a:cubicBezTo>
                    <a:pt x="2363" y="3531"/>
                    <a:pt x="2472" y="3112"/>
                    <a:pt x="2554" y="2738"/>
                  </a:cubicBezTo>
                  <a:lnTo>
                    <a:pt x="2554" y="2701"/>
                  </a:lnTo>
                  <a:cubicBezTo>
                    <a:pt x="2472" y="2473"/>
                    <a:pt x="2399" y="2199"/>
                    <a:pt x="2326" y="1971"/>
                  </a:cubicBezTo>
                  <a:cubicBezTo>
                    <a:pt x="2244" y="1862"/>
                    <a:pt x="2208" y="1743"/>
                    <a:pt x="2171" y="1634"/>
                  </a:cubicBezTo>
                  <a:cubicBezTo>
                    <a:pt x="2135" y="1561"/>
                    <a:pt x="2098" y="1442"/>
                    <a:pt x="2053" y="1369"/>
                  </a:cubicBezTo>
                  <a:cubicBezTo>
                    <a:pt x="1980" y="1178"/>
                    <a:pt x="1870" y="1023"/>
                    <a:pt x="1788" y="877"/>
                  </a:cubicBezTo>
                  <a:cubicBezTo>
                    <a:pt x="1752" y="913"/>
                    <a:pt x="1752" y="950"/>
                    <a:pt x="1715" y="986"/>
                  </a:cubicBezTo>
                  <a:cubicBezTo>
                    <a:pt x="1596" y="1333"/>
                    <a:pt x="1451" y="1670"/>
                    <a:pt x="1332" y="2017"/>
                  </a:cubicBezTo>
                  <a:cubicBezTo>
                    <a:pt x="1140" y="2428"/>
                    <a:pt x="994" y="2884"/>
                    <a:pt x="876" y="3385"/>
                  </a:cubicBezTo>
                  <a:cubicBezTo>
                    <a:pt x="766" y="3842"/>
                    <a:pt x="684" y="4298"/>
                    <a:pt x="611" y="4790"/>
                  </a:cubicBezTo>
                  <a:lnTo>
                    <a:pt x="611" y="5475"/>
                  </a:lnTo>
                  <a:cubicBezTo>
                    <a:pt x="611" y="5666"/>
                    <a:pt x="611" y="5894"/>
                    <a:pt x="648" y="6122"/>
                  </a:cubicBezTo>
                  <a:lnTo>
                    <a:pt x="611" y="6159"/>
                  </a:lnTo>
                  <a:lnTo>
                    <a:pt x="611" y="6122"/>
                  </a:lnTo>
                  <a:lnTo>
                    <a:pt x="575" y="6122"/>
                  </a:lnTo>
                  <a:cubicBezTo>
                    <a:pt x="538" y="5739"/>
                    <a:pt x="502" y="5356"/>
                    <a:pt x="538" y="5018"/>
                  </a:cubicBezTo>
                  <a:cubicBezTo>
                    <a:pt x="538" y="4635"/>
                    <a:pt x="611" y="4252"/>
                    <a:pt x="684" y="3915"/>
                  </a:cubicBezTo>
                  <a:cubicBezTo>
                    <a:pt x="839" y="3157"/>
                    <a:pt x="1104" y="2391"/>
                    <a:pt x="1368" y="1670"/>
                  </a:cubicBezTo>
                  <a:cubicBezTo>
                    <a:pt x="1487" y="1369"/>
                    <a:pt x="1596" y="1059"/>
                    <a:pt x="1752" y="758"/>
                  </a:cubicBezTo>
                  <a:cubicBezTo>
                    <a:pt x="1596" y="494"/>
                    <a:pt x="1451" y="229"/>
                    <a:pt x="1295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56"/>
            <p:cNvSpPr/>
            <p:nvPr/>
          </p:nvSpPr>
          <p:spPr>
            <a:xfrm>
              <a:off x="6340962" y="2599155"/>
              <a:ext cx="233652" cy="199181"/>
            </a:xfrm>
            <a:custGeom>
              <a:avLst/>
              <a:gdLst/>
              <a:ahLst/>
              <a:cxnLst/>
              <a:rect l="l" t="t" r="r" b="b"/>
              <a:pathLst>
                <a:path w="4033" h="3438" extrusionOk="0">
                  <a:moveTo>
                    <a:pt x="3458" y="1"/>
                  </a:moveTo>
                  <a:cubicBezTo>
                    <a:pt x="3312" y="1"/>
                    <a:pt x="3157" y="37"/>
                    <a:pt x="3038" y="74"/>
                  </a:cubicBezTo>
                  <a:cubicBezTo>
                    <a:pt x="2856" y="110"/>
                    <a:pt x="2701" y="183"/>
                    <a:pt x="2509" y="265"/>
                  </a:cubicBezTo>
                  <a:cubicBezTo>
                    <a:pt x="2354" y="338"/>
                    <a:pt x="2208" y="411"/>
                    <a:pt x="2089" y="530"/>
                  </a:cubicBezTo>
                  <a:cubicBezTo>
                    <a:pt x="1943" y="603"/>
                    <a:pt x="1825" y="721"/>
                    <a:pt x="1715" y="831"/>
                  </a:cubicBezTo>
                  <a:cubicBezTo>
                    <a:pt x="1560" y="986"/>
                    <a:pt x="1442" y="1178"/>
                    <a:pt x="1296" y="1324"/>
                  </a:cubicBezTo>
                  <a:cubicBezTo>
                    <a:pt x="1141" y="1479"/>
                    <a:pt x="1031" y="1670"/>
                    <a:pt x="876" y="1862"/>
                  </a:cubicBezTo>
                  <a:cubicBezTo>
                    <a:pt x="757" y="2008"/>
                    <a:pt x="648" y="2199"/>
                    <a:pt x="529" y="2391"/>
                  </a:cubicBezTo>
                  <a:cubicBezTo>
                    <a:pt x="347" y="2738"/>
                    <a:pt x="155" y="3039"/>
                    <a:pt x="0" y="3376"/>
                  </a:cubicBezTo>
                  <a:cubicBezTo>
                    <a:pt x="0" y="3422"/>
                    <a:pt x="37" y="3422"/>
                    <a:pt x="37" y="3422"/>
                  </a:cubicBezTo>
                  <a:cubicBezTo>
                    <a:pt x="49" y="3434"/>
                    <a:pt x="57" y="3438"/>
                    <a:pt x="62" y="3438"/>
                  </a:cubicBezTo>
                  <a:cubicBezTo>
                    <a:pt x="73" y="3438"/>
                    <a:pt x="73" y="3422"/>
                    <a:pt x="73" y="3422"/>
                  </a:cubicBezTo>
                  <a:cubicBezTo>
                    <a:pt x="192" y="3148"/>
                    <a:pt x="347" y="2847"/>
                    <a:pt x="493" y="2582"/>
                  </a:cubicBezTo>
                  <a:lnTo>
                    <a:pt x="493" y="2619"/>
                  </a:lnTo>
                  <a:cubicBezTo>
                    <a:pt x="685" y="2281"/>
                    <a:pt x="876" y="2008"/>
                    <a:pt x="1104" y="1707"/>
                  </a:cubicBezTo>
                  <a:cubicBezTo>
                    <a:pt x="1296" y="1442"/>
                    <a:pt x="1560" y="1178"/>
                    <a:pt x="1788" y="913"/>
                  </a:cubicBezTo>
                  <a:cubicBezTo>
                    <a:pt x="1980" y="721"/>
                    <a:pt x="2172" y="566"/>
                    <a:pt x="2400" y="457"/>
                  </a:cubicBezTo>
                  <a:lnTo>
                    <a:pt x="2354" y="457"/>
                  </a:lnTo>
                  <a:cubicBezTo>
                    <a:pt x="2582" y="338"/>
                    <a:pt x="2810" y="265"/>
                    <a:pt x="3038" y="183"/>
                  </a:cubicBezTo>
                  <a:lnTo>
                    <a:pt x="3002" y="183"/>
                  </a:lnTo>
                  <a:cubicBezTo>
                    <a:pt x="3157" y="147"/>
                    <a:pt x="3312" y="147"/>
                    <a:pt x="3458" y="147"/>
                  </a:cubicBezTo>
                  <a:cubicBezTo>
                    <a:pt x="3540" y="147"/>
                    <a:pt x="3613" y="147"/>
                    <a:pt x="3686" y="183"/>
                  </a:cubicBezTo>
                  <a:cubicBezTo>
                    <a:pt x="3804" y="183"/>
                    <a:pt x="3877" y="229"/>
                    <a:pt x="3914" y="265"/>
                  </a:cubicBezTo>
                  <a:lnTo>
                    <a:pt x="3996" y="265"/>
                  </a:lnTo>
                  <a:cubicBezTo>
                    <a:pt x="3996" y="265"/>
                    <a:pt x="4033" y="265"/>
                    <a:pt x="4033" y="229"/>
                  </a:cubicBezTo>
                  <a:lnTo>
                    <a:pt x="4033" y="183"/>
                  </a:lnTo>
                  <a:lnTo>
                    <a:pt x="4033" y="147"/>
                  </a:lnTo>
                  <a:lnTo>
                    <a:pt x="3996" y="147"/>
                  </a:lnTo>
                  <a:cubicBezTo>
                    <a:pt x="3841" y="37"/>
                    <a:pt x="3686" y="1"/>
                    <a:pt x="3540" y="1"/>
                  </a:cubicBez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56"/>
            <p:cNvSpPr/>
            <p:nvPr/>
          </p:nvSpPr>
          <p:spPr>
            <a:xfrm>
              <a:off x="5138547" y="3553848"/>
              <a:ext cx="354678" cy="196516"/>
            </a:xfrm>
            <a:custGeom>
              <a:avLst/>
              <a:gdLst/>
              <a:ahLst/>
              <a:cxnLst/>
              <a:rect l="l" t="t" r="r" b="b"/>
              <a:pathLst>
                <a:path w="6122" h="3392" extrusionOk="0">
                  <a:moveTo>
                    <a:pt x="914" y="0"/>
                  </a:moveTo>
                  <a:cubicBezTo>
                    <a:pt x="814" y="0"/>
                    <a:pt x="721" y="16"/>
                    <a:pt x="648" y="16"/>
                  </a:cubicBezTo>
                  <a:cubicBezTo>
                    <a:pt x="529" y="16"/>
                    <a:pt x="420" y="53"/>
                    <a:pt x="301" y="89"/>
                  </a:cubicBezTo>
                  <a:cubicBezTo>
                    <a:pt x="155" y="172"/>
                    <a:pt x="0" y="318"/>
                    <a:pt x="0" y="509"/>
                  </a:cubicBezTo>
                  <a:cubicBezTo>
                    <a:pt x="0" y="701"/>
                    <a:pt x="119" y="856"/>
                    <a:pt x="192" y="965"/>
                  </a:cubicBezTo>
                  <a:cubicBezTo>
                    <a:pt x="347" y="1157"/>
                    <a:pt x="529" y="1348"/>
                    <a:pt x="684" y="1458"/>
                  </a:cubicBezTo>
                  <a:cubicBezTo>
                    <a:pt x="876" y="1613"/>
                    <a:pt x="1068" y="1768"/>
                    <a:pt x="1332" y="1950"/>
                  </a:cubicBezTo>
                  <a:cubicBezTo>
                    <a:pt x="1524" y="2069"/>
                    <a:pt x="1752" y="2224"/>
                    <a:pt x="1980" y="2370"/>
                  </a:cubicBezTo>
                  <a:cubicBezTo>
                    <a:pt x="2171" y="2489"/>
                    <a:pt x="2317" y="2562"/>
                    <a:pt x="2472" y="2680"/>
                  </a:cubicBezTo>
                  <a:cubicBezTo>
                    <a:pt x="2582" y="2717"/>
                    <a:pt x="2701" y="2790"/>
                    <a:pt x="2856" y="2826"/>
                  </a:cubicBezTo>
                  <a:lnTo>
                    <a:pt x="2892" y="2863"/>
                  </a:lnTo>
                  <a:lnTo>
                    <a:pt x="2856" y="2863"/>
                  </a:lnTo>
                  <a:cubicBezTo>
                    <a:pt x="3157" y="2981"/>
                    <a:pt x="3421" y="3136"/>
                    <a:pt x="3722" y="3246"/>
                  </a:cubicBezTo>
                  <a:cubicBezTo>
                    <a:pt x="3768" y="3246"/>
                    <a:pt x="3841" y="3282"/>
                    <a:pt x="3877" y="3282"/>
                  </a:cubicBezTo>
                  <a:cubicBezTo>
                    <a:pt x="3996" y="3319"/>
                    <a:pt x="4069" y="3364"/>
                    <a:pt x="4178" y="3364"/>
                  </a:cubicBezTo>
                  <a:cubicBezTo>
                    <a:pt x="4256" y="3383"/>
                    <a:pt x="4333" y="3392"/>
                    <a:pt x="4405" y="3392"/>
                  </a:cubicBezTo>
                  <a:cubicBezTo>
                    <a:pt x="4477" y="3392"/>
                    <a:pt x="4543" y="3383"/>
                    <a:pt x="4598" y="3364"/>
                  </a:cubicBezTo>
                  <a:cubicBezTo>
                    <a:pt x="4753" y="3364"/>
                    <a:pt x="4863" y="3282"/>
                    <a:pt x="4981" y="3209"/>
                  </a:cubicBezTo>
                  <a:cubicBezTo>
                    <a:pt x="5091" y="3136"/>
                    <a:pt x="5173" y="3018"/>
                    <a:pt x="5246" y="2945"/>
                  </a:cubicBezTo>
                  <a:cubicBezTo>
                    <a:pt x="5401" y="2717"/>
                    <a:pt x="5592" y="2489"/>
                    <a:pt x="5775" y="2179"/>
                  </a:cubicBezTo>
                  <a:cubicBezTo>
                    <a:pt x="5857" y="2033"/>
                    <a:pt x="5930" y="1914"/>
                    <a:pt x="5966" y="1804"/>
                  </a:cubicBezTo>
                  <a:cubicBezTo>
                    <a:pt x="6003" y="1722"/>
                    <a:pt x="6085" y="1613"/>
                    <a:pt x="6122" y="1494"/>
                  </a:cubicBezTo>
                  <a:cubicBezTo>
                    <a:pt x="6122" y="1458"/>
                    <a:pt x="6085" y="1385"/>
                    <a:pt x="6049" y="1385"/>
                  </a:cubicBezTo>
                  <a:lnTo>
                    <a:pt x="6049" y="1348"/>
                  </a:lnTo>
                  <a:cubicBezTo>
                    <a:pt x="5966" y="1348"/>
                    <a:pt x="5893" y="1385"/>
                    <a:pt x="5893" y="1421"/>
                  </a:cubicBezTo>
                  <a:cubicBezTo>
                    <a:pt x="5857" y="1494"/>
                    <a:pt x="5820" y="1613"/>
                    <a:pt x="5775" y="1649"/>
                  </a:cubicBezTo>
                  <a:lnTo>
                    <a:pt x="5775" y="1686"/>
                  </a:lnTo>
                  <a:cubicBezTo>
                    <a:pt x="5775" y="1722"/>
                    <a:pt x="5738" y="1768"/>
                    <a:pt x="5738" y="1804"/>
                  </a:cubicBezTo>
                  <a:cubicBezTo>
                    <a:pt x="5665" y="1649"/>
                    <a:pt x="5592" y="1458"/>
                    <a:pt x="5510" y="1266"/>
                  </a:cubicBezTo>
                  <a:cubicBezTo>
                    <a:pt x="5401" y="1084"/>
                    <a:pt x="5319" y="929"/>
                    <a:pt x="5209" y="810"/>
                  </a:cubicBezTo>
                  <a:lnTo>
                    <a:pt x="5209" y="810"/>
                  </a:lnTo>
                  <a:cubicBezTo>
                    <a:pt x="5282" y="856"/>
                    <a:pt x="5319" y="856"/>
                    <a:pt x="5401" y="856"/>
                  </a:cubicBezTo>
                  <a:cubicBezTo>
                    <a:pt x="5437" y="856"/>
                    <a:pt x="5510" y="810"/>
                    <a:pt x="5510" y="737"/>
                  </a:cubicBezTo>
                  <a:cubicBezTo>
                    <a:pt x="5510" y="701"/>
                    <a:pt x="5474" y="628"/>
                    <a:pt x="5437" y="628"/>
                  </a:cubicBezTo>
                  <a:lnTo>
                    <a:pt x="5401" y="628"/>
                  </a:lnTo>
                  <a:cubicBezTo>
                    <a:pt x="4908" y="582"/>
                    <a:pt x="4406" y="546"/>
                    <a:pt x="3950" y="473"/>
                  </a:cubicBezTo>
                  <a:cubicBezTo>
                    <a:pt x="3686" y="473"/>
                    <a:pt x="3458" y="436"/>
                    <a:pt x="3193" y="400"/>
                  </a:cubicBezTo>
                  <a:cubicBezTo>
                    <a:pt x="3002" y="354"/>
                    <a:pt x="2773" y="318"/>
                    <a:pt x="2545" y="281"/>
                  </a:cubicBezTo>
                  <a:cubicBezTo>
                    <a:pt x="2472" y="245"/>
                    <a:pt x="2354" y="208"/>
                    <a:pt x="2244" y="208"/>
                  </a:cubicBezTo>
                  <a:cubicBezTo>
                    <a:pt x="2126" y="172"/>
                    <a:pt x="2016" y="126"/>
                    <a:pt x="1898" y="126"/>
                  </a:cubicBezTo>
                  <a:cubicBezTo>
                    <a:pt x="1560" y="53"/>
                    <a:pt x="1296" y="16"/>
                    <a:pt x="1068" y="16"/>
                  </a:cubicBezTo>
                  <a:cubicBezTo>
                    <a:pt x="1016" y="4"/>
                    <a:pt x="964" y="0"/>
                    <a:pt x="914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56"/>
            <p:cNvSpPr/>
            <p:nvPr/>
          </p:nvSpPr>
          <p:spPr>
            <a:xfrm>
              <a:off x="5138547" y="3553211"/>
              <a:ext cx="290718" cy="197153"/>
            </a:xfrm>
            <a:custGeom>
              <a:avLst/>
              <a:gdLst/>
              <a:ahLst/>
              <a:cxnLst/>
              <a:rect l="l" t="t" r="r" b="b"/>
              <a:pathLst>
                <a:path w="5018" h="3403" extrusionOk="0">
                  <a:moveTo>
                    <a:pt x="841" y="0"/>
                  </a:moveTo>
                  <a:cubicBezTo>
                    <a:pt x="769" y="0"/>
                    <a:pt x="703" y="9"/>
                    <a:pt x="648" y="27"/>
                  </a:cubicBezTo>
                  <a:cubicBezTo>
                    <a:pt x="529" y="27"/>
                    <a:pt x="420" y="64"/>
                    <a:pt x="301" y="100"/>
                  </a:cubicBezTo>
                  <a:cubicBezTo>
                    <a:pt x="155" y="183"/>
                    <a:pt x="0" y="329"/>
                    <a:pt x="0" y="520"/>
                  </a:cubicBezTo>
                  <a:cubicBezTo>
                    <a:pt x="0" y="712"/>
                    <a:pt x="119" y="867"/>
                    <a:pt x="192" y="1013"/>
                  </a:cubicBezTo>
                  <a:cubicBezTo>
                    <a:pt x="347" y="1168"/>
                    <a:pt x="529" y="1359"/>
                    <a:pt x="684" y="1469"/>
                  </a:cubicBezTo>
                  <a:cubicBezTo>
                    <a:pt x="876" y="1624"/>
                    <a:pt x="1068" y="1779"/>
                    <a:pt x="1332" y="1961"/>
                  </a:cubicBezTo>
                  <a:cubicBezTo>
                    <a:pt x="1524" y="2080"/>
                    <a:pt x="1752" y="2235"/>
                    <a:pt x="1980" y="2381"/>
                  </a:cubicBezTo>
                  <a:cubicBezTo>
                    <a:pt x="2126" y="2500"/>
                    <a:pt x="2317" y="2573"/>
                    <a:pt x="2472" y="2691"/>
                  </a:cubicBezTo>
                  <a:cubicBezTo>
                    <a:pt x="2582" y="2728"/>
                    <a:pt x="2701" y="2801"/>
                    <a:pt x="2856" y="2874"/>
                  </a:cubicBezTo>
                  <a:cubicBezTo>
                    <a:pt x="3193" y="3029"/>
                    <a:pt x="3421" y="3147"/>
                    <a:pt x="3722" y="3257"/>
                  </a:cubicBezTo>
                  <a:cubicBezTo>
                    <a:pt x="3768" y="3257"/>
                    <a:pt x="3804" y="3293"/>
                    <a:pt x="3877" y="3293"/>
                  </a:cubicBezTo>
                  <a:cubicBezTo>
                    <a:pt x="3996" y="3330"/>
                    <a:pt x="4069" y="3375"/>
                    <a:pt x="4178" y="3375"/>
                  </a:cubicBezTo>
                  <a:cubicBezTo>
                    <a:pt x="4256" y="3394"/>
                    <a:pt x="4333" y="3403"/>
                    <a:pt x="4405" y="3403"/>
                  </a:cubicBezTo>
                  <a:cubicBezTo>
                    <a:pt x="4477" y="3403"/>
                    <a:pt x="4543" y="3394"/>
                    <a:pt x="4598" y="3375"/>
                  </a:cubicBezTo>
                  <a:cubicBezTo>
                    <a:pt x="4753" y="3375"/>
                    <a:pt x="4863" y="3293"/>
                    <a:pt x="4981" y="3220"/>
                  </a:cubicBezTo>
                  <a:lnTo>
                    <a:pt x="5018" y="3184"/>
                  </a:lnTo>
                  <a:cubicBezTo>
                    <a:pt x="4790" y="3147"/>
                    <a:pt x="4525" y="3065"/>
                    <a:pt x="4297" y="2992"/>
                  </a:cubicBezTo>
                  <a:cubicBezTo>
                    <a:pt x="3877" y="2874"/>
                    <a:pt x="3494" y="2728"/>
                    <a:pt x="3120" y="2536"/>
                  </a:cubicBezTo>
                  <a:cubicBezTo>
                    <a:pt x="2737" y="2345"/>
                    <a:pt x="2399" y="2153"/>
                    <a:pt x="2016" y="1925"/>
                  </a:cubicBezTo>
                  <a:cubicBezTo>
                    <a:pt x="1825" y="1815"/>
                    <a:pt x="1633" y="1697"/>
                    <a:pt x="1442" y="1551"/>
                  </a:cubicBezTo>
                  <a:cubicBezTo>
                    <a:pt x="1259" y="1432"/>
                    <a:pt x="1068" y="1277"/>
                    <a:pt x="876" y="1131"/>
                  </a:cubicBezTo>
                  <a:lnTo>
                    <a:pt x="876" y="1095"/>
                  </a:lnTo>
                  <a:lnTo>
                    <a:pt x="876" y="1049"/>
                  </a:lnTo>
                  <a:cubicBezTo>
                    <a:pt x="912" y="1013"/>
                    <a:pt x="912" y="1013"/>
                    <a:pt x="949" y="976"/>
                  </a:cubicBezTo>
                  <a:cubicBezTo>
                    <a:pt x="985" y="940"/>
                    <a:pt x="1031" y="867"/>
                    <a:pt x="1104" y="821"/>
                  </a:cubicBezTo>
                  <a:cubicBezTo>
                    <a:pt x="1141" y="748"/>
                    <a:pt x="1177" y="712"/>
                    <a:pt x="1177" y="639"/>
                  </a:cubicBezTo>
                  <a:lnTo>
                    <a:pt x="1177" y="675"/>
                  </a:lnTo>
                  <a:cubicBezTo>
                    <a:pt x="1214" y="593"/>
                    <a:pt x="1259" y="520"/>
                    <a:pt x="1259" y="484"/>
                  </a:cubicBezTo>
                  <a:cubicBezTo>
                    <a:pt x="1296" y="411"/>
                    <a:pt x="1296" y="365"/>
                    <a:pt x="1332" y="292"/>
                  </a:cubicBezTo>
                  <a:cubicBezTo>
                    <a:pt x="1332" y="256"/>
                    <a:pt x="1332" y="183"/>
                    <a:pt x="1369" y="137"/>
                  </a:cubicBezTo>
                  <a:lnTo>
                    <a:pt x="1369" y="27"/>
                  </a:lnTo>
                  <a:lnTo>
                    <a:pt x="1068" y="27"/>
                  </a:lnTo>
                  <a:cubicBezTo>
                    <a:pt x="990" y="9"/>
                    <a:pt x="912" y="0"/>
                    <a:pt x="84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56"/>
            <p:cNvSpPr/>
            <p:nvPr/>
          </p:nvSpPr>
          <p:spPr>
            <a:xfrm>
              <a:off x="5268556" y="3561091"/>
              <a:ext cx="22247" cy="45305"/>
            </a:xfrm>
            <a:custGeom>
              <a:avLst/>
              <a:gdLst/>
              <a:ahLst/>
              <a:cxnLst/>
              <a:rect l="l" t="t" r="r" b="b"/>
              <a:pathLst>
                <a:path w="384" h="782" extrusionOk="0">
                  <a:moveTo>
                    <a:pt x="192" y="1"/>
                  </a:moveTo>
                  <a:cubicBezTo>
                    <a:pt x="110" y="47"/>
                    <a:pt x="73" y="83"/>
                    <a:pt x="110" y="156"/>
                  </a:cubicBezTo>
                  <a:lnTo>
                    <a:pt x="110" y="193"/>
                  </a:lnTo>
                  <a:lnTo>
                    <a:pt x="110" y="311"/>
                  </a:lnTo>
                  <a:lnTo>
                    <a:pt x="110" y="457"/>
                  </a:lnTo>
                  <a:cubicBezTo>
                    <a:pt x="73" y="503"/>
                    <a:pt x="37" y="539"/>
                    <a:pt x="37" y="612"/>
                  </a:cubicBezTo>
                  <a:cubicBezTo>
                    <a:pt x="0" y="649"/>
                    <a:pt x="37" y="731"/>
                    <a:pt x="73" y="767"/>
                  </a:cubicBezTo>
                  <a:cubicBezTo>
                    <a:pt x="83" y="777"/>
                    <a:pt x="96" y="781"/>
                    <a:pt x="110" y="781"/>
                  </a:cubicBezTo>
                  <a:cubicBezTo>
                    <a:pt x="150" y="781"/>
                    <a:pt x="202" y="746"/>
                    <a:pt x="228" y="685"/>
                  </a:cubicBezTo>
                  <a:cubicBezTo>
                    <a:pt x="265" y="612"/>
                    <a:pt x="301" y="539"/>
                    <a:pt x="338" y="421"/>
                  </a:cubicBezTo>
                  <a:cubicBezTo>
                    <a:pt x="384" y="311"/>
                    <a:pt x="338" y="193"/>
                    <a:pt x="301" y="83"/>
                  </a:cubicBezTo>
                  <a:cubicBezTo>
                    <a:pt x="301" y="47"/>
                    <a:pt x="265" y="1"/>
                    <a:pt x="265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56"/>
            <p:cNvSpPr/>
            <p:nvPr/>
          </p:nvSpPr>
          <p:spPr>
            <a:xfrm>
              <a:off x="5301290" y="3563756"/>
              <a:ext cx="20161" cy="52026"/>
            </a:xfrm>
            <a:custGeom>
              <a:avLst/>
              <a:gdLst/>
              <a:ahLst/>
              <a:cxnLst/>
              <a:rect l="l" t="t" r="r" b="b"/>
              <a:pathLst>
                <a:path w="348" h="898" extrusionOk="0">
                  <a:moveTo>
                    <a:pt x="120" y="1"/>
                  </a:moveTo>
                  <a:cubicBezTo>
                    <a:pt x="83" y="37"/>
                    <a:pt x="47" y="110"/>
                    <a:pt x="47" y="147"/>
                  </a:cubicBezTo>
                  <a:cubicBezTo>
                    <a:pt x="83" y="183"/>
                    <a:pt x="83" y="265"/>
                    <a:pt x="83" y="302"/>
                  </a:cubicBezTo>
                  <a:cubicBezTo>
                    <a:pt x="120" y="375"/>
                    <a:pt x="120" y="411"/>
                    <a:pt x="120" y="493"/>
                  </a:cubicBezTo>
                  <a:cubicBezTo>
                    <a:pt x="120" y="566"/>
                    <a:pt x="83" y="603"/>
                    <a:pt x="83" y="639"/>
                  </a:cubicBezTo>
                  <a:cubicBezTo>
                    <a:pt x="83" y="685"/>
                    <a:pt x="47" y="721"/>
                    <a:pt x="47" y="721"/>
                  </a:cubicBezTo>
                  <a:cubicBezTo>
                    <a:pt x="1" y="794"/>
                    <a:pt x="47" y="867"/>
                    <a:pt x="83" y="867"/>
                  </a:cubicBezTo>
                  <a:cubicBezTo>
                    <a:pt x="114" y="887"/>
                    <a:pt x="139" y="898"/>
                    <a:pt x="159" y="898"/>
                  </a:cubicBezTo>
                  <a:cubicBezTo>
                    <a:pt x="187" y="898"/>
                    <a:pt x="208" y="878"/>
                    <a:pt x="229" y="831"/>
                  </a:cubicBezTo>
                  <a:cubicBezTo>
                    <a:pt x="275" y="794"/>
                    <a:pt x="275" y="721"/>
                    <a:pt x="311" y="685"/>
                  </a:cubicBezTo>
                  <a:cubicBezTo>
                    <a:pt x="311" y="603"/>
                    <a:pt x="348" y="530"/>
                    <a:pt x="348" y="457"/>
                  </a:cubicBezTo>
                  <a:cubicBezTo>
                    <a:pt x="348" y="338"/>
                    <a:pt x="311" y="183"/>
                    <a:pt x="275" y="74"/>
                  </a:cubicBezTo>
                  <a:cubicBezTo>
                    <a:pt x="275" y="37"/>
                    <a:pt x="229" y="37"/>
                    <a:pt x="193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56"/>
            <p:cNvSpPr/>
            <p:nvPr/>
          </p:nvSpPr>
          <p:spPr>
            <a:xfrm>
              <a:off x="5330375" y="3570129"/>
              <a:ext cx="19640" cy="48665"/>
            </a:xfrm>
            <a:custGeom>
              <a:avLst/>
              <a:gdLst/>
              <a:ahLst/>
              <a:cxnLst/>
              <a:rect l="l" t="t" r="r" b="b"/>
              <a:pathLst>
                <a:path w="339" h="840" extrusionOk="0">
                  <a:moveTo>
                    <a:pt x="147" y="0"/>
                  </a:moveTo>
                  <a:cubicBezTo>
                    <a:pt x="74" y="37"/>
                    <a:pt x="37" y="73"/>
                    <a:pt x="74" y="155"/>
                  </a:cubicBezTo>
                  <a:cubicBezTo>
                    <a:pt x="74" y="192"/>
                    <a:pt x="74" y="192"/>
                    <a:pt x="110" y="228"/>
                  </a:cubicBezTo>
                  <a:lnTo>
                    <a:pt x="110" y="420"/>
                  </a:lnTo>
                  <a:cubicBezTo>
                    <a:pt x="110" y="493"/>
                    <a:pt x="110" y="529"/>
                    <a:pt x="74" y="611"/>
                  </a:cubicBezTo>
                  <a:cubicBezTo>
                    <a:pt x="74" y="611"/>
                    <a:pt x="37" y="648"/>
                    <a:pt x="37" y="684"/>
                  </a:cubicBezTo>
                  <a:cubicBezTo>
                    <a:pt x="1" y="721"/>
                    <a:pt x="37" y="803"/>
                    <a:pt x="74" y="839"/>
                  </a:cubicBezTo>
                  <a:cubicBezTo>
                    <a:pt x="147" y="839"/>
                    <a:pt x="229" y="839"/>
                    <a:pt x="229" y="757"/>
                  </a:cubicBezTo>
                  <a:cubicBezTo>
                    <a:pt x="302" y="648"/>
                    <a:pt x="338" y="529"/>
                    <a:pt x="338" y="420"/>
                  </a:cubicBezTo>
                  <a:cubicBezTo>
                    <a:pt x="338" y="301"/>
                    <a:pt x="302" y="192"/>
                    <a:pt x="302" y="73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56"/>
            <p:cNvSpPr/>
            <p:nvPr/>
          </p:nvSpPr>
          <p:spPr>
            <a:xfrm>
              <a:off x="5361023" y="3572215"/>
              <a:ext cx="19640" cy="52199"/>
            </a:xfrm>
            <a:custGeom>
              <a:avLst/>
              <a:gdLst/>
              <a:ahLst/>
              <a:cxnLst/>
              <a:rect l="l" t="t" r="r" b="b"/>
              <a:pathLst>
                <a:path w="339" h="901" extrusionOk="0">
                  <a:moveTo>
                    <a:pt x="156" y="1"/>
                  </a:moveTo>
                  <a:cubicBezTo>
                    <a:pt x="74" y="37"/>
                    <a:pt x="37" y="83"/>
                    <a:pt x="74" y="156"/>
                  </a:cubicBezTo>
                  <a:cubicBezTo>
                    <a:pt x="74" y="192"/>
                    <a:pt x="74" y="229"/>
                    <a:pt x="110" y="265"/>
                  </a:cubicBezTo>
                  <a:lnTo>
                    <a:pt x="110" y="457"/>
                  </a:lnTo>
                  <a:cubicBezTo>
                    <a:pt x="110" y="493"/>
                    <a:pt x="110" y="575"/>
                    <a:pt x="74" y="648"/>
                  </a:cubicBezTo>
                  <a:cubicBezTo>
                    <a:pt x="74" y="685"/>
                    <a:pt x="37" y="721"/>
                    <a:pt x="37" y="721"/>
                  </a:cubicBezTo>
                  <a:cubicBezTo>
                    <a:pt x="1" y="803"/>
                    <a:pt x="37" y="876"/>
                    <a:pt x="74" y="876"/>
                  </a:cubicBezTo>
                  <a:cubicBezTo>
                    <a:pt x="108" y="891"/>
                    <a:pt x="134" y="900"/>
                    <a:pt x="156" y="900"/>
                  </a:cubicBezTo>
                  <a:cubicBezTo>
                    <a:pt x="186" y="900"/>
                    <a:pt x="208" y="883"/>
                    <a:pt x="229" y="840"/>
                  </a:cubicBezTo>
                  <a:cubicBezTo>
                    <a:pt x="302" y="721"/>
                    <a:pt x="338" y="612"/>
                    <a:pt x="338" y="493"/>
                  </a:cubicBezTo>
                  <a:cubicBezTo>
                    <a:pt x="338" y="347"/>
                    <a:pt x="338" y="192"/>
                    <a:pt x="265" y="83"/>
                  </a:cubicBezTo>
                  <a:cubicBezTo>
                    <a:pt x="265" y="37"/>
                    <a:pt x="229" y="1"/>
                    <a:pt x="19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56"/>
            <p:cNvSpPr/>
            <p:nvPr/>
          </p:nvSpPr>
          <p:spPr>
            <a:xfrm>
              <a:off x="5396480" y="3001936"/>
              <a:ext cx="1365180" cy="667585"/>
            </a:xfrm>
            <a:custGeom>
              <a:avLst/>
              <a:gdLst/>
              <a:ahLst/>
              <a:cxnLst/>
              <a:rect l="l" t="t" r="r" b="b"/>
              <a:pathLst>
                <a:path w="23564" h="11523" extrusionOk="0">
                  <a:moveTo>
                    <a:pt x="9761" y="0"/>
                  </a:moveTo>
                  <a:cubicBezTo>
                    <a:pt x="9497" y="37"/>
                    <a:pt x="9232" y="119"/>
                    <a:pt x="8968" y="192"/>
                  </a:cubicBezTo>
                  <a:cubicBezTo>
                    <a:pt x="8703" y="301"/>
                    <a:pt x="8439" y="456"/>
                    <a:pt x="8165" y="648"/>
                  </a:cubicBezTo>
                  <a:cubicBezTo>
                    <a:pt x="8055" y="721"/>
                    <a:pt x="7900" y="839"/>
                    <a:pt x="7791" y="912"/>
                  </a:cubicBezTo>
                  <a:cubicBezTo>
                    <a:pt x="7672" y="1031"/>
                    <a:pt x="7563" y="1104"/>
                    <a:pt x="7444" y="1213"/>
                  </a:cubicBezTo>
                  <a:cubicBezTo>
                    <a:pt x="7025" y="1560"/>
                    <a:pt x="6614" y="1980"/>
                    <a:pt x="6194" y="2436"/>
                  </a:cubicBezTo>
                  <a:cubicBezTo>
                    <a:pt x="5319" y="3348"/>
                    <a:pt x="4516" y="4370"/>
                    <a:pt x="3832" y="5209"/>
                  </a:cubicBezTo>
                  <a:cubicBezTo>
                    <a:pt x="3567" y="5510"/>
                    <a:pt x="3339" y="5857"/>
                    <a:pt x="3111" y="6158"/>
                  </a:cubicBezTo>
                  <a:lnTo>
                    <a:pt x="3001" y="6313"/>
                  </a:lnTo>
                  <a:lnTo>
                    <a:pt x="2965" y="6350"/>
                  </a:lnTo>
                  <a:cubicBezTo>
                    <a:pt x="2509" y="6915"/>
                    <a:pt x="2053" y="7490"/>
                    <a:pt x="1633" y="8055"/>
                  </a:cubicBezTo>
                  <a:cubicBezTo>
                    <a:pt x="1177" y="8630"/>
                    <a:pt x="639" y="9278"/>
                    <a:pt x="37" y="9844"/>
                  </a:cubicBezTo>
                  <a:cubicBezTo>
                    <a:pt x="0" y="9880"/>
                    <a:pt x="0" y="9962"/>
                    <a:pt x="0" y="9999"/>
                  </a:cubicBezTo>
                  <a:cubicBezTo>
                    <a:pt x="37" y="10108"/>
                    <a:pt x="110" y="10263"/>
                    <a:pt x="228" y="10418"/>
                  </a:cubicBezTo>
                  <a:cubicBezTo>
                    <a:pt x="301" y="10564"/>
                    <a:pt x="411" y="10719"/>
                    <a:pt x="566" y="10874"/>
                  </a:cubicBezTo>
                  <a:cubicBezTo>
                    <a:pt x="684" y="11020"/>
                    <a:pt x="830" y="11139"/>
                    <a:pt x="985" y="11248"/>
                  </a:cubicBezTo>
                  <a:cubicBezTo>
                    <a:pt x="1140" y="11367"/>
                    <a:pt x="1286" y="11440"/>
                    <a:pt x="1441" y="11476"/>
                  </a:cubicBezTo>
                  <a:cubicBezTo>
                    <a:pt x="1441" y="11522"/>
                    <a:pt x="1478" y="11522"/>
                    <a:pt x="1514" y="11522"/>
                  </a:cubicBezTo>
                  <a:cubicBezTo>
                    <a:pt x="1514" y="11522"/>
                    <a:pt x="1551" y="11522"/>
                    <a:pt x="1551" y="11476"/>
                  </a:cubicBezTo>
                  <a:lnTo>
                    <a:pt x="1779" y="11367"/>
                  </a:lnTo>
                  <a:lnTo>
                    <a:pt x="1898" y="11330"/>
                  </a:lnTo>
                  <a:lnTo>
                    <a:pt x="1971" y="11294"/>
                  </a:lnTo>
                  <a:cubicBezTo>
                    <a:pt x="2053" y="11248"/>
                    <a:pt x="2126" y="11212"/>
                    <a:pt x="2199" y="11139"/>
                  </a:cubicBezTo>
                  <a:cubicBezTo>
                    <a:pt x="2390" y="11066"/>
                    <a:pt x="2582" y="10947"/>
                    <a:pt x="2773" y="10838"/>
                  </a:cubicBezTo>
                  <a:cubicBezTo>
                    <a:pt x="3147" y="10646"/>
                    <a:pt x="3494" y="10418"/>
                    <a:pt x="3832" y="10227"/>
                  </a:cubicBezTo>
                  <a:cubicBezTo>
                    <a:pt x="4634" y="9771"/>
                    <a:pt x="5319" y="9314"/>
                    <a:pt x="6003" y="8858"/>
                  </a:cubicBezTo>
                  <a:cubicBezTo>
                    <a:pt x="6760" y="8329"/>
                    <a:pt x="7408" y="7827"/>
                    <a:pt x="8055" y="7298"/>
                  </a:cubicBezTo>
                  <a:cubicBezTo>
                    <a:pt x="8703" y="6733"/>
                    <a:pt x="9305" y="6158"/>
                    <a:pt x="9843" y="5547"/>
                  </a:cubicBezTo>
                  <a:lnTo>
                    <a:pt x="9843" y="5510"/>
                  </a:lnTo>
                  <a:lnTo>
                    <a:pt x="9880" y="5474"/>
                  </a:lnTo>
                  <a:cubicBezTo>
                    <a:pt x="10217" y="5966"/>
                    <a:pt x="10601" y="6423"/>
                    <a:pt x="11057" y="6915"/>
                  </a:cubicBezTo>
                  <a:cubicBezTo>
                    <a:pt x="11549" y="7371"/>
                    <a:pt x="12042" y="7827"/>
                    <a:pt x="12617" y="8247"/>
                  </a:cubicBezTo>
                  <a:cubicBezTo>
                    <a:pt x="13794" y="9086"/>
                    <a:pt x="15007" y="9698"/>
                    <a:pt x="16339" y="10108"/>
                  </a:cubicBezTo>
                  <a:cubicBezTo>
                    <a:pt x="17333" y="10418"/>
                    <a:pt x="18282" y="10564"/>
                    <a:pt x="19231" y="10564"/>
                  </a:cubicBezTo>
                  <a:cubicBezTo>
                    <a:pt x="19614" y="10564"/>
                    <a:pt x="19988" y="10528"/>
                    <a:pt x="20335" y="10491"/>
                  </a:cubicBezTo>
                  <a:cubicBezTo>
                    <a:pt x="20900" y="10382"/>
                    <a:pt x="21475" y="10263"/>
                    <a:pt x="21968" y="10035"/>
                  </a:cubicBezTo>
                  <a:cubicBezTo>
                    <a:pt x="22533" y="9844"/>
                    <a:pt x="23035" y="9579"/>
                    <a:pt x="23527" y="9241"/>
                  </a:cubicBezTo>
                  <a:cubicBezTo>
                    <a:pt x="23527" y="9196"/>
                    <a:pt x="23564" y="9159"/>
                    <a:pt x="23564" y="9159"/>
                  </a:cubicBezTo>
                  <a:lnTo>
                    <a:pt x="23564" y="9050"/>
                  </a:lnTo>
                  <a:cubicBezTo>
                    <a:pt x="23527" y="9013"/>
                    <a:pt x="23491" y="9013"/>
                    <a:pt x="23445" y="9013"/>
                  </a:cubicBezTo>
                  <a:cubicBezTo>
                    <a:pt x="23409" y="9013"/>
                    <a:pt x="23409" y="9013"/>
                    <a:pt x="23372" y="9050"/>
                  </a:cubicBezTo>
                  <a:cubicBezTo>
                    <a:pt x="23144" y="9196"/>
                    <a:pt x="22916" y="9351"/>
                    <a:pt x="22652" y="9506"/>
                  </a:cubicBezTo>
                  <a:cubicBezTo>
                    <a:pt x="22424" y="9615"/>
                    <a:pt x="22196" y="9734"/>
                    <a:pt x="21968" y="9807"/>
                  </a:cubicBezTo>
                  <a:cubicBezTo>
                    <a:pt x="22004" y="9734"/>
                    <a:pt x="22077" y="9615"/>
                    <a:pt x="22123" y="9469"/>
                  </a:cubicBezTo>
                  <a:cubicBezTo>
                    <a:pt x="22123" y="9351"/>
                    <a:pt x="22159" y="9196"/>
                    <a:pt x="22159" y="9050"/>
                  </a:cubicBezTo>
                  <a:cubicBezTo>
                    <a:pt x="22196" y="8785"/>
                    <a:pt x="22159" y="8512"/>
                    <a:pt x="22077" y="8174"/>
                  </a:cubicBezTo>
                  <a:cubicBezTo>
                    <a:pt x="22004" y="7910"/>
                    <a:pt x="21895" y="7599"/>
                    <a:pt x="21739" y="7298"/>
                  </a:cubicBezTo>
                  <a:cubicBezTo>
                    <a:pt x="21584" y="6997"/>
                    <a:pt x="21393" y="6733"/>
                    <a:pt x="21210" y="6459"/>
                  </a:cubicBezTo>
                  <a:cubicBezTo>
                    <a:pt x="21128" y="6423"/>
                    <a:pt x="21092" y="6350"/>
                    <a:pt x="21019" y="6277"/>
                  </a:cubicBezTo>
                  <a:cubicBezTo>
                    <a:pt x="21092" y="6277"/>
                    <a:pt x="21128" y="6231"/>
                    <a:pt x="21128" y="6194"/>
                  </a:cubicBezTo>
                  <a:lnTo>
                    <a:pt x="21128" y="6085"/>
                  </a:lnTo>
                  <a:cubicBezTo>
                    <a:pt x="21092" y="6085"/>
                    <a:pt x="21055" y="6048"/>
                    <a:pt x="21055" y="6048"/>
                  </a:cubicBezTo>
                  <a:cubicBezTo>
                    <a:pt x="20937" y="6003"/>
                    <a:pt x="20827" y="5966"/>
                    <a:pt x="20754" y="5966"/>
                  </a:cubicBezTo>
                  <a:lnTo>
                    <a:pt x="20599" y="5893"/>
                  </a:lnTo>
                  <a:lnTo>
                    <a:pt x="20563" y="5857"/>
                  </a:lnTo>
                  <a:cubicBezTo>
                    <a:pt x="20335" y="5702"/>
                    <a:pt x="20106" y="5592"/>
                    <a:pt x="19878" y="5510"/>
                  </a:cubicBezTo>
                  <a:lnTo>
                    <a:pt x="19842" y="5510"/>
                  </a:lnTo>
                  <a:cubicBezTo>
                    <a:pt x="19796" y="5510"/>
                    <a:pt x="19796" y="5510"/>
                    <a:pt x="19760" y="5547"/>
                  </a:cubicBezTo>
                  <a:cubicBezTo>
                    <a:pt x="19568" y="5437"/>
                    <a:pt x="19386" y="5364"/>
                    <a:pt x="19194" y="5246"/>
                  </a:cubicBezTo>
                  <a:cubicBezTo>
                    <a:pt x="18738" y="5018"/>
                    <a:pt x="18282" y="4717"/>
                    <a:pt x="17707" y="4333"/>
                  </a:cubicBezTo>
                  <a:lnTo>
                    <a:pt x="17744" y="4333"/>
                  </a:lnTo>
                  <a:cubicBezTo>
                    <a:pt x="17251" y="3996"/>
                    <a:pt x="16758" y="3649"/>
                    <a:pt x="16266" y="3266"/>
                  </a:cubicBezTo>
                  <a:lnTo>
                    <a:pt x="16229" y="3266"/>
                  </a:lnTo>
                  <a:lnTo>
                    <a:pt x="16111" y="3157"/>
                  </a:lnTo>
                  <a:lnTo>
                    <a:pt x="16074" y="3120"/>
                  </a:lnTo>
                  <a:cubicBezTo>
                    <a:pt x="15737" y="2892"/>
                    <a:pt x="15354" y="2582"/>
                    <a:pt x="15007" y="2354"/>
                  </a:cubicBezTo>
                  <a:cubicBezTo>
                    <a:pt x="14779" y="2171"/>
                    <a:pt x="14551" y="2016"/>
                    <a:pt x="14323" y="1861"/>
                  </a:cubicBezTo>
                  <a:cubicBezTo>
                    <a:pt x="14140" y="1752"/>
                    <a:pt x="13949" y="1633"/>
                    <a:pt x="13757" y="1524"/>
                  </a:cubicBezTo>
                  <a:lnTo>
                    <a:pt x="13684" y="1442"/>
                  </a:lnTo>
                  <a:lnTo>
                    <a:pt x="13566" y="1369"/>
                  </a:lnTo>
                  <a:cubicBezTo>
                    <a:pt x="13109" y="1104"/>
                    <a:pt x="12580" y="757"/>
                    <a:pt x="12042" y="493"/>
                  </a:cubicBezTo>
                  <a:cubicBezTo>
                    <a:pt x="11476" y="228"/>
                    <a:pt x="10984" y="73"/>
                    <a:pt x="10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56"/>
            <p:cNvSpPr/>
            <p:nvPr/>
          </p:nvSpPr>
          <p:spPr>
            <a:xfrm>
              <a:off x="5840969" y="2693767"/>
              <a:ext cx="477848" cy="231045"/>
            </a:xfrm>
            <a:custGeom>
              <a:avLst/>
              <a:gdLst/>
              <a:ahLst/>
              <a:cxnLst/>
              <a:rect l="l" t="t" r="r" b="b"/>
              <a:pathLst>
                <a:path w="8248" h="3988" extrusionOk="0">
                  <a:moveTo>
                    <a:pt x="538" y="530"/>
                  </a:moveTo>
                  <a:lnTo>
                    <a:pt x="538" y="530"/>
                  </a:lnTo>
                  <a:cubicBezTo>
                    <a:pt x="840" y="758"/>
                    <a:pt x="1141" y="1059"/>
                    <a:pt x="1405" y="1333"/>
                  </a:cubicBezTo>
                  <a:cubicBezTo>
                    <a:pt x="1679" y="1561"/>
                    <a:pt x="1943" y="1825"/>
                    <a:pt x="2208" y="2053"/>
                  </a:cubicBezTo>
                  <a:lnTo>
                    <a:pt x="1907" y="2126"/>
                  </a:lnTo>
                  <a:lnTo>
                    <a:pt x="1405" y="2318"/>
                  </a:lnTo>
                  <a:cubicBezTo>
                    <a:pt x="1369" y="2318"/>
                    <a:pt x="1332" y="2354"/>
                    <a:pt x="1332" y="2391"/>
                  </a:cubicBezTo>
                  <a:cubicBezTo>
                    <a:pt x="1296" y="2354"/>
                    <a:pt x="1296" y="2281"/>
                    <a:pt x="1259" y="2245"/>
                  </a:cubicBezTo>
                  <a:cubicBezTo>
                    <a:pt x="1104" y="1971"/>
                    <a:pt x="995" y="1707"/>
                    <a:pt x="876" y="1406"/>
                  </a:cubicBezTo>
                  <a:cubicBezTo>
                    <a:pt x="721" y="1105"/>
                    <a:pt x="611" y="831"/>
                    <a:pt x="538" y="530"/>
                  </a:cubicBezTo>
                  <a:close/>
                  <a:moveTo>
                    <a:pt x="119" y="1"/>
                  </a:moveTo>
                  <a:cubicBezTo>
                    <a:pt x="82" y="1"/>
                    <a:pt x="37" y="1"/>
                    <a:pt x="37" y="37"/>
                  </a:cubicBezTo>
                  <a:cubicBezTo>
                    <a:pt x="0" y="74"/>
                    <a:pt x="0" y="147"/>
                    <a:pt x="82" y="192"/>
                  </a:cubicBezTo>
                  <a:cubicBezTo>
                    <a:pt x="155" y="229"/>
                    <a:pt x="192" y="265"/>
                    <a:pt x="265" y="338"/>
                  </a:cubicBezTo>
                  <a:cubicBezTo>
                    <a:pt x="265" y="338"/>
                    <a:pt x="228" y="375"/>
                    <a:pt x="265" y="420"/>
                  </a:cubicBezTo>
                  <a:cubicBezTo>
                    <a:pt x="538" y="1333"/>
                    <a:pt x="913" y="2163"/>
                    <a:pt x="1369" y="2929"/>
                  </a:cubicBezTo>
                  <a:cubicBezTo>
                    <a:pt x="1560" y="3194"/>
                    <a:pt x="1788" y="3422"/>
                    <a:pt x="2089" y="3613"/>
                  </a:cubicBezTo>
                  <a:cubicBezTo>
                    <a:pt x="2317" y="3759"/>
                    <a:pt x="2628" y="3878"/>
                    <a:pt x="2965" y="3914"/>
                  </a:cubicBezTo>
                  <a:cubicBezTo>
                    <a:pt x="3193" y="3951"/>
                    <a:pt x="3421" y="3987"/>
                    <a:pt x="3686" y="3987"/>
                  </a:cubicBezTo>
                  <a:cubicBezTo>
                    <a:pt x="4032" y="3987"/>
                    <a:pt x="4452" y="3951"/>
                    <a:pt x="4945" y="3841"/>
                  </a:cubicBezTo>
                  <a:cubicBezTo>
                    <a:pt x="5209" y="3796"/>
                    <a:pt x="5510" y="3759"/>
                    <a:pt x="5784" y="3686"/>
                  </a:cubicBezTo>
                  <a:cubicBezTo>
                    <a:pt x="6122" y="3613"/>
                    <a:pt x="6386" y="3531"/>
                    <a:pt x="6614" y="3458"/>
                  </a:cubicBezTo>
                  <a:cubicBezTo>
                    <a:pt x="6879" y="3340"/>
                    <a:pt x="7107" y="3230"/>
                    <a:pt x="7335" y="3111"/>
                  </a:cubicBezTo>
                  <a:cubicBezTo>
                    <a:pt x="7563" y="3002"/>
                    <a:pt x="7755" y="2810"/>
                    <a:pt x="7873" y="2655"/>
                  </a:cubicBezTo>
                  <a:cubicBezTo>
                    <a:pt x="8065" y="2427"/>
                    <a:pt x="8138" y="2199"/>
                    <a:pt x="8211" y="1971"/>
                  </a:cubicBezTo>
                  <a:cubicBezTo>
                    <a:pt x="8211" y="1862"/>
                    <a:pt x="8247" y="1707"/>
                    <a:pt x="8247" y="1561"/>
                  </a:cubicBezTo>
                  <a:cubicBezTo>
                    <a:pt x="8211" y="1479"/>
                    <a:pt x="8211" y="1406"/>
                    <a:pt x="8211" y="1333"/>
                  </a:cubicBezTo>
                  <a:lnTo>
                    <a:pt x="8174" y="1250"/>
                  </a:lnTo>
                  <a:lnTo>
                    <a:pt x="8174" y="1105"/>
                  </a:lnTo>
                  <a:lnTo>
                    <a:pt x="8211" y="1105"/>
                  </a:lnTo>
                  <a:cubicBezTo>
                    <a:pt x="8247" y="1059"/>
                    <a:pt x="8247" y="1022"/>
                    <a:pt x="8247" y="949"/>
                  </a:cubicBezTo>
                  <a:cubicBezTo>
                    <a:pt x="8211" y="913"/>
                    <a:pt x="8174" y="876"/>
                    <a:pt x="8174" y="831"/>
                  </a:cubicBezTo>
                  <a:lnTo>
                    <a:pt x="8174" y="758"/>
                  </a:lnTo>
                  <a:cubicBezTo>
                    <a:pt x="8174" y="721"/>
                    <a:pt x="8138" y="685"/>
                    <a:pt x="8138" y="685"/>
                  </a:cubicBezTo>
                  <a:lnTo>
                    <a:pt x="8101" y="685"/>
                  </a:lnTo>
                  <a:cubicBezTo>
                    <a:pt x="8065" y="603"/>
                    <a:pt x="7983" y="493"/>
                    <a:pt x="7946" y="420"/>
                  </a:cubicBezTo>
                  <a:cubicBezTo>
                    <a:pt x="7946" y="338"/>
                    <a:pt x="7910" y="302"/>
                    <a:pt x="7910" y="265"/>
                  </a:cubicBezTo>
                  <a:cubicBezTo>
                    <a:pt x="7910" y="229"/>
                    <a:pt x="7910" y="229"/>
                    <a:pt x="7873" y="192"/>
                  </a:cubicBezTo>
                  <a:cubicBezTo>
                    <a:pt x="7873" y="147"/>
                    <a:pt x="7837" y="110"/>
                    <a:pt x="7755" y="110"/>
                  </a:cubicBezTo>
                  <a:lnTo>
                    <a:pt x="7718" y="110"/>
                  </a:lnTo>
                  <a:cubicBezTo>
                    <a:pt x="6879" y="420"/>
                    <a:pt x="6049" y="685"/>
                    <a:pt x="5209" y="986"/>
                  </a:cubicBezTo>
                  <a:lnTo>
                    <a:pt x="4370" y="1287"/>
                  </a:lnTo>
                  <a:lnTo>
                    <a:pt x="3421" y="1597"/>
                  </a:lnTo>
                  <a:lnTo>
                    <a:pt x="2472" y="1935"/>
                  </a:lnTo>
                  <a:cubicBezTo>
                    <a:pt x="2135" y="1707"/>
                    <a:pt x="1861" y="1406"/>
                    <a:pt x="1560" y="1141"/>
                  </a:cubicBezTo>
                  <a:cubicBezTo>
                    <a:pt x="1141" y="758"/>
                    <a:pt x="684" y="338"/>
                    <a:pt x="192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56"/>
            <p:cNvSpPr/>
            <p:nvPr/>
          </p:nvSpPr>
          <p:spPr>
            <a:xfrm>
              <a:off x="5863159" y="2718101"/>
              <a:ext cx="116855" cy="133772"/>
            </a:xfrm>
            <a:custGeom>
              <a:avLst/>
              <a:gdLst/>
              <a:ahLst/>
              <a:cxnLst/>
              <a:rect l="l" t="t" r="r" b="b"/>
              <a:pathLst>
                <a:path w="2017" h="2309" extrusionOk="0">
                  <a:moveTo>
                    <a:pt x="228" y="0"/>
                  </a:moveTo>
                  <a:lnTo>
                    <a:pt x="192" y="37"/>
                  </a:lnTo>
                  <a:cubicBezTo>
                    <a:pt x="155" y="37"/>
                    <a:pt x="155" y="73"/>
                    <a:pt x="110" y="110"/>
                  </a:cubicBezTo>
                  <a:lnTo>
                    <a:pt x="110" y="146"/>
                  </a:lnTo>
                  <a:lnTo>
                    <a:pt x="73" y="146"/>
                  </a:lnTo>
                  <a:cubicBezTo>
                    <a:pt x="73" y="146"/>
                    <a:pt x="37" y="183"/>
                    <a:pt x="37" y="228"/>
                  </a:cubicBezTo>
                  <a:lnTo>
                    <a:pt x="37" y="301"/>
                  </a:lnTo>
                  <a:lnTo>
                    <a:pt x="73" y="338"/>
                  </a:lnTo>
                  <a:lnTo>
                    <a:pt x="110" y="374"/>
                  </a:lnTo>
                  <a:cubicBezTo>
                    <a:pt x="73" y="374"/>
                    <a:pt x="73" y="411"/>
                    <a:pt x="37" y="411"/>
                  </a:cubicBezTo>
                  <a:cubicBezTo>
                    <a:pt x="0" y="456"/>
                    <a:pt x="0" y="493"/>
                    <a:pt x="0" y="493"/>
                  </a:cubicBezTo>
                  <a:cubicBezTo>
                    <a:pt x="0" y="529"/>
                    <a:pt x="0" y="566"/>
                    <a:pt x="37" y="566"/>
                  </a:cubicBezTo>
                  <a:cubicBezTo>
                    <a:pt x="110" y="685"/>
                    <a:pt x="192" y="758"/>
                    <a:pt x="265" y="867"/>
                  </a:cubicBezTo>
                  <a:cubicBezTo>
                    <a:pt x="265" y="867"/>
                    <a:pt x="228" y="913"/>
                    <a:pt x="228" y="949"/>
                  </a:cubicBezTo>
                  <a:cubicBezTo>
                    <a:pt x="228" y="986"/>
                    <a:pt x="265" y="986"/>
                    <a:pt x="265" y="1022"/>
                  </a:cubicBezTo>
                  <a:cubicBezTo>
                    <a:pt x="420" y="1177"/>
                    <a:pt x="566" y="1369"/>
                    <a:pt x="721" y="1515"/>
                  </a:cubicBezTo>
                  <a:cubicBezTo>
                    <a:pt x="721" y="1515"/>
                    <a:pt x="721" y="1551"/>
                    <a:pt x="758" y="1551"/>
                  </a:cubicBezTo>
                  <a:cubicBezTo>
                    <a:pt x="949" y="1825"/>
                    <a:pt x="1141" y="2053"/>
                    <a:pt x="1332" y="2281"/>
                  </a:cubicBezTo>
                  <a:cubicBezTo>
                    <a:pt x="1351" y="2299"/>
                    <a:pt x="1378" y="2308"/>
                    <a:pt x="1405" y="2308"/>
                  </a:cubicBezTo>
                  <a:cubicBezTo>
                    <a:pt x="1433" y="2308"/>
                    <a:pt x="1460" y="2299"/>
                    <a:pt x="1478" y="2281"/>
                  </a:cubicBezTo>
                  <a:cubicBezTo>
                    <a:pt x="1524" y="2281"/>
                    <a:pt x="1524" y="2235"/>
                    <a:pt x="1524" y="2235"/>
                  </a:cubicBezTo>
                  <a:lnTo>
                    <a:pt x="1524" y="2162"/>
                  </a:lnTo>
                  <a:lnTo>
                    <a:pt x="1560" y="2162"/>
                  </a:lnTo>
                  <a:cubicBezTo>
                    <a:pt x="1597" y="2126"/>
                    <a:pt x="1597" y="2053"/>
                    <a:pt x="1597" y="2007"/>
                  </a:cubicBezTo>
                  <a:cubicBezTo>
                    <a:pt x="1560" y="1971"/>
                    <a:pt x="1560" y="1971"/>
                    <a:pt x="1524" y="1934"/>
                  </a:cubicBezTo>
                  <a:lnTo>
                    <a:pt x="1560" y="1934"/>
                  </a:lnTo>
                  <a:cubicBezTo>
                    <a:pt x="1597" y="1934"/>
                    <a:pt x="1633" y="1934"/>
                    <a:pt x="1633" y="1898"/>
                  </a:cubicBezTo>
                  <a:cubicBezTo>
                    <a:pt x="1670" y="1898"/>
                    <a:pt x="1670" y="1861"/>
                    <a:pt x="1670" y="1825"/>
                  </a:cubicBezTo>
                  <a:cubicBezTo>
                    <a:pt x="1706" y="1825"/>
                    <a:pt x="1706" y="1779"/>
                    <a:pt x="1752" y="1779"/>
                  </a:cubicBezTo>
                  <a:cubicBezTo>
                    <a:pt x="1788" y="1825"/>
                    <a:pt x="1788" y="1825"/>
                    <a:pt x="1825" y="1825"/>
                  </a:cubicBezTo>
                  <a:lnTo>
                    <a:pt x="1861" y="1825"/>
                  </a:lnTo>
                  <a:cubicBezTo>
                    <a:pt x="1880" y="1843"/>
                    <a:pt x="1898" y="1852"/>
                    <a:pt x="1917" y="1852"/>
                  </a:cubicBezTo>
                  <a:cubicBezTo>
                    <a:pt x="1937" y="1852"/>
                    <a:pt x="1957" y="1843"/>
                    <a:pt x="1980" y="1825"/>
                  </a:cubicBezTo>
                  <a:cubicBezTo>
                    <a:pt x="2017" y="1779"/>
                    <a:pt x="2017" y="1706"/>
                    <a:pt x="1980" y="1670"/>
                  </a:cubicBezTo>
                  <a:cubicBezTo>
                    <a:pt x="1442" y="1095"/>
                    <a:pt x="913" y="529"/>
                    <a:pt x="301" y="37"/>
                  </a:cubicBezTo>
                  <a:lnTo>
                    <a:pt x="265" y="3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56"/>
            <p:cNvSpPr/>
            <p:nvPr/>
          </p:nvSpPr>
          <p:spPr>
            <a:xfrm>
              <a:off x="5940330" y="2704891"/>
              <a:ext cx="345698" cy="130701"/>
            </a:xfrm>
            <a:custGeom>
              <a:avLst/>
              <a:gdLst/>
              <a:ahLst/>
              <a:cxnLst/>
              <a:rect l="l" t="t" r="r" b="b"/>
              <a:pathLst>
                <a:path w="5967" h="2256" extrusionOk="0">
                  <a:moveTo>
                    <a:pt x="5894" y="0"/>
                  </a:moveTo>
                  <a:cubicBezTo>
                    <a:pt x="5620" y="73"/>
                    <a:pt x="5392" y="146"/>
                    <a:pt x="5127" y="228"/>
                  </a:cubicBezTo>
                  <a:cubicBezTo>
                    <a:pt x="4863" y="301"/>
                    <a:pt x="4598" y="338"/>
                    <a:pt x="4334" y="411"/>
                  </a:cubicBezTo>
                  <a:cubicBezTo>
                    <a:pt x="4251" y="456"/>
                    <a:pt x="4142" y="456"/>
                    <a:pt x="4069" y="493"/>
                  </a:cubicBezTo>
                  <a:cubicBezTo>
                    <a:pt x="3385" y="639"/>
                    <a:pt x="2655" y="830"/>
                    <a:pt x="1971" y="1095"/>
                  </a:cubicBezTo>
                  <a:cubicBezTo>
                    <a:pt x="1633" y="1214"/>
                    <a:pt x="1332" y="1369"/>
                    <a:pt x="986" y="1515"/>
                  </a:cubicBezTo>
                  <a:cubicBezTo>
                    <a:pt x="648" y="1706"/>
                    <a:pt x="338" y="1898"/>
                    <a:pt x="73" y="2126"/>
                  </a:cubicBezTo>
                  <a:cubicBezTo>
                    <a:pt x="37" y="2126"/>
                    <a:pt x="0" y="2199"/>
                    <a:pt x="37" y="2235"/>
                  </a:cubicBezTo>
                  <a:cubicBezTo>
                    <a:pt x="61" y="2235"/>
                    <a:pt x="85" y="2256"/>
                    <a:pt x="110" y="2256"/>
                  </a:cubicBezTo>
                  <a:cubicBezTo>
                    <a:pt x="122" y="2256"/>
                    <a:pt x="134" y="2251"/>
                    <a:pt x="146" y="2235"/>
                  </a:cubicBezTo>
                  <a:cubicBezTo>
                    <a:pt x="338" y="2089"/>
                    <a:pt x="529" y="1971"/>
                    <a:pt x="757" y="1861"/>
                  </a:cubicBezTo>
                  <a:cubicBezTo>
                    <a:pt x="949" y="1743"/>
                    <a:pt x="1141" y="1670"/>
                    <a:pt x="1332" y="1551"/>
                  </a:cubicBezTo>
                  <a:cubicBezTo>
                    <a:pt x="1560" y="1478"/>
                    <a:pt x="1743" y="1369"/>
                    <a:pt x="1971" y="1287"/>
                  </a:cubicBezTo>
                  <a:cubicBezTo>
                    <a:pt x="2390" y="1141"/>
                    <a:pt x="2810" y="986"/>
                    <a:pt x="3266" y="867"/>
                  </a:cubicBezTo>
                  <a:cubicBezTo>
                    <a:pt x="3458" y="794"/>
                    <a:pt x="3686" y="721"/>
                    <a:pt x="3914" y="684"/>
                  </a:cubicBezTo>
                  <a:cubicBezTo>
                    <a:pt x="4106" y="602"/>
                    <a:pt x="4334" y="566"/>
                    <a:pt x="4562" y="493"/>
                  </a:cubicBezTo>
                  <a:cubicBezTo>
                    <a:pt x="4981" y="374"/>
                    <a:pt x="5437" y="265"/>
                    <a:pt x="5848" y="110"/>
                  </a:cubicBezTo>
                  <a:cubicBezTo>
                    <a:pt x="5894" y="110"/>
                    <a:pt x="5894" y="73"/>
                    <a:pt x="5930" y="73"/>
                  </a:cubicBezTo>
                  <a:cubicBezTo>
                    <a:pt x="5967" y="73"/>
                    <a:pt x="5967" y="37"/>
                    <a:pt x="5967" y="37"/>
                  </a:cubicBezTo>
                  <a:cubicBezTo>
                    <a:pt x="5967" y="0"/>
                    <a:pt x="5930" y="0"/>
                    <a:pt x="5930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56"/>
            <p:cNvSpPr/>
            <p:nvPr/>
          </p:nvSpPr>
          <p:spPr>
            <a:xfrm>
              <a:off x="5975208" y="2748750"/>
              <a:ext cx="178672" cy="72477"/>
            </a:xfrm>
            <a:custGeom>
              <a:avLst/>
              <a:gdLst/>
              <a:ahLst/>
              <a:cxnLst/>
              <a:rect l="l" t="t" r="r" b="b"/>
              <a:pathLst>
                <a:path w="3084" h="1251" extrusionOk="0">
                  <a:moveTo>
                    <a:pt x="3047" y="0"/>
                  </a:moveTo>
                  <a:cubicBezTo>
                    <a:pt x="2965" y="0"/>
                    <a:pt x="2929" y="37"/>
                    <a:pt x="2892" y="37"/>
                  </a:cubicBezTo>
                  <a:lnTo>
                    <a:pt x="2856" y="37"/>
                  </a:lnTo>
                  <a:cubicBezTo>
                    <a:pt x="2737" y="37"/>
                    <a:pt x="2628" y="73"/>
                    <a:pt x="2509" y="110"/>
                  </a:cubicBezTo>
                  <a:cubicBezTo>
                    <a:pt x="2473" y="110"/>
                    <a:pt x="2436" y="110"/>
                    <a:pt x="2400" y="156"/>
                  </a:cubicBezTo>
                  <a:cubicBezTo>
                    <a:pt x="2245" y="156"/>
                    <a:pt x="2099" y="192"/>
                    <a:pt x="1944" y="265"/>
                  </a:cubicBezTo>
                  <a:cubicBezTo>
                    <a:pt x="1752" y="301"/>
                    <a:pt x="1560" y="384"/>
                    <a:pt x="1414" y="420"/>
                  </a:cubicBezTo>
                  <a:cubicBezTo>
                    <a:pt x="1296" y="457"/>
                    <a:pt x="1223" y="493"/>
                    <a:pt x="1141" y="530"/>
                  </a:cubicBezTo>
                  <a:cubicBezTo>
                    <a:pt x="1031" y="566"/>
                    <a:pt x="958" y="648"/>
                    <a:pt x="876" y="685"/>
                  </a:cubicBezTo>
                  <a:lnTo>
                    <a:pt x="840" y="685"/>
                  </a:lnTo>
                  <a:lnTo>
                    <a:pt x="840" y="721"/>
                  </a:lnTo>
                  <a:cubicBezTo>
                    <a:pt x="803" y="758"/>
                    <a:pt x="767" y="758"/>
                    <a:pt x="730" y="794"/>
                  </a:cubicBezTo>
                  <a:cubicBezTo>
                    <a:pt x="502" y="913"/>
                    <a:pt x="274" y="1022"/>
                    <a:pt x="46" y="1177"/>
                  </a:cubicBezTo>
                  <a:cubicBezTo>
                    <a:pt x="0" y="1177"/>
                    <a:pt x="0" y="1214"/>
                    <a:pt x="46" y="1250"/>
                  </a:cubicBezTo>
                  <a:lnTo>
                    <a:pt x="119" y="1250"/>
                  </a:lnTo>
                  <a:cubicBezTo>
                    <a:pt x="228" y="1177"/>
                    <a:pt x="347" y="1104"/>
                    <a:pt x="502" y="1022"/>
                  </a:cubicBezTo>
                  <a:cubicBezTo>
                    <a:pt x="803" y="876"/>
                    <a:pt x="1141" y="685"/>
                    <a:pt x="1487" y="566"/>
                  </a:cubicBezTo>
                  <a:cubicBezTo>
                    <a:pt x="1871" y="420"/>
                    <a:pt x="2208" y="301"/>
                    <a:pt x="2591" y="192"/>
                  </a:cubicBezTo>
                  <a:cubicBezTo>
                    <a:pt x="2701" y="192"/>
                    <a:pt x="2783" y="156"/>
                    <a:pt x="2892" y="156"/>
                  </a:cubicBezTo>
                  <a:cubicBezTo>
                    <a:pt x="2892" y="156"/>
                    <a:pt x="2892" y="110"/>
                    <a:pt x="2929" y="110"/>
                  </a:cubicBezTo>
                  <a:cubicBezTo>
                    <a:pt x="2965" y="110"/>
                    <a:pt x="3011" y="73"/>
                    <a:pt x="3047" y="73"/>
                  </a:cubicBezTo>
                  <a:cubicBezTo>
                    <a:pt x="3047" y="73"/>
                    <a:pt x="3084" y="73"/>
                    <a:pt x="3084" y="37"/>
                  </a:cubicBezTo>
                  <a:lnTo>
                    <a:pt x="304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56"/>
            <p:cNvSpPr/>
            <p:nvPr/>
          </p:nvSpPr>
          <p:spPr>
            <a:xfrm>
              <a:off x="5946646" y="2757730"/>
              <a:ext cx="165520" cy="76706"/>
            </a:xfrm>
            <a:custGeom>
              <a:avLst/>
              <a:gdLst/>
              <a:ahLst/>
              <a:cxnLst/>
              <a:rect l="l" t="t" r="r" b="b"/>
              <a:pathLst>
                <a:path w="2857" h="1324" extrusionOk="0">
                  <a:moveTo>
                    <a:pt x="2774" y="1"/>
                  </a:moveTo>
                  <a:cubicBezTo>
                    <a:pt x="2546" y="37"/>
                    <a:pt x="2318" y="110"/>
                    <a:pt x="2053" y="183"/>
                  </a:cubicBezTo>
                  <a:cubicBezTo>
                    <a:pt x="1825" y="302"/>
                    <a:pt x="1597" y="375"/>
                    <a:pt x="1369" y="493"/>
                  </a:cubicBezTo>
                  <a:cubicBezTo>
                    <a:pt x="913" y="721"/>
                    <a:pt x="457" y="949"/>
                    <a:pt x="37" y="1250"/>
                  </a:cubicBezTo>
                  <a:cubicBezTo>
                    <a:pt x="1" y="1250"/>
                    <a:pt x="1" y="1287"/>
                    <a:pt x="37" y="1287"/>
                  </a:cubicBezTo>
                  <a:cubicBezTo>
                    <a:pt x="37" y="1323"/>
                    <a:pt x="83" y="1323"/>
                    <a:pt x="83" y="1323"/>
                  </a:cubicBezTo>
                  <a:cubicBezTo>
                    <a:pt x="347" y="1141"/>
                    <a:pt x="612" y="986"/>
                    <a:pt x="877" y="831"/>
                  </a:cubicBezTo>
                  <a:cubicBezTo>
                    <a:pt x="1178" y="639"/>
                    <a:pt x="1488" y="493"/>
                    <a:pt x="1825" y="375"/>
                  </a:cubicBezTo>
                  <a:cubicBezTo>
                    <a:pt x="2135" y="265"/>
                    <a:pt x="2473" y="146"/>
                    <a:pt x="2820" y="37"/>
                  </a:cubicBezTo>
                  <a:lnTo>
                    <a:pt x="2856" y="37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56"/>
            <p:cNvSpPr/>
            <p:nvPr/>
          </p:nvSpPr>
          <p:spPr>
            <a:xfrm>
              <a:off x="5948789" y="2704891"/>
              <a:ext cx="341469" cy="129021"/>
            </a:xfrm>
            <a:custGeom>
              <a:avLst/>
              <a:gdLst/>
              <a:ahLst/>
              <a:cxnLst/>
              <a:rect l="l" t="t" r="r" b="b"/>
              <a:pathLst>
                <a:path w="5894" h="2227" extrusionOk="0">
                  <a:moveTo>
                    <a:pt x="5857" y="0"/>
                  </a:moveTo>
                  <a:cubicBezTo>
                    <a:pt x="5328" y="37"/>
                    <a:pt x="4790" y="183"/>
                    <a:pt x="4261" y="338"/>
                  </a:cubicBezTo>
                  <a:cubicBezTo>
                    <a:pt x="4069" y="411"/>
                    <a:pt x="3877" y="456"/>
                    <a:pt x="3695" y="493"/>
                  </a:cubicBezTo>
                  <a:cubicBezTo>
                    <a:pt x="3503" y="529"/>
                    <a:pt x="3275" y="602"/>
                    <a:pt x="3084" y="639"/>
                  </a:cubicBezTo>
                  <a:cubicBezTo>
                    <a:pt x="2892" y="684"/>
                    <a:pt x="2701" y="721"/>
                    <a:pt x="2509" y="794"/>
                  </a:cubicBezTo>
                  <a:cubicBezTo>
                    <a:pt x="2327" y="830"/>
                    <a:pt x="2135" y="913"/>
                    <a:pt x="1943" y="986"/>
                  </a:cubicBezTo>
                  <a:cubicBezTo>
                    <a:pt x="1560" y="1095"/>
                    <a:pt x="1223" y="1250"/>
                    <a:pt x="913" y="1442"/>
                  </a:cubicBezTo>
                  <a:cubicBezTo>
                    <a:pt x="767" y="1551"/>
                    <a:pt x="611" y="1633"/>
                    <a:pt x="456" y="1743"/>
                  </a:cubicBezTo>
                  <a:cubicBezTo>
                    <a:pt x="383" y="1779"/>
                    <a:pt x="310" y="1861"/>
                    <a:pt x="228" y="1934"/>
                  </a:cubicBezTo>
                  <a:cubicBezTo>
                    <a:pt x="155" y="1971"/>
                    <a:pt x="82" y="2053"/>
                    <a:pt x="0" y="2126"/>
                  </a:cubicBezTo>
                  <a:lnTo>
                    <a:pt x="0" y="2162"/>
                  </a:lnTo>
                  <a:lnTo>
                    <a:pt x="0" y="2199"/>
                  </a:lnTo>
                  <a:cubicBezTo>
                    <a:pt x="23" y="2217"/>
                    <a:pt x="44" y="2226"/>
                    <a:pt x="63" y="2226"/>
                  </a:cubicBezTo>
                  <a:cubicBezTo>
                    <a:pt x="82" y="2226"/>
                    <a:pt x="101" y="2217"/>
                    <a:pt x="119" y="2199"/>
                  </a:cubicBezTo>
                  <a:cubicBezTo>
                    <a:pt x="228" y="2089"/>
                    <a:pt x="383" y="2007"/>
                    <a:pt x="502" y="1898"/>
                  </a:cubicBezTo>
                  <a:cubicBezTo>
                    <a:pt x="648" y="1825"/>
                    <a:pt x="803" y="1706"/>
                    <a:pt x="958" y="1633"/>
                  </a:cubicBezTo>
                  <a:cubicBezTo>
                    <a:pt x="1104" y="1515"/>
                    <a:pt x="1296" y="1442"/>
                    <a:pt x="1451" y="1369"/>
                  </a:cubicBezTo>
                  <a:cubicBezTo>
                    <a:pt x="1679" y="1250"/>
                    <a:pt x="1870" y="1177"/>
                    <a:pt x="2053" y="1095"/>
                  </a:cubicBezTo>
                  <a:cubicBezTo>
                    <a:pt x="2281" y="1022"/>
                    <a:pt x="2509" y="949"/>
                    <a:pt x="2701" y="867"/>
                  </a:cubicBezTo>
                  <a:cubicBezTo>
                    <a:pt x="2929" y="830"/>
                    <a:pt x="3157" y="757"/>
                    <a:pt x="3385" y="684"/>
                  </a:cubicBezTo>
                  <a:cubicBezTo>
                    <a:pt x="3421" y="684"/>
                    <a:pt x="3503" y="684"/>
                    <a:pt x="3540" y="639"/>
                  </a:cubicBezTo>
                  <a:cubicBezTo>
                    <a:pt x="3804" y="602"/>
                    <a:pt x="4033" y="529"/>
                    <a:pt x="4297" y="456"/>
                  </a:cubicBezTo>
                  <a:cubicBezTo>
                    <a:pt x="4525" y="374"/>
                    <a:pt x="4790" y="301"/>
                    <a:pt x="5063" y="228"/>
                  </a:cubicBezTo>
                  <a:cubicBezTo>
                    <a:pt x="5328" y="146"/>
                    <a:pt x="5592" y="73"/>
                    <a:pt x="5894" y="73"/>
                  </a:cubicBezTo>
                  <a:lnTo>
                    <a:pt x="5894" y="37"/>
                  </a:lnTo>
                  <a:cubicBezTo>
                    <a:pt x="5894" y="0"/>
                    <a:pt x="5894" y="0"/>
                    <a:pt x="585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56"/>
            <p:cNvSpPr/>
            <p:nvPr/>
          </p:nvSpPr>
          <p:spPr>
            <a:xfrm>
              <a:off x="5821387" y="2678471"/>
              <a:ext cx="719900" cy="591980"/>
            </a:xfrm>
            <a:custGeom>
              <a:avLst/>
              <a:gdLst/>
              <a:ahLst/>
              <a:cxnLst/>
              <a:rect l="l" t="t" r="r" b="b"/>
              <a:pathLst>
                <a:path w="12426" h="10218" extrusionOk="0">
                  <a:moveTo>
                    <a:pt x="302" y="0"/>
                  </a:moveTo>
                  <a:cubicBezTo>
                    <a:pt x="229" y="0"/>
                    <a:pt x="147" y="37"/>
                    <a:pt x="74" y="73"/>
                  </a:cubicBezTo>
                  <a:lnTo>
                    <a:pt x="74" y="110"/>
                  </a:lnTo>
                  <a:cubicBezTo>
                    <a:pt x="37" y="110"/>
                    <a:pt x="37" y="146"/>
                    <a:pt x="37" y="146"/>
                  </a:cubicBezTo>
                  <a:cubicBezTo>
                    <a:pt x="1" y="183"/>
                    <a:pt x="1" y="228"/>
                    <a:pt x="37" y="265"/>
                  </a:cubicBezTo>
                  <a:cubicBezTo>
                    <a:pt x="794" y="1743"/>
                    <a:pt x="1515" y="3230"/>
                    <a:pt x="2281" y="4707"/>
                  </a:cubicBezTo>
                  <a:lnTo>
                    <a:pt x="3759" y="7563"/>
                  </a:lnTo>
                  <a:lnTo>
                    <a:pt x="4252" y="8548"/>
                  </a:lnTo>
                  <a:lnTo>
                    <a:pt x="4334" y="8740"/>
                  </a:lnTo>
                  <a:lnTo>
                    <a:pt x="4562" y="9159"/>
                  </a:lnTo>
                  <a:lnTo>
                    <a:pt x="4562" y="9196"/>
                  </a:lnTo>
                  <a:cubicBezTo>
                    <a:pt x="4599" y="9196"/>
                    <a:pt x="4599" y="9232"/>
                    <a:pt x="4599" y="9269"/>
                  </a:cubicBezTo>
                  <a:lnTo>
                    <a:pt x="4635" y="9305"/>
                  </a:lnTo>
                  <a:cubicBezTo>
                    <a:pt x="4708" y="9424"/>
                    <a:pt x="4754" y="9533"/>
                    <a:pt x="4827" y="9652"/>
                  </a:cubicBezTo>
                  <a:cubicBezTo>
                    <a:pt x="4900" y="9761"/>
                    <a:pt x="4982" y="9953"/>
                    <a:pt x="5091" y="10108"/>
                  </a:cubicBezTo>
                  <a:cubicBezTo>
                    <a:pt x="5091" y="10108"/>
                    <a:pt x="5091" y="10144"/>
                    <a:pt x="5128" y="10144"/>
                  </a:cubicBezTo>
                  <a:cubicBezTo>
                    <a:pt x="5128" y="10181"/>
                    <a:pt x="5164" y="10217"/>
                    <a:pt x="5246" y="10217"/>
                  </a:cubicBezTo>
                  <a:lnTo>
                    <a:pt x="5283" y="10217"/>
                  </a:lnTo>
                  <a:lnTo>
                    <a:pt x="7527" y="9497"/>
                  </a:lnTo>
                  <a:lnTo>
                    <a:pt x="9196" y="8931"/>
                  </a:lnTo>
                  <a:lnTo>
                    <a:pt x="11514" y="8165"/>
                  </a:lnTo>
                  <a:lnTo>
                    <a:pt x="12088" y="7982"/>
                  </a:lnTo>
                  <a:lnTo>
                    <a:pt x="12125" y="7982"/>
                  </a:lnTo>
                  <a:cubicBezTo>
                    <a:pt x="12161" y="7982"/>
                    <a:pt x="12161" y="8019"/>
                    <a:pt x="12198" y="8055"/>
                  </a:cubicBezTo>
                  <a:cubicBezTo>
                    <a:pt x="12198" y="8092"/>
                    <a:pt x="12234" y="8128"/>
                    <a:pt x="12280" y="8128"/>
                  </a:cubicBezTo>
                  <a:cubicBezTo>
                    <a:pt x="12316" y="8128"/>
                    <a:pt x="12316" y="8128"/>
                    <a:pt x="12353" y="8092"/>
                  </a:cubicBezTo>
                  <a:cubicBezTo>
                    <a:pt x="12389" y="8055"/>
                    <a:pt x="12426" y="8019"/>
                    <a:pt x="12389" y="7937"/>
                  </a:cubicBezTo>
                  <a:lnTo>
                    <a:pt x="11477" y="6231"/>
                  </a:lnTo>
                  <a:lnTo>
                    <a:pt x="10601" y="4516"/>
                  </a:lnTo>
                  <a:cubicBezTo>
                    <a:pt x="9954" y="3230"/>
                    <a:pt x="9269" y="1971"/>
                    <a:pt x="8631" y="684"/>
                  </a:cubicBezTo>
                  <a:cubicBezTo>
                    <a:pt x="8585" y="639"/>
                    <a:pt x="8549" y="602"/>
                    <a:pt x="8512" y="602"/>
                  </a:cubicBezTo>
                  <a:lnTo>
                    <a:pt x="8476" y="639"/>
                  </a:lnTo>
                  <a:lnTo>
                    <a:pt x="8403" y="639"/>
                  </a:lnTo>
                  <a:lnTo>
                    <a:pt x="4526" y="1898"/>
                  </a:lnTo>
                  <a:lnTo>
                    <a:pt x="3531" y="2235"/>
                  </a:lnTo>
                  <a:lnTo>
                    <a:pt x="2738" y="2463"/>
                  </a:lnTo>
                  <a:lnTo>
                    <a:pt x="1935" y="2737"/>
                  </a:lnTo>
                  <a:lnTo>
                    <a:pt x="1251" y="1442"/>
                  </a:lnTo>
                  <a:lnTo>
                    <a:pt x="566" y="110"/>
                  </a:lnTo>
                  <a:cubicBezTo>
                    <a:pt x="566" y="73"/>
                    <a:pt x="566" y="73"/>
                    <a:pt x="530" y="73"/>
                  </a:cubicBezTo>
                  <a:cubicBezTo>
                    <a:pt x="530" y="37"/>
                    <a:pt x="493" y="0"/>
                    <a:pt x="457" y="0"/>
                  </a:cubicBezTo>
                  <a:close/>
                </a:path>
              </a:pathLst>
            </a:custGeom>
            <a:solidFill>
              <a:srgbClr val="006B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56"/>
            <p:cNvSpPr/>
            <p:nvPr/>
          </p:nvSpPr>
          <p:spPr>
            <a:xfrm>
              <a:off x="6314543" y="2715436"/>
              <a:ext cx="160712" cy="297612"/>
            </a:xfrm>
            <a:custGeom>
              <a:avLst/>
              <a:gdLst/>
              <a:ahLst/>
              <a:cxnLst/>
              <a:rect l="l" t="t" r="r" b="b"/>
              <a:pathLst>
                <a:path w="2774" h="5137" extrusionOk="0">
                  <a:moveTo>
                    <a:pt x="37" y="1"/>
                  </a:moveTo>
                  <a:cubicBezTo>
                    <a:pt x="37" y="1"/>
                    <a:pt x="0" y="46"/>
                    <a:pt x="37" y="46"/>
                  </a:cubicBezTo>
                  <a:cubicBezTo>
                    <a:pt x="493" y="959"/>
                    <a:pt x="985" y="1825"/>
                    <a:pt x="1442" y="2737"/>
                  </a:cubicBezTo>
                  <a:cubicBezTo>
                    <a:pt x="1670" y="3121"/>
                    <a:pt x="1861" y="3540"/>
                    <a:pt x="2089" y="3923"/>
                  </a:cubicBezTo>
                  <a:cubicBezTo>
                    <a:pt x="2281" y="4334"/>
                    <a:pt x="2509" y="4717"/>
                    <a:pt x="2737" y="5100"/>
                  </a:cubicBezTo>
                  <a:cubicBezTo>
                    <a:pt x="2737" y="5137"/>
                    <a:pt x="2773" y="5137"/>
                    <a:pt x="2773" y="5137"/>
                  </a:cubicBezTo>
                  <a:lnTo>
                    <a:pt x="2773" y="5064"/>
                  </a:lnTo>
                  <a:cubicBezTo>
                    <a:pt x="2700" y="4909"/>
                    <a:pt x="2582" y="4754"/>
                    <a:pt x="2509" y="4562"/>
                  </a:cubicBezTo>
                  <a:cubicBezTo>
                    <a:pt x="2317" y="4224"/>
                    <a:pt x="2171" y="3878"/>
                    <a:pt x="1980" y="3540"/>
                  </a:cubicBezTo>
                  <a:cubicBezTo>
                    <a:pt x="1898" y="3349"/>
                    <a:pt x="1825" y="3194"/>
                    <a:pt x="1715" y="3011"/>
                  </a:cubicBezTo>
                  <a:cubicBezTo>
                    <a:pt x="1633" y="2856"/>
                    <a:pt x="1560" y="2665"/>
                    <a:pt x="1442" y="2509"/>
                  </a:cubicBezTo>
                  <a:cubicBezTo>
                    <a:pt x="1259" y="2135"/>
                    <a:pt x="1068" y="1789"/>
                    <a:pt x="876" y="1451"/>
                  </a:cubicBezTo>
                  <a:cubicBezTo>
                    <a:pt x="684" y="1105"/>
                    <a:pt x="493" y="767"/>
                    <a:pt x="301" y="420"/>
                  </a:cubicBezTo>
                  <a:cubicBezTo>
                    <a:pt x="228" y="274"/>
                    <a:pt x="155" y="156"/>
                    <a:pt x="119" y="1"/>
                  </a:cubicBezTo>
                  <a:close/>
                </a:path>
              </a:pathLst>
            </a:custGeom>
            <a:solidFill>
              <a:srgbClr val="00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56"/>
            <p:cNvSpPr/>
            <p:nvPr/>
          </p:nvSpPr>
          <p:spPr>
            <a:xfrm>
              <a:off x="5823530" y="2689016"/>
              <a:ext cx="242110" cy="471475"/>
            </a:xfrm>
            <a:custGeom>
              <a:avLst/>
              <a:gdLst/>
              <a:ahLst/>
              <a:cxnLst/>
              <a:rect l="l" t="t" r="r" b="b"/>
              <a:pathLst>
                <a:path w="4179" h="8138" extrusionOk="0">
                  <a:moveTo>
                    <a:pt x="37" y="1"/>
                  </a:moveTo>
                  <a:cubicBezTo>
                    <a:pt x="0" y="1"/>
                    <a:pt x="0" y="46"/>
                    <a:pt x="0" y="83"/>
                  </a:cubicBezTo>
                  <a:cubicBezTo>
                    <a:pt x="192" y="502"/>
                    <a:pt x="420" y="958"/>
                    <a:pt x="648" y="1369"/>
                  </a:cubicBezTo>
                  <a:cubicBezTo>
                    <a:pt x="839" y="1789"/>
                    <a:pt x="1068" y="2245"/>
                    <a:pt x="1296" y="2664"/>
                  </a:cubicBezTo>
                  <a:cubicBezTo>
                    <a:pt x="1524" y="3084"/>
                    <a:pt x="1752" y="3540"/>
                    <a:pt x="1980" y="3960"/>
                  </a:cubicBezTo>
                  <a:cubicBezTo>
                    <a:pt x="2208" y="4416"/>
                    <a:pt x="2390" y="4836"/>
                    <a:pt x="2618" y="5292"/>
                  </a:cubicBezTo>
                  <a:cubicBezTo>
                    <a:pt x="2846" y="5748"/>
                    <a:pt x="3075" y="6240"/>
                    <a:pt x="3348" y="6697"/>
                  </a:cubicBezTo>
                  <a:cubicBezTo>
                    <a:pt x="3458" y="6925"/>
                    <a:pt x="3576" y="7189"/>
                    <a:pt x="3686" y="7417"/>
                  </a:cubicBezTo>
                  <a:cubicBezTo>
                    <a:pt x="3759" y="7527"/>
                    <a:pt x="3841" y="7645"/>
                    <a:pt x="3877" y="7755"/>
                  </a:cubicBezTo>
                  <a:cubicBezTo>
                    <a:pt x="3914" y="7837"/>
                    <a:pt x="3950" y="7873"/>
                    <a:pt x="3987" y="7946"/>
                  </a:cubicBezTo>
                  <a:cubicBezTo>
                    <a:pt x="3987" y="7983"/>
                    <a:pt x="4032" y="8065"/>
                    <a:pt x="4069" y="8138"/>
                  </a:cubicBezTo>
                  <a:lnTo>
                    <a:pt x="4142" y="8138"/>
                  </a:lnTo>
                  <a:cubicBezTo>
                    <a:pt x="4178" y="8138"/>
                    <a:pt x="4178" y="8101"/>
                    <a:pt x="4178" y="8065"/>
                  </a:cubicBezTo>
                  <a:cubicBezTo>
                    <a:pt x="4142" y="8028"/>
                    <a:pt x="4142" y="7946"/>
                    <a:pt x="4105" y="7910"/>
                  </a:cubicBezTo>
                  <a:cubicBezTo>
                    <a:pt x="4069" y="7873"/>
                    <a:pt x="4069" y="7800"/>
                    <a:pt x="4032" y="7755"/>
                  </a:cubicBezTo>
                  <a:cubicBezTo>
                    <a:pt x="3950" y="7645"/>
                    <a:pt x="3914" y="7527"/>
                    <a:pt x="3841" y="7417"/>
                  </a:cubicBezTo>
                  <a:cubicBezTo>
                    <a:pt x="3722" y="7189"/>
                    <a:pt x="3613" y="6961"/>
                    <a:pt x="3494" y="6770"/>
                  </a:cubicBezTo>
                  <a:cubicBezTo>
                    <a:pt x="3303" y="6313"/>
                    <a:pt x="3075" y="5894"/>
                    <a:pt x="2846" y="5438"/>
                  </a:cubicBezTo>
                  <a:cubicBezTo>
                    <a:pt x="2618" y="5018"/>
                    <a:pt x="2390" y="4562"/>
                    <a:pt x="2162" y="4151"/>
                  </a:cubicBezTo>
                  <a:cubicBezTo>
                    <a:pt x="1934" y="3695"/>
                    <a:pt x="1706" y="3276"/>
                    <a:pt x="1478" y="2856"/>
                  </a:cubicBezTo>
                  <a:cubicBezTo>
                    <a:pt x="1250" y="2363"/>
                    <a:pt x="985" y="1907"/>
                    <a:pt x="757" y="1451"/>
                  </a:cubicBezTo>
                  <a:cubicBezTo>
                    <a:pt x="648" y="1223"/>
                    <a:pt x="529" y="995"/>
                    <a:pt x="420" y="730"/>
                  </a:cubicBezTo>
                  <a:lnTo>
                    <a:pt x="73" y="46"/>
                  </a:lnTo>
                  <a:cubicBezTo>
                    <a:pt x="73" y="1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00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56"/>
            <p:cNvSpPr/>
            <p:nvPr/>
          </p:nvSpPr>
          <p:spPr>
            <a:xfrm>
              <a:off x="5931350" y="2847591"/>
              <a:ext cx="171835" cy="326174"/>
            </a:xfrm>
            <a:custGeom>
              <a:avLst/>
              <a:gdLst/>
              <a:ahLst/>
              <a:cxnLst/>
              <a:rect l="l" t="t" r="r" b="b"/>
              <a:pathLst>
                <a:path w="2966" h="5630" extrusionOk="0">
                  <a:moveTo>
                    <a:pt x="37" y="0"/>
                  </a:moveTo>
                  <a:cubicBezTo>
                    <a:pt x="37" y="0"/>
                    <a:pt x="0" y="46"/>
                    <a:pt x="37" y="46"/>
                  </a:cubicBezTo>
                  <a:cubicBezTo>
                    <a:pt x="155" y="274"/>
                    <a:pt x="228" y="502"/>
                    <a:pt x="347" y="730"/>
                  </a:cubicBezTo>
                  <a:cubicBezTo>
                    <a:pt x="456" y="913"/>
                    <a:pt x="575" y="1141"/>
                    <a:pt x="684" y="1369"/>
                  </a:cubicBezTo>
                  <a:cubicBezTo>
                    <a:pt x="876" y="1788"/>
                    <a:pt x="1104" y="2245"/>
                    <a:pt x="1332" y="2664"/>
                  </a:cubicBezTo>
                  <a:cubicBezTo>
                    <a:pt x="1560" y="3120"/>
                    <a:pt x="1752" y="3540"/>
                    <a:pt x="1980" y="3996"/>
                  </a:cubicBezTo>
                  <a:cubicBezTo>
                    <a:pt x="2089" y="4224"/>
                    <a:pt x="2208" y="4416"/>
                    <a:pt x="2317" y="4644"/>
                  </a:cubicBezTo>
                  <a:cubicBezTo>
                    <a:pt x="2436" y="4872"/>
                    <a:pt x="2545" y="5063"/>
                    <a:pt x="2664" y="5291"/>
                  </a:cubicBezTo>
                  <a:cubicBezTo>
                    <a:pt x="2701" y="5401"/>
                    <a:pt x="2774" y="5474"/>
                    <a:pt x="2810" y="5593"/>
                  </a:cubicBezTo>
                  <a:lnTo>
                    <a:pt x="2856" y="5629"/>
                  </a:lnTo>
                  <a:lnTo>
                    <a:pt x="2892" y="5629"/>
                  </a:lnTo>
                  <a:cubicBezTo>
                    <a:pt x="2929" y="5593"/>
                    <a:pt x="2965" y="5556"/>
                    <a:pt x="2929" y="5520"/>
                  </a:cubicBezTo>
                  <a:cubicBezTo>
                    <a:pt x="2856" y="5364"/>
                    <a:pt x="2774" y="5173"/>
                    <a:pt x="2701" y="5018"/>
                  </a:cubicBezTo>
                  <a:cubicBezTo>
                    <a:pt x="2582" y="4835"/>
                    <a:pt x="2509" y="4644"/>
                    <a:pt x="2399" y="4452"/>
                  </a:cubicBezTo>
                  <a:cubicBezTo>
                    <a:pt x="2244" y="4106"/>
                    <a:pt x="2053" y="3732"/>
                    <a:pt x="1861" y="3385"/>
                  </a:cubicBezTo>
                  <a:cubicBezTo>
                    <a:pt x="1670" y="3011"/>
                    <a:pt x="1487" y="2664"/>
                    <a:pt x="1296" y="2327"/>
                  </a:cubicBezTo>
                  <a:cubicBezTo>
                    <a:pt x="1104" y="1943"/>
                    <a:pt x="912" y="1597"/>
                    <a:pt x="721" y="1223"/>
                  </a:cubicBezTo>
                  <a:lnTo>
                    <a:pt x="721" y="1259"/>
                  </a:lnTo>
                  <a:cubicBezTo>
                    <a:pt x="648" y="1068"/>
                    <a:pt x="529" y="840"/>
                    <a:pt x="420" y="648"/>
                  </a:cubicBezTo>
                  <a:cubicBezTo>
                    <a:pt x="301" y="420"/>
                    <a:pt x="228" y="228"/>
                    <a:pt x="119" y="0"/>
                  </a:cubicBezTo>
                  <a:close/>
                </a:path>
              </a:pathLst>
            </a:custGeom>
            <a:solidFill>
              <a:srgbClr val="00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56"/>
            <p:cNvSpPr/>
            <p:nvPr/>
          </p:nvSpPr>
          <p:spPr>
            <a:xfrm>
              <a:off x="6369466" y="3149387"/>
              <a:ext cx="114769" cy="45305"/>
            </a:xfrm>
            <a:custGeom>
              <a:avLst/>
              <a:gdLst/>
              <a:ahLst/>
              <a:cxnLst/>
              <a:rect l="l" t="t" r="r" b="b"/>
              <a:pathLst>
                <a:path w="1981" h="782" extrusionOk="0">
                  <a:moveTo>
                    <a:pt x="1944" y="0"/>
                  </a:moveTo>
                  <a:lnTo>
                    <a:pt x="1908" y="37"/>
                  </a:lnTo>
                  <a:lnTo>
                    <a:pt x="1862" y="37"/>
                  </a:lnTo>
                  <a:cubicBezTo>
                    <a:pt x="1716" y="119"/>
                    <a:pt x="1597" y="155"/>
                    <a:pt x="1451" y="192"/>
                  </a:cubicBezTo>
                  <a:cubicBezTo>
                    <a:pt x="1296" y="265"/>
                    <a:pt x="1141" y="311"/>
                    <a:pt x="995" y="347"/>
                  </a:cubicBezTo>
                  <a:cubicBezTo>
                    <a:pt x="649" y="420"/>
                    <a:pt x="348" y="493"/>
                    <a:pt x="37" y="648"/>
                  </a:cubicBezTo>
                  <a:lnTo>
                    <a:pt x="1" y="685"/>
                  </a:lnTo>
                  <a:lnTo>
                    <a:pt x="1" y="721"/>
                  </a:lnTo>
                  <a:cubicBezTo>
                    <a:pt x="1" y="754"/>
                    <a:pt x="20" y="782"/>
                    <a:pt x="47" y="782"/>
                  </a:cubicBezTo>
                  <a:cubicBezTo>
                    <a:pt x="58" y="782"/>
                    <a:pt x="70" y="777"/>
                    <a:pt x="83" y="767"/>
                  </a:cubicBezTo>
                  <a:cubicBezTo>
                    <a:pt x="421" y="685"/>
                    <a:pt x="722" y="612"/>
                    <a:pt x="1032" y="493"/>
                  </a:cubicBezTo>
                  <a:cubicBezTo>
                    <a:pt x="1369" y="384"/>
                    <a:pt x="1680" y="265"/>
                    <a:pt x="1944" y="119"/>
                  </a:cubicBezTo>
                  <a:cubicBezTo>
                    <a:pt x="1981" y="119"/>
                    <a:pt x="1981" y="82"/>
                    <a:pt x="1981" y="37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rgbClr val="005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56"/>
            <p:cNvSpPr/>
            <p:nvPr/>
          </p:nvSpPr>
          <p:spPr>
            <a:xfrm>
              <a:off x="5323538" y="3682701"/>
              <a:ext cx="358907" cy="173921"/>
            </a:xfrm>
            <a:custGeom>
              <a:avLst/>
              <a:gdLst/>
              <a:ahLst/>
              <a:cxnLst/>
              <a:rect l="l" t="t" r="r" b="b"/>
              <a:pathLst>
                <a:path w="6195" h="3002" extrusionOk="0">
                  <a:moveTo>
                    <a:pt x="5282" y="0"/>
                  </a:moveTo>
                  <a:cubicBezTo>
                    <a:pt x="4790" y="110"/>
                    <a:pt x="4333" y="183"/>
                    <a:pt x="3841" y="265"/>
                  </a:cubicBezTo>
                  <a:cubicBezTo>
                    <a:pt x="3613" y="301"/>
                    <a:pt x="3348" y="338"/>
                    <a:pt x="3120" y="374"/>
                  </a:cubicBezTo>
                  <a:cubicBezTo>
                    <a:pt x="2892" y="411"/>
                    <a:pt x="2664" y="456"/>
                    <a:pt x="2472" y="456"/>
                  </a:cubicBezTo>
                  <a:cubicBezTo>
                    <a:pt x="2354" y="456"/>
                    <a:pt x="2244" y="493"/>
                    <a:pt x="2171" y="493"/>
                  </a:cubicBezTo>
                  <a:cubicBezTo>
                    <a:pt x="2016" y="493"/>
                    <a:pt x="1898" y="493"/>
                    <a:pt x="1788" y="529"/>
                  </a:cubicBezTo>
                  <a:cubicBezTo>
                    <a:pt x="1442" y="529"/>
                    <a:pt x="1177" y="566"/>
                    <a:pt x="949" y="639"/>
                  </a:cubicBezTo>
                  <a:cubicBezTo>
                    <a:pt x="803" y="684"/>
                    <a:pt x="684" y="721"/>
                    <a:pt x="575" y="757"/>
                  </a:cubicBezTo>
                  <a:cubicBezTo>
                    <a:pt x="420" y="830"/>
                    <a:pt x="347" y="867"/>
                    <a:pt x="265" y="949"/>
                  </a:cubicBezTo>
                  <a:cubicBezTo>
                    <a:pt x="119" y="1058"/>
                    <a:pt x="0" y="1250"/>
                    <a:pt x="73" y="1442"/>
                  </a:cubicBezTo>
                  <a:cubicBezTo>
                    <a:pt x="119" y="1597"/>
                    <a:pt x="265" y="1743"/>
                    <a:pt x="383" y="1825"/>
                  </a:cubicBezTo>
                  <a:cubicBezTo>
                    <a:pt x="611" y="1971"/>
                    <a:pt x="803" y="2053"/>
                    <a:pt x="985" y="2162"/>
                  </a:cubicBezTo>
                  <a:cubicBezTo>
                    <a:pt x="1213" y="2235"/>
                    <a:pt x="1442" y="2317"/>
                    <a:pt x="1752" y="2427"/>
                  </a:cubicBezTo>
                  <a:cubicBezTo>
                    <a:pt x="1980" y="2509"/>
                    <a:pt x="2244" y="2582"/>
                    <a:pt x="2509" y="2655"/>
                  </a:cubicBezTo>
                  <a:cubicBezTo>
                    <a:pt x="2700" y="2691"/>
                    <a:pt x="2892" y="2737"/>
                    <a:pt x="3084" y="2773"/>
                  </a:cubicBezTo>
                  <a:cubicBezTo>
                    <a:pt x="3193" y="2810"/>
                    <a:pt x="3348" y="2846"/>
                    <a:pt x="3458" y="2846"/>
                  </a:cubicBezTo>
                  <a:lnTo>
                    <a:pt x="3494" y="2846"/>
                  </a:lnTo>
                  <a:cubicBezTo>
                    <a:pt x="3804" y="2919"/>
                    <a:pt x="4105" y="2965"/>
                    <a:pt x="4406" y="3001"/>
                  </a:cubicBezTo>
                  <a:lnTo>
                    <a:pt x="4598" y="3001"/>
                  </a:lnTo>
                  <a:cubicBezTo>
                    <a:pt x="4680" y="3001"/>
                    <a:pt x="4790" y="3001"/>
                    <a:pt x="4908" y="2965"/>
                  </a:cubicBezTo>
                  <a:cubicBezTo>
                    <a:pt x="5054" y="2965"/>
                    <a:pt x="5209" y="2919"/>
                    <a:pt x="5319" y="2846"/>
                  </a:cubicBezTo>
                  <a:cubicBezTo>
                    <a:pt x="5437" y="2810"/>
                    <a:pt x="5547" y="2691"/>
                    <a:pt x="5629" y="2582"/>
                  </a:cubicBezTo>
                  <a:cubicBezTo>
                    <a:pt x="5702" y="2463"/>
                    <a:pt x="5738" y="2354"/>
                    <a:pt x="5775" y="2281"/>
                  </a:cubicBezTo>
                  <a:cubicBezTo>
                    <a:pt x="5893" y="2007"/>
                    <a:pt x="6003" y="1743"/>
                    <a:pt x="6085" y="1369"/>
                  </a:cubicBezTo>
                  <a:cubicBezTo>
                    <a:pt x="6121" y="1213"/>
                    <a:pt x="6158" y="1095"/>
                    <a:pt x="6158" y="949"/>
                  </a:cubicBezTo>
                  <a:cubicBezTo>
                    <a:pt x="6194" y="867"/>
                    <a:pt x="6194" y="757"/>
                    <a:pt x="6194" y="639"/>
                  </a:cubicBezTo>
                  <a:cubicBezTo>
                    <a:pt x="6194" y="566"/>
                    <a:pt x="6158" y="529"/>
                    <a:pt x="6121" y="529"/>
                  </a:cubicBezTo>
                  <a:cubicBezTo>
                    <a:pt x="6048" y="529"/>
                    <a:pt x="6003" y="566"/>
                    <a:pt x="5966" y="639"/>
                  </a:cubicBezTo>
                  <a:lnTo>
                    <a:pt x="5966" y="867"/>
                  </a:lnTo>
                  <a:lnTo>
                    <a:pt x="5966" y="912"/>
                  </a:lnTo>
                  <a:cubicBezTo>
                    <a:pt x="5966" y="949"/>
                    <a:pt x="5930" y="985"/>
                    <a:pt x="5930" y="1022"/>
                  </a:cubicBezTo>
                  <a:cubicBezTo>
                    <a:pt x="5857" y="867"/>
                    <a:pt x="5702" y="721"/>
                    <a:pt x="5547" y="566"/>
                  </a:cubicBezTo>
                  <a:cubicBezTo>
                    <a:pt x="5437" y="456"/>
                    <a:pt x="5282" y="338"/>
                    <a:pt x="5173" y="228"/>
                  </a:cubicBezTo>
                  <a:lnTo>
                    <a:pt x="5319" y="228"/>
                  </a:lnTo>
                  <a:cubicBezTo>
                    <a:pt x="5401" y="183"/>
                    <a:pt x="5437" y="146"/>
                    <a:pt x="5437" y="73"/>
                  </a:cubicBezTo>
                  <a:cubicBezTo>
                    <a:pt x="5401" y="37"/>
                    <a:pt x="5364" y="0"/>
                    <a:pt x="5319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56"/>
            <p:cNvSpPr/>
            <p:nvPr/>
          </p:nvSpPr>
          <p:spPr>
            <a:xfrm>
              <a:off x="5323538" y="3715436"/>
              <a:ext cx="328260" cy="141188"/>
            </a:xfrm>
            <a:custGeom>
              <a:avLst/>
              <a:gdLst/>
              <a:ahLst/>
              <a:cxnLst/>
              <a:rect l="l" t="t" r="r" b="b"/>
              <a:pathLst>
                <a:path w="5666" h="2437" extrusionOk="0">
                  <a:moveTo>
                    <a:pt x="5665" y="1980"/>
                  </a:moveTo>
                  <a:cubicBezTo>
                    <a:pt x="5661" y="1980"/>
                    <a:pt x="5656" y="1981"/>
                    <a:pt x="5653" y="1982"/>
                  </a:cubicBezTo>
                  <a:lnTo>
                    <a:pt x="5653" y="1982"/>
                  </a:lnTo>
                  <a:cubicBezTo>
                    <a:pt x="5657" y="1981"/>
                    <a:pt x="5661" y="1981"/>
                    <a:pt x="5665" y="1980"/>
                  </a:cubicBezTo>
                  <a:close/>
                  <a:moveTo>
                    <a:pt x="1259" y="1"/>
                  </a:moveTo>
                  <a:cubicBezTo>
                    <a:pt x="1140" y="37"/>
                    <a:pt x="1031" y="37"/>
                    <a:pt x="949" y="74"/>
                  </a:cubicBezTo>
                  <a:cubicBezTo>
                    <a:pt x="803" y="119"/>
                    <a:pt x="684" y="156"/>
                    <a:pt x="575" y="192"/>
                  </a:cubicBezTo>
                  <a:cubicBezTo>
                    <a:pt x="420" y="229"/>
                    <a:pt x="347" y="302"/>
                    <a:pt x="265" y="384"/>
                  </a:cubicBezTo>
                  <a:cubicBezTo>
                    <a:pt x="119" y="493"/>
                    <a:pt x="0" y="685"/>
                    <a:pt x="73" y="877"/>
                  </a:cubicBezTo>
                  <a:cubicBezTo>
                    <a:pt x="119" y="1032"/>
                    <a:pt x="265" y="1178"/>
                    <a:pt x="383" y="1260"/>
                  </a:cubicBezTo>
                  <a:cubicBezTo>
                    <a:pt x="575" y="1406"/>
                    <a:pt x="803" y="1488"/>
                    <a:pt x="985" y="1597"/>
                  </a:cubicBezTo>
                  <a:cubicBezTo>
                    <a:pt x="1213" y="1670"/>
                    <a:pt x="1442" y="1752"/>
                    <a:pt x="1752" y="1862"/>
                  </a:cubicBezTo>
                  <a:cubicBezTo>
                    <a:pt x="1980" y="1944"/>
                    <a:pt x="2244" y="2017"/>
                    <a:pt x="2509" y="2090"/>
                  </a:cubicBezTo>
                  <a:cubicBezTo>
                    <a:pt x="2700" y="2126"/>
                    <a:pt x="2892" y="2172"/>
                    <a:pt x="3084" y="2208"/>
                  </a:cubicBezTo>
                  <a:cubicBezTo>
                    <a:pt x="3193" y="2245"/>
                    <a:pt x="3348" y="2281"/>
                    <a:pt x="3458" y="2281"/>
                  </a:cubicBezTo>
                  <a:lnTo>
                    <a:pt x="3540" y="2318"/>
                  </a:lnTo>
                  <a:lnTo>
                    <a:pt x="3540" y="2318"/>
                  </a:lnTo>
                  <a:lnTo>
                    <a:pt x="3494" y="2281"/>
                  </a:lnTo>
                  <a:lnTo>
                    <a:pt x="3494" y="2281"/>
                  </a:lnTo>
                  <a:cubicBezTo>
                    <a:pt x="3841" y="2354"/>
                    <a:pt x="4105" y="2400"/>
                    <a:pt x="4406" y="2436"/>
                  </a:cubicBezTo>
                  <a:lnTo>
                    <a:pt x="4598" y="2436"/>
                  </a:lnTo>
                  <a:cubicBezTo>
                    <a:pt x="4680" y="2436"/>
                    <a:pt x="4790" y="2436"/>
                    <a:pt x="4908" y="2400"/>
                  </a:cubicBezTo>
                  <a:cubicBezTo>
                    <a:pt x="5054" y="2400"/>
                    <a:pt x="5209" y="2354"/>
                    <a:pt x="5319" y="2281"/>
                  </a:cubicBezTo>
                  <a:cubicBezTo>
                    <a:pt x="5437" y="2245"/>
                    <a:pt x="5547" y="2126"/>
                    <a:pt x="5629" y="2017"/>
                  </a:cubicBezTo>
                  <a:cubicBezTo>
                    <a:pt x="5629" y="2017"/>
                    <a:pt x="5629" y="1989"/>
                    <a:pt x="5653" y="1982"/>
                  </a:cubicBezTo>
                  <a:lnTo>
                    <a:pt x="5653" y="1982"/>
                  </a:lnTo>
                  <a:cubicBezTo>
                    <a:pt x="5392" y="2017"/>
                    <a:pt x="5133" y="2017"/>
                    <a:pt x="4908" y="2017"/>
                  </a:cubicBezTo>
                  <a:cubicBezTo>
                    <a:pt x="4488" y="2017"/>
                    <a:pt x="4069" y="1980"/>
                    <a:pt x="3649" y="1898"/>
                  </a:cubicBezTo>
                  <a:cubicBezTo>
                    <a:pt x="3230" y="1825"/>
                    <a:pt x="2810" y="1752"/>
                    <a:pt x="2436" y="1634"/>
                  </a:cubicBezTo>
                  <a:cubicBezTo>
                    <a:pt x="2208" y="1597"/>
                    <a:pt x="1980" y="1524"/>
                    <a:pt x="1752" y="1442"/>
                  </a:cubicBezTo>
                  <a:cubicBezTo>
                    <a:pt x="1524" y="1369"/>
                    <a:pt x="1296" y="1296"/>
                    <a:pt x="1104" y="1178"/>
                  </a:cubicBezTo>
                  <a:cubicBezTo>
                    <a:pt x="1067" y="1178"/>
                    <a:pt x="1067" y="1178"/>
                    <a:pt x="1067" y="1141"/>
                  </a:cubicBezTo>
                  <a:lnTo>
                    <a:pt x="1067" y="1105"/>
                  </a:lnTo>
                  <a:cubicBezTo>
                    <a:pt x="1104" y="1068"/>
                    <a:pt x="1104" y="1068"/>
                    <a:pt x="1104" y="1032"/>
                  </a:cubicBezTo>
                  <a:cubicBezTo>
                    <a:pt x="1140" y="986"/>
                    <a:pt x="1177" y="913"/>
                    <a:pt x="1213" y="840"/>
                  </a:cubicBezTo>
                  <a:cubicBezTo>
                    <a:pt x="1213" y="758"/>
                    <a:pt x="1259" y="685"/>
                    <a:pt x="1259" y="648"/>
                  </a:cubicBezTo>
                  <a:cubicBezTo>
                    <a:pt x="1259" y="575"/>
                    <a:pt x="1296" y="493"/>
                    <a:pt x="1296" y="457"/>
                  </a:cubicBezTo>
                  <a:lnTo>
                    <a:pt x="1296" y="265"/>
                  </a:lnTo>
                  <a:cubicBezTo>
                    <a:pt x="1296" y="229"/>
                    <a:pt x="1296" y="156"/>
                    <a:pt x="1259" y="119"/>
                  </a:cubicBezTo>
                  <a:lnTo>
                    <a:pt x="125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56"/>
            <p:cNvSpPr/>
            <p:nvPr/>
          </p:nvSpPr>
          <p:spPr>
            <a:xfrm>
              <a:off x="5453548" y="3702226"/>
              <a:ext cx="19582" cy="46580"/>
            </a:xfrm>
            <a:custGeom>
              <a:avLst/>
              <a:gdLst/>
              <a:ahLst/>
              <a:cxnLst/>
              <a:rect l="l" t="t" r="r" b="b"/>
              <a:pathLst>
                <a:path w="338" h="804" extrusionOk="0">
                  <a:moveTo>
                    <a:pt x="110" y="1"/>
                  </a:moveTo>
                  <a:cubicBezTo>
                    <a:pt x="73" y="1"/>
                    <a:pt x="73" y="37"/>
                    <a:pt x="37" y="37"/>
                  </a:cubicBezTo>
                  <a:cubicBezTo>
                    <a:pt x="0" y="74"/>
                    <a:pt x="0" y="156"/>
                    <a:pt x="37" y="192"/>
                  </a:cubicBezTo>
                  <a:lnTo>
                    <a:pt x="37" y="229"/>
                  </a:lnTo>
                  <a:cubicBezTo>
                    <a:pt x="73" y="265"/>
                    <a:pt x="73" y="302"/>
                    <a:pt x="73" y="347"/>
                  </a:cubicBezTo>
                  <a:cubicBezTo>
                    <a:pt x="110" y="384"/>
                    <a:pt x="110" y="420"/>
                    <a:pt x="110" y="457"/>
                  </a:cubicBezTo>
                  <a:cubicBezTo>
                    <a:pt x="73" y="530"/>
                    <a:pt x="73" y="612"/>
                    <a:pt x="73" y="648"/>
                  </a:cubicBezTo>
                  <a:cubicBezTo>
                    <a:pt x="37" y="721"/>
                    <a:pt x="110" y="758"/>
                    <a:pt x="155" y="803"/>
                  </a:cubicBezTo>
                  <a:cubicBezTo>
                    <a:pt x="228" y="803"/>
                    <a:pt x="265" y="758"/>
                    <a:pt x="301" y="685"/>
                  </a:cubicBezTo>
                  <a:cubicBezTo>
                    <a:pt x="301" y="575"/>
                    <a:pt x="338" y="493"/>
                    <a:pt x="301" y="384"/>
                  </a:cubicBezTo>
                  <a:cubicBezTo>
                    <a:pt x="301" y="265"/>
                    <a:pt x="265" y="156"/>
                    <a:pt x="192" y="74"/>
                  </a:cubicBezTo>
                  <a:cubicBezTo>
                    <a:pt x="192" y="37"/>
                    <a:pt x="155" y="1"/>
                    <a:pt x="11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56"/>
            <p:cNvSpPr/>
            <p:nvPr/>
          </p:nvSpPr>
          <p:spPr>
            <a:xfrm>
              <a:off x="5482052" y="3697997"/>
              <a:ext cx="24391" cy="50809"/>
            </a:xfrm>
            <a:custGeom>
              <a:avLst/>
              <a:gdLst/>
              <a:ahLst/>
              <a:cxnLst/>
              <a:rect l="l" t="t" r="r" b="b"/>
              <a:pathLst>
                <a:path w="421" h="877" extrusionOk="0">
                  <a:moveTo>
                    <a:pt x="74" y="1"/>
                  </a:moveTo>
                  <a:cubicBezTo>
                    <a:pt x="1" y="37"/>
                    <a:pt x="1" y="110"/>
                    <a:pt x="37" y="147"/>
                  </a:cubicBezTo>
                  <a:cubicBezTo>
                    <a:pt x="74" y="192"/>
                    <a:pt x="74" y="265"/>
                    <a:pt x="120" y="302"/>
                  </a:cubicBezTo>
                  <a:cubicBezTo>
                    <a:pt x="156" y="338"/>
                    <a:pt x="156" y="420"/>
                    <a:pt x="193" y="493"/>
                  </a:cubicBezTo>
                  <a:lnTo>
                    <a:pt x="193" y="648"/>
                  </a:lnTo>
                  <a:lnTo>
                    <a:pt x="193" y="721"/>
                  </a:lnTo>
                  <a:cubicBezTo>
                    <a:pt x="193" y="794"/>
                    <a:pt x="229" y="831"/>
                    <a:pt x="265" y="876"/>
                  </a:cubicBezTo>
                  <a:cubicBezTo>
                    <a:pt x="348" y="876"/>
                    <a:pt x="384" y="831"/>
                    <a:pt x="421" y="758"/>
                  </a:cubicBezTo>
                  <a:lnTo>
                    <a:pt x="421" y="603"/>
                  </a:lnTo>
                  <a:cubicBezTo>
                    <a:pt x="421" y="530"/>
                    <a:pt x="421" y="457"/>
                    <a:pt x="384" y="375"/>
                  </a:cubicBezTo>
                  <a:cubicBezTo>
                    <a:pt x="348" y="265"/>
                    <a:pt x="302" y="147"/>
                    <a:pt x="229" y="37"/>
                  </a:cubicBezTo>
                  <a:cubicBezTo>
                    <a:pt x="193" y="1"/>
                    <a:pt x="156" y="1"/>
                    <a:pt x="120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56"/>
            <p:cNvSpPr/>
            <p:nvPr/>
          </p:nvSpPr>
          <p:spPr>
            <a:xfrm>
              <a:off x="5512759" y="3693246"/>
              <a:ext cx="22247" cy="48665"/>
            </a:xfrm>
            <a:custGeom>
              <a:avLst/>
              <a:gdLst/>
              <a:ahLst/>
              <a:cxnLst/>
              <a:rect l="l" t="t" r="r" b="b"/>
              <a:pathLst>
                <a:path w="384" h="840" extrusionOk="0">
                  <a:moveTo>
                    <a:pt x="119" y="1"/>
                  </a:moveTo>
                  <a:cubicBezTo>
                    <a:pt x="82" y="1"/>
                    <a:pt x="82" y="46"/>
                    <a:pt x="46" y="46"/>
                  </a:cubicBezTo>
                  <a:cubicBezTo>
                    <a:pt x="0" y="83"/>
                    <a:pt x="0" y="156"/>
                    <a:pt x="46" y="192"/>
                  </a:cubicBezTo>
                  <a:cubicBezTo>
                    <a:pt x="46" y="229"/>
                    <a:pt x="82" y="229"/>
                    <a:pt x="82" y="274"/>
                  </a:cubicBezTo>
                  <a:cubicBezTo>
                    <a:pt x="119" y="347"/>
                    <a:pt x="119" y="384"/>
                    <a:pt x="155" y="457"/>
                  </a:cubicBezTo>
                  <a:lnTo>
                    <a:pt x="155" y="612"/>
                  </a:lnTo>
                  <a:lnTo>
                    <a:pt x="155" y="730"/>
                  </a:lnTo>
                  <a:cubicBezTo>
                    <a:pt x="155" y="767"/>
                    <a:pt x="192" y="840"/>
                    <a:pt x="228" y="840"/>
                  </a:cubicBezTo>
                  <a:cubicBezTo>
                    <a:pt x="310" y="840"/>
                    <a:pt x="347" y="803"/>
                    <a:pt x="383" y="767"/>
                  </a:cubicBezTo>
                  <a:cubicBezTo>
                    <a:pt x="383" y="648"/>
                    <a:pt x="383" y="502"/>
                    <a:pt x="347" y="384"/>
                  </a:cubicBezTo>
                  <a:cubicBezTo>
                    <a:pt x="347" y="274"/>
                    <a:pt x="274" y="156"/>
                    <a:pt x="192" y="83"/>
                  </a:cubicBezTo>
                  <a:cubicBezTo>
                    <a:pt x="192" y="46"/>
                    <a:pt x="155" y="1"/>
                    <a:pt x="11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56"/>
            <p:cNvSpPr/>
            <p:nvPr/>
          </p:nvSpPr>
          <p:spPr>
            <a:xfrm>
              <a:off x="5541785" y="3689017"/>
              <a:ext cx="23869" cy="50809"/>
            </a:xfrm>
            <a:custGeom>
              <a:avLst/>
              <a:gdLst/>
              <a:ahLst/>
              <a:cxnLst/>
              <a:rect l="l" t="t" r="r" b="b"/>
              <a:pathLst>
                <a:path w="412" h="877" extrusionOk="0">
                  <a:moveTo>
                    <a:pt x="74" y="1"/>
                  </a:moveTo>
                  <a:cubicBezTo>
                    <a:pt x="37" y="37"/>
                    <a:pt x="1" y="119"/>
                    <a:pt x="37" y="156"/>
                  </a:cubicBezTo>
                  <a:cubicBezTo>
                    <a:pt x="74" y="192"/>
                    <a:pt x="74" y="229"/>
                    <a:pt x="110" y="265"/>
                  </a:cubicBezTo>
                  <a:cubicBezTo>
                    <a:pt x="147" y="302"/>
                    <a:pt x="147" y="384"/>
                    <a:pt x="183" y="420"/>
                  </a:cubicBezTo>
                  <a:lnTo>
                    <a:pt x="183" y="612"/>
                  </a:lnTo>
                  <a:lnTo>
                    <a:pt x="183" y="721"/>
                  </a:lnTo>
                  <a:cubicBezTo>
                    <a:pt x="147" y="803"/>
                    <a:pt x="229" y="876"/>
                    <a:pt x="265" y="876"/>
                  </a:cubicBezTo>
                  <a:cubicBezTo>
                    <a:pt x="338" y="876"/>
                    <a:pt x="375" y="840"/>
                    <a:pt x="411" y="758"/>
                  </a:cubicBezTo>
                  <a:lnTo>
                    <a:pt x="411" y="420"/>
                  </a:lnTo>
                  <a:cubicBezTo>
                    <a:pt x="375" y="265"/>
                    <a:pt x="302" y="156"/>
                    <a:pt x="229" y="37"/>
                  </a:cubicBezTo>
                  <a:cubicBezTo>
                    <a:pt x="229" y="1"/>
                    <a:pt x="183" y="1"/>
                    <a:pt x="14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56"/>
            <p:cNvSpPr/>
            <p:nvPr/>
          </p:nvSpPr>
          <p:spPr>
            <a:xfrm>
              <a:off x="5587787" y="3096548"/>
              <a:ext cx="1367845" cy="667585"/>
            </a:xfrm>
            <a:custGeom>
              <a:avLst/>
              <a:gdLst/>
              <a:ahLst/>
              <a:cxnLst/>
              <a:rect l="l" t="t" r="r" b="b"/>
              <a:pathLst>
                <a:path w="23610" h="11523" extrusionOk="0">
                  <a:moveTo>
                    <a:pt x="10108" y="0"/>
                  </a:moveTo>
                  <a:cubicBezTo>
                    <a:pt x="9999" y="0"/>
                    <a:pt x="9880" y="37"/>
                    <a:pt x="9771" y="37"/>
                  </a:cubicBezTo>
                  <a:cubicBezTo>
                    <a:pt x="9506" y="82"/>
                    <a:pt x="9242" y="119"/>
                    <a:pt x="9014" y="228"/>
                  </a:cubicBezTo>
                  <a:cubicBezTo>
                    <a:pt x="8740" y="347"/>
                    <a:pt x="8475" y="456"/>
                    <a:pt x="8211" y="648"/>
                  </a:cubicBezTo>
                  <a:cubicBezTo>
                    <a:pt x="8056" y="766"/>
                    <a:pt x="7946" y="839"/>
                    <a:pt x="7828" y="949"/>
                  </a:cubicBezTo>
                  <a:cubicBezTo>
                    <a:pt x="7718" y="1031"/>
                    <a:pt x="7600" y="1140"/>
                    <a:pt x="7490" y="1223"/>
                  </a:cubicBezTo>
                  <a:cubicBezTo>
                    <a:pt x="7071" y="1597"/>
                    <a:pt x="6651" y="1980"/>
                    <a:pt x="6195" y="2472"/>
                  </a:cubicBezTo>
                  <a:cubicBezTo>
                    <a:pt x="5319" y="3385"/>
                    <a:pt x="4525" y="4370"/>
                    <a:pt x="3878" y="5246"/>
                  </a:cubicBezTo>
                  <a:cubicBezTo>
                    <a:pt x="3577" y="5629"/>
                    <a:pt x="3266" y="6012"/>
                    <a:pt x="3002" y="6349"/>
                  </a:cubicBezTo>
                  <a:cubicBezTo>
                    <a:pt x="2546" y="6924"/>
                    <a:pt x="2090" y="7526"/>
                    <a:pt x="1633" y="8101"/>
                  </a:cubicBezTo>
                  <a:cubicBezTo>
                    <a:pt x="1214" y="8630"/>
                    <a:pt x="685" y="9278"/>
                    <a:pt x="37" y="9843"/>
                  </a:cubicBezTo>
                  <a:cubicBezTo>
                    <a:pt x="0" y="9889"/>
                    <a:pt x="0" y="9962"/>
                    <a:pt x="37" y="9999"/>
                  </a:cubicBezTo>
                  <a:cubicBezTo>
                    <a:pt x="73" y="10154"/>
                    <a:pt x="156" y="10263"/>
                    <a:pt x="229" y="10455"/>
                  </a:cubicBezTo>
                  <a:cubicBezTo>
                    <a:pt x="302" y="10573"/>
                    <a:pt x="384" y="10683"/>
                    <a:pt x="493" y="10756"/>
                  </a:cubicBezTo>
                  <a:lnTo>
                    <a:pt x="840" y="11102"/>
                  </a:lnTo>
                  <a:cubicBezTo>
                    <a:pt x="876" y="11175"/>
                    <a:pt x="949" y="11212"/>
                    <a:pt x="1031" y="11257"/>
                  </a:cubicBezTo>
                  <a:cubicBezTo>
                    <a:pt x="1177" y="11367"/>
                    <a:pt x="1332" y="11440"/>
                    <a:pt x="1487" y="11522"/>
                  </a:cubicBezTo>
                  <a:lnTo>
                    <a:pt x="1597" y="11522"/>
                  </a:lnTo>
                  <a:cubicBezTo>
                    <a:pt x="1716" y="11440"/>
                    <a:pt x="1825" y="11403"/>
                    <a:pt x="1944" y="11330"/>
                  </a:cubicBezTo>
                  <a:cubicBezTo>
                    <a:pt x="2053" y="11294"/>
                    <a:pt x="2126" y="11212"/>
                    <a:pt x="2245" y="11175"/>
                  </a:cubicBezTo>
                  <a:cubicBezTo>
                    <a:pt x="2436" y="11066"/>
                    <a:pt x="2628" y="10947"/>
                    <a:pt x="2810" y="10874"/>
                  </a:cubicBezTo>
                  <a:cubicBezTo>
                    <a:pt x="3193" y="10646"/>
                    <a:pt x="3540" y="10455"/>
                    <a:pt x="3878" y="10227"/>
                  </a:cubicBezTo>
                  <a:cubicBezTo>
                    <a:pt x="4635" y="9770"/>
                    <a:pt x="5365" y="9314"/>
                    <a:pt x="6003" y="8858"/>
                  </a:cubicBezTo>
                  <a:cubicBezTo>
                    <a:pt x="6770" y="8366"/>
                    <a:pt x="7454" y="7836"/>
                    <a:pt x="8056" y="7298"/>
                  </a:cubicBezTo>
                  <a:cubicBezTo>
                    <a:pt x="8740" y="6733"/>
                    <a:pt x="9315" y="6158"/>
                    <a:pt x="9844" y="5592"/>
                  </a:cubicBezTo>
                  <a:lnTo>
                    <a:pt x="9880" y="5556"/>
                  </a:lnTo>
                  <a:lnTo>
                    <a:pt x="9926" y="5510"/>
                  </a:lnTo>
                  <a:cubicBezTo>
                    <a:pt x="10264" y="5966"/>
                    <a:pt x="10647" y="6468"/>
                    <a:pt x="11103" y="6924"/>
                  </a:cubicBezTo>
                  <a:cubicBezTo>
                    <a:pt x="11559" y="7417"/>
                    <a:pt x="12088" y="7836"/>
                    <a:pt x="12663" y="8247"/>
                  </a:cubicBezTo>
                  <a:cubicBezTo>
                    <a:pt x="13803" y="9086"/>
                    <a:pt x="15053" y="9734"/>
                    <a:pt x="16348" y="10117"/>
                  </a:cubicBezTo>
                  <a:cubicBezTo>
                    <a:pt x="17334" y="10418"/>
                    <a:pt x="18319" y="10573"/>
                    <a:pt x="19231" y="10573"/>
                  </a:cubicBezTo>
                  <a:cubicBezTo>
                    <a:pt x="19614" y="10573"/>
                    <a:pt x="19997" y="10528"/>
                    <a:pt x="20371" y="10491"/>
                  </a:cubicBezTo>
                  <a:cubicBezTo>
                    <a:pt x="20946" y="10418"/>
                    <a:pt x="21475" y="10263"/>
                    <a:pt x="22014" y="10072"/>
                  </a:cubicBezTo>
                  <a:cubicBezTo>
                    <a:pt x="22543" y="9843"/>
                    <a:pt x="23072" y="9579"/>
                    <a:pt x="23528" y="9241"/>
                  </a:cubicBezTo>
                  <a:cubicBezTo>
                    <a:pt x="23564" y="9241"/>
                    <a:pt x="23564" y="9205"/>
                    <a:pt x="23610" y="9159"/>
                  </a:cubicBezTo>
                  <a:cubicBezTo>
                    <a:pt x="23610" y="9123"/>
                    <a:pt x="23610" y="9086"/>
                    <a:pt x="23564" y="9086"/>
                  </a:cubicBezTo>
                  <a:cubicBezTo>
                    <a:pt x="23528" y="9050"/>
                    <a:pt x="23528" y="9050"/>
                    <a:pt x="23491" y="9050"/>
                  </a:cubicBezTo>
                  <a:lnTo>
                    <a:pt x="23418" y="9050"/>
                  </a:lnTo>
                  <a:cubicBezTo>
                    <a:pt x="23190" y="9241"/>
                    <a:pt x="22926" y="9387"/>
                    <a:pt x="22698" y="9506"/>
                  </a:cubicBezTo>
                  <a:cubicBezTo>
                    <a:pt x="22470" y="9615"/>
                    <a:pt x="22242" y="9734"/>
                    <a:pt x="21968" y="9843"/>
                  </a:cubicBezTo>
                  <a:cubicBezTo>
                    <a:pt x="22050" y="9734"/>
                    <a:pt x="22087" y="9615"/>
                    <a:pt x="22123" y="9506"/>
                  </a:cubicBezTo>
                  <a:cubicBezTo>
                    <a:pt x="22159" y="9351"/>
                    <a:pt x="22196" y="9241"/>
                    <a:pt x="22196" y="9086"/>
                  </a:cubicBezTo>
                  <a:cubicBezTo>
                    <a:pt x="22196" y="8822"/>
                    <a:pt x="22159" y="8521"/>
                    <a:pt x="22087" y="8211"/>
                  </a:cubicBezTo>
                  <a:cubicBezTo>
                    <a:pt x="22014" y="7909"/>
                    <a:pt x="21895" y="7608"/>
                    <a:pt x="21740" y="7298"/>
                  </a:cubicBezTo>
                  <a:cubicBezTo>
                    <a:pt x="21594" y="7034"/>
                    <a:pt x="21439" y="6769"/>
                    <a:pt x="21211" y="6505"/>
                  </a:cubicBezTo>
                  <a:cubicBezTo>
                    <a:pt x="21174" y="6422"/>
                    <a:pt x="21101" y="6349"/>
                    <a:pt x="21056" y="6313"/>
                  </a:cubicBezTo>
                  <a:cubicBezTo>
                    <a:pt x="21101" y="6313"/>
                    <a:pt x="21138" y="6277"/>
                    <a:pt x="21138" y="6194"/>
                  </a:cubicBezTo>
                  <a:cubicBezTo>
                    <a:pt x="21174" y="6158"/>
                    <a:pt x="21138" y="6158"/>
                    <a:pt x="21138" y="6121"/>
                  </a:cubicBezTo>
                  <a:cubicBezTo>
                    <a:pt x="21138" y="6085"/>
                    <a:pt x="21101" y="6085"/>
                    <a:pt x="21056" y="6085"/>
                  </a:cubicBezTo>
                  <a:cubicBezTo>
                    <a:pt x="20983" y="6048"/>
                    <a:pt x="20873" y="6012"/>
                    <a:pt x="20755" y="5966"/>
                  </a:cubicBezTo>
                  <a:cubicBezTo>
                    <a:pt x="20718" y="5966"/>
                    <a:pt x="20682" y="5930"/>
                    <a:pt x="20645" y="5930"/>
                  </a:cubicBezTo>
                  <a:lnTo>
                    <a:pt x="20600" y="5893"/>
                  </a:lnTo>
                  <a:cubicBezTo>
                    <a:pt x="20371" y="5702"/>
                    <a:pt x="20143" y="5592"/>
                    <a:pt x="19915" y="5556"/>
                  </a:cubicBezTo>
                  <a:lnTo>
                    <a:pt x="19879" y="5556"/>
                  </a:lnTo>
                  <a:cubicBezTo>
                    <a:pt x="19842" y="5556"/>
                    <a:pt x="19806" y="5556"/>
                    <a:pt x="19806" y="5592"/>
                  </a:cubicBezTo>
                  <a:cubicBezTo>
                    <a:pt x="19614" y="5474"/>
                    <a:pt x="19423" y="5401"/>
                    <a:pt x="19195" y="5282"/>
                  </a:cubicBezTo>
                  <a:cubicBezTo>
                    <a:pt x="18775" y="5018"/>
                    <a:pt x="18282" y="4753"/>
                    <a:pt x="17753" y="4370"/>
                  </a:cubicBezTo>
                  <a:cubicBezTo>
                    <a:pt x="17261" y="4032"/>
                    <a:pt x="16768" y="3649"/>
                    <a:pt x="16266" y="3275"/>
                  </a:cubicBezTo>
                  <a:cubicBezTo>
                    <a:pt x="15856" y="2965"/>
                    <a:pt x="15436" y="2664"/>
                    <a:pt x="15016" y="2363"/>
                  </a:cubicBezTo>
                  <a:cubicBezTo>
                    <a:pt x="14788" y="2208"/>
                    <a:pt x="14560" y="2053"/>
                    <a:pt x="14332" y="1907"/>
                  </a:cubicBezTo>
                  <a:cubicBezTo>
                    <a:pt x="14141" y="1752"/>
                    <a:pt x="13913" y="1597"/>
                    <a:pt x="13685" y="1487"/>
                  </a:cubicBezTo>
                  <a:lnTo>
                    <a:pt x="13575" y="1405"/>
                  </a:lnTo>
                  <a:cubicBezTo>
                    <a:pt x="13119" y="1104"/>
                    <a:pt x="12617" y="803"/>
                    <a:pt x="12052" y="538"/>
                  </a:cubicBezTo>
                  <a:cubicBezTo>
                    <a:pt x="11522" y="265"/>
                    <a:pt x="11021" y="119"/>
                    <a:pt x="10528" y="37"/>
                  </a:cubicBezTo>
                  <a:cubicBezTo>
                    <a:pt x="10419" y="37"/>
                    <a:pt x="10264" y="0"/>
                    <a:pt x="10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56"/>
            <p:cNvSpPr/>
            <p:nvPr/>
          </p:nvSpPr>
          <p:spPr>
            <a:xfrm>
              <a:off x="5616349" y="3228646"/>
              <a:ext cx="1228859" cy="502181"/>
            </a:xfrm>
            <a:custGeom>
              <a:avLst/>
              <a:gdLst/>
              <a:ahLst/>
              <a:cxnLst/>
              <a:rect l="l" t="t" r="r" b="b"/>
              <a:pathLst>
                <a:path w="21211" h="8668" extrusionOk="0">
                  <a:moveTo>
                    <a:pt x="9926" y="1"/>
                  </a:moveTo>
                  <a:cubicBezTo>
                    <a:pt x="9698" y="1"/>
                    <a:pt x="9469" y="83"/>
                    <a:pt x="9241" y="119"/>
                  </a:cubicBezTo>
                  <a:cubicBezTo>
                    <a:pt x="8749" y="229"/>
                    <a:pt x="8293" y="493"/>
                    <a:pt x="7909" y="767"/>
                  </a:cubicBezTo>
                  <a:cubicBezTo>
                    <a:pt x="7453" y="1068"/>
                    <a:pt x="7070" y="1406"/>
                    <a:pt x="6696" y="1789"/>
                  </a:cubicBezTo>
                  <a:cubicBezTo>
                    <a:pt x="6349" y="2172"/>
                    <a:pt x="6012" y="2546"/>
                    <a:pt x="5665" y="2929"/>
                  </a:cubicBezTo>
                  <a:cubicBezTo>
                    <a:pt x="5510" y="3084"/>
                    <a:pt x="5364" y="3276"/>
                    <a:pt x="5209" y="3458"/>
                  </a:cubicBezTo>
                  <a:cubicBezTo>
                    <a:pt x="4945" y="3686"/>
                    <a:pt x="4717" y="3960"/>
                    <a:pt x="4488" y="4225"/>
                  </a:cubicBezTo>
                  <a:cubicBezTo>
                    <a:pt x="3996" y="4717"/>
                    <a:pt x="3540" y="5210"/>
                    <a:pt x="3047" y="5739"/>
                  </a:cubicBezTo>
                  <a:cubicBezTo>
                    <a:pt x="2773" y="5967"/>
                    <a:pt x="2545" y="6241"/>
                    <a:pt x="2281" y="6469"/>
                  </a:cubicBezTo>
                  <a:lnTo>
                    <a:pt x="1597" y="7153"/>
                  </a:lnTo>
                  <a:cubicBezTo>
                    <a:pt x="1487" y="7299"/>
                    <a:pt x="1369" y="7417"/>
                    <a:pt x="1223" y="7527"/>
                  </a:cubicBezTo>
                  <a:cubicBezTo>
                    <a:pt x="839" y="7910"/>
                    <a:pt x="456" y="8248"/>
                    <a:pt x="0" y="8521"/>
                  </a:cubicBezTo>
                  <a:cubicBezTo>
                    <a:pt x="82" y="8558"/>
                    <a:pt x="119" y="8631"/>
                    <a:pt x="192" y="8667"/>
                  </a:cubicBezTo>
                  <a:cubicBezTo>
                    <a:pt x="420" y="8521"/>
                    <a:pt x="684" y="8330"/>
                    <a:pt x="912" y="8138"/>
                  </a:cubicBezTo>
                  <a:cubicBezTo>
                    <a:pt x="1104" y="7947"/>
                    <a:pt x="1332" y="7755"/>
                    <a:pt x="1524" y="7527"/>
                  </a:cubicBezTo>
                  <a:cubicBezTo>
                    <a:pt x="1752" y="7335"/>
                    <a:pt x="1980" y="7107"/>
                    <a:pt x="2171" y="6925"/>
                  </a:cubicBezTo>
                  <a:cubicBezTo>
                    <a:pt x="3157" y="5931"/>
                    <a:pt x="4142" y="4909"/>
                    <a:pt x="5100" y="3878"/>
                  </a:cubicBezTo>
                  <a:cubicBezTo>
                    <a:pt x="5401" y="3540"/>
                    <a:pt x="5738" y="3157"/>
                    <a:pt x="6048" y="2820"/>
                  </a:cubicBezTo>
                  <a:cubicBezTo>
                    <a:pt x="6349" y="2473"/>
                    <a:pt x="6696" y="2135"/>
                    <a:pt x="7034" y="1789"/>
                  </a:cubicBezTo>
                  <a:cubicBezTo>
                    <a:pt x="7453" y="1369"/>
                    <a:pt x="7946" y="995"/>
                    <a:pt x="8439" y="685"/>
                  </a:cubicBezTo>
                  <a:cubicBezTo>
                    <a:pt x="8749" y="539"/>
                    <a:pt x="9013" y="420"/>
                    <a:pt x="9314" y="311"/>
                  </a:cubicBezTo>
                  <a:cubicBezTo>
                    <a:pt x="9579" y="265"/>
                    <a:pt x="9807" y="229"/>
                    <a:pt x="10035" y="229"/>
                  </a:cubicBezTo>
                  <a:cubicBezTo>
                    <a:pt x="10263" y="229"/>
                    <a:pt x="10455" y="265"/>
                    <a:pt x="10646" y="311"/>
                  </a:cubicBezTo>
                  <a:cubicBezTo>
                    <a:pt x="10984" y="420"/>
                    <a:pt x="11330" y="576"/>
                    <a:pt x="11632" y="767"/>
                  </a:cubicBezTo>
                  <a:lnTo>
                    <a:pt x="11595" y="767"/>
                  </a:lnTo>
                  <a:cubicBezTo>
                    <a:pt x="12088" y="1032"/>
                    <a:pt x="12544" y="1406"/>
                    <a:pt x="13000" y="1752"/>
                  </a:cubicBezTo>
                  <a:cubicBezTo>
                    <a:pt x="13192" y="1944"/>
                    <a:pt x="13420" y="2090"/>
                    <a:pt x="13611" y="2281"/>
                  </a:cubicBezTo>
                  <a:cubicBezTo>
                    <a:pt x="13839" y="2437"/>
                    <a:pt x="14031" y="2592"/>
                    <a:pt x="14259" y="2774"/>
                  </a:cubicBezTo>
                  <a:cubicBezTo>
                    <a:pt x="15171" y="3458"/>
                    <a:pt x="16047" y="4225"/>
                    <a:pt x="17032" y="4827"/>
                  </a:cubicBezTo>
                  <a:cubicBezTo>
                    <a:pt x="17643" y="5246"/>
                    <a:pt x="18282" y="5593"/>
                    <a:pt x="18966" y="5858"/>
                  </a:cubicBezTo>
                  <a:cubicBezTo>
                    <a:pt x="19650" y="6122"/>
                    <a:pt x="20380" y="6314"/>
                    <a:pt x="21101" y="6350"/>
                  </a:cubicBezTo>
                  <a:cubicBezTo>
                    <a:pt x="21101" y="6350"/>
                    <a:pt x="21137" y="6350"/>
                    <a:pt x="21174" y="6314"/>
                  </a:cubicBezTo>
                  <a:cubicBezTo>
                    <a:pt x="21174" y="6314"/>
                    <a:pt x="21210" y="6277"/>
                    <a:pt x="21210" y="6241"/>
                  </a:cubicBezTo>
                  <a:cubicBezTo>
                    <a:pt x="21210" y="6195"/>
                    <a:pt x="21174" y="6122"/>
                    <a:pt x="21101" y="6122"/>
                  </a:cubicBezTo>
                  <a:cubicBezTo>
                    <a:pt x="20681" y="6086"/>
                    <a:pt x="20225" y="6013"/>
                    <a:pt x="19769" y="5894"/>
                  </a:cubicBezTo>
                  <a:cubicBezTo>
                    <a:pt x="19012" y="5666"/>
                    <a:pt x="18282" y="5328"/>
                    <a:pt x="17598" y="4909"/>
                  </a:cubicBezTo>
                  <a:lnTo>
                    <a:pt x="17561" y="4909"/>
                  </a:lnTo>
                  <a:cubicBezTo>
                    <a:pt x="16576" y="4298"/>
                    <a:pt x="15664" y="3613"/>
                    <a:pt x="14751" y="2893"/>
                  </a:cubicBezTo>
                  <a:cubicBezTo>
                    <a:pt x="14523" y="2701"/>
                    <a:pt x="14295" y="2546"/>
                    <a:pt x="14104" y="2364"/>
                  </a:cubicBezTo>
                  <a:cubicBezTo>
                    <a:pt x="13876" y="2208"/>
                    <a:pt x="13684" y="2053"/>
                    <a:pt x="13493" y="1862"/>
                  </a:cubicBezTo>
                  <a:cubicBezTo>
                    <a:pt x="13036" y="1524"/>
                    <a:pt x="12626" y="1141"/>
                    <a:pt x="12124" y="840"/>
                  </a:cubicBezTo>
                  <a:cubicBezTo>
                    <a:pt x="11896" y="685"/>
                    <a:pt x="11668" y="539"/>
                    <a:pt x="11403" y="384"/>
                  </a:cubicBezTo>
                  <a:cubicBezTo>
                    <a:pt x="11175" y="265"/>
                    <a:pt x="10947" y="192"/>
                    <a:pt x="10683" y="119"/>
                  </a:cubicBezTo>
                  <a:cubicBezTo>
                    <a:pt x="10573" y="83"/>
                    <a:pt x="10455" y="37"/>
                    <a:pt x="10300" y="37"/>
                  </a:cubicBezTo>
                  <a:cubicBezTo>
                    <a:pt x="10227" y="1"/>
                    <a:pt x="10117" y="1"/>
                    <a:pt x="999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56"/>
            <p:cNvSpPr/>
            <p:nvPr/>
          </p:nvSpPr>
          <p:spPr>
            <a:xfrm>
              <a:off x="6633773" y="3513003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56"/>
            <p:cNvSpPr/>
            <p:nvPr/>
          </p:nvSpPr>
          <p:spPr>
            <a:xfrm>
              <a:off x="6633773" y="3513003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56"/>
            <p:cNvSpPr/>
            <p:nvPr/>
          </p:nvSpPr>
          <p:spPr>
            <a:xfrm>
              <a:off x="6633773" y="3513003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56"/>
            <p:cNvSpPr/>
            <p:nvPr/>
          </p:nvSpPr>
          <p:spPr>
            <a:xfrm>
              <a:off x="6633773" y="3513003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56"/>
            <p:cNvSpPr/>
            <p:nvPr/>
          </p:nvSpPr>
          <p:spPr>
            <a:xfrm>
              <a:off x="6633773" y="3513003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56"/>
            <p:cNvSpPr/>
            <p:nvPr/>
          </p:nvSpPr>
          <p:spPr>
            <a:xfrm>
              <a:off x="5687148" y="3664683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56"/>
            <p:cNvSpPr/>
            <p:nvPr/>
          </p:nvSpPr>
          <p:spPr>
            <a:xfrm>
              <a:off x="6023817" y="3332238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56"/>
            <p:cNvSpPr/>
            <p:nvPr/>
          </p:nvSpPr>
          <p:spPr>
            <a:xfrm>
              <a:off x="6761639" y="3570129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BBC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56"/>
            <p:cNvSpPr/>
            <p:nvPr/>
          </p:nvSpPr>
          <p:spPr>
            <a:xfrm>
              <a:off x="6699821" y="3037336"/>
              <a:ext cx="416553" cy="669149"/>
            </a:xfrm>
            <a:custGeom>
              <a:avLst/>
              <a:gdLst/>
              <a:ahLst/>
              <a:cxnLst/>
              <a:rect l="l" t="t" r="r" b="b"/>
              <a:pathLst>
                <a:path w="7190" h="11550" extrusionOk="0">
                  <a:moveTo>
                    <a:pt x="3194" y="0"/>
                  </a:moveTo>
                  <a:cubicBezTo>
                    <a:pt x="3084" y="37"/>
                    <a:pt x="2965" y="73"/>
                    <a:pt x="2774" y="110"/>
                  </a:cubicBezTo>
                  <a:cubicBezTo>
                    <a:pt x="2546" y="228"/>
                    <a:pt x="2281" y="338"/>
                    <a:pt x="2017" y="530"/>
                  </a:cubicBezTo>
                  <a:cubicBezTo>
                    <a:pt x="1369" y="913"/>
                    <a:pt x="840" y="1442"/>
                    <a:pt x="493" y="2089"/>
                  </a:cubicBezTo>
                  <a:cubicBezTo>
                    <a:pt x="311" y="2391"/>
                    <a:pt x="192" y="2737"/>
                    <a:pt x="119" y="3111"/>
                  </a:cubicBezTo>
                  <a:cubicBezTo>
                    <a:pt x="83" y="3303"/>
                    <a:pt x="37" y="3531"/>
                    <a:pt x="1" y="3759"/>
                  </a:cubicBezTo>
                  <a:lnTo>
                    <a:pt x="1" y="4443"/>
                  </a:lnTo>
                  <a:cubicBezTo>
                    <a:pt x="1" y="4480"/>
                    <a:pt x="1" y="4562"/>
                    <a:pt x="37" y="4598"/>
                  </a:cubicBezTo>
                  <a:cubicBezTo>
                    <a:pt x="37" y="4635"/>
                    <a:pt x="37" y="4635"/>
                    <a:pt x="83" y="4671"/>
                  </a:cubicBezTo>
                  <a:lnTo>
                    <a:pt x="83" y="4790"/>
                  </a:lnTo>
                  <a:cubicBezTo>
                    <a:pt x="83" y="5209"/>
                    <a:pt x="119" y="5620"/>
                    <a:pt x="192" y="6076"/>
                  </a:cubicBezTo>
                  <a:cubicBezTo>
                    <a:pt x="265" y="6496"/>
                    <a:pt x="384" y="6952"/>
                    <a:pt x="493" y="7408"/>
                  </a:cubicBezTo>
                  <a:cubicBezTo>
                    <a:pt x="612" y="7718"/>
                    <a:pt x="721" y="8019"/>
                    <a:pt x="876" y="8439"/>
                  </a:cubicBezTo>
                  <a:lnTo>
                    <a:pt x="913" y="8512"/>
                  </a:lnTo>
                  <a:lnTo>
                    <a:pt x="913" y="8548"/>
                  </a:lnTo>
                  <a:cubicBezTo>
                    <a:pt x="1141" y="9087"/>
                    <a:pt x="1451" y="9771"/>
                    <a:pt x="1862" y="10336"/>
                  </a:cubicBezTo>
                  <a:cubicBezTo>
                    <a:pt x="2053" y="10637"/>
                    <a:pt x="2318" y="10865"/>
                    <a:pt x="2546" y="11057"/>
                  </a:cubicBezTo>
                  <a:cubicBezTo>
                    <a:pt x="2701" y="11176"/>
                    <a:pt x="2856" y="11249"/>
                    <a:pt x="3002" y="11322"/>
                  </a:cubicBezTo>
                  <a:cubicBezTo>
                    <a:pt x="3048" y="11322"/>
                    <a:pt x="3121" y="11367"/>
                    <a:pt x="3157" y="11367"/>
                  </a:cubicBezTo>
                  <a:cubicBezTo>
                    <a:pt x="3230" y="11404"/>
                    <a:pt x="3312" y="11440"/>
                    <a:pt x="3385" y="11440"/>
                  </a:cubicBezTo>
                  <a:cubicBezTo>
                    <a:pt x="3650" y="11513"/>
                    <a:pt x="3960" y="11550"/>
                    <a:pt x="4297" y="11550"/>
                  </a:cubicBezTo>
                  <a:lnTo>
                    <a:pt x="4416" y="11550"/>
                  </a:lnTo>
                  <a:cubicBezTo>
                    <a:pt x="4681" y="11550"/>
                    <a:pt x="4982" y="11550"/>
                    <a:pt x="5283" y="11477"/>
                  </a:cubicBezTo>
                  <a:cubicBezTo>
                    <a:pt x="5629" y="11440"/>
                    <a:pt x="5930" y="11322"/>
                    <a:pt x="6241" y="11212"/>
                  </a:cubicBezTo>
                  <a:cubicBezTo>
                    <a:pt x="6387" y="11176"/>
                    <a:pt x="6505" y="11094"/>
                    <a:pt x="6615" y="11021"/>
                  </a:cubicBezTo>
                  <a:cubicBezTo>
                    <a:pt x="6770" y="10911"/>
                    <a:pt x="6843" y="10829"/>
                    <a:pt x="6961" y="10719"/>
                  </a:cubicBezTo>
                  <a:cubicBezTo>
                    <a:pt x="7034" y="10601"/>
                    <a:pt x="7107" y="10491"/>
                    <a:pt x="7153" y="10336"/>
                  </a:cubicBezTo>
                  <a:cubicBezTo>
                    <a:pt x="7189" y="10227"/>
                    <a:pt x="7189" y="10108"/>
                    <a:pt x="7189" y="9953"/>
                  </a:cubicBezTo>
                  <a:cubicBezTo>
                    <a:pt x="7189" y="9807"/>
                    <a:pt x="7189" y="9689"/>
                    <a:pt x="7153" y="9497"/>
                  </a:cubicBezTo>
                  <a:cubicBezTo>
                    <a:pt x="7107" y="9388"/>
                    <a:pt x="7071" y="9233"/>
                    <a:pt x="6998" y="9087"/>
                  </a:cubicBezTo>
                  <a:cubicBezTo>
                    <a:pt x="6879" y="8740"/>
                    <a:pt x="6733" y="8439"/>
                    <a:pt x="6578" y="8211"/>
                  </a:cubicBezTo>
                  <a:lnTo>
                    <a:pt x="6505" y="8056"/>
                  </a:lnTo>
                  <a:lnTo>
                    <a:pt x="6469" y="7983"/>
                  </a:lnTo>
                  <a:cubicBezTo>
                    <a:pt x="6387" y="7828"/>
                    <a:pt x="6277" y="7636"/>
                    <a:pt x="6195" y="7444"/>
                  </a:cubicBezTo>
                  <a:cubicBezTo>
                    <a:pt x="6158" y="7335"/>
                    <a:pt x="6085" y="7216"/>
                    <a:pt x="6049" y="7107"/>
                  </a:cubicBezTo>
                  <a:lnTo>
                    <a:pt x="6049" y="7070"/>
                  </a:lnTo>
                  <a:cubicBezTo>
                    <a:pt x="5967" y="6915"/>
                    <a:pt x="5894" y="6724"/>
                    <a:pt x="5821" y="6578"/>
                  </a:cubicBezTo>
                  <a:cubicBezTo>
                    <a:pt x="5474" y="5739"/>
                    <a:pt x="5210" y="4826"/>
                    <a:pt x="4945" y="3950"/>
                  </a:cubicBezTo>
                  <a:lnTo>
                    <a:pt x="4945" y="3914"/>
                  </a:lnTo>
                  <a:cubicBezTo>
                    <a:pt x="4909" y="3722"/>
                    <a:pt x="4827" y="3531"/>
                    <a:pt x="4790" y="3303"/>
                  </a:cubicBezTo>
                  <a:cubicBezTo>
                    <a:pt x="4754" y="3157"/>
                    <a:pt x="4754" y="2965"/>
                    <a:pt x="4717" y="2774"/>
                  </a:cubicBezTo>
                  <a:cubicBezTo>
                    <a:pt x="4681" y="2619"/>
                    <a:pt x="4681" y="2473"/>
                    <a:pt x="4644" y="2318"/>
                  </a:cubicBezTo>
                  <a:lnTo>
                    <a:pt x="4644" y="2281"/>
                  </a:lnTo>
                  <a:lnTo>
                    <a:pt x="4644" y="2245"/>
                  </a:lnTo>
                  <a:cubicBezTo>
                    <a:pt x="4598" y="2053"/>
                    <a:pt x="4562" y="1825"/>
                    <a:pt x="4525" y="1633"/>
                  </a:cubicBezTo>
                  <a:cubicBezTo>
                    <a:pt x="4489" y="1332"/>
                    <a:pt x="4416" y="913"/>
                    <a:pt x="4261" y="566"/>
                  </a:cubicBezTo>
                  <a:cubicBezTo>
                    <a:pt x="4188" y="374"/>
                    <a:pt x="4106" y="265"/>
                    <a:pt x="3996" y="192"/>
                  </a:cubicBezTo>
                  <a:cubicBezTo>
                    <a:pt x="3878" y="73"/>
                    <a:pt x="3768" y="37"/>
                    <a:pt x="3613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56"/>
            <p:cNvSpPr/>
            <p:nvPr/>
          </p:nvSpPr>
          <p:spPr>
            <a:xfrm>
              <a:off x="6701964" y="3037336"/>
              <a:ext cx="290718" cy="449286"/>
            </a:xfrm>
            <a:custGeom>
              <a:avLst/>
              <a:gdLst/>
              <a:ahLst/>
              <a:cxnLst/>
              <a:rect l="l" t="t" r="r" b="b"/>
              <a:pathLst>
                <a:path w="5018" h="7755" extrusionOk="0">
                  <a:moveTo>
                    <a:pt x="3157" y="0"/>
                  </a:moveTo>
                  <a:cubicBezTo>
                    <a:pt x="3047" y="37"/>
                    <a:pt x="2928" y="73"/>
                    <a:pt x="2737" y="110"/>
                  </a:cubicBezTo>
                  <a:cubicBezTo>
                    <a:pt x="2509" y="228"/>
                    <a:pt x="2244" y="338"/>
                    <a:pt x="1980" y="530"/>
                  </a:cubicBezTo>
                  <a:cubicBezTo>
                    <a:pt x="1332" y="913"/>
                    <a:pt x="803" y="1442"/>
                    <a:pt x="456" y="2089"/>
                  </a:cubicBezTo>
                  <a:cubicBezTo>
                    <a:pt x="274" y="2391"/>
                    <a:pt x="155" y="2737"/>
                    <a:pt x="82" y="3111"/>
                  </a:cubicBezTo>
                  <a:cubicBezTo>
                    <a:pt x="46" y="3193"/>
                    <a:pt x="46" y="3266"/>
                    <a:pt x="0" y="3385"/>
                  </a:cubicBezTo>
                  <a:cubicBezTo>
                    <a:pt x="192" y="3841"/>
                    <a:pt x="347" y="4297"/>
                    <a:pt x="538" y="4753"/>
                  </a:cubicBezTo>
                  <a:cubicBezTo>
                    <a:pt x="648" y="5054"/>
                    <a:pt x="766" y="5392"/>
                    <a:pt x="912" y="5702"/>
                  </a:cubicBezTo>
                  <a:cubicBezTo>
                    <a:pt x="1067" y="6040"/>
                    <a:pt x="1186" y="6386"/>
                    <a:pt x="1369" y="6687"/>
                  </a:cubicBezTo>
                  <a:lnTo>
                    <a:pt x="1332" y="6687"/>
                  </a:lnTo>
                  <a:cubicBezTo>
                    <a:pt x="1524" y="7034"/>
                    <a:pt x="1715" y="7371"/>
                    <a:pt x="1907" y="7718"/>
                  </a:cubicBezTo>
                  <a:lnTo>
                    <a:pt x="1907" y="7755"/>
                  </a:lnTo>
                  <a:cubicBezTo>
                    <a:pt x="2098" y="7600"/>
                    <a:pt x="2281" y="7444"/>
                    <a:pt x="2472" y="7299"/>
                  </a:cubicBezTo>
                  <a:cubicBezTo>
                    <a:pt x="3193" y="6687"/>
                    <a:pt x="3804" y="6040"/>
                    <a:pt x="4379" y="5319"/>
                  </a:cubicBezTo>
                  <a:cubicBezTo>
                    <a:pt x="4333" y="5282"/>
                    <a:pt x="4333" y="5282"/>
                    <a:pt x="4333" y="5246"/>
                  </a:cubicBezTo>
                  <a:cubicBezTo>
                    <a:pt x="3959" y="4598"/>
                    <a:pt x="3649" y="3914"/>
                    <a:pt x="3421" y="3230"/>
                  </a:cubicBezTo>
                  <a:cubicBezTo>
                    <a:pt x="3157" y="2582"/>
                    <a:pt x="2965" y="1934"/>
                    <a:pt x="2856" y="1250"/>
                  </a:cubicBezTo>
                  <a:lnTo>
                    <a:pt x="2856" y="1214"/>
                  </a:lnTo>
                  <a:lnTo>
                    <a:pt x="2928" y="1214"/>
                  </a:lnTo>
                  <a:lnTo>
                    <a:pt x="2928" y="1250"/>
                  </a:lnTo>
                  <a:lnTo>
                    <a:pt x="2928" y="1287"/>
                  </a:lnTo>
                  <a:cubicBezTo>
                    <a:pt x="3047" y="1861"/>
                    <a:pt x="3193" y="2391"/>
                    <a:pt x="3385" y="2929"/>
                  </a:cubicBezTo>
                  <a:cubicBezTo>
                    <a:pt x="3576" y="3494"/>
                    <a:pt x="3804" y="4069"/>
                    <a:pt x="4069" y="4635"/>
                  </a:cubicBezTo>
                  <a:lnTo>
                    <a:pt x="4069" y="4598"/>
                  </a:lnTo>
                  <a:cubicBezTo>
                    <a:pt x="4187" y="4826"/>
                    <a:pt x="4297" y="5054"/>
                    <a:pt x="4415" y="5246"/>
                  </a:cubicBezTo>
                  <a:cubicBezTo>
                    <a:pt x="4452" y="5209"/>
                    <a:pt x="4488" y="5127"/>
                    <a:pt x="4525" y="5054"/>
                  </a:cubicBezTo>
                  <a:lnTo>
                    <a:pt x="4525" y="5091"/>
                  </a:lnTo>
                  <a:cubicBezTo>
                    <a:pt x="4717" y="4826"/>
                    <a:pt x="4872" y="4598"/>
                    <a:pt x="5018" y="4334"/>
                  </a:cubicBezTo>
                  <a:cubicBezTo>
                    <a:pt x="4981" y="4179"/>
                    <a:pt x="4945" y="4069"/>
                    <a:pt x="4908" y="3950"/>
                  </a:cubicBezTo>
                  <a:lnTo>
                    <a:pt x="4908" y="3914"/>
                  </a:lnTo>
                  <a:cubicBezTo>
                    <a:pt x="4872" y="3722"/>
                    <a:pt x="4790" y="3531"/>
                    <a:pt x="4753" y="3303"/>
                  </a:cubicBezTo>
                  <a:cubicBezTo>
                    <a:pt x="4717" y="3157"/>
                    <a:pt x="4717" y="2965"/>
                    <a:pt x="4680" y="2774"/>
                  </a:cubicBezTo>
                  <a:cubicBezTo>
                    <a:pt x="4644" y="2619"/>
                    <a:pt x="4644" y="2473"/>
                    <a:pt x="4607" y="2318"/>
                  </a:cubicBezTo>
                  <a:cubicBezTo>
                    <a:pt x="4561" y="2089"/>
                    <a:pt x="4525" y="1861"/>
                    <a:pt x="4488" y="1633"/>
                  </a:cubicBezTo>
                  <a:cubicBezTo>
                    <a:pt x="4452" y="1332"/>
                    <a:pt x="4379" y="913"/>
                    <a:pt x="4224" y="566"/>
                  </a:cubicBezTo>
                  <a:cubicBezTo>
                    <a:pt x="4151" y="374"/>
                    <a:pt x="4069" y="265"/>
                    <a:pt x="3959" y="192"/>
                  </a:cubicBezTo>
                  <a:cubicBezTo>
                    <a:pt x="3841" y="110"/>
                    <a:pt x="3731" y="37"/>
                    <a:pt x="3576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56"/>
            <p:cNvSpPr/>
            <p:nvPr/>
          </p:nvSpPr>
          <p:spPr>
            <a:xfrm>
              <a:off x="6959840" y="3292608"/>
              <a:ext cx="94666" cy="185044"/>
            </a:xfrm>
            <a:custGeom>
              <a:avLst/>
              <a:gdLst/>
              <a:ahLst/>
              <a:cxnLst/>
              <a:rect l="l" t="t" r="r" b="b"/>
              <a:pathLst>
                <a:path w="1634" h="3194" extrusionOk="0">
                  <a:moveTo>
                    <a:pt x="612" y="1"/>
                  </a:moveTo>
                  <a:cubicBezTo>
                    <a:pt x="530" y="119"/>
                    <a:pt x="457" y="229"/>
                    <a:pt x="384" y="384"/>
                  </a:cubicBezTo>
                  <a:cubicBezTo>
                    <a:pt x="266" y="530"/>
                    <a:pt x="110" y="721"/>
                    <a:pt x="1" y="913"/>
                  </a:cubicBezTo>
                  <a:cubicBezTo>
                    <a:pt x="229" y="1333"/>
                    <a:pt x="494" y="1752"/>
                    <a:pt x="758" y="2172"/>
                  </a:cubicBezTo>
                  <a:cubicBezTo>
                    <a:pt x="986" y="2509"/>
                    <a:pt x="1214" y="2856"/>
                    <a:pt x="1479" y="3194"/>
                  </a:cubicBezTo>
                  <a:cubicBezTo>
                    <a:pt x="1561" y="3084"/>
                    <a:pt x="1597" y="3002"/>
                    <a:pt x="1634" y="2893"/>
                  </a:cubicBezTo>
                  <a:cubicBezTo>
                    <a:pt x="1597" y="2856"/>
                    <a:pt x="1597" y="2774"/>
                    <a:pt x="1561" y="2701"/>
                  </a:cubicBezTo>
                  <a:lnTo>
                    <a:pt x="1524" y="2664"/>
                  </a:lnTo>
                  <a:cubicBezTo>
                    <a:pt x="1479" y="2509"/>
                    <a:pt x="1406" y="2318"/>
                    <a:pt x="1333" y="2172"/>
                  </a:cubicBezTo>
                  <a:cubicBezTo>
                    <a:pt x="1068" y="1488"/>
                    <a:pt x="795" y="758"/>
                    <a:pt x="612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56"/>
            <p:cNvSpPr/>
            <p:nvPr/>
          </p:nvSpPr>
          <p:spPr>
            <a:xfrm>
              <a:off x="7050221" y="3466479"/>
              <a:ext cx="41829" cy="66162"/>
            </a:xfrm>
            <a:custGeom>
              <a:avLst/>
              <a:gdLst/>
              <a:ahLst/>
              <a:cxnLst/>
              <a:rect l="l" t="t" r="r" b="b"/>
              <a:pathLst>
                <a:path w="722" h="1142" extrusionOk="0">
                  <a:moveTo>
                    <a:pt x="110" y="1"/>
                  </a:moveTo>
                  <a:cubicBezTo>
                    <a:pt x="74" y="83"/>
                    <a:pt x="37" y="156"/>
                    <a:pt x="1" y="266"/>
                  </a:cubicBezTo>
                  <a:cubicBezTo>
                    <a:pt x="193" y="494"/>
                    <a:pt x="375" y="722"/>
                    <a:pt x="567" y="995"/>
                  </a:cubicBezTo>
                  <a:lnTo>
                    <a:pt x="567" y="950"/>
                  </a:lnTo>
                  <a:cubicBezTo>
                    <a:pt x="603" y="1032"/>
                    <a:pt x="649" y="1068"/>
                    <a:pt x="722" y="1141"/>
                  </a:cubicBezTo>
                  <a:cubicBezTo>
                    <a:pt x="649" y="1032"/>
                    <a:pt x="603" y="913"/>
                    <a:pt x="530" y="804"/>
                  </a:cubicBezTo>
                  <a:cubicBezTo>
                    <a:pt x="494" y="722"/>
                    <a:pt x="457" y="649"/>
                    <a:pt x="421" y="576"/>
                  </a:cubicBezTo>
                  <a:cubicBezTo>
                    <a:pt x="339" y="384"/>
                    <a:pt x="229" y="229"/>
                    <a:pt x="147" y="83"/>
                  </a:cubicBezTo>
                  <a:cubicBezTo>
                    <a:pt x="147" y="37"/>
                    <a:pt x="110" y="1"/>
                    <a:pt x="110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56"/>
            <p:cNvSpPr/>
            <p:nvPr/>
          </p:nvSpPr>
          <p:spPr>
            <a:xfrm>
              <a:off x="6814535" y="3349677"/>
              <a:ext cx="228901" cy="297612"/>
            </a:xfrm>
            <a:custGeom>
              <a:avLst/>
              <a:gdLst/>
              <a:ahLst/>
              <a:cxnLst/>
              <a:rect l="l" t="t" r="r" b="b"/>
              <a:pathLst>
                <a:path w="3951" h="5137" extrusionOk="0">
                  <a:moveTo>
                    <a:pt x="2472" y="1"/>
                  </a:moveTo>
                  <a:cubicBezTo>
                    <a:pt x="2390" y="83"/>
                    <a:pt x="2317" y="156"/>
                    <a:pt x="2244" y="275"/>
                  </a:cubicBezTo>
                  <a:cubicBezTo>
                    <a:pt x="1788" y="840"/>
                    <a:pt x="1250" y="1369"/>
                    <a:pt x="684" y="1871"/>
                  </a:cubicBezTo>
                  <a:cubicBezTo>
                    <a:pt x="456" y="2053"/>
                    <a:pt x="228" y="2245"/>
                    <a:pt x="0" y="2400"/>
                  </a:cubicBezTo>
                  <a:cubicBezTo>
                    <a:pt x="192" y="2701"/>
                    <a:pt x="338" y="2966"/>
                    <a:pt x="529" y="3239"/>
                  </a:cubicBezTo>
                  <a:cubicBezTo>
                    <a:pt x="913" y="3878"/>
                    <a:pt x="1332" y="4489"/>
                    <a:pt x="1825" y="5018"/>
                  </a:cubicBezTo>
                  <a:cubicBezTo>
                    <a:pt x="1861" y="5064"/>
                    <a:pt x="1898" y="5100"/>
                    <a:pt x="1934" y="5137"/>
                  </a:cubicBezTo>
                  <a:cubicBezTo>
                    <a:pt x="2354" y="4717"/>
                    <a:pt x="2701" y="4261"/>
                    <a:pt x="3038" y="3805"/>
                  </a:cubicBezTo>
                  <a:cubicBezTo>
                    <a:pt x="3385" y="3349"/>
                    <a:pt x="3649" y="2856"/>
                    <a:pt x="3914" y="2364"/>
                  </a:cubicBezTo>
                  <a:cubicBezTo>
                    <a:pt x="3914" y="2364"/>
                    <a:pt x="3950" y="2327"/>
                    <a:pt x="3950" y="2282"/>
                  </a:cubicBezTo>
                  <a:cubicBezTo>
                    <a:pt x="3841" y="2136"/>
                    <a:pt x="3722" y="1980"/>
                    <a:pt x="3613" y="1789"/>
                  </a:cubicBezTo>
                  <a:cubicBezTo>
                    <a:pt x="3193" y="1223"/>
                    <a:pt x="2810" y="612"/>
                    <a:pt x="2472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56"/>
            <p:cNvSpPr/>
            <p:nvPr/>
          </p:nvSpPr>
          <p:spPr>
            <a:xfrm>
              <a:off x="6929191" y="3486583"/>
              <a:ext cx="187188" cy="217836"/>
            </a:xfrm>
            <a:custGeom>
              <a:avLst/>
              <a:gdLst/>
              <a:ahLst/>
              <a:cxnLst/>
              <a:rect l="l" t="t" r="r" b="b"/>
              <a:pathLst>
                <a:path w="3231" h="3760" extrusionOk="0">
                  <a:moveTo>
                    <a:pt x="2053" y="1"/>
                  </a:moveTo>
                  <a:cubicBezTo>
                    <a:pt x="1898" y="229"/>
                    <a:pt x="1743" y="493"/>
                    <a:pt x="1634" y="721"/>
                  </a:cubicBezTo>
                  <a:cubicBezTo>
                    <a:pt x="1251" y="1333"/>
                    <a:pt x="831" y="1898"/>
                    <a:pt x="375" y="2427"/>
                  </a:cubicBezTo>
                  <a:cubicBezTo>
                    <a:pt x="265" y="2546"/>
                    <a:pt x="110" y="2701"/>
                    <a:pt x="1" y="2810"/>
                  </a:cubicBezTo>
                  <a:cubicBezTo>
                    <a:pt x="302" y="3157"/>
                    <a:pt x="639" y="3495"/>
                    <a:pt x="1023" y="3759"/>
                  </a:cubicBezTo>
                  <a:cubicBezTo>
                    <a:pt x="1096" y="3759"/>
                    <a:pt x="1214" y="3759"/>
                    <a:pt x="1324" y="3723"/>
                  </a:cubicBezTo>
                  <a:cubicBezTo>
                    <a:pt x="1670" y="3686"/>
                    <a:pt x="1971" y="3568"/>
                    <a:pt x="2282" y="3458"/>
                  </a:cubicBezTo>
                  <a:cubicBezTo>
                    <a:pt x="2428" y="3385"/>
                    <a:pt x="2546" y="3340"/>
                    <a:pt x="2656" y="3267"/>
                  </a:cubicBezTo>
                  <a:cubicBezTo>
                    <a:pt x="2811" y="3157"/>
                    <a:pt x="2884" y="3075"/>
                    <a:pt x="3002" y="2965"/>
                  </a:cubicBezTo>
                  <a:cubicBezTo>
                    <a:pt x="3075" y="2847"/>
                    <a:pt x="3112" y="2737"/>
                    <a:pt x="3194" y="2582"/>
                  </a:cubicBezTo>
                  <a:cubicBezTo>
                    <a:pt x="3230" y="2473"/>
                    <a:pt x="3230" y="2354"/>
                    <a:pt x="3230" y="2199"/>
                  </a:cubicBezTo>
                  <a:cubicBezTo>
                    <a:pt x="3230" y="2053"/>
                    <a:pt x="3194" y="1935"/>
                    <a:pt x="3148" y="1743"/>
                  </a:cubicBezTo>
                  <a:cubicBezTo>
                    <a:pt x="3148" y="1634"/>
                    <a:pt x="3112" y="1479"/>
                    <a:pt x="3039" y="1333"/>
                  </a:cubicBezTo>
                  <a:cubicBezTo>
                    <a:pt x="3002" y="1214"/>
                    <a:pt x="2966" y="1104"/>
                    <a:pt x="2920" y="1022"/>
                  </a:cubicBezTo>
                  <a:cubicBezTo>
                    <a:pt x="2583" y="685"/>
                    <a:pt x="2318" y="338"/>
                    <a:pt x="2053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56"/>
            <p:cNvSpPr/>
            <p:nvPr/>
          </p:nvSpPr>
          <p:spPr>
            <a:xfrm>
              <a:off x="6699821" y="3241855"/>
              <a:ext cx="110540" cy="284403"/>
            </a:xfrm>
            <a:custGeom>
              <a:avLst/>
              <a:gdLst/>
              <a:ahLst/>
              <a:cxnLst/>
              <a:rect l="l" t="t" r="r" b="b"/>
              <a:pathLst>
                <a:path w="1908" h="4909" extrusionOk="0">
                  <a:moveTo>
                    <a:pt x="37" y="1"/>
                  </a:moveTo>
                  <a:cubicBezTo>
                    <a:pt x="37" y="83"/>
                    <a:pt x="1" y="156"/>
                    <a:pt x="1" y="229"/>
                  </a:cubicBezTo>
                  <a:lnTo>
                    <a:pt x="1" y="913"/>
                  </a:lnTo>
                  <a:cubicBezTo>
                    <a:pt x="1" y="950"/>
                    <a:pt x="37" y="1032"/>
                    <a:pt x="37" y="1068"/>
                  </a:cubicBezTo>
                  <a:cubicBezTo>
                    <a:pt x="37" y="1105"/>
                    <a:pt x="37" y="1105"/>
                    <a:pt x="83" y="1105"/>
                  </a:cubicBezTo>
                  <a:lnTo>
                    <a:pt x="83" y="1260"/>
                  </a:lnTo>
                  <a:cubicBezTo>
                    <a:pt x="83" y="1679"/>
                    <a:pt x="119" y="2136"/>
                    <a:pt x="192" y="2546"/>
                  </a:cubicBezTo>
                  <a:cubicBezTo>
                    <a:pt x="265" y="2966"/>
                    <a:pt x="384" y="3422"/>
                    <a:pt x="493" y="3878"/>
                  </a:cubicBezTo>
                  <a:cubicBezTo>
                    <a:pt x="612" y="4188"/>
                    <a:pt x="721" y="4489"/>
                    <a:pt x="876" y="4909"/>
                  </a:cubicBezTo>
                  <a:cubicBezTo>
                    <a:pt x="1223" y="4717"/>
                    <a:pt x="1561" y="4489"/>
                    <a:pt x="1907" y="4261"/>
                  </a:cubicBezTo>
                  <a:cubicBezTo>
                    <a:pt x="1862" y="4225"/>
                    <a:pt x="1862" y="4225"/>
                    <a:pt x="1862" y="4188"/>
                  </a:cubicBezTo>
                  <a:cubicBezTo>
                    <a:pt x="1679" y="3841"/>
                    <a:pt x="1488" y="3504"/>
                    <a:pt x="1296" y="3157"/>
                  </a:cubicBezTo>
                  <a:cubicBezTo>
                    <a:pt x="1104" y="2701"/>
                    <a:pt x="913" y="2282"/>
                    <a:pt x="721" y="1862"/>
                  </a:cubicBezTo>
                  <a:cubicBezTo>
                    <a:pt x="493" y="1223"/>
                    <a:pt x="265" y="612"/>
                    <a:pt x="37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56"/>
            <p:cNvSpPr/>
            <p:nvPr/>
          </p:nvSpPr>
          <p:spPr>
            <a:xfrm>
              <a:off x="6752659" y="3492956"/>
              <a:ext cx="169750" cy="198254"/>
            </a:xfrm>
            <a:custGeom>
              <a:avLst/>
              <a:gdLst/>
              <a:ahLst/>
              <a:cxnLst/>
              <a:rect l="l" t="t" r="r" b="b"/>
              <a:pathLst>
                <a:path w="2930" h="3422" extrusionOk="0">
                  <a:moveTo>
                    <a:pt x="1032" y="0"/>
                  </a:moveTo>
                  <a:cubicBezTo>
                    <a:pt x="685" y="228"/>
                    <a:pt x="348" y="456"/>
                    <a:pt x="1" y="648"/>
                  </a:cubicBezTo>
                  <a:lnTo>
                    <a:pt x="1" y="684"/>
                  </a:lnTo>
                  <a:cubicBezTo>
                    <a:pt x="229" y="1223"/>
                    <a:pt x="539" y="1907"/>
                    <a:pt x="950" y="2472"/>
                  </a:cubicBezTo>
                  <a:cubicBezTo>
                    <a:pt x="1178" y="2773"/>
                    <a:pt x="1406" y="3001"/>
                    <a:pt x="1634" y="3193"/>
                  </a:cubicBezTo>
                  <a:cubicBezTo>
                    <a:pt x="1789" y="3275"/>
                    <a:pt x="1908" y="3385"/>
                    <a:pt x="2053" y="3421"/>
                  </a:cubicBezTo>
                  <a:cubicBezTo>
                    <a:pt x="2245" y="3312"/>
                    <a:pt x="2400" y="3193"/>
                    <a:pt x="2510" y="3084"/>
                  </a:cubicBezTo>
                  <a:lnTo>
                    <a:pt x="2546" y="3084"/>
                  </a:lnTo>
                  <a:cubicBezTo>
                    <a:pt x="2665" y="2965"/>
                    <a:pt x="2820" y="2855"/>
                    <a:pt x="2929" y="2700"/>
                  </a:cubicBezTo>
                  <a:cubicBezTo>
                    <a:pt x="2628" y="2399"/>
                    <a:pt x="2364" y="2053"/>
                    <a:pt x="2090" y="1679"/>
                  </a:cubicBezTo>
                  <a:cubicBezTo>
                    <a:pt x="1716" y="1140"/>
                    <a:pt x="1333" y="575"/>
                    <a:pt x="1032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56"/>
            <p:cNvSpPr/>
            <p:nvPr/>
          </p:nvSpPr>
          <p:spPr>
            <a:xfrm>
              <a:off x="6876353" y="3653617"/>
              <a:ext cx="105789" cy="52895"/>
            </a:xfrm>
            <a:custGeom>
              <a:avLst/>
              <a:gdLst/>
              <a:ahLst/>
              <a:cxnLst/>
              <a:rect l="l" t="t" r="r" b="b"/>
              <a:pathLst>
                <a:path w="1826" h="913" extrusionOk="0">
                  <a:moveTo>
                    <a:pt x="867" y="0"/>
                  </a:moveTo>
                  <a:cubicBezTo>
                    <a:pt x="758" y="82"/>
                    <a:pt x="685" y="155"/>
                    <a:pt x="566" y="274"/>
                  </a:cubicBezTo>
                  <a:cubicBezTo>
                    <a:pt x="375" y="420"/>
                    <a:pt x="229" y="575"/>
                    <a:pt x="1" y="685"/>
                  </a:cubicBezTo>
                  <a:cubicBezTo>
                    <a:pt x="110" y="730"/>
                    <a:pt x="229" y="767"/>
                    <a:pt x="338" y="803"/>
                  </a:cubicBezTo>
                  <a:cubicBezTo>
                    <a:pt x="603" y="876"/>
                    <a:pt x="913" y="913"/>
                    <a:pt x="1250" y="913"/>
                  </a:cubicBezTo>
                  <a:lnTo>
                    <a:pt x="1825" y="913"/>
                  </a:lnTo>
                  <a:cubicBezTo>
                    <a:pt x="1670" y="803"/>
                    <a:pt x="1551" y="685"/>
                    <a:pt x="1442" y="575"/>
                  </a:cubicBezTo>
                  <a:cubicBezTo>
                    <a:pt x="1214" y="384"/>
                    <a:pt x="1022" y="192"/>
                    <a:pt x="867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56"/>
            <p:cNvSpPr/>
            <p:nvPr/>
          </p:nvSpPr>
          <p:spPr>
            <a:xfrm>
              <a:off x="6900165" y="3671577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56"/>
            <p:cNvSpPr/>
            <p:nvPr/>
          </p:nvSpPr>
          <p:spPr>
            <a:xfrm>
              <a:off x="6807640" y="3625054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56"/>
            <p:cNvSpPr/>
            <p:nvPr/>
          </p:nvSpPr>
          <p:spPr>
            <a:xfrm>
              <a:off x="6807640" y="3625054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56"/>
            <p:cNvSpPr/>
            <p:nvPr/>
          </p:nvSpPr>
          <p:spPr>
            <a:xfrm>
              <a:off x="7028031" y="3400430"/>
              <a:ext cx="58" cy="2202"/>
            </a:xfrm>
            <a:custGeom>
              <a:avLst/>
              <a:gdLst/>
              <a:ahLst/>
              <a:cxnLst/>
              <a:rect l="l" t="t" r="r" b="b"/>
              <a:pathLst>
                <a:path w="1" h="38" extrusionOk="0">
                  <a:moveTo>
                    <a:pt x="1" y="3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56"/>
            <p:cNvSpPr/>
            <p:nvPr/>
          </p:nvSpPr>
          <p:spPr>
            <a:xfrm>
              <a:off x="6138531" y="2830152"/>
              <a:ext cx="521705" cy="407515"/>
            </a:xfrm>
            <a:custGeom>
              <a:avLst/>
              <a:gdLst/>
              <a:ahLst/>
              <a:cxnLst/>
              <a:rect l="l" t="t" r="r" b="b"/>
              <a:pathLst>
                <a:path w="9005" h="7034" extrusionOk="0">
                  <a:moveTo>
                    <a:pt x="913" y="0"/>
                  </a:moveTo>
                  <a:cubicBezTo>
                    <a:pt x="830" y="0"/>
                    <a:pt x="794" y="0"/>
                    <a:pt x="758" y="37"/>
                  </a:cubicBezTo>
                  <a:cubicBezTo>
                    <a:pt x="758" y="73"/>
                    <a:pt x="721" y="73"/>
                    <a:pt x="721" y="119"/>
                  </a:cubicBezTo>
                  <a:lnTo>
                    <a:pt x="721" y="155"/>
                  </a:lnTo>
                  <a:lnTo>
                    <a:pt x="721" y="265"/>
                  </a:lnTo>
                  <a:lnTo>
                    <a:pt x="758" y="301"/>
                  </a:lnTo>
                  <a:cubicBezTo>
                    <a:pt x="721" y="265"/>
                    <a:pt x="685" y="265"/>
                    <a:pt x="648" y="228"/>
                  </a:cubicBezTo>
                  <a:cubicBezTo>
                    <a:pt x="602" y="192"/>
                    <a:pt x="493" y="119"/>
                    <a:pt x="374" y="119"/>
                  </a:cubicBezTo>
                  <a:cubicBezTo>
                    <a:pt x="338" y="119"/>
                    <a:pt x="301" y="73"/>
                    <a:pt x="301" y="73"/>
                  </a:cubicBezTo>
                  <a:cubicBezTo>
                    <a:pt x="265" y="73"/>
                    <a:pt x="228" y="119"/>
                    <a:pt x="228" y="119"/>
                  </a:cubicBezTo>
                  <a:cubicBezTo>
                    <a:pt x="146" y="119"/>
                    <a:pt x="110" y="155"/>
                    <a:pt x="73" y="192"/>
                  </a:cubicBezTo>
                  <a:cubicBezTo>
                    <a:pt x="0" y="265"/>
                    <a:pt x="0" y="420"/>
                    <a:pt x="37" y="493"/>
                  </a:cubicBezTo>
                  <a:cubicBezTo>
                    <a:pt x="37" y="529"/>
                    <a:pt x="73" y="612"/>
                    <a:pt x="110" y="648"/>
                  </a:cubicBezTo>
                  <a:cubicBezTo>
                    <a:pt x="146" y="685"/>
                    <a:pt x="192" y="757"/>
                    <a:pt x="228" y="840"/>
                  </a:cubicBezTo>
                  <a:lnTo>
                    <a:pt x="192" y="876"/>
                  </a:lnTo>
                  <a:cubicBezTo>
                    <a:pt x="146" y="876"/>
                    <a:pt x="146" y="876"/>
                    <a:pt x="110" y="913"/>
                  </a:cubicBezTo>
                  <a:cubicBezTo>
                    <a:pt x="73" y="913"/>
                    <a:pt x="73" y="949"/>
                    <a:pt x="73" y="949"/>
                  </a:cubicBezTo>
                  <a:cubicBezTo>
                    <a:pt x="73" y="986"/>
                    <a:pt x="37" y="1031"/>
                    <a:pt x="37" y="1068"/>
                  </a:cubicBezTo>
                  <a:cubicBezTo>
                    <a:pt x="37" y="1104"/>
                    <a:pt x="37" y="1141"/>
                    <a:pt x="73" y="1141"/>
                  </a:cubicBezTo>
                  <a:lnTo>
                    <a:pt x="73" y="1259"/>
                  </a:lnTo>
                  <a:cubicBezTo>
                    <a:pt x="110" y="1332"/>
                    <a:pt x="146" y="1405"/>
                    <a:pt x="192" y="1524"/>
                  </a:cubicBezTo>
                  <a:cubicBezTo>
                    <a:pt x="265" y="1633"/>
                    <a:pt x="338" y="1788"/>
                    <a:pt x="493" y="1943"/>
                  </a:cubicBezTo>
                  <a:cubicBezTo>
                    <a:pt x="602" y="2053"/>
                    <a:pt x="758" y="2172"/>
                    <a:pt x="913" y="2281"/>
                  </a:cubicBezTo>
                  <a:cubicBezTo>
                    <a:pt x="1104" y="2400"/>
                    <a:pt x="1250" y="2509"/>
                    <a:pt x="1405" y="2582"/>
                  </a:cubicBezTo>
                  <a:cubicBezTo>
                    <a:pt x="1560" y="2664"/>
                    <a:pt x="1743" y="2701"/>
                    <a:pt x="1898" y="2737"/>
                  </a:cubicBezTo>
                  <a:cubicBezTo>
                    <a:pt x="2053" y="2774"/>
                    <a:pt x="2199" y="2774"/>
                    <a:pt x="2354" y="2774"/>
                  </a:cubicBezTo>
                  <a:lnTo>
                    <a:pt x="2847" y="2774"/>
                  </a:lnTo>
                  <a:cubicBezTo>
                    <a:pt x="2965" y="2810"/>
                    <a:pt x="3075" y="2810"/>
                    <a:pt x="3157" y="2856"/>
                  </a:cubicBezTo>
                  <a:lnTo>
                    <a:pt x="3193" y="2856"/>
                  </a:lnTo>
                  <a:cubicBezTo>
                    <a:pt x="3613" y="3230"/>
                    <a:pt x="3987" y="3649"/>
                    <a:pt x="4370" y="4033"/>
                  </a:cubicBezTo>
                  <a:lnTo>
                    <a:pt x="4598" y="4261"/>
                  </a:lnTo>
                  <a:cubicBezTo>
                    <a:pt x="5091" y="4790"/>
                    <a:pt x="5620" y="5319"/>
                    <a:pt x="6158" y="5775"/>
                  </a:cubicBezTo>
                  <a:cubicBezTo>
                    <a:pt x="6988" y="6505"/>
                    <a:pt x="7791" y="6915"/>
                    <a:pt x="8548" y="7034"/>
                  </a:cubicBezTo>
                  <a:lnTo>
                    <a:pt x="8585" y="7034"/>
                  </a:lnTo>
                  <a:cubicBezTo>
                    <a:pt x="8630" y="7034"/>
                    <a:pt x="8703" y="6997"/>
                    <a:pt x="8703" y="6961"/>
                  </a:cubicBezTo>
                  <a:lnTo>
                    <a:pt x="8703" y="6879"/>
                  </a:lnTo>
                  <a:cubicBezTo>
                    <a:pt x="8667" y="6842"/>
                    <a:pt x="8630" y="6842"/>
                    <a:pt x="8630" y="6842"/>
                  </a:cubicBezTo>
                  <a:cubicBezTo>
                    <a:pt x="8439" y="6806"/>
                    <a:pt x="8247" y="6733"/>
                    <a:pt x="8019" y="6651"/>
                  </a:cubicBezTo>
                  <a:cubicBezTo>
                    <a:pt x="7791" y="6578"/>
                    <a:pt x="7600" y="6505"/>
                    <a:pt x="7371" y="6350"/>
                  </a:cubicBezTo>
                  <a:cubicBezTo>
                    <a:pt x="7527" y="6231"/>
                    <a:pt x="7673" y="6003"/>
                    <a:pt x="7755" y="5775"/>
                  </a:cubicBezTo>
                  <a:cubicBezTo>
                    <a:pt x="7828" y="5547"/>
                    <a:pt x="7901" y="5282"/>
                    <a:pt x="7901" y="5018"/>
                  </a:cubicBezTo>
                  <a:cubicBezTo>
                    <a:pt x="7901" y="4790"/>
                    <a:pt x="7864" y="4525"/>
                    <a:pt x="7791" y="4261"/>
                  </a:cubicBezTo>
                  <a:cubicBezTo>
                    <a:pt x="7755" y="4178"/>
                    <a:pt x="7718" y="4069"/>
                    <a:pt x="7673" y="3996"/>
                  </a:cubicBezTo>
                  <a:lnTo>
                    <a:pt x="7673" y="3996"/>
                  </a:lnTo>
                  <a:cubicBezTo>
                    <a:pt x="8056" y="4178"/>
                    <a:pt x="8439" y="4334"/>
                    <a:pt x="8776" y="4489"/>
                  </a:cubicBezTo>
                  <a:lnTo>
                    <a:pt x="8813" y="4525"/>
                  </a:lnTo>
                  <a:lnTo>
                    <a:pt x="8931" y="4525"/>
                  </a:lnTo>
                  <a:cubicBezTo>
                    <a:pt x="8968" y="4525"/>
                    <a:pt x="8968" y="4489"/>
                    <a:pt x="9004" y="4489"/>
                  </a:cubicBezTo>
                  <a:lnTo>
                    <a:pt x="9004" y="4370"/>
                  </a:lnTo>
                  <a:cubicBezTo>
                    <a:pt x="9004" y="4334"/>
                    <a:pt x="8968" y="4334"/>
                    <a:pt x="8968" y="4334"/>
                  </a:cubicBezTo>
                  <a:cubicBezTo>
                    <a:pt x="7901" y="3877"/>
                    <a:pt x="6915" y="3348"/>
                    <a:pt x="5930" y="2856"/>
                  </a:cubicBezTo>
                  <a:cubicBezTo>
                    <a:pt x="5282" y="2509"/>
                    <a:pt x="4598" y="2172"/>
                    <a:pt x="3950" y="1825"/>
                  </a:cubicBezTo>
                  <a:cubicBezTo>
                    <a:pt x="3950" y="1715"/>
                    <a:pt x="3914" y="1597"/>
                    <a:pt x="3877" y="1442"/>
                  </a:cubicBezTo>
                  <a:cubicBezTo>
                    <a:pt x="3841" y="1296"/>
                    <a:pt x="3759" y="1141"/>
                    <a:pt x="3649" y="949"/>
                  </a:cubicBezTo>
                  <a:cubicBezTo>
                    <a:pt x="3567" y="803"/>
                    <a:pt x="3458" y="648"/>
                    <a:pt x="3339" y="529"/>
                  </a:cubicBezTo>
                  <a:cubicBezTo>
                    <a:pt x="3230" y="420"/>
                    <a:pt x="3111" y="347"/>
                    <a:pt x="2965" y="265"/>
                  </a:cubicBezTo>
                  <a:cubicBezTo>
                    <a:pt x="2929" y="228"/>
                    <a:pt x="2883" y="192"/>
                    <a:pt x="2810" y="192"/>
                  </a:cubicBezTo>
                  <a:cubicBezTo>
                    <a:pt x="2774" y="155"/>
                    <a:pt x="2737" y="155"/>
                    <a:pt x="2737" y="155"/>
                  </a:cubicBezTo>
                  <a:lnTo>
                    <a:pt x="2701" y="155"/>
                  </a:lnTo>
                  <a:cubicBezTo>
                    <a:pt x="2619" y="192"/>
                    <a:pt x="2546" y="228"/>
                    <a:pt x="2546" y="301"/>
                  </a:cubicBezTo>
                  <a:cubicBezTo>
                    <a:pt x="2546" y="420"/>
                    <a:pt x="2546" y="493"/>
                    <a:pt x="2582" y="575"/>
                  </a:cubicBezTo>
                  <a:cubicBezTo>
                    <a:pt x="2619" y="685"/>
                    <a:pt x="2655" y="757"/>
                    <a:pt x="2701" y="876"/>
                  </a:cubicBezTo>
                  <a:cubicBezTo>
                    <a:pt x="2774" y="949"/>
                    <a:pt x="2847" y="1068"/>
                    <a:pt x="2929" y="1214"/>
                  </a:cubicBezTo>
                  <a:cubicBezTo>
                    <a:pt x="2847" y="1177"/>
                    <a:pt x="2774" y="1141"/>
                    <a:pt x="2737" y="1104"/>
                  </a:cubicBezTo>
                  <a:cubicBezTo>
                    <a:pt x="2546" y="986"/>
                    <a:pt x="2354" y="876"/>
                    <a:pt x="2199" y="757"/>
                  </a:cubicBezTo>
                  <a:cubicBezTo>
                    <a:pt x="2126" y="721"/>
                    <a:pt x="2016" y="648"/>
                    <a:pt x="1934" y="612"/>
                  </a:cubicBezTo>
                  <a:cubicBezTo>
                    <a:pt x="1743" y="456"/>
                    <a:pt x="1515" y="301"/>
                    <a:pt x="1287" y="155"/>
                  </a:cubicBezTo>
                  <a:cubicBezTo>
                    <a:pt x="1214" y="73"/>
                    <a:pt x="1104" y="37"/>
                    <a:pt x="986" y="0"/>
                  </a:cubicBezTo>
                  <a:close/>
                </a:path>
              </a:pathLst>
            </a:custGeom>
            <a:solidFill>
              <a:srgbClr val="FFE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56"/>
            <p:cNvSpPr/>
            <p:nvPr/>
          </p:nvSpPr>
          <p:spPr>
            <a:xfrm>
              <a:off x="6138531" y="2854427"/>
              <a:ext cx="87772" cy="89278"/>
            </a:xfrm>
            <a:custGeom>
              <a:avLst/>
              <a:gdLst/>
              <a:ahLst/>
              <a:cxnLst/>
              <a:rect l="l" t="t" r="r" b="b"/>
              <a:pathLst>
                <a:path w="1515" h="1541" extrusionOk="0">
                  <a:moveTo>
                    <a:pt x="37" y="1"/>
                  </a:moveTo>
                  <a:cubicBezTo>
                    <a:pt x="37" y="37"/>
                    <a:pt x="0" y="37"/>
                    <a:pt x="37" y="74"/>
                  </a:cubicBezTo>
                  <a:cubicBezTo>
                    <a:pt x="110" y="229"/>
                    <a:pt x="192" y="384"/>
                    <a:pt x="265" y="494"/>
                  </a:cubicBezTo>
                  <a:cubicBezTo>
                    <a:pt x="374" y="649"/>
                    <a:pt x="493" y="795"/>
                    <a:pt x="602" y="913"/>
                  </a:cubicBezTo>
                  <a:cubicBezTo>
                    <a:pt x="721" y="1068"/>
                    <a:pt x="876" y="1178"/>
                    <a:pt x="986" y="1251"/>
                  </a:cubicBezTo>
                  <a:cubicBezTo>
                    <a:pt x="1141" y="1369"/>
                    <a:pt x="1287" y="1442"/>
                    <a:pt x="1442" y="1524"/>
                  </a:cubicBezTo>
                  <a:cubicBezTo>
                    <a:pt x="1454" y="1537"/>
                    <a:pt x="1462" y="1541"/>
                    <a:pt x="1469" y="1541"/>
                  </a:cubicBezTo>
                  <a:cubicBezTo>
                    <a:pt x="1482" y="1541"/>
                    <a:pt x="1490" y="1524"/>
                    <a:pt x="1515" y="1524"/>
                  </a:cubicBezTo>
                  <a:cubicBezTo>
                    <a:pt x="1515" y="1479"/>
                    <a:pt x="1515" y="1479"/>
                    <a:pt x="1478" y="1479"/>
                  </a:cubicBezTo>
                  <a:cubicBezTo>
                    <a:pt x="1405" y="1442"/>
                    <a:pt x="1369" y="1406"/>
                    <a:pt x="1287" y="1369"/>
                  </a:cubicBezTo>
                  <a:cubicBezTo>
                    <a:pt x="1177" y="1296"/>
                    <a:pt x="1059" y="1251"/>
                    <a:pt x="986" y="1178"/>
                  </a:cubicBezTo>
                  <a:cubicBezTo>
                    <a:pt x="913" y="1105"/>
                    <a:pt x="794" y="1023"/>
                    <a:pt x="721" y="950"/>
                  </a:cubicBezTo>
                  <a:cubicBezTo>
                    <a:pt x="648" y="840"/>
                    <a:pt x="529" y="722"/>
                    <a:pt x="456" y="612"/>
                  </a:cubicBezTo>
                  <a:cubicBezTo>
                    <a:pt x="338" y="494"/>
                    <a:pt x="265" y="338"/>
                    <a:pt x="192" y="229"/>
                  </a:cubicBezTo>
                  <a:cubicBezTo>
                    <a:pt x="146" y="156"/>
                    <a:pt x="110" y="110"/>
                    <a:pt x="73" y="37"/>
                  </a:cubicBezTo>
                  <a:cubicBezTo>
                    <a:pt x="73" y="37"/>
                    <a:pt x="73" y="1"/>
                    <a:pt x="37" y="1"/>
                  </a:cubicBezTo>
                  <a:close/>
                </a:path>
              </a:pathLst>
            </a:custGeom>
            <a:solidFill>
              <a:srgbClr val="EDC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56"/>
            <p:cNvSpPr/>
            <p:nvPr/>
          </p:nvSpPr>
          <p:spPr>
            <a:xfrm>
              <a:off x="6180304" y="2836988"/>
              <a:ext cx="63960" cy="80298"/>
            </a:xfrm>
            <a:custGeom>
              <a:avLst/>
              <a:gdLst/>
              <a:ahLst/>
              <a:cxnLst/>
              <a:rect l="l" t="t" r="r" b="b"/>
              <a:pathLst>
                <a:path w="1104" h="1386" extrusionOk="0">
                  <a:moveTo>
                    <a:pt x="37" y="1"/>
                  </a:moveTo>
                  <a:cubicBezTo>
                    <a:pt x="0" y="1"/>
                    <a:pt x="0" y="37"/>
                    <a:pt x="0" y="37"/>
                  </a:cubicBezTo>
                  <a:cubicBezTo>
                    <a:pt x="0" y="110"/>
                    <a:pt x="0" y="183"/>
                    <a:pt x="37" y="229"/>
                  </a:cubicBezTo>
                  <a:cubicBezTo>
                    <a:pt x="37" y="302"/>
                    <a:pt x="73" y="375"/>
                    <a:pt x="109" y="457"/>
                  </a:cubicBezTo>
                  <a:cubicBezTo>
                    <a:pt x="192" y="567"/>
                    <a:pt x="265" y="685"/>
                    <a:pt x="338" y="795"/>
                  </a:cubicBezTo>
                  <a:cubicBezTo>
                    <a:pt x="456" y="913"/>
                    <a:pt x="566" y="1023"/>
                    <a:pt x="648" y="1141"/>
                  </a:cubicBezTo>
                  <a:cubicBezTo>
                    <a:pt x="721" y="1178"/>
                    <a:pt x="794" y="1214"/>
                    <a:pt x="839" y="1287"/>
                  </a:cubicBezTo>
                  <a:cubicBezTo>
                    <a:pt x="912" y="1324"/>
                    <a:pt x="949" y="1369"/>
                    <a:pt x="1022" y="1369"/>
                  </a:cubicBezTo>
                  <a:cubicBezTo>
                    <a:pt x="1037" y="1381"/>
                    <a:pt x="1047" y="1386"/>
                    <a:pt x="1054" y="1386"/>
                  </a:cubicBezTo>
                  <a:cubicBezTo>
                    <a:pt x="1067" y="1386"/>
                    <a:pt x="1067" y="1369"/>
                    <a:pt x="1067" y="1369"/>
                  </a:cubicBezTo>
                  <a:cubicBezTo>
                    <a:pt x="1104" y="1369"/>
                    <a:pt x="1104" y="1324"/>
                    <a:pt x="1067" y="1324"/>
                  </a:cubicBezTo>
                  <a:cubicBezTo>
                    <a:pt x="912" y="1178"/>
                    <a:pt x="721" y="1059"/>
                    <a:pt x="566" y="913"/>
                  </a:cubicBezTo>
                  <a:cubicBezTo>
                    <a:pt x="456" y="795"/>
                    <a:pt x="301" y="639"/>
                    <a:pt x="228" y="457"/>
                  </a:cubicBezTo>
                  <a:lnTo>
                    <a:pt x="228" y="494"/>
                  </a:lnTo>
                  <a:cubicBezTo>
                    <a:pt x="155" y="375"/>
                    <a:pt x="109" y="265"/>
                    <a:pt x="73" y="110"/>
                  </a:cubicBezTo>
                  <a:lnTo>
                    <a:pt x="73" y="37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EDC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56"/>
            <p:cNvSpPr/>
            <p:nvPr/>
          </p:nvSpPr>
          <p:spPr>
            <a:xfrm>
              <a:off x="6532789" y="2574879"/>
              <a:ext cx="479991" cy="748404"/>
            </a:xfrm>
            <a:custGeom>
              <a:avLst/>
              <a:gdLst/>
              <a:ahLst/>
              <a:cxnLst/>
              <a:rect l="l" t="t" r="r" b="b"/>
              <a:pathLst>
                <a:path w="8285" h="12918" extrusionOk="0">
                  <a:moveTo>
                    <a:pt x="4480" y="0"/>
                  </a:moveTo>
                  <a:cubicBezTo>
                    <a:pt x="4444" y="0"/>
                    <a:pt x="4371" y="37"/>
                    <a:pt x="4334" y="37"/>
                  </a:cubicBezTo>
                  <a:lnTo>
                    <a:pt x="4252" y="37"/>
                  </a:lnTo>
                  <a:cubicBezTo>
                    <a:pt x="4216" y="73"/>
                    <a:pt x="4216" y="110"/>
                    <a:pt x="4179" y="110"/>
                  </a:cubicBezTo>
                  <a:cubicBezTo>
                    <a:pt x="4179" y="146"/>
                    <a:pt x="4179" y="192"/>
                    <a:pt x="4216" y="228"/>
                  </a:cubicBezTo>
                  <a:cubicBezTo>
                    <a:pt x="4252" y="374"/>
                    <a:pt x="4334" y="529"/>
                    <a:pt x="4334" y="684"/>
                  </a:cubicBezTo>
                  <a:cubicBezTo>
                    <a:pt x="4371" y="985"/>
                    <a:pt x="4371" y="1286"/>
                    <a:pt x="4334" y="1633"/>
                  </a:cubicBezTo>
                  <a:cubicBezTo>
                    <a:pt x="4252" y="1971"/>
                    <a:pt x="4179" y="2317"/>
                    <a:pt x="4060" y="2737"/>
                  </a:cubicBezTo>
                  <a:cubicBezTo>
                    <a:pt x="3987" y="3111"/>
                    <a:pt x="3832" y="3458"/>
                    <a:pt x="3723" y="3841"/>
                  </a:cubicBezTo>
                  <a:cubicBezTo>
                    <a:pt x="3650" y="4023"/>
                    <a:pt x="3568" y="4251"/>
                    <a:pt x="3495" y="4443"/>
                  </a:cubicBezTo>
                  <a:lnTo>
                    <a:pt x="3458" y="4479"/>
                  </a:lnTo>
                  <a:cubicBezTo>
                    <a:pt x="3230" y="5091"/>
                    <a:pt x="3002" y="5738"/>
                    <a:pt x="2847" y="6386"/>
                  </a:cubicBezTo>
                  <a:cubicBezTo>
                    <a:pt x="2738" y="6760"/>
                    <a:pt x="2692" y="7107"/>
                    <a:pt x="2656" y="7444"/>
                  </a:cubicBezTo>
                  <a:cubicBezTo>
                    <a:pt x="2656" y="7408"/>
                    <a:pt x="2619" y="7408"/>
                    <a:pt x="2583" y="7371"/>
                  </a:cubicBezTo>
                  <a:cubicBezTo>
                    <a:pt x="2510" y="7335"/>
                    <a:pt x="2391" y="7298"/>
                    <a:pt x="2318" y="7262"/>
                  </a:cubicBezTo>
                  <a:cubicBezTo>
                    <a:pt x="2163" y="7216"/>
                    <a:pt x="2053" y="7180"/>
                    <a:pt x="1898" y="7180"/>
                  </a:cubicBezTo>
                  <a:lnTo>
                    <a:pt x="1707" y="7180"/>
                  </a:lnTo>
                  <a:cubicBezTo>
                    <a:pt x="1406" y="7262"/>
                    <a:pt x="1141" y="7371"/>
                    <a:pt x="868" y="7563"/>
                  </a:cubicBezTo>
                  <a:cubicBezTo>
                    <a:pt x="457" y="7864"/>
                    <a:pt x="183" y="8402"/>
                    <a:pt x="74" y="8968"/>
                  </a:cubicBezTo>
                  <a:cubicBezTo>
                    <a:pt x="37" y="9269"/>
                    <a:pt x="1" y="9542"/>
                    <a:pt x="37" y="9843"/>
                  </a:cubicBezTo>
                  <a:cubicBezTo>
                    <a:pt x="74" y="10108"/>
                    <a:pt x="110" y="10409"/>
                    <a:pt x="229" y="10637"/>
                  </a:cubicBezTo>
                  <a:cubicBezTo>
                    <a:pt x="265" y="10792"/>
                    <a:pt x="338" y="10911"/>
                    <a:pt x="375" y="11020"/>
                  </a:cubicBezTo>
                  <a:cubicBezTo>
                    <a:pt x="457" y="11139"/>
                    <a:pt x="530" y="11248"/>
                    <a:pt x="639" y="11403"/>
                  </a:cubicBezTo>
                  <a:cubicBezTo>
                    <a:pt x="868" y="11631"/>
                    <a:pt x="1141" y="11896"/>
                    <a:pt x="1515" y="12088"/>
                  </a:cubicBezTo>
                  <a:cubicBezTo>
                    <a:pt x="1780" y="12279"/>
                    <a:pt x="2126" y="12425"/>
                    <a:pt x="2546" y="12580"/>
                  </a:cubicBezTo>
                  <a:cubicBezTo>
                    <a:pt x="2738" y="12653"/>
                    <a:pt x="2884" y="12690"/>
                    <a:pt x="3075" y="12772"/>
                  </a:cubicBezTo>
                  <a:cubicBezTo>
                    <a:pt x="3267" y="12808"/>
                    <a:pt x="3422" y="12845"/>
                    <a:pt x="3650" y="12881"/>
                  </a:cubicBezTo>
                  <a:cubicBezTo>
                    <a:pt x="3796" y="12918"/>
                    <a:pt x="3951" y="12918"/>
                    <a:pt x="4106" y="12918"/>
                  </a:cubicBezTo>
                  <a:cubicBezTo>
                    <a:pt x="4334" y="12918"/>
                    <a:pt x="4517" y="12881"/>
                    <a:pt x="4745" y="12845"/>
                  </a:cubicBezTo>
                  <a:cubicBezTo>
                    <a:pt x="5091" y="12772"/>
                    <a:pt x="5429" y="12617"/>
                    <a:pt x="5776" y="12425"/>
                  </a:cubicBezTo>
                  <a:cubicBezTo>
                    <a:pt x="6077" y="12234"/>
                    <a:pt x="6341" y="12005"/>
                    <a:pt x="6615" y="11741"/>
                  </a:cubicBezTo>
                  <a:cubicBezTo>
                    <a:pt x="6879" y="11476"/>
                    <a:pt x="7107" y="11175"/>
                    <a:pt x="7299" y="10829"/>
                  </a:cubicBezTo>
                  <a:cubicBezTo>
                    <a:pt x="7637" y="10181"/>
                    <a:pt x="7901" y="9424"/>
                    <a:pt x="8093" y="8548"/>
                  </a:cubicBezTo>
                  <a:cubicBezTo>
                    <a:pt x="8211" y="7791"/>
                    <a:pt x="8284" y="6952"/>
                    <a:pt x="8248" y="6076"/>
                  </a:cubicBezTo>
                  <a:cubicBezTo>
                    <a:pt x="8248" y="5702"/>
                    <a:pt x="8211" y="5319"/>
                    <a:pt x="8166" y="4862"/>
                  </a:cubicBezTo>
                  <a:cubicBezTo>
                    <a:pt x="8129" y="4479"/>
                    <a:pt x="8093" y="4142"/>
                    <a:pt x="8020" y="3759"/>
                  </a:cubicBezTo>
                  <a:cubicBezTo>
                    <a:pt x="7828" y="2965"/>
                    <a:pt x="7527" y="2281"/>
                    <a:pt x="7144" y="1706"/>
                  </a:cubicBezTo>
                  <a:cubicBezTo>
                    <a:pt x="7071" y="1560"/>
                    <a:pt x="6952" y="1441"/>
                    <a:pt x="6879" y="1332"/>
                  </a:cubicBezTo>
                  <a:cubicBezTo>
                    <a:pt x="6724" y="1140"/>
                    <a:pt x="6569" y="1022"/>
                    <a:pt x="6423" y="876"/>
                  </a:cubicBezTo>
                  <a:cubicBezTo>
                    <a:pt x="6113" y="648"/>
                    <a:pt x="5812" y="456"/>
                    <a:pt x="5511" y="301"/>
                  </a:cubicBezTo>
                  <a:cubicBezTo>
                    <a:pt x="5283" y="192"/>
                    <a:pt x="5091" y="110"/>
                    <a:pt x="4900" y="73"/>
                  </a:cubicBezTo>
                  <a:cubicBezTo>
                    <a:pt x="4745" y="37"/>
                    <a:pt x="4599" y="0"/>
                    <a:pt x="4480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56"/>
            <p:cNvSpPr/>
            <p:nvPr/>
          </p:nvSpPr>
          <p:spPr>
            <a:xfrm>
              <a:off x="6774906" y="2574879"/>
              <a:ext cx="125313" cy="173921"/>
            </a:xfrm>
            <a:custGeom>
              <a:avLst/>
              <a:gdLst/>
              <a:ahLst/>
              <a:cxnLst/>
              <a:rect l="l" t="t" r="r" b="b"/>
              <a:pathLst>
                <a:path w="2163" h="3002" extrusionOk="0">
                  <a:moveTo>
                    <a:pt x="301" y="0"/>
                  </a:moveTo>
                  <a:cubicBezTo>
                    <a:pt x="265" y="0"/>
                    <a:pt x="192" y="0"/>
                    <a:pt x="155" y="37"/>
                  </a:cubicBezTo>
                  <a:lnTo>
                    <a:pt x="73" y="37"/>
                  </a:lnTo>
                  <a:lnTo>
                    <a:pt x="0" y="110"/>
                  </a:lnTo>
                  <a:cubicBezTo>
                    <a:pt x="0" y="146"/>
                    <a:pt x="0" y="192"/>
                    <a:pt x="37" y="228"/>
                  </a:cubicBezTo>
                  <a:cubicBezTo>
                    <a:pt x="73" y="374"/>
                    <a:pt x="110" y="529"/>
                    <a:pt x="155" y="684"/>
                  </a:cubicBezTo>
                  <a:cubicBezTo>
                    <a:pt x="192" y="949"/>
                    <a:pt x="192" y="1177"/>
                    <a:pt x="155" y="1478"/>
                  </a:cubicBezTo>
                  <a:cubicBezTo>
                    <a:pt x="192" y="1478"/>
                    <a:pt x="228" y="1514"/>
                    <a:pt x="265" y="1560"/>
                  </a:cubicBezTo>
                  <a:cubicBezTo>
                    <a:pt x="912" y="2053"/>
                    <a:pt x="1560" y="2509"/>
                    <a:pt x="2162" y="3001"/>
                  </a:cubicBezTo>
                  <a:lnTo>
                    <a:pt x="2162" y="1971"/>
                  </a:lnTo>
                  <a:cubicBezTo>
                    <a:pt x="2126" y="1633"/>
                    <a:pt x="2089" y="1250"/>
                    <a:pt x="2016" y="912"/>
                  </a:cubicBezTo>
                  <a:cubicBezTo>
                    <a:pt x="2016" y="830"/>
                    <a:pt x="1980" y="757"/>
                    <a:pt x="1980" y="684"/>
                  </a:cubicBezTo>
                  <a:cubicBezTo>
                    <a:pt x="1752" y="529"/>
                    <a:pt x="1560" y="420"/>
                    <a:pt x="1332" y="301"/>
                  </a:cubicBezTo>
                  <a:cubicBezTo>
                    <a:pt x="1104" y="192"/>
                    <a:pt x="912" y="110"/>
                    <a:pt x="721" y="73"/>
                  </a:cubicBezTo>
                  <a:cubicBezTo>
                    <a:pt x="566" y="37"/>
                    <a:pt x="420" y="0"/>
                    <a:pt x="301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56"/>
            <p:cNvSpPr/>
            <p:nvPr/>
          </p:nvSpPr>
          <p:spPr>
            <a:xfrm>
              <a:off x="6893792" y="2618738"/>
              <a:ext cx="112104" cy="239967"/>
            </a:xfrm>
            <a:custGeom>
              <a:avLst/>
              <a:gdLst/>
              <a:ahLst/>
              <a:cxnLst/>
              <a:rect l="l" t="t" r="r" b="b"/>
              <a:pathLst>
                <a:path w="1935" h="4142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92"/>
                    <a:pt x="74" y="420"/>
                    <a:pt x="110" y="611"/>
                  </a:cubicBezTo>
                  <a:cubicBezTo>
                    <a:pt x="192" y="1177"/>
                    <a:pt x="229" y="1752"/>
                    <a:pt x="192" y="2317"/>
                  </a:cubicBezTo>
                  <a:lnTo>
                    <a:pt x="229" y="2317"/>
                  </a:lnTo>
                  <a:cubicBezTo>
                    <a:pt x="566" y="2628"/>
                    <a:pt x="913" y="2929"/>
                    <a:pt x="1214" y="3266"/>
                  </a:cubicBezTo>
                  <a:cubicBezTo>
                    <a:pt x="1369" y="3421"/>
                    <a:pt x="1524" y="3576"/>
                    <a:pt x="1670" y="3768"/>
                  </a:cubicBezTo>
                  <a:cubicBezTo>
                    <a:pt x="1752" y="3877"/>
                    <a:pt x="1862" y="3996"/>
                    <a:pt x="1935" y="4142"/>
                  </a:cubicBezTo>
                  <a:lnTo>
                    <a:pt x="1935" y="4105"/>
                  </a:lnTo>
                  <a:cubicBezTo>
                    <a:pt x="1898" y="3722"/>
                    <a:pt x="1862" y="3385"/>
                    <a:pt x="1789" y="3002"/>
                  </a:cubicBezTo>
                  <a:cubicBezTo>
                    <a:pt x="1597" y="2208"/>
                    <a:pt x="1333" y="1524"/>
                    <a:pt x="949" y="949"/>
                  </a:cubicBezTo>
                  <a:cubicBezTo>
                    <a:pt x="840" y="840"/>
                    <a:pt x="758" y="684"/>
                    <a:pt x="648" y="575"/>
                  </a:cubicBezTo>
                  <a:lnTo>
                    <a:pt x="612" y="529"/>
                  </a:lnTo>
                  <a:cubicBezTo>
                    <a:pt x="493" y="383"/>
                    <a:pt x="338" y="265"/>
                    <a:pt x="192" y="119"/>
                  </a:cubicBezTo>
                  <a:cubicBezTo>
                    <a:pt x="110" y="73"/>
                    <a:pt x="74" y="37"/>
                    <a:pt x="1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56"/>
            <p:cNvSpPr/>
            <p:nvPr/>
          </p:nvSpPr>
          <p:spPr>
            <a:xfrm>
              <a:off x="6790202" y="2665262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6"/>
            <p:cNvSpPr/>
            <p:nvPr/>
          </p:nvSpPr>
          <p:spPr>
            <a:xfrm>
              <a:off x="6790202" y="2665262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6"/>
            <p:cNvSpPr/>
            <p:nvPr/>
          </p:nvSpPr>
          <p:spPr>
            <a:xfrm>
              <a:off x="6713030" y="2665262"/>
              <a:ext cx="187188" cy="319280"/>
            </a:xfrm>
            <a:custGeom>
              <a:avLst/>
              <a:gdLst/>
              <a:ahLst/>
              <a:cxnLst/>
              <a:rect l="l" t="t" r="r" b="b"/>
              <a:pathLst>
                <a:path w="3231" h="5511" extrusionOk="0">
                  <a:moveTo>
                    <a:pt x="1223" y="0"/>
                  </a:moveTo>
                  <a:lnTo>
                    <a:pt x="1223" y="73"/>
                  </a:lnTo>
                  <a:cubicBezTo>
                    <a:pt x="1141" y="411"/>
                    <a:pt x="1068" y="757"/>
                    <a:pt x="949" y="1177"/>
                  </a:cubicBezTo>
                  <a:cubicBezTo>
                    <a:pt x="840" y="1551"/>
                    <a:pt x="721" y="1898"/>
                    <a:pt x="612" y="2281"/>
                  </a:cubicBezTo>
                  <a:cubicBezTo>
                    <a:pt x="539" y="2463"/>
                    <a:pt x="457" y="2691"/>
                    <a:pt x="384" y="2883"/>
                  </a:cubicBezTo>
                  <a:lnTo>
                    <a:pt x="347" y="2919"/>
                  </a:lnTo>
                  <a:cubicBezTo>
                    <a:pt x="229" y="3229"/>
                    <a:pt x="119" y="3531"/>
                    <a:pt x="1" y="3832"/>
                  </a:cubicBezTo>
                  <a:cubicBezTo>
                    <a:pt x="420" y="4060"/>
                    <a:pt x="803" y="4333"/>
                    <a:pt x="1141" y="4634"/>
                  </a:cubicBezTo>
                  <a:cubicBezTo>
                    <a:pt x="1488" y="4899"/>
                    <a:pt x="1789" y="5200"/>
                    <a:pt x="2090" y="5510"/>
                  </a:cubicBezTo>
                  <a:cubicBezTo>
                    <a:pt x="2135" y="5392"/>
                    <a:pt x="2208" y="5246"/>
                    <a:pt x="2281" y="5127"/>
                  </a:cubicBezTo>
                  <a:cubicBezTo>
                    <a:pt x="2436" y="4744"/>
                    <a:pt x="2628" y="4370"/>
                    <a:pt x="2737" y="3950"/>
                  </a:cubicBezTo>
                  <a:cubicBezTo>
                    <a:pt x="2893" y="3567"/>
                    <a:pt x="3002" y="3147"/>
                    <a:pt x="3084" y="2737"/>
                  </a:cubicBezTo>
                  <a:cubicBezTo>
                    <a:pt x="3157" y="2354"/>
                    <a:pt x="3194" y="1934"/>
                    <a:pt x="3230" y="1551"/>
                  </a:cubicBezTo>
                  <a:cubicBezTo>
                    <a:pt x="2966" y="1323"/>
                    <a:pt x="2737" y="1140"/>
                    <a:pt x="2473" y="949"/>
                  </a:cubicBezTo>
                  <a:cubicBezTo>
                    <a:pt x="2053" y="639"/>
                    <a:pt x="1634" y="301"/>
                    <a:pt x="1223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6"/>
            <p:cNvSpPr/>
            <p:nvPr/>
          </p:nvSpPr>
          <p:spPr>
            <a:xfrm>
              <a:off x="6856249" y="2720186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6"/>
            <p:cNvSpPr/>
            <p:nvPr/>
          </p:nvSpPr>
          <p:spPr>
            <a:xfrm>
              <a:off x="6836725" y="2757730"/>
              <a:ext cx="173921" cy="354157"/>
            </a:xfrm>
            <a:custGeom>
              <a:avLst/>
              <a:gdLst/>
              <a:ahLst/>
              <a:cxnLst/>
              <a:rect l="l" t="t" r="r" b="b"/>
              <a:pathLst>
                <a:path w="3002" h="6113" extrusionOk="0">
                  <a:moveTo>
                    <a:pt x="1177" y="1"/>
                  </a:moveTo>
                  <a:cubicBezTo>
                    <a:pt x="1095" y="794"/>
                    <a:pt x="949" y="1551"/>
                    <a:pt x="721" y="2281"/>
                  </a:cubicBezTo>
                  <a:cubicBezTo>
                    <a:pt x="530" y="2883"/>
                    <a:pt x="301" y="3422"/>
                    <a:pt x="0" y="3951"/>
                  </a:cubicBezTo>
                  <a:cubicBezTo>
                    <a:pt x="110" y="4060"/>
                    <a:pt x="183" y="4179"/>
                    <a:pt x="301" y="4252"/>
                  </a:cubicBezTo>
                  <a:cubicBezTo>
                    <a:pt x="831" y="4863"/>
                    <a:pt x="1287" y="5474"/>
                    <a:pt x="1743" y="6113"/>
                  </a:cubicBezTo>
                  <a:lnTo>
                    <a:pt x="1779" y="6113"/>
                  </a:lnTo>
                  <a:cubicBezTo>
                    <a:pt x="2318" y="5319"/>
                    <a:pt x="2692" y="4480"/>
                    <a:pt x="3002" y="3567"/>
                  </a:cubicBezTo>
                  <a:lnTo>
                    <a:pt x="3002" y="2920"/>
                  </a:lnTo>
                  <a:cubicBezTo>
                    <a:pt x="3002" y="2619"/>
                    <a:pt x="3002" y="2281"/>
                    <a:pt x="2965" y="1898"/>
                  </a:cubicBezTo>
                  <a:cubicBezTo>
                    <a:pt x="2883" y="1779"/>
                    <a:pt x="2774" y="1670"/>
                    <a:pt x="2692" y="1551"/>
                  </a:cubicBezTo>
                  <a:cubicBezTo>
                    <a:pt x="2546" y="1323"/>
                    <a:pt x="2354" y="1141"/>
                    <a:pt x="2199" y="949"/>
                  </a:cubicBezTo>
                  <a:cubicBezTo>
                    <a:pt x="2007" y="758"/>
                    <a:pt x="1779" y="566"/>
                    <a:pt x="1597" y="375"/>
                  </a:cubicBezTo>
                  <a:cubicBezTo>
                    <a:pt x="1442" y="265"/>
                    <a:pt x="1323" y="110"/>
                    <a:pt x="1177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6"/>
            <p:cNvSpPr/>
            <p:nvPr/>
          </p:nvSpPr>
          <p:spPr>
            <a:xfrm>
              <a:off x="6942401" y="2979746"/>
              <a:ext cx="68247" cy="182901"/>
            </a:xfrm>
            <a:custGeom>
              <a:avLst/>
              <a:gdLst/>
              <a:ahLst/>
              <a:cxnLst/>
              <a:rect l="l" t="t" r="r" b="b"/>
              <a:pathLst>
                <a:path w="1178" h="3157" extrusionOk="0">
                  <a:moveTo>
                    <a:pt x="1178" y="0"/>
                  </a:moveTo>
                  <a:lnTo>
                    <a:pt x="1178" y="0"/>
                  </a:lnTo>
                  <a:cubicBezTo>
                    <a:pt x="1023" y="420"/>
                    <a:pt x="868" y="803"/>
                    <a:pt x="640" y="1222"/>
                  </a:cubicBezTo>
                  <a:cubicBezTo>
                    <a:pt x="457" y="1596"/>
                    <a:pt x="229" y="1980"/>
                    <a:pt x="1" y="2363"/>
                  </a:cubicBezTo>
                  <a:cubicBezTo>
                    <a:pt x="183" y="2627"/>
                    <a:pt x="375" y="2892"/>
                    <a:pt x="530" y="3156"/>
                  </a:cubicBezTo>
                  <a:cubicBezTo>
                    <a:pt x="758" y="2664"/>
                    <a:pt x="913" y="2135"/>
                    <a:pt x="1023" y="1560"/>
                  </a:cubicBezTo>
                  <a:cubicBezTo>
                    <a:pt x="1096" y="1067"/>
                    <a:pt x="1178" y="538"/>
                    <a:pt x="1178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6"/>
            <p:cNvSpPr/>
            <p:nvPr/>
          </p:nvSpPr>
          <p:spPr>
            <a:xfrm>
              <a:off x="6992632" y="2847591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6"/>
            <p:cNvSpPr/>
            <p:nvPr/>
          </p:nvSpPr>
          <p:spPr>
            <a:xfrm>
              <a:off x="6992632" y="2847591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6"/>
            <p:cNvSpPr/>
            <p:nvPr/>
          </p:nvSpPr>
          <p:spPr>
            <a:xfrm>
              <a:off x="6992632" y="2847591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6"/>
            <p:cNvSpPr/>
            <p:nvPr/>
          </p:nvSpPr>
          <p:spPr>
            <a:xfrm>
              <a:off x="6992632" y="2847591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6"/>
            <p:cNvSpPr/>
            <p:nvPr/>
          </p:nvSpPr>
          <p:spPr>
            <a:xfrm>
              <a:off x="6541248" y="2891971"/>
              <a:ext cx="290776" cy="264299"/>
            </a:xfrm>
            <a:custGeom>
              <a:avLst/>
              <a:gdLst/>
              <a:ahLst/>
              <a:cxnLst/>
              <a:rect l="l" t="t" r="r" b="b"/>
              <a:pathLst>
                <a:path w="5019" h="4562" extrusionOk="0">
                  <a:moveTo>
                    <a:pt x="2966" y="1"/>
                  </a:moveTo>
                  <a:cubicBezTo>
                    <a:pt x="2856" y="302"/>
                    <a:pt x="2738" y="603"/>
                    <a:pt x="2665" y="913"/>
                  </a:cubicBezTo>
                  <a:cubicBezTo>
                    <a:pt x="2592" y="1287"/>
                    <a:pt x="2546" y="1634"/>
                    <a:pt x="2510" y="1971"/>
                  </a:cubicBezTo>
                  <a:cubicBezTo>
                    <a:pt x="2510" y="1935"/>
                    <a:pt x="2473" y="1935"/>
                    <a:pt x="2437" y="1898"/>
                  </a:cubicBezTo>
                  <a:cubicBezTo>
                    <a:pt x="2364" y="1862"/>
                    <a:pt x="2245" y="1825"/>
                    <a:pt x="2172" y="1789"/>
                  </a:cubicBezTo>
                  <a:cubicBezTo>
                    <a:pt x="2053" y="1743"/>
                    <a:pt x="1907" y="1707"/>
                    <a:pt x="1752" y="1707"/>
                  </a:cubicBezTo>
                  <a:lnTo>
                    <a:pt x="1561" y="1707"/>
                  </a:lnTo>
                  <a:cubicBezTo>
                    <a:pt x="1260" y="1789"/>
                    <a:pt x="995" y="1898"/>
                    <a:pt x="722" y="2090"/>
                  </a:cubicBezTo>
                  <a:cubicBezTo>
                    <a:pt x="420" y="2354"/>
                    <a:pt x="156" y="2701"/>
                    <a:pt x="1" y="3157"/>
                  </a:cubicBezTo>
                  <a:cubicBezTo>
                    <a:pt x="384" y="3340"/>
                    <a:pt x="767" y="3568"/>
                    <a:pt x="1105" y="3841"/>
                  </a:cubicBezTo>
                  <a:cubicBezTo>
                    <a:pt x="1406" y="4069"/>
                    <a:pt x="1679" y="4297"/>
                    <a:pt x="1944" y="4562"/>
                  </a:cubicBezTo>
                  <a:lnTo>
                    <a:pt x="2017" y="4562"/>
                  </a:lnTo>
                  <a:cubicBezTo>
                    <a:pt x="2172" y="4480"/>
                    <a:pt x="2281" y="4443"/>
                    <a:pt x="2437" y="4370"/>
                  </a:cubicBezTo>
                  <a:cubicBezTo>
                    <a:pt x="2592" y="4297"/>
                    <a:pt x="2738" y="4179"/>
                    <a:pt x="2893" y="4106"/>
                  </a:cubicBezTo>
                  <a:cubicBezTo>
                    <a:pt x="3084" y="3987"/>
                    <a:pt x="3194" y="3878"/>
                    <a:pt x="3349" y="3759"/>
                  </a:cubicBezTo>
                  <a:cubicBezTo>
                    <a:pt x="3841" y="3340"/>
                    <a:pt x="4225" y="2847"/>
                    <a:pt x="4599" y="2318"/>
                  </a:cubicBezTo>
                  <a:cubicBezTo>
                    <a:pt x="4754" y="2090"/>
                    <a:pt x="4872" y="1898"/>
                    <a:pt x="5018" y="1670"/>
                  </a:cubicBezTo>
                  <a:cubicBezTo>
                    <a:pt x="4599" y="1250"/>
                    <a:pt x="4188" y="876"/>
                    <a:pt x="3768" y="530"/>
                  </a:cubicBezTo>
                  <a:cubicBezTo>
                    <a:pt x="3504" y="338"/>
                    <a:pt x="3230" y="147"/>
                    <a:pt x="2966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6"/>
            <p:cNvSpPr/>
            <p:nvPr/>
          </p:nvSpPr>
          <p:spPr>
            <a:xfrm>
              <a:off x="6658048" y="2990812"/>
              <a:ext cx="277567" cy="277509"/>
            </a:xfrm>
            <a:custGeom>
              <a:avLst/>
              <a:gdLst/>
              <a:ahLst/>
              <a:cxnLst/>
              <a:rect l="l" t="t" r="r" b="b"/>
              <a:pathLst>
                <a:path w="4791" h="4790" extrusionOk="0">
                  <a:moveTo>
                    <a:pt x="3039" y="1"/>
                  </a:moveTo>
                  <a:cubicBezTo>
                    <a:pt x="2966" y="156"/>
                    <a:pt x="2893" y="265"/>
                    <a:pt x="2811" y="420"/>
                  </a:cubicBezTo>
                  <a:cubicBezTo>
                    <a:pt x="2583" y="721"/>
                    <a:pt x="2355" y="1068"/>
                    <a:pt x="2127" y="1333"/>
                  </a:cubicBezTo>
                  <a:cubicBezTo>
                    <a:pt x="1898" y="1597"/>
                    <a:pt x="1670" y="1862"/>
                    <a:pt x="1406" y="2090"/>
                  </a:cubicBezTo>
                  <a:cubicBezTo>
                    <a:pt x="1178" y="2281"/>
                    <a:pt x="913" y="2473"/>
                    <a:pt x="649" y="2628"/>
                  </a:cubicBezTo>
                  <a:cubicBezTo>
                    <a:pt x="421" y="2737"/>
                    <a:pt x="229" y="2856"/>
                    <a:pt x="1" y="2929"/>
                  </a:cubicBezTo>
                  <a:cubicBezTo>
                    <a:pt x="120" y="3048"/>
                    <a:pt x="229" y="3157"/>
                    <a:pt x="384" y="3312"/>
                  </a:cubicBezTo>
                  <a:cubicBezTo>
                    <a:pt x="804" y="3768"/>
                    <a:pt x="1214" y="4261"/>
                    <a:pt x="1634" y="4790"/>
                  </a:cubicBezTo>
                  <a:cubicBezTo>
                    <a:pt x="1825" y="4717"/>
                    <a:pt x="2017" y="4644"/>
                    <a:pt x="2172" y="4525"/>
                  </a:cubicBezTo>
                  <a:lnTo>
                    <a:pt x="2172" y="4562"/>
                  </a:lnTo>
                  <a:cubicBezTo>
                    <a:pt x="2400" y="4452"/>
                    <a:pt x="2628" y="4297"/>
                    <a:pt x="2856" y="4142"/>
                  </a:cubicBezTo>
                  <a:cubicBezTo>
                    <a:pt x="3039" y="4033"/>
                    <a:pt x="3267" y="3841"/>
                    <a:pt x="3458" y="3686"/>
                  </a:cubicBezTo>
                  <a:cubicBezTo>
                    <a:pt x="3951" y="3230"/>
                    <a:pt x="4407" y="2737"/>
                    <a:pt x="4790" y="2172"/>
                  </a:cubicBezTo>
                  <a:cubicBezTo>
                    <a:pt x="4635" y="1944"/>
                    <a:pt x="4453" y="1716"/>
                    <a:pt x="4298" y="1488"/>
                  </a:cubicBezTo>
                  <a:cubicBezTo>
                    <a:pt x="3878" y="949"/>
                    <a:pt x="3495" y="457"/>
                    <a:pt x="3039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6"/>
            <p:cNvSpPr/>
            <p:nvPr/>
          </p:nvSpPr>
          <p:spPr>
            <a:xfrm>
              <a:off x="6754802" y="3120824"/>
              <a:ext cx="218357" cy="200397"/>
            </a:xfrm>
            <a:custGeom>
              <a:avLst/>
              <a:gdLst/>
              <a:ahLst/>
              <a:cxnLst/>
              <a:rect l="l" t="t" r="r" b="b"/>
              <a:pathLst>
                <a:path w="3769" h="3459" extrusionOk="0">
                  <a:moveTo>
                    <a:pt x="3157" y="1"/>
                  </a:moveTo>
                  <a:cubicBezTo>
                    <a:pt x="3084" y="119"/>
                    <a:pt x="3011" y="265"/>
                    <a:pt x="2892" y="384"/>
                  </a:cubicBezTo>
                  <a:cubicBezTo>
                    <a:pt x="2509" y="877"/>
                    <a:pt x="2099" y="1333"/>
                    <a:pt x="1597" y="1670"/>
                  </a:cubicBezTo>
                  <a:cubicBezTo>
                    <a:pt x="1141" y="2053"/>
                    <a:pt x="612" y="2354"/>
                    <a:pt x="82" y="2582"/>
                  </a:cubicBezTo>
                  <a:lnTo>
                    <a:pt x="0" y="2582"/>
                  </a:lnTo>
                  <a:cubicBezTo>
                    <a:pt x="82" y="2665"/>
                    <a:pt x="119" y="2738"/>
                    <a:pt x="192" y="2856"/>
                  </a:cubicBezTo>
                  <a:cubicBezTo>
                    <a:pt x="347" y="3039"/>
                    <a:pt x="539" y="3267"/>
                    <a:pt x="685" y="3458"/>
                  </a:cubicBezTo>
                  <a:cubicBezTo>
                    <a:pt x="767" y="3458"/>
                    <a:pt x="840" y="3458"/>
                    <a:pt x="913" y="3422"/>
                  </a:cubicBezTo>
                  <a:cubicBezTo>
                    <a:pt x="1259" y="3349"/>
                    <a:pt x="1597" y="3194"/>
                    <a:pt x="1944" y="3002"/>
                  </a:cubicBezTo>
                  <a:cubicBezTo>
                    <a:pt x="2245" y="2811"/>
                    <a:pt x="2509" y="2582"/>
                    <a:pt x="2783" y="2318"/>
                  </a:cubicBezTo>
                  <a:cubicBezTo>
                    <a:pt x="3047" y="2053"/>
                    <a:pt x="3275" y="1752"/>
                    <a:pt x="3467" y="1406"/>
                  </a:cubicBezTo>
                  <a:cubicBezTo>
                    <a:pt x="3576" y="1214"/>
                    <a:pt x="3649" y="1032"/>
                    <a:pt x="3768" y="804"/>
                  </a:cubicBezTo>
                  <a:cubicBezTo>
                    <a:pt x="3576" y="530"/>
                    <a:pt x="3385" y="265"/>
                    <a:pt x="3157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6"/>
            <p:cNvSpPr/>
            <p:nvPr/>
          </p:nvSpPr>
          <p:spPr>
            <a:xfrm>
              <a:off x="6532789" y="3079109"/>
              <a:ext cx="116333" cy="88293"/>
            </a:xfrm>
            <a:custGeom>
              <a:avLst/>
              <a:gdLst/>
              <a:ahLst/>
              <a:cxnLst/>
              <a:rect l="l" t="t" r="r" b="b"/>
              <a:pathLst>
                <a:path w="2008" h="1524" extrusionOk="0">
                  <a:moveTo>
                    <a:pt x="147" y="0"/>
                  </a:moveTo>
                  <a:cubicBezTo>
                    <a:pt x="110" y="73"/>
                    <a:pt x="74" y="192"/>
                    <a:pt x="74" y="265"/>
                  </a:cubicBezTo>
                  <a:cubicBezTo>
                    <a:pt x="37" y="566"/>
                    <a:pt x="1" y="839"/>
                    <a:pt x="37" y="1140"/>
                  </a:cubicBezTo>
                  <a:cubicBezTo>
                    <a:pt x="37" y="1213"/>
                    <a:pt x="37" y="1332"/>
                    <a:pt x="74" y="1441"/>
                  </a:cubicBezTo>
                  <a:cubicBezTo>
                    <a:pt x="265" y="1478"/>
                    <a:pt x="457" y="1478"/>
                    <a:pt x="639" y="1524"/>
                  </a:cubicBezTo>
                  <a:lnTo>
                    <a:pt x="1178" y="1524"/>
                  </a:lnTo>
                  <a:cubicBezTo>
                    <a:pt x="1369" y="1478"/>
                    <a:pt x="1515" y="1478"/>
                    <a:pt x="1707" y="1441"/>
                  </a:cubicBezTo>
                  <a:cubicBezTo>
                    <a:pt x="1780" y="1405"/>
                    <a:pt x="1898" y="1405"/>
                    <a:pt x="2008" y="1368"/>
                  </a:cubicBezTo>
                  <a:cubicBezTo>
                    <a:pt x="1743" y="1104"/>
                    <a:pt x="1479" y="876"/>
                    <a:pt x="1178" y="648"/>
                  </a:cubicBezTo>
                  <a:cubicBezTo>
                    <a:pt x="950" y="493"/>
                    <a:pt x="758" y="338"/>
                    <a:pt x="530" y="192"/>
                  </a:cubicBezTo>
                  <a:cubicBezTo>
                    <a:pt x="375" y="110"/>
                    <a:pt x="265" y="37"/>
                    <a:pt x="147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6"/>
            <p:cNvSpPr/>
            <p:nvPr/>
          </p:nvSpPr>
          <p:spPr>
            <a:xfrm>
              <a:off x="6537019" y="3160453"/>
              <a:ext cx="211463" cy="123228"/>
            </a:xfrm>
            <a:custGeom>
              <a:avLst/>
              <a:gdLst/>
              <a:ahLst/>
              <a:cxnLst/>
              <a:rect l="l" t="t" r="r" b="b"/>
              <a:pathLst>
                <a:path w="3650" h="2127" extrusionOk="0">
                  <a:moveTo>
                    <a:pt x="2017" y="1"/>
                  </a:moveTo>
                  <a:cubicBezTo>
                    <a:pt x="1980" y="1"/>
                    <a:pt x="1935" y="37"/>
                    <a:pt x="1935" y="37"/>
                  </a:cubicBezTo>
                  <a:cubicBezTo>
                    <a:pt x="1670" y="120"/>
                    <a:pt x="1369" y="156"/>
                    <a:pt x="1105" y="193"/>
                  </a:cubicBezTo>
                  <a:cubicBezTo>
                    <a:pt x="795" y="193"/>
                    <a:pt x="493" y="193"/>
                    <a:pt x="192" y="156"/>
                  </a:cubicBezTo>
                  <a:cubicBezTo>
                    <a:pt x="110" y="120"/>
                    <a:pt x="74" y="120"/>
                    <a:pt x="1" y="120"/>
                  </a:cubicBezTo>
                  <a:cubicBezTo>
                    <a:pt x="37" y="266"/>
                    <a:pt x="74" y="421"/>
                    <a:pt x="156" y="530"/>
                  </a:cubicBezTo>
                  <a:cubicBezTo>
                    <a:pt x="192" y="685"/>
                    <a:pt x="229" y="804"/>
                    <a:pt x="302" y="913"/>
                  </a:cubicBezTo>
                  <a:cubicBezTo>
                    <a:pt x="384" y="1032"/>
                    <a:pt x="457" y="1141"/>
                    <a:pt x="566" y="1296"/>
                  </a:cubicBezTo>
                  <a:cubicBezTo>
                    <a:pt x="795" y="1524"/>
                    <a:pt x="1068" y="1789"/>
                    <a:pt x="1442" y="1981"/>
                  </a:cubicBezTo>
                  <a:cubicBezTo>
                    <a:pt x="1479" y="2017"/>
                    <a:pt x="1561" y="2054"/>
                    <a:pt x="1634" y="2090"/>
                  </a:cubicBezTo>
                  <a:cubicBezTo>
                    <a:pt x="1670" y="2127"/>
                    <a:pt x="1707" y="2127"/>
                    <a:pt x="1789" y="2127"/>
                  </a:cubicBezTo>
                  <a:lnTo>
                    <a:pt x="2437" y="2127"/>
                  </a:lnTo>
                  <a:cubicBezTo>
                    <a:pt x="2619" y="2090"/>
                    <a:pt x="2847" y="2090"/>
                    <a:pt x="3039" y="2017"/>
                  </a:cubicBezTo>
                  <a:cubicBezTo>
                    <a:pt x="3230" y="1981"/>
                    <a:pt x="3458" y="1944"/>
                    <a:pt x="3650" y="1862"/>
                  </a:cubicBezTo>
                  <a:cubicBezTo>
                    <a:pt x="3303" y="1442"/>
                    <a:pt x="3002" y="1068"/>
                    <a:pt x="2619" y="685"/>
                  </a:cubicBezTo>
                  <a:cubicBezTo>
                    <a:pt x="2437" y="457"/>
                    <a:pt x="2209" y="229"/>
                    <a:pt x="2017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6"/>
            <p:cNvSpPr/>
            <p:nvPr/>
          </p:nvSpPr>
          <p:spPr>
            <a:xfrm>
              <a:off x="6640609" y="3273084"/>
              <a:ext cx="149646" cy="50230"/>
            </a:xfrm>
            <a:custGeom>
              <a:avLst/>
              <a:gdLst/>
              <a:ahLst/>
              <a:cxnLst/>
              <a:rect l="l" t="t" r="r" b="b"/>
              <a:pathLst>
                <a:path w="2583" h="867" extrusionOk="0">
                  <a:moveTo>
                    <a:pt x="1898" y="0"/>
                  </a:moveTo>
                  <a:cubicBezTo>
                    <a:pt x="1670" y="73"/>
                    <a:pt x="1442" y="146"/>
                    <a:pt x="1178" y="183"/>
                  </a:cubicBezTo>
                  <a:cubicBezTo>
                    <a:pt x="877" y="228"/>
                    <a:pt x="566" y="265"/>
                    <a:pt x="265" y="265"/>
                  </a:cubicBezTo>
                  <a:lnTo>
                    <a:pt x="1" y="265"/>
                  </a:lnTo>
                  <a:cubicBezTo>
                    <a:pt x="229" y="338"/>
                    <a:pt x="457" y="456"/>
                    <a:pt x="685" y="529"/>
                  </a:cubicBezTo>
                  <a:cubicBezTo>
                    <a:pt x="877" y="602"/>
                    <a:pt x="1023" y="639"/>
                    <a:pt x="1214" y="721"/>
                  </a:cubicBezTo>
                  <a:cubicBezTo>
                    <a:pt x="1406" y="757"/>
                    <a:pt x="1597" y="794"/>
                    <a:pt x="1789" y="830"/>
                  </a:cubicBezTo>
                  <a:cubicBezTo>
                    <a:pt x="1935" y="867"/>
                    <a:pt x="2090" y="867"/>
                    <a:pt x="2245" y="867"/>
                  </a:cubicBezTo>
                  <a:lnTo>
                    <a:pt x="2583" y="867"/>
                  </a:lnTo>
                  <a:cubicBezTo>
                    <a:pt x="2473" y="721"/>
                    <a:pt x="2355" y="566"/>
                    <a:pt x="2245" y="411"/>
                  </a:cubicBezTo>
                  <a:cubicBezTo>
                    <a:pt x="2126" y="265"/>
                    <a:pt x="2017" y="110"/>
                    <a:pt x="1898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6"/>
            <p:cNvSpPr/>
            <p:nvPr/>
          </p:nvSpPr>
          <p:spPr>
            <a:xfrm>
              <a:off x="6770677" y="3296838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6"/>
            <p:cNvSpPr/>
            <p:nvPr/>
          </p:nvSpPr>
          <p:spPr>
            <a:xfrm>
              <a:off x="6770677" y="3296838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6"/>
            <p:cNvSpPr/>
            <p:nvPr/>
          </p:nvSpPr>
          <p:spPr>
            <a:xfrm>
              <a:off x="6752659" y="2797359"/>
              <a:ext cx="79371" cy="251090"/>
            </a:xfrm>
            <a:custGeom>
              <a:avLst/>
              <a:gdLst/>
              <a:ahLst/>
              <a:cxnLst/>
              <a:rect l="l" t="t" r="r" b="b"/>
              <a:pathLst>
                <a:path w="1370" h="4334" extrusionOk="0">
                  <a:moveTo>
                    <a:pt x="1333" y="1"/>
                  </a:moveTo>
                  <a:lnTo>
                    <a:pt x="1333" y="37"/>
                  </a:lnTo>
                  <a:cubicBezTo>
                    <a:pt x="1296" y="375"/>
                    <a:pt x="1296" y="721"/>
                    <a:pt x="1223" y="1059"/>
                  </a:cubicBezTo>
                  <a:cubicBezTo>
                    <a:pt x="1178" y="1442"/>
                    <a:pt x="1068" y="1825"/>
                    <a:pt x="995" y="2163"/>
                  </a:cubicBezTo>
                  <a:cubicBezTo>
                    <a:pt x="877" y="2546"/>
                    <a:pt x="767" y="2883"/>
                    <a:pt x="612" y="3230"/>
                  </a:cubicBezTo>
                  <a:cubicBezTo>
                    <a:pt x="539" y="3376"/>
                    <a:pt x="421" y="3568"/>
                    <a:pt x="348" y="3723"/>
                  </a:cubicBezTo>
                  <a:cubicBezTo>
                    <a:pt x="265" y="3914"/>
                    <a:pt x="156" y="4060"/>
                    <a:pt x="37" y="4252"/>
                  </a:cubicBezTo>
                  <a:lnTo>
                    <a:pt x="1" y="4252"/>
                  </a:lnTo>
                  <a:cubicBezTo>
                    <a:pt x="1" y="4288"/>
                    <a:pt x="1" y="4288"/>
                    <a:pt x="37" y="4334"/>
                  </a:cubicBezTo>
                  <a:lnTo>
                    <a:pt x="119" y="4334"/>
                  </a:lnTo>
                  <a:cubicBezTo>
                    <a:pt x="156" y="4288"/>
                    <a:pt x="192" y="4252"/>
                    <a:pt x="192" y="4215"/>
                  </a:cubicBezTo>
                  <a:cubicBezTo>
                    <a:pt x="229" y="4179"/>
                    <a:pt x="265" y="4142"/>
                    <a:pt x="265" y="4106"/>
                  </a:cubicBezTo>
                  <a:cubicBezTo>
                    <a:pt x="348" y="4024"/>
                    <a:pt x="384" y="3951"/>
                    <a:pt x="421" y="3832"/>
                  </a:cubicBezTo>
                  <a:cubicBezTo>
                    <a:pt x="539" y="3686"/>
                    <a:pt x="612" y="3531"/>
                    <a:pt x="685" y="3376"/>
                  </a:cubicBezTo>
                  <a:cubicBezTo>
                    <a:pt x="840" y="3002"/>
                    <a:pt x="950" y="2655"/>
                    <a:pt x="1068" y="2281"/>
                  </a:cubicBezTo>
                  <a:cubicBezTo>
                    <a:pt x="1141" y="1898"/>
                    <a:pt x="1260" y="1515"/>
                    <a:pt x="1296" y="1141"/>
                  </a:cubicBezTo>
                  <a:cubicBezTo>
                    <a:pt x="1369" y="758"/>
                    <a:pt x="1369" y="411"/>
                    <a:pt x="1369" y="37"/>
                  </a:cubicBezTo>
                  <a:lnTo>
                    <a:pt x="1369" y="1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6"/>
            <p:cNvSpPr/>
            <p:nvPr/>
          </p:nvSpPr>
          <p:spPr>
            <a:xfrm>
              <a:off x="6644839" y="2990812"/>
              <a:ext cx="187188" cy="77227"/>
            </a:xfrm>
            <a:custGeom>
              <a:avLst/>
              <a:gdLst/>
              <a:ahLst/>
              <a:cxnLst/>
              <a:rect l="l" t="t" r="r" b="b"/>
              <a:pathLst>
                <a:path w="3231" h="1333" extrusionOk="0">
                  <a:moveTo>
                    <a:pt x="37" y="1"/>
                  </a:moveTo>
                  <a:cubicBezTo>
                    <a:pt x="37" y="1"/>
                    <a:pt x="1" y="1"/>
                    <a:pt x="1" y="37"/>
                  </a:cubicBezTo>
                  <a:lnTo>
                    <a:pt x="37" y="83"/>
                  </a:lnTo>
                  <a:lnTo>
                    <a:pt x="229" y="83"/>
                  </a:lnTo>
                  <a:cubicBezTo>
                    <a:pt x="348" y="83"/>
                    <a:pt x="421" y="119"/>
                    <a:pt x="530" y="156"/>
                  </a:cubicBezTo>
                  <a:cubicBezTo>
                    <a:pt x="722" y="265"/>
                    <a:pt x="913" y="384"/>
                    <a:pt x="1105" y="539"/>
                  </a:cubicBezTo>
                  <a:cubicBezTo>
                    <a:pt x="1214" y="612"/>
                    <a:pt x="1296" y="685"/>
                    <a:pt x="1406" y="721"/>
                  </a:cubicBezTo>
                  <a:cubicBezTo>
                    <a:pt x="1488" y="803"/>
                    <a:pt x="1597" y="876"/>
                    <a:pt x="1716" y="913"/>
                  </a:cubicBezTo>
                  <a:cubicBezTo>
                    <a:pt x="1944" y="1068"/>
                    <a:pt x="2172" y="1177"/>
                    <a:pt x="2437" y="1260"/>
                  </a:cubicBezTo>
                  <a:cubicBezTo>
                    <a:pt x="2546" y="1296"/>
                    <a:pt x="2665" y="1296"/>
                    <a:pt x="2811" y="1333"/>
                  </a:cubicBezTo>
                  <a:cubicBezTo>
                    <a:pt x="2856" y="1333"/>
                    <a:pt x="2929" y="1296"/>
                    <a:pt x="3002" y="1296"/>
                  </a:cubicBezTo>
                  <a:cubicBezTo>
                    <a:pt x="3039" y="1296"/>
                    <a:pt x="3121" y="1296"/>
                    <a:pt x="3194" y="1260"/>
                  </a:cubicBezTo>
                  <a:cubicBezTo>
                    <a:pt x="3230" y="1260"/>
                    <a:pt x="3230" y="1223"/>
                    <a:pt x="3230" y="1177"/>
                  </a:cubicBezTo>
                  <a:cubicBezTo>
                    <a:pt x="3230" y="1141"/>
                    <a:pt x="3194" y="1141"/>
                    <a:pt x="3157" y="1141"/>
                  </a:cubicBezTo>
                  <a:cubicBezTo>
                    <a:pt x="3121" y="1141"/>
                    <a:pt x="3084" y="1177"/>
                    <a:pt x="3002" y="1177"/>
                  </a:cubicBezTo>
                  <a:lnTo>
                    <a:pt x="2701" y="1177"/>
                  </a:lnTo>
                  <a:cubicBezTo>
                    <a:pt x="2628" y="1141"/>
                    <a:pt x="2510" y="1141"/>
                    <a:pt x="2437" y="1104"/>
                  </a:cubicBezTo>
                  <a:cubicBezTo>
                    <a:pt x="2355" y="1068"/>
                    <a:pt x="2282" y="1031"/>
                    <a:pt x="2172" y="1031"/>
                  </a:cubicBezTo>
                  <a:cubicBezTo>
                    <a:pt x="2090" y="949"/>
                    <a:pt x="1980" y="913"/>
                    <a:pt x="1862" y="876"/>
                  </a:cubicBezTo>
                  <a:cubicBezTo>
                    <a:pt x="1789" y="803"/>
                    <a:pt x="1716" y="767"/>
                    <a:pt x="1634" y="685"/>
                  </a:cubicBezTo>
                  <a:cubicBezTo>
                    <a:pt x="1442" y="612"/>
                    <a:pt x="1296" y="493"/>
                    <a:pt x="1141" y="384"/>
                  </a:cubicBezTo>
                  <a:cubicBezTo>
                    <a:pt x="950" y="265"/>
                    <a:pt x="804" y="156"/>
                    <a:pt x="612" y="119"/>
                  </a:cubicBezTo>
                  <a:cubicBezTo>
                    <a:pt x="421" y="37"/>
                    <a:pt x="265" y="1"/>
                    <a:pt x="74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6"/>
            <p:cNvSpPr/>
            <p:nvPr/>
          </p:nvSpPr>
          <p:spPr>
            <a:xfrm>
              <a:off x="6534933" y="2658367"/>
              <a:ext cx="477848" cy="667585"/>
            </a:xfrm>
            <a:custGeom>
              <a:avLst/>
              <a:gdLst/>
              <a:ahLst/>
              <a:cxnLst/>
              <a:rect l="l" t="t" r="r" b="b"/>
              <a:pathLst>
                <a:path w="8248" h="11523" extrusionOk="0">
                  <a:moveTo>
                    <a:pt x="6952" y="0"/>
                  </a:moveTo>
                  <a:cubicBezTo>
                    <a:pt x="6915" y="0"/>
                    <a:pt x="6915" y="37"/>
                    <a:pt x="6952" y="37"/>
                  </a:cubicBezTo>
                  <a:cubicBezTo>
                    <a:pt x="7180" y="420"/>
                    <a:pt x="7371" y="758"/>
                    <a:pt x="7563" y="1177"/>
                  </a:cubicBezTo>
                  <a:lnTo>
                    <a:pt x="7563" y="1141"/>
                  </a:lnTo>
                  <a:cubicBezTo>
                    <a:pt x="7755" y="1633"/>
                    <a:pt x="7901" y="2126"/>
                    <a:pt x="7983" y="2628"/>
                  </a:cubicBezTo>
                  <a:cubicBezTo>
                    <a:pt x="8019" y="2929"/>
                    <a:pt x="8056" y="3230"/>
                    <a:pt x="8056" y="3540"/>
                  </a:cubicBezTo>
                  <a:cubicBezTo>
                    <a:pt x="8092" y="3841"/>
                    <a:pt x="8092" y="4142"/>
                    <a:pt x="8092" y="4489"/>
                  </a:cubicBezTo>
                  <a:cubicBezTo>
                    <a:pt x="8129" y="5091"/>
                    <a:pt x="8092" y="5739"/>
                    <a:pt x="8056" y="6350"/>
                  </a:cubicBezTo>
                  <a:cubicBezTo>
                    <a:pt x="8019" y="6769"/>
                    <a:pt x="7946" y="7189"/>
                    <a:pt x="7864" y="7600"/>
                  </a:cubicBezTo>
                  <a:cubicBezTo>
                    <a:pt x="7828" y="7828"/>
                    <a:pt x="7755" y="8019"/>
                    <a:pt x="7718" y="8247"/>
                  </a:cubicBezTo>
                  <a:cubicBezTo>
                    <a:pt x="7673" y="8366"/>
                    <a:pt x="7636" y="8439"/>
                    <a:pt x="7600" y="8557"/>
                  </a:cubicBezTo>
                  <a:cubicBezTo>
                    <a:pt x="7600" y="8667"/>
                    <a:pt x="7563" y="8740"/>
                    <a:pt x="7527" y="8859"/>
                  </a:cubicBezTo>
                  <a:lnTo>
                    <a:pt x="7527" y="8822"/>
                  </a:lnTo>
                  <a:cubicBezTo>
                    <a:pt x="7408" y="9123"/>
                    <a:pt x="7262" y="9424"/>
                    <a:pt x="7070" y="9698"/>
                  </a:cubicBezTo>
                  <a:lnTo>
                    <a:pt x="7070" y="9652"/>
                  </a:lnTo>
                  <a:cubicBezTo>
                    <a:pt x="6842" y="9999"/>
                    <a:pt x="6578" y="10300"/>
                    <a:pt x="6231" y="10528"/>
                  </a:cubicBezTo>
                  <a:lnTo>
                    <a:pt x="6268" y="10528"/>
                  </a:lnTo>
                  <a:cubicBezTo>
                    <a:pt x="5967" y="10756"/>
                    <a:pt x="5666" y="10948"/>
                    <a:pt x="5355" y="11103"/>
                  </a:cubicBezTo>
                  <a:cubicBezTo>
                    <a:pt x="5127" y="11176"/>
                    <a:pt x="4899" y="11249"/>
                    <a:pt x="4635" y="11331"/>
                  </a:cubicBezTo>
                  <a:cubicBezTo>
                    <a:pt x="4466" y="11349"/>
                    <a:pt x="4295" y="11358"/>
                    <a:pt x="4128" y="11358"/>
                  </a:cubicBezTo>
                  <a:cubicBezTo>
                    <a:pt x="3962" y="11358"/>
                    <a:pt x="3800" y="11349"/>
                    <a:pt x="3649" y="11331"/>
                  </a:cubicBezTo>
                  <a:lnTo>
                    <a:pt x="3613" y="11331"/>
                  </a:lnTo>
                  <a:cubicBezTo>
                    <a:pt x="3230" y="11294"/>
                    <a:pt x="2847" y="11212"/>
                    <a:pt x="2473" y="11066"/>
                  </a:cubicBezTo>
                  <a:cubicBezTo>
                    <a:pt x="2281" y="10984"/>
                    <a:pt x="2089" y="10911"/>
                    <a:pt x="1898" y="10793"/>
                  </a:cubicBezTo>
                  <a:cubicBezTo>
                    <a:pt x="1743" y="10720"/>
                    <a:pt x="1560" y="10610"/>
                    <a:pt x="1405" y="10491"/>
                  </a:cubicBezTo>
                  <a:cubicBezTo>
                    <a:pt x="1141" y="10300"/>
                    <a:pt x="876" y="10072"/>
                    <a:pt x="648" y="9807"/>
                  </a:cubicBezTo>
                  <a:lnTo>
                    <a:pt x="685" y="9807"/>
                  </a:lnTo>
                  <a:cubicBezTo>
                    <a:pt x="493" y="9616"/>
                    <a:pt x="374" y="9388"/>
                    <a:pt x="265" y="9160"/>
                  </a:cubicBezTo>
                  <a:cubicBezTo>
                    <a:pt x="228" y="9087"/>
                    <a:pt x="192" y="8968"/>
                    <a:pt x="192" y="8895"/>
                  </a:cubicBezTo>
                  <a:cubicBezTo>
                    <a:pt x="146" y="8786"/>
                    <a:pt x="110" y="8667"/>
                    <a:pt x="110" y="8594"/>
                  </a:cubicBezTo>
                  <a:cubicBezTo>
                    <a:pt x="73" y="8512"/>
                    <a:pt x="73" y="8475"/>
                    <a:pt x="73" y="8439"/>
                  </a:cubicBezTo>
                  <a:cubicBezTo>
                    <a:pt x="73" y="8402"/>
                    <a:pt x="73" y="8402"/>
                    <a:pt x="37" y="8402"/>
                  </a:cubicBezTo>
                  <a:cubicBezTo>
                    <a:pt x="37" y="8402"/>
                    <a:pt x="0" y="8402"/>
                    <a:pt x="0" y="8439"/>
                  </a:cubicBezTo>
                  <a:cubicBezTo>
                    <a:pt x="37" y="8594"/>
                    <a:pt x="37" y="8786"/>
                    <a:pt x="110" y="8968"/>
                  </a:cubicBezTo>
                  <a:cubicBezTo>
                    <a:pt x="146" y="9123"/>
                    <a:pt x="192" y="9278"/>
                    <a:pt x="265" y="9424"/>
                  </a:cubicBezTo>
                  <a:cubicBezTo>
                    <a:pt x="420" y="9771"/>
                    <a:pt x="648" y="10035"/>
                    <a:pt x="913" y="10263"/>
                  </a:cubicBezTo>
                  <a:cubicBezTo>
                    <a:pt x="1022" y="10382"/>
                    <a:pt x="1177" y="10491"/>
                    <a:pt x="1332" y="10610"/>
                  </a:cubicBezTo>
                  <a:cubicBezTo>
                    <a:pt x="1478" y="10720"/>
                    <a:pt x="1670" y="10838"/>
                    <a:pt x="1825" y="10948"/>
                  </a:cubicBezTo>
                  <a:cubicBezTo>
                    <a:pt x="2162" y="11139"/>
                    <a:pt x="2582" y="11294"/>
                    <a:pt x="2965" y="11367"/>
                  </a:cubicBezTo>
                  <a:cubicBezTo>
                    <a:pt x="3385" y="11477"/>
                    <a:pt x="3759" y="11522"/>
                    <a:pt x="4179" y="11522"/>
                  </a:cubicBezTo>
                  <a:cubicBezTo>
                    <a:pt x="4370" y="11522"/>
                    <a:pt x="4562" y="11522"/>
                    <a:pt x="4753" y="11477"/>
                  </a:cubicBezTo>
                  <a:cubicBezTo>
                    <a:pt x="4936" y="11440"/>
                    <a:pt x="5127" y="11367"/>
                    <a:pt x="5282" y="11331"/>
                  </a:cubicBezTo>
                  <a:cubicBezTo>
                    <a:pt x="5620" y="11176"/>
                    <a:pt x="5967" y="10984"/>
                    <a:pt x="6268" y="10720"/>
                  </a:cubicBezTo>
                  <a:cubicBezTo>
                    <a:pt x="6578" y="10491"/>
                    <a:pt x="6879" y="10227"/>
                    <a:pt x="7107" y="9880"/>
                  </a:cubicBezTo>
                  <a:cubicBezTo>
                    <a:pt x="7335" y="9616"/>
                    <a:pt x="7527" y="9278"/>
                    <a:pt x="7636" y="8932"/>
                  </a:cubicBezTo>
                  <a:cubicBezTo>
                    <a:pt x="7673" y="8859"/>
                    <a:pt x="7718" y="8786"/>
                    <a:pt x="7718" y="8667"/>
                  </a:cubicBezTo>
                  <a:cubicBezTo>
                    <a:pt x="7755" y="8557"/>
                    <a:pt x="7791" y="8439"/>
                    <a:pt x="7828" y="8329"/>
                  </a:cubicBezTo>
                  <a:cubicBezTo>
                    <a:pt x="7901" y="8101"/>
                    <a:pt x="7946" y="7873"/>
                    <a:pt x="7983" y="7645"/>
                  </a:cubicBezTo>
                  <a:cubicBezTo>
                    <a:pt x="8174" y="6733"/>
                    <a:pt x="8247" y="5821"/>
                    <a:pt x="8247" y="4908"/>
                  </a:cubicBezTo>
                  <a:lnTo>
                    <a:pt x="8247" y="4261"/>
                  </a:lnTo>
                  <a:cubicBezTo>
                    <a:pt x="8247" y="4033"/>
                    <a:pt x="8211" y="3805"/>
                    <a:pt x="8211" y="3613"/>
                  </a:cubicBezTo>
                  <a:cubicBezTo>
                    <a:pt x="8174" y="3157"/>
                    <a:pt x="8092" y="2737"/>
                    <a:pt x="8019" y="2318"/>
                  </a:cubicBezTo>
                  <a:cubicBezTo>
                    <a:pt x="7983" y="2126"/>
                    <a:pt x="7901" y="1898"/>
                    <a:pt x="7828" y="1716"/>
                  </a:cubicBezTo>
                  <a:cubicBezTo>
                    <a:pt x="7791" y="1524"/>
                    <a:pt x="7718" y="1332"/>
                    <a:pt x="7636" y="1141"/>
                  </a:cubicBezTo>
                  <a:cubicBezTo>
                    <a:pt x="7527" y="876"/>
                    <a:pt x="7371" y="648"/>
                    <a:pt x="7216" y="384"/>
                  </a:cubicBezTo>
                  <a:cubicBezTo>
                    <a:pt x="7180" y="347"/>
                    <a:pt x="7143" y="265"/>
                    <a:pt x="7107" y="229"/>
                  </a:cubicBezTo>
                  <a:cubicBezTo>
                    <a:pt x="7107" y="192"/>
                    <a:pt x="7070" y="156"/>
                    <a:pt x="7070" y="156"/>
                  </a:cubicBezTo>
                  <a:cubicBezTo>
                    <a:pt x="7034" y="119"/>
                    <a:pt x="6988" y="37"/>
                    <a:pt x="6952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6"/>
            <p:cNvSpPr/>
            <p:nvPr/>
          </p:nvSpPr>
          <p:spPr>
            <a:xfrm>
              <a:off x="6550228" y="3189016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6"/>
            <p:cNvSpPr/>
            <p:nvPr/>
          </p:nvSpPr>
          <p:spPr>
            <a:xfrm>
              <a:off x="6550228" y="3189016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6"/>
            <p:cNvSpPr/>
            <p:nvPr/>
          </p:nvSpPr>
          <p:spPr>
            <a:xfrm>
              <a:off x="6550228" y="3189016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6"/>
            <p:cNvSpPr/>
            <p:nvPr/>
          </p:nvSpPr>
          <p:spPr>
            <a:xfrm>
              <a:off x="6572476" y="3226560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3F2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6"/>
            <p:cNvSpPr/>
            <p:nvPr/>
          </p:nvSpPr>
          <p:spPr>
            <a:xfrm>
              <a:off x="6961983" y="3171577"/>
              <a:ext cx="4287" cy="9038"/>
            </a:xfrm>
            <a:custGeom>
              <a:avLst/>
              <a:gdLst/>
              <a:ahLst/>
              <a:cxnLst/>
              <a:rect l="l" t="t" r="r" b="b"/>
              <a:pathLst>
                <a:path w="74" h="156" extrusionOk="0">
                  <a:moveTo>
                    <a:pt x="37" y="1"/>
                  </a:moveTo>
                  <a:lnTo>
                    <a:pt x="0" y="37"/>
                  </a:lnTo>
                  <a:lnTo>
                    <a:pt x="0" y="74"/>
                  </a:lnTo>
                  <a:lnTo>
                    <a:pt x="0" y="110"/>
                  </a:lnTo>
                  <a:lnTo>
                    <a:pt x="0" y="156"/>
                  </a:lnTo>
                  <a:cubicBezTo>
                    <a:pt x="0" y="156"/>
                    <a:pt x="37" y="156"/>
                    <a:pt x="37" y="110"/>
                  </a:cubicBezTo>
                  <a:cubicBezTo>
                    <a:pt x="73" y="110"/>
                    <a:pt x="73" y="74"/>
                    <a:pt x="73" y="37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6"/>
            <p:cNvSpPr/>
            <p:nvPr/>
          </p:nvSpPr>
          <p:spPr>
            <a:xfrm>
              <a:off x="6961983" y="3169491"/>
              <a:ext cx="6952" cy="11124"/>
            </a:xfrm>
            <a:custGeom>
              <a:avLst/>
              <a:gdLst/>
              <a:ahLst/>
              <a:cxnLst/>
              <a:rect l="l" t="t" r="r" b="b"/>
              <a:pathLst>
                <a:path w="120" h="192" extrusionOk="0">
                  <a:moveTo>
                    <a:pt x="37" y="0"/>
                  </a:moveTo>
                  <a:lnTo>
                    <a:pt x="37" y="37"/>
                  </a:lnTo>
                  <a:cubicBezTo>
                    <a:pt x="37" y="73"/>
                    <a:pt x="0" y="110"/>
                    <a:pt x="0" y="146"/>
                  </a:cubicBezTo>
                  <a:cubicBezTo>
                    <a:pt x="0" y="146"/>
                    <a:pt x="0" y="192"/>
                    <a:pt x="37" y="192"/>
                  </a:cubicBezTo>
                  <a:cubicBezTo>
                    <a:pt x="37" y="192"/>
                    <a:pt x="73" y="192"/>
                    <a:pt x="73" y="146"/>
                  </a:cubicBezTo>
                  <a:cubicBezTo>
                    <a:pt x="73" y="110"/>
                    <a:pt x="73" y="73"/>
                    <a:pt x="119" y="37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6"/>
            <p:cNvSpPr/>
            <p:nvPr/>
          </p:nvSpPr>
          <p:spPr>
            <a:xfrm>
              <a:off x="6961983" y="3169491"/>
              <a:ext cx="9038" cy="10486"/>
            </a:xfrm>
            <a:custGeom>
              <a:avLst/>
              <a:gdLst/>
              <a:ahLst/>
              <a:cxnLst/>
              <a:rect l="l" t="t" r="r" b="b"/>
              <a:pathLst>
                <a:path w="156" h="181" extrusionOk="0">
                  <a:moveTo>
                    <a:pt x="37" y="0"/>
                  </a:moveTo>
                  <a:lnTo>
                    <a:pt x="37" y="73"/>
                  </a:lnTo>
                  <a:cubicBezTo>
                    <a:pt x="37" y="73"/>
                    <a:pt x="37" y="110"/>
                    <a:pt x="0" y="110"/>
                  </a:cubicBezTo>
                  <a:cubicBezTo>
                    <a:pt x="0" y="146"/>
                    <a:pt x="0" y="146"/>
                    <a:pt x="37" y="146"/>
                  </a:cubicBezTo>
                  <a:cubicBezTo>
                    <a:pt x="37" y="169"/>
                    <a:pt x="46" y="180"/>
                    <a:pt x="55" y="180"/>
                  </a:cubicBezTo>
                  <a:cubicBezTo>
                    <a:pt x="64" y="180"/>
                    <a:pt x="73" y="169"/>
                    <a:pt x="73" y="146"/>
                  </a:cubicBezTo>
                  <a:cubicBezTo>
                    <a:pt x="73" y="110"/>
                    <a:pt x="119" y="110"/>
                    <a:pt x="119" y="73"/>
                  </a:cubicBezTo>
                  <a:lnTo>
                    <a:pt x="119" y="37"/>
                  </a:lnTo>
                  <a:cubicBezTo>
                    <a:pt x="156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6"/>
            <p:cNvSpPr/>
            <p:nvPr/>
          </p:nvSpPr>
          <p:spPr>
            <a:xfrm>
              <a:off x="6964069" y="3169491"/>
              <a:ext cx="6952" cy="8516"/>
            </a:xfrm>
            <a:custGeom>
              <a:avLst/>
              <a:gdLst/>
              <a:ahLst/>
              <a:cxnLst/>
              <a:rect l="l" t="t" r="r" b="b"/>
              <a:pathLst>
                <a:path w="120" h="147" extrusionOk="0">
                  <a:moveTo>
                    <a:pt x="37" y="0"/>
                  </a:moveTo>
                  <a:cubicBezTo>
                    <a:pt x="1" y="37"/>
                    <a:pt x="1" y="73"/>
                    <a:pt x="1" y="110"/>
                  </a:cubicBezTo>
                  <a:lnTo>
                    <a:pt x="1" y="146"/>
                  </a:lnTo>
                  <a:lnTo>
                    <a:pt x="37" y="146"/>
                  </a:lnTo>
                  <a:cubicBezTo>
                    <a:pt x="83" y="110"/>
                    <a:pt x="83" y="73"/>
                    <a:pt x="83" y="37"/>
                  </a:cubicBezTo>
                  <a:cubicBezTo>
                    <a:pt x="120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6"/>
            <p:cNvSpPr/>
            <p:nvPr/>
          </p:nvSpPr>
          <p:spPr>
            <a:xfrm>
              <a:off x="6961983" y="3167348"/>
              <a:ext cx="9038" cy="11819"/>
            </a:xfrm>
            <a:custGeom>
              <a:avLst/>
              <a:gdLst/>
              <a:ahLst/>
              <a:cxnLst/>
              <a:rect l="l" t="t" r="r" b="b"/>
              <a:pathLst>
                <a:path w="156" h="204" extrusionOk="0">
                  <a:moveTo>
                    <a:pt x="119" y="1"/>
                  </a:moveTo>
                  <a:cubicBezTo>
                    <a:pt x="73" y="1"/>
                    <a:pt x="73" y="37"/>
                    <a:pt x="73" y="37"/>
                  </a:cubicBezTo>
                  <a:lnTo>
                    <a:pt x="73" y="74"/>
                  </a:lnTo>
                  <a:cubicBezTo>
                    <a:pt x="37" y="110"/>
                    <a:pt x="37" y="110"/>
                    <a:pt x="37" y="147"/>
                  </a:cubicBezTo>
                  <a:cubicBezTo>
                    <a:pt x="0" y="147"/>
                    <a:pt x="37" y="183"/>
                    <a:pt x="37" y="183"/>
                  </a:cubicBezTo>
                  <a:cubicBezTo>
                    <a:pt x="37" y="198"/>
                    <a:pt x="41" y="203"/>
                    <a:pt x="46" y="203"/>
                  </a:cubicBezTo>
                  <a:cubicBezTo>
                    <a:pt x="57" y="203"/>
                    <a:pt x="73" y="183"/>
                    <a:pt x="73" y="183"/>
                  </a:cubicBezTo>
                  <a:cubicBezTo>
                    <a:pt x="119" y="147"/>
                    <a:pt x="119" y="147"/>
                    <a:pt x="119" y="110"/>
                  </a:cubicBezTo>
                  <a:cubicBezTo>
                    <a:pt x="156" y="110"/>
                    <a:pt x="156" y="74"/>
                    <a:pt x="156" y="74"/>
                  </a:cubicBezTo>
                  <a:cubicBezTo>
                    <a:pt x="156" y="37"/>
                    <a:pt x="156" y="37"/>
                    <a:pt x="119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6"/>
            <p:cNvSpPr/>
            <p:nvPr/>
          </p:nvSpPr>
          <p:spPr>
            <a:xfrm>
              <a:off x="6964069" y="3169491"/>
              <a:ext cx="6952" cy="11124"/>
            </a:xfrm>
            <a:custGeom>
              <a:avLst/>
              <a:gdLst/>
              <a:ahLst/>
              <a:cxnLst/>
              <a:rect l="l" t="t" r="r" b="b"/>
              <a:pathLst>
                <a:path w="120" h="192" extrusionOk="0">
                  <a:moveTo>
                    <a:pt x="37" y="0"/>
                  </a:moveTo>
                  <a:lnTo>
                    <a:pt x="37" y="37"/>
                  </a:lnTo>
                  <a:lnTo>
                    <a:pt x="1" y="73"/>
                  </a:lnTo>
                  <a:lnTo>
                    <a:pt x="1" y="110"/>
                  </a:lnTo>
                  <a:lnTo>
                    <a:pt x="1" y="192"/>
                  </a:lnTo>
                  <a:cubicBezTo>
                    <a:pt x="37" y="192"/>
                    <a:pt x="37" y="192"/>
                    <a:pt x="83" y="146"/>
                  </a:cubicBezTo>
                  <a:lnTo>
                    <a:pt x="83" y="110"/>
                  </a:lnTo>
                  <a:lnTo>
                    <a:pt x="120" y="73"/>
                  </a:lnTo>
                  <a:lnTo>
                    <a:pt x="120" y="37"/>
                  </a:lnTo>
                  <a:cubicBezTo>
                    <a:pt x="120" y="0"/>
                    <a:pt x="120" y="0"/>
                    <a:pt x="83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6"/>
            <p:cNvSpPr/>
            <p:nvPr/>
          </p:nvSpPr>
          <p:spPr>
            <a:xfrm>
              <a:off x="6964069" y="3164683"/>
              <a:ext cx="6952" cy="15932"/>
            </a:xfrm>
            <a:custGeom>
              <a:avLst/>
              <a:gdLst/>
              <a:ahLst/>
              <a:cxnLst/>
              <a:rect l="l" t="t" r="r" b="b"/>
              <a:pathLst>
                <a:path w="120" h="275" extrusionOk="0">
                  <a:moveTo>
                    <a:pt x="83" y="1"/>
                  </a:moveTo>
                  <a:lnTo>
                    <a:pt x="37" y="47"/>
                  </a:lnTo>
                  <a:cubicBezTo>
                    <a:pt x="37" y="120"/>
                    <a:pt x="1" y="156"/>
                    <a:pt x="1" y="193"/>
                  </a:cubicBezTo>
                  <a:cubicBezTo>
                    <a:pt x="1" y="229"/>
                    <a:pt x="1" y="229"/>
                    <a:pt x="37" y="275"/>
                  </a:cubicBezTo>
                  <a:lnTo>
                    <a:pt x="83" y="229"/>
                  </a:lnTo>
                  <a:cubicBezTo>
                    <a:pt x="83" y="193"/>
                    <a:pt x="120" y="120"/>
                    <a:pt x="120" y="83"/>
                  </a:cubicBezTo>
                  <a:cubicBezTo>
                    <a:pt x="120" y="47"/>
                    <a:pt x="120" y="47"/>
                    <a:pt x="83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6"/>
            <p:cNvSpPr/>
            <p:nvPr/>
          </p:nvSpPr>
          <p:spPr>
            <a:xfrm>
              <a:off x="6964069" y="3164683"/>
              <a:ext cx="6952" cy="11181"/>
            </a:xfrm>
            <a:custGeom>
              <a:avLst/>
              <a:gdLst/>
              <a:ahLst/>
              <a:cxnLst/>
              <a:rect l="l" t="t" r="r" b="b"/>
              <a:pathLst>
                <a:path w="120" h="193" extrusionOk="0">
                  <a:moveTo>
                    <a:pt x="83" y="1"/>
                  </a:moveTo>
                  <a:lnTo>
                    <a:pt x="37" y="47"/>
                  </a:lnTo>
                  <a:lnTo>
                    <a:pt x="37" y="83"/>
                  </a:lnTo>
                  <a:cubicBezTo>
                    <a:pt x="37" y="120"/>
                    <a:pt x="1" y="120"/>
                    <a:pt x="1" y="156"/>
                  </a:cubicBezTo>
                  <a:cubicBezTo>
                    <a:pt x="1" y="156"/>
                    <a:pt x="1" y="193"/>
                    <a:pt x="37" y="193"/>
                  </a:cubicBezTo>
                  <a:lnTo>
                    <a:pt x="83" y="193"/>
                  </a:lnTo>
                  <a:cubicBezTo>
                    <a:pt x="83" y="156"/>
                    <a:pt x="83" y="156"/>
                    <a:pt x="120" y="120"/>
                  </a:cubicBezTo>
                  <a:lnTo>
                    <a:pt x="120" y="8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6"/>
            <p:cNvSpPr/>
            <p:nvPr/>
          </p:nvSpPr>
          <p:spPr>
            <a:xfrm>
              <a:off x="6964069" y="3167348"/>
              <a:ext cx="6952" cy="8516"/>
            </a:xfrm>
            <a:custGeom>
              <a:avLst/>
              <a:gdLst/>
              <a:ahLst/>
              <a:cxnLst/>
              <a:rect l="l" t="t" r="r" b="b"/>
              <a:pathLst>
                <a:path w="120" h="147" extrusionOk="0">
                  <a:moveTo>
                    <a:pt x="37" y="1"/>
                  </a:moveTo>
                  <a:lnTo>
                    <a:pt x="37" y="74"/>
                  </a:lnTo>
                  <a:lnTo>
                    <a:pt x="1" y="110"/>
                  </a:lnTo>
                  <a:cubicBezTo>
                    <a:pt x="1" y="110"/>
                    <a:pt x="1" y="147"/>
                    <a:pt x="37" y="147"/>
                  </a:cubicBezTo>
                  <a:lnTo>
                    <a:pt x="83" y="147"/>
                  </a:lnTo>
                  <a:cubicBezTo>
                    <a:pt x="120" y="110"/>
                    <a:pt x="120" y="74"/>
                    <a:pt x="120" y="37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6"/>
            <p:cNvSpPr/>
            <p:nvPr/>
          </p:nvSpPr>
          <p:spPr>
            <a:xfrm>
              <a:off x="6964069" y="3167348"/>
              <a:ext cx="6952" cy="8516"/>
            </a:xfrm>
            <a:custGeom>
              <a:avLst/>
              <a:gdLst/>
              <a:ahLst/>
              <a:cxnLst/>
              <a:rect l="l" t="t" r="r" b="b"/>
              <a:pathLst>
                <a:path w="120" h="147" extrusionOk="0">
                  <a:moveTo>
                    <a:pt x="37" y="1"/>
                  </a:moveTo>
                  <a:lnTo>
                    <a:pt x="37" y="74"/>
                  </a:lnTo>
                  <a:lnTo>
                    <a:pt x="1" y="110"/>
                  </a:lnTo>
                  <a:lnTo>
                    <a:pt x="1" y="147"/>
                  </a:lnTo>
                  <a:lnTo>
                    <a:pt x="83" y="147"/>
                  </a:lnTo>
                  <a:cubicBezTo>
                    <a:pt x="83" y="110"/>
                    <a:pt x="120" y="74"/>
                    <a:pt x="120" y="37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6"/>
            <p:cNvSpPr/>
            <p:nvPr/>
          </p:nvSpPr>
          <p:spPr>
            <a:xfrm>
              <a:off x="6964069" y="3167348"/>
              <a:ext cx="9096" cy="8516"/>
            </a:xfrm>
            <a:custGeom>
              <a:avLst/>
              <a:gdLst/>
              <a:ahLst/>
              <a:cxnLst/>
              <a:rect l="l" t="t" r="r" b="b"/>
              <a:pathLst>
                <a:path w="157" h="147" extrusionOk="0">
                  <a:moveTo>
                    <a:pt x="83" y="1"/>
                  </a:moveTo>
                  <a:cubicBezTo>
                    <a:pt x="37" y="37"/>
                    <a:pt x="37" y="37"/>
                    <a:pt x="37" y="74"/>
                  </a:cubicBezTo>
                  <a:lnTo>
                    <a:pt x="37" y="110"/>
                  </a:lnTo>
                  <a:cubicBezTo>
                    <a:pt x="1" y="110"/>
                    <a:pt x="1" y="147"/>
                    <a:pt x="37" y="147"/>
                  </a:cubicBezTo>
                  <a:lnTo>
                    <a:pt x="83" y="147"/>
                  </a:lnTo>
                  <a:cubicBezTo>
                    <a:pt x="120" y="110"/>
                    <a:pt x="120" y="74"/>
                    <a:pt x="120" y="37"/>
                  </a:cubicBezTo>
                  <a:cubicBezTo>
                    <a:pt x="156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6"/>
            <p:cNvSpPr/>
            <p:nvPr/>
          </p:nvSpPr>
          <p:spPr>
            <a:xfrm>
              <a:off x="6367381" y="2308483"/>
              <a:ext cx="11181" cy="57124"/>
            </a:xfrm>
            <a:custGeom>
              <a:avLst/>
              <a:gdLst/>
              <a:ahLst/>
              <a:cxnLst/>
              <a:rect l="l" t="t" r="r" b="b"/>
              <a:pathLst>
                <a:path w="193" h="986" extrusionOk="0">
                  <a:moveTo>
                    <a:pt x="37" y="0"/>
                  </a:moveTo>
                  <a:cubicBezTo>
                    <a:pt x="37" y="73"/>
                    <a:pt x="37" y="146"/>
                    <a:pt x="0" y="183"/>
                  </a:cubicBezTo>
                  <a:lnTo>
                    <a:pt x="0" y="411"/>
                  </a:lnTo>
                  <a:cubicBezTo>
                    <a:pt x="0" y="493"/>
                    <a:pt x="37" y="566"/>
                    <a:pt x="37" y="602"/>
                  </a:cubicBezTo>
                  <a:cubicBezTo>
                    <a:pt x="73" y="757"/>
                    <a:pt x="119" y="867"/>
                    <a:pt x="192" y="986"/>
                  </a:cubicBezTo>
                  <a:cubicBezTo>
                    <a:pt x="156" y="684"/>
                    <a:pt x="73" y="374"/>
                    <a:pt x="37" y="0"/>
                  </a:cubicBezTo>
                  <a:close/>
                </a:path>
              </a:pathLst>
            </a:custGeom>
            <a:solidFill>
              <a:srgbClr val="DDD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6"/>
            <p:cNvSpPr/>
            <p:nvPr/>
          </p:nvSpPr>
          <p:spPr>
            <a:xfrm>
              <a:off x="6369466" y="2255644"/>
              <a:ext cx="112684" cy="134293"/>
            </a:xfrm>
            <a:custGeom>
              <a:avLst/>
              <a:gdLst/>
              <a:ahLst/>
              <a:cxnLst/>
              <a:rect l="l" t="t" r="r" b="b"/>
              <a:pathLst>
                <a:path w="1945" h="2318" extrusionOk="0">
                  <a:moveTo>
                    <a:pt x="1178" y="684"/>
                  </a:moveTo>
                  <a:cubicBezTo>
                    <a:pt x="1369" y="684"/>
                    <a:pt x="1524" y="867"/>
                    <a:pt x="1561" y="1140"/>
                  </a:cubicBezTo>
                  <a:cubicBezTo>
                    <a:pt x="1597" y="1405"/>
                    <a:pt x="1488" y="1669"/>
                    <a:pt x="1333" y="1706"/>
                  </a:cubicBezTo>
                  <a:lnTo>
                    <a:pt x="1296" y="1706"/>
                  </a:lnTo>
                  <a:cubicBezTo>
                    <a:pt x="1105" y="1706"/>
                    <a:pt x="950" y="1514"/>
                    <a:pt x="913" y="1250"/>
                  </a:cubicBezTo>
                  <a:cubicBezTo>
                    <a:pt x="877" y="985"/>
                    <a:pt x="995" y="721"/>
                    <a:pt x="1141" y="684"/>
                  </a:cubicBezTo>
                  <a:close/>
                  <a:moveTo>
                    <a:pt x="840" y="0"/>
                  </a:moveTo>
                  <a:cubicBezTo>
                    <a:pt x="767" y="37"/>
                    <a:pt x="722" y="37"/>
                    <a:pt x="649" y="73"/>
                  </a:cubicBezTo>
                  <a:cubicBezTo>
                    <a:pt x="612" y="109"/>
                    <a:pt x="539" y="146"/>
                    <a:pt x="494" y="228"/>
                  </a:cubicBezTo>
                  <a:lnTo>
                    <a:pt x="494" y="265"/>
                  </a:lnTo>
                  <a:cubicBezTo>
                    <a:pt x="421" y="301"/>
                    <a:pt x="348" y="338"/>
                    <a:pt x="311" y="374"/>
                  </a:cubicBezTo>
                  <a:cubicBezTo>
                    <a:pt x="265" y="456"/>
                    <a:pt x="229" y="493"/>
                    <a:pt x="193" y="529"/>
                  </a:cubicBezTo>
                  <a:cubicBezTo>
                    <a:pt x="156" y="602"/>
                    <a:pt x="120" y="639"/>
                    <a:pt x="83" y="721"/>
                  </a:cubicBezTo>
                  <a:cubicBezTo>
                    <a:pt x="83" y="757"/>
                    <a:pt x="37" y="830"/>
                    <a:pt x="1" y="912"/>
                  </a:cubicBezTo>
                  <a:cubicBezTo>
                    <a:pt x="37" y="1286"/>
                    <a:pt x="120" y="1596"/>
                    <a:pt x="156" y="1898"/>
                  </a:cubicBezTo>
                  <a:cubicBezTo>
                    <a:pt x="229" y="2007"/>
                    <a:pt x="384" y="2126"/>
                    <a:pt x="539" y="2199"/>
                  </a:cubicBezTo>
                  <a:cubicBezTo>
                    <a:pt x="612" y="2281"/>
                    <a:pt x="722" y="2317"/>
                    <a:pt x="804" y="2317"/>
                  </a:cubicBezTo>
                  <a:lnTo>
                    <a:pt x="1141" y="2317"/>
                  </a:lnTo>
                  <a:cubicBezTo>
                    <a:pt x="1223" y="2317"/>
                    <a:pt x="1296" y="2281"/>
                    <a:pt x="1406" y="2199"/>
                  </a:cubicBezTo>
                  <a:cubicBezTo>
                    <a:pt x="1488" y="2162"/>
                    <a:pt x="1561" y="2126"/>
                    <a:pt x="1634" y="2053"/>
                  </a:cubicBezTo>
                  <a:cubicBezTo>
                    <a:pt x="1716" y="1934"/>
                    <a:pt x="1789" y="1861"/>
                    <a:pt x="1862" y="1706"/>
                  </a:cubicBezTo>
                  <a:cubicBezTo>
                    <a:pt x="1908" y="1596"/>
                    <a:pt x="1908" y="1478"/>
                    <a:pt x="1944" y="1323"/>
                  </a:cubicBezTo>
                  <a:cubicBezTo>
                    <a:pt x="1944" y="1213"/>
                    <a:pt x="1944" y="1095"/>
                    <a:pt x="1908" y="949"/>
                  </a:cubicBezTo>
                  <a:lnTo>
                    <a:pt x="1908" y="830"/>
                  </a:lnTo>
                  <a:cubicBezTo>
                    <a:pt x="1862" y="757"/>
                    <a:pt x="1862" y="721"/>
                    <a:pt x="1825" y="639"/>
                  </a:cubicBezTo>
                  <a:cubicBezTo>
                    <a:pt x="1789" y="566"/>
                    <a:pt x="1752" y="529"/>
                    <a:pt x="1716" y="456"/>
                  </a:cubicBezTo>
                  <a:cubicBezTo>
                    <a:pt x="1680" y="411"/>
                    <a:pt x="1634" y="374"/>
                    <a:pt x="1561" y="338"/>
                  </a:cubicBezTo>
                  <a:cubicBezTo>
                    <a:pt x="1561" y="301"/>
                    <a:pt x="1524" y="301"/>
                    <a:pt x="1524" y="265"/>
                  </a:cubicBezTo>
                  <a:cubicBezTo>
                    <a:pt x="1488" y="228"/>
                    <a:pt x="1451" y="228"/>
                    <a:pt x="1406" y="182"/>
                  </a:cubicBezTo>
                  <a:cubicBezTo>
                    <a:pt x="1333" y="146"/>
                    <a:pt x="1260" y="109"/>
                    <a:pt x="1178" y="73"/>
                  </a:cubicBezTo>
                  <a:lnTo>
                    <a:pt x="1178" y="37"/>
                  </a:lnTo>
                  <a:cubicBezTo>
                    <a:pt x="1105" y="37"/>
                    <a:pt x="1068" y="0"/>
                    <a:pt x="1032" y="0"/>
                  </a:cubicBezTo>
                  <a:close/>
                </a:path>
              </a:pathLst>
            </a:custGeom>
            <a:solidFill>
              <a:srgbClr val="EA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6"/>
            <p:cNvSpPr/>
            <p:nvPr/>
          </p:nvSpPr>
          <p:spPr>
            <a:xfrm>
              <a:off x="6420219" y="2295273"/>
              <a:ext cx="41829" cy="59210"/>
            </a:xfrm>
            <a:custGeom>
              <a:avLst/>
              <a:gdLst/>
              <a:ahLst/>
              <a:cxnLst/>
              <a:rect l="l" t="t" r="r" b="b"/>
              <a:pathLst>
                <a:path w="722" h="1022" extrusionOk="0">
                  <a:moveTo>
                    <a:pt x="265" y="0"/>
                  </a:moveTo>
                  <a:cubicBezTo>
                    <a:pt x="119" y="37"/>
                    <a:pt x="1" y="301"/>
                    <a:pt x="37" y="566"/>
                  </a:cubicBezTo>
                  <a:cubicBezTo>
                    <a:pt x="74" y="830"/>
                    <a:pt x="229" y="1022"/>
                    <a:pt x="420" y="1022"/>
                  </a:cubicBezTo>
                  <a:lnTo>
                    <a:pt x="457" y="1022"/>
                  </a:lnTo>
                  <a:cubicBezTo>
                    <a:pt x="612" y="985"/>
                    <a:pt x="721" y="721"/>
                    <a:pt x="685" y="456"/>
                  </a:cubicBezTo>
                  <a:cubicBezTo>
                    <a:pt x="648" y="183"/>
                    <a:pt x="493" y="0"/>
                    <a:pt x="302" y="0"/>
                  </a:cubicBezTo>
                  <a:close/>
                </a:path>
              </a:pathLst>
            </a:custGeom>
            <a:solidFill>
              <a:srgbClr val="605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56"/>
            <p:cNvSpPr/>
            <p:nvPr/>
          </p:nvSpPr>
          <p:spPr>
            <a:xfrm>
              <a:off x="6559209" y="2222330"/>
              <a:ext cx="136437" cy="141188"/>
            </a:xfrm>
            <a:custGeom>
              <a:avLst/>
              <a:gdLst/>
              <a:ahLst/>
              <a:cxnLst/>
              <a:rect l="l" t="t" r="r" b="b"/>
              <a:pathLst>
                <a:path w="2355" h="2437" extrusionOk="0">
                  <a:moveTo>
                    <a:pt x="950" y="840"/>
                  </a:moveTo>
                  <a:cubicBezTo>
                    <a:pt x="1096" y="840"/>
                    <a:pt x="1251" y="1031"/>
                    <a:pt x="1287" y="1259"/>
                  </a:cubicBezTo>
                  <a:cubicBezTo>
                    <a:pt x="1324" y="1524"/>
                    <a:pt x="1251" y="1788"/>
                    <a:pt x="1059" y="1825"/>
                  </a:cubicBezTo>
                  <a:lnTo>
                    <a:pt x="1023" y="1825"/>
                  </a:lnTo>
                  <a:cubicBezTo>
                    <a:pt x="868" y="1825"/>
                    <a:pt x="722" y="1633"/>
                    <a:pt x="685" y="1405"/>
                  </a:cubicBezTo>
                  <a:cubicBezTo>
                    <a:pt x="640" y="1104"/>
                    <a:pt x="758" y="876"/>
                    <a:pt x="913" y="840"/>
                  </a:cubicBezTo>
                  <a:close/>
                  <a:moveTo>
                    <a:pt x="1023" y="0"/>
                  </a:moveTo>
                  <a:cubicBezTo>
                    <a:pt x="1023" y="37"/>
                    <a:pt x="986" y="37"/>
                    <a:pt x="950" y="37"/>
                  </a:cubicBezTo>
                  <a:cubicBezTo>
                    <a:pt x="913" y="73"/>
                    <a:pt x="868" y="73"/>
                    <a:pt x="831" y="119"/>
                  </a:cubicBezTo>
                  <a:lnTo>
                    <a:pt x="795" y="119"/>
                  </a:lnTo>
                  <a:lnTo>
                    <a:pt x="758" y="155"/>
                  </a:lnTo>
                  <a:cubicBezTo>
                    <a:pt x="758" y="155"/>
                    <a:pt x="722" y="155"/>
                    <a:pt x="685" y="192"/>
                  </a:cubicBezTo>
                  <a:cubicBezTo>
                    <a:pt x="603" y="192"/>
                    <a:pt x="530" y="265"/>
                    <a:pt x="457" y="301"/>
                  </a:cubicBezTo>
                  <a:cubicBezTo>
                    <a:pt x="412" y="347"/>
                    <a:pt x="339" y="420"/>
                    <a:pt x="302" y="493"/>
                  </a:cubicBezTo>
                  <a:cubicBezTo>
                    <a:pt x="229" y="529"/>
                    <a:pt x="183" y="612"/>
                    <a:pt x="147" y="684"/>
                  </a:cubicBezTo>
                  <a:cubicBezTo>
                    <a:pt x="74" y="840"/>
                    <a:pt x="37" y="986"/>
                    <a:pt x="1" y="1141"/>
                  </a:cubicBezTo>
                  <a:cubicBezTo>
                    <a:pt x="1" y="1296"/>
                    <a:pt x="37" y="1487"/>
                    <a:pt x="74" y="1633"/>
                  </a:cubicBezTo>
                  <a:cubicBezTo>
                    <a:pt x="147" y="1825"/>
                    <a:pt x="229" y="1980"/>
                    <a:pt x="375" y="2089"/>
                  </a:cubicBezTo>
                  <a:cubicBezTo>
                    <a:pt x="494" y="2244"/>
                    <a:pt x="640" y="2317"/>
                    <a:pt x="831" y="2354"/>
                  </a:cubicBezTo>
                  <a:cubicBezTo>
                    <a:pt x="913" y="2400"/>
                    <a:pt x="986" y="2400"/>
                    <a:pt x="1096" y="2436"/>
                  </a:cubicBezTo>
                  <a:lnTo>
                    <a:pt x="1178" y="2436"/>
                  </a:lnTo>
                  <a:cubicBezTo>
                    <a:pt x="1214" y="2436"/>
                    <a:pt x="1287" y="2400"/>
                    <a:pt x="1369" y="2400"/>
                  </a:cubicBezTo>
                  <a:cubicBezTo>
                    <a:pt x="1515" y="2354"/>
                    <a:pt x="1670" y="2317"/>
                    <a:pt x="1826" y="2208"/>
                  </a:cubicBezTo>
                  <a:cubicBezTo>
                    <a:pt x="1935" y="2126"/>
                    <a:pt x="2054" y="2053"/>
                    <a:pt x="2127" y="1898"/>
                  </a:cubicBezTo>
                  <a:cubicBezTo>
                    <a:pt x="2200" y="1788"/>
                    <a:pt x="2282" y="1670"/>
                    <a:pt x="2318" y="1524"/>
                  </a:cubicBezTo>
                  <a:cubicBezTo>
                    <a:pt x="2355" y="1369"/>
                    <a:pt x="2355" y="1214"/>
                    <a:pt x="2355" y="1104"/>
                  </a:cubicBezTo>
                  <a:cubicBezTo>
                    <a:pt x="2355" y="1031"/>
                    <a:pt x="2318" y="986"/>
                    <a:pt x="2318" y="949"/>
                  </a:cubicBezTo>
                  <a:cubicBezTo>
                    <a:pt x="2236" y="803"/>
                    <a:pt x="2163" y="648"/>
                    <a:pt x="2127" y="493"/>
                  </a:cubicBezTo>
                  <a:lnTo>
                    <a:pt x="2090" y="456"/>
                  </a:lnTo>
                  <a:cubicBezTo>
                    <a:pt x="2054" y="420"/>
                    <a:pt x="2054" y="420"/>
                    <a:pt x="2054" y="383"/>
                  </a:cubicBezTo>
                  <a:cubicBezTo>
                    <a:pt x="2008" y="347"/>
                    <a:pt x="1971" y="301"/>
                    <a:pt x="1935" y="301"/>
                  </a:cubicBezTo>
                  <a:cubicBezTo>
                    <a:pt x="1899" y="265"/>
                    <a:pt x="1899" y="265"/>
                    <a:pt x="1862" y="228"/>
                  </a:cubicBezTo>
                  <a:lnTo>
                    <a:pt x="1826" y="228"/>
                  </a:lnTo>
                  <a:cubicBezTo>
                    <a:pt x="1780" y="192"/>
                    <a:pt x="1707" y="155"/>
                    <a:pt x="1634" y="119"/>
                  </a:cubicBezTo>
                  <a:lnTo>
                    <a:pt x="1552" y="119"/>
                  </a:lnTo>
                  <a:cubicBezTo>
                    <a:pt x="1515" y="73"/>
                    <a:pt x="1479" y="73"/>
                    <a:pt x="1406" y="37"/>
                  </a:cubicBezTo>
                  <a:lnTo>
                    <a:pt x="1406" y="73"/>
                  </a:lnTo>
                  <a:lnTo>
                    <a:pt x="1214" y="73"/>
                  </a:lnTo>
                  <a:cubicBezTo>
                    <a:pt x="1178" y="73"/>
                    <a:pt x="1141" y="73"/>
                    <a:pt x="1096" y="37"/>
                  </a:cubicBezTo>
                  <a:lnTo>
                    <a:pt x="1059" y="37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EA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56"/>
            <p:cNvSpPr/>
            <p:nvPr/>
          </p:nvSpPr>
          <p:spPr>
            <a:xfrm>
              <a:off x="6596230" y="2270939"/>
              <a:ext cx="39685" cy="57124"/>
            </a:xfrm>
            <a:custGeom>
              <a:avLst/>
              <a:gdLst/>
              <a:ahLst/>
              <a:cxnLst/>
              <a:rect l="l" t="t" r="r" b="b"/>
              <a:pathLst>
                <a:path w="685" h="986" extrusionOk="0">
                  <a:moveTo>
                    <a:pt x="274" y="1"/>
                  </a:moveTo>
                  <a:cubicBezTo>
                    <a:pt x="119" y="37"/>
                    <a:pt x="1" y="265"/>
                    <a:pt x="46" y="566"/>
                  </a:cubicBezTo>
                  <a:cubicBezTo>
                    <a:pt x="83" y="794"/>
                    <a:pt x="229" y="986"/>
                    <a:pt x="384" y="986"/>
                  </a:cubicBezTo>
                  <a:lnTo>
                    <a:pt x="420" y="986"/>
                  </a:lnTo>
                  <a:cubicBezTo>
                    <a:pt x="612" y="949"/>
                    <a:pt x="685" y="685"/>
                    <a:pt x="648" y="420"/>
                  </a:cubicBezTo>
                  <a:cubicBezTo>
                    <a:pt x="612" y="192"/>
                    <a:pt x="457" y="1"/>
                    <a:pt x="311" y="1"/>
                  </a:cubicBezTo>
                  <a:close/>
                </a:path>
              </a:pathLst>
            </a:custGeom>
            <a:solidFill>
              <a:srgbClr val="605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56"/>
            <p:cNvSpPr/>
            <p:nvPr/>
          </p:nvSpPr>
          <p:spPr>
            <a:xfrm>
              <a:off x="6554458" y="2222330"/>
              <a:ext cx="145417" cy="145417"/>
            </a:xfrm>
            <a:custGeom>
              <a:avLst/>
              <a:gdLst/>
              <a:ahLst/>
              <a:cxnLst/>
              <a:rect l="l" t="t" r="r" b="b"/>
              <a:pathLst>
                <a:path w="2510" h="2510" extrusionOk="0">
                  <a:moveTo>
                    <a:pt x="1406" y="155"/>
                  </a:moveTo>
                  <a:cubicBezTo>
                    <a:pt x="1488" y="155"/>
                    <a:pt x="1597" y="192"/>
                    <a:pt x="1679" y="228"/>
                  </a:cubicBezTo>
                  <a:cubicBezTo>
                    <a:pt x="1789" y="265"/>
                    <a:pt x="1862" y="301"/>
                    <a:pt x="1944" y="383"/>
                  </a:cubicBezTo>
                  <a:cubicBezTo>
                    <a:pt x="2017" y="420"/>
                    <a:pt x="2053" y="493"/>
                    <a:pt x="2136" y="575"/>
                  </a:cubicBezTo>
                  <a:cubicBezTo>
                    <a:pt x="2209" y="648"/>
                    <a:pt x="2245" y="721"/>
                    <a:pt x="2282" y="840"/>
                  </a:cubicBezTo>
                  <a:cubicBezTo>
                    <a:pt x="2318" y="913"/>
                    <a:pt x="2318" y="1031"/>
                    <a:pt x="2364" y="1104"/>
                  </a:cubicBezTo>
                  <a:lnTo>
                    <a:pt x="2364" y="1405"/>
                  </a:lnTo>
                  <a:cubicBezTo>
                    <a:pt x="2318" y="1487"/>
                    <a:pt x="2318" y="1597"/>
                    <a:pt x="2282" y="1670"/>
                  </a:cubicBezTo>
                  <a:cubicBezTo>
                    <a:pt x="2245" y="1752"/>
                    <a:pt x="2209" y="1861"/>
                    <a:pt x="2136" y="1943"/>
                  </a:cubicBezTo>
                  <a:cubicBezTo>
                    <a:pt x="2090" y="2016"/>
                    <a:pt x="2017" y="2053"/>
                    <a:pt x="1944" y="2126"/>
                  </a:cubicBezTo>
                  <a:cubicBezTo>
                    <a:pt x="1862" y="2171"/>
                    <a:pt x="1789" y="2244"/>
                    <a:pt x="1679" y="2281"/>
                  </a:cubicBezTo>
                  <a:cubicBezTo>
                    <a:pt x="1597" y="2317"/>
                    <a:pt x="1524" y="2317"/>
                    <a:pt x="1406" y="2354"/>
                  </a:cubicBezTo>
                  <a:lnTo>
                    <a:pt x="1105" y="2354"/>
                  </a:lnTo>
                  <a:cubicBezTo>
                    <a:pt x="1032" y="2317"/>
                    <a:pt x="913" y="2317"/>
                    <a:pt x="840" y="2281"/>
                  </a:cubicBezTo>
                  <a:cubicBezTo>
                    <a:pt x="767" y="2244"/>
                    <a:pt x="722" y="2208"/>
                    <a:pt x="649" y="2171"/>
                  </a:cubicBezTo>
                  <a:lnTo>
                    <a:pt x="612" y="2171"/>
                  </a:lnTo>
                  <a:lnTo>
                    <a:pt x="612" y="2126"/>
                  </a:lnTo>
                  <a:lnTo>
                    <a:pt x="576" y="2126"/>
                  </a:lnTo>
                  <a:lnTo>
                    <a:pt x="576" y="2089"/>
                  </a:lnTo>
                  <a:lnTo>
                    <a:pt x="539" y="2089"/>
                  </a:lnTo>
                  <a:cubicBezTo>
                    <a:pt x="494" y="2053"/>
                    <a:pt x="494" y="2016"/>
                    <a:pt x="457" y="2016"/>
                  </a:cubicBezTo>
                  <a:cubicBezTo>
                    <a:pt x="421" y="1980"/>
                    <a:pt x="421" y="1943"/>
                    <a:pt x="384" y="1943"/>
                  </a:cubicBezTo>
                  <a:cubicBezTo>
                    <a:pt x="348" y="1898"/>
                    <a:pt x="348" y="1861"/>
                    <a:pt x="311" y="1825"/>
                  </a:cubicBezTo>
                  <a:cubicBezTo>
                    <a:pt x="265" y="1752"/>
                    <a:pt x="265" y="1715"/>
                    <a:pt x="229" y="1670"/>
                  </a:cubicBezTo>
                  <a:cubicBezTo>
                    <a:pt x="192" y="1560"/>
                    <a:pt x="192" y="1487"/>
                    <a:pt x="156" y="1405"/>
                  </a:cubicBezTo>
                  <a:lnTo>
                    <a:pt x="156" y="1104"/>
                  </a:lnTo>
                  <a:cubicBezTo>
                    <a:pt x="192" y="1031"/>
                    <a:pt x="192" y="986"/>
                    <a:pt x="192" y="913"/>
                  </a:cubicBezTo>
                  <a:lnTo>
                    <a:pt x="229" y="913"/>
                  </a:lnTo>
                  <a:lnTo>
                    <a:pt x="229" y="876"/>
                  </a:lnTo>
                  <a:lnTo>
                    <a:pt x="229" y="840"/>
                  </a:lnTo>
                  <a:lnTo>
                    <a:pt x="229" y="803"/>
                  </a:lnTo>
                  <a:cubicBezTo>
                    <a:pt x="265" y="721"/>
                    <a:pt x="311" y="684"/>
                    <a:pt x="384" y="612"/>
                  </a:cubicBezTo>
                  <a:lnTo>
                    <a:pt x="384" y="575"/>
                  </a:lnTo>
                  <a:cubicBezTo>
                    <a:pt x="457" y="493"/>
                    <a:pt x="494" y="420"/>
                    <a:pt x="576" y="383"/>
                  </a:cubicBezTo>
                  <a:cubicBezTo>
                    <a:pt x="649" y="347"/>
                    <a:pt x="685" y="301"/>
                    <a:pt x="767" y="265"/>
                  </a:cubicBezTo>
                  <a:cubicBezTo>
                    <a:pt x="804" y="265"/>
                    <a:pt x="804" y="228"/>
                    <a:pt x="840" y="228"/>
                  </a:cubicBezTo>
                  <a:cubicBezTo>
                    <a:pt x="877" y="192"/>
                    <a:pt x="950" y="192"/>
                    <a:pt x="1032" y="192"/>
                  </a:cubicBezTo>
                  <a:lnTo>
                    <a:pt x="1032" y="155"/>
                  </a:lnTo>
                  <a:close/>
                  <a:moveTo>
                    <a:pt x="1068" y="0"/>
                  </a:moveTo>
                  <a:cubicBezTo>
                    <a:pt x="995" y="37"/>
                    <a:pt x="950" y="37"/>
                    <a:pt x="877" y="37"/>
                  </a:cubicBezTo>
                  <a:cubicBezTo>
                    <a:pt x="840" y="73"/>
                    <a:pt x="804" y="73"/>
                    <a:pt x="767" y="119"/>
                  </a:cubicBezTo>
                  <a:cubicBezTo>
                    <a:pt x="685" y="155"/>
                    <a:pt x="612" y="192"/>
                    <a:pt x="576" y="228"/>
                  </a:cubicBezTo>
                  <a:lnTo>
                    <a:pt x="539" y="228"/>
                  </a:lnTo>
                  <a:cubicBezTo>
                    <a:pt x="494" y="265"/>
                    <a:pt x="421" y="301"/>
                    <a:pt x="348" y="383"/>
                  </a:cubicBezTo>
                  <a:cubicBezTo>
                    <a:pt x="348" y="420"/>
                    <a:pt x="311" y="420"/>
                    <a:pt x="311" y="456"/>
                  </a:cubicBezTo>
                  <a:cubicBezTo>
                    <a:pt x="265" y="456"/>
                    <a:pt x="265" y="493"/>
                    <a:pt x="265" y="493"/>
                  </a:cubicBezTo>
                  <a:cubicBezTo>
                    <a:pt x="192" y="575"/>
                    <a:pt x="156" y="684"/>
                    <a:pt x="119" y="757"/>
                  </a:cubicBezTo>
                  <a:cubicBezTo>
                    <a:pt x="83" y="840"/>
                    <a:pt x="37" y="949"/>
                    <a:pt x="37" y="1068"/>
                  </a:cubicBezTo>
                  <a:lnTo>
                    <a:pt x="1" y="1068"/>
                  </a:lnTo>
                  <a:lnTo>
                    <a:pt x="1" y="1259"/>
                  </a:lnTo>
                  <a:lnTo>
                    <a:pt x="1" y="1296"/>
                  </a:lnTo>
                  <a:cubicBezTo>
                    <a:pt x="1" y="1369"/>
                    <a:pt x="37" y="1442"/>
                    <a:pt x="37" y="1560"/>
                  </a:cubicBezTo>
                  <a:cubicBezTo>
                    <a:pt x="37" y="1597"/>
                    <a:pt x="83" y="1633"/>
                    <a:pt x="83" y="1670"/>
                  </a:cubicBezTo>
                  <a:lnTo>
                    <a:pt x="83" y="1715"/>
                  </a:lnTo>
                  <a:cubicBezTo>
                    <a:pt x="119" y="1715"/>
                    <a:pt x="119" y="1752"/>
                    <a:pt x="119" y="1788"/>
                  </a:cubicBezTo>
                  <a:cubicBezTo>
                    <a:pt x="192" y="1943"/>
                    <a:pt x="265" y="2053"/>
                    <a:pt x="384" y="2171"/>
                  </a:cubicBezTo>
                  <a:cubicBezTo>
                    <a:pt x="421" y="2208"/>
                    <a:pt x="457" y="2208"/>
                    <a:pt x="494" y="2244"/>
                  </a:cubicBezTo>
                  <a:lnTo>
                    <a:pt x="539" y="2281"/>
                  </a:lnTo>
                  <a:lnTo>
                    <a:pt x="576" y="2317"/>
                  </a:lnTo>
                  <a:cubicBezTo>
                    <a:pt x="612" y="2317"/>
                    <a:pt x="685" y="2354"/>
                    <a:pt x="722" y="2400"/>
                  </a:cubicBezTo>
                  <a:lnTo>
                    <a:pt x="767" y="2400"/>
                  </a:lnTo>
                  <a:cubicBezTo>
                    <a:pt x="767" y="2400"/>
                    <a:pt x="804" y="2400"/>
                    <a:pt x="804" y="2436"/>
                  </a:cubicBezTo>
                  <a:cubicBezTo>
                    <a:pt x="913" y="2473"/>
                    <a:pt x="995" y="2473"/>
                    <a:pt x="1068" y="2473"/>
                  </a:cubicBezTo>
                  <a:cubicBezTo>
                    <a:pt x="1141" y="2509"/>
                    <a:pt x="1223" y="2509"/>
                    <a:pt x="1260" y="2509"/>
                  </a:cubicBezTo>
                  <a:lnTo>
                    <a:pt x="1333" y="2509"/>
                  </a:lnTo>
                  <a:cubicBezTo>
                    <a:pt x="1406" y="2509"/>
                    <a:pt x="1524" y="2473"/>
                    <a:pt x="1634" y="2436"/>
                  </a:cubicBezTo>
                  <a:cubicBezTo>
                    <a:pt x="1825" y="2400"/>
                    <a:pt x="2017" y="2281"/>
                    <a:pt x="2172" y="2126"/>
                  </a:cubicBezTo>
                  <a:cubicBezTo>
                    <a:pt x="2318" y="1980"/>
                    <a:pt x="2400" y="1788"/>
                    <a:pt x="2473" y="1560"/>
                  </a:cubicBezTo>
                  <a:cubicBezTo>
                    <a:pt x="2510" y="1487"/>
                    <a:pt x="2510" y="1369"/>
                    <a:pt x="2510" y="1259"/>
                  </a:cubicBezTo>
                  <a:cubicBezTo>
                    <a:pt x="2510" y="1177"/>
                    <a:pt x="2510" y="1068"/>
                    <a:pt x="2473" y="949"/>
                  </a:cubicBezTo>
                  <a:cubicBezTo>
                    <a:pt x="2437" y="840"/>
                    <a:pt x="2400" y="757"/>
                    <a:pt x="2364" y="648"/>
                  </a:cubicBezTo>
                  <a:cubicBezTo>
                    <a:pt x="2318" y="575"/>
                    <a:pt x="2245" y="493"/>
                    <a:pt x="2209" y="420"/>
                  </a:cubicBezTo>
                  <a:cubicBezTo>
                    <a:pt x="2136" y="347"/>
                    <a:pt x="2053" y="265"/>
                    <a:pt x="1981" y="228"/>
                  </a:cubicBezTo>
                  <a:cubicBezTo>
                    <a:pt x="1908" y="155"/>
                    <a:pt x="1789" y="119"/>
                    <a:pt x="1716" y="73"/>
                  </a:cubicBezTo>
                  <a:cubicBezTo>
                    <a:pt x="1597" y="37"/>
                    <a:pt x="1488" y="0"/>
                    <a:pt x="1333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56"/>
            <p:cNvSpPr/>
            <p:nvPr/>
          </p:nvSpPr>
          <p:spPr>
            <a:xfrm>
              <a:off x="6363151" y="2255644"/>
              <a:ext cx="121084" cy="140608"/>
            </a:xfrm>
            <a:custGeom>
              <a:avLst/>
              <a:gdLst/>
              <a:ahLst/>
              <a:cxnLst/>
              <a:rect l="l" t="t" r="r" b="b"/>
              <a:pathLst>
                <a:path w="2090" h="2427" extrusionOk="0">
                  <a:moveTo>
                    <a:pt x="1141" y="146"/>
                  </a:moveTo>
                  <a:cubicBezTo>
                    <a:pt x="1214" y="146"/>
                    <a:pt x="1287" y="182"/>
                    <a:pt x="1369" y="228"/>
                  </a:cubicBezTo>
                  <a:lnTo>
                    <a:pt x="1332" y="228"/>
                  </a:lnTo>
                  <a:cubicBezTo>
                    <a:pt x="1405" y="228"/>
                    <a:pt x="1478" y="265"/>
                    <a:pt x="1560" y="338"/>
                  </a:cubicBezTo>
                  <a:cubicBezTo>
                    <a:pt x="1597" y="374"/>
                    <a:pt x="1670" y="411"/>
                    <a:pt x="1706" y="493"/>
                  </a:cubicBezTo>
                  <a:cubicBezTo>
                    <a:pt x="1789" y="566"/>
                    <a:pt x="1825" y="639"/>
                    <a:pt x="1861" y="721"/>
                  </a:cubicBezTo>
                  <a:cubicBezTo>
                    <a:pt x="1898" y="830"/>
                    <a:pt x="1934" y="949"/>
                    <a:pt x="1934" y="1058"/>
                  </a:cubicBezTo>
                  <a:lnTo>
                    <a:pt x="1934" y="1368"/>
                  </a:lnTo>
                  <a:cubicBezTo>
                    <a:pt x="1934" y="1478"/>
                    <a:pt x="1898" y="1596"/>
                    <a:pt x="1861" y="1669"/>
                  </a:cubicBezTo>
                  <a:cubicBezTo>
                    <a:pt x="1825" y="1742"/>
                    <a:pt x="1789" y="1861"/>
                    <a:pt x="1706" y="1898"/>
                  </a:cubicBezTo>
                  <a:cubicBezTo>
                    <a:pt x="1670" y="1971"/>
                    <a:pt x="1597" y="2053"/>
                    <a:pt x="1560" y="2089"/>
                  </a:cubicBezTo>
                  <a:cubicBezTo>
                    <a:pt x="1478" y="2126"/>
                    <a:pt x="1405" y="2162"/>
                    <a:pt x="1369" y="2199"/>
                  </a:cubicBezTo>
                  <a:cubicBezTo>
                    <a:pt x="1287" y="2235"/>
                    <a:pt x="1214" y="2235"/>
                    <a:pt x="1141" y="2235"/>
                  </a:cubicBezTo>
                  <a:cubicBezTo>
                    <a:pt x="1104" y="2281"/>
                    <a:pt x="1059" y="2281"/>
                    <a:pt x="986" y="2281"/>
                  </a:cubicBezTo>
                  <a:cubicBezTo>
                    <a:pt x="986" y="2281"/>
                    <a:pt x="949" y="2281"/>
                    <a:pt x="949" y="2235"/>
                  </a:cubicBezTo>
                  <a:cubicBezTo>
                    <a:pt x="876" y="2235"/>
                    <a:pt x="794" y="2235"/>
                    <a:pt x="721" y="2199"/>
                  </a:cubicBezTo>
                  <a:cubicBezTo>
                    <a:pt x="685" y="2162"/>
                    <a:pt x="603" y="2126"/>
                    <a:pt x="530" y="2089"/>
                  </a:cubicBezTo>
                  <a:lnTo>
                    <a:pt x="493" y="2053"/>
                  </a:lnTo>
                  <a:cubicBezTo>
                    <a:pt x="457" y="2007"/>
                    <a:pt x="420" y="1971"/>
                    <a:pt x="374" y="1898"/>
                  </a:cubicBezTo>
                  <a:cubicBezTo>
                    <a:pt x="302" y="1825"/>
                    <a:pt x="265" y="1742"/>
                    <a:pt x="229" y="1669"/>
                  </a:cubicBezTo>
                  <a:cubicBezTo>
                    <a:pt x="192" y="1551"/>
                    <a:pt x="146" y="1478"/>
                    <a:pt x="146" y="1368"/>
                  </a:cubicBezTo>
                  <a:lnTo>
                    <a:pt x="146" y="1323"/>
                  </a:lnTo>
                  <a:lnTo>
                    <a:pt x="146" y="1213"/>
                  </a:lnTo>
                  <a:lnTo>
                    <a:pt x="146" y="1058"/>
                  </a:lnTo>
                  <a:lnTo>
                    <a:pt x="146" y="985"/>
                  </a:lnTo>
                  <a:cubicBezTo>
                    <a:pt x="192" y="912"/>
                    <a:pt x="192" y="794"/>
                    <a:pt x="229" y="721"/>
                  </a:cubicBezTo>
                  <a:cubicBezTo>
                    <a:pt x="265" y="639"/>
                    <a:pt x="302" y="602"/>
                    <a:pt x="338" y="529"/>
                  </a:cubicBezTo>
                  <a:lnTo>
                    <a:pt x="374" y="493"/>
                  </a:lnTo>
                  <a:cubicBezTo>
                    <a:pt x="420" y="411"/>
                    <a:pt x="493" y="374"/>
                    <a:pt x="530" y="338"/>
                  </a:cubicBezTo>
                  <a:cubicBezTo>
                    <a:pt x="566" y="301"/>
                    <a:pt x="603" y="265"/>
                    <a:pt x="648" y="265"/>
                  </a:cubicBezTo>
                  <a:lnTo>
                    <a:pt x="685" y="228"/>
                  </a:lnTo>
                  <a:lnTo>
                    <a:pt x="721" y="228"/>
                  </a:lnTo>
                  <a:cubicBezTo>
                    <a:pt x="758" y="228"/>
                    <a:pt x="758" y="182"/>
                    <a:pt x="758" y="182"/>
                  </a:cubicBezTo>
                  <a:lnTo>
                    <a:pt x="794" y="182"/>
                  </a:lnTo>
                  <a:cubicBezTo>
                    <a:pt x="831" y="182"/>
                    <a:pt x="876" y="146"/>
                    <a:pt x="913" y="146"/>
                  </a:cubicBezTo>
                  <a:close/>
                  <a:moveTo>
                    <a:pt x="986" y="0"/>
                  </a:moveTo>
                  <a:cubicBezTo>
                    <a:pt x="949" y="0"/>
                    <a:pt x="913" y="0"/>
                    <a:pt x="831" y="37"/>
                  </a:cubicBezTo>
                  <a:lnTo>
                    <a:pt x="794" y="37"/>
                  </a:lnTo>
                  <a:cubicBezTo>
                    <a:pt x="758" y="37"/>
                    <a:pt x="721" y="37"/>
                    <a:pt x="685" y="73"/>
                  </a:cubicBezTo>
                  <a:cubicBezTo>
                    <a:pt x="648" y="73"/>
                    <a:pt x="603" y="109"/>
                    <a:pt x="566" y="109"/>
                  </a:cubicBezTo>
                  <a:lnTo>
                    <a:pt x="566" y="146"/>
                  </a:lnTo>
                  <a:cubicBezTo>
                    <a:pt x="530" y="146"/>
                    <a:pt x="530" y="146"/>
                    <a:pt x="493" y="182"/>
                  </a:cubicBezTo>
                  <a:lnTo>
                    <a:pt x="457" y="182"/>
                  </a:lnTo>
                  <a:lnTo>
                    <a:pt x="420" y="228"/>
                  </a:lnTo>
                  <a:cubicBezTo>
                    <a:pt x="338" y="265"/>
                    <a:pt x="302" y="338"/>
                    <a:pt x="229" y="411"/>
                  </a:cubicBezTo>
                  <a:cubicBezTo>
                    <a:pt x="192" y="493"/>
                    <a:pt x="146" y="602"/>
                    <a:pt x="110" y="684"/>
                  </a:cubicBezTo>
                  <a:lnTo>
                    <a:pt x="73" y="721"/>
                  </a:lnTo>
                  <a:cubicBezTo>
                    <a:pt x="37" y="794"/>
                    <a:pt x="0" y="912"/>
                    <a:pt x="0" y="1022"/>
                  </a:cubicBezTo>
                  <a:lnTo>
                    <a:pt x="0" y="1095"/>
                  </a:lnTo>
                  <a:lnTo>
                    <a:pt x="0" y="1286"/>
                  </a:lnTo>
                  <a:cubicBezTo>
                    <a:pt x="0" y="1368"/>
                    <a:pt x="0" y="1478"/>
                    <a:pt x="37" y="1596"/>
                  </a:cubicBezTo>
                  <a:cubicBezTo>
                    <a:pt x="37" y="1596"/>
                    <a:pt x="73" y="1633"/>
                    <a:pt x="73" y="1669"/>
                  </a:cubicBezTo>
                  <a:cubicBezTo>
                    <a:pt x="73" y="1706"/>
                    <a:pt x="110" y="1779"/>
                    <a:pt x="146" y="1861"/>
                  </a:cubicBezTo>
                  <a:cubicBezTo>
                    <a:pt x="229" y="1934"/>
                    <a:pt x="265" y="2053"/>
                    <a:pt x="338" y="2089"/>
                  </a:cubicBezTo>
                  <a:cubicBezTo>
                    <a:pt x="374" y="2162"/>
                    <a:pt x="420" y="2199"/>
                    <a:pt x="493" y="2235"/>
                  </a:cubicBezTo>
                  <a:cubicBezTo>
                    <a:pt x="493" y="2235"/>
                    <a:pt x="530" y="2281"/>
                    <a:pt x="566" y="2281"/>
                  </a:cubicBezTo>
                  <a:lnTo>
                    <a:pt x="603" y="2317"/>
                  </a:lnTo>
                  <a:cubicBezTo>
                    <a:pt x="648" y="2317"/>
                    <a:pt x="685" y="2354"/>
                    <a:pt x="721" y="2354"/>
                  </a:cubicBezTo>
                  <a:cubicBezTo>
                    <a:pt x="758" y="2390"/>
                    <a:pt x="831" y="2390"/>
                    <a:pt x="913" y="2390"/>
                  </a:cubicBezTo>
                  <a:cubicBezTo>
                    <a:pt x="949" y="2390"/>
                    <a:pt x="986" y="2427"/>
                    <a:pt x="1022" y="2427"/>
                  </a:cubicBezTo>
                  <a:lnTo>
                    <a:pt x="1059" y="2427"/>
                  </a:lnTo>
                  <a:cubicBezTo>
                    <a:pt x="1141" y="2390"/>
                    <a:pt x="1177" y="2390"/>
                    <a:pt x="1214" y="2390"/>
                  </a:cubicBezTo>
                  <a:cubicBezTo>
                    <a:pt x="1332" y="2390"/>
                    <a:pt x="1405" y="2354"/>
                    <a:pt x="1478" y="2317"/>
                  </a:cubicBezTo>
                  <a:cubicBezTo>
                    <a:pt x="1597" y="2235"/>
                    <a:pt x="1670" y="2162"/>
                    <a:pt x="1743" y="2126"/>
                  </a:cubicBezTo>
                  <a:cubicBezTo>
                    <a:pt x="1825" y="2053"/>
                    <a:pt x="1861" y="1971"/>
                    <a:pt x="1934" y="1861"/>
                  </a:cubicBezTo>
                  <a:cubicBezTo>
                    <a:pt x="1971" y="1779"/>
                    <a:pt x="2017" y="1669"/>
                    <a:pt x="2053" y="1551"/>
                  </a:cubicBezTo>
                  <a:cubicBezTo>
                    <a:pt x="2090" y="1478"/>
                    <a:pt x="2090" y="1368"/>
                    <a:pt x="2090" y="1250"/>
                  </a:cubicBezTo>
                  <a:lnTo>
                    <a:pt x="2090" y="912"/>
                  </a:lnTo>
                  <a:cubicBezTo>
                    <a:pt x="2053" y="830"/>
                    <a:pt x="2017" y="721"/>
                    <a:pt x="1971" y="602"/>
                  </a:cubicBezTo>
                  <a:cubicBezTo>
                    <a:pt x="1934" y="529"/>
                    <a:pt x="1861" y="456"/>
                    <a:pt x="1789" y="338"/>
                  </a:cubicBezTo>
                  <a:cubicBezTo>
                    <a:pt x="1670" y="182"/>
                    <a:pt x="1478" y="73"/>
                    <a:pt x="1250" y="37"/>
                  </a:cubicBezTo>
                  <a:cubicBezTo>
                    <a:pt x="1214" y="0"/>
                    <a:pt x="1104" y="0"/>
                    <a:pt x="1022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56"/>
            <p:cNvSpPr/>
            <p:nvPr/>
          </p:nvSpPr>
          <p:spPr>
            <a:xfrm>
              <a:off x="6477286" y="2290522"/>
              <a:ext cx="84122" cy="26476"/>
            </a:xfrm>
            <a:custGeom>
              <a:avLst/>
              <a:gdLst/>
              <a:ahLst/>
              <a:cxnLst/>
              <a:rect l="l" t="t" r="r" b="b"/>
              <a:pathLst>
                <a:path w="1452" h="457" extrusionOk="0">
                  <a:moveTo>
                    <a:pt x="1032" y="0"/>
                  </a:moveTo>
                  <a:cubicBezTo>
                    <a:pt x="913" y="0"/>
                    <a:pt x="804" y="0"/>
                    <a:pt x="685" y="37"/>
                  </a:cubicBezTo>
                  <a:cubicBezTo>
                    <a:pt x="576" y="82"/>
                    <a:pt x="457" y="119"/>
                    <a:pt x="348" y="155"/>
                  </a:cubicBezTo>
                  <a:cubicBezTo>
                    <a:pt x="229" y="192"/>
                    <a:pt x="120" y="265"/>
                    <a:pt x="47" y="310"/>
                  </a:cubicBezTo>
                  <a:cubicBezTo>
                    <a:pt x="1" y="347"/>
                    <a:pt x="1" y="347"/>
                    <a:pt x="1" y="383"/>
                  </a:cubicBezTo>
                  <a:cubicBezTo>
                    <a:pt x="1" y="383"/>
                    <a:pt x="1" y="420"/>
                    <a:pt x="47" y="420"/>
                  </a:cubicBezTo>
                  <a:cubicBezTo>
                    <a:pt x="47" y="456"/>
                    <a:pt x="47" y="456"/>
                    <a:pt x="83" y="456"/>
                  </a:cubicBezTo>
                  <a:cubicBezTo>
                    <a:pt x="120" y="456"/>
                    <a:pt x="120" y="456"/>
                    <a:pt x="120" y="420"/>
                  </a:cubicBezTo>
                  <a:cubicBezTo>
                    <a:pt x="229" y="347"/>
                    <a:pt x="348" y="310"/>
                    <a:pt x="457" y="265"/>
                  </a:cubicBezTo>
                  <a:cubicBezTo>
                    <a:pt x="612" y="192"/>
                    <a:pt x="767" y="155"/>
                    <a:pt x="913" y="155"/>
                  </a:cubicBezTo>
                  <a:lnTo>
                    <a:pt x="1223" y="155"/>
                  </a:lnTo>
                  <a:cubicBezTo>
                    <a:pt x="1260" y="192"/>
                    <a:pt x="1296" y="192"/>
                    <a:pt x="1369" y="192"/>
                  </a:cubicBezTo>
                  <a:cubicBezTo>
                    <a:pt x="1383" y="202"/>
                    <a:pt x="1395" y="207"/>
                    <a:pt x="1406" y="207"/>
                  </a:cubicBezTo>
                  <a:cubicBezTo>
                    <a:pt x="1433" y="207"/>
                    <a:pt x="1451" y="181"/>
                    <a:pt x="1451" y="155"/>
                  </a:cubicBezTo>
                  <a:cubicBezTo>
                    <a:pt x="1451" y="119"/>
                    <a:pt x="1451" y="82"/>
                    <a:pt x="1415" y="82"/>
                  </a:cubicBezTo>
                  <a:cubicBezTo>
                    <a:pt x="1296" y="0"/>
                    <a:pt x="1141" y="0"/>
                    <a:pt x="1032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56"/>
            <p:cNvSpPr/>
            <p:nvPr/>
          </p:nvSpPr>
          <p:spPr>
            <a:xfrm>
              <a:off x="6528039" y="2394114"/>
              <a:ext cx="59789" cy="57124"/>
            </a:xfrm>
            <a:custGeom>
              <a:avLst/>
              <a:gdLst/>
              <a:ahLst/>
              <a:cxnLst/>
              <a:rect l="l" t="t" r="r" b="b"/>
              <a:pathLst>
                <a:path w="1032" h="986" extrusionOk="0">
                  <a:moveTo>
                    <a:pt x="950" y="0"/>
                  </a:moveTo>
                  <a:lnTo>
                    <a:pt x="913" y="37"/>
                  </a:lnTo>
                  <a:lnTo>
                    <a:pt x="913" y="73"/>
                  </a:lnTo>
                  <a:lnTo>
                    <a:pt x="913" y="265"/>
                  </a:lnTo>
                  <a:cubicBezTo>
                    <a:pt x="913" y="347"/>
                    <a:pt x="913" y="383"/>
                    <a:pt x="877" y="456"/>
                  </a:cubicBezTo>
                  <a:cubicBezTo>
                    <a:pt x="877" y="493"/>
                    <a:pt x="877" y="529"/>
                    <a:pt x="840" y="575"/>
                  </a:cubicBezTo>
                  <a:cubicBezTo>
                    <a:pt x="804" y="611"/>
                    <a:pt x="767" y="684"/>
                    <a:pt x="721" y="721"/>
                  </a:cubicBezTo>
                  <a:cubicBezTo>
                    <a:pt x="721" y="757"/>
                    <a:pt x="685" y="757"/>
                    <a:pt x="648" y="803"/>
                  </a:cubicBezTo>
                  <a:cubicBezTo>
                    <a:pt x="612" y="839"/>
                    <a:pt x="575" y="839"/>
                    <a:pt x="539" y="839"/>
                  </a:cubicBezTo>
                  <a:cubicBezTo>
                    <a:pt x="493" y="876"/>
                    <a:pt x="457" y="876"/>
                    <a:pt x="420" y="876"/>
                  </a:cubicBezTo>
                  <a:cubicBezTo>
                    <a:pt x="384" y="876"/>
                    <a:pt x="384" y="876"/>
                    <a:pt x="347" y="839"/>
                  </a:cubicBezTo>
                  <a:cubicBezTo>
                    <a:pt x="311" y="839"/>
                    <a:pt x="311" y="839"/>
                    <a:pt x="265" y="803"/>
                  </a:cubicBezTo>
                  <a:lnTo>
                    <a:pt x="229" y="757"/>
                  </a:lnTo>
                  <a:cubicBezTo>
                    <a:pt x="192" y="721"/>
                    <a:pt x="192" y="684"/>
                    <a:pt x="156" y="648"/>
                  </a:cubicBezTo>
                  <a:cubicBezTo>
                    <a:pt x="156" y="611"/>
                    <a:pt x="156" y="575"/>
                    <a:pt x="119" y="493"/>
                  </a:cubicBezTo>
                  <a:lnTo>
                    <a:pt x="119" y="420"/>
                  </a:lnTo>
                  <a:cubicBezTo>
                    <a:pt x="119" y="383"/>
                    <a:pt x="119" y="383"/>
                    <a:pt x="83" y="383"/>
                  </a:cubicBezTo>
                  <a:cubicBezTo>
                    <a:pt x="37" y="383"/>
                    <a:pt x="1" y="420"/>
                    <a:pt x="1" y="456"/>
                  </a:cubicBezTo>
                  <a:cubicBezTo>
                    <a:pt x="1" y="493"/>
                    <a:pt x="37" y="575"/>
                    <a:pt x="37" y="611"/>
                  </a:cubicBezTo>
                  <a:cubicBezTo>
                    <a:pt x="37" y="648"/>
                    <a:pt x="83" y="684"/>
                    <a:pt x="83" y="721"/>
                  </a:cubicBezTo>
                  <a:cubicBezTo>
                    <a:pt x="119" y="803"/>
                    <a:pt x="156" y="876"/>
                    <a:pt x="229" y="912"/>
                  </a:cubicBezTo>
                  <a:cubicBezTo>
                    <a:pt x="265" y="949"/>
                    <a:pt x="311" y="985"/>
                    <a:pt x="384" y="985"/>
                  </a:cubicBezTo>
                  <a:cubicBezTo>
                    <a:pt x="457" y="985"/>
                    <a:pt x="539" y="985"/>
                    <a:pt x="575" y="949"/>
                  </a:cubicBezTo>
                  <a:cubicBezTo>
                    <a:pt x="648" y="949"/>
                    <a:pt x="721" y="912"/>
                    <a:pt x="767" y="839"/>
                  </a:cubicBezTo>
                  <a:cubicBezTo>
                    <a:pt x="840" y="803"/>
                    <a:pt x="877" y="721"/>
                    <a:pt x="913" y="648"/>
                  </a:cubicBezTo>
                  <a:cubicBezTo>
                    <a:pt x="950" y="575"/>
                    <a:pt x="995" y="456"/>
                    <a:pt x="1032" y="383"/>
                  </a:cubicBezTo>
                  <a:lnTo>
                    <a:pt x="1032" y="73"/>
                  </a:lnTo>
                  <a:cubicBezTo>
                    <a:pt x="1032" y="37"/>
                    <a:pt x="1032" y="37"/>
                    <a:pt x="995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6"/>
            <p:cNvSpPr/>
            <p:nvPr/>
          </p:nvSpPr>
          <p:spPr>
            <a:xfrm flipH="1">
              <a:off x="7502682" y="2494692"/>
              <a:ext cx="296067" cy="970008"/>
            </a:xfrm>
            <a:custGeom>
              <a:avLst/>
              <a:gdLst/>
              <a:ahLst/>
              <a:cxnLst/>
              <a:rect l="l" t="t" r="r" b="b"/>
              <a:pathLst>
                <a:path w="6232" h="20418" extrusionOk="0">
                  <a:moveTo>
                    <a:pt x="3385" y="1"/>
                  </a:moveTo>
                  <a:cubicBezTo>
                    <a:pt x="3303" y="1"/>
                    <a:pt x="3194" y="1"/>
                    <a:pt x="3075" y="47"/>
                  </a:cubicBezTo>
                  <a:cubicBezTo>
                    <a:pt x="2966" y="47"/>
                    <a:pt x="2847" y="83"/>
                    <a:pt x="2738" y="120"/>
                  </a:cubicBezTo>
                  <a:cubicBezTo>
                    <a:pt x="2510" y="193"/>
                    <a:pt x="2318" y="348"/>
                    <a:pt x="2090" y="503"/>
                  </a:cubicBezTo>
                  <a:cubicBezTo>
                    <a:pt x="1707" y="767"/>
                    <a:pt x="1369" y="1105"/>
                    <a:pt x="1105" y="1524"/>
                  </a:cubicBezTo>
                  <a:cubicBezTo>
                    <a:pt x="986" y="1716"/>
                    <a:pt x="877" y="1908"/>
                    <a:pt x="758" y="2099"/>
                  </a:cubicBezTo>
                  <a:cubicBezTo>
                    <a:pt x="685" y="2282"/>
                    <a:pt x="603" y="2473"/>
                    <a:pt x="494" y="2701"/>
                  </a:cubicBezTo>
                  <a:cubicBezTo>
                    <a:pt x="193" y="3468"/>
                    <a:pt x="37" y="4334"/>
                    <a:pt x="1" y="5365"/>
                  </a:cubicBezTo>
                  <a:cubicBezTo>
                    <a:pt x="1" y="6277"/>
                    <a:pt x="74" y="7226"/>
                    <a:pt x="266" y="8175"/>
                  </a:cubicBezTo>
                  <a:cubicBezTo>
                    <a:pt x="457" y="9051"/>
                    <a:pt x="685" y="9890"/>
                    <a:pt x="1023" y="10647"/>
                  </a:cubicBezTo>
                  <a:cubicBezTo>
                    <a:pt x="1214" y="11103"/>
                    <a:pt x="1479" y="11596"/>
                    <a:pt x="1825" y="12171"/>
                  </a:cubicBezTo>
                  <a:cubicBezTo>
                    <a:pt x="2090" y="12627"/>
                    <a:pt x="2355" y="13083"/>
                    <a:pt x="2619" y="13502"/>
                  </a:cubicBezTo>
                  <a:lnTo>
                    <a:pt x="2738" y="13685"/>
                  </a:lnTo>
                  <a:cubicBezTo>
                    <a:pt x="3039" y="14141"/>
                    <a:pt x="3303" y="14597"/>
                    <a:pt x="3568" y="15099"/>
                  </a:cubicBezTo>
                  <a:cubicBezTo>
                    <a:pt x="3842" y="15592"/>
                    <a:pt x="4070" y="16048"/>
                    <a:pt x="4298" y="16504"/>
                  </a:cubicBezTo>
                  <a:cubicBezTo>
                    <a:pt x="4371" y="16768"/>
                    <a:pt x="4480" y="16960"/>
                    <a:pt x="4526" y="17152"/>
                  </a:cubicBezTo>
                  <a:cubicBezTo>
                    <a:pt x="4599" y="17334"/>
                    <a:pt x="4672" y="17526"/>
                    <a:pt x="4708" y="17717"/>
                  </a:cubicBezTo>
                  <a:cubicBezTo>
                    <a:pt x="4790" y="18064"/>
                    <a:pt x="4863" y="18401"/>
                    <a:pt x="4936" y="18748"/>
                  </a:cubicBezTo>
                  <a:cubicBezTo>
                    <a:pt x="5018" y="19013"/>
                    <a:pt x="5091" y="19314"/>
                    <a:pt x="5164" y="19578"/>
                  </a:cubicBezTo>
                  <a:cubicBezTo>
                    <a:pt x="5283" y="19806"/>
                    <a:pt x="5356" y="20071"/>
                    <a:pt x="5511" y="20381"/>
                  </a:cubicBezTo>
                  <a:cubicBezTo>
                    <a:pt x="5511" y="20417"/>
                    <a:pt x="5548" y="20417"/>
                    <a:pt x="5548" y="20417"/>
                  </a:cubicBezTo>
                  <a:lnTo>
                    <a:pt x="5584" y="20417"/>
                  </a:lnTo>
                  <a:cubicBezTo>
                    <a:pt x="5621" y="20381"/>
                    <a:pt x="5621" y="20344"/>
                    <a:pt x="5584" y="20299"/>
                  </a:cubicBezTo>
                  <a:cubicBezTo>
                    <a:pt x="5392" y="19806"/>
                    <a:pt x="5247" y="19314"/>
                    <a:pt x="5164" y="18930"/>
                  </a:cubicBezTo>
                  <a:cubicBezTo>
                    <a:pt x="5055" y="18474"/>
                    <a:pt x="4936" y="18018"/>
                    <a:pt x="4863" y="17489"/>
                  </a:cubicBezTo>
                  <a:cubicBezTo>
                    <a:pt x="4672" y="16048"/>
                    <a:pt x="4708" y="14524"/>
                    <a:pt x="4900" y="12964"/>
                  </a:cubicBezTo>
                  <a:cubicBezTo>
                    <a:pt x="4982" y="12435"/>
                    <a:pt x="5091" y="11906"/>
                    <a:pt x="5210" y="11295"/>
                  </a:cubicBezTo>
                  <a:cubicBezTo>
                    <a:pt x="5283" y="10839"/>
                    <a:pt x="5392" y="10419"/>
                    <a:pt x="5475" y="9963"/>
                  </a:cubicBezTo>
                  <a:lnTo>
                    <a:pt x="5548" y="9771"/>
                  </a:lnTo>
                  <a:cubicBezTo>
                    <a:pt x="5739" y="8786"/>
                    <a:pt x="6004" y="7646"/>
                    <a:pt x="6122" y="6542"/>
                  </a:cubicBezTo>
                  <a:cubicBezTo>
                    <a:pt x="6195" y="5976"/>
                    <a:pt x="6232" y="5438"/>
                    <a:pt x="6195" y="4945"/>
                  </a:cubicBezTo>
                  <a:cubicBezTo>
                    <a:pt x="6195" y="4380"/>
                    <a:pt x="6159" y="3878"/>
                    <a:pt x="6040" y="3349"/>
                  </a:cubicBezTo>
                  <a:cubicBezTo>
                    <a:pt x="5967" y="2856"/>
                    <a:pt x="5776" y="2364"/>
                    <a:pt x="5584" y="1871"/>
                  </a:cubicBezTo>
                  <a:cubicBezTo>
                    <a:pt x="5475" y="1643"/>
                    <a:pt x="5356" y="1415"/>
                    <a:pt x="5210" y="1187"/>
                  </a:cubicBezTo>
                  <a:cubicBezTo>
                    <a:pt x="5018" y="913"/>
                    <a:pt x="4863" y="685"/>
                    <a:pt x="4672" y="539"/>
                  </a:cubicBezTo>
                  <a:cubicBezTo>
                    <a:pt x="4599" y="421"/>
                    <a:pt x="4480" y="348"/>
                    <a:pt x="4371" y="311"/>
                  </a:cubicBezTo>
                  <a:cubicBezTo>
                    <a:pt x="4298" y="229"/>
                    <a:pt x="4179" y="156"/>
                    <a:pt x="4024" y="120"/>
                  </a:cubicBezTo>
                  <a:cubicBezTo>
                    <a:pt x="3842" y="47"/>
                    <a:pt x="3614" y="1"/>
                    <a:pt x="3422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6"/>
            <p:cNvSpPr/>
            <p:nvPr/>
          </p:nvSpPr>
          <p:spPr>
            <a:xfrm flipH="1">
              <a:off x="7155966" y="2603059"/>
              <a:ext cx="335926" cy="870717"/>
            </a:xfrm>
            <a:custGeom>
              <a:avLst/>
              <a:gdLst/>
              <a:ahLst/>
              <a:cxnLst/>
              <a:rect l="l" t="t" r="r" b="b"/>
              <a:pathLst>
                <a:path w="7071" h="18328" extrusionOk="0">
                  <a:moveTo>
                    <a:pt x="5091" y="1"/>
                  </a:moveTo>
                  <a:cubicBezTo>
                    <a:pt x="4982" y="1"/>
                    <a:pt x="4909" y="46"/>
                    <a:pt x="4863" y="46"/>
                  </a:cubicBezTo>
                  <a:cubicBezTo>
                    <a:pt x="4754" y="46"/>
                    <a:pt x="4681" y="83"/>
                    <a:pt x="4599" y="119"/>
                  </a:cubicBezTo>
                  <a:cubicBezTo>
                    <a:pt x="4489" y="156"/>
                    <a:pt x="4407" y="192"/>
                    <a:pt x="4298" y="274"/>
                  </a:cubicBezTo>
                  <a:cubicBezTo>
                    <a:pt x="4225" y="311"/>
                    <a:pt x="4143" y="384"/>
                    <a:pt x="4033" y="457"/>
                  </a:cubicBezTo>
                  <a:cubicBezTo>
                    <a:pt x="3951" y="539"/>
                    <a:pt x="3878" y="648"/>
                    <a:pt x="3768" y="767"/>
                  </a:cubicBezTo>
                  <a:cubicBezTo>
                    <a:pt x="3577" y="958"/>
                    <a:pt x="3422" y="1187"/>
                    <a:pt x="3267" y="1415"/>
                  </a:cubicBezTo>
                  <a:cubicBezTo>
                    <a:pt x="3157" y="1597"/>
                    <a:pt x="3002" y="1825"/>
                    <a:pt x="2856" y="2053"/>
                  </a:cubicBezTo>
                  <a:cubicBezTo>
                    <a:pt x="2354" y="2892"/>
                    <a:pt x="1944" y="3841"/>
                    <a:pt x="1597" y="4836"/>
                  </a:cubicBezTo>
                  <a:cubicBezTo>
                    <a:pt x="1296" y="5784"/>
                    <a:pt x="1068" y="6806"/>
                    <a:pt x="950" y="7873"/>
                  </a:cubicBezTo>
                  <a:cubicBezTo>
                    <a:pt x="804" y="8859"/>
                    <a:pt x="758" y="9890"/>
                    <a:pt x="804" y="10948"/>
                  </a:cubicBezTo>
                  <a:cubicBezTo>
                    <a:pt x="840" y="11221"/>
                    <a:pt x="840" y="11523"/>
                    <a:pt x="877" y="11824"/>
                  </a:cubicBezTo>
                  <a:cubicBezTo>
                    <a:pt x="913" y="12088"/>
                    <a:pt x="950" y="12316"/>
                    <a:pt x="986" y="12544"/>
                  </a:cubicBezTo>
                  <a:lnTo>
                    <a:pt x="986" y="12699"/>
                  </a:lnTo>
                  <a:cubicBezTo>
                    <a:pt x="1105" y="13612"/>
                    <a:pt x="1141" y="14414"/>
                    <a:pt x="1032" y="15135"/>
                  </a:cubicBezTo>
                  <a:cubicBezTo>
                    <a:pt x="986" y="15400"/>
                    <a:pt x="950" y="15628"/>
                    <a:pt x="913" y="15856"/>
                  </a:cubicBezTo>
                  <a:cubicBezTo>
                    <a:pt x="840" y="15965"/>
                    <a:pt x="758" y="16120"/>
                    <a:pt x="685" y="16239"/>
                  </a:cubicBezTo>
                  <a:cubicBezTo>
                    <a:pt x="576" y="16421"/>
                    <a:pt x="457" y="16613"/>
                    <a:pt x="384" y="16841"/>
                  </a:cubicBezTo>
                  <a:cubicBezTo>
                    <a:pt x="302" y="16996"/>
                    <a:pt x="265" y="17106"/>
                    <a:pt x="229" y="17261"/>
                  </a:cubicBezTo>
                  <a:cubicBezTo>
                    <a:pt x="192" y="17334"/>
                    <a:pt x="156" y="17416"/>
                    <a:pt x="156" y="17489"/>
                  </a:cubicBezTo>
                  <a:cubicBezTo>
                    <a:pt x="74" y="17717"/>
                    <a:pt x="37" y="17981"/>
                    <a:pt x="1" y="18209"/>
                  </a:cubicBezTo>
                  <a:lnTo>
                    <a:pt x="1" y="18291"/>
                  </a:lnTo>
                  <a:lnTo>
                    <a:pt x="37" y="18291"/>
                  </a:lnTo>
                  <a:lnTo>
                    <a:pt x="74" y="18328"/>
                  </a:lnTo>
                  <a:cubicBezTo>
                    <a:pt x="119" y="18328"/>
                    <a:pt x="156" y="18291"/>
                    <a:pt x="156" y="18246"/>
                  </a:cubicBezTo>
                  <a:cubicBezTo>
                    <a:pt x="192" y="18063"/>
                    <a:pt x="229" y="17872"/>
                    <a:pt x="302" y="17680"/>
                  </a:cubicBezTo>
                  <a:cubicBezTo>
                    <a:pt x="347" y="17525"/>
                    <a:pt x="420" y="17334"/>
                    <a:pt x="493" y="17151"/>
                  </a:cubicBezTo>
                  <a:cubicBezTo>
                    <a:pt x="649" y="16805"/>
                    <a:pt x="840" y="16421"/>
                    <a:pt x="1105" y="16047"/>
                  </a:cubicBezTo>
                  <a:cubicBezTo>
                    <a:pt x="1296" y="15701"/>
                    <a:pt x="1561" y="15363"/>
                    <a:pt x="1825" y="14980"/>
                  </a:cubicBezTo>
                  <a:lnTo>
                    <a:pt x="1862" y="14980"/>
                  </a:lnTo>
                  <a:cubicBezTo>
                    <a:pt x="2209" y="14524"/>
                    <a:pt x="2583" y="14068"/>
                    <a:pt x="2929" y="13648"/>
                  </a:cubicBezTo>
                  <a:cubicBezTo>
                    <a:pt x="3194" y="13347"/>
                    <a:pt x="3422" y="13082"/>
                    <a:pt x="3686" y="12772"/>
                  </a:cubicBezTo>
                  <a:cubicBezTo>
                    <a:pt x="3997" y="12362"/>
                    <a:pt x="4261" y="12015"/>
                    <a:pt x="4489" y="11714"/>
                  </a:cubicBezTo>
                  <a:cubicBezTo>
                    <a:pt x="4754" y="11294"/>
                    <a:pt x="5055" y="10838"/>
                    <a:pt x="5283" y="10382"/>
                  </a:cubicBezTo>
                  <a:cubicBezTo>
                    <a:pt x="5547" y="9926"/>
                    <a:pt x="5775" y="9433"/>
                    <a:pt x="5967" y="8941"/>
                  </a:cubicBezTo>
                  <a:cubicBezTo>
                    <a:pt x="6195" y="8439"/>
                    <a:pt x="6387" y="7910"/>
                    <a:pt x="6542" y="7417"/>
                  </a:cubicBezTo>
                  <a:cubicBezTo>
                    <a:pt x="6843" y="6350"/>
                    <a:pt x="7034" y="5292"/>
                    <a:pt x="7034" y="4261"/>
                  </a:cubicBezTo>
                  <a:cubicBezTo>
                    <a:pt x="7071" y="3732"/>
                    <a:pt x="7034" y="3194"/>
                    <a:pt x="6961" y="2701"/>
                  </a:cubicBezTo>
                  <a:cubicBezTo>
                    <a:pt x="6916" y="2400"/>
                    <a:pt x="6879" y="2135"/>
                    <a:pt x="6843" y="1944"/>
                  </a:cubicBezTo>
                  <a:cubicBezTo>
                    <a:pt x="6770" y="1716"/>
                    <a:pt x="6688" y="1488"/>
                    <a:pt x="6578" y="1260"/>
                  </a:cubicBezTo>
                  <a:cubicBezTo>
                    <a:pt x="6505" y="1031"/>
                    <a:pt x="6387" y="876"/>
                    <a:pt x="6277" y="685"/>
                  </a:cubicBezTo>
                  <a:cubicBezTo>
                    <a:pt x="6195" y="612"/>
                    <a:pt x="6122" y="539"/>
                    <a:pt x="6086" y="457"/>
                  </a:cubicBezTo>
                  <a:cubicBezTo>
                    <a:pt x="6004" y="420"/>
                    <a:pt x="5931" y="347"/>
                    <a:pt x="5858" y="274"/>
                  </a:cubicBezTo>
                  <a:cubicBezTo>
                    <a:pt x="5702" y="156"/>
                    <a:pt x="5547" y="83"/>
                    <a:pt x="5401" y="46"/>
                  </a:cubicBezTo>
                  <a:cubicBezTo>
                    <a:pt x="5319" y="46"/>
                    <a:pt x="5210" y="1"/>
                    <a:pt x="5137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6"/>
            <p:cNvSpPr/>
            <p:nvPr/>
          </p:nvSpPr>
          <p:spPr>
            <a:xfrm flipH="1">
              <a:off x="7643546" y="2805445"/>
              <a:ext cx="341104" cy="660972"/>
            </a:xfrm>
            <a:custGeom>
              <a:avLst/>
              <a:gdLst/>
              <a:ahLst/>
              <a:cxnLst/>
              <a:rect l="l" t="t" r="r" b="b"/>
              <a:pathLst>
                <a:path w="7180" h="13913" extrusionOk="0">
                  <a:moveTo>
                    <a:pt x="1369" y="1"/>
                  </a:moveTo>
                  <a:cubicBezTo>
                    <a:pt x="1287" y="37"/>
                    <a:pt x="1214" y="37"/>
                    <a:pt x="1141" y="74"/>
                  </a:cubicBezTo>
                  <a:cubicBezTo>
                    <a:pt x="1059" y="119"/>
                    <a:pt x="986" y="156"/>
                    <a:pt x="913" y="229"/>
                  </a:cubicBezTo>
                  <a:cubicBezTo>
                    <a:pt x="758" y="348"/>
                    <a:pt x="602" y="457"/>
                    <a:pt x="493" y="649"/>
                  </a:cubicBezTo>
                  <a:cubicBezTo>
                    <a:pt x="374" y="758"/>
                    <a:pt x="301" y="877"/>
                    <a:pt x="265" y="1032"/>
                  </a:cubicBezTo>
                  <a:cubicBezTo>
                    <a:pt x="146" y="1296"/>
                    <a:pt x="73" y="1597"/>
                    <a:pt x="37" y="1944"/>
                  </a:cubicBezTo>
                  <a:cubicBezTo>
                    <a:pt x="0" y="2245"/>
                    <a:pt x="0" y="2546"/>
                    <a:pt x="37" y="2929"/>
                  </a:cubicBezTo>
                  <a:cubicBezTo>
                    <a:pt x="37" y="3230"/>
                    <a:pt x="110" y="3577"/>
                    <a:pt x="183" y="3951"/>
                  </a:cubicBezTo>
                  <a:cubicBezTo>
                    <a:pt x="265" y="4225"/>
                    <a:pt x="338" y="4526"/>
                    <a:pt x="456" y="4863"/>
                  </a:cubicBezTo>
                  <a:cubicBezTo>
                    <a:pt x="566" y="5173"/>
                    <a:pt x="685" y="5511"/>
                    <a:pt x="794" y="5821"/>
                  </a:cubicBezTo>
                  <a:cubicBezTo>
                    <a:pt x="1095" y="6505"/>
                    <a:pt x="1515" y="7226"/>
                    <a:pt x="2053" y="7910"/>
                  </a:cubicBezTo>
                  <a:cubicBezTo>
                    <a:pt x="2463" y="8512"/>
                    <a:pt x="3002" y="9124"/>
                    <a:pt x="3604" y="9735"/>
                  </a:cubicBezTo>
                  <a:cubicBezTo>
                    <a:pt x="3759" y="9881"/>
                    <a:pt x="3877" y="9999"/>
                    <a:pt x="4023" y="10154"/>
                  </a:cubicBezTo>
                  <a:cubicBezTo>
                    <a:pt x="4142" y="10264"/>
                    <a:pt x="4251" y="10382"/>
                    <a:pt x="4407" y="10492"/>
                  </a:cubicBezTo>
                  <a:cubicBezTo>
                    <a:pt x="4516" y="10565"/>
                    <a:pt x="4598" y="10683"/>
                    <a:pt x="4708" y="10756"/>
                  </a:cubicBezTo>
                  <a:cubicBezTo>
                    <a:pt x="4863" y="10912"/>
                    <a:pt x="5018" y="11021"/>
                    <a:pt x="5164" y="11176"/>
                  </a:cubicBezTo>
                  <a:cubicBezTo>
                    <a:pt x="5510" y="11477"/>
                    <a:pt x="5930" y="11860"/>
                    <a:pt x="6268" y="12280"/>
                  </a:cubicBezTo>
                  <a:cubicBezTo>
                    <a:pt x="6341" y="12472"/>
                    <a:pt x="6423" y="12617"/>
                    <a:pt x="6496" y="12773"/>
                  </a:cubicBezTo>
                  <a:cubicBezTo>
                    <a:pt x="6569" y="12928"/>
                    <a:pt x="6651" y="13074"/>
                    <a:pt x="6760" y="13265"/>
                  </a:cubicBezTo>
                  <a:cubicBezTo>
                    <a:pt x="6842" y="13384"/>
                    <a:pt x="6915" y="13530"/>
                    <a:pt x="7025" y="13721"/>
                  </a:cubicBezTo>
                  <a:cubicBezTo>
                    <a:pt x="7025" y="13758"/>
                    <a:pt x="7070" y="13840"/>
                    <a:pt x="7070" y="13876"/>
                  </a:cubicBezTo>
                  <a:lnTo>
                    <a:pt x="7107" y="13913"/>
                  </a:lnTo>
                  <a:cubicBezTo>
                    <a:pt x="7143" y="13913"/>
                    <a:pt x="7143" y="13876"/>
                    <a:pt x="7143" y="13876"/>
                  </a:cubicBezTo>
                  <a:lnTo>
                    <a:pt x="7143" y="13803"/>
                  </a:lnTo>
                  <a:cubicBezTo>
                    <a:pt x="7143" y="13803"/>
                    <a:pt x="7143" y="13758"/>
                    <a:pt x="7180" y="13758"/>
                  </a:cubicBezTo>
                  <a:lnTo>
                    <a:pt x="7143" y="13721"/>
                  </a:lnTo>
                  <a:cubicBezTo>
                    <a:pt x="7143" y="13685"/>
                    <a:pt x="7107" y="13648"/>
                    <a:pt x="7070" y="13575"/>
                  </a:cubicBezTo>
                  <a:cubicBezTo>
                    <a:pt x="6988" y="13384"/>
                    <a:pt x="6915" y="13156"/>
                    <a:pt x="6797" y="12928"/>
                  </a:cubicBezTo>
                  <a:cubicBezTo>
                    <a:pt x="6687" y="12773"/>
                    <a:pt x="6569" y="12581"/>
                    <a:pt x="6459" y="12435"/>
                  </a:cubicBezTo>
                  <a:cubicBezTo>
                    <a:pt x="6423" y="12316"/>
                    <a:pt x="6341" y="12207"/>
                    <a:pt x="6304" y="12088"/>
                  </a:cubicBezTo>
                  <a:cubicBezTo>
                    <a:pt x="6158" y="11705"/>
                    <a:pt x="6003" y="11295"/>
                    <a:pt x="5848" y="10875"/>
                  </a:cubicBezTo>
                  <a:cubicBezTo>
                    <a:pt x="5738" y="10492"/>
                    <a:pt x="5583" y="10036"/>
                    <a:pt x="5474" y="9543"/>
                  </a:cubicBezTo>
                  <a:cubicBezTo>
                    <a:pt x="5355" y="9087"/>
                    <a:pt x="5246" y="8631"/>
                    <a:pt x="5127" y="8211"/>
                  </a:cubicBezTo>
                  <a:lnTo>
                    <a:pt x="5091" y="7910"/>
                  </a:lnTo>
                  <a:lnTo>
                    <a:pt x="4972" y="7527"/>
                  </a:lnTo>
                  <a:cubicBezTo>
                    <a:pt x="4972" y="7372"/>
                    <a:pt x="4936" y="7263"/>
                    <a:pt x="4899" y="7107"/>
                  </a:cubicBezTo>
                  <a:lnTo>
                    <a:pt x="4863" y="6916"/>
                  </a:lnTo>
                  <a:cubicBezTo>
                    <a:pt x="4744" y="6542"/>
                    <a:pt x="4671" y="6122"/>
                    <a:pt x="4598" y="5776"/>
                  </a:cubicBezTo>
                  <a:cubicBezTo>
                    <a:pt x="4370" y="4681"/>
                    <a:pt x="4142" y="3577"/>
                    <a:pt x="3759" y="2510"/>
                  </a:cubicBezTo>
                  <a:cubicBezTo>
                    <a:pt x="3604" y="2126"/>
                    <a:pt x="3458" y="1825"/>
                    <a:pt x="3303" y="1488"/>
                  </a:cubicBezTo>
                  <a:cubicBezTo>
                    <a:pt x="3193" y="1333"/>
                    <a:pt x="3111" y="1178"/>
                    <a:pt x="3002" y="1032"/>
                  </a:cubicBezTo>
                  <a:cubicBezTo>
                    <a:pt x="2883" y="877"/>
                    <a:pt x="2774" y="722"/>
                    <a:pt x="2692" y="612"/>
                  </a:cubicBezTo>
                  <a:cubicBezTo>
                    <a:pt x="2546" y="457"/>
                    <a:pt x="2427" y="348"/>
                    <a:pt x="2281" y="229"/>
                  </a:cubicBezTo>
                  <a:cubicBezTo>
                    <a:pt x="2126" y="119"/>
                    <a:pt x="1971" y="74"/>
                    <a:pt x="1825" y="37"/>
                  </a:cubicBezTo>
                  <a:cubicBezTo>
                    <a:pt x="1743" y="1"/>
                    <a:pt x="1670" y="1"/>
                    <a:pt x="1597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6"/>
            <p:cNvSpPr/>
            <p:nvPr/>
          </p:nvSpPr>
          <p:spPr>
            <a:xfrm flipH="1">
              <a:off x="7663450" y="2892147"/>
              <a:ext cx="256208" cy="534412"/>
            </a:xfrm>
            <a:custGeom>
              <a:avLst/>
              <a:gdLst/>
              <a:ahLst/>
              <a:cxnLst/>
              <a:rect l="l" t="t" r="r" b="b"/>
              <a:pathLst>
                <a:path w="5393" h="11249" extrusionOk="0">
                  <a:moveTo>
                    <a:pt x="1" y="0"/>
                  </a:moveTo>
                  <a:lnTo>
                    <a:pt x="1" y="37"/>
                  </a:lnTo>
                  <a:cubicBezTo>
                    <a:pt x="147" y="913"/>
                    <a:pt x="411" y="1788"/>
                    <a:pt x="721" y="2628"/>
                  </a:cubicBezTo>
                  <a:cubicBezTo>
                    <a:pt x="1022" y="3458"/>
                    <a:pt x="1369" y="4297"/>
                    <a:pt x="1780" y="5091"/>
                  </a:cubicBezTo>
                  <a:cubicBezTo>
                    <a:pt x="2163" y="5930"/>
                    <a:pt x="2582" y="6733"/>
                    <a:pt x="3002" y="7490"/>
                  </a:cubicBezTo>
                  <a:cubicBezTo>
                    <a:pt x="3194" y="7873"/>
                    <a:pt x="3422" y="8211"/>
                    <a:pt x="3650" y="8557"/>
                  </a:cubicBezTo>
                  <a:cubicBezTo>
                    <a:pt x="3878" y="8858"/>
                    <a:pt x="4106" y="9196"/>
                    <a:pt x="4334" y="9543"/>
                  </a:cubicBezTo>
                  <a:cubicBezTo>
                    <a:pt x="4672" y="10035"/>
                    <a:pt x="5018" y="10564"/>
                    <a:pt x="5246" y="11139"/>
                  </a:cubicBezTo>
                  <a:cubicBezTo>
                    <a:pt x="5246" y="11176"/>
                    <a:pt x="5283" y="11212"/>
                    <a:pt x="5283" y="11249"/>
                  </a:cubicBezTo>
                  <a:lnTo>
                    <a:pt x="5356" y="11249"/>
                  </a:lnTo>
                  <a:cubicBezTo>
                    <a:pt x="5356" y="11249"/>
                    <a:pt x="5392" y="11249"/>
                    <a:pt x="5392" y="11212"/>
                  </a:cubicBezTo>
                  <a:cubicBezTo>
                    <a:pt x="5319" y="11021"/>
                    <a:pt x="5246" y="10838"/>
                    <a:pt x="5128" y="10647"/>
                  </a:cubicBezTo>
                  <a:cubicBezTo>
                    <a:pt x="5055" y="10491"/>
                    <a:pt x="4973" y="10300"/>
                    <a:pt x="4863" y="10108"/>
                  </a:cubicBezTo>
                  <a:lnTo>
                    <a:pt x="4179" y="9087"/>
                  </a:lnTo>
                  <a:cubicBezTo>
                    <a:pt x="3951" y="8740"/>
                    <a:pt x="3723" y="8439"/>
                    <a:pt x="3495" y="8101"/>
                  </a:cubicBezTo>
                  <a:cubicBezTo>
                    <a:pt x="3376" y="7910"/>
                    <a:pt x="3267" y="7755"/>
                    <a:pt x="3148" y="7563"/>
                  </a:cubicBezTo>
                  <a:cubicBezTo>
                    <a:pt x="3112" y="7490"/>
                    <a:pt x="3075" y="7371"/>
                    <a:pt x="3039" y="7299"/>
                  </a:cubicBezTo>
                  <a:cubicBezTo>
                    <a:pt x="2966" y="7189"/>
                    <a:pt x="2920" y="7107"/>
                    <a:pt x="2847" y="6997"/>
                  </a:cubicBezTo>
                  <a:cubicBezTo>
                    <a:pt x="2546" y="6459"/>
                    <a:pt x="2281" y="5894"/>
                    <a:pt x="1971" y="5319"/>
                  </a:cubicBezTo>
                  <a:cubicBezTo>
                    <a:pt x="1707" y="4753"/>
                    <a:pt x="1442" y="4179"/>
                    <a:pt x="1178" y="3576"/>
                  </a:cubicBezTo>
                  <a:cubicBezTo>
                    <a:pt x="685" y="2436"/>
                    <a:pt x="302" y="1259"/>
                    <a:pt x="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6"/>
            <p:cNvSpPr/>
            <p:nvPr/>
          </p:nvSpPr>
          <p:spPr>
            <a:xfrm flipH="1">
              <a:off x="7551184" y="2565337"/>
              <a:ext cx="108412" cy="875943"/>
            </a:xfrm>
            <a:custGeom>
              <a:avLst/>
              <a:gdLst/>
              <a:ahLst/>
              <a:cxnLst/>
              <a:rect l="l" t="t" r="r" b="b"/>
              <a:pathLst>
                <a:path w="2282" h="18438" extrusionOk="0">
                  <a:moveTo>
                    <a:pt x="73" y="1"/>
                  </a:moveTo>
                  <a:cubicBezTo>
                    <a:pt x="0" y="1178"/>
                    <a:pt x="0" y="2355"/>
                    <a:pt x="0" y="3531"/>
                  </a:cubicBezTo>
                  <a:cubicBezTo>
                    <a:pt x="0" y="4717"/>
                    <a:pt x="37" y="5858"/>
                    <a:pt x="110" y="6998"/>
                  </a:cubicBezTo>
                  <a:cubicBezTo>
                    <a:pt x="228" y="8138"/>
                    <a:pt x="338" y="9279"/>
                    <a:pt x="529" y="10419"/>
                  </a:cubicBezTo>
                  <a:cubicBezTo>
                    <a:pt x="602" y="10985"/>
                    <a:pt x="721" y="11559"/>
                    <a:pt x="831" y="12125"/>
                  </a:cubicBezTo>
                  <a:cubicBezTo>
                    <a:pt x="913" y="12426"/>
                    <a:pt x="949" y="12736"/>
                    <a:pt x="1022" y="13001"/>
                  </a:cubicBezTo>
                  <a:cubicBezTo>
                    <a:pt x="1095" y="13302"/>
                    <a:pt x="1177" y="13566"/>
                    <a:pt x="1214" y="13876"/>
                  </a:cubicBezTo>
                  <a:cubicBezTo>
                    <a:pt x="1405" y="14597"/>
                    <a:pt x="1597" y="15354"/>
                    <a:pt x="1779" y="16121"/>
                  </a:cubicBezTo>
                  <a:cubicBezTo>
                    <a:pt x="1861" y="16495"/>
                    <a:pt x="1934" y="16878"/>
                    <a:pt x="2007" y="17261"/>
                  </a:cubicBezTo>
                  <a:cubicBezTo>
                    <a:pt x="2089" y="17635"/>
                    <a:pt x="2162" y="18018"/>
                    <a:pt x="2199" y="18401"/>
                  </a:cubicBezTo>
                  <a:lnTo>
                    <a:pt x="2235" y="18438"/>
                  </a:lnTo>
                  <a:cubicBezTo>
                    <a:pt x="2281" y="18438"/>
                    <a:pt x="2281" y="18401"/>
                    <a:pt x="2281" y="18356"/>
                  </a:cubicBezTo>
                  <a:cubicBezTo>
                    <a:pt x="2199" y="17790"/>
                    <a:pt x="2126" y="17215"/>
                    <a:pt x="2007" y="16650"/>
                  </a:cubicBezTo>
                  <a:cubicBezTo>
                    <a:pt x="1898" y="16075"/>
                    <a:pt x="1743" y="15509"/>
                    <a:pt x="1633" y="14980"/>
                  </a:cubicBezTo>
                  <a:cubicBezTo>
                    <a:pt x="1478" y="14406"/>
                    <a:pt x="1323" y="13840"/>
                    <a:pt x="1214" y="13265"/>
                  </a:cubicBezTo>
                  <a:cubicBezTo>
                    <a:pt x="1059" y="12700"/>
                    <a:pt x="949" y="12088"/>
                    <a:pt x="831" y="11514"/>
                  </a:cubicBezTo>
                  <a:cubicBezTo>
                    <a:pt x="685" y="10757"/>
                    <a:pt x="566" y="9999"/>
                    <a:pt x="456" y="9233"/>
                  </a:cubicBezTo>
                  <a:cubicBezTo>
                    <a:pt x="301" y="8093"/>
                    <a:pt x="183" y="6952"/>
                    <a:pt x="146" y="5776"/>
                  </a:cubicBezTo>
                  <a:cubicBezTo>
                    <a:pt x="73" y="4635"/>
                    <a:pt x="37" y="3495"/>
                    <a:pt x="73" y="2318"/>
                  </a:cubicBezTo>
                  <a:cubicBezTo>
                    <a:pt x="73" y="1561"/>
                    <a:pt x="110" y="795"/>
                    <a:pt x="14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6"/>
            <p:cNvSpPr/>
            <p:nvPr/>
          </p:nvSpPr>
          <p:spPr>
            <a:xfrm flipH="1">
              <a:off x="7239151" y="2681068"/>
              <a:ext cx="256208" cy="769336"/>
            </a:xfrm>
            <a:custGeom>
              <a:avLst/>
              <a:gdLst/>
              <a:ahLst/>
              <a:cxnLst/>
              <a:rect l="l" t="t" r="r" b="b"/>
              <a:pathLst>
                <a:path w="5393" h="16194" extrusionOk="0">
                  <a:moveTo>
                    <a:pt x="5356" y="1"/>
                  </a:moveTo>
                  <a:lnTo>
                    <a:pt x="5319" y="37"/>
                  </a:lnTo>
                  <a:cubicBezTo>
                    <a:pt x="5164" y="1059"/>
                    <a:pt x="4982" y="2053"/>
                    <a:pt x="4708" y="3039"/>
                  </a:cubicBezTo>
                  <a:cubicBezTo>
                    <a:pt x="4480" y="4024"/>
                    <a:pt x="4216" y="5018"/>
                    <a:pt x="3914" y="6003"/>
                  </a:cubicBezTo>
                  <a:cubicBezTo>
                    <a:pt x="3613" y="6989"/>
                    <a:pt x="3303" y="7937"/>
                    <a:pt x="2966" y="8932"/>
                  </a:cubicBezTo>
                  <a:cubicBezTo>
                    <a:pt x="2884" y="9160"/>
                    <a:pt x="2774" y="9388"/>
                    <a:pt x="2701" y="9652"/>
                  </a:cubicBezTo>
                  <a:cubicBezTo>
                    <a:pt x="2619" y="9881"/>
                    <a:pt x="2546" y="10109"/>
                    <a:pt x="2473" y="10337"/>
                  </a:cubicBezTo>
                  <a:cubicBezTo>
                    <a:pt x="2318" y="10793"/>
                    <a:pt x="2163" y="11249"/>
                    <a:pt x="2017" y="11742"/>
                  </a:cubicBezTo>
                  <a:cubicBezTo>
                    <a:pt x="1825" y="12198"/>
                    <a:pt x="1670" y="12654"/>
                    <a:pt x="1479" y="13110"/>
                  </a:cubicBezTo>
                  <a:lnTo>
                    <a:pt x="1479" y="13146"/>
                  </a:lnTo>
                  <a:cubicBezTo>
                    <a:pt x="1287" y="13639"/>
                    <a:pt x="1059" y="14095"/>
                    <a:pt x="831" y="14597"/>
                  </a:cubicBezTo>
                  <a:cubicBezTo>
                    <a:pt x="758" y="14706"/>
                    <a:pt x="722" y="14825"/>
                    <a:pt x="649" y="14971"/>
                  </a:cubicBezTo>
                  <a:cubicBezTo>
                    <a:pt x="566" y="15090"/>
                    <a:pt x="493" y="15235"/>
                    <a:pt x="420" y="15354"/>
                  </a:cubicBezTo>
                  <a:cubicBezTo>
                    <a:pt x="302" y="15619"/>
                    <a:pt x="147" y="15883"/>
                    <a:pt x="37" y="16111"/>
                  </a:cubicBezTo>
                  <a:cubicBezTo>
                    <a:pt x="1" y="16148"/>
                    <a:pt x="1" y="16193"/>
                    <a:pt x="37" y="16193"/>
                  </a:cubicBezTo>
                  <a:lnTo>
                    <a:pt x="110" y="16193"/>
                  </a:lnTo>
                  <a:cubicBezTo>
                    <a:pt x="375" y="15737"/>
                    <a:pt x="603" y="15281"/>
                    <a:pt x="877" y="14825"/>
                  </a:cubicBezTo>
                  <a:cubicBezTo>
                    <a:pt x="1105" y="14369"/>
                    <a:pt x="1287" y="13949"/>
                    <a:pt x="1479" y="13493"/>
                  </a:cubicBezTo>
                  <a:cubicBezTo>
                    <a:pt x="1862" y="12581"/>
                    <a:pt x="2163" y="11669"/>
                    <a:pt x="2473" y="10720"/>
                  </a:cubicBezTo>
                  <a:cubicBezTo>
                    <a:pt x="2546" y="10492"/>
                    <a:pt x="2619" y="10264"/>
                    <a:pt x="2701" y="10036"/>
                  </a:cubicBezTo>
                  <a:cubicBezTo>
                    <a:pt x="2774" y="9808"/>
                    <a:pt x="2847" y="9579"/>
                    <a:pt x="2966" y="9306"/>
                  </a:cubicBezTo>
                  <a:cubicBezTo>
                    <a:pt x="3112" y="8850"/>
                    <a:pt x="3267" y="8357"/>
                    <a:pt x="3422" y="7864"/>
                  </a:cubicBezTo>
                  <a:cubicBezTo>
                    <a:pt x="3759" y="6879"/>
                    <a:pt x="4070" y="5930"/>
                    <a:pt x="4334" y="4936"/>
                  </a:cubicBezTo>
                  <a:cubicBezTo>
                    <a:pt x="4562" y="4142"/>
                    <a:pt x="4754" y="3340"/>
                    <a:pt x="4936" y="2546"/>
                  </a:cubicBezTo>
                  <a:cubicBezTo>
                    <a:pt x="5128" y="1707"/>
                    <a:pt x="5283" y="867"/>
                    <a:pt x="5392" y="37"/>
                  </a:cubicBezTo>
                  <a:cubicBezTo>
                    <a:pt x="5392" y="37"/>
                    <a:pt x="5392" y="1"/>
                    <a:pt x="535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6"/>
            <p:cNvSpPr/>
            <p:nvPr/>
          </p:nvSpPr>
          <p:spPr>
            <a:xfrm flipH="1">
              <a:off x="7657840" y="2581395"/>
              <a:ext cx="58102" cy="78055"/>
            </a:xfrm>
            <a:custGeom>
              <a:avLst/>
              <a:gdLst/>
              <a:ahLst/>
              <a:cxnLst/>
              <a:rect l="l" t="t" r="r" b="b"/>
              <a:pathLst>
                <a:path w="1223" h="1643" extrusionOk="0">
                  <a:moveTo>
                    <a:pt x="46" y="0"/>
                  </a:moveTo>
                  <a:cubicBezTo>
                    <a:pt x="0" y="0"/>
                    <a:pt x="0" y="0"/>
                    <a:pt x="0" y="46"/>
                  </a:cubicBezTo>
                  <a:cubicBezTo>
                    <a:pt x="155" y="347"/>
                    <a:pt x="311" y="612"/>
                    <a:pt x="502" y="876"/>
                  </a:cubicBezTo>
                  <a:cubicBezTo>
                    <a:pt x="685" y="1141"/>
                    <a:pt x="913" y="1414"/>
                    <a:pt x="1141" y="1597"/>
                  </a:cubicBezTo>
                  <a:lnTo>
                    <a:pt x="1186" y="1643"/>
                  </a:lnTo>
                  <a:lnTo>
                    <a:pt x="1223" y="1597"/>
                  </a:lnTo>
                  <a:lnTo>
                    <a:pt x="1223" y="1560"/>
                  </a:lnTo>
                  <a:cubicBezTo>
                    <a:pt x="913" y="1296"/>
                    <a:pt x="648" y="995"/>
                    <a:pt x="457" y="685"/>
                  </a:cubicBezTo>
                  <a:cubicBezTo>
                    <a:pt x="311" y="457"/>
                    <a:pt x="192" y="229"/>
                    <a:pt x="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6"/>
            <p:cNvSpPr/>
            <p:nvPr/>
          </p:nvSpPr>
          <p:spPr>
            <a:xfrm flipH="1">
              <a:off x="7657841" y="2678930"/>
              <a:ext cx="92355" cy="110550"/>
            </a:xfrm>
            <a:custGeom>
              <a:avLst/>
              <a:gdLst/>
              <a:ahLst/>
              <a:cxnLst/>
              <a:rect l="l" t="t" r="r" b="b"/>
              <a:pathLst>
                <a:path w="1944" h="2327" extrusionOk="0">
                  <a:moveTo>
                    <a:pt x="1" y="0"/>
                  </a:moveTo>
                  <a:lnTo>
                    <a:pt x="1" y="46"/>
                  </a:lnTo>
                  <a:cubicBezTo>
                    <a:pt x="37" y="155"/>
                    <a:pt x="119" y="274"/>
                    <a:pt x="156" y="383"/>
                  </a:cubicBezTo>
                  <a:cubicBezTo>
                    <a:pt x="229" y="456"/>
                    <a:pt x="265" y="575"/>
                    <a:pt x="347" y="684"/>
                  </a:cubicBezTo>
                  <a:cubicBezTo>
                    <a:pt x="493" y="876"/>
                    <a:pt x="648" y="1104"/>
                    <a:pt x="803" y="1259"/>
                  </a:cubicBezTo>
                  <a:cubicBezTo>
                    <a:pt x="1141" y="1642"/>
                    <a:pt x="1488" y="1980"/>
                    <a:pt x="1862" y="2281"/>
                  </a:cubicBezTo>
                  <a:lnTo>
                    <a:pt x="1907" y="2326"/>
                  </a:lnTo>
                  <a:lnTo>
                    <a:pt x="1944" y="2281"/>
                  </a:lnTo>
                  <a:lnTo>
                    <a:pt x="1944" y="2244"/>
                  </a:lnTo>
                  <a:cubicBezTo>
                    <a:pt x="1825" y="2171"/>
                    <a:pt x="1752" y="2098"/>
                    <a:pt x="1679" y="2016"/>
                  </a:cubicBezTo>
                  <a:cubicBezTo>
                    <a:pt x="1451" y="1825"/>
                    <a:pt x="1223" y="1597"/>
                    <a:pt x="995" y="1368"/>
                  </a:cubicBezTo>
                  <a:cubicBezTo>
                    <a:pt x="767" y="1140"/>
                    <a:pt x="575" y="876"/>
                    <a:pt x="384" y="611"/>
                  </a:cubicBezTo>
                  <a:cubicBezTo>
                    <a:pt x="265" y="420"/>
                    <a:pt x="156" y="228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6"/>
            <p:cNvSpPr/>
            <p:nvPr/>
          </p:nvSpPr>
          <p:spPr>
            <a:xfrm flipH="1">
              <a:off x="7650905" y="2819745"/>
              <a:ext cx="113590" cy="112308"/>
            </a:xfrm>
            <a:custGeom>
              <a:avLst/>
              <a:gdLst/>
              <a:ahLst/>
              <a:cxnLst/>
              <a:rect l="l" t="t" r="r" b="b"/>
              <a:pathLst>
                <a:path w="2391" h="2364" extrusionOk="0">
                  <a:moveTo>
                    <a:pt x="37" y="1"/>
                  </a:moveTo>
                  <a:cubicBezTo>
                    <a:pt x="1" y="1"/>
                    <a:pt x="1" y="47"/>
                    <a:pt x="1" y="47"/>
                  </a:cubicBezTo>
                  <a:cubicBezTo>
                    <a:pt x="156" y="275"/>
                    <a:pt x="302" y="503"/>
                    <a:pt x="457" y="731"/>
                  </a:cubicBezTo>
                  <a:cubicBezTo>
                    <a:pt x="648" y="959"/>
                    <a:pt x="840" y="1141"/>
                    <a:pt x="1022" y="1333"/>
                  </a:cubicBezTo>
                  <a:cubicBezTo>
                    <a:pt x="1442" y="1716"/>
                    <a:pt x="1862" y="2054"/>
                    <a:pt x="2354" y="2364"/>
                  </a:cubicBezTo>
                  <a:lnTo>
                    <a:pt x="2391" y="2364"/>
                  </a:lnTo>
                  <a:lnTo>
                    <a:pt x="2391" y="2282"/>
                  </a:lnTo>
                  <a:cubicBezTo>
                    <a:pt x="2017" y="2054"/>
                    <a:pt x="1670" y="1789"/>
                    <a:pt x="1333" y="1524"/>
                  </a:cubicBezTo>
                  <a:cubicBezTo>
                    <a:pt x="1141" y="1333"/>
                    <a:pt x="949" y="1141"/>
                    <a:pt x="758" y="913"/>
                  </a:cubicBezTo>
                  <a:cubicBezTo>
                    <a:pt x="566" y="731"/>
                    <a:pt x="384" y="503"/>
                    <a:pt x="229" y="275"/>
                  </a:cubicBezTo>
                  <a:cubicBezTo>
                    <a:pt x="192" y="193"/>
                    <a:pt x="110" y="120"/>
                    <a:pt x="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6"/>
            <p:cNvSpPr/>
            <p:nvPr/>
          </p:nvSpPr>
          <p:spPr>
            <a:xfrm flipH="1">
              <a:off x="7632709" y="2971439"/>
              <a:ext cx="101001" cy="92355"/>
            </a:xfrm>
            <a:custGeom>
              <a:avLst/>
              <a:gdLst/>
              <a:ahLst/>
              <a:cxnLst/>
              <a:rect l="l" t="t" r="r" b="b"/>
              <a:pathLst>
                <a:path w="2126" h="1944" extrusionOk="0">
                  <a:moveTo>
                    <a:pt x="37" y="1"/>
                  </a:moveTo>
                  <a:lnTo>
                    <a:pt x="37" y="46"/>
                  </a:lnTo>
                  <a:cubicBezTo>
                    <a:pt x="0" y="46"/>
                    <a:pt x="0" y="83"/>
                    <a:pt x="0" y="83"/>
                  </a:cubicBezTo>
                  <a:cubicBezTo>
                    <a:pt x="338" y="420"/>
                    <a:pt x="648" y="767"/>
                    <a:pt x="986" y="1068"/>
                  </a:cubicBezTo>
                  <a:cubicBezTo>
                    <a:pt x="1141" y="1223"/>
                    <a:pt x="1287" y="1369"/>
                    <a:pt x="1478" y="1524"/>
                  </a:cubicBezTo>
                  <a:cubicBezTo>
                    <a:pt x="1670" y="1679"/>
                    <a:pt x="1861" y="1789"/>
                    <a:pt x="2053" y="1944"/>
                  </a:cubicBezTo>
                  <a:cubicBezTo>
                    <a:pt x="2089" y="1944"/>
                    <a:pt x="2089" y="1944"/>
                    <a:pt x="2089" y="1907"/>
                  </a:cubicBezTo>
                  <a:cubicBezTo>
                    <a:pt x="2126" y="1907"/>
                    <a:pt x="2126" y="1871"/>
                    <a:pt x="2089" y="1871"/>
                  </a:cubicBezTo>
                  <a:cubicBezTo>
                    <a:pt x="1971" y="1789"/>
                    <a:pt x="1861" y="1716"/>
                    <a:pt x="1706" y="1643"/>
                  </a:cubicBezTo>
                  <a:cubicBezTo>
                    <a:pt x="1597" y="1524"/>
                    <a:pt x="1478" y="1451"/>
                    <a:pt x="1369" y="1333"/>
                  </a:cubicBezTo>
                  <a:cubicBezTo>
                    <a:pt x="913" y="913"/>
                    <a:pt x="493" y="457"/>
                    <a:pt x="73" y="4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6"/>
            <p:cNvSpPr/>
            <p:nvPr/>
          </p:nvSpPr>
          <p:spPr>
            <a:xfrm flipH="1">
              <a:off x="7612754" y="3108833"/>
              <a:ext cx="63327" cy="56724"/>
            </a:xfrm>
            <a:custGeom>
              <a:avLst/>
              <a:gdLst/>
              <a:ahLst/>
              <a:cxnLst/>
              <a:rect l="l" t="t" r="r" b="b"/>
              <a:pathLst>
                <a:path w="1333" h="1194" extrusionOk="0">
                  <a:moveTo>
                    <a:pt x="1" y="1"/>
                  </a:moveTo>
                  <a:lnTo>
                    <a:pt x="1" y="37"/>
                  </a:lnTo>
                  <a:cubicBezTo>
                    <a:pt x="156" y="265"/>
                    <a:pt x="347" y="493"/>
                    <a:pt x="575" y="685"/>
                  </a:cubicBezTo>
                  <a:cubicBezTo>
                    <a:pt x="803" y="877"/>
                    <a:pt x="1032" y="1032"/>
                    <a:pt x="1296" y="1178"/>
                  </a:cubicBezTo>
                  <a:cubicBezTo>
                    <a:pt x="1296" y="1190"/>
                    <a:pt x="1300" y="1194"/>
                    <a:pt x="1306" y="1194"/>
                  </a:cubicBezTo>
                  <a:cubicBezTo>
                    <a:pt x="1316" y="1194"/>
                    <a:pt x="1333" y="1178"/>
                    <a:pt x="1333" y="1178"/>
                  </a:cubicBezTo>
                  <a:lnTo>
                    <a:pt x="1333" y="1141"/>
                  </a:lnTo>
                  <a:cubicBezTo>
                    <a:pt x="1068" y="986"/>
                    <a:pt x="840" y="804"/>
                    <a:pt x="612" y="612"/>
                  </a:cubicBezTo>
                  <a:cubicBezTo>
                    <a:pt x="384" y="420"/>
                    <a:pt x="192" y="229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6"/>
            <p:cNvSpPr/>
            <p:nvPr/>
          </p:nvSpPr>
          <p:spPr>
            <a:xfrm flipH="1">
              <a:off x="7600164" y="3199004"/>
              <a:ext cx="25179" cy="18243"/>
            </a:xfrm>
            <a:custGeom>
              <a:avLst/>
              <a:gdLst/>
              <a:ahLst/>
              <a:cxnLst/>
              <a:rect l="l" t="t" r="r" b="b"/>
              <a:pathLst>
                <a:path w="530" h="384" extrusionOk="0">
                  <a:moveTo>
                    <a:pt x="0" y="0"/>
                  </a:moveTo>
                  <a:lnTo>
                    <a:pt x="0" y="46"/>
                  </a:lnTo>
                  <a:cubicBezTo>
                    <a:pt x="37" y="82"/>
                    <a:pt x="73" y="119"/>
                    <a:pt x="110" y="155"/>
                  </a:cubicBezTo>
                  <a:cubicBezTo>
                    <a:pt x="146" y="155"/>
                    <a:pt x="192" y="192"/>
                    <a:pt x="228" y="228"/>
                  </a:cubicBezTo>
                  <a:cubicBezTo>
                    <a:pt x="301" y="274"/>
                    <a:pt x="420" y="347"/>
                    <a:pt x="493" y="383"/>
                  </a:cubicBezTo>
                  <a:lnTo>
                    <a:pt x="529" y="383"/>
                  </a:lnTo>
                  <a:lnTo>
                    <a:pt x="529" y="347"/>
                  </a:lnTo>
                  <a:lnTo>
                    <a:pt x="529" y="310"/>
                  </a:lnTo>
                  <a:lnTo>
                    <a:pt x="493" y="310"/>
                  </a:lnTo>
                  <a:cubicBezTo>
                    <a:pt x="420" y="274"/>
                    <a:pt x="338" y="228"/>
                    <a:pt x="301" y="192"/>
                  </a:cubicBezTo>
                  <a:cubicBezTo>
                    <a:pt x="228" y="119"/>
                    <a:pt x="146" y="82"/>
                    <a:pt x="7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6"/>
            <p:cNvSpPr/>
            <p:nvPr/>
          </p:nvSpPr>
          <p:spPr>
            <a:xfrm flipH="1">
              <a:off x="7905312" y="2904690"/>
              <a:ext cx="52496" cy="42994"/>
            </a:xfrm>
            <a:custGeom>
              <a:avLst/>
              <a:gdLst/>
              <a:ahLst/>
              <a:cxnLst/>
              <a:rect l="l" t="t" r="r" b="b"/>
              <a:pathLst>
                <a:path w="1105" h="905" extrusionOk="0">
                  <a:moveTo>
                    <a:pt x="1" y="1"/>
                  </a:moveTo>
                  <a:lnTo>
                    <a:pt x="1" y="83"/>
                  </a:lnTo>
                  <a:lnTo>
                    <a:pt x="229" y="311"/>
                  </a:lnTo>
                  <a:cubicBezTo>
                    <a:pt x="302" y="384"/>
                    <a:pt x="384" y="421"/>
                    <a:pt x="457" y="494"/>
                  </a:cubicBezTo>
                  <a:cubicBezTo>
                    <a:pt x="649" y="649"/>
                    <a:pt x="840" y="767"/>
                    <a:pt x="1032" y="877"/>
                  </a:cubicBezTo>
                  <a:cubicBezTo>
                    <a:pt x="1032" y="895"/>
                    <a:pt x="1041" y="904"/>
                    <a:pt x="1050" y="904"/>
                  </a:cubicBezTo>
                  <a:cubicBezTo>
                    <a:pt x="1059" y="904"/>
                    <a:pt x="1068" y="895"/>
                    <a:pt x="1068" y="877"/>
                  </a:cubicBezTo>
                  <a:cubicBezTo>
                    <a:pt x="1105" y="877"/>
                    <a:pt x="1068" y="840"/>
                    <a:pt x="1068" y="840"/>
                  </a:cubicBezTo>
                  <a:cubicBezTo>
                    <a:pt x="950" y="767"/>
                    <a:pt x="804" y="649"/>
                    <a:pt x="685" y="576"/>
                  </a:cubicBezTo>
                  <a:cubicBezTo>
                    <a:pt x="576" y="494"/>
                    <a:pt x="457" y="384"/>
                    <a:pt x="348" y="311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6"/>
            <p:cNvSpPr/>
            <p:nvPr/>
          </p:nvSpPr>
          <p:spPr>
            <a:xfrm flipH="1">
              <a:off x="7872817" y="3000514"/>
              <a:ext cx="74159" cy="50738"/>
            </a:xfrm>
            <a:custGeom>
              <a:avLst/>
              <a:gdLst/>
              <a:ahLst/>
              <a:cxnLst/>
              <a:rect l="l" t="t" r="r" b="b"/>
              <a:pathLst>
                <a:path w="1561" h="1068" extrusionOk="0">
                  <a:moveTo>
                    <a:pt x="37" y="0"/>
                  </a:moveTo>
                  <a:cubicBezTo>
                    <a:pt x="1" y="0"/>
                    <a:pt x="1" y="37"/>
                    <a:pt x="37" y="37"/>
                  </a:cubicBezTo>
                  <a:cubicBezTo>
                    <a:pt x="229" y="265"/>
                    <a:pt x="457" y="456"/>
                    <a:pt x="685" y="648"/>
                  </a:cubicBezTo>
                  <a:cubicBezTo>
                    <a:pt x="950" y="803"/>
                    <a:pt x="1214" y="949"/>
                    <a:pt x="1524" y="1067"/>
                  </a:cubicBezTo>
                  <a:cubicBezTo>
                    <a:pt x="1524" y="1067"/>
                    <a:pt x="1561" y="1067"/>
                    <a:pt x="1561" y="1031"/>
                  </a:cubicBezTo>
                  <a:cubicBezTo>
                    <a:pt x="1561" y="1031"/>
                    <a:pt x="1561" y="985"/>
                    <a:pt x="1524" y="985"/>
                  </a:cubicBezTo>
                  <a:cubicBezTo>
                    <a:pt x="1442" y="949"/>
                    <a:pt x="1333" y="912"/>
                    <a:pt x="1214" y="876"/>
                  </a:cubicBezTo>
                  <a:cubicBezTo>
                    <a:pt x="1068" y="803"/>
                    <a:pt x="913" y="684"/>
                    <a:pt x="804" y="611"/>
                  </a:cubicBezTo>
                  <a:cubicBezTo>
                    <a:pt x="649" y="493"/>
                    <a:pt x="494" y="383"/>
                    <a:pt x="348" y="265"/>
                  </a:cubicBezTo>
                  <a:cubicBezTo>
                    <a:pt x="266" y="192"/>
                    <a:pt x="156" y="73"/>
                    <a:pt x="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6"/>
            <p:cNvSpPr/>
            <p:nvPr/>
          </p:nvSpPr>
          <p:spPr>
            <a:xfrm flipH="1">
              <a:off x="7831199" y="3110591"/>
              <a:ext cx="68933" cy="36438"/>
            </a:xfrm>
            <a:custGeom>
              <a:avLst/>
              <a:gdLst/>
              <a:ahLst/>
              <a:cxnLst/>
              <a:rect l="l" t="t" r="r" b="b"/>
              <a:pathLst>
                <a:path w="1451" h="767" extrusionOk="0">
                  <a:moveTo>
                    <a:pt x="46" y="0"/>
                  </a:moveTo>
                  <a:lnTo>
                    <a:pt x="46" y="37"/>
                  </a:lnTo>
                  <a:cubicBezTo>
                    <a:pt x="0" y="37"/>
                    <a:pt x="0" y="82"/>
                    <a:pt x="46" y="82"/>
                  </a:cubicBezTo>
                  <a:cubicBezTo>
                    <a:pt x="274" y="192"/>
                    <a:pt x="456" y="347"/>
                    <a:pt x="684" y="456"/>
                  </a:cubicBezTo>
                  <a:cubicBezTo>
                    <a:pt x="803" y="538"/>
                    <a:pt x="913" y="575"/>
                    <a:pt x="1031" y="611"/>
                  </a:cubicBezTo>
                  <a:cubicBezTo>
                    <a:pt x="1141" y="684"/>
                    <a:pt x="1296" y="721"/>
                    <a:pt x="1414" y="767"/>
                  </a:cubicBezTo>
                  <a:cubicBezTo>
                    <a:pt x="1451" y="767"/>
                    <a:pt x="1451" y="767"/>
                    <a:pt x="1451" y="721"/>
                  </a:cubicBezTo>
                  <a:lnTo>
                    <a:pt x="1451" y="684"/>
                  </a:lnTo>
                  <a:cubicBezTo>
                    <a:pt x="1332" y="648"/>
                    <a:pt x="1259" y="648"/>
                    <a:pt x="1186" y="611"/>
                  </a:cubicBezTo>
                  <a:cubicBezTo>
                    <a:pt x="1068" y="575"/>
                    <a:pt x="995" y="538"/>
                    <a:pt x="876" y="493"/>
                  </a:cubicBezTo>
                  <a:cubicBezTo>
                    <a:pt x="611" y="347"/>
                    <a:pt x="347" y="192"/>
                    <a:pt x="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6"/>
            <p:cNvSpPr/>
            <p:nvPr/>
          </p:nvSpPr>
          <p:spPr>
            <a:xfrm flipH="1">
              <a:off x="7786113" y="3197246"/>
              <a:ext cx="63327" cy="32543"/>
            </a:xfrm>
            <a:custGeom>
              <a:avLst/>
              <a:gdLst/>
              <a:ahLst/>
              <a:cxnLst/>
              <a:rect l="l" t="t" r="r" b="b"/>
              <a:pathLst>
                <a:path w="1333" h="685" extrusionOk="0">
                  <a:moveTo>
                    <a:pt x="37" y="1"/>
                  </a:moveTo>
                  <a:lnTo>
                    <a:pt x="1" y="37"/>
                  </a:lnTo>
                  <a:lnTo>
                    <a:pt x="1" y="83"/>
                  </a:lnTo>
                  <a:cubicBezTo>
                    <a:pt x="384" y="347"/>
                    <a:pt x="840" y="575"/>
                    <a:pt x="1296" y="685"/>
                  </a:cubicBezTo>
                  <a:lnTo>
                    <a:pt x="1333" y="685"/>
                  </a:lnTo>
                  <a:lnTo>
                    <a:pt x="1333" y="612"/>
                  </a:lnTo>
                  <a:cubicBezTo>
                    <a:pt x="1177" y="612"/>
                    <a:pt x="1068" y="575"/>
                    <a:pt x="949" y="539"/>
                  </a:cubicBezTo>
                  <a:cubicBezTo>
                    <a:pt x="840" y="457"/>
                    <a:pt x="721" y="420"/>
                    <a:pt x="612" y="347"/>
                  </a:cubicBezTo>
                  <a:cubicBezTo>
                    <a:pt x="420" y="265"/>
                    <a:pt x="229" y="156"/>
                    <a:pt x="37" y="37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6"/>
            <p:cNvSpPr/>
            <p:nvPr/>
          </p:nvSpPr>
          <p:spPr>
            <a:xfrm flipH="1">
              <a:off x="7744495" y="3271359"/>
              <a:ext cx="50786" cy="25179"/>
            </a:xfrm>
            <a:custGeom>
              <a:avLst/>
              <a:gdLst/>
              <a:ahLst/>
              <a:cxnLst/>
              <a:rect l="l" t="t" r="r" b="b"/>
              <a:pathLst>
                <a:path w="1069" h="530" extrusionOk="0">
                  <a:moveTo>
                    <a:pt x="37" y="1"/>
                  </a:moveTo>
                  <a:lnTo>
                    <a:pt x="1" y="37"/>
                  </a:lnTo>
                  <a:lnTo>
                    <a:pt x="1" y="74"/>
                  </a:lnTo>
                  <a:lnTo>
                    <a:pt x="37" y="74"/>
                  </a:lnTo>
                  <a:cubicBezTo>
                    <a:pt x="193" y="156"/>
                    <a:pt x="348" y="229"/>
                    <a:pt x="494" y="302"/>
                  </a:cubicBezTo>
                  <a:cubicBezTo>
                    <a:pt x="685" y="384"/>
                    <a:pt x="840" y="457"/>
                    <a:pt x="1032" y="530"/>
                  </a:cubicBezTo>
                  <a:lnTo>
                    <a:pt x="1068" y="493"/>
                  </a:lnTo>
                  <a:cubicBezTo>
                    <a:pt x="1068" y="457"/>
                    <a:pt x="1068" y="457"/>
                    <a:pt x="1032" y="457"/>
                  </a:cubicBezTo>
                  <a:cubicBezTo>
                    <a:pt x="950" y="420"/>
                    <a:pt x="877" y="384"/>
                    <a:pt x="804" y="347"/>
                  </a:cubicBezTo>
                  <a:cubicBezTo>
                    <a:pt x="722" y="347"/>
                    <a:pt x="612" y="302"/>
                    <a:pt x="530" y="265"/>
                  </a:cubicBezTo>
                  <a:cubicBezTo>
                    <a:pt x="384" y="192"/>
                    <a:pt x="229" y="74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6"/>
            <p:cNvSpPr/>
            <p:nvPr/>
          </p:nvSpPr>
          <p:spPr>
            <a:xfrm flipH="1">
              <a:off x="7722831" y="3323809"/>
              <a:ext cx="14775" cy="5273"/>
            </a:xfrm>
            <a:custGeom>
              <a:avLst/>
              <a:gdLst/>
              <a:ahLst/>
              <a:cxnLst/>
              <a:rect l="l" t="t" r="r" b="b"/>
              <a:pathLst>
                <a:path w="311" h="111" extrusionOk="0">
                  <a:moveTo>
                    <a:pt x="46" y="1"/>
                  </a:moveTo>
                  <a:lnTo>
                    <a:pt x="0" y="37"/>
                  </a:lnTo>
                  <a:lnTo>
                    <a:pt x="46" y="74"/>
                  </a:lnTo>
                  <a:cubicBezTo>
                    <a:pt x="119" y="74"/>
                    <a:pt x="192" y="110"/>
                    <a:pt x="274" y="110"/>
                  </a:cubicBezTo>
                  <a:lnTo>
                    <a:pt x="310" y="74"/>
                  </a:lnTo>
                  <a:lnTo>
                    <a:pt x="274" y="37"/>
                  </a:lnTo>
                  <a:cubicBezTo>
                    <a:pt x="192" y="37"/>
                    <a:pt x="119" y="1"/>
                    <a:pt x="4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6"/>
            <p:cNvSpPr/>
            <p:nvPr/>
          </p:nvSpPr>
          <p:spPr>
            <a:xfrm flipH="1">
              <a:off x="7885358" y="2839698"/>
              <a:ext cx="27364" cy="90644"/>
            </a:xfrm>
            <a:custGeom>
              <a:avLst/>
              <a:gdLst/>
              <a:ahLst/>
              <a:cxnLst/>
              <a:rect l="l" t="t" r="r" b="b"/>
              <a:pathLst>
                <a:path w="576" h="1908" extrusionOk="0">
                  <a:moveTo>
                    <a:pt x="493" y="1"/>
                  </a:moveTo>
                  <a:cubicBezTo>
                    <a:pt x="420" y="457"/>
                    <a:pt x="384" y="876"/>
                    <a:pt x="229" y="1296"/>
                  </a:cubicBezTo>
                  <a:cubicBezTo>
                    <a:pt x="192" y="1369"/>
                    <a:pt x="156" y="1488"/>
                    <a:pt x="119" y="1561"/>
                  </a:cubicBezTo>
                  <a:cubicBezTo>
                    <a:pt x="83" y="1679"/>
                    <a:pt x="37" y="1752"/>
                    <a:pt x="1" y="1825"/>
                  </a:cubicBezTo>
                  <a:lnTo>
                    <a:pt x="1" y="1907"/>
                  </a:lnTo>
                  <a:cubicBezTo>
                    <a:pt x="37" y="1907"/>
                    <a:pt x="37" y="1907"/>
                    <a:pt x="83" y="1862"/>
                  </a:cubicBezTo>
                  <a:cubicBezTo>
                    <a:pt x="156" y="1752"/>
                    <a:pt x="192" y="1597"/>
                    <a:pt x="265" y="1451"/>
                  </a:cubicBezTo>
                  <a:cubicBezTo>
                    <a:pt x="311" y="1296"/>
                    <a:pt x="347" y="1141"/>
                    <a:pt x="384" y="995"/>
                  </a:cubicBezTo>
                  <a:cubicBezTo>
                    <a:pt x="493" y="685"/>
                    <a:pt x="539" y="347"/>
                    <a:pt x="575" y="37"/>
                  </a:cubicBezTo>
                  <a:cubicBezTo>
                    <a:pt x="575" y="1"/>
                    <a:pt x="575" y="1"/>
                    <a:pt x="53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6"/>
            <p:cNvSpPr/>
            <p:nvPr/>
          </p:nvSpPr>
          <p:spPr>
            <a:xfrm flipH="1">
              <a:off x="7847636" y="2933765"/>
              <a:ext cx="37768" cy="83233"/>
            </a:xfrm>
            <a:custGeom>
              <a:avLst/>
              <a:gdLst/>
              <a:ahLst/>
              <a:cxnLst/>
              <a:rect l="l" t="t" r="r" b="b"/>
              <a:pathLst>
                <a:path w="795" h="1752" extrusionOk="0">
                  <a:moveTo>
                    <a:pt x="758" y="0"/>
                  </a:moveTo>
                  <a:lnTo>
                    <a:pt x="758" y="37"/>
                  </a:lnTo>
                  <a:lnTo>
                    <a:pt x="721" y="37"/>
                  </a:lnTo>
                  <a:lnTo>
                    <a:pt x="721" y="73"/>
                  </a:lnTo>
                  <a:cubicBezTo>
                    <a:pt x="530" y="648"/>
                    <a:pt x="301" y="1177"/>
                    <a:pt x="0" y="1670"/>
                  </a:cubicBezTo>
                  <a:cubicBezTo>
                    <a:pt x="0" y="1706"/>
                    <a:pt x="0" y="1752"/>
                    <a:pt x="37" y="1752"/>
                  </a:cubicBezTo>
                  <a:cubicBezTo>
                    <a:pt x="37" y="1752"/>
                    <a:pt x="73" y="1752"/>
                    <a:pt x="73" y="1706"/>
                  </a:cubicBezTo>
                  <a:cubicBezTo>
                    <a:pt x="228" y="1442"/>
                    <a:pt x="338" y="1177"/>
                    <a:pt x="493" y="912"/>
                  </a:cubicBezTo>
                  <a:cubicBezTo>
                    <a:pt x="603" y="648"/>
                    <a:pt x="721" y="338"/>
                    <a:pt x="794" y="73"/>
                  </a:cubicBezTo>
                  <a:lnTo>
                    <a:pt x="794" y="3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6"/>
            <p:cNvSpPr/>
            <p:nvPr/>
          </p:nvSpPr>
          <p:spPr>
            <a:xfrm flipH="1">
              <a:off x="7809534" y="3029542"/>
              <a:ext cx="38149" cy="79338"/>
            </a:xfrm>
            <a:custGeom>
              <a:avLst/>
              <a:gdLst/>
              <a:ahLst/>
              <a:cxnLst/>
              <a:rect l="l" t="t" r="r" b="b"/>
              <a:pathLst>
                <a:path w="803" h="1670" extrusionOk="0">
                  <a:moveTo>
                    <a:pt x="721" y="0"/>
                  </a:moveTo>
                  <a:cubicBezTo>
                    <a:pt x="721" y="146"/>
                    <a:pt x="684" y="265"/>
                    <a:pt x="648" y="374"/>
                  </a:cubicBezTo>
                  <a:cubicBezTo>
                    <a:pt x="575" y="566"/>
                    <a:pt x="493" y="757"/>
                    <a:pt x="420" y="913"/>
                  </a:cubicBezTo>
                  <a:cubicBezTo>
                    <a:pt x="310" y="1104"/>
                    <a:pt x="228" y="1287"/>
                    <a:pt x="119" y="1442"/>
                  </a:cubicBezTo>
                  <a:cubicBezTo>
                    <a:pt x="82" y="1478"/>
                    <a:pt x="37" y="1560"/>
                    <a:pt x="0" y="1597"/>
                  </a:cubicBezTo>
                  <a:lnTo>
                    <a:pt x="0" y="1633"/>
                  </a:lnTo>
                  <a:lnTo>
                    <a:pt x="0" y="1670"/>
                  </a:lnTo>
                  <a:lnTo>
                    <a:pt x="82" y="1670"/>
                  </a:lnTo>
                  <a:cubicBezTo>
                    <a:pt x="155" y="1515"/>
                    <a:pt x="228" y="1405"/>
                    <a:pt x="310" y="1287"/>
                  </a:cubicBezTo>
                  <a:cubicBezTo>
                    <a:pt x="383" y="1141"/>
                    <a:pt x="456" y="1022"/>
                    <a:pt x="493" y="876"/>
                  </a:cubicBezTo>
                  <a:cubicBezTo>
                    <a:pt x="648" y="602"/>
                    <a:pt x="721" y="301"/>
                    <a:pt x="803" y="37"/>
                  </a:cubicBezTo>
                  <a:cubicBezTo>
                    <a:pt x="803" y="0"/>
                    <a:pt x="803" y="0"/>
                    <a:pt x="76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56"/>
            <p:cNvSpPr/>
            <p:nvPr/>
          </p:nvSpPr>
          <p:spPr>
            <a:xfrm flipH="1">
              <a:off x="7778749" y="3141329"/>
              <a:ext cx="25607" cy="54254"/>
            </a:xfrm>
            <a:custGeom>
              <a:avLst/>
              <a:gdLst/>
              <a:ahLst/>
              <a:cxnLst/>
              <a:rect l="l" t="t" r="r" b="b"/>
              <a:pathLst>
                <a:path w="539" h="1142" extrusionOk="0">
                  <a:moveTo>
                    <a:pt x="493" y="1"/>
                  </a:moveTo>
                  <a:cubicBezTo>
                    <a:pt x="493" y="1"/>
                    <a:pt x="456" y="1"/>
                    <a:pt x="456" y="37"/>
                  </a:cubicBezTo>
                  <a:cubicBezTo>
                    <a:pt x="456" y="120"/>
                    <a:pt x="420" y="193"/>
                    <a:pt x="384" y="302"/>
                  </a:cubicBezTo>
                  <a:cubicBezTo>
                    <a:pt x="347" y="421"/>
                    <a:pt x="311" y="576"/>
                    <a:pt x="228" y="722"/>
                  </a:cubicBezTo>
                  <a:cubicBezTo>
                    <a:pt x="155" y="840"/>
                    <a:pt x="82" y="986"/>
                    <a:pt x="0" y="1105"/>
                  </a:cubicBezTo>
                  <a:lnTo>
                    <a:pt x="0" y="1141"/>
                  </a:lnTo>
                  <a:lnTo>
                    <a:pt x="82" y="1141"/>
                  </a:lnTo>
                  <a:cubicBezTo>
                    <a:pt x="119" y="1068"/>
                    <a:pt x="192" y="950"/>
                    <a:pt x="228" y="877"/>
                  </a:cubicBezTo>
                  <a:cubicBezTo>
                    <a:pt x="265" y="804"/>
                    <a:pt x="311" y="685"/>
                    <a:pt x="347" y="612"/>
                  </a:cubicBezTo>
                  <a:cubicBezTo>
                    <a:pt x="420" y="421"/>
                    <a:pt x="493" y="229"/>
                    <a:pt x="539" y="37"/>
                  </a:cubicBezTo>
                  <a:cubicBezTo>
                    <a:pt x="539" y="1"/>
                    <a:pt x="539" y="1"/>
                    <a:pt x="493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56"/>
            <p:cNvSpPr/>
            <p:nvPr/>
          </p:nvSpPr>
          <p:spPr>
            <a:xfrm flipH="1">
              <a:off x="7750148" y="3228032"/>
              <a:ext cx="17815" cy="38196"/>
            </a:xfrm>
            <a:custGeom>
              <a:avLst/>
              <a:gdLst/>
              <a:ahLst/>
              <a:cxnLst/>
              <a:rect l="l" t="t" r="r" b="b"/>
              <a:pathLst>
                <a:path w="375" h="804" extrusionOk="0">
                  <a:moveTo>
                    <a:pt x="302" y="0"/>
                  </a:moveTo>
                  <a:cubicBezTo>
                    <a:pt x="265" y="119"/>
                    <a:pt x="265" y="192"/>
                    <a:pt x="229" y="301"/>
                  </a:cubicBezTo>
                  <a:lnTo>
                    <a:pt x="229" y="265"/>
                  </a:lnTo>
                  <a:cubicBezTo>
                    <a:pt x="183" y="347"/>
                    <a:pt x="183" y="420"/>
                    <a:pt x="147" y="493"/>
                  </a:cubicBezTo>
                  <a:cubicBezTo>
                    <a:pt x="110" y="575"/>
                    <a:pt x="74" y="648"/>
                    <a:pt x="37" y="721"/>
                  </a:cubicBezTo>
                  <a:cubicBezTo>
                    <a:pt x="1" y="758"/>
                    <a:pt x="37" y="758"/>
                    <a:pt x="37" y="803"/>
                  </a:cubicBezTo>
                  <a:lnTo>
                    <a:pt x="74" y="803"/>
                  </a:lnTo>
                  <a:lnTo>
                    <a:pt x="74" y="758"/>
                  </a:lnTo>
                  <a:cubicBezTo>
                    <a:pt x="110" y="721"/>
                    <a:pt x="147" y="648"/>
                    <a:pt x="183" y="575"/>
                  </a:cubicBezTo>
                  <a:cubicBezTo>
                    <a:pt x="229" y="530"/>
                    <a:pt x="229" y="457"/>
                    <a:pt x="265" y="420"/>
                  </a:cubicBezTo>
                  <a:cubicBezTo>
                    <a:pt x="302" y="265"/>
                    <a:pt x="338" y="156"/>
                    <a:pt x="375" y="37"/>
                  </a:cubicBezTo>
                  <a:cubicBezTo>
                    <a:pt x="375" y="0"/>
                    <a:pt x="375" y="0"/>
                    <a:pt x="33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6"/>
            <p:cNvSpPr/>
            <p:nvPr/>
          </p:nvSpPr>
          <p:spPr>
            <a:xfrm flipH="1">
              <a:off x="7730194" y="3289555"/>
              <a:ext cx="9169" cy="17815"/>
            </a:xfrm>
            <a:custGeom>
              <a:avLst/>
              <a:gdLst/>
              <a:ahLst/>
              <a:cxnLst/>
              <a:rect l="l" t="t" r="r" b="b"/>
              <a:pathLst>
                <a:path w="193" h="375" extrusionOk="0">
                  <a:moveTo>
                    <a:pt x="156" y="1"/>
                  </a:moveTo>
                  <a:cubicBezTo>
                    <a:pt x="119" y="1"/>
                    <a:pt x="119" y="1"/>
                    <a:pt x="119" y="37"/>
                  </a:cubicBezTo>
                  <a:cubicBezTo>
                    <a:pt x="83" y="74"/>
                    <a:pt x="83" y="110"/>
                    <a:pt x="83" y="192"/>
                  </a:cubicBezTo>
                  <a:cubicBezTo>
                    <a:pt x="37" y="229"/>
                    <a:pt x="37" y="265"/>
                    <a:pt x="1" y="338"/>
                  </a:cubicBezTo>
                  <a:cubicBezTo>
                    <a:pt x="1" y="338"/>
                    <a:pt x="1" y="375"/>
                    <a:pt x="37" y="375"/>
                  </a:cubicBezTo>
                  <a:cubicBezTo>
                    <a:pt x="37" y="375"/>
                    <a:pt x="83" y="375"/>
                    <a:pt x="83" y="338"/>
                  </a:cubicBezTo>
                  <a:cubicBezTo>
                    <a:pt x="119" y="302"/>
                    <a:pt x="119" y="265"/>
                    <a:pt x="119" y="192"/>
                  </a:cubicBezTo>
                  <a:cubicBezTo>
                    <a:pt x="156" y="147"/>
                    <a:pt x="156" y="74"/>
                    <a:pt x="192" y="37"/>
                  </a:cubicBezTo>
                  <a:cubicBezTo>
                    <a:pt x="192" y="1"/>
                    <a:pt x="156" y="1"/>
                    <a:pt x="15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6"/>
            <p:cNvSpPr/>
            <p:nvPr/>
          </p:nvSpPr>
          <p:spPr>
            <a:xfrm flipH="1">
              <a:off x="7596696" y="2545431"/>
              <a:ext cx="62900" cy="84991"/>
            </a:xfrm>
            <a:custGeom>
              <a:avLst/>
              <a:gdLst/>
              <a:ahLst/>
              <a:cxnLst/>
              <a:rect l="l" t="t" r="r" b="b"/>
              <a:pathLst>
                <a:path w="1324" h="1789" extrusionOk="0">
                  <a:moveTo>
                    <a:pt x="1250" y="0"/>
                  </a:moveTo>
                  <a:lnTo>
                    <a:pt x="1250" y="37"/>
                  </a:lnTo>
                  <a:cubicBezTo>
                    <a:pt x="1095" y="265"/>
                    <a:pt x="986" y="493"/>
                    <a:pt x="831" y="721"/>
                  </a:cubicBezTo>
                  <a:cubicBezTo>
                    <a:pt x="721" y="913"/>
                    <a:pt x="602" y="1104"/>
                    <a:pt x="456" y="1259"/>
                  </a:cubicBezTo>
                  <a:cubicBezTo>
                    <a:pt x="338" y="1405"/>
                    <a:pt x="183" y="1560"/>
                    <a:pt x="37" y="1715"/>
                  </a:cubicBezTo>
                  <a:cubicBezTo>
                    <a:pt x="0" y="1752"/>
                    <a:pt x="0" y="1752"/>
                    <a:pt x="37" y="1788"/>
                  </a:cubicBezTo>
                  <a:lnTo>
                    <a:pt x="73" y="1788"/>
                  </a:lnTo>
                  <a:cubicBezTo>
                    <a:pt x="183" y="1633"/>
                    <a:pt x="301" y="1524"/>
                    <a:pt x="411" y="1405"/>
                  </a:cubicBezTo>
                  <a:cubicBezTo>
                    <a:pt x="529" y="1259"/>
                    <a:pt x="639" y="1104"/>
                    <a:pt x="758" y="986"/>
                  </a:cubicBezTo>
                  <a:cubicBezTo>
                    <a:pt x="949" y="684"/>
                    <a:pt x="1141" y="383"/>
                    <a:pt x="1287" y="73"/>
                  </a:cubicBezTo>
                  <a:cubicBezTo>
                    <a:pt x="1323" y="37"/>
                    <a:pt x="1287" y="37"/>
                    <a:pt x="1287" y="37"/>
                  </a:cubicBezTo>
                  <a:lnTo>
                    <a:pt x="125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6"/>
            <p:cNvSpPr/>
            <p:nvPr/>
          </p:nvSpPr>
          <p:spPr>
            <a:xfrm flipH="1">
              <a:off x="7558595" y="2641208"/>
              <a:ext cx="101001" cy="106654"/>
            </a:xfrm>
            <a:custGeom>
              <a:avLst/>
              <a:gdLst/>
              <a:ahLst/>
              <a:cxnLst/>
              <a:rect l="l" t="t" r="r" b="b"/>
              <a:pathLst>
                <a:path w="2126" h="2245" extrusionOk="0">
                  <a:moveTo>
                    <a:pt x="2053" y="0"/>
                  </a:moveTo>
                  <a:cubicBezTo>
                    <a:pt x="2007" y="73"/>
                    <a:pt x="1934" y="192"/>
                    <a:pt x="1898" y="265"/>
                  </a:cubicBezTo>
                  <a:cubicBezTo>
                    <a:pt x="1706" y="493"/>
                    <a:pt x="1551" y="758"/>
                    <a:pt x="1323" y="986"/>
                  </a:cubicBezTo>
                  <a:cubicBezTo>
                    <a:pt x="1141" y="1250"/>
                    <a:pt x="913" y="1478"/>
                    <a:pt x="685" y="1670"/>
                  </a:cubicBezTo>
                  <a:cubicBezTo>
                    <a:pt x="456" y="1861"/>
                    <a:pt x="265" y="2017"/>
                    <a:pt x="37" y="2162"/>
                  </a:cubicBezTo>
                  <a:cubicBezTo>
                    <a:pt x="0" y="2208"/>
                    <a:pt x="0" y="2208"/>
                    <a:pt x="0" y="2245"/>
                  </a:cubicBezTo>
                  <a:lnTo>
                    <a:pt x="73" y="2245"/>
                  </a:lnTo>
                  <a:cubicBezTo>
                    <a:pt x="913" y="1670"/>
                    <a:pt x="1597" y="913"/>
                    <a:pt x="2126" y="37"/>
                  </a:cubicBezTo>
                  <a:cubicBezTo>
                    <a:pt x="2126" y="37"/>
                    <a:pt x="2126" y="0"/>
                    <a:pt x="20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6"/>
            <p:cNvSpPr/>
            <p:nvPr/>
          </p:nvSpPr>
          <p:spPr>
            <a:xfrm flipH="1">
              <a:off x="7538642" y="2760407"/>
              <a:ext cx="115776" cy="120527"/>
            </a:xfrm>
            <a:custGeom>
              <a:avLst/>
              <a:gdLst/>
              <a:ahLst/>
              <a:cxnLst/>
              <a:rect l="l" t="t" r="r" b="b"/>
              <a:pathLst>
                <a:path w="2437" h="2537" extrusionOk="0">
                  <a:moveTo>
                    <a:pt x="2354" y="0"/>
                  </a:moveTo>
                  <a:cubicBezTo>
                    <a:pt x="2126" y="338"/>
                    <a:pt x="1862" y="684"/>
                    <a:pt x="1597" y="1022"/>
                  </a:cubicBezTo>
                  <a:cubicBezTo>
                    <a:pt x="1333" y="1332"/>
                    <a:pt x="1032" y="1633"/>
                    <a:pt x="722" y="1934"/>
                  </a:cubicBezTo>
                  <a:lnTo>
                    <a:pt x="722" y="1898"/>
                  </a:lnTo>
                  <a:cubicBezTo>
                    <a:pt x="493" y="2126"/>
                    <a:pt x="265" y="2281"/>
                    <a:pt x="37" y="2472"/>
                  </a:cubicBezTo>
                  <a:cubicBezTo>
                    <a:pt x="1" y="2472"/>
                    <a:pt x="1" y="2509"/>
                    <a:pt x="1" y="2509"/>
                  </a:cubicBezTo>
                  <a:cubicBezTo>
                    <a:pt x="19" y="2527"/>
                    <a:pt x="28" y="2536"/>
                    <a:pt x="37" y="2536"/>
                  </a:cubicBezTo>
                  <a:cubicBezTo>
                    <a:pt x="46" y="2536"/>
                    <a:pt x="56" y="2527"/>
                    <a:pt x="74" y="2509"/>
                  </a:cubicBezTo>
                  <a:cubicBezTo>
                    <a:pt x="302" y="2354"/>
                    <a:pt x="530" y="2208"/>
                    <a:pt x="758" y="2016"/>
                  </a:cubicBezTo>
                  <a:cubicBezTo>
                    <a:pt x="950" y="1825"/>
                    <a:pt x="1178" y="1633"/>
                    <a:pt x="1369" y="1405"/>
                  </a:cubicBezTo>
                  <a:cubicBezTo>
                    <a:pt x="1752" y="985"/>
                    <a:pt x="2090" y="529"/>
                    <a:pt x="2400" y="73"/>
                  </a:cubicBezTo>
                  <a:lnTo>
                    <a:pt x="2437" y="37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6"/>
            <p:cNvSpPr/>
            <p:nvPr/>
          </p:nvSpPr>
          <p:spPr>
            <a:xfrm flipH="1">
              <a:off x="7562063" y="2930297"/>
              <a:ext cx="78055" cy="81095"/>
            </a:xfrm>
            <a:custGeom>
              <a:avLst/>
              <a:gdLst/>
              <a:ahLst/>
              <a:cxnLst/>
              <a:rect l="l" t="t" r="r" b="b"/>
              <a:pathLst>
                <a:path w="1643" h="1707" extrusionOk="0">
                  <a:moveTo>
                    <a:pt x="1561" y="0"/>
                  </a:moveTo>
                  <a:cubicBezTo>
                    <a:pt x="1369" y="265"/>
                    <a:pt x="1187" y="493"/>
                    <a:pt x="995" y="721"/>
                  </a:cubicBezTo>
                  <a:cubicBezTo>
                    <a:pt x="804" y="912"/>
                    <a:pt x="612" y="1141"/>
                    <a:pt x="384" y="1323"/>
                  </a:cubicBezTo>
                  <a:cubicBezTo>
                    <a:pt x="275" y="1442"/>
                    <a:pt x="156" y="1551"/>
                    <a:pt x="1" y="1633"/>
                  </a:cubicBezTo>
                  <a:lnTo>
                    <a:pt x="1" y="1670"/>
                  </a:lnTo>
                  <a:cubicBezTo>
                    <a:pt x="1" y="1706"/>
                    <a:pt x="46" y="1706"/>
                    <a:pt x="46" y="1706"/>
                  </a:cubicBezTo>
                  <a:cubicBezTo>
                    <a:pt x="192" y="1597"/>
                    <a:pt x="348" y="1478"/>
                    <a:pt x="457" y="1369"/>
                  </a:cubicBezTo>
                  <a:cubicBezTo>
                    <a:pt x="612" y="1214"/>
                    <a:pt x="767" y="1095"/>
                    <a:pt x="877" y="949"/>
                  </a:cubicBezTo>
                  <a:cubicBezTo>
                    <a:pt x="1141" y="684"/>
                    <a:pt x="1369" y="374"/>
                    <a:pt x="1597" y="73"/>
                  </a:cubicBezTo>
                  <a:cubicBezTo>
                    <a:pt x="1643" y="37"/>
                    <a:pt x="1643" y="37"/>
                    <a:pt x="15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6"/>
            <p:cNvSpPr/>
            <p:nvPr/>
          </p:nvSpPr>
          <p:spPr>
            <a:xfrm flipH="1">
              <a:off x="7576790" y="3067216"/>
              <a:ext cx="46842" cy="50786"/>
            </a:xfrm>
            <a:custGeom>
              <a:avLst/>
              <a:gdLst/>
              <a:ahLst/>
              <a:cxnLst/>
              <a:rect l="l" t="t" r="r" b="b"/>
              <a:pathLst>
                <a:path w="986" h="1069" extrusionOk="0">
                  <a:moveTo>
                    <a:pt x="913" y="1"/>
                  </a:moveTo>
                  <a:cubicBezTo>
                    <a:pt x="794" y="156"/>
                    <a:pt x="685" y="311"/>
                    <a:pt x="566" y="457"/>
                  </a:cubicBezTo>
                  <a:cubicBezTo>
                    <a:pt x="457" y="576"/>
                    <a:pt x="338" y="722"/>
                    <a:pt x="229" y="840"/>
                  </a:cubicBezTo>
                  <a:cubicBezTo>
                    <a:pt x="156" y="877"/>
                    <a:pt x="74" y="950"/>
                    <a:pt x="1" y="995"/>
                  </a:cubicBezTo>
                  <a:lnTo>
                    <a:pt x="1" y="1032"/>
                  </a:lnTo>
                  <a:cubicBezTo>
                    <a:pt x="1" y="1068"/>
                    <a:pt x="37" y="1068"/>
                    <a:pt x="37" y="1068"/>
                  </a:cubicBezTo>
                  <a:cubicBezTo>
                    <a:pt x="156" y="995"/>
                    <a:pt x="229" y="913"/>
                    <a:pt x="302" y="840"/>
                  </a:cubicBezTo>
                  <a:lnTo>
                    <a:pt x="530" y="612"/>
                  </a:lnTo>
                  <a:cubicBezTo>
                    <a:pt x="685" y="421"/>
                    <a:pt x="840" y="229"/>
                    <a:pt x="949" y="37"/>
                  </a:cubicBezTo>
                  <a:lnTo>
                    <a:pt x="986" y="37"/>
                  </a:lnTo>
                  <a:lnTo>
                    <a:pt x="94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6"/>
            <p:cNvSpPr/>
            <p:nvPr/>
          </p:nvSpPr>
          <p:spPr>
            <a:xfrm flipH="1">
              <a:off x="7585864" y="3163040"/>
              <a:ext cx="19573" cy="25179"/>
            </a:xfrm>
            <a:custGeom>
              <a:avLst/>
              <a:gdLst/>
              <a:ahLst/>
              <a:cxnLst/>
              <a:rect l="l" t="t" r="r" b="b"/>
              <a:pathLst>
                <a:path w="412" h="530" extrusionOk="0">
                  <a:moveTo>
                    <a:pt x="338" y="0"/>
                  </a:moveTo>
                  <a:cubicBezTo>
                    <a:pt x="338" y="37"/>
                    <a:pt x="302" y="73"/>
                    <a:pt x="265" y="119"/>
                  </a:cubicBezTo>
                  <a:lnTo>
                    <a:pt x="302" y="119"/>
                  </a:lnTo>
                  <a:cubicBezTo>
                    <a:pt x="183" y="228"/>
                    <a:pt x="110" y="383"/>
                    <a:pt x="1" y="493"/>
                  </a:cubicBezTo>
                  <a:lnTo>
                    <a:pt x="1" y="529"/>
                  </a:lnTo>
                  <a:lnTo>
                    <a:pt x="37" y="529"/>
                  </a:lnTo>
                  <a:lnTo>
                    <a:pt x="265" y="301"/>
                  </a:lnTo>
                  <a:cubicBezTo>
                    <a:pt x="302" y="228"/>
                    <a:pt x="375" y="119"/>
                    <a:pt x="411" y="37"/>
                  </a:cubicBezTo>
                  <a:cubicBezTo>
                    <a:pt x="411" y="37"/>
                    <a:pt x="411" y="0"/>
                    <a:pt x="37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6"/>
            <p:cNvSpPr/>
            <p:nvPr/>
          </p:nvSpPr>
          <p:spPr>
            <a:xfrm flipH="1">
              <a:off x="7581968" y="3218910"/>
              <a:ext cx="14775" cy="20001"/>
            </a:xfrm>
            <a:custGeom>
              <a:avLst/>
              <a:gdLst/>
              <a:ahLst/>
              <a:cxnLst/>
              <a:rect l="l" t="t" r="r" b="b"/>
              <a:pathLst>
                <a:path w="311" h="421" extrusionOk="0">
                  <a:moveTo>
                    <a:pt x="274" y="1"/>
                  </a:moveTo>
                  <a:lnTo>
                    <a:pt x="228" y="37"/>
                  </a:lnTo>
                  <a:cubicBezTo>
                    <a:pt x="228" y="83"/>
                    <a:pt x="192" y="119"/>
                    <a:pt x="155" y="156"/>
                  </a:cubicBezTo>
                  <a:cubicBezTo>
                    <a:pt x="119" y="229"/>
                    <a:pt x="82" y="311"/>
                    <a:pt x="0" y="384"/>
                  </a:cubicBezTo>
                  <a:lnTo>
                    <a:pt x="0" y="421"/>
                  </a:lnTo>
                  <a:lnTo>
                    <a:pt x="82" y="421"/>
                  </a:lnTo>
                  <a:cubicBezTo>
                    <a:pt x="119" y="348"/>
                    <a:pt x="155" y="311"/>
                    <a:pt x="192" y="265"/>
                  </a:cubicBezTo>
                  <a:cubicBezTo>
                    <a:pt x="228" y="192"/>
                    <a:pt x="274" y="119"/>
                    <a:pt x="310" y="83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6"/>
            <p:cNvSpPr/>
            <p:nvPr/>
          </p:nvSpPr>
          <p:spPr>
            <a:xfrm flipH="1">
              <a:off x="7251736" y="2664630"/>
              <a:ext cx="37721" cy="84991"/>
            </a:xfrm>
            <a:custGeom>
              <a:avLst/>
              <a:gdLst/>
              <a:ahLst/>
              <a:cxnLst/>
              <a:rect l="l" t="t" r="r" b="b"/>
              <a:pathLst>
                <a:path w="794" h="1789" extrusionOk="0">
                  <a:moveTo>
                    <a:pt x="0" y="0"/>
                  </a:moveTo>
                  <a:lnTo>
                    <a:pt x="0" y="37"/>
                  </a:lnTo>
                  <a:cubicBezTo>
                    <a:pt x="0" y="119"/>
                    <a:pt x="0" y="192"/>
                    <a:pt x="37" y="265"/>
                  </a:cubicBezTo>
                  <a:cubicBezTo>
                    <a:pt x="37" y="347"/>
                    <a:pt x="73" y="420"/>
                    <a:pt x="73" y="493"/>
                  </a:cubicBezTo>
                  <a:cubicBezTo>
                    <a:pt x="146" y="648"/>
                    <a:pt x="192" y="757"/>
                    <a:pt x="265" y="912"/>
                  </a:cubicBezTo>
                  <a:cubicBezTo>
                    <a:pt x="374" y="1213"/>
                    <a:pt x="566" y="1487"/>
                    <a:pt x="721" y="1752"/>
                  </a:cubicBezTo>
                  <a:lnTo>
                    <a:pt x="757" y="1788"/>
                  </a:lnTo>
                  <a:lnTo>
                    <a:pt x="794" y="1788"/>
                  </a:lnTo>
                  <a:lnTo>
                    <a:pt x="794" y="1715"/>
                  </a:lnTo>
                  <a:cubicBezTo>
                    <a:pt x="684" y="1560"/>
                    <a:pt x="566" y="1368"/>
                    <a:pt x="456" y="1177"/>
                  </a:cubicBezTo>
                  <a:cubicBezTo>
                    <a:pt x="374" y="985"/>
                    <a:pt x="265" y="803"/>
                    <a:pt x="192" y="575"/>
                  </a:cubicBezTo>
                  <a:lnTo>
                    <a:pt x="192" y="611"/>
                  </a:lnTo>
                  <a:cubicBezTo>
                    <a:pt x="192" y="493"/>
                    <a:pt x="146" y="420"/>
                    <a:pt x="110" y="347"/>
                  </a:cubicBezTo>
                  <a:cubicBezTo>
                    <a:pt x="110" y="228"/>
                    <a:pt x="73" y="119"/>
                    <a:pt x="73" y="37"/>
                  </a:cubicBezTo>
                  <a:cubicBezTo>
                    <a:pt x="73" y="0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6"/>
            <p:cNvSpPr/>
            <p:nvPr/>
          </p:nvSpPr>
          <p:spPr>
            <a:xfrm flipH="1">
              <a:off x="7275111" y="2753043"/>
              <a:ext cx="57722" cy="100906"/>
            </a:xfrm>
            <a:custGeom>
              <a:avLst/>
              <a:gdLst/>
              <a:ahLst/>
              <a:cxnLst/>
              <a:rect l="l" t="t" r="r" b="b"/>
              <a:pathLst>
                <a:path w="1215" h="2124" extrusionOk="0">
                  <a:moveTo>
                    <a:pt x="37" y="0"/>
                  </a:moveTo>
                  <a:cubicBezTo>
                    <a:pt x="37" y="0"/>
                    <a:pt x="1" y="0"/>
                    <a:pt x="37" y="37"/>
                  </a:cubicBezTo>
                  <a:cubicBezTo>
                    <a:pt x="110" y="420"/>
                    <a:pt x="265" y="766"/>
                    <a:pt x="457" y="1104"/>
                  </a:cubicBezTo>
                  <a:cubicBezTo>
                    <a:pt x="530" y="1295"/>
                    <a:pt x="649" y="1451"/>
                    <a:pt x="758" y="1633"/>
                  </a:cubicBezTo>
                  <a:cubicBezTo>
                    <a:pt x="877" y="1788"/>
                    <a:pt x="1023" y="1943"/>
                    <a:pt x="1141" y="2089"/>
                  </a:cubicBezTo>
                  <a:cubicBezTo>
                    <a:pt x="1159" y="2112"/>
                    <a:pt x="1169" y="2123"/>
                    <a:pt x="1178" y="2123"/>
                  </a:cubicBezTo>
                  <a:cubicBezTo>
                    <a:pt x="1187" y="2123"/>
                    <a:pt x="1196" y="2112"/>
                    <a:pt x="1214" y="2089"/>
                  </a:cubicBezTo>
                  <a:lnTo>
                    <a:pt x="1214" y="2053"/>
                  </a:lnTo>
                  <a:cubicBezTo>
                    <a:pt x="1059" y="1907"/>
                    <a:pt x="913" y="1715"/>
                    <a:pt x="795" y="1524"/>
                  </a:cubicBezTo>
                  <a:lnTo>
                    <a:pt x="795" y="1560"/>
                  </a:lnTo>
                  <a:cubicBezTo>
                    <a:pt x="530" y="1177"/>
                    <a:pt x="338" y="766"/>
                    <a:pt x="192" y="347"/>
                  </a:cubicBezTo>
                  <a:cubicBezTo>
                    <a:pt x="147" y="228"/>
                    <a:pt x="110" y="119"/>
                    <a:pt x="74" y="37"/>
                  </a:cubicBezTo>
                  <a:cubicBezTo>
                    <a:pt x="74" y="0"/>
                    <a:pt x="74" y="0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6"/>
            <p:cNvSpPr/>
            <p:nvPr/>
          </p:nvSpPr>
          <p:spPr>
            <a:xfrm flipH="1">
              <a:off x="7307654" y="2868726"/>
              <a:ext cx="61570" cy="94112"/>
            </a:xfrm>
            <a:custGeom>
              <a:avLst/>
              <a:gdLst/>
              <a:ahLst/>
              <a:cxnLst/>
              <a:rect l="l" t="t" r="r" b="b"/>
              <a:pathLst>
                <a:path w="1296" h="1981" extrusionOk="0">
                  <a:moveTo>
                    <a:pt x="46" y="1"/>
                  </a:moveTo>
                  <a:lnTo>
                    <a:pt x="46" y="37"/>
                  </a:lnTo>
                  <a:lnTo>
                    <a:pt x="1" y="37"/>
                  </a:lnTo>
                  <a:lnTo>
                    <a:pt x="1" y="74"/>
                  </a:lnTo>
                  <a:cubicBezTo>
                    <a:pt x="156" y="420"/>
                    <a:pt x="347" y="758"/>
                    <a:pt x="539" y="1105"/>
                  </a:cubicBezTo>
                  <a:cubicBezTo>
                    <a:pt x="648" y="1251"/>
                    <a:pt x="767" y="1406"/>
                    <a:pt x="876" y="1561"/>
                  </a:cubicBezTo>
                  <a:cubicBezTo>
                    <a:pt x="995" y="1707"/>
                    <a:pt x="1104" y="1825"/>
                    <a:pt x="1259" y="1980"/>
                  </a:cubicBezTo>
                  <a:lnTo>
                    <a:pt x="1296" y="1980"/>
                  </a:lnTo>
                  <a:lnTo>
                    <a:pt x="1296" y="1935"/>
                  </a:lnTo>
                  <a:lnTo>
                    <a:pt x="1296" y="1898"/>
                  </a:lnTo>
                  <a:lnTo>
                    <a:pt x="1259" y="1862"/>
                  </a:lnTo>
                  <a:cubicBezTo>
                    <a:pt x="1031" y="1670"/>
                    <a:pt x="840" y="1442"/>
                    <a:pt x="685" y="1214"/>
                  </a:cubicBezTo>
                  <a:cubicBezTo>
                    <a:pt x="457" y="840"/>
                    <a:pt x="229" y="457"/>
                    <a:pt x="83" y="37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6"/>
            <p:cNvSpPr/>
            <p:nvPr/>
          </p:nvSpPr>
          <p:spPr>
            <a:xfrm flipH="1">
              <a:off x="7343618" y="2989682"/>
              <a:ext cx="70691" cy="94065"/>
            </a:xfrm>
            <a:custGeom>
              <a:avLst/>
              <a:gdLst/>
              <a:ahLst/>
              <a:cxnLst/>
              <a:rect l="l" t="t" r="r" b="b"/>
              <a:pathLst>
                <a:path w="1488" h="1980" extrusionOk="0">
                  <a:moveTo>
                    <a:pt x="37" y="0"/>
                  </a:moveTo>
                  <a:lnTo>
                    <a:pt x="1" y="36"/>
                  </a:lnTo>
                  <a:lnTo>
                    <a:pt x="1" y="73"/>
                  </a:lnTo>
                  <a:cubicBezTo>
                    <a:pt x="37" y="155"/>
                    <a:pt x="83" y="228"/>
                    <a:pt x="119" y="347"/>
                  </a:cubicBezTo>
                  <a:cubicBezTo>
                    <a:pt x="156" y="420"/>
                    <a:pt x="229" y="493"/>
                    <a:pt x="265" y="611"/>
                  </a:cubicBezTo>
                  <a:cubicBezTo>
                    <a:pt x="384" y="757"/>
                    <a:pt x="493" y="949"/>
                    <a:pt x="612" y="1104"/>
                  </a:cubicBezTo>
                  <a:cubicBezTo>
                    <a:pt x="840" y="1405"/>
                    <a:pt x="1141" y="1715"/>
                    <a:pt x="1451" y="1980"/>
                  </a:cubicBezTo>
                  <a:lnTo>
                    <a:pt x="1488" y="1980"/>
                  </a:lnTo>
                  <a:lnTo>
                    <a:pt x="1488" y="1943"/>
                  </a:lnTo>
                  <a:lnTo>
                    <a:pt x="1488" y="1898"/>
                  </a:lnTo>
                  <a:cubicBezTo>
                    <a:pt x="1296" y="1752"/>
                    <a:pt x="1141" y="1596"/>
                    <a:pt x="950" y="1405"/>
                  </a:cubicBezTo>
                  <a:cubicBezTo>
                    <a:pt x="804" y="1213"/>
                    <a:pt x="648" y="1031"/>
                    <a:pt x="493" y="803"/>
                  </a:cubicBezTo>
                  <a:lnTo>
                    <a:pt x="493" y="839"/>
                  </a:lnTo>
                  <a:cubicBezTo>
                    <a:pt x="420" y="684"/>
                    <a:pt x="347" y="575"/>
                    <a:pt x="265" y="456"/>
                  </a:cubicBezTo>
                  <a:cubicBezTo>
                    <a:pt x="192" y="301"/>
                    <a:pt x="156" y="155"/>
                    <a:pt x="83" y="36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6"/>
            <p:cNvSpPr/>
            <p:nvPr/>
          </p:nvSpPr>
          <p:spPr>
            <a:xfrm flipH="1">
              <a:off x="7374356" y="3116197"/>
              <a:ext cx="46890" cy="52496"/>
            </a:xfrm>
            <a:custGeom>
              <a:avLst/>
              <a:gdLst/>
              <a:ahLst/>
              <a:cxnLst/>
              <a:rect l="l" t="t" r="r" b="b"/>
              <a:pathLst>
                <a:path w="987" h="1105" extrusionOk="0">
                  <a:moveTo>
                    <a:pt x="1" y="1"/>
                  </a:moveTo>
                  <a:lnTo>
                    <a:pt x="1" y="37"/>
                  </a:lnTo>
                  <a:cubicBezTo>
                    <a:pt x="265" y="420"/>
                    <a:pt x="530" y="831"/>
                    <a:pt x="913" y="1105"/>
                  </a:cubicBezTo>
                  <a:lnTo>
                    <a:pt x="986" y="1105"/>
                  </a:lnTo>
                  <a:cubicBezTo>
                    <a:pt x="986" y="1059"/>
                    <a:pt x="986" y="1059"/>
                    <a:pt x="950" y="1023"/>
                  </a:cubicBezTo>
                  <a:cubicBezTo>
                    <a:pt x="913" y="986"/>
                    <a:pt x="831" y="950"/>
                    <a:pt x="794" y="913"/>
                  </a:cubicBezTo>
                  <a:cubicBezTo>
                    <a:pt x="493" y="649"/>
                    <a:pt x="265" y="302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6"/>
            <p:cNvSpPr/>
            <p:nvPr/>
          </p:nvSpPr>
          <p:spPr>
            <a:xfrm flipH="1">
              <a:off x="7401673" y="3220668"/>
              <a:ext cx="26937" cy="32543"/>
            </a:xfrm>
            <a:custGeom>
              <a:avLst/>
              <a:gdLst/>
              <a:ahLst/>
              <a:cxnLst/>
              <a:rect l="l" t="t" r="r" b="b"/>
              <a:pathLst>
                <a:path w="567" h="685" extrusionOk="0">
                  <a:moveTo>
                    <a:pt x="37" y="0"/>
                  </a:moveTo>
                  <a:lnTo>
                    <a:pt x="1" y="46"/>
                  </a:lnTo>
                  <a:lnTo>
                    <a:pt x="1" y="82"/>
                  </a:lnTo>
                  <a:cubicBezTo>
                    <a:pt x="74" y="192"/>
                    <a:pt x="156" y="274"/>
                    <a:pt x="229" y="384"/>
                  </a:cubicBezTo>
                  <a:cubicBezTo>
                    <a:pt x="302" y="502"/>
                    <a:pt x="420" y="575"/>
                    <a:pt x="493" y="685"/>
                  </a:cubicBezTo>
                  <a:cubicBezTo>
                    <a:pt x="530" y="685"/>
                    <a:pt x="566" y="685"/>
                    <a:pt x="566" y="648"/>
                  </a:cubicBezTo>
                  <a:lnTo>
                    <a:pt x="566" y="612"/>
                  </a:lnTo>
                  <a:cubicBezTo>
                    <a:pt x="530" y="575"/>
                    <a:pt x="493" y="575"/>
                    <a:pt x="493" y="539"/>
                  </a:cubicBezTo>
                  <a:cubicBezTo>
                    <a:pt x="420" y="502"/>
                    <a:pt x="338" y="420"/>
                    <a:pt x="302" y="347"/>
                  </a:cubicBezTo>
                  <a:cubicBezTo>
                    <a:pt x="229" y="274"/>
                    <a:pt x="192" y="192"/>
                    <a:pt x="110" y="119"/>
                  </a:cubicBezTo>
                  <a:lnTo>
                    <a:pt x="110" y="155"/>
                  </a:lnTo>
                  <a:cubicBezTo>
                    <a:pt x="110" y="119"/>
                    <a:pt x="74" y="82"/>
                    <a:pt x="74" y="46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6"/>
            <p:cNvSpPr/>
            <p:nvPr/>
          </p:nvSpPr>
          <p:spPr>
            <a:xfrm flipH="1">
              <a:off x="7414262" y="3283949"/>
              <a:ext cx="12589" cy="10452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37" y="0"/>
                  </a:moveTo>
                  <a:lnTo>
                    <a:pt x="0" y="37"/>
                  </a:lnTo>
                  <a:lnTo>
                    <a:pt x="37" y="82"/>
                  </a:lnTo>
                  <a:cubicBezTo>
                    <a:pt x="73" y="119"/>
                    <a:pt x="155" y="155"/>
                    <a:pt x="192" y="192"/>
                  </a:cubicBezTo>
                  <a:cubicBezTo>
                    <a:pt x="210" y="210"/>
                    <a:pt x="219" y="219"/>
                    <a:pt x="228" y="219"/>
                  </a:cubicBezTo>
                  <a:cubicBezTo>
                    <a:pt x="237" y="219"/>
                    <a:pt x="247" y="210"/>
                    <a:pt x="265" y="192"/>
                  </a:cubicBezTo>
                  <a:cubicBezTo>
                    <a:pt x="265" y="192"/>
                    <a:pt x="265" y="155"/>
                    <a:pt x="228" y="155"/>
                  </a:cubicBezTo>
                  <a:cubicBezTo>
                    <a:pt x="192" y="119"/>
                    <a:pt x="119" y="82"/>
                    <a:pt x="7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6"/>
            <p:cNvSpPr/>
            <p:nvPr/>
          </p:nvSpPr>
          <p:spPr>
            <a:xfrm flipH="1">
              <a:off x="7190165" y="2670236"/>
              <a:ext cx="57722" cy="55964"/>
            </a:xfrm>
            <a:custGeom>
              <a:avLst/>
              <a:gdLst/>
              <a:ahLst/>
              <a:cxnLst/>
              <a:rect l="l" t="t" r="r" b="b"/>
              <a:pathLst>
                <a:path w="1215" h="1178" extrusionOk="0">
                  <a:moveTo>
                    <a:pt x="1141" y="1"/>
                  </a:moveTo>
                  <a:cubicBezTo>
                    <a:pt x="1096" y="74"/>
                    <a:pt x="1023" y="147"/>
                    <a:pt x="986" y="229"/>
                  </a:cubicBezTo>
                  <a:cubicBezTo>
                    <a:pt x="950" y="265"/>
                    <a:pt x="868" y="338"/>
                    <a:pt x="831" y="411"/>
                  </a:cubicBezTo>
                  <a:cubicBezTo>
                    <a:pt x="603" y="685"/>
                    <a:pt x="302" y="913"/>
                    <a:pt x="1" y="1095"/>
                  </a:cubicBezTo>
                  <a:lnTo>
                    <a:pt x="1" y="1141"/>
                  </a:lnTo>
                  <a:lnTo>
                    <a:pt x="1" y="1177"/>
                  </a:lnTo>
                  <a:lnTo>
                    <a:pt x="37" y="1177"/>
                  </a:lnTo>
                  <a:cubicBezTo>
                    <a:pt x="265" y="1022"/>
                    <a:pt x="494" y="831"/>
                    <a:pt x="685" y="639"/>
                  </a:cubicBezTo>
                  <a:cubicBezTo>
                    <a:pt x="868" y="493"/>
                    <a:pt x="1059" y="265"/>
                    <a:pt x="1178" y="37"/>
                  </a:cubicBezTo>
                  <a:cubicBezTo>
                    <a:pt x="1214" y="37"/>
                    <a:pt x="1178" y="1"/>
                    <a:pt x="11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6"/>
            <p:cNvSpPr/>
            <p:nvPr/>
          </p:nvSpPr>
          <p:spPr>
            <a:xfrm flipH="1">
              <a:off x="7182802" y="2765585"/>
              <a:ext cx="86749" cy="62377"/>
            </a:xfrm>
            <a:custGeom>
              <a:avLst/>
              <a:gdLst/>
              <a:ahLst/>
              <a:cxnLst/>
              <a:rect l="l" t="t" r="r" b="b"/>
              <a:pathLst>
                <a:path w="1826" h="1313" extrusionOk="0">
                  <a:moveTo>
                    <a:pt x="1780" y="1"/>
                  </a:moveTo>
                  <a:lnTo>
                    <a:pt x="1743" y="46"/>
                  </a:lnTo>
                  <a:cubicBezTo>
                    <a:pt x="1479" y="311"/>
                    <a:pt x="1178" y="575"/>
                    <a:pt x="831" y="803"/>
                  </a:cubicBezTo>
                  <a:cubicBezTo>
                    <a:pt x="566" y="958"/>
                    <a:pt x="302" y="1104"/>
                    <a:pt x="1" y="1260"/>
                  </a:cubicBezTo>
                  <a:lnTo>
                    <a:pt x="1" y="1296"/>
                  </a:lnTo>
                  <a:cubicBezTo>
                    <a:pt x="1" y="1296"/>
                    <a:pt x="17" y="1312"/>
                    <a:pt x="28" y="1312"/>
                  </a:cubicBezTo>
                  <a:cubicBezTo>
                    <a:pt x="33" y="1312"/>
                    <a:pt x="37" y="1308"/>
                    <a:pt x="37" y="1296"/>
                  </a:cubicBezTo>
                  <a:cubicBezTo>
                    <a:pt x="183" y="1260"/>
                    <a:pt x="375" y="1187"/>
                    <a:pt x="530" y="1068"/>
                  </a:cubicBezTo>
                  <a:cubicBezTo>
                    <a:pt x="685" y="995"/>
                    <a:pt x="831" y="913"/>
                    <a:pt x="986" y="803"/>
                  </a:cubicBezTo>
                  <a:cubicBezTo>
                    <a:pt x="1287" y="575"/>
                    <a:pt x="1552" y="347"/>
                    <a:pt x="1825" y="83"/>
                  </a:cubicBezTo>
                  <a:lnTo>
                    <a:pt x="1825" y="46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6"/>
            <p:cNvSpPr/>
            <p:nvPr/>
          </p:nvSpPr>
          <p:spPr>
            <a:xfrm flipH="1">
              <a:off x="7195820" y="2870484"/>
              <a:ext cx="99291" cy="57674"/>
            </a:xfrm>
            <a:custGeom>
              <a:avLst/>
              <a:gdLst/>
              <a:ahLst/>
              <a:cxnLst/>
              <a:rect l="l" t="t" r="r" b="b"/>
              <a:pathLst>
                <a:path w="2090" h="1214" extrusionOk="0">
                  <a:moveTo>
                    <a:pt x="2017" y="0"/>
                  </a:moveTo>
                  <a:cubicBezTo>
                    <a:pt x="1825" y="192"/>
                    <a:pt x="1597" y="347"/>
                    <a:pt x="1369" y="493"/>
                  </a:cubicBezTo>
                  <a:cubicBezTo>
                    <a:pt x="995" y="757"/>
                    <a:pt x="539" y="949"/>
                    <a:pt x="83" y="1104"/>
                  </a:cubicBezTo>
                  <a:cubicBezTo>
                    <a:pt x="83" y="1104"/>
                    <a:pt x="37" y="1141"/>
                    <a:pt x="1" y="1141"/>
                  </a:cubicBezTo>
                  <a:lnTo>
                    <a:pt x="1" y="1177"/>
                  </a:lnTo>
                  <a:lnTo>
                    <a:pt x="1" y="1214"/>
                  </a:lnTo>
                  <a:lnTo>
                    <a:pt x="37" y="1214"/>
                  </a:lnTo>
                  <a:cubicBezTo>
                    <a:pt x="229" y="1141"/>
                    <a:pt x="384" y="1104"/>
                    <a:pt x="575" y="1031"/>
                  </a:cubicBezTo>
                  <a:cubicBezTo>
                    <a:pt x="767" y="913"/>
                    <a:pt x="913" y="840"/>
                    <a:pt x="1104" y="721"/>
                  </a:cubicBezTo>
                  <a:cubicBezTo>
                    <a:pt x="1296" y="648"/>
                    <a:pt x="1451" y="529"/>
                    <a:pt x="1597" y="420"/>
                  </a:cubicBezTo>
                  <a:cubicBezTo>
                    <a:pt x="1752" y="301"/>
                    <a:pt x="1907" y="192"/>
                    <a:pt x="2053" y="37"/>
                  </a:cubicBezTo>
                  <a:cubicBezTo>
                    <a:pt x="2090" y="37"/>
                    <a:pt x="2090" y="0"/>
                    <a:pt x="20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6"/>
            <p:cNvSpPr/>
            <p:nvPr/>
          </p:nvSpPr>
          <p:spPr>
            <a:xfrm flipH="1">
              <a:off x="7233542" y="2984456"/>
              <a:ext cx="97533" cy="59432"/>
            </a:xfrm>
            <a:custGeom>
              <a:avLst/>
              <a:gdLst/>
              <a:ahLst/>
              <a:cxnLst/>
              <a:rect l="l" t="t" r="r" b="b"/>
              <a:pathLst>
                <a:path w="2053" h="1251" extrusionOk="0">
                  <a:moveTo>
                    <a:pt x="2016" y="1"/>
                  </a:moveTo>
                  <a:lnTo>
                    <a:pt x="2016" y="37"/>
                  </a:lnTo>
                  <a:cubicBezTo>
                    <a:pt x="1861" y="146"/>
                    <a:pt x="1670" y="302"/>
                    <a:pt x="1478" y="411"/>
                  </a:cubicBezTo>
                  <a:cubicBezTo>
                    <a:pt x="1022" y="721"/>
                    <a:pt x="529" y="949"/>
                    <a:pt x="0" y="1177"/>
                  </a:cubicBezTo>
                  <a:lnTo>
                    <a:pt x="0" y="1214"/>
                  </a:lnTo>
                  <a:cubicBezTo>
                    <a:pt x="0" y="1250"/>
                    <a:pt x="37" y="1250"/>
                    <a:pt x="37" y="1250"/>
                  </a:cubicBezTo>
                  <a:cubicBezTo>
                    <a:pt x="383" y="1059"/>
                    <a:pt x="758" y="913"/>
                    <a:pt x="1104" y="721"/>
                  </a:cubicBezTo>
                  <a:cubicBezTo>
                    <a:pt x="1442" y="566"/>
                    <a:pt x="1752" y="338"/>
                    <a:pt x="2053" y="74"/>
                  </a:cubicBezTo>
                  <a:lnTo>
                    <a:pt x="2053" y="37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6"/>
            <p:cNvSpPr/>
            <p:nvPr/>
          </p:nvSpPr>
          <p:spPr>
            <a:xfrm flipH="1">
              <a:off x="7264280" y="3087169"/>
              <a:ext cx="97580" cy="50738"/>
            </a:xfrm>
            <a:custGeom>
              <a:avLst/>
              <a:gdLst/>
              <a:ahLst/>
              <a:cxnLst/>
              <a:rect l="l" t="t" r="r" b="b"/>
              <a:pathLst>
                <a:path w="2054" h="1068" extrusionOk="0">
                  <a:moveTo>
                    <a:pt x="1980" y="1"/>
                  </a:moveTo>
                  <a:cubicBezTo>
                    <a:pt x="1898" y="74"/>
                    <a:pt x="1825" y="119"/>
                    <a:pt x="1716" y="192"/>
                  </a:cubicBezTo>
                  <a:cubicBezTo>
                    <a:pt x="1296" y="493"/>
                    <a:pt x="803" y="721"/>
                    <a:pt x="302" y="913"/>
                  </a:cubicBezTo>
                  <a:cubicBezTo>
                    <a:pt x="229" y="913"/>
                    <a:pt x="119" y="949"/>
                    <a:pt x="1" y="986"/>
                  </a:cubicBezTo>
                  <a:lnTo>
                    <a:pt x="1" y="1031"/>
                  </a:lnTo>
                  <a:cubicBezTo>
                    <a:pt x="1" y="1031"/>
                    <a:pt x="1" y="1068"/>
                    <a:pt x="37" y="1068"/>
                  </a:cubicBezTo>
                  <a:cubicBezTo>
                    <a:pt x="384" y="949"/>
                    <a:pt x="758" y="840"/>
                    <a:pt x="1068" y="648"/>
                  </a:cubicBezTo>
                  <a:cubicBezTo>
                    <a:pt x="1406" y="493"/>
                    <a:pt x="1716" y="265"/>
                    <a:pt x="2017" y="74"/>
                  </a:cubicBezTo>
                  <a:lnTo>
                    <a:pt x="2053" y="3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6"/>
            <p:cNvSpPr/>
            <p:nvPr/>
          </p:nvSpPr>
          <p:spPr>
            <a:xfrm flipH="1">
              <a:off x="7323665" y="3179478"/>
              <a:ext cx="63327" cy="30405"/>
            </a:xfrm>
            <a:custGeom>
              <a:avLst/>
              <a:gdLst/>
              <a:ahLst/>
              <a:cxnLst/>
              <a:rect l="l" t="t" r="r" b="b"/>
              <a:pathLst>
                <a:path w="1333" h="640" extrusionOk="0">
                  <a:moveTo>
                    <a:pt x="1287" y="1"/>
                  </a:moveTo>
                  <a:cubicBezTo>
                    <a:pt x="949" y="183"/>
                    <a:pt x="603" y="375"/>
                    <a:pt x="265" y="493"/>
                  </a:cubicBezTo>
                  <a:cubicBezTo>
                    <a:pt x="192" y="530"/>
                    <a:pt x="110" y="530"/>
                    <a:pt x="37" y="566"/>
                  </a:cubicBezTo>
                  <a:cubicBezTo>
                    <a:pt x="1" y="566"/>
                    <a:pt x="1" y="566"/>
                    <a:pt x="1" y="603"/>
                  </a:cubicBezTo>
                  <a:cubicBezTo>
                    <a:pt x="1" y="603"/>
                    <a:pt x="1" y="639"/>
                    <a:pt x="37" y="639"/>
                  </a:cubicBezTo>
                  <a:cubicBezTo>
                    <a:pt x="493" y="530"/>
                    <a:pt x="913" y="265"/>
                    <a:pt x="1332" y="37"/>
                  </a:cubicBezTo>
                  <a:lnTo>
                    <a:pt x="13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6"/>
            <p:cNvSpPr/>
            <p:nvPr/>
          </p:nvSpPr>
          <p:spPr>
            <a:xfrm flipH="1">
              <a:off x="7370888" y="3251453"/>
              <a:ext cx="36058" cy="19953"/>
            </a:xfrm>
            <a:custGeom>
              <a:avLst/>
              <a:gdLst/>
              <a:ahLst/>
              <a:cxnLst/>
              <a:rect l="l" t="t" r="r" b="b"/>
              <a:pathLst>
                <a:path w="759" h="420" extrusionOk="0">
                  <a:moveTo>
                    <a:pt x="685" y="0"/>
                  </a:moveTo>
                  <a:cubicBezTo>
                    <a:pt x="612" y="82"/>
                    <a:pt x="493" y="119"/>
                    <a:pt x="384" y="192"/>
                  </a:cubicBezTo>
                  <a:cubicBezTo>
                    <a:pt x="265" y="265"/>
                    <a:pt x="156" y="310"/>
                    <a:pt x="37" y="347"/>
                  </a:cubicBezTo>
                  <a:cubicBezTo>
                    <a:pt x="1" y="347"/>
                    <a:pt x="1" y="383"/>
                    <a:pt x="1" y="420"/>
                  </a:cubicBezTo>
                  <a:lnTo>
                    <a:pt x="74" y="420"/>
                  </a:lnTo>
                  <a:cubicBezTo>
                    <a:pt x="110" y="383"/>
                    <a:pt x="192" y="383"/>
                    <a:pt x="229" y="347"/>
                  </a:cubicBezTo>
                  <a:cubicBezTo>
                    <a:pt x="302" y="310"/>
                    <a:pt x="338" y="310"/>
                    <a:pt x="384" y="265"/>
                  </a:cubicBezTo>
                  <a:cubicBezTo>
                    <a:pt x="493" y="192"/>
                    <a:pt x="612" y="119"/>
                    <a:pt x="722" y="82"/>
                  </a:cubicBezTo>
                  <a:lnTo>
                    <a:pt x="758" y="3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6"/>
            <p:cNvSpPr/>
            <p:nvPr/>
          </p:nvSpPr>
          <p:spPr>
            <a:xfrm flipH="1">
              <a:off x="7237020" y="3383194"/>
              <a:ext cx="543961" cy="459017"/>
            </a:xfrm>
            <a:custGeom>
              <a:avLst/>
              <a:gdLst/>
              <a:ahLst/>
              <a:cxnLst/>
              <a:rect l="l" t="t" r="r" b="b"/>
              <a:pathLst>
                <a:path w="11450" h="9662" extrusionOk="0">
                  <a:moveTo>
                    <a:pt x="311" y="0"/>
                  </a:moveTo>
                  <a:cubicBezTo>
                    <a:pt x="156" y="575"/>
                    <a:pt x="83" y="1223"/>
                    <a:pt x="47" y="1825"/>
                  </a:cubicBezTo>
                  <a:cubicBezTo>
                    <a:pt x="1" y="2172"/>
                    <a:pt x="1" y="2509"/>
                    <a:pt x="1" y="2856"/>
                  </a:cubicBezTo>
                  <a:cubicBezTo>
                    <a:pt x="47" y="3503"/>
                    <a:pt x="83" y="4188"/>
                    <a:pt x="229" y="4835"/>
                  </a:cubicBezTo>
                  <a:cubicBezTo>
                    <a:pt x="229" y="4908"/>
                    <a:pt x="229" y="4981"/>
                    <a:pt x="275" y="5063"/>
                  </a:cubicBezTo>
                  <a:cubicBezTo>
                    <a:pt x="457" y="6122"/>
                    <a:pt x="840" y="7153"/>
                    <a:pt x="1333" y="8028"/>
                  </a:cubicBezTo>
                  <a:cubicBezTo>
                    <a:pt x="1451" y="8256"/>
                    <a:pt x="1597" y="8484"/>
                    <a:pt x="1753" y="8667"/>
                  </a:cubicBezTo>
                  <a:cubicBezTo>
                    <a:pt x="1826" y="8785"/>
                    <a:pt x="1944" y="8941"/>
                    <a:pt x="2017" y="9050"/>
                  </a:cubicBezTo>
                  <a:cubicBezTo>
                    <a:pt x="2209" y="9278"/>
                    <a:pt x="2400" y="9470"/>
                    <a:pt x="2592" y="9661"/>
                  </a:cubicBezTo>
                  <a:lnTo>
                    <a:pt x="8750" y="9661"/>
                  </a:lnTo>
                  <a:cubicBezTo>
                    <a:pt x="9242" y="9205"/>
                    <a:pt x="9698" y="8594"/>
                    <a:pt x="10082" y="7873"/>
                  </a:cubicBezTo>
                  <a:cubicBezTo>
                    <a:pt x="10574" y="6997"/>
                    <a:pt x="10948" y="5930"/>
                    <a:pt x="11140" y="4835"/>
                  </a:cubicBezTo>
                  <a:cubicBezTo>
                    <a:pt x="11450" y="3239"/>
                    <a:pt x="11404" y="1560"/>
                    <a:pt x="11067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6"/>
            <p:cNvSpPr/>
            <p:nvPr/>
          </p:nvSpPr>
          <p:spPr>
            <a:xfrm flipH="1">
              <a:off x="7249990" y="3468139"/>
              <a:ext cx="530991" cy="374074"/>
            </a:xfrm>
            <a:custGeom>
              <a:avLst/>
              <a:gdLst/>
              <a:ahLst/>
              <a:cxnLst/>
              <a:rect l="l" t="t" r="r" b="b"/>
              <a:pathLst>
                <a:path w="11177" h="7874" extrusionOk="0">
                  <a:moveTo>
                    <a:pt x="4033" y="0"/>
                  </a:moveTo>
                  <a:cubicBezTo>
                    <a:pt x="3997" y="37"/>
                    <a:pt x="3960" y="37"/>
                    <a:pt x="3924" y="37"/>
                  </a:cubicBezTo>
                  <a:cubicBezTo>
                    <a:pt x="3842" y="82"/>
                    <a:pt x="3805" y="119"/>
                    <a:pt x="3769" y="155"/>
                  </a:cubicBezTo>
                  <a:cubicBezTo>
                    <a:pt x="3650" y="228"/>
                    <a:pt x="3577" y="311"/>
                    <a:pt x="3504" y="384"/>
                  </a:cubicBezTo>
                  <a:cubicBezTo>
                    <a:pt x="3468" y="457"/>
                    <a:pt x="3468" y="493"/>
                    <a:pt x="3422" y="539"/>
                  </a:cubicBezTo>
                  <a:cubicBezTo>
                    <a:pt x="3313" y="685"/>
                    <a:pt x="3240" y="840"/>
                    <a:pt x="3157" y="995"/>
                  </a:cubicBezTo>
                  <a:cubicBezTo>
                    <a:pt x="3048" y="1141"/>
                    <a:pt x="2966" y="1296"/>
                    <a:pt x="2856" y="1487"/>
                  </a:cubicBezTo>
                  <a:cubicBezTo>
                    <a:pt x="2783" y="1633"/>
                    <a:pt x="2701" y="1788"/>
                    <a:pt x="2592" y="1907"/>
                  </a:cubicBezTo>
                  <a:cubicBezTo>
                    <a:pt x="2510" y="2016"/>
                    <a:pt x="2400" y="2135"/>
                    <a:pt x="2282" y="2245"/>
                  </a:cubicBezTo>
                  <a:cubicBezTo>
                    <a:pt x="2209" y="2318"/>
                    <a:pt x="2099" y="2363"/>
                    <a:pt x="1981" y="2363"/>
                  </a:cubicBezTo>
                  <a:cubicBezTo>
                    <a:pt x="1908" y="2363"/>
                    <a:pt x="1789" y="2318"/>
                    <a:pt x="1753" y="2281"/>
                  </a:cubicBezTo>
                  <a:cubicBezTo>
                    <a:pt x="1680" y="2281"/>
                    <a:pt x="1643" y="2245"/>
                    <a:pt x="1597" y="2208"/>
                  </a:cubicBezTo>
                  <a:lnTo>
                    <a:pt x="1488" y="2089"/>
                  </a:lnTo>
                  <a:cubicBezTo>
                    <a:pt x="1415" y="2016"/>
                    <a:pt x="1369" y="1944"/>
                    <a:pt x="1333" y="1825"/>
                  </a:cubicBezTo>
                  <a:cubicBezTo>
                    <a:pt x="1296" y="1715"/>
                    <a:pt x="1260" y="1597"/>
                    <a:pt x="1260" y="1487"/>
                  </a:cubicBezTo>
                  <a:cubicBezTo>
                    <a:pt x="1223" y="1369"/>
                    <a:pt x="1187" y="1223"/>
                    <a:pt x="1187" y="1104"/>
                  </a:cubicBezTo>
                  <a:cubicBezTo>
                    <a:pt x="1141" y="995"/>
                    <a:pt x="1105" y="876"/>
                    <a:pt x="1068" y="803"/>
                  </a:cubicBezTo>
                  <a:cubicBezTo>
                    <a:pt x="1032" y="721"/>
                    <a:pt x="995" y="648"/>
                    <a:pt x="959" y="612"/>
                  </a:cubicBezTo>
                  <a:cubicBezTo>
                    <a:pt x="913" y="575"/>
                    <a:pt x="877" y="539"/>
                    <a:pt x="840" y="493"/>
                  </a:cubicBezTo>
                  <a:cubicBezTo>
                    <a:pt x="840" y="457"/>
                    <a:pt x="804" y="457"/>
                    <a:pt x="767" y="457"/>
                  </a:cubicBezTo>
                  <a:cubicBezTo>
                    <a:pt x="685" y="420"/>
                    <a:pt x="649" y="384"/>
                    <a:pt x="576" y="384"/>
                  </a:cubicBezTo>
                  <a:lnTo>
                    <a:pt x="384" y="384"/>
                  </a:lnTo>
                  <a:cubicBezTo>
                    <a:pt x="348" y="384"/>
                    <a:pt x="311" y="420"/>
                    <a:pt x="275" y="420"/>
                  </a:cubicBezTo>
                  <a:cubicBezTo>
                    <a:pt x="229" y="457"/>
                    <a:pt x="156" y="457"/>
                    <a:pt x="120" y="493"/>
                  </a:cubicBezTo>
                  <a:lnTo>
                    <a:pt x="156" y="493"/>
                  </a:lnTo>
                  <a:cubicBezTo>
                    <a:pt x="83" y="539"/>
                    <a:pt x="47" y="575"/>
                    <a:pt x="1" y="612"/>
                  </a:cubicBezTo>
                  <a:lnTo>
                    <a:pt x="1" y="1068"/>
                  </a:lnTo>
                  <a:cubicBezTo>
                    <a:pt x="47" y="1752"/>
                    <a:pt x="83" y="2400"/>
                    <a:pt x="229" y="3047"/>
                  </a:cubicBezTo>
                  <a:cubicBezTo>
                    <a:pt x="229" y="3120"/>
                    <a:pt x="229" y="3193"/>
                    <a:pt x="275" y="3275"/>
                  </a:cubicBezTo>
                  <a:cubicBezTo>
                    <a:pt x="457" y="4334"/>
                    <a:pt x="840" y="5365"/>
                    <a:pt x="1333" y="6240"/>
                  </a:cubicBezTo>
                  <a:cubicBezTo>
                    <a:pt x="1488" y="6468"/>
                    <a:pt x="1597" y="6696"/>
                    <a:pt x="1753" y="6879"/>
                  </a:cubicBezTo>
                  <a:cubicBezTo>
                    <a:pt x="1826" y="6997"/>
                    <a:pt x="1944" y="7153"/>
                    <a:pt x="2017" y="7262"/>
                  </a:cubicBezTo>
                  <a:cubicBezTo>
                    <a:pt x="2209" y="7490"/>
                    <a:pt x="2400" y="7682"/>
                    <a:pt x="2592" y="7873"/>
                  </a:cubicBezTo>
                  <a:lnTo>
                    <a:pt x="8750" y="7873"/>
                  </a:lnTo>
                  <a:cubicBezTo>
                    <a:pt x="9242" y="7417"/>
                    <a:pt x="9698" y="6806"/>
                    <a:pt x="10082" y="6085"/>
                  </a:cubicBezTo>
                  <a:cubicBezTo>
                    <a:pt x="10574" y="5209"/>
                    <a:pt x="10948" y="4142"/>
                    <a:pt x="11140" y="3047"/>
                  </a:cubicBezTo>
                  <a:cubicBezTo>
                    <a:pt x="11140" y="2965"/>
                    <a:pt x="11176" y="2929"/>
                    <a:pt x="11176" y="2856"/>
                  </a:cubicBezTo>
                  <a:cubicBezTo>
                    <a:pt x="11067" y="2856"/>
                    <a:pt x="10994" y="2856"/>
                    <a:pt x="10912" y="2819"/>
                  </a:cubicBezTo>
                  <a:cubicBezTo>
                    <a:pt x="10766" y="2774"/>
                    <a:pt x="10647" y="2737"/>
                    <a:pt x="10538" y="2664"/>
                  </a:cubicBezTo>
                  <a:cubicBezTo>
                    <a:pt x="10456" y="2591"/>
                    <a:pt x="10383" y="2546"/>
                    <a:pt x="10346" y="2509"/>
                  </a:cubicBezTo>
                  <a:lnTo>
                    <a:pt x="10228" y="2400"/>
                  </a:lnTo>
                  <a:lnTo>
                    <a:pt x="10155" y="2318"/>
                  </a:lnTo>
                  <a:cubicBezTo>
                    <a:pt x="10082" y="2208"/>
                    <a:pt x="9999" y="2135"/>
                    <a:pt x="9963" y="1980"/>
                  </a:cubicBezTo>
                  <a:cubicBezTo>
                    <a:pt x="9890" y="1861"/>
                    <a:pt x="9853" y="1752"/>
                    <a:pt x="9853" y="1633"/>
                  </a:cubicBezTo>
                  <a:cubicBezTo>
                    <a:pt x="9771" y="1369"/>
                    <a:pt x="9735" y="1141"/>
                    <a:pt x="9625" y="876"/>
                  </a:cubicBezTo>
                  <a:lnTo>
                    <a:pt x="9625" y="913"/>
                  </a:lnTo>
                  <a:cubicBezTo>
                    <a:pt x="9580" y="803"/>
                    <a:pt x="9543" y="721"/>
                    <a:pt x="9507" y="648"/>
                  </a:cubicBezTo>
                  <a:lnTo>
                    <a:pt x="9470" y="648"/>
                  </a:lnTo>
                  <a:cubicBezTo>
                    <a:pt x="9434" y="612"/>
                    <a:pt x="9397" y="539"/>
                    <a:pt x="9315" y="493"/>
                  </a:cubicBezTo>
                  <a:cubicBezTo>
                    <a:pt x="9315" y="457"/>
                    <a:pt x="9279" y="457"/>
                    <a:pt x="9242" y="420"/>
                  </a:cubicBezTo>
                  <a:cubicBezTo>
                    <a:pt x="9206" y="420"/>
                    <a:pt x="9169" y="384"/>
                    <a:pt x="9124" y="384"/>
                  </a:cubicBezTo>
                  <a:cubicBezTo>
                    <a:pt x="9014" y="347"/>
                    <a:pt x="8896" y="311"/>
                    <a:pt x="8786" y="265"/>
                  </a:cubicBezTo>
                  <a:lnTo>
                    <a:pt x="8485" y="265"/>
                  </a:lnTo>
                  <a:cubicBezTo>
                    <a:pt x="8403" y="311"/>
                    <a:pt x="8330" y="311"/>
                    <a:pt x="8257" y="347"/>
                  </a:cubicBezTo>
                  <a:cubicBezTo>
                    <a:pt x="8175" y="384"/>
                    <a:pt x="8138" y="420"/>
                    <a:pt x="8065" y="457"/>
                  </a:cubicBezTo>
                  <a:cubicBezTo>
                    <a:pt x="7983" y="493"/>
                    <a:pt x="7910" y="575"/>
                    <a:pt x="7874" y="648"/>
                  </a:cubicBezTo>
                  <a:cubicBezTo>
                    <a:pt x="7755" y="803"/>
                    <a:pt x="7682" y="913"/>
                    <a:pt x="7609" y="1068"/>
                  </a:cubicBezTo>
                  <a:cubicBezTo>
                    <a:pt x="7527" y="1223"/>
                    <a:pt x="7454" y="1369"/>
                    <a:pt x="7381" y="1524"/>
                  </a:cubicBezTo>
                  <a:cubicBezTo>
                    <a:pt x="7299" y="1633"/>
                    <a:pt x="7226" y="1788"/>
                    <a:pt x="7117" y="1907"/>
                  </a:cubicBezTo>
                  <a:lnTo>
                    <a:pt x="6998" y="2016"/>
                  </a:lnTo>
                  <a:cubicBezTo>
                    <a:pt x="6962" y="2089"/>
                    <a:pt x="6925" y="2135"/>
                    <a:pt x="6889" y="2172"/>
                  </a:cubicBezTo>
                  <a:cubicBezTo>
                    <a:pt x="6770" y="2245"/>
                    <a:pt x="6697" y="2281"/>
                    <a:pt x="6615" y="2363"/>
                  </a:cubicBezTo>
                  <a:cubicBezTo>
                    <a:pt x="6542" y="2363"/>
                    <a:pt x="6505" y="2400"/>
                    <a:pt x="6432" y="2436"/>
                  </a:cubicBezTo>
                  <a:lnTo>
                    <a:pt x="6277" y="2436"/>
                  </a:lnTo>
                  <a:cubicBezTo>
                    <a:pt x="6159" y="2436"/>
                    <a:pt x="6086" y="2436"/>
                    <a:pt x="5976" y="2400"/>
                  </a:cubicBezTo>
                  <a:cubicBezTo>
                    <a:pt x="5894" y="2318"/>
                    <a:pt x="5821" y="2281"/>
                    <a:pt x="5748" y="2172"/>
                  </a:cubicBezTo>
                  <a:cubicBezTo>
                    <a:pt x="5666" y="2089"/>
                    <a:pt x="5593" y="1980"/>
                    <a:pt x="5520" y="1907"/>
                  </a:cubicBezTo>
                  <a:cubicBezTo>
                    <a:pt x="5402" y="1679"/>
                    <a:pt x="5292" y="1405"/>
                    <a:pt x="5137" y="1141"/>
                  </a:cubicBezTo>
                  <a:cubicBezTo>
                    <a:pt x="5018" y="913"/>
                    <a:pt x="4873" y="685"/>
                    <a:pt x="4717" y="457"/>
                  </a:cubicBezTo>
                  <a:cubicBezTo>
                    <a:pt x="4644" y="347"/>
                    <a:pt x="4526" y="228"/>
                    <a:pt x="4453" y="155"/>
                  </a:cubicBezTo>
                  <a:lnTo>
                    <a:pt x="4416" y="155"/>
                  </a:lnTo>
                  <a:cubicBezTo>
                    <a:pt x="4380" y="119"/>
                    <a:pt x="4298" y="82"/>
                    <a:pt x="4261" y="37"/>
                  </a:cubicBezTo>
                  <a:cubicBezTo>
                    <a:pt x="4225" y="37"/>
                    <a:pt x="4188" y="37"/>
                    <a:pt x="4152" y="0"/>
                  </a:cubicBezTo>
                  <a:lnTo>
                    <a:pt x="4070" y="0"/>
                  </a:lnTo>
                  <a:cubicBezTo>
                    <a:pt x="4070" y="0"/>
                    <a:pt x="4033" y="0"/>
                    <a:pt x="4033" y="37"/>
                  </a:cubicBezTo>
                  <a:lnTo>
                    <a:pt x="4033" y="0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5" name="Google Shape;4235;p54"/>
          <p:cNvGrpSpPr/>
          <p:nvPr/>
        </p:nvGrpSpPr>
        <p:grpSpPr>
          <a:xfrm>
            <a:off x="1925328" y="3335131"/>
            <a:ext cx="798345" cy="1298194"/>
            <a:chOff x="1860225" y="3233103"/>
            <a:chExt cx="798345" cy="1298194"/>
          </a:xfrm>
        </p:grpSpPr>
        <p:sp>
          <p:nvSpPr>
            <p:cNvPr id="4236" name="Google Shape;4236;p54"/>
            <p:cNvSpPr/>
            <p:nvPr/>
          </p:nvSpPr>
          <p:spPr>
            <a:xfrm>
              <a:off x="2039322" y="3233103"/>
              <a:ext cx="285223" cy="934481"/>
            </a:xfrm>
            <a:custGeom>
              <a:avLst/>
              <a:gdLst/>
              <a:ahLst/>
              <a:cxnLst/>
              <a:rect l="l" t="t" r="r" b="b"/>
              <a:pathLst>
                <a:path w="6232" h="20418" extrusionOk="0">
                  <a:moveTo>
                    <a:pt x="3385" y="1"/>
                  </a:moveTo>
                  <a:cubicBezTo>
                    <a:pt x="3303" y="1"/>
                    <a:pt x="3194" y="1"/>
                    <a:pt x="3075" y="47"/>
                  </a:cubicBezTo>
                  <a:cubicBezTo>
                    <a:pt x="2966" y="47"/>
                    <a:pt x="2847" y="83"/>
                    <a:pt x="2738" y="120"/>
                  </a:cubicBezTo>
                  <a:cubicBezTo>
                    <a:pt x="2510" y="193"/>
                    <a:pt x="2318" y="348"/>
                    <a:pt x="2090" y="503"/>
                  </a:cubicBezTo>
                  <a:cubicBezTo>
                    <a:pt x="1707" y="767"/>
                    <a:pt x="1369" y="1105"/>
                    <a:pt x="1105" y="1524"/>
                  </a:cubicBezTo>
                  <a:cubicBezTo>
                    <a:pt x="986" y="1716"/>
                    <a:pt x="877" y="1908"/>
                    <a:pt x="758" y="2099"/>
                  </a:cubicBezTo>
                  <a:cubicBezTo>
                    <a:pt x="685" y="2282"/>
                    <a:pt x="603" y="2473"/>
                    <a:pt x="494" y="2701"/>
                  </a:cubicBezTo>
                  <a:cubicBezTo>
                    <a:pt x="193" y="3468"/>
                    <a:pt x="37" y="4334"/>
                    <a:pt x="1" y="5365"/>
                  </a:cubicBezTo>
                  <a:cubicBezTo>
                    <a:pt x="1" y="6277"/>
                    <a:pt x="74" y="7226"/>
                    <a:pt x="266" y="8175"/>
                  </a:cubicBezTo>
                  <a:cubicBezTo>
                    <a:pt x="457" y="9051"/>
                    <a:pt x="685" y="9890"/>
                    <a:pt x="1023" y="10647"/>
                  </a:cubicBezTo>
                  <a:cubicBezTo>
                    <a:pt x="1214" y="11103"/>
                    <a:pt x="1479" y="11596"/>
                    <a:pt x="1825" y="12171"/>
                  </a:cubicBezTo>
                  <a:cubicBezTo>
                    <a:pt x="2090" y="12627"/>
                    <a:pt x="2355" y="13083"/>
                    <a:pt x="2619" y="13502"/>
                  </a:cubicBezTo>
                  <a:lnTo>
                    <a:pt x="2738" y="13685"/>
                  </a:lnTo>
                  <a:cubicBezTo>
                    <a:pt x="3039" y="14141"/>
                    <a:pt x="3303" y="14597"/>
                    <a:pt x="3568" y="15099"/>
                  </a:cubicBezTo>
                  <a:cubicBezTo>
                    <a:pt x="3842" y="15592"/>
                    <a:pt x="4070" y="16048"/>
                    <a:pt x="4298" y="16504"/>
                  </a:cubicBezTo>
                  <a:cubicBezTo>
                    <a:pt x="4371" y="16768"/>
                    <a:pt x="4480" y="16960"/>
                    <a:pt x="4526" y="17152"/>
                  </a:cubicBezTo>
                  <a:cubicBezTo>
                    <a:pt x="4599" y="17334"/>
                    <a:pt x="4672" y="17526"/>
                    <a:pt x="4708" y="17717"/>
                  </a:cubicBezTo>
                  <a:cubicBezTo>
                    <a:pt x="4790" y="18064"/>
                    <a:pt x="4863" y="18401"/>
                    <a:pt x="4936" y="18748"/>
                  </a:cubicBezTo>
                  <a:cubicBezTo>
                    <a:pt x="5018" y="19013"/>
                    <a:pt x="5091" y="19314"/>
                    <a:pt x="5164" y="19578"/>
                  </a:cubicBezTo>
                  <a:cubicBezTo>
                    <a:pt x="5283" y="19806"/>
                    <a:pt x="5356" y="20071"/>
                    <a:pt x="5511" y="20381"/>
                  </a:cubicBezTo>
                  <a:cubicBezTo>
                    <a:pt x="5511" y="20417"/>
                    <a:pt x="5548" y="20417"/>
                    <a:pt x="5548" y="20417"/>
                  </a:cubicBezTo>
                  <a:lnTo>
                    <a:pt x="5584" y="20417"/>
                  </a:lnTo>
                  <a:cubicBezTo>
                    <a:pt x="5621" y="20381"/>
                    <a:pt x="5621" y="20344"/>
                    <a:pt x="5584" y="20299"/>
                  </a:cubicBezTo>
                  <a:cubicBezTo>
                    <a:pt x="5392" y="19806"/>
                    <a:pt x="5247" y="19314"/>
                    <a:pt x="5164" y="18930"/>
                  </a:cubicBezTo>
                  <a:cubicBezTo>
                    <a:pt x="5055" y="18474"/>
                    <a:pt x="4936" y="18018"/>
                    <a:pt x="4863" y="17489"/>
                  </a:cubicBezTo>
                  <a:cubicBezTo>
                    <a:pt x="4672" y="16048"/>
                    <a:pt x="4708" y="14524"/>
                    <a:pt x="4900" y="12964"/>
                  </a:cubicBezTo>
                  <a:cubicBezTo>
                    <a:pt x="4982" y="12435"/>
                    <a:pt x="5091" y="11906"/>
                    <a:pt x="5210" y="11295"/>
                  </a:cubicBezTo>
                  <a:cubicBezTo>
                    <a:pt x="5283" y="10839"/>
                    <a:pt x="5392" y="10419"/>
                    <a:pt x="5475" y="9963"/>
                  </a:cubicBezTo>
                  <a:lnTo>
                    <a:pt x="5548" y="9771"/>
                  </a:lnTo>
                  <a:cubicBezTo>
                    <a:pt x="5739" y="8786"/>
                    <a:pt x="6004" y="7646"/>
                    <a:pt x="6122" y="6542"/>
                  </a:cubicBezTo>
                  <a:cubicBezTo>
                    <a:pt x="6195" y="5976"/>
                    <a:pt x="6232" y="5438"/>
                    <a:pt x="6195" y="4945"/>
                  </a:cubicBezTo>
                  <a:cubicBezTo>
                    <a:pt x="6195" y="4380"/>
                    <a:pt x="6159" y="3878"/>
                    <a:pt x="6040" y="3349"/>
                  </a:cubicBezTo>
                  <a:cubicBezTo>
                    <a:pt x="5967" y="2856"/>
                    <a:pt x="5776" y="2364"/>
                    <a:pt x="5584" y="1871"/>
                  </a:cubicBezTo>
                  <a:cubicBezTo>
                    <a:pt x="5475" y="1643"/>
                    <a:pt x="5356" y="1415"/>
                    <a:pt x="5210" y="1187"/>
                  </a:cubicBezTo>
                  <a:cubicBezTo>
                    <a:pt x="5018" y="913"/>
                    <a:pt x="4863" y="685"/>
                    <a:pt x="4672" y="539"/>
                  </a:cubicBezTo>
                  <a:cubicBezTo>
                    <a:pt x="4599" y="421"/>
                    <a:pt x="4480" y="348"/>
                    <a:pt x="4371" y="311"/>
                  </a:cubicBezTo>
                  <a:cubicBezTo>
                    <a:pt x="4298" y="229"/>
                    <a:pt x="4179" y="156"/>
                    <a:pt x="4024" y="120"/>
                  </a:cubicBezTo>
                  <a:cubicBezTo>
                    <a:pt x="3842" y="47"/>
                    <a:pt x="3614" y="1"/>
                    <a:pt x="3422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4"/>
            <p:cNvSpPr/>
            <p:nvPr/>
          </p:nvSpPr>
          <p:spPr>
            <a:xfrm>
              <a:off x="2334948" y="3337504"/>
              <a:ext cx="323622" cy="838827"/>
            </a:xfrm>
            <a:custGeom>
              <a:avLst/>
              <a:gdLst/>
              <a:ahLst/>
              <a:cxnLst/>
              <a:rect l="l" t="t" r="r" b="b"/>
              <a:pathLst>
                <a:path w="7071" h="18328" extrusionOk="0">
                  <a:moveTo>
                    <a:pt x="5091" y="1"/>
                  </a:moveTo>
                  <a:cubicBezTo>
                    <a:pt x="4982" y="1"/>
                    <a:pt x="4909" y="46"/>
                    <a:pt x="4863" y="46"/>
                  </a:cubicBezTo>
                  <a:cubicBezTo>
                    <a:pt x="4754" y="46"/>
                    <a:pt x="4681" y="83"/>
                    <a:pt x="4599" y="119"/>
                  </a:cubicBezTo>
                  <a:cubicBezTo>
                    <a:pt x="4489" y="156"/>
                    <a:pt x="4407" y="192"/>
                    <a:pt x="4298" y="274"/>
                  </a:cubicBezTo>
                  <a:cubicBezTo>
                    <a:pt x="4225" y="311"/>
                    <a:pt x="4143" y="384"/>
                    <a:pt x="4033" y="457"/>
                  </a:cubicBezTo>
                  <a:cubicBezTo>
                    <a:pt x="3951" y="539"/>
                    <a:pt x="3878" y="648"/>
                    <a:pt x="3768" y="767"/>
                  </a:cubicBezTo>
                  <a:cubicBezTo>
                    <a:pt x="3577" y="958"/>
                    <a:pt x="3422" y="1187"/>
                    <a:pt x="3267" y="1415"/>
                  </a:cubicBezTo>
                  <a:cubicBezTo>
                    <a:pt x="3157" y="1597"/>
                    <a:pt x="3002" y="1825"/>
                    <a:pt x="2856" y="2053"/>
                  </a:cubicBezTo>
                  <a:cubicBezTo>
                    <a:pt x="2354" y="2892"/>
                    <a:pt x="1944" y="3841"/>
                    <a:pt x="1597" y="4836"/>
                  </a:cubicBezTo>
                  <a:cubicBezTo>
                    <a:pt x="1296" y="5784"/>
                    <a:pt x="1068" y="6806"/>
                    <a:pt x="950" y="7873"/>
                  </a:cubicBezTo>
                  <a:cubicBezTo>
                    <a:pt x="804" y="8859"/>
                    <a:pt x="758" y="9890"/>
                    <a:pt x="804" y="10948"/>
                  </a:cubicBezTo>
                  <a:cubicBezTo>
                    <a:pt x="840" y="11221"/>
                    <a:pt x="840" y="11523"/>
                    <a:pt x="877" y="11824"/>
                  </a:cubicBezTo>
                  <a:cubicBezTo>
                    <a:pt x="913" y="12088"/>
                    <a:pt x="950" y="12316"/>
                    <a:pt x="986" y="12544"/>
                  </a:cubicBezTo>
                  <a:lnTo>
                    <a:pt x="986" y="12699"/>
                  </a:lnTo>
                  <a:cubicBezTo>
                    <a:pt x="1105" y="13612"/>
                    <a:pt x="1141" y="14414"/>
                    <a:pt x="1032" y="15135"/>
                  </a:cubicBezTo>
                  <a:cubicBezTo>
                    <a:pt x="986" y="15400"/>
                    <a:pt x="950" y="15628"/>
                    <a:pt x="913" y="15856"/>
                  </a:cubicBezTo>
                  <a:cubicBezTo>
                    <a:pt x="840" y="15965"/>
                    <a:pt x="758" y="16120"/>
                    <a:pt x="685" y="16239"/>
                  </a:cubicBezTo>
                  <a:cubicBezTo>
                    <a:pt x="576" y="16421"/>
                    <a:pt x="457" y="16613"/>
                    <a:pt x="384" y="16841"/>
                  </a:cubicBezTo>
                  <a:cubicBezTo>
                    <a:pt x="302" y="16996"/>
                    <a:pt x="265" y="17106"/>
                    <a:pt x="229" y="17261"/>
                  </a:cubicBezTo>
                  <a:cubicBezTo>
                    <a:pt x="192" y="17334"/>
                    <a:pt x="156" y="17416"/>
                    <a:pt x="156" y="17489"/>
                  </a:cubicBezTo>
                  <a:cubicBezTo>
                    <a:pt x="74" y="17717"/>
                    <a:pt x="37" y="17981"/>
                    <a:pt x="1" y="18209"/>
                  </a:cubicBezTo>
                  <a:lnTo>
                    <a:pt x="1" y="18291"/>
                  </a:lnTo>
                  <a:lnTo>
                    <a:pt x="37" y="18291"/>
                  </a:lnTo>
                  <a:lnTo>
                    <a:pt x="74" y="18328"/>
                  </a:lnTo>
                  <a:cubicBezTo>
                    <a:pt x="119" y="18328"/>
                    <a:pt x="156" y="18291"/>
                    <a:pt x="156" y="18246"/>
                  </a:cubicBezTo>
                  <a:cubicBezTo>
                    <a:pt x="192" y="18063"/>
                    <a:pt x="229" y="17872"/>
                    <a:pt x="302" y="17680"/>
                  </a:cubicBezTo>
                  <a:cubicBezTo>
                    <a:pt x="347" y="17525"/>
                    <a:pt x="420" y="17334"/>
                    <a:pt x="493" y="17151"/>
                  </a:cubicBezTo>
                  <a:cubicBezTo>
                    <a:pt x="649" y="16805"/>
                    <a:pt x="840" y="16421"/>
                    <a:pt x="1105" y="16047"/>
                  </a:cubicBezTo>
                  <a:cubicBezTo>
                    <a:pt x="1296" y="15701"/>
                    <a:pt x="1561" y="15363"/>
                    <a:pt x="1825" y="14980"/>
                  </a:cubicBezTo>
                  <a:lnTo>
                    <a:pt x="1862" y="14980"/>
                  </a:lnTo>
                  <a:cubicBezTo>
                    <a:pt x="2209" y="14524"/>
                    <a:pt x="2583" y="14068"/>
                    <a:pt x="2929" y="13648"/>
                  </a:cubicBezTo>
                  <a:cubicBezTo>
                    <a:pt x="3194" y="13347"/>
                    <a:pt x="3422" y="13082"/>
                    <a:pt x="3686" y="12772"/>
                  </a:cubicBezTo>
                  <a:cubicBezTo>
                    <a:pt x="3997" y="12362"/>
                    <a:pt x="4261" y="12015"/>
                    <a:pt x="4489" y="11714"/>
                  </a:cubicBezTo>
                  <a:cubicBezTo>
                    <a:pt x="4754" y="11294"/>
                    <a:pt x="5055" y="10838"/>
                    <a:pt x="5283" y="10382"/>
                  </a:cubicBezTo>
                  <a:cubicBezTo>
                    <a:pt x="5547" y="9926"/>
                    <a:pt x="5775" y="9433"/>
                    <a:pt x="5967" y="8941"/>
                  </a:cubicBezTo>
                  <a:cubicBezTo>
                    <a:pt x="6195" y="8439"/>
                    <a:pt x="6387" y="7910"/>
                    <a:pt x="6542" y="7417"/>
                  </a:cubicBezTo>
                  <a:cubicBezTo>
                    <a:pt x="6843" y="6350"/>
                    <a:pt x="7034" y="5292"/>
                    <a:pt x="7034" y="4261"/>
                  </a:cubicBezTo>
                  <a:cubicBezTo>
                    <a:pt x="7071" y="3732"/>
                    <a:pt x="7034" y="3194"/>
                    <a:pt x="6961" y="2701"/>
                  </a:cubicBezTo>
                  <a:cubicBezTo>
                    <a:pt x="6916" y="2400"/>
                    <a:pt x="6879" y="2135"/>
                    <a:pt x="6843" y="1944"/>
                  </a:cubicBezTo>
                  <a:cubicBezTo>
                    <a:pt x="6770" y="1716"/>
                    <a:pt x="6688" y="1488"/>
                    <a:pt x="6578" y="1260"/>
                  </a:cubicBezTo>
                  <a:cubicBezTo>
                    <a:pt x="6505" y="1031"/>
                    <a:pt x="6387" y="876"/>
                    <a:pt x="6277" y="685"/>
                  </a:cubicBezTo>
                  <a:cubicBezTo>
                    <a:pt x="6195" y="612"/>
                    <a:pt x="6122" y="539"/>
                    <a:pt x="6086" y="457"/>
                  </a:cubicBezTo>
                  <a:cubicBezTo>
                    <a:pt x="6004" y="420"/>
                    <a:pt x="5931" y="347"/>
                    <a:pt x="5858" y="274"/>
                  </a:cubicBezTo>
                  <a:cubicBezTo>
                    <a:pt x="5702" y="156"/>
                    <a:pt x="5547" y="83"/>
                    <a:pt x="5401" y="46"/>
                  </a:cubicBezTo>
                  <a:cubicBezTo>
                    <a:pt x="5319" y="46"/>
                    <a:pt x="5210" y="1"/>
                    <a:pt x="5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4"/>
            <p:cNvSpPr/>
            <p:nvPr/>
          </p:nvSpPr>
          <p:spPr>
            <a:xfrm>
              <a:off x="1860225" y="3532483"/>
              <a:ext cx="328611" cy="636763"/>
            </a:xfrm>
            <a:custGeom>
              <a:avLst/>
              <a:gdLst/>
              <a:ahLst/>
              <a:cxnLst/>
              <a:rect l="l" t="t" r="r" b="b"/>
              <a:pathLst>
                <a:path w="7180" h="13913" extrusionOk="0">
                  <a:moveTo>
                    <a:pt x="1369" y="1"/>
                  </a:moveTo>
                  <a:cubicBezTo>
                    <a:pt x="1287" y="37"/>
                    <a:pt x="1214" y="37"/>
                    <a:pt x="1141" y="74"/>
                  </a:cubicBezTo>
                  <a:cubicBezTo>
                    <a:pt x="1059" y="119"/>
                    <a:pt x="986" y="156"/>
                    <a:pt x="913" y="229"/>
                  </a:cubicBezTo>
                  <a:cubicBezTo>
                    <a:pt x="758" y="348"/>
                    <a:pt x="602" y="457"/>
                    <a:pt x="493" y="649"/>
                  </a:cubicBezTo>
                  <a:cubicBezTo>
                    <a:pt x="374" y="758"/>
                    <a:pt x="301" y="877"/>
                    <a:pt x="265" y="1032"/>
                  </a:cubicBezTo>
                  <a:cubicBezTo>
                    <a:pt x="146" y="1296"/>
                    <a:pt x="73" y="1597"/>
                    <a:pt x="37" y="1944"/>
                  </a:cubicBezTo>
                  <a:cubicBezTo>
                    <a:pt x="0" y="2245"/>
                    <a:pt x="0" y="2546"/>
                    <a:pt x="37" y="2929"/>
                  </a:cubicBezTo>
                  <a:cubicBezTo>
                    <a:pt x="37" y="3230"/>
                    <a:pt x="110" y="3577"/>
                    <a:pt x="183" y="3951"/>
                  </a:cubicBezTo>
                  <a:cubicBezTo>
                    <a:pt x="265" y="4225"/>
                    <a:pt x="338" y="4526"/>
                    <a:pt x="456" y="4863"/>
                  </a:cubicBezTo>
                  <a:cubicBezTo>
                    <a:pt x="566" y="5173"/>
                    <a:pt x="685" y="5511"/>
                    <a:pt x="794" y="5821"/>
                  </a:cubicBezTo>
                  <a:cubicBezTo>
                    <a:pt x="1095" y="6505"/>
                    <a:pt x="1515" y="7226"/>
                    <a:pt x="2053" y="7910"/>
                  </a:cubicBezTo>
                  <a:cubicBezTo>
                    <a:pt x="2463" y="8512"/>
                    <a:pt x="3002" y="9124"/>
                    <a:pt x="3604" y="9735"/>
                  </a:cubicBezTo>
                  <a:cubicBezTo>
                    <a:pt x="3759" y="9881"/>
                    <a:pt x="3877" y="9999"/>
                    <a:pt x="4023" y="10154"/>
                  </a:cubicBezTo>
                  <a:cubicBezTo>
                    <a:pt x="4142" y="10264"/>
                    <a:pt x="4251" y="10382"/>
                    <a:pt x="4407" y="10492"/>
                  </a:cubicBezTo>
                  <a:cubicBezTo>
                    <a:pt x="4516" y="10565"/>
                    <a:pt x="4598" y="10683"/>
                    <a:pt x="4708" y="10756"/>
                  </a:cubicBezTo>
                  <a:cubicBezTo>
                    <a:pt x="4863" y="10912"/>
                    <a:pt x="5018" y="11021"/>
                    <a:pt x="5164" y="11176"/>
                  </a:cubicBezTo>
                  <a:cubicBezTo>
                    <a:pt x="5510" y="11477"/>
                    <a:pt x="5930" y="11860"/>
                    <a:pt x="6268" y="12280"/>
                  </a:cubicBezTo>
                  <a:cubicBezTo>
                    <a:pt x="6341" y="12472"/>
                    <a:pt x="6423" y="12617"/>
                    <a:pt x="6496" y="12773"/>
                  </a:cubicBezTo>
                  <a:cubicBezTo>
                    <a:pt x="6569" y="12928"/>
                    <a:pt x="6651" y="13074"/>
                    <a:pt x="6760" y="13265"/>
                  </a:cubicBezTo>
                  <a:cubicBezTo>
                    <a:pt x="6842" y="13384"/>
                    <a:pt x="6915" y="13530"/>
                    <a:pt x="7025" y="13721"/>
                  </a:cubicBezTo>
                  <a:cubicBezTo>
                    <a:pt x="7025" y="13758"/>
                    <a:pt x="7070" y="13840"/>
                    <a:pt x="7070" y="13876"/>
                  </a:cubicBezTo>
                  <a:lnTo>
                    <a:pt x="7107" y="13913"/>
                  </a:lnTo>
                  <a:cubicBezTo>
                    <a:pt x="7143" y="13913"/>
                    <a:pt x="7143" y="13876"/>
                    <a:pt x="7143" y="13876"/>
                  </a:cubicBezTo>
                  <a:lnTo>
                    <a:pt x="7143" y="13803"/>
                  </a:lnTo>
                  <a:cubicBezTo>
                    <a:pt x="7143" y="13803"/>
                    <a:pt x="7143" y="13758"/>
                    <a:pt x="7180" y="13758"/>
                  </a:cubicBezTo>
                  <a:lnTo>
                    <a:pt x="7143" y="13721"/>
                  </a:lnTo>
                  <a:cubicBezTo>
                    <a:pt x="7143" y="13685"/>
                    <a:pt x="7107" y="13648"/>
                    <a:pt x="7070" y="13575"/>
                  </a:cubicBezTo>
                  <a:cubicBezTo>
                    <a:pt x="6988" y="13384"/>
                    <a:pt x="6915" y="13156"/>
                    <a:pt x="6797" y="12928"/>
                  </a:cubicBezTo>
                  <a:cubicBezTo>
                    <a:pt x="6687" y="12773"/>
                    <a:pt x="6569" y="12581"/>
                    <a:pt x="6459" y="12435"/>
                  </a:cubicBezTo>
                  <a:cubicBezTo>
                    <a:pt x="6423" y="12316"/>
                    <a:pt x="6341" y="12207"/>
                    <a:pt x="6304" y="12088"/>
                  </a:cubicBezTo>
                  <a:cubicBezTo>
                    <a:pt x="6158" y="11705"/>
                    <a:pt x="6003" y="11295"/>
                    <a:pt x="5848" y="10875"/>
                  </a:cubicBezTo>
                  <a:cubicBezTo>
                    <a:pt x="5738" y="10492"/>
                    <a:pt x="5583" y="10036"/>
                    <a:pt x="5474" y="9543"/>
                  </a:cubicBezTo>
                  <a:cubicBezTo>
                    <a:pt x="5355" y="9087"/>
                    <a:pt x="5246" y="8631"/>
                    <a:pt x="5127" y="8211"/>
                  </a:cubicBezTo>
                  <a:lnTo>
                    <a:pt x="5091" y="7910"/>
                  </a:lnTo>
                  <a:lnTo>
                    <a:pt x="4972" y="7527"/>
                  </a:lnTo>
                  <a:cubicBezTo>
                    <a:pt x="4972" y="7372"/>
                    <a:pt x="4936" y="7263"/>
                    <a:pt x="4899" y="7107"/>
                  </a:cubicBezTo>
                  <a:lnTo>
                    <a:pt x="4863" y="6916"/>
                  </a:lnTo>
                  <a:cubicBezTo>
                    <a:pt x="4744" y="6542"/>
                    <a:pt x="4671" y="6122"/>
                    <a:pt x="4598" y="5776"/>
                  </a:cubicBezTo>
                  <a:cubicBezTo>
                    <a:pt x="4370" y="4681"/>
                    <a:pt x="4142" y="3577"/>
                    <a:pt x="3759" y="2510"/>
                  </a:cubicBezTo>
                  <a:cubicBezTo>
                    <a:pt x="3604" y="2126"/>
                    <a:pt x="3458" y="1825"/>
                    <a:pt x="3303" y="1488"/>
                  </a:cubicBezTo>
                  <a:cubicBezTo>
                    <a:pt x="3193" y="1333"/>
                    <a:pt x="3111" y="1178"/>
                    <a:pt x="3002" y="1032"/>
                  </a:cubicBezTo>
                  <a:cubicBezTo>
                    <a:pt x="2883" y="877"/>
                    <a:pt x="2774" y="722"/>
                    <a:pt x="2692" y="612"/>
                  </a:cubicBezTo>
                  <a:cubicBezTo>
                    <a:pt x="2546" y="457"/>
                    <a:pt x="2427" y="348"/>
                    <a:pt x="2281" y="229"/>
                  </a:cubicBezTo>
                  <a:cubicBezTo>
                    <a:pt x="2126" y="119"/>
                    <a:pt x="1971" y="74"/>
                    <a:pt x="1825" y="37"/>
                  </a:cubicBezTo>
                  <a:cubicBezTo>
                    <a:pt x="1743" y="1"/>
                    <a:pt x="1670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4"/>
            <p:cNvSpPr/>
            <p:nvPr/>
          </p:nvSpPr>
          <p:spPr>
            <a:xfrm>
              <a:off x="1922838" y="3616012"/>
              <a:ext cx="246824" cy="514839"/>
            </a:xfrm>
            <a:custGeom>
              <a:avLst/>
              <a:gdLst/>
              <a:ahLst/>
              <a:cxnLst/>
              <a:rect l="l" t="t" r="r" b="b"/>
              <a:pathLst>
                <a:path w="5393" h="11249" extrusionOk="0">
                  <a:moveTo>
                    <a:pt x="1" y="0"/>
                  </a:moveTo>
                  <a:lnTo>
                    <a:pt x="1" y="37"/>
                  </a:lnTo>
                  <a:cubicBezTo>
                    <a:pt x="147" y="913"/>
                    <a:pt x="411" y="1788"/>
                    <a:pt x="721" y="2628"/>
                  </a:cubicBezTo>
                  <a:cubicBezTo>
                    <a:pt x="1022" y="3458"/>
                    <a:pt x="1369" y="4297"/>
                    <a:pt x="1780" y="5091"/>
                  </a:cubicBezTo>
                  <a:cubicBezTo>
                    <a:pt x="2163" y="5930"/>
                    <a:pt x="2582" y="6733"/>
                    <a:pt x="3002" y="7490"/>
                  </a:cubicBezTo>
                  <a:cubicBezTo>
                    <a:pt x="3194" y="7873"/>
                    <a:pt x="3422" y="8211"/>
                    <a:pt x="3650" y="8557"/>
                  </a:cubicBezTo>
                  <a:cubicBezTo>
                    <a:pt x="3878" y="8858"/>
                    <a:pt x="4106" y="9196"/>
                    <a:pt x="4334" y="9543"/>
                  </a:cubicBezTo>
                  <a:cubicBezTo>
                    <a:pt x="4672" y="10035"/>
                    <a:pt x="5018" y="10564"/>
                    <a:pt x="5246" y="11139"/>
                  </a:cubicBezTo>
                  <a:cubicBezTo>
                    <a:pt x="5246" y="11176"/>
                    <a:pt x="5283" y="11212"/>
                    <a:pt x="5283" y="11249"/>
                  </a:cubicBezTo>
                  <a:lnTo>
                    <a:pt x="5356" y="11249"/>
                  </a:lnTo>
                  <a:cubicBezTo>
                    <a:pt x="5356" y="11249"/>
                    <a:pt x="5392" y="11249"/>
                    <a:pt x="5392" y="11212"/>
                  </a:cubicBezTo>
                  <a:cubicBezTo>
                    <a:pt x="5319" y="11021"/>
                    <a:pt x="5246" y="10838"/>
                    <a:pt x="5128" y="10647"/>
                  </a:cubicBezTo>
                  <a:cubicBezTo>
                    <a:pt x="5055" y="10491"/>
                    <a:pt x="4973" y="10300"/>
                    <a:pt x="4863" y="10108"/>
                  </a:cubicBezTo>
                  <a:lnTo>
                    <a:pt x="4179" y="9087"/>
                  </a:lnTo>
                  <a:cubicBezTo>
                    <a:pt x="3951" y="8740"/>
                    <a:pt x="3723" y="8439"/>
                    <a:pt x="3495" y="8101"/>
                  </a:cubicBezTo>
                  <a:cubicBezTo>
                    <a:pt x="3376" y="7910"/>
                    <a:pt x="3267" y="7755"/>
                    <a:pt x="3148" y="7563"/>
                  </a:cubicBezTo>
                  <a:cubicBezTo>
                    <a:pt x="3112" y="7490"/>
                    <a:pt x="3075" y="7371"/>
                    <a:pt x="3039" y="7299"/>
                  </a:cubicBezTo>
                  <a:cubicBezTo>
                    <a:pt x="2966" y="7189"/>
                    <a:pt x="2920" y="7107"/>
                    <a:pt x="2847" y="6997"/>
                  </a:cubicBezTo>
                  <a:cubicBezTo>
                    <a:pt x="2546" y="6459"/>
                    <a:pt x="2281" y="5894"/>
                    <a:pt x="1971" y="5319"/>
                  </a:cubicBezTo>
                  <a:cubicBezTo>
                    <a:pt x="1707" y="4753"/>
                    <a:pt x="1442" y="4179"/>
                    <a:pt x="1178" y="3576"/>
                  </a:cubicBezTo>
                  <a:cubicBezTo>
                    <a:pt x="685" y="2436"/>
                    <a:pt x="302" y="1259"/>
                    <a:pt x="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4"/>
            <p:cNvSpPr/>
            <p:nvPr/>
          </p:nvSpPr>
          <p:spPr>
            <a:xfrm>
              <a:off x="2173381" y="3301163"/>
              <a:ext cx="104441" cy="843861"/>
            </a:xfrm>
            <a:custGeom>
              <a:avLst/>
              <a:gdLst/>
              <a:ahLst/>
              <a:cxnLst/>
              <a:rect l="l" t="t" r="r" b="b"/>
              <a:pathLst>
                <a:path w="2282" h="18438" extrusionOk="0">
                  <a:moveTo>
                    <a:pt x="73" y="1"/>
                  </a:moveTo>
                  <a:cubicBezTo>
                    <a:pt x="0" y="1178"/>
                    <a:pt x="0" y="2355"/>
                    <a:pt x="0" y="3531"/>
                  </a:cubicBezTo>
                  <a:cubicBezTo>
                    <a:pt x="0" y="4717"/>
                    <a:pt x="37" y="5858"/>
                    <a:pt x="110" y="6998"/>
                  </a:cubicBezTo>
                  <a:cubicBezTo>
                    <a:pt x="228" y="8138"/>
                    <a:pt x="338" y="9279"/>
                    <a:pt x="529" y="10419"/>
                  </a:cubicBezTo>
                  <a:cubicBezTo>
                    <a:pt x="602" y="10985"/>
                    <a:pt x="721" y="11559"/>
                    <a:pt x="831" y="12125"/>
                  </a:cubicBezTo>
                  <a:cubicBezTo>
                    <a:pt x="913" y="12426"/>
                    <a:pt x="949" y="12736"/>
                    <a:pt x="1022" y="13001"/>
                  </a:cubicBezTo>
                  <a:cubicBezTo>
                    <a:pt x="1095" y="13302"/>
                    <a:pt x="1177" y="13566"/>
                    <a:pt x="1214" y="13876"/>
                  </a:cubicBezTo>
                  <a:cubicBezTo>
                    <a:pt x="1405" y="14597"/>
                    <a:pt x="1597" y="15354"/>
                    <a:pt x="1779" y="16121"/>
                  </a:cubicBezTo>
                  <a:cubicBezTo>
                    <a:pt x="1861" y="16495"/>
                    <a:pt x="1934" y="16878"/>
                    <a:pt x="2007" y="17261"/>
                  </a:cubicBezTo>
                  <a:cubicBezTo>
                    <a:pt x="2089" y="17635"/>
                    <a:pt x="2162" y="18018"/>
                    <a:pt x="2199" y="18401"/>
                  </a:cubicBezTo>
                  <a:lnTo>
                    <a:pt x="2235" y="18438"/>
                  </a:lnTo>
                  <a:cubicBezTo>
                    <a:pt x="2281" y="18438"/>
                    <a:pt x="2281" y="18401"/>
                    <a:pt x="2281" y="18356"/>
                  </a:cubicBezTo>
                  <a:cubicBezTo>
                    <a:pt x="2199" y="17790"/>
                    <a:pt x="2126" y="17215"/>
                    <a:pt x="2007" y="16650"/>
                  </a:cubicBezTo>
                  <a:cubicBezTo>
                    <a:pt x="1898" y="16075"/>
                    <a:pt x="1743" y="15509"/>
                    <a:pt x="1633" y="14980"/>
                  </a:cubicBezTo>
                  <a:cubicBezTo>
                    <a:pt x="1478" y="14406"/>
                    <a:pt x="1323" y="13840"/>
                    <a:pt x="1214" y="13265"/>
                  </a:cubicBezTo>
                  <a:cubicBezTo>
                    <a:pt x="1059" y="12700"/>
                    <a:pt x="949" y="12088"/>
                    <a:pt x="831" y="11514"/>
                  </a:cubicBezTo>
                  <a:cubicBezTo>
                    <a:pt x="685" y="10757"/>
                    <a:pt x="566" y="9999"/>
                    <a:pt x="456" y="9233"/>
                  </a:cubicBezTo>
                  <a:cubicBezTo>
                    <a:pt x="301" y="8093"/>
                    <a:pt x="183" y="6952"/>
                    <a:pt x="146" y="5776"/>
                  </a:cubicBezTo>
                  <a:cubicBezTo>
                    <a:pt x="73" y="4635"/>
                    <a:pt x="37" y="3495"/>
                    <a:pt x="73" y="2318"/>
                  </a:cubicBezTo>
                  <a:cubicBezTo>
                    <a:pt x="73" y="1561"/>
                    <a:pt x="110" y="795"/>
                    <a:pt x="14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4"/>
            <p:cNvSpPr/>
            <p:nvPr/>
          </p:nvSpPr>
          <p:spPr>
            <a:xfrm>
              <a:off x="2331607" y="3412658"/>
              <a:ext cx="246824" cy="741159"/>
            </a:xfrm>
            <a:custGeom>
              <a:avLst/>
              <a:gdLst/>
              <a:ahLst/>
              <a:cxnLst/>
              <a:rect l="l" t="t" r="r" b="b"/>
              <a:pathLst>
                <a:path w="5393" h="16194" extrusionOk="0">
                  <a:moveTo>
                    <a:pt x="5356" y="1"/>
                  </a:moveTo>
                  <a:lnTo>
                    <a:pt x="5319" y="37"/>
                  </a:lnTo>
                  <a:cubicBezTo>
                    <a:pt x="5164" y="1059"/>
                    <a:pt x="4982" y="2053"/>
                    <a:pt x="4708" y="3039"/>
                  </a:cubicBezTo>
                  <a:cubicBezTo>
                    <a:pt x="4480" y="4024"/>
                    <a:pt x="4216" y="5018"/>
                    <a:pt x="3914" y="6003"/>
                  </a:cubicBezTo>
                  <a:cubicBezTo>
                    <a:pt x="3613" y="6989"/>
                    <a:pt x="3303" y="7937"/>
                    <a:pt x="2966" y="8932"/>
                  </a:cubicBezTo>
                  <a:cubicBezTo>
                    <a:pt x="2884" y="9160"/>
                    <a:pt x="2774" y="9388"/>
                    <a:pt x="2701" y="9652"/>
                  </a:cubicBezTo>
                  <a:cubicBezTo>
                    <a:pt x="2619" y="9881"/>
                    <a:pt x="2546" y="10109"/>
                    <a:pt x="2473" y="10337"/>
                  </a:cubicBezTo>
                  <a:cubicBezTo>
                    <a:pt x="2318" y="10793"/>
                    <a:pt x="2163" y="11249"/>
                    <a:pt x="2017" y="11742"/>
                  </a:cubicBezTo>
                  <a:cubicBezTo>
                    <a:pt x="1825" y="12198"/>
                    <a:pt x="1670" y="12654"/>
                    <a:pt x="1479" y="13110"/>
                  </a:cubicBezTo>
                  <a:lnTo>
                    <a:pt x="1479" y="13146"/>
                  </a:lnTo>
                  <a:cubicBezTo>
                    <a:pt x="1287" y="13639"/>
                    <a:pt x="1059" y="14095"/>
                    <a:pt x="831" y="14597"/>
                  </a:cubicBezTo>
                  <a:cubicBezTo>
                    <a:pt x="758" y="14706"/>
                    <a:pt x="722" y="14825"/>
                    <a:pt x="649" y="14971"/>
                  </a:cubicBezTo>
                  <a:cubicBezTo>
                    <a:pt x="566" y="15090"/>
                    <a:pt x="493" y="15235"/>
                    <a:pt x="420" y="15354"/>
                  </a:cubicBezTo>
                  <a:cubicBezTo>
                    <a:pt x="302" y="15619"/>
                    <a:pt x="147" y="15883"/>
                    <a:pt x="37" y="16111"/>
                  </a:cubicBezTo>
                  <a:cubicBezTo>
                    <a:pt x="1" y="16148"/>
                    <a:pt x="1" y="16193"/>
                    <a:pt x="37" y="16193"/>
                  </a:cubicBezTo>
                  <a:lnTo>
                    <a:pt x="110" y="16193"/>
                  </a:lnTo>
                  <a:cubicBezTo>
                    <a:pt x="375" y="15737"/>
                    <a:pt x="603" y="15281"/>
                    <a:pt x="877" y="14825"/>
                  </a:cubicBezTo>
                  <a:cubicBezTo>
                    <a:pt x="1105" y="14369"/>
                    <a:pt x="1287" y="13949"/>
                    <a:pt x="1479" y="13493"/>
                  </a:cubicBezTo>
                  <a:cubicBezTo>
                    <a:pt x="1862" y="12581"/>
                    <a:pt x="2163" y="11669"/>
                    <a:pt x="2473" y="10720"/>
                  </a:cubicBezTo>
                  <a:cubicBezTo>
                    <a:pt x="2546" y="10492"/>
                    <a:pt x="2619" y="10264"/>
                    <a:pt x="2701" y="10036"/>
                  </a:cubicBezTo>
                  <a:cubicBezTo>
                    <a:pt x="2774" y="9808"/>
                    <a:pt x="2847" y="9579"/>
                    <a:pt x="2966" y="9306"/>
                  </a:cubicBezTo>
                  <a:cubicBezTo>
                    <a:pt x="3112" y="8850"/>
                    <a:pt x="3267" y="8357"/>
                    <a:pt x="3422" y="7864"/>
                  </a:cubicBezTo>
                  <a:cubicBezTo>
                    <a:pt x="3759" y="6879"/>
                    <a:pt x="4070" y="5930"/>
                    <a:pt x="4334" y="4936"/>
                  </a:cubicBezTo>
                  <a:cubicBezTo>
                    <a:pt x="4562" y="4142"/>
                    <a:pt x="4754" y="3340"/>
                    <a:pt x="4936" y="2546"/>
                  </a:cubicBezTo>
                  <a:cubicBezTo>
                    <a:pt x="5128" y="1707"/>
                    <a:pt x="5283" y="867"/>
                    <a:pt x="5392" y="37"/>
                  </a:cubicBezTo>
                  <a:cubicBezTo>
                    <a:pt x="5392" y="37"/>
                    <a:pt x="5392" y="1"/>
                    <a:pt x="535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4"/>
            <p:cNvSpPr/>
            <p:nvPr/>
          </p:nvSpPr>
          <p:spPr>
            <a:xfrm>
              <a:off x="2119098" y="3316633"/>
              <a:ext cx="55974" cy="75196"/>
            </a:xfrm>
            <a:custGeom>
              <a:avLst/>
              <a:gdLst/>
              <a:ahLst/>
              <a:cxnLst/>
              <a:rect l="l" t="t" r="r" b="b"/>
              <a:pathLst>
                <a:path w="1223" h="1643" extrusionOk="0">
                  <a:moveTo>
                    <a:pt x="46" y="0"/>
                  </a:moveTo>
                  <a:cubicBezTo>
                    <a:pt x="0" y="0"/>
                    <a:pt x="0" y="0"/>
                    <a:pt x="0" y="46"/>
                  </a:cubicBezTo>
                  <a:cubicBezTo>
                    <a:pt x="155" y="347"/>
                    <a:pt x="311" y="612"/>
                    <a:pt x="502" y="876"/>
                  </a:cubicBezTo>
                  <a:cubicBezTo>
                    <a:pt x="685" y="1141"/>
                    <a:pt x="913" y="1414"/>
                    <a:pt x="1141" y="1597"/>
                  </a:cubicBezTo>
                  <a:lnTo>
                    <a:pt x="1186" y="1643"/>
                  </a:lnTo>
                  <a:lnTo>
                    <a:pt x="1223" y="1597"/>
                  </a:lnTo>
                  <a:lnTo>
                    <a:pt x="1223" y="1560"/>
                  </a:lnTo>
                  <a:cubicBezTo>
                    <a:pt x="913" y="1296"/>
                    <a:pt x="648" y="995"/>
                    <a:pt x="457" y="685"/>
                  </a:cubicBezTo>
                  <a:cubicBezTo>
                    <a:pt x="311" y="457"/>
                    <a:pt x="192" y="229"/>
                    <a:pt x="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4"/>
            <p:cNvSpPr/>
            <p:nvPr/>
          </p:nvSpPr>
          <p:spPr>
            <a:xfrm>
              <a:off x="2086098" y="3410598"/>
              <a:ext cx="88972" cy="106501"/>
            </a:xfrm>
            <a:custGeom>
              <a:avLst/>
              <a:gdLst/>
              <a:ahLst/>
              <a:cxnLst/>
              <a:rect l="l" t="t" r="r" b="b"/>
              <a:pathLst>
                <a:path w="1944" h="2327" extrusionOk="0">
                  <a:moveTo>
                    <a:pt x="1" y="0"/>
                  </a:moveTo>
                  <a:lnTo>
                    <a:pt x="1" y="46"/>
                  </a:lnTo>
                  <a:cubicBezTo>
                    <a:pt x="37" y="155"/>
                    <a:pt x="119" y="274"/>
                    <a:pt x="156" y="383"/>
                  </a:cubicBezTo>
                  <a:cubicBezTo>
                    <a:pt x="229" y="456"/>
                    <a:pt x="265" y="575"/>
                    <a:pt x="347" y="684"/>
                  </a:cubicBezTo>
                  <a:cubicBezTo>
                    <a:pt x="493" y="876"/>
                    <a:pt x="648" y="1104"/>
                    <a:pt x="803" y="1259"/>
                  </a:cubicBezTo>
                  <a:cubicBezTo>
                    <a:pt x="1141" y="1642"/>
                    <a:pt x="1488" y="1980"/>
                    <a:pt x="1862" y="2281"/>
                  </a:cubicBezTo>
                  <a:lnTo>
                    <a:pt x="1907" y="2326"/>
                  </a:lnTo>
                  <a:lnTo>
                    <a:pt x="1944" y="2281"/>
                  </a:lnTo>
                  <a:lnTo>
                    <a:pt x="1944" y="2244"/>
                  </a:lnTo>
                  <a:cubicBezTo>
                    <a:pt x="1825" y="2171"/>
                    <a:pt x="1752" y="2098"/>
                    <a:pt x="1679" y="2016"/>
                  </a:cubicBezTo>
                  <a:cubicBezTo>
                    <a:pt x="1451" y="1825"/>
                    <a:pt x="1223" y="1597"/>
                    <a:pt x="995" y="1368"/>
                  </a:cubicBezTo>
                  <a:cubicBezTo>
                    <a:pt x="767" y="1140"/>
                    <a:pt x="575" y="876"/>
                    <a:pt x="384" y="611"/>
                  </a:cubicBezTo>
                  <a:cubicBezTo>
                    <a:pt x="265" y="420"/>
                    <a:pt x="156" y="228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4"/>
            <p:cNvSpPr/>
            <p:nvPr/>
          </p:nvSpPr>
          <p:spPr>
            <a:xfrm>
              <a:off x="2072322" y="3546259"/>
              <a:ext cx="109430" cy="108194"/>
            </a:xfrm>
            <a:custGeom>
              <a:avLst/>
              <a:gdLst/>
              <a:ahLst/>
              <a:cxnLst/>
              <a:rect l="l" t="t" r="r" b="b"/>
              <a:pathLst>
                <a:path w="2391" h="2364" extrusionOk="0">
                  <a:moveTo>
                    <a:pt x="37" y="1"/>
                  </a:moveTo>
                  <a:cubicBezTo>
                    <a:pt x="1" y="1"/>
                    <a:pt x="1" y="47"/>
                    <a:pt x="1" y="47"/>
                  </a:cubicBezTo>
                  <a:cubicBezTo>
                    <a:pt x="156" y="275"/>
                    <a:pt x="302" y="503"/>
                    <a:pt x="457" y="731"/>
                  </a:cubicBezTo>
                  <a:cubicBezTo>
                    <a:pt x="648" y="959"/>
                    <a:pt x="840" y="1141"/>
                    <a:pt x="1022" y="1333"/>
                  </a:cubicBezTo>
                  <a:cubicBezTo>
                    <a:pt x="1442" y="1716"/>
                    <a:pt x="1862" y="2054"/>
                    <a:pt x="2354" y="2364"/>
                  </a:cubicBezTo>
                  <a:lnTo>
                    <a:pt x="2391" y="2364"/>
                  </a:lnTo>
                  <a:lnTo>
                    <a:pt x="2391" y="2282"/>
                  </a:lnTo>
                  <a:cubicBezTo>
                    <a:pt x="2017" y="2054"/>
                    <a:pt x="1670" y="1789"/>
                    <a:pt x="1333" y="1524"/>
                  </a:cubicBezTo>
                  <a:cubicBezTo>
                    <a:pt x="1141" y="1333"/>
                    <a:pt x="949" y="1141"/>
                    <a:pt x="758" y="913"/>
                  </a:cubicBezTo>
                  <a:cubicBezTo>
                    <a:pt x="566" y="731"/>
                    <a:pt x="384" y="503"/>
                    <a:pt x="229" y="275"/>
                  </a:cubicBezTo>
                  <a:cubicBezTo>
                    <a:pt x="192" y="193"/>
                    <a:pt x="110" y="120"/>
                    <a:pt x="74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4"/>
            <p:cNvSpPr/>
            <p:nvPr/>
          </p:nvSpPr>
          <p:spPr>
            <a:xfrm>
              <a:off x="2101980" y="3692402"/>
              <a:ext cx="97302" cy="88972"/>
            </a:xfrm>
            <a:custGeom>
              <a:avLst/>
              <a:gdLst/>
              <a:ahLst/>
              <a:cxnLst/>
              <a:rect l="l" t="t" r="r" b="b"/>
              <a:pathLst>
                <a:path w="2126" h="1944" extrusionOk="0">
                  <a:moveTo>
                    <a:pt x="37" y="1"/>
                  </a:moveTo>
                  <a:lnTo>
                    <a:pt x="37" y="46"/>
                  </a:lnTo>
                  <a:cubicBezTo>
                    <a:pt x="0" y="46"/>
                    <a:pt x="0" y="83"/>
                    <a:pt x="0" y="83"/>
                  </a:cubicBezTo>
                  <a:cubicBezTo>
                    <a:pt x="338" y="420"/>
                    <a:pt x="648" y="767"/>
                    <a:pt x="986" y="1068"/>
                  </a:cubicBezTo>
                  <a:cubicBezTo>
                    <a:pt x="1141" y="1223"/>
                    <a:pt x="1287" y="1369"/>
                    <a:pt x="1478" y="1524"/>
                  </a:cubicBezTo>
                  <a:cubicBezTo>
                    <a:pt x="1670" y="1679"/>
                    <a:pt x="1861" y="1789"/>
                    <a:pt x="2053" y="1944"/>
                  </a:cubicBezTo>
                  <a:cubicBezTo>
                    <a:pt x="2089" y="1944"/>
                    <a:pt x="2089" y="1944"/>
                    <a:pt x="2089" y="1907"/>
                  </a:cubicBezTo>
                  <a:cubicBezTo>
                    <a:pt x="2126" y="1907"/>
                    <a:pt x="2126" y="1871"/>
                    <a:pt x="2089" y="1871"/>
                  </a:cubicBezTo>
                  <a:cubicBezTo>
                    <a:pt x="1971" y="1789"/>
                    <a:pt x="1861" y="1716"/>
                    <a:pt x="1706" y="1643"/>
                  </a:cubicBezTo>
                  <a:cubicBezTo>
                    <a:pt x="1597" y="1524"/>
                    <a:pt x="1478" y="1451"/>
                    <a:pt x="1369" y="1333"/>
                  </a:cubicBezTo>
                  <a:cubicBezTo>
                    <a:pt x="913" y="913"/>
                    <a:pt x="493" y="457"/>
                    <a:pt x="73" y="4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4"/>
            <p:cNvSpPr/>
            <p:nvPr/>
          </p:nvSpPr>
          <p:spPr>
            <a:xfrm>
              <a:off x="2157499" y="3824768"/>
              <a:ext cx="61008" cy="54646"/>
            </a:xfrm>
            <a:custGeom>
              <a:avLst/>
              <a:gdLst/>
              <a:ahLst/>
              <a:cxnLst/>
              <a:rect l="l" t="t" r="r" b="b"/>
              <a:pathLst>
                <a:path w="1333" h="1194" extrusionOk="0">
                  <a:moveTo>
                    <a:pt x="1" y="1"/>
                  </a:moveTo>
                  <a:lnTo>
                    <a:pt x="1" y="37"/>
                  </a:lnTo>
                  <a:cubicBezTo>
                    <a:pt x="156" y="265"/>
                    <a:pt x="347" y="493"/>
                    <a:pt x="575" y="685"/>
                  </a:cubicBezTo>
                  <a:cubicBezTo>
                    <a:pt x="803" y="877"/>
                    <a:pt x="1032" y="1032"/>
                    <a:pt x="1296" y="1178"/>
                  </a:cubicBezTo>
                  <a:cubicBezTo>
                    <a:pt x="1296" y="1190"/>
                    <a:pt x="1300" y="1194"/>
                    <a:pt x="1306" y="1194"/>
                  </a:cubicBezTo>
                  <a:cubicBezTo>
                    <a:pt x="1316" y="1194"/>
                    <a:pt x="1333" y="1178"/>
                    <a:pt x="1333" y="1178"/>
                  </a:cubicBezTo>
                  <a:lnTo>
                    <a:pt x="1333" y="1141"/>
                  </a:lnTo>
                  <a:cubicBezTo>
                    <a:pt x="1068" y="986"/>
                    <a:pt x="840" y="804"/>
                    <a:pt x="612" y="612"/>
                  </a:cubicBezTo>
                  <a:cubicBezTo>
                    <a:pt x="384" y="420"/>
                    <a:pt x="192" y="229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4"/>
            <p:cNvSpPr/>
            <p:nvPr/>
          </p:nvSpPr>
          <p:spPr>
            <a:xfrm>
              <a:off x="2206381" y="3911639"/>
              <a:ext cx="24257" cy="17575"/>
            </a:xfrm>
            <a:custGeom>
              <a:avLst/>
              <a:gdLst/>
              <a:ahLst/>
              <a:cxnLst/>
              <a:rect l="l" t="t" r="r" b="b"/>
              <a:pathLst>
                <a:path w="530" h="384" extrusionOk="0">
                  <a:moveTo>
                    <a:pt x="0" y="0"/>
                  </a:moveTo>
                  <a:lnTo>
                    <a:pt x="0" y="46"/>
                  </a:lnTo>
                  <a:cubicBezTo>
                    <a:pt x="37" y="82"/>
                    <a:pt x="73" y="119"/>
                    <a:pt x="110" y="155"/>
                  </a:cubicBezTo>
                  <a:cubicBezTo>
                    <a:pt x="146" y="155"/>
                    <a:pt x="192" y="192"/>
                    <a:pt x="228" y="228"/>
                  </a:cubicBezTo>
                  <a:cubicBezTo>
                    <a:pt x="301" y="274"/>
                    <a:pt x="420" y="347"/>
                    <a:pt x="493" y="383"/>
                  </a:cubicBezTo>
                  <a:lnTo>
                    <a:pt x="529" y="383"/>
                  </a:lnTo>
                  <a:lnTo>
                    <a:pt x="529" y="347"/>
                  </a:lnTo>
                  <a:lnTo>
                    <a:pt x="529" y="310"/>
                  </a:lnTo>
                  <a:lnTo>
                    <a:pt x="493" y="310"/>
                  </a:lnTo>
                  <a:cubicBezTo>
                    <a:pt x="420" y="274"/>
                    <a:pt x="338" y="228"/>
                    <a:pt x="301" y="192"/>
                  </a:cubicBezTo>
                  <a:cubicBezTo>
                    <a:pt x="228" y="119"/>
                    <a:pt x="146" y="82"/>
                    <a:pt x="7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4"/>
            <p:cNvSpPr/>
            <p:nvPr/>
          </p:nvSpPr>
          <p:spPr>
            <a:xfrm>
              <a:off x="1886085" y="3628096"/>
              <a:ext cx="50573" cy="41420"/>
            </a:xfrm>
            <a:custGeom>
              <a:avLst/>
              <a:gdLst/>
              <a:ahLst/>
              <a:cxnLst/>
              <a:rect l="l" t="t" r="r" b="b"/>
              <a:pathLst>
                <a:path w="1105" h="905" extrusionOk="0">
                  <a:moveTo>
                    <a:pt x="1" y="1"/>
                  </a:moveTo>
                  <a:lnTo>
                    <a:pt x="1" y="83"/>
                  </a:lnTo>
                  <a:lnTo>
                    <a:pt x="229" y="311"/>
                  </a:lnTo>
                  <a:cubicBezTo>
                    <a:pt x="302" y="384"/>
                    <a:pt x="384" y="421"/>
                    <a:pt x="457" y="494"/>
                  </a:cubicBezTo>
                  <a:cubicBezTo>
                    <a:pt x="649" y="649"/>
                    <a:pt x="840" y="767"/>
                    <a:pt x="1032" y="877"/>
                  </a:cubicBezTo>
                  <a:cubicBezTo>
                    <a:pt x="1032" y="895"/>
                    <a:pt x="1041" y="904"/>
                    <a:pt x="1050" y="904"/>
                  </a:cubicBezTo>
                  <a:cubicBezTo>
                    <a:pt x="1059" y="904"/>
                    <a:pt x="1068" y="895"/>
                    <a:pt x="1068" y="877"/>
                  </a:cubicBezTo>
                  <a:cubicBezTo>
                    <a:pt x="1105" y="877"/>
                    <a:pt x="1068" y="840"/>
                    <a:pt x="1068" y="840"/>
                  </a:cubicBezTo>
                  <a:cubicBezTo>
                    <a:pt x="950" y="767"/>
                    <a:pt x="804" y="649"/>
                    <a:pt x="685" y="576"/>
                  </a:cubicBezTo>
                  <a:cubicBezTo>
                    <a:pt x="576" y="494"/>
                    <a:pt x="457" y="384"/>
                    <a:pt x="348" y="311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4"/>
            <p:cNvSpPr/>
            <p:nvPr/>
          </p:nvSpPr>
          <p:spPr>
            <a:xfrm>
              <a:off x="1896520" y="3720413"/>
              <a:ext cx="71443" cy="48880"/>
            </a:xfrm>
            <a:custGeom>
              <a:avLst/>
              <a:gdLst/>
              <a:ahLst/>
              <a:cxnLst/>
              <a:rect l="l" t="t" r="r" b="b"/>
              <a:pathLst>
                <a:path w="1561" h="1068" extrusionOk="0">
                  <a:moveTo>
                    <a:pt x="37" y="0"/>
                  </a:moveTo>
                  <a:cubicBezTo>
                    <a:pt x="1" y="0"/>
                    <a:pt x="1" y="37"/>
                    <a:pt x="37" y="37"/>
                  </a:cubicBezTo>
                  <a:cubicBezTo>
                    <a:pt x="229" y="265"/>
                    <a:pt x="457" y="456"/>
                    <a:pt x="685" y="648"/>
                  </a:cubicBezTo>
                  <a:cubicBezTo>
                    <a:pt x="950" y="803"/>
                    <a:pt x="1214" y="949"/>
                    <a:pt x="1524" y="1067"/>
                  </a:cubicBezTo>
                  <a:cubicBezTo>
                    <a:pt x="1524" y="1067"/>
                    <a:pt x="1561" y="1067"/>
                    <a:pt x="1561" y="1031"/>
                  </a:cubicBezTo>
                  <a:cubicBezTo>
                    <a:pt x="1561" y="1031"/>
                    <a:pt x="1561" y="985"/>
                    <a:pt x="1524" y="985"/>
                  </a:cubicBezTo>
                  <a:cubicBezTo>
                    <a:pt x="1442" y="949"/>
                    <a:pt x="1333" y="912"/>
                    <a:pt x="1214" y="876"/>
                  </a:cubicBezTo>
                  <a:cubicBezTo>
                    <a:pt x="1068" y="803"/>
                    <a:pt x="913" y="684"/>
                    <a:pt x="804" y="611"/>
                  </a:cubicBezTo>
                  <a:cubicBezTo>
                    <a:pt x="649" y="493"/>
                    <a:pt x="494" y="383"/>
                    <a:pt x="348" y="265"/>
                  </a:cubicBezTo>
                  <a:cubicBezTo>
                    <a:pt x="266" y="192"/>
                    <a:pt x="156" y="73"/>
                    <a:pt x="74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4"/>
            <p:cNvSpPr/>
            <p:nvPr/>
          </p:nvSpPr>
          <p:spPr>
            <a:xfrm>
              <a:off x="1941649" y="3826461"/>
              <a:ext cx="66409" cy="35104"/>
            </a:xfrm>
            <a:custGeom>
              <a:avLst/>
              <a:gdLst/>
              <a:ahLst/>
              <a:cxnLst/>
              <a:rect l="l" t="t" r="r" b="b"/>
              <a:pathLst>
                <a:path w="1451" h="767" extrusionOk="0">
                  <a:moveTo>
                    <a:pt x="46" y="0"/>
                  </a:moveTo>
                  <a:lnTo>
                    <a:pt x="46" y="37"/>
                  </a:lnTo>
                  <a:cubicBezTo>
                    <a:pt x="0" y="37"/>
                    <a:pt x="0" y="82"/>
                    <a:pt x="46" y="82"/>
                  </a:cubicBezTo>
                  <a:cubicBezTo>
                    <a:pt x="274" y="192"/>
                    <a:pt x="456" y="347"/>
                    <a:pt x="684" y="456"/>
                  </a:cubicBezTo>
                  <a:cubicBezTo>
                    <a:pt x="803" y="538"/>
                    <a:pt x="913" y="575"/>
                    <a:pt x="1031" y="611"/>
                  </a:cubicBezTo>
                  <a:cubicBezTo>
                    <a:pt x="1141" y="684"/>
                    <a:pt x="1296" y="721"/>
                    <a:pt x="1414" y="767"/>
                  </a:cubicBezTo>
                  <a:cubicBezTo>
                    <a:pt x="1451" y="767"/>
                    <a:pt x="1451" y="767"/>
                    <a:pt x="1451" y="721"/>
                  </a:cubicBezTo>
                  <a:lnTo>
                    <a:pt x="1451" y="684"/>
                  </a:lnTo>
                  <a:cubicBezTo>
                    <a:pt x="1332" y="648"/>
                    <a:pt x="1259" y="648"/>
                    <a:pt x="1186" y="611"/>
                  </a:cubicBezTo>
                  <a:cubicBezTo>
                    <a:pt x="1068" y="575"/>
                    <a:pt x="995" y="538"/>
                    <a:pt x="876" y="493"/>
                  </a:cubicBezTo>
                  <a:cubicBezTo>
                    <a:pt x="611" y="347"/>
                    <a:pt x="347" y="192"/>
                    <a:pt x="8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4"/>
            <p:cNvSpPr/>
            <p:nvPr/>
          </p:nvSpPr>
          <p:spPr>
            <a:xfrm>
              <a:off x="1990486" y="3909945"/>
              <a:ext cx="61008" cy="31351"/>
            </a:xfrm>
            <a:custGeom>
              <a:avLst/>
              <a:gdLst/>
              <a:ahLst/>
              <a:cxnLst/>
              <a:rect l="l" t="t" r="r" b="b"/>
              <a:pathLst>
                <a:path w="1333" h="685" extrusionOk="0">
                  <a:moveTo>
                    <a:pt x="37" y="1"/>
                  </a:moveTo>
                  <a:lnTo>
                    <a:pt x="1" y="37"/>
                  </a:lnTo>
                  <a:lnTo>
                    <a:pt x="1" y="83"/>
                  </a:lnTo>
                  <a:cubicBezTo>
                    <a:pt x="384" y="347"/>
                    <a:pt x="840" y="575"/>
                    <a:pt x="1296" y="685"/>
                  </a:cubicBezTo>
                  <a:lnTo>
                    <a:pt x="1333" y="685"/>
                  </a:lnTo>
                  <a:lnTo>
                    <a:pt x="1333" y="612"/>
                  </a:lnTo>
                  <a:cubicBezTo>
                    <a:pt x="1177" y="612"/>
                    <a:pt x="1068" y="575"/>
                    <a:pt x="949" y="539"/>
                  </a:cubicBezTo>
                  <a:cubicBezTo>
                    <a:pt x="840" y="457"/>
                    <a:pt x="721" y="420"/>
                    <a:pt x="612" y="347"/>
                  </a:cubicBezTo>
                  <a:cubicBezTo>
                    <a:pt x="420" y="265"/>
                    <a:pt x="229" y="156"/>
                    <a:pt x="37" y="37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4"/>
            <p:cNvSpPr/>
            <p:nvPr/>
          </p:nvSpPr>
          <p:spPr>
            <a:xfrm>
              <a:off x="2042663" y="3981346"/>
              <a:ext cx="48925" cy="24257"/>
            </a:xfrm>
            <a:custGeom>
              <a:avLst/>
              <a:gdLst/>
              <a:ahLst/>
              <a:cxnLst/>
              <a:rect l="l" t="t" r="r" b="b"/>
              <a:pathLst>
                <a:path w="1069" h="530" extrusionOk="0">
                  <a:moveTo>
                    <a:pt x="37" y="1"/>
                  </a:moveTo>
                  <a:lnTo>
                    <a:pt x="1" y="37"/>
                  </a:lnTo>
                  <a:lnTo>
                    <a:pt x="1" y="74"/>
                  </a:lnTo>
                  <a:lnTo>
                    <a:pt x="37" y="74"/>
                  </a:lnTo>
                  <a:cubicBezTo>
                    <a:pt x="193" y="156"/>
                    <a:pt x="348" y="229"/>
                    <a:pt x="494" y="302"/>
                  </a:cubicBezTo>
                  <a:cubicBezTo>
                    <a:pt x="685" y="384"/>
                    <a:pt x="840" y="457"/>
                    <a:pt x="1032" y="530"/>
                  </a:cubicBezTo>
                  <a:lnTo>
                    <a:pt x="1068" y="493"/>
                  </a:lnTo>
                  <a:cubicBezTo>
                    <a:pt x="1068" y="457"/>
                    <a:pt x="1068" y="457"/>
                    <a:pt x="1032" y="457"/>
                  </a:cubicBezTo>
                  <a:cubicBezTo>
                    <a:pt x="950" y="420"/>
                    <a:pt x="877" y="384"/>
                    <a:pt x="804" y="347"/>
                  </a:cubicBezTo>
                  <a:cubicBezTo>
                    <a:pt x="722" y="347"/>
                    <a:pt x="612" y="302"/>
                    <a:pt x="530" y="265"/>
                  </a:cubicBezTo>
                  <a:cubicBezTo>
                    <a:pt x="384" y="192"/>
                    <a:pt x="229" y="74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4"/>
            <p:cNvSpPr/>
            <p:nvPr/>
          </p:nvSpPr>
          <p:spPr>
            <a:xfrm>
              <a:off x="2098227" y="4031876"/>
              <a:ext cx="14234" cy="5080"/>
            </a:xfrm>
            <a:custGeom>
              <a:avLst/>
              <a:gdLst/>
              <a:ahLst/>
              <a:cxnLst/>
              <a:rect l="l" t="t" r="r" b="b"/>
              <a:pathLst>
                <a:path w="311" h="111" extrusionOk="0">
                  <a:moveTo>
                    <a:pt x="46" y="1"/>
                  </a:moveTo>
                  <a:lnTo>
                    <a:pt x="0" y="37"/>
                  </a:lnTo>
                  <a:lnTo>
                    <a:pt x="46" y="74"/>
                  </a:lnTo>
                  <a:cubicBezTo>
                    <a:pt x="119" y="74"/>
                    <a:pt x="192" y="110"/>
                    <a:pt x="274" y="110"/>
                  </a:cubicBezTo>
                  <a:lnTo>
                    <a:pt x="310" y="74"/>
                  </a:lnTo>
                  <a:lnTo>
                    <a:pt x="274" y="37"/>
                  </a:lnTo>
                  <a:cubicBezTo>
                    <a:pt x="192" y="37"/>
                    <a:pt x="119" y="1"/>
                    <a:pt x="4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4"/>
            <p:cNvSpPr/>
            <p:nvPr/>
          </p:nvSpPr>
          <p:spPr>
            <a:xfrm>
              <a:off x="1929520" y="3565483"/>
              <a:ext cx="26362" cy="87324"/>
            </a:xfrm>
            <a:custGeom>
              <a:avLst/>
              <a:gdLst/>
              <a:ahLst/>
              <a:cxnLst/>
              <a:rect l="l" t="t" r="r" b="b"/>
              <a:pathLst>
                <a:path w="576" h="1908" extrusionOk="0">
                  <a:moveTo>
                    <a:pt x="493" y="1"/>
                  </a:moveTo>
                  <a:cubicBezTo>
                    <a:pt x="420" y="457"/>
                    <a:pt x="384" y="876"/>
                    <a:pt x="229" y="1296"/>
                  </a:cubicBezTo>
                  <a:cubicBezTo>
                    <a:pt x="192" y="1369"/>
                    <a:pt x="156" y="1488"/>
                    <a:pt x="119" y="1561"/>
                  </a:cubicBezTo>
                  <a:cubicBezTo>
                    <a:pt x="83" y="1679"/>
                    <a:pt x="37" y="1752"/>
                    <a:pt x="1" y="1825"/>
                  </a:cubicBezTo>
                  <a:lnTo>
                    <a:pt x="1" y="1907"/>
                  </a:lnTo>
                  <a:cubicBezTo>
                    <a:pt x="37" y="1907"/>
                    <a:pt x="37" y="1907"/>
                    <a:pt x="83" y="1862"/>
                  </a:cubicBezTo>
                  <a:cubicBezTo>
                    <a:pt x="156" y="1752"/>
                    <a:pt x="192" y="1597"/>
                    <a:pt x="265" y="1451"/>
                  </a:cubicBezTo>
                  <a:cubicBezTo>
                    <a:pt x="311" y="1296"/>
                    <a:pt x="347" y="1141"/>
                    <a:pt x="384" y="995"/>
                  </a:cubicBezTo>
                  <a:cubicBezTo>
                    <a:pt x="493" y="685"/>
                    <a:pt x="539" y="347"/>
                    <a:pt x="575" y="37"/>
                  </a:cubicBezTo>
                  <a:cubicBezTo>
                    <a:pt x="575" y="1"/>
                    <a:pt x="575" y="1"/>
                    <a:pt x="539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4"/>
            <p:cNvSpPr/>
            <p:nvPr/>
          </p:nvSpPr>
          <p:spPr>
            <a:xfrm>
              <a:off x="1955838" y="3656107"/>
              <a:ext cx="36385" cy="80185"/>
            </a:xfrm>
            <a:custGeom>
              <a:avLst/>
              <a:gdLst/>
              <a:ahLst/>
              <a:cxnLst/>
              <a:rect l="l" t="t" r="r" b="b"/>
              <a:pathLst>
                <a:path w="795" h="1752" extrusionOk="0">
                  <a:moveTo>
                    <a:pt x="758" y="0"/>
                  </a:moveTo>
                  <a:lnTo>
                    <a:pt x="758" y="37"/>
                  </a:lnTo>
                  <a:lnTo>
                    <a:pt x="721" y="37"/>
                  </a:lnTo>
                  <a:lnTo>
                    <a:pt x="721" y="73"/>
                  </a:lnTo>
                  <a:cubicBezTo>
                    <a:pt x="530" y="648"/>
                    <a:pt x="301" y="1177"/>
                    <a:pt x="0" y="1670"/>
                  </a:cubicBezTo>
                  <a:cubicBezTo>
                    <a:pt x="0" y="1706"/>
                    <a:pt x="0" y="1752"/>
                    <a:pt x="37" y="1752"/>
                  </a:cubicBezTo>
                  <a:cubicBezTo>
                    <a:pt x="37" y="1752"/>
                    <a:pt x="73" y="1752"/>
                    <a:pt x="73" y="1706"/>
                  </a:cubicBezTo>
                  <a:cubicBezTo>
                    <a:pt x="228" y="1442"/>
                    <a:pt x="338" y="1177"/>
                    <a:pt x="493" y="912"/>
                  </a:cubicBezTo>
                  <a:cubicBezTo>
                    <a:pt x="603" y="648"/>
                    <a:pt x="721" y="338"/>
                    <a:pt x="794" y="73"/>
                  </a:cubicBezTo>
                  <a:lnTo>
                    <a:pt x="794" y="3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4"/>
            <p:cNvSpPr/>
            <p:nvPr/>
          </p:nvSpPr>
          <p:spPr>
            <a:xfrm>
              <a:off x="1992179" y="3748378"/>
              <a:ext cx="36751" cy="76432"/>
            </a:xfrm>
            <a:custGeom>
              <a:avLst/>
              <a:gdLst/>
              <a:ahLst/>
              <a:cxnLst/>
              <a:rect l="l" t="t" r="r" b="b"/>
              <a:pathLst>
                <a:path w="803" h="1670" extrusionOk="0">
                  <a:moveTo>
                    <a:pt x="721" y="0"/>
                  </a:moveTo>
                  <a:cubicBezTo>
                    <a:pt x="721" y="146"/>
                    <a:pt x="684" y="265"/>
                    <a:pt x="648" y="374"/>
                  </a:cubicBezTo>
                  <a:cubicBezTo>
                    <a:pt x="575" y="566"/>
                    <a:pt x="493" y="757"/>
                    <a:pt x="420" y="913"/>
                  </a:cubicBezTo>
                  <a:cubicBezTo>
                    <a:pt x="310" y="1104"/>
                    <a:pt x="228" y="1287"/>
                    <a:pt x="119" y="1442"/>
                  </a:cubicBezTo>
                  <a:cubicBezTo>
                    <a:pt x="82" y="1478"/>
                    <a:pt x="37" y="1560"/>
                    <a:pt x="0" y="1597"/>
                  </a:cubicBezTo>
                  <a:lnTo>
                    <a:pt x="0" y="1633"/>
                  </a:lnTo>
                  <a:lnTo>
                    <a:pt x="0" y="1670"/>
                  </a:lnTo>
                  <a:lnTo>
                    <a:pt x="82" y="1670"/>
                  </a:lnTo>
                  <a:cubicBezTo>
                    <a:pt x="155" y="1515"/>
                    <a:pt x="228" y="1405"/>
                    <a:pt x="310" y="1287"/>
                  </a:cubicBezTo>
                  <a:cubicBezTo>
                    <a:pt x="383" y="1141"/>
                    <a:pt x="456" y="1022"/>
                    <a:pt x="493" y="876"/>
                  </a:cubicBezTo>
                  <a:cubicBezTo>
                    <a:pt x="648" y="602"/>
                    <a:pt x="721" y="301"/>
                    <a:pt x="803" y="37"/>
                  </a:cubicBezTo>
                  <a:cubicBezTo>
                    <a:pt x="803" y="0"/>
                    <a:pt x="803" y="0"/>
                    <a:pt x="766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4"/>
            <p:cNvSpPr/>
            <p:nvPr/>
          </p:nvSpPr>
          <p:spPr>
            <a:xfrm>
              <a:off x="2033921" y="3856074"/>
              <a:ext cx="24669" cy="52266"/>
            </a:xfrm>
            <a:custGeom>
              <a:avLst/>
              <a:gdLst/>
              <a:ahLst/>
              <a:cxnLst/>
              <a:rect l="l" t="t" r="r" b="b"/>
              <a:pathLst>
                <a:path w="539" h="1142" extrusionOk="0">
                  <a:moveTo>
                    <a:pt x="493" y="1"/>
                  </a:moveTo>
                  <a:cubicBezTo>
                    <a:pt x="493" y="1"/>
                    <a:pt x="456" y="1"/>
                    <a:pt x="456" y="37"/>
                  </a:cubicBezTo>
                  <a:cubicBezTo>
                    <a:pt x="456" y="120"/>
                    <a:pt x="420" y="193"/>
                    <a:pt x="384" y="302"/>
                  </a:cubicBezTo>
                  <a:cubicBezTo>
                    <a:pt x="347" y="421"/>
                    <a:pt x="311" y="576"/>
                    <a:pt x="228" y="722"/>
                  </a:cubicBezTo>
                  <a:cubicBezTo>
                    <a:pt x="155" y="840"/>
                    <a:pt x="82" y="986"/>
                    <a:pt x="0" y="1105"/>
                  </a:cubicBezTo>
                  <a:lnTo>
                    <a:pt x="0" y="1141"/>
                  </a:lnTo>
                  <a:lnTo>
                    <a:pt x="82" y="1141"/>
                  </a:lnTo>
                  <a:cubicBezTo>
                    <a:pt x="119" y="1068"/>
                    <a:pt x="192" y="950"/>
                    <a:pt x="228" y="877"/>
                  </a:cubicBezTo>
                  <a:cubicBezTo>
                    <a:pt x="265" y="804"/>
                    <a:pt x="311" y="685"/>
                    <a:pt x="347" y="612"/>
                  </a:cubicBezTo>
                  <a:cubicBezTo>
                    <a:pt x="420" y="421"/>
                    <a:pt x="493" y="229"/>
                    <a:pt x="539" y="37"/>
                  </a:cubicBezTo>
                  <a:cubicBezTo>
                    <a:pt x="539" y="1"/>
                    <a:pt x="539" y="1"/>
                    <a:pt x="493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4"/>
            <p:cNvSpPr/>
            <p:nvPr/>
          </p:nvSpPr>
          <p:spPr>
            <a:xfrm>
              <a:off x="2068981" y="3939604"/>
              <a:ext cx="17163" cy="36797"/>
            </a:xfrm>
            <a:custGeom>
              <a:avLst/>
              <a:gdLst/>
              <a:ahLst/>
              <a:cxnLst/>
              <a:rect l="l" t="t" r="r" b="b"/>
              <a:pathLst>
                <a:path w="375" h="804" extrusionOk="0">
                  <a:moveTo>
                    <a:pt x="302" y="0"/>
                  </a:moveTo>
                  <a:cubicBezTo>
                    <a:pt x="265" y="119"/>
                    <a:pt x="265" y="192"/>
                    <a:pt x="229" y="301"/>
                  </a:cubicBezTo>
                  <a:lnTo>
                    <a:pt x="229" y="265"/>
                  </a:lnTo>
                  <a:cubicBezTo>
                    <a:pt x="183" y="347"/>
                    <a:pt x="183" y="420"/>
                    <a:pt x="147" y="493"/>
                  </a:cubicBezTo>
                  <a:cubicBezTo>
                    <a:pt x="110" y="575"/>
                    <a:pt x="74" y="648"/>
                    <a:pt x="37" y="721"/>
                  </a:cubicBezTo>
                  <a:cubicBezTo>
                    <a:pt x="1" y="758"/>
                    <a:pt x="37" y="758"/>
                    <a:pt x="37" y="803"/>
                  </a:cubicBezTo>
                  <a:lnTo>
                    <a:pt x="74" y="803"/>
                  </a:lnTo>
                  <a:lnTo>
                    <a:pt x="74" y="758"/>
                  </a:lnTo>
                  <a:cubicBezTo>
                    <a:pt x="110" y="721"/>
                    <a:pt x="147" y="648"/>
                    <a:pt x="183" y="575"/>
                  </a:cubicBezTo>
                  <a:cubicBezTo>
                    <a:pt x="229" y="530"/>
                    <a:pt x="229" y="457"/>
                    <a:pt x="265" y="420"/>
                  </a:cubicBezTo>
                  <a:cubicBezTo>
                    <a:pt x="302" y="265"/>
                    <a:pt x="338" y="156"/>
                    <a:pt x="375" y="37"/>
                  </a:cubicBezTo>
                  <a:cubicBezTo>
                    <a:pt x="375" y="0"/>
                    <a:pt x="375" y="0"/>
                    <a:pt x="338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4"/>
            <p:cNvSpPr/>
            <p:nvPr/>
          </p:nvSpPr>
          <p:spPr>
            <a:xfrm>
              <a:off x="2096534" y="3998876"/>
              <a:ext cx="8833" cy="17163"/>
            </a:xfrm>
            <a:custGeom>
              <a:avLst/>
              <a:gdLst/>
              <a:ahLst/>
              <a:cxnLst/>
              <a:rect l="l" t="t" r="r" b="b"/>
              <a:pathLst>
                <a:path w="193" h="375" extrusionOk="0">
                  <a:moveTo>
                    <a:pt x="156" y="1"/>
                  </a:moveTo>
                  <a:cubicBezTo>
                    <a:pt x="119" y="1"/>
                    <a:pt x="119" y="1"/>
                    <a:pt x="119" y="37"/>
                  </a:cubicBezTo>
                  <a:cubicBezTo>
                    <a:pt x="83" y="74"/>
                    <a:pt x="83" y="110"/>
                    <a:pt x="83" y="192"/>
                  </a:cubicBezTo>
                  <a:cubicBezTo>
                    <a:pt x="37" y="229"/>
                    <a:pt x="37" y="265"/>
                    <a:pt x="1" y="338"/>
                  </a:cubicBezTo>
                  <a:cubicBezTo>
                    <a:pt x="1" y="338"/>
                    <a:pt x="1" y="375"/>
                    <a:pt x="37" y="375"/>
                  </a:cubicBezTo>
                  <a:cubicBezTo>
                    <a:pt x="37" y="375"/>
                    <a:pt x="83" y="375"/>
                    <a:pt x="83" y="338"/>
                  </a:cubicBezTo>
                  <a:cubicBezTo>
                    <a:pt x="119" y="302"/>
                    <a:pt x="119" y="265"/>
                    <a:pt x="119" y="192"/>
                  </a:cubicBezTo>
                  <a:cubicBezTo>
                    <a:pt x="156" y="147"/>
                    <a:pt x="156" y="74"/>
                    <a:pt x="192" y="37"/>
                  </a:cubicBezTo>
                  <a:cubicBezTo>
                    <a:pt x="192" y="1"/>
                    <a:pt x="156" y="1"/>
                    <a:pt x="156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4"/>
            <p:cNvSpPr/>
            <p:nvPr/>
          </p:nvSpPr>
          <p:spPr>
            <a:xfrm>
              <a:off x="2173381" y="3281985"/>
              <a:ext cx="60596" cy="81878"/>
            </a:xfrm>
            <a:custGeom>
              <a:avLst/>
              <a:gdLst/>
              <a:ahLst/>
              <a:cxnLst/>
              <a:rect l="l" t="t" r="r" b="b"/>
              <a:pathLst>
                <a:path w="1324" h="1789" extrusionOk="0">
                  <a:moveTo>
                    <a:pt x="1250" y="0"/>
                  </a:moveTo>
                  <a:lnTo>
                    <a:pt x="1250" y="37"/>
                  </a:lnTo>
                  <a:cubicBezTo>
                    <a:pt x="1095" y="265"/>
                    <a:pt x="986" y="493"/>
                    <a:pt x="831" y="721"/>
                  </a:cubicBezTo>
                  <a:cubicBezTo>
                    <a:pt x="721" y="913"/>
                    <a:pt x="602" y="1104"/>
                    <a:pt x="456" y="1259"/>
                  </a:cubicBezTo>
                  <a:cubicBezTo>
                    <a:pt x="338" y="1405"/>
                    <a:pt x="183" y="1560"/>
                    <a:pt x="37" y="1715"/>
                  </a:cubicBezTo>
                  <a:cubicBezTo>
                    <a:pt x="0" y="1752"/>
                    <a:pt x="0" y="1752"/>
                    <a:pt x="37" y="1788"/>
                  </a:cubicBezTo>
                  <a:lnTo>
                    <a:pt x="73" y="1788"/>
                  </a:lnTo>
                  <a:cubicBezTo>
                    <a:pt x="183" y="1633"/>
                    <a:pt x="301" y="1524"/>
                    <a:pt x="411" y="1405"/>
                  </a:cubicBezTo>
                  <a:cubicBezTo>
                    <a:pt x="529" y="1259"/>
                    <a:pt x="639" y="1104"/>
                    <a:pt x="758" y="986"/>
                  </a:cubicBezTo>
                  <a:cubicBezTo>
                    <a:pt x="949" y="684"/>
                    <a:pt x="1141" y="383"/>
                    <a:pt x="1287" y="73"/>
                  </a:cubicBezTo>
                  <a:cubicBezTo>
                    <a:pt x="1323" y="37"/>
                    <a:pt x="1287" y="37"/>
                    <a:pt x="1287" y="37"/>
                  </a:cubicBezTo>
                  <a:lnTo>
                    <a:pt x="125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4"/>
            <p:cNvSpPr/>
            <p:nvPr/>
          </p:nvSpPr>
          <p:spPr>
            <a:xfrm>
              <a:off x="2173381" y="3374257"/>
              <a:ext cx="97302" cy="102748"/>
            </a:xfrm>
            <a:custGeom>
              <a:avLst/>
              <a:gdLst/>
              <a:ahLst/>
              <a:cxnLst/>
              <a:rect l="l" t="t" r="r" b="b"/>
              <a:pathLst>
                <a:path w="2126" h="2245" extrusionOk="0">
                  <a:moveTo>
                    <a:pt x="2053" y="0"/>
                  </a:moveTo>
                  <a:cubicBezTo>
                    <a:pt x="2007" y="73"/>
                    <a:pt x="1934" y="192"/>
                    <a:pt x="1898" y="265"/>
                  </a:cubicBezTo>
                  <a:cubicBezTo>
                    <a:pt x="1706" y="493"/>
                    <a:pt x="1551" y="758"/>
                    <a:pt x="1323" y="986"/>
                  </a:cubicBezTo>
                  <a:cubicBezTo>
                    <a:pt x="1141" y="1250"/>
                    <a:pt x="913" y="1478"/>
                    <a:pt x="685" y="1670"/>
                  </a:cubicBezTo>
                  <a:cubicBezTo>
                    <a:pt x="456" y="1861"/>
                    <a:pt x="265" y="2017"/>
                    <a:pt x="37" y="2162"/>
                  </a:cubicBezTo>
                  <a:cubicBezTo>
                    <a:pt x="0" y="2208"/>
                    <a:pt x="0" y="2208"/>
                    <a:pt x="0" y="2245"/>
                  </a:cubicBezTo>
                  <a:lnTo>
                    <a:pt x="73" y="2245"/>
                  </a:lnTo>
                  <a:cubicBezTo>
                    <a:pt x="913" y="1670"/>
                    <a:pt x="1597" y="913"/>
                    <a:pt x="2126" y="37"/>
                  </a:cubicBezTo>
                  <a:cubicBezTo>
                    <a:pt x="2126" y="37"/>
                    <a:pt x="2126" y="0"/>
                    <a:pt x="2089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4"/>
            <p:cNvSpPr/>
            <p:nvPr/>
          </p:nvSpPr>
          <p:spPr>
            <a:xfrm>
              <a:off x="2178370" y="3489093"/>
              <a:ext cx="111535" cy="116112"/>
            </a:xfrm>
            <a:custGeom>
              <a:avLst/>
              <a:gdLst/>
              <a:ahLst/>
              <a:cxnLst/>
              <a:rect l="l" t="t" r="r" b="b"/>
              <a:pathLst>
                <a:path w="2437" h="2537" extrusionOk="0">
                  <a:moveTo>
                    <a:pt x="2354" y="0"/>
                  </a:moveTo>
                  <a:cubicBezTo>
                    <a:pt x="2126" y="338"/>
                    <a:pt x="1862" y="684"/>
                    <a:pt x="1597" y="1022"/>
                  </a:cubicBezTo>
                  <a:cubicBezTo>
                    <a:pt x="1333" y="1332"/>
                    <a:pt x="1032" y="1633"/>
                    <a:pt x="722" y="1934"/>
                  </a:cubicBezTo>
                  <a:lnTo>
                    <a:pt x="722" y="1898"/>
                  </a:lnTo>
                  <a:cubicBezTo>
                    <a:pt x="493" y="2126"/>
                    <a:pt x="265" y="2281"/>
                    <a:pt x="37" y="2472"/>
                  </a:cubicBezTo>
                  <a:cubicBezTo>
                    <a:pt x="1" y="2472"/>
                    <a:pt x="1" y="2509"/>
                    <a:pt x="1" y="2509"/>
                  </a:cubicBezTo>
                  <a:cubicBezTo>
                    <a:pt x="19" y="2527"/>
                    <a:pt x="28" y="2536"/>
                    <a:pt x="37" y="2536"/>
                  </a:cubicBezTo>
                  <a:cubicBezTo>
                    <a:pt x="46" y="2536"/>
                    <a:pt x="56" y="2527"/>
                    <a:pt x="74" y="2509"/>
                  </a:cubicBezTo>
                  <a:cubicBezTo>
                    <a:pt x="302" y="2354"/>
                    <a:pt x="530" y="2208"/>
                    <a:pt x="758" y="2016"/>
                  </a:cubicBezTo>
                  <a:cubicBezTo>
                    <a:pt x="950" y="1825"/>
                    <a:pt x="1178" y="1633"/>
                    <a:pt x="1369" y="1405"/>
                  </a:cubicBezTo>
                  <a:cubicBezTo>
                    <a:pt x="1752" y="985"/>
                    <a:pt x="2090" y="529"/>
                    <a:pt x="2400" y="73"/>
                  </a:cubicBezTo>
                  <a:lnTo>
                    <a:pt x="2437" y="37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4"/>
            <p:cNvSpPr/>
            <p:nvPr/>
          </p:nvSpPr>
          <p:spPr>
            <a:xfrm>
              <a:off x="2192147" y="3652765"/>
              <a:ext cx="75196" cy="78125"/>
            </a:xfrm>
            <a:custGeom>
              <a:avLst/>
              <a:gdLst/>
              <a:ahLst/>
              <a:cxnLst/>
              <a:rect l="l" t="t" r="r" b="b"/>
              <a:pathLst>
                <a:path w="1643" h="1707" extrusionOk="0">
                  <a:moveTo>
                    <a:pt x="1561" y="0"/>
                  </a:moveTo>
                  <a:cubicBezTo>
                    <a:pt x="1369" y="265"/>
                    <a:pt x="1187" y="493"/>
                    <a:pt x="995" y="721"/>
                  </a:cubicBezTo>
                  <a:cubicBezTo>
                    <a:pt x="804" y="912"/>
                    <a:pt x="612" y="1141"/>
                    <a:pt x="384" y="1323"/>
                  </a:cubicBezTo>
                  <a:cubicBezTo>
                    <a:pt x="275" y="1442"/>
                    <a:pt x="156" y="1551"/>
                    <a:pt x="1" y="1633"/>
                  </a:cubicBezTo>
                  <a:lnTo>
                    <a:pt x="1" y="1670"/>
                  </a:lnTo>
                  <a:cubicBezTo>
                    <a:pt x="1" y="1706"/>
                    <a:pt x="46" y="1706"/>
                    <a:pt x="46" y="1706"/>
                  </a:cubicBezTo>
                  <a:cubicBezTo>
                    <a:pt x="192" y="1597"/>
                    <a:pt x="348" y="1478"/>
                    <a:pt x="457" y="1369"/>
                  </a:cubicBezTo>
                  <a:cubicBezTo>
                    <a:pt x="612" y="1214"/>
                    <a:pt x="767" y="1095"/>
                    <a:pt x="877" y="949"/>
                  </a:cubicBezTo>
                  <a:cubicBezTo>
                    <a:pt x="1141" y="684"/>
                    <a:pt x="1369" y="374"/>
                    <a:pt x="1597" y="73"/>
                  </a:cubicBezTo>
                  <a:cubicBezTo>
                    <a:pt x="1643" y="37"/>
                    <a:pt x="1643" y="37"/>
                    <a:pt x="159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4"/>
            <p:cNvSpPr/>
            <p:nvPr/>
          </p:nvSpPr>
          <p:spPr>
            <a:xfrm>
              <a:off x="2208029" y="3784674"/>
              <a:ext cx="45127" cy="48925"/>
            </a:xfrm>
            <a:custGeom>
              <a:avLst/>
              <a:gdLst/>
              <a:ahLst/>
              <a:cxnLst/>
              <a:rect l="l" t="t" r="r" b="b"/>
              <a:pathLst>
                <a:path w="986" h="1069" extrusionOk="0">
                  <a:moveTo>
                    <a:pt x="913" y="1"/>
                  </a:moveTo>
                  <a:cubicBezTo>
                    <a:pt x="794" y="156"/>
                    <a:pt x="685" y="311"/>
                    <a:pt x="566" y="457"/>
                  </a:cubicBezTo>
                  <a:cubicBezTo>
                    <a:pt x="457" y="576"/>
                    <a:pt x="338" y="722"/>
                    <a:pt x="229" y="840"/>
                  </a:cubicBezTo>
                  <a:cubicBezTo>
                    <a:pt x="156" y="877"/>
                    <a:pt x="74" y="950"/>
                    <a:pt x="1" y="995"/>
                  </a:cubicBezTo>
                  <a:lnTo>
                    <a:pt x="1" y="1032"/>
                  </a:lnTo>
                  <a:cubicBezTo>
                    <a:pt x="1" y="1068"/>
                    <a:pt x="37" y="1068"/>
                    <a:pt x="37" y="1068"/>
                  </a:cubicBezTo>
                  <a:cubicBezTo>
                    <a:pt x="156" y="995"/>
                    <a:pt x="229" y="913"/>
                    <a:pt x="302" y="840"/>
                  </a:cubicBezTo>
                  <a:lnTo>
                    <a:pt x="530" y="612"/>
                  </a:lnTo>
                  <a:cubicBezTo>
                    <a:pt x="685" y="421"/>
                    <a:pt x="840" y="229"/>
                    <a:pt x="949" y="37"/>
                  </a:cubicBezTo>
                  <a:lnTo>
                    <a:pt x="986" y="37"/>
                  </a:lnTo>
                  <a:lnTo>
                    <a:pt x="949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4"/>
            <p:cNvSpPr/>
            <p:nvPr/>
          </p:nvSpPr>
          <p:spPr>
            <a:xfrm>
              <a:off x="2225559" y="3876991"/>
              <a:ext cx="18856" cy="24257"/>
            </a:xfrm>
            <a:custGeom>
              <a:avLst/>
              <a:gdLst/>
              <a:ahLst/>
              <a:cxnLst/>
              <a:rect l="l" t="t" r="r" b="b"/>
              <a:pathLst>
                <a:path w="412" h="530" extrusionOk="0">
                  <a:moveTo>
                    <a:pt x="338" y="0"/>
                  </a:moveTo>
                  <a:cubicBezTo>
                    <a:pt x="338" y="37"/>
                    <a:pt x="302" y="73"/>
                    <a:pt x="265" y="119"/>
                  </a:cubicBezTo>
                  <a:lnTo>
                    <a:pt x="302" y="119"/>
                  </a:lnTo>
                  <a:cubicBezTo>
                    <a:pt x="183" y="228"/>
                    <a:pt x="110" y="383"/>
                    <a:pt x="1" y="493"/>
                  </a:cubicBezTo>
                  <a:lnTo>
                    <a:pt x="1" y="529"/>
                  </a:lnTo>
                  <a:lnTo>
                    <a:pt x="37" y="529"/>
                  </a:lnTo>
                  <a:lnTo>
                    <a:pt x="265" y="301"/>
                  </a:lnTo>
                  <a:cubicBezTo>
                    <a:pt x="302" y="228"/>
                    <a:pt x="375" y="119"/>
                    <a:pt x="411" y="37"/>
                  </a:cubicBezTo>
                  <a:cubicBezTo>
                    <a:pt x="411" y="37"/>
                    <a:pt x="411" y="0"/>
                    <a:pt x="375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4"/>
            <p:cNvSpPr/>
            <p:nvPr/>
          </p:nvSpPr>
          <p:spPr>
            <a:xfrm>
              <a:off x="2233934" y="3930816"/>
              <a:ext cx="14234" cy="19268"/>
            </a:xfrm>
            <a:custGeom>
              <a:avLst/>
              <a:gdLst/>
              <a:ahLst/>
              <a:cxnLst/>
              <a:rect l="l" t="t" r="r" b="b"/>
              <a:pathLst>
                <a:path w="311" h="421" extrusionOk="0">
                  <a:moveTo>
                    <a:pt x="274" y="1"/>
                  </a:moveTo>
                  <a:lnTo>
                    <a:pt x="228" y="37"/>
                  </a:lnTo>
                  <a:cubicBezTo>
                    <a:pt x="228" y="83"/>
                    <a:pt x="192" y="119"/>
                    <a:pt x="155" y="156"/>
                  </a:cubicBezTo>
                  <a:cubicBezTo>
                    <a:pt x="119" y="229"/>
                    <a:pt x="82" y="311"/>
                    <a:pt x="0" y="384"/>
                  </a:cubicBezTo>
                  <a:lnTo>
                    <a:pt x="0" y="421"/>
                  </a:lnTo>
                  <a:lnTo>
                    <a:pt x="82" y="421"/>
                  </a:lnTo>
                  <a:cubicBezTo>
                    <a:pt x="119" y="348"/>
                    <a:pt x="155" y="311"/>
                    <a:pt x="192" y="265"/>
                  </a:cubicBezTo>
                  <a:cubicBezTo>
                    <a:pt x="228" y="192"/>
                    <a:pt x="274" y="119"/>
                    <a:pt x="310" y="83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4"/>
            <p:cNvSpPr/>
            <p:nvPr/>
          </p:nvSpPr>
          <p:spPr>
            <a:xfrm>
              <a:off x="2529973" y="3396821"/>
              <a:ext cx="36339" cy="81878"/>
            </a:xfrm>
            <a:custGeom>
              <a:avLst/>
              <a:gdLst/>
              <a:ahLst/>
              <a:cxnLst/>
              <a:rect l="l" t="t" r="r" b="b"/>
              <a:pathLst>
                <a:path w="794" h="1789" extrusionOk="0">
                  <a:moveTo>
                    <a:pt x="0" y="0"/>
                  </a:moveTo>
                  <a:lnTo>
                    <a:pt x="0" y="37"/>
                  </a:lnTo>
                  <a:cubicBezTo>
                    <a:pt x="0" y="119"/>
                    <a:pt x="0" y="192"/>
                    <a:pt x="37" y="265"/>
                  </a:cubicBezTo>
                  <a:cubicBezTo>
                    <a:pt x="37" y="347"/>
                    <a:pt x="73" y="420"/>
                    <a:pt x="73" y="493"/>
                  </a:cubicBezTo>
                  <a:cubicBezTo>
                    <a:pt x="146" y="648"/>
                    <a:pt x="192" y="757"/>
                    <a:pt x="265" y="912"/>
                  </a:cubicBezTo>
                  <a:cubicBezTo>
                    <a:pt x="374" y="1213"/>
                    <a:pt x="566" y="1487"/>
                    <a:pt x="721" y="1752"/>
                  </a:cubicBezTo>
                  <a:lnTo>
                    <a:pt x="757" y="1788"/>
                  </a:lnTo>
                  <a:lnTo>
                    <a:pt x="794" y="1788"/>
                  </a:lnTo>
                  <a:lnTo>
                    <a:pt x="794" y="1715"/>
                  </a:lnTo>
                  <a:cubicBezTo>
                    <a:pt x="684" y="1560"/>
                    <a:pt x="566" y="1368"/>
                    <a:pt x="456" y="1177"/>
                  </a:cubicBezTo>
                  <a:cubicBezTo>
                    <a:pt x="374" y="985"/>
                    <a:pt x="265" y="803"/>
                    <a:pt x="192" y="575"/>
                  </a:cubicBezTo>
                  <a:lnTo>
                    <a:pt x="192" y="611"/>
                  </a:lnTo>
                  <a:cubicBezTo>
                    <a:pt x="192" y="493"/>
                    <a:pt x="146" y="420"/>
                    <a:pt x="110" y="347"/>
                  </a:cubicBezTo>
                  <a:cubicBezTo>
                    <a:pt x="110" y="228"/>
                    <a:pt x="73" y="119"/>
                    <a:pt x="73" y="37"/>
                  </a:cubicBezTo>
                  <a:cubicBezTo>
                    <a:pt x="73" y="0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4"/>
            <p:cNvSpPr/>
            <p:nvPr/>
          </p:nvSpPr>
          <p:spPr>
            <a:xfrm>
              <a:off x="2488185" y="3481999"/>
              <a:ext cx="55608" cy="97210"/>
            </a:xfrm>
            <a:custGeom>
              <a:avLst/>
              <a:gdLst/>
              <a:ahLst/>
              <a:cxnLst/>
              <a:rect l="l" t="t" r="r" b="b"/>
              <a:pathLst>
                <a:path w="1215" h="2124" extrusionOk="0">
                  <a:moveTo>
                    <a:pt x="37" y="0"/>
                  </a:moveTo>
                  <a:cubicBezTo>
                    <a:pt x="37" y="0"/>
                    <a:pt x="1" y="0"/>
                    <a:pt x="37" y="37"/>
                  </a:cubicBezTo>
                  <a:cubicBezTo>
                    <a:pt x="110" y="420"/>
                    <a:pt x="265" y="766"/>
                    <a:pt x="457" y="1104"/>
                  </a:cubicBezTo>
                  <a:cubicBezTo>
                    <a:pt x="530" y="1295"/>
                    <a:pt x="649" y="1451"/>
                    <a:pt x="758" y="1633"/>
                  </a:cubicBezTo>
                  <a:cubicBezTo>
                    <a:pt x="877" y="1788"/>
                    <a:pt x="1023" y="1943"/>
                    <a:pt x="1141" y="2089"/>
                  </a:cubicBezTo>
                  <a:cubicBezTo>
                    <a:pt x="1159" y="2112"/>
                    <a:pt x="1169" y="2123"/>
                    <a:pt x="1178" y="2123"/>
                  </a:cubicBezTo>
                  <a:cubicBezTo>
                    <a:pt x="1187" y="2123"/>
                    <a:pt x="1196" y="2112"/>
                    <a:pt x="1214" y="2089"/>
                  </a:cubicBezTo>
                  <a:lnTo>
                    <a:pt x="1214" y="2053"/>
                  </a:lnTo>
                  <a:cubicBezTo>
                    <a:pt x="1059" y="1907"/>
                    <a:pt x="913" y="1715"/>
                    <a:pt x="795" y="1524"/>
                  </a:cubicBezTo>
                  <a:lnTo>
                    <a:pt x="795" y="1560"/>
                  </a:lnTo>
                  <a:cubicBezTo>
                    <a:pt x="530" y="1177"/>
                    <a:pt x="338" y="766"/>
                    <a:pt x="192" y="347"/>
                  </a:cubicBezTo>
                  <a:cubicBezTo>
                    <a:pt x="147" y="228"/>
                    <a:pt x="110" y="119"/>
                    <a:pt x="74" y="37"/>
                  </a:cubicBezTo>
                  <a:cubicBezTo>
                    <a:pt x="74" y="0"/>
                    <a:pt x="74" y="0"/>
                    <a:pt x="37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4"/>
            <p:cNvSpPr/>
            <p:nvPr/>
          </p:nvSpPr>
          <p:spPr>
            <a:xfrm>
              <a:off x="2453125" y="3593448"/>
              <a:ext cx="59315" cy="90665"/>
            </a:xfrm>
            <a:custGeom>
              <a:avLst/>
              <a:gdLst/>
              <a:ahLst/>
              <a:cxnLst/>
              <a:rect l="l" t="t" r="r" b="b"/>
              <a:pathLst>
                <a:path w="1296" h="1981" extrusionOk="0">
                  <a:moveTo>
                    <a:pt x="46" y="1"/>
                  </a:moveTo>
                  <a:lnTo>
                    <a:pt x="46" y="37"/>
                  </a:lnTo>
                  <a:lnTo>
                    <a:pt x="1" y="37"/>
                  </a:lnTo>
                  <a:lnTo>
                    <a:pt x="1" y="74"/>
                  </a:lnTo>
                  <a:cubicBezTo>
                    <a:pt x="156" y="420"/>
                    <a:pt x="347" y="758"/>
                    <a:pt x="539" y="1105"/>
                  </a:cubicBezTo>
                  <a:cubicBezTo>
                    <a:pt x="648" y="1251"/>
                    <a:pt x="767" y="1406"/>
                    <a:pt x="876" y="1561"/>
                  </a:cubicBezTo>
                  <a:cubicBezTo>
                    <a:pt x="995" y="1707"/>
                    <a:pt x="1104" y="1825"/>
                    <a:pt x="1259" y="1980"/>
                  </a:cubicBezTo>
                  <a:lnTo>
                    <a:pt x="1296" y="1980"/>
                  </a:lnTo>
                  <a:lnTo>
                    <a:pt x="1296" y="1935"/>
                  </a:lnTo>
                  <a:lnTo>
                    <a:pt x="1296" y="1898"/>
                  </a:lnTo>
                  <a:lnTo>
                    <a:pt x="1259" y="1862"/>
                  </a:lnTo>
                  <a:cubicBezTo>
                    <a:pt x="1031" y="1670"/>
                    <a:pt x="840" y="1442"/>
                    <a:pt x="685" y="1214"/>
                  </a:cubicBezTo>
                  <a:cubicBezTo>
                    <a:pt x="457" y="840"/>
                    <a:pt x="229" y="457"/>
                    <a:pt x="83" y="37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4"/>
            <p:cNvSpPr/>
            <p:nvPr/>
          </p:nvSpPr>
          <p:spPr>
            <a:xfrm>
              <a:off x="2409690" y="3709978"/>
              <a:ext cx="68102" cy="90620"/>
            </a:xfrm>
            <a:custGeom>
              <a:avLst/>
              <a:gdLst/>
              <a:ahLst/>
              <a:cxnLst/>
              <a:rect l="l" t="t" r="r" b="b"/>
              <a:pathLst>
                <a:path w="1488" h="1980" extrusionOk="0">
                  <a:moveTo>
                    <a:pt x="37" y="0"/>
                  </a:moveTo>
                  <a:lnTo>
                    <a:pt x="1" y="36"/>
                  </a:lnTo>
                  <a:lnTo>
                    <a:pt x="1" y="73"/>
                  </a:lnTo>
                  <a:cubicBezTo>
                    <a:pt x="37" y="155"/>
                    <a:pt x="83" y="228"/>
                    <a:pt x="119" y="347"/>
                  </a:cubicBezTo>
                  <a:cubicBezTo>
                    <a:pt x="156" y="420"/>
                    <a:pt x="229" y="493"/>
                    <a:pt x="265" y="611"/>
                  </a:cubicBezTo>
                  <a:cubicBezTo>
                    <a:pt x="384" y="757"/>
                    <a:pt x="493" y="949"/>
                    <a:pt x="612" y="1104"/>
                  </a:cubicBezTo>
                  <a:cubicBezTo>
                    <a:pt x="840" y="1405"/>
                    <a:pt x="1141" y="1715"/>
                    <a:pt x="1451" y="1980"/>
                  </a:cubicBezTo>
                  <a:lnTo>
                    <a:pt x="1488" y="1980"/>
                  </a:lnTo>
                  <a:lnTo>
                    <a:pt x="1488" y="1943"/>
                  </a:lnTo>
                  <a:lnTo>
                    <a:pt x="1488" y="1898"/>
                  </a:lnTo>
                  <a:cubicBezTo>
                    <a:pt x="1296" y="1752"/>
                    <a:pt x="1141" y="1596"/>
                    <a:pt x="950" y="1405"/>
                  </a:cubicBezTo>
                  <a:cubicBezTo>
                    <a:pt x="804" y="1213"/>
                    <a:pt x="648" y="1031"/>
                    <a:pt x="493" y="803"/>
                  </a:cubicBezTo>
                  <a:lnTo>
                    <a:pt x="493" y="839"/>
                  </a:lnTo>
                  <a:cubicBezTo>
                    <a:pt x="420" y="684"/>
                    <a:pt x="347" y="575"/>
                    <a:pt x="265" y="456"/>
                  </a:cubicBezTo>
                  <a:cubicBezTo>
                    <a:pt x="192" y="301"/>
                    <a:pt x="156" y="155"/>
                    <a:pt x="83" y="36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4"/>
            <p:cNvSpPr/>
            <p:nvPr/>
          </p:nvSpPr>
          <p:spPr>
            <a:xfrm>
              <a:off x="2403008" y="3831862"/>
              <a:ext cx="45173" cy="50573"/>
            </a:xfrm>
            <a:custGeom>
              <a:avLst/>
              <a:gdLst/>
              <a:ahLst/>
              <a:cxnLst/>
              <a:rect l="l" t="t" r="r" b="b"/>
              <a:pathLst>
                <a:path w="987" h="1105" extrusionOk="0">
                  <a:moveTo>
                    <a:pt x="1" y="1"/>
                  </a:moveTo>
                  <a:lnTo>
                    <a:pt x="1" y="37"/>
                  </a:lnTo>
                  <a:cubicBezTo>
                    <a:pt x="265" y="420"/>
                    <a:pt x="530" y="831"/>
                    <a:pt x="913" y="1105"/>
                  </a:cubicBezTo>
                  <a:lnTo>
                    <a:pt x="986" y="1105"/>
                  </a:lnTo>
                  <a:cubicBezTo>
                    <a:pt x="986" y="1059"/>
                    <a:pt x="986" y="1059"/>
                    <a:pt x="950" y="1023"/>
                  </a:cubicBezTo>
                  <a:cubicBezTo>
                    <a:pt x="913" y="986"/>
                    <a:pt x="831" y="950"/>
                    <a:pt x="794" y="913"/>
                  </a:cubicBezTo>
                  <a:cubicBezTo>
                    <a:pt x="493" y="649"/>
                    <a:pt x="265" y="302"/>
                    <a:pt x="37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4"/>
            <p:cNvSpPr/>
            <p:nvPr/>
          </p:nvSpPr>
          <p:spPr>
            <a:xfrm>
              <a:off x="2395913" y="3932510"/>
              <a:ext cx="25950" cy="31351"/>
            </a:xfrm>
            <a:custGeom>
              <a:avLst/>
              <a:gdLst/>
              <a:ahLst/>
              <a:cxnLst/>
              <a:rect l="l" t="t" r="r" b="b"/>
              <a:pathLst>
                <a:path w="567" h="685" extrusionOk="0">
                  <a:moveTo>
                    <a:pt x="37" y="0"/>
                  </a:moveTo>
                  <a:lnTo>
                    <a:pt x="1" y="46"/>
                  </a:lnTo>
                  <a:lnTo>
                    <a:pt x="1" y="82"/>
                  </a:lnTo>
                  <a:cubicBezTo>
                    <a:pt x="74" y="192"/>
                    <a:pt x="156" y="274"/>
                    <a:pt x="229" y="384"/>
                  </a:cubicBezTo>
                  <a:cubicBezTo>
                    <a:pt x="302" y="502"/>
                    <a:pt x="420" y="575"/>
                    <a:pt x="493" y="685"/>
                  </a:cubicBezTo>
                  <a:cubicBezTo>
                    <a:pt x="530" y="685"/>
                    <a:pt x="566" y="685"/>
                    <a:pt x="566" y="648"/>
                  </a:cubicBezTo>
                  <a:lnTo>
                    <a:pt x="566" y="612"/>
                  </a:lnTo>
                  <a:cubicBezTo>
                    <a:pt x="530" y="575"/>
                    <a:pt x="493" y="575"/>
                    <a:pt x="493" y="539"/>
                  </a:cubicBezTo>
                  <a:cubicBezTo>
                    <a:pt x="420" y="502"/>
                    <a:pt x="338" y="420"/>
                    <a:pt x="302" y="347"/>
                  </a:cubicBezTo>
                  <a:cubicBezTo>
                    <a:pt x="229" y="274"/>
                    <a:pt x="192" y="192"/>
                    <a:pt x="110" y="119"/>
                  </a:cubicBezTo>
                  <a:lnTo>
                    <a:pt x="110" y="155"/>
                  </a:lnTo>
                  <a:cubicBezTo>
                    <a:pt x="110" y="119"/>
                    <a:pt x="74" y="82"/>
                    <a:pt x="74" y="46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4"/>
            <p:cNvSpPr/>
            <p:nvPr/>
          </p:nvSpPr>
          <p:spPr>
            <a:xfrm>
              <a:off x="2397607" y="3993475"/>
              <a:ext cx="12128" cy="10069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37" y="0"/>
                  </a:moveTo>
                  <a:lnTo>
                    <a:pt x="0" y="37"/>
                  </a:lnTo>
                  <a:lnTo>
                    <a:pt x="37" y="82"/>
                  </a:lnTo>
                  <a:cubicBezTo>
                    <a:pt x="73" y="119"/>
                    <a:pt x="155" y="155"/>
                    <a:pt x="192" y="192"/>
                  </a:cubicBezTo>
                  <a:cubicBezTo>
                    <a:pt x="210" y="210"/>
                    <a:pt x="219" y="219"/>
                    <a:pt x="228" y="219"/>
                  </a:cubicBezTo>
                  <a:cubicBezTo>
                    <a:pt x="237" y="219"/>
                    <a:pt x="247" y="210"/>
                    <a:pt x="265" y="192"/>
                  </a:cubicBezTo>
                  <a:cubicBezTo>
                    <a:pt x="265" y="192"/>
                    <a:pt x="265" y="155"/>
                    <a:pt x="228" y="155"/>
                  </a:cubicBezTo>
                  <a:cubicBezTo>
                    <a:pt x="192" y="119"/>
                    <a:pt x="119" y="82"/>
                    <a:pt x="7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4"/>
            <p:cNvSpPr/>
            <p:nvPr/>
          </p:nvSpPr>
          <p:spPr>
            <a:xfrm>
              <a:off x="2570021" y="3402222"/>
              <a:ext cx="55608" cy="53914"/>
            </a:xfrm>
            <a:custGeom>
              <a:avLst/>
              <a:gdLst/>
              <a:ahLst/>
              <a:cxnLst/>
              <a:rect l="l" t="t" r="r" b="b"/>
              <a:pathLst>
                <a:path w="1215" h="1178" extrusionOk="0">
                  <a:moveTo>
                    <a:pt x="1141" y="1"/>
                  </a:moveTo>
                  <a:cubicBezTo>
                    <a:pt x="1096" y="74"/>
                    <a:pt x="1023" y="147"/>
                    <a:pt x="986" y="229"/>
                  </a:cubicBezTo>
                  <a:cubicBezTo>
                    <a:pt x="950" y="265"/>
                    <a:pt x="868" y="338"/>
                    <a:pt x="831" y="411"/>
                  </a:cubicBezTo>
                  <a:cubicBezTo>
                    <a:pt x="603" y="685"/>
                    <a:pt x="302" y="913"/>
                    <a:pt x="1" y="1095"/>
                  </a:cubicBezTo>
                  <a:lnTo>
                    <a:pt x="1" y="1141"/>
                  </a:lnTo>
                  <a:lnTo>
                    <a:pt x="1" y="1177"/>
                  </a:lnTo>
                  <a:lnTo>
                    <a:pt x="37" y="1177"/>
                  </a:lnTo>
                  <a:cubicBezTo>
                    <a:pt x="265" y="1022"/>
                    <a:pt x="494" y="831"/>
                    <a:pt x="685" y="639"/>
                  </a:cubicBezTo>
                  <a:cubicBezTo>
                    <a:pt x="868" y="493"/>
                    <a:pt x="1059" y="265"/>
                    <a:pt x="1178" y="37"/>
                  </a:cubicBezTo>
                  <a:cubicBezTo>
                    <a:pt x="1214" y="37"/>
                    <a:pt x="1178" y="1"/>
                    <a:pt x="1178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4"/>
            <p:cNvSpPr/>
            <p:nvPr/>
          </p:nvSpPr>
          <p:spPr>
            <a:xfrm>
              <a:off x="2549150" y="3494082"/>
              <a:ext cx="83571" cy="60093"/>
            </a:xfrm>
            <a:custGeom>
              <a:avLst/>
              <a:gdLst/>
              <a:ahLst/>
              <a:cxnLst/>
              <a:rect l="l" t="t" r="r" b="b"/>
              <a:pathLst>
                <a:path w="1826" h="1313" extrusionOk="0">
                  <a:moveTo>
                    <a:pt x="1780" y="1"/>
                  </a:moveTo>
                  <a:lnTo>
                    <a:pt x="1743" y="46"/>
                  </a:lnTo>
                  <a:cubicBezTo>
                    <a:pt x="1479" y="311"/>
                    <a:pt x="1178" y="575"/>
                    <a:pt x="831" y="803"/>
                  </a:cubicBezTo>
                  <a:cubicBezTo>
                    <a:pt x="566" y="958"/>
                    <a:pt x="302" y="1104"/>
                    <a:pt x="1" y="1260"/>
                  </a:cubicBezTo>
                  <a:lnTo>
                    <a:pt x="1" y="1296"/>
                  </a:lnTo>
                  <a:cubicBezTo>
                    <a:pt x="1" y="1296"/>
                    <a:pt x="17" y="1312"/>
                    <a:pt x="28" y="1312"/>
                  </a:cubicBezTo>
                  <a:cubicBezTo>
                    <a:pt x="33" y="1312"/>
                    <a:pt x="37" y="1308"/>
                    <a:pt x="37" y="1296"/>
                  </a:cubicBezTo>
                  <a:cubicBezTo>
                    <a:pt x="183" y="1260"/>
                    <a:pt x="375" y="1187"/>
                    <a:pt x="530" y="1068"/>
                  </a:cubicBezTo>
                  <a:cubicBezTo>
                    <a:pt x="685" y="995"/>
                    <a:pt x="831" y="913"/>
                    <a:pt x="986" y="803"/>
                  </a:cubicBezTo>
                  <a:cubicBezTo>
                    <a:pt x="1287" y="575"/>
                    <a:pt x="1552" y="347"/>
                    <a:pt x="1825" y="83"/>
                  </a:cubicBezTo>
                  <a:lnTo>
                    <a:pt x="1825" y="46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4"/>
            <p:cNvSpPr/>
            <p:nvPr/>
          </p:nvSpPr>
          <p:spPr>
            <a:xfrm>
              <a:off x="2524526" y="3595141"/>
              <a:ext cx="95654" cy="55562"/>
            </a:xfrm>
            <a:custGeom>
              <a:avLst/>
              <a:gdLst/>
              <a:ahLst/>
              <a:cxnLst/>
              <a:rect l="l" t="t" r="r" b="b"/>
              <a:pathLst>
                <a:path w="2090" h="1214" extrusionOk="0">
                  <a:moveTo>
                    <a:pt x="2017" y="0"/>
                  </a:moveTo>
                  <a:cubicBezTo>
                    <a:pt x="1825" y="192"/>
                    <a:pt x="1597" y="347"/>
                    <a:pt x="1369" y="493"/>
                  </a:cubicBezTo>
                  <a:cubicBezTo>
                    <a:pt x="995" y="757"/>
                    <a:pt x="539" y="949"/>
                    <a:pt x="83" y="1104"/>
                  </a:cubicBezTo>
                  <a:cubicBezTo>
                    <a:pt x="83" y="1104"/>
                    <a:pt x="37" y="1141"/>
                    <a:pt x="1" y="1141"/>
                  </a:cubicBezTo>
                  <a:lnTo>
                    <a:pt x="1" y="1177"/>
                  </a:lnTo>
                  <a:lnTo>
                    <a:pt x="1" y="1214"/>
                  </a:lnTo>
                  <a:lnTo>
                    <a:pt x="37" y="1214"/>
                  </a:lnTo>
                  <a:cubicBezTo>
                    <a:pt x="229" y="1141"/>
                    <a:pt x="384" y="1104"/>
                    <a:pt x="575" y="1031"/>
                  </a:cubicBezTo>
                  <a:cubicBezTo>
                    <a:pt x="767" y="913"/>
                    <a:pt x="913" y="840"/>
                    <a:pt x="1104" y="721"/>
                  </a:cubicBezTo>
                  <a:cubicBezTo>
                    <a:pt x="1296" y="648"/>
                    <a:pt x="1451" y="529"/>
                    <a:pt x="1597" y="420"/>
                  </a:cubicBezTo>
                  <a:cubicBezTo>
                    <a:pt x="1752" y="301"/>
                    <a:pt x="1907" y="192"/>
                    <a:pt x="2053" y="37"/>
                  </a:cubicBezTo>
                  <a:cubicBezTo>
                    <a:pt x="2090" y="37"/>
                    <a:pt x="2090" y="0"/>
                    <a:pt x="205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4"/>
            <p:cNvSpPr/>
            <p:nvPr/>
          </p:nvSpPr>
          <p:spPr>
            <a:xfrm>
              <a:off x="2489879" y="3704943"/>
              <a:ext cx="93961" cy="57255"/>
            </a:xfrm>
            <a:custGeom>
              <a:avLst/>
              <a:gdLst/>
              <a:ahLst/>
              <a:cxnLst/>
              <a:rect l="l" t="t" r="r" b="b"/>
              <a:pathLst>
                <a:path w="2053" h="1251" extrusionOk="0">
                  <a:moveTo>
                    <a:pt x="2016" y="1"/>
                  </a:moveTo>
                  <a:lnTo>
                    <a:pt x="2016" y="37"/>
                  </a:lnTo>
                  <a:cubicBezTo>
                    <a:pt x="1861" y="146"/>
                    <a:pt x="1670" y="302"/>
                    <a:pt x="1478" y="411"/>
                  </a:cubicBezTo>
                  <a:cubicBezTo>
                    <a:pt x="1022" y="721"/>
                    <a:pt x="529" y="949"/>
                    <a:pt x="0" y="1177"/>
                  </a:cubicBezTo>
                  <a:lnTo>
                    <a:pt x="0" y="1214"/>
                  </a:lnTo>
                  <a:cubicBezTo>
                    <a:pt x="0" y="1250"/>
                    <a:pt x="37" y="1250"/>
                    <a:pt x="37" y="1250"/>
                  </a:cubicBezTo>
                  <a:cubicBezTo>
                    <a:pt x="383" y="1059"/>
                    <a:pt x="758" y="913"/>
                    <a:pt x="1104" y="721"/>
                  </a:cubicBezTo>
                  <a:cubicBezTo>
                    <a:pt x="1442" y="566"/>
                    <a:pt x="1752" y="338"/>
                    <a:pt x="2053" y="74"/>
                  </a:cubicBezTo>
                  <a:lnTo>
                    <a:pt x="2053" y="37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4"/>
            <p:cNvSpPr/>
            <p:nvPr/>
          </p:nvSpPr>
          <p:spPr>
            <a:xfrm>
              <a:off x="2460220" y="3803897"/>
              <a:ext cx="94006" cy="48880"/>
            </a:xfrm>
            <a:custGeom>
              <a:avLst/>
              <a:gdLst/>
              <a:ahLst/>
              <a:cxnLst/>
              <a:rect l="l" t="t" r="r" b="b"/>
              <a:pathLst>
                <a:path w="2054" h="1068" extrusionOk="0">
                  <a:moveTo>
                    <a:pt x="1980" y="1"/>
                  </a:moveTo>
                  <a:cubicBezTo>
                    <a:pt x="1898" y="74"/>
                    <a:pt x="1825" y="119"/>
                    <a:pt x="1716" y="192"/>
                  </a:cubicBezTo>
                  <a:cubicBezTo>
                    <a:pt x="1296" y="493"/>
                    <a:pt x="803" y="721"/>
                    <a:pt x="302" y="913"/>
                  </a:cubicBezTo>
                  <a:cubicBezTo>
                    <a:pt x="229" y="913"/>
                    <a:pt x="119" y="949"/>
                    <a:pt x="1" y="986"/>
                  </a:cubicBezTo>
                  <a:lnTo>
                    <a:pt x="1" y="1031"/>
                  </a:lnTo>
                  <a:cubicBezTo>
                    <a:pt x="1" y="1031"/>
                    <a:pt x="1" y="1068"/>
                    <a:pt x="37" y="1068"/>
                  </a:cubicBezTo>
                  <a:cubicBezTo>
                    <a:pt x="384" y="949"/>
                    <a:pt x="758" y="840"/>
                    <a:pt x="1068" y="648"/>
                  </a:cubicBezTo>
                  <a:cubicBezTo>
                    <a:pt x="1406" y="493"/>
                    <a:pt x="1716" y="265"/>
                    <a:pt x="2017" y="74"/>
                  </a:cubicBezTo>
                  <a:lnTo>
                    <a:pt x="2053" y="3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4"/>
            <p:cNvSpPr/>
            <p:nvPr/>
          </p:nvSpPr>
          <p:spPr>
            <a:xfrm>
              <a:off x="2436008" y="3892827"/>
              <a:ext cx="61008" cy="29291"/>
            </a:xfrm>
            <a:custGeom>
              <a:avLst/>
              <a:gdLst/>
              <a:ahLst/>
              <a:cxnLst/>
              <a:rect l="l" t="t" r="r" b="b"/>
              <a:pathLst>
                <a:path w="1333" h="640" extrusionOk="0">
                  <a:moveTo>
                    <a:pt x="1287" y="1"/>
                  </a:moveTo>
                  <a:cubicBezTo>
                    <a:pt x="949" y="183"/>
                    <a:pt x="603" y="375"/>
                    <a:pt x="265" y="493"/>
                  </a:cubicBezTo>
                  <a:cubicBezTo>
                    <a:pt x="192" y="530"/>
                    <a:pt x="110" y="530"/>
                    <a:pt x="37" y="566"/>
                  </a:cubicBezTo>
                  <a:cubicBezTo>
                    <a:pt x="1" y="566"/>
                    <a:pt x="1" y="566"/>
                    <a:pt x="1" y="603"/>
                  </a:cubicBezTo>
                  <a:cubicBezTo>
                    <a:pt x="1" y="603"/>
                    <a:pt x="1" y="639"/>
                    <a:pt x="37" y="639"/>
                  </a:cubicBezTo>
                  <a:cubicBezTo>
                    <a:pt x="493" y="530"/>
                    <a:pt x="913" y="265"/>
                    <a:pt x="1332" y="37"/>
                  </a:cubicBezTo>
                  <a:lnTo>
                    <a:pt x="1332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4"/>
            <p:cNvSpPr/>
            <p:nvPr/>
          </p:nvSpPr>
          <p:spPr>
            <a:xfrm>
              <a:off x="2416784" y="3962169"/>
              <a:ext cx="34738" cy="19222"/>
            </a:xfrm>
            <a:custGeom>
              <a:avLst/>
              <a:gdLst/>
              <a:ahLst/>
              <a:cxnLst/>
              <a:rect l="l" t="t" r="r" b="b"/>
              <a:pathLst>
                <a:path w="759" h="420" extrusionOk="0">
                  <a:moveTo>
                    <a:pt x="685" y="0"/>
                  </a:moveTo>
                  <a:cubicBezTo>
                    <a:pt x="612" y="82"/>
                    <a:pt x="493" y="119"/>
                    <a:pt x="384" y="192"/>
                  </a:cubicBezTo>
                  <a:cubicBezTo>
                    <a:pt x="265" y="265"/>
                    <a:pt x="156" y="310"/>
                    <a:pt x="37" y="347"/>
                  </a:cubicBezTo>
                  <a:cubicBezTo>
                    <a:pt x="1" y="347"/>
                    <a:pt x="1" y="383"/>
                    <a:pt x="1" y="420"/>
                  </a:cubicBezTo>
                  <a:lnTo>
                    <a:pt x="74" y="420"/>
                  </a:lnTo>
                  <a:cubicBezTo>
                    <a:pt x="110" y="383"/>
                    <a:pt x="192" y="383"/>
                    <a:pt x="229" y="347"/>
                  </a:cubicBezTo>
                  <a:cubicBezTo>
                    <a:pt x="302" y="310"/>
                    <a:pt x="338" y="310"/>
                    <a:pt x="384" y="265"/>
                  </a:cubicBezTo>
                  <a:cubicBezTo>
                    <a:pt x="493" y="192"/>
                    <a:pt x="612" y="119"/>
                    <a:pt x="722" y="82"/>
                  </a:cubicBezTo>
                  <a:lnTo>
                    <a:pt x="758" y="3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4"/>
            <p:cNvSpPr/>
            <p:nvPr/>
          </p:nvSpPr>
          <p:spPr>
            <a:xfrm>
              <a:off x="2056440" y="4089088"/>
              <a:ext cx="524038" cy="442206"/>
            </a:xfrm>
            <a:custGeom>
              <a:avLst/>
              <a:gdLst/>
              <a:ahLst/>
              <a:cxnLst/>
              <a:rect l="l" t="t" r="r" b="b"/>
              <a:pathLst>
                <a:path w="11450" h="9662" extrusionOk="0">
                  <a:moveTo>
                    <a:pt x="311" y="0"/>
                  </a:moveTo>
                  <a:cubicBezTo>
                    <a:pt x="156" y="575"/>
                    <a:pt x="83" y="1223"/>
                    <a:pt x="47" y="1825"/>
                  </a:cubicBezTo>
                  <a:cubicBezTo>
                    <a:pt x="1" y="2172"/>
                    <a:pt x="1" y="2509"/>
                    <a:pt x="1" y="2856"/>
                  </a:cubicBezTo>
                  <a:cubicBezTo>
                    <a:pt x="47" y="3503"/>
                    <a:pt x="83" y="4188"/>
                    <a:pt x="229" y="4835"/>
                  </a:cubicBezTo>
                  <a:cubicBezTo>
                    <a:pt x="229" y="4908"/>
                    <a:pt x="229" y="4981"/>
                    <a:pt x="275" y="5063"/>
                  </a:cubicBezTo>
                  <a:cubicBezTo>
                    <a:pt x="457" y="6122"/>
                    <a:pt x="840" y="7153"/>
                    <a:pt x="1333" y="8028"/>
                  </a:cubicBezTo>
                  <a:cubicBezTo>
                    <a:pt x="1451" y="8256"/>
                    <a:pt x="1597" y="8484"/>
                    <a:pt x="1753" y="8667"/>
                  </a:cubicBezTo>
                  <a:cubicBezTo>
                    <a:pt x="1826" y="8785"/>
                    <a:pt x="1944" y="8941"/>
                    <a:pt x="2017" y="9050"/>
                  </a:cubicBezTo>
                  <a:cubicBezTo>
                    <a:pt x="2209" y="9278"/>
                    <a:pt x="2400" y="9470"/>
                    <a:pt x="2592" y="9661"/>
                  </a:cubicBezTo>
                  <a:lnTo>
                    <a:pt x="8750" y="9661"/>
                  </a:lnTo>
                  <a:cubicBezTo>
                    <a:pt x="9242" y="9205"/>
                    <a:pt x="9698" y="8594"/>
                    <a:pt x="10082" y="7873"/>
                  </a:cubicBezTo>
                  <a:cubicBezTo>
                    <a:pt x="10574" y="6997"/>
                    <a:pt x="10948" y="5930"/>
                    <a:pt x="11140" y="4835"/>
                  </a:cubicBezTo>
                  <a:cubicBezTo>
                    <a:pt x="11450" y="3239"/>
                    <a:pt x="11404" y="1560"/>
                    <a:pt x="1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4"/>
            <p:cNvSpPr/>
            <p:nvPr/>
          </p:nvSpPr>
          <p:spPr>
            <a:xfrm>
              <a:off x="2056440" y="4170924"/>
              <a:ext cx="511543" cy="360373"/>
            </a:xfrm>
            <a:custGeom>
              <a:avLst/>
              <a:gdLst/>
              <a:ahLst/>
              <a:cxnLst/>
              <a:rect l="l" t="t" r="r" b="b"/>
              <a:pathLst>
                <a:path w="11177" h="7874" extrusionOk="0">
                  <a:moveTo>
                    <a:pt x="4033" y="0"/>
                  </a:moveTo>
                  <a:cubicBezTo>
                    <a:pt x="3997" y="37"/>
                    <a:pt x="3960" y="37"/>
                    <a:pt x="3924" y="37"/>
                  </a:cubicBezTo>
                  <a:cubicBezTo>
                    <a:pt x="3842" y="82"/>
                    <a:pt x="3805" y="119"/>
                    <a:pt x="3769" y="155"/>
                  </a:cubicBezTo>
                  <a:cubicBezTo>
                    <a:pt x="3650" y="228"/>
                    <a:pt x="3577" y="311"/>
                    <a:pt x="3504" y="384"/>
                  </a:cubicBezTo>
                  <a:cubicBezTo>
                    <a:pt x="3468" y="457"/>
                    <a:pt x="3468" y="493"/>
                    <a:pt x="3422" y="539"/>
                  </a:cubicBezTo>
                  <a:cubicBezTo>
                    <a:pt x="3313" y="685"/>
                    <a:pt x="3240" y="840"/>
                    <a:pt x="3157" y="995"/>
                  </a:cubicBezTo>
                  <a:cubicBezTo>
                    <a:pt x="3048" y="1141"/>
                    <a:pt x="2966" y="1296"/>
                    <a:pt x="2856" y="1487"/>
                  </a:cubicBezTo>
                  <a:cubicBezTo>
                    <a:pt x="2783" y="1633"/>
                    <a:pt x="2701" y="1788"/>
                    <a:pt x="2592" y="1907"/>
                  </a:cubicBezTo>
                  <a:cubicBezTo>
                    <a:pt x="2510" y="2016"/>
                    <a:pt x="2400" y="2135"/>
                    <a:pt x="2282" y="2245"/>
                  </a:cubicBezTo>
                  <a:cubicBezTo>
                    <a:pt x="2209" y="2318"/>
                    <a:pt x="2099" y="2363"/>
                    <a:pt x="1981" y="2363"/>
                  </a:cubicBezTo>
                  <a:cubicBezTo>
                    <a:pt x="1908" y="2363"/>
                    <a:pt x="1789" y="2318"/>
                    <a:pt x="1753" y="2281"/>
                  </a:cubicBezTo>
                  <a:cubicBezTo>
                    <a:pt x="1680" y="2281"/>
                    <a:pt x="1643" y="2245"/>
                    <a:pt x="1597" y="2208"/>
                  </a:cubicBezTo>
                  <a:lnTo>
                    <a:pt x="1488" y="2089"/>
                  </a:lnTo>
                  <a:cubicBezTo>
                    <a:pt x="1415" y="2016"/>
                    <a:pt x="1369" y="1944"/>
                    <a:pt x="1333" y="1825"/>
                  </a:cubicBezTo>
                  <a:cubicBezTo>
                    <a:pt x="1296" y="1715"/>
                    <a:pt x="1260" y="1597"/>
                    <a:pt x="1260" y="1487"/>
                  </a:cubicBezTo>
                  <a:cubicBezTo>
                    <a:pt x="1223" y="1369"/>
                    <a:pt x="1187" y="1223"/>
                    <a:pt x="1187" y="1104"/>
                  </a:cubicBezTo>
                  <a:cubicBezTo>
                    <a:pt x="1141" y="995"/>
                    <a:pt x="1105" y="876"/>
                    <a:pt x="1068" y="803"/>
                  </a:cubicBezTo>
                  <a:cubicBezTo>
                    <a:pt x="1032" y="721"/>
                    <a:pt x="995" y="648"/>
                    <a:pt x="959" y="612"/>
                  </a:cubicBezTo>
                  <a:cubicBezTo>
                    <a:pt x="913" y="575"/>
                    <a:pt x="877" y="539"/>
                    <a:pt x="840" y="493"/>
                  </a:cubicBezTo>
                  <a:cubicBezTo>
                    <a:pt x="840" y="457"/>
                    <a:pt x="804" y="457"/>
                    <a:pt x="767" y="457"/>
                  </a:cubicBezTo>
                  <a:cubicBezTo>
                    <a:pt x="685" y="420"/>
                    <a:pt x="649" y="384"/>
                    <a:pt x="576" y="384"/>
                  </a:cubicBezTo>
                  <a:lnTo>
                    <a:pt x="384" y="384"/>
                  </a:lnTo>
                  <a:cubicBezTo>
                    <a:pt x="348" y="384"/>
                    <a:pt x="311" y="420"/>
                    <a:pt x="275" y="420"/>
                  </a:cubicBezTo>
                  <a:cubicBezTo>
                    <a:pt x="229" y="457"/>
                    <a:pt x="156" y="457"/>
                    <a:pt x="120" y="493"/>
                  </a:cubicBezTo>
                  <a:lnTo>
                    <a:pt x="156" y="493"/>
                  </a:lnTo>
                  <a:cubicBezTo>
                    <a:pt x="83" y="539"/>
                    <a:pt x="47" y="575"/>
                    <a:pt x="1" y="612"/>
                  </a:cubicBezTo>
                  <a:lnTo>
                    <a:pt x="1" y="1068"/>
                  </a:lnTo>
                  <a:cubicBezTo>
                    <a:pt x="47" y="1752"/>
                    <a:pt x="83" y="2400"/>
                    <a:pt x="229" y="3047"/>
                  </a:cubicBezTo>
                  <a:cubicBezTo>
                    <a:pt x="229" y="3120"/>
                    <a:pt x="229" y="3193"/>
                    <a:pt x="275" y="3275"/>
                  </a:cubicBezTo>
                  <a:cubicBezTo>
                    <a:pt x="457" y="4334"/>
                    <a:pt x="840" y="5365"/>
                    <a:pt x="1333" y="6240"/>
                  </a:cubicBezTo>
                  <a:cubicBezTo>
                    <a:pt x="1488" y="6468"/>
                    <a:pt x="1597" y="6696"/>
                    <a:pt x="1753" y="6879"/>
                  </a:cubicBezTo>
                  <a:cubicBezTo>
                    <a:pt x="1826" y="6997"/>
                    <a:pt x="1944" y="7153"/>
                    <a:pt x="2017" y="7262"/>
                  </a:cubicBezTo>
                  <a:cubicBezTo>
                    <a:pt x="2209" y="7490"/>
                    <a:pt x="2400" y="7682"/>
                    <a:pt x="2592" y="7873"/>
                  </a:cubicBezTo>
                  <a:lnTo>
                    <a:pt x="8750" y="7873"/>
                  </a:lnTo>
                  <a:cubicBezTo>
                    <a:pt x="9242" y="7417"/>
                    <a:pt x="9698" y="6806"/>
                    <a:pt x="10082" y="6085"/>
                  </a:cubicBezTo>
                  <a:cubicBezTo>
                    <a:pt x="10574" y="5209"/>
                    <a:pt x="10948" y="4142"/>
                    <a:pt x="11140" y="3047"/>
                  </a:cubicBezTo>
                  <a:cubicBezTo>
                    <a:pt x="11140" y="2965"/>
                    <a:pt x="11176" y="2929"/>
                    <a:pt x="11176" y="2856"/>
                  </a:cubicBezTo>
                  <a:cubicBezTo>
                    <a:pt x="11067" y="2856"/>
                    <a:pt x="10994" y="2856"/>
                    <a:pt x="10912" y="2819"/>
                  </a:cubicBezTo>
                  <a:cubicBezTo>
                    <a:pt x="10766" y="2774"/>
                    <a:pt x="10647" y="2737"/>
                    <a:pt x="10538" y="2664"/>
                  </a:cubicBezTo>
                  <a:cubicBezTo>
                    <a:pt x="10456" y="2591"/>
                    <a:pt x="10383" y="2546"/>
                    <a:pt x="10346" y="2509"/>
                  </a:cubicBezTo>
                  <a:lnTo>
                    <a:pt x="10228" y="2400"/>
                  </a:lnTo>
                  <a:lnTo>
                    <a:pt x="10155" y="2318"/>
                  </a:lnTo>
                  <a:cubicBezTo>
                    <a:pt x="10082" y="2208"/>
                    <a:pt x="9999" y="2135"/>
                    <a:pt x="9963" y="1980"/>
                  </a:cubicBezTo>
                  <a:cubicBezTo>
                    <a:pt x="9890" y="1861"/>
                    <a:pt x="9853" y="1752"/>
                    <a:pt x="9853" y="1633"/>
                  </a:cubicBezTo>
                  <a:cubicBezTo>
                    <a:pt x="9771" y="1369"/>
                    <a:pt x="9735" y="1141"/>
                    <a:pt x="9625" y="876"/>
                  </a:cubicBezTo>
                  <a:lnTo>
                    <a:pt x="9625" y="913"/>
                  </a:lnTo>
                  <a:cubicBezTo>
                    <a:pt x="9580" y="803"/>
                    <a:pt x="9543" y="721"/>
                    <a:pt x="9507" y="648"/>
                  </a:cubicBezTo>
                  <a:lnTo>
                    <a:pt x="9470" y="648"/>
                  </a:lnTo>
                  <a:cubicBezTo>
                    <a:pt x="9434" y="612"/>
                    <a:pt x="9397" y="539"/>
                    <a:pt x="9315" y="493"/>
                  </a:cubicBezTo>
                  <a:cubicBezTo>
                    <a:pt x="9315" y="457"/>
                    <a:pt x="9279" y="457"/>
                    <a:pt x="9242" y="420"/>
                  </a:cubicBezTo>
                  <a:cubicBezTo>
                    <a:pt x="9206" y="420"/>
                    <a:pt x="9169" y="384"/>
                    <a:pt x="9124" y="384"/>
                  </a:cubicBezTo>
                  <a:cubicBezTo>
                    <a:pt x="9014" y="347"/>
                    <a:pt x="8896" y="311"/>
                    <a:pt x="8786" y="265"/>
                  </a:cubicBezTo>
                  <a:lnTo>
                    <a:pt x="8485" y="265"/>
                  </a:lnTo>
                  <a:cubicBezTo>
                    <a:pt x="8403" y="311"/>
                    <a:pt x="8330" y="311"/>
                    <a:pt x="8257" y="347"/>
                  </a:cubicBezTo>
                  <a:cubicBezTo>
                    <a:pt x="8175" y="384"/>
                    <a:pt x="8138" y="420"/>
                    <a:pt x="8065" y="457"/>
                  </a:cubicBezTo>
                  <a:cubicBezTo>
                    <a:pt x="7983" y="493"/>
                    <a:pt x="7910" y="575"/>
                    <a:pt x="7874" y="648"/>
                  </a:cubicBezTo>
                  <a:cubicBezTo>
                    <a:pt x="7755" y="803"/>
                    <a:pt x="7682" y="913"/>
                    <a:pt x="7609" y="1068"/>
                  </a:cubicBezTo>
                  <a:cubicBezTo>
                    <a:pt x="7527" y="1223"/>
                    <a:pt x="7454" y="1369"/>
                    <a:pt x="7381" y="1524"/>
                  </a:cubicBezTo>
                  <a:cubicBezTo>
                    <a:pt x="7299" y="1633"/>
                    <a:pt x="7226" y="1788"/>
                    <a:pt x="7117" y="1907"/>
                  </a:cubicBezTo>
                  <a:lnTo>
                    <a:pt x="6998" y="2016"/>
                  </a:lnTo>
                  <a:cubicBezTo>
                    <a:pt x="6962" y="2089"/>
                    <a:pt x="6925" y="2135"/>
                    <a:pt x="6889" y="2172"/>
                  </a:cubicBezTo>
                  <a:cubicBezTo>
                    <a:pt x="6770" y="2245"/>
                    <a:pt x="6697" y="2281"/>
                    <a:pt x="6615" y="2363"/>
                  </a:cubicBezTo>
                  <a:cubicBezTo>
                    <a:pt x="6542" y="2363"/>
                    <a:pt x="6505" y="2400"/>
                    <a:pt x="6432" y="2436"/>
                  </a:cubicBezTo>
                  <a:lnTo>
                    <a:pt x="6277" y="2436"/>
                  </a:lnTo>
                  <a:cubicBezTo>
                    <a:pt x="6159" y="2436"/>
                    <a:pt x="6086" y="2436"/>
                    <a:pt x="5976" y="2400"/>
                  </a:cubicBezTo>
                  <a:cubicBezTo>
                    <a:pt x="5894" y="2318"/>
                    <a:pt x="5821" y="2281"/>
                    <a:pt x="5748" y="2172"/>
                  </a:cubicBezTo>
                  <a:cubicBezTo>
                    <a:pt x="5666" y="2089"/>
                    <a:pt x="5593" y="1980"/>
                    <a:pt x="5520" y="1907"/>
                  </a:cubicBezTo>
                  <a:cubicBezTo>
                    <a:pt x="5402" y="1679"/>
                    <a:pt x="5292" y="1405"/>
                    <a:pt x="5137" y="1141"/>
                  </a:cubicBezTo>
                  <a:cubicBezTo>
                    <a:pt x="5018" y="913"/>
                    <a:pt x="4873" y="685"/>
                    <a:pt x="4717" y="457"/>
                  </a:cubicBezTo>
                  <a:cubicBezTo>
                    <a:pt x="4644" y="347"/>
                    <a:pt x="4526" y="228"/>
                    <a:pt x="4453" y="155"/>
                  </a:cubicBezTo>
                  <a:lnTo>
                    <a:pt x="4416" y="155"/>
                  </a:lnTo>
                  <a:cubicBezTo>
                    <a:pt x="4380" y="119"/>
                    <a:pt x="4298" y="82"/>
                    <a:pt x="4261" y="37"/>
                  </a:cubicBezTo>
                  <a:cubicBezTo>
                    <a:pt x="4225" y="37"/>
                    <a:pt x="4188" y="37"/>
                    <a:pt x="4152" y="0"/>
                  </a:cubicBezTo>
                  <a:lnTo>
                    <a:pt x="4070" y="0"/>
                  </a:lnTo>
                  <a:cubicBezTo>
                    <a:pt x="4070" y="0"/>
                    <a:pt x="4033" y="0"/>
                    <a:pt x="4033" y="37"/>
                  </a:cubicBezTo>
                  <a:lnTo>
                    <a:pt x="40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5" name="Google Shape;4405;p54"/>
          <p:cNvGrpSpPr/>
          <p:nvPr/>
        </p:nvGrpSpPr>
        <p:grpSpPr>
          <a:xfrm>
            <a:off x="2882317" y="3899845"/>
            <a:ext cx="541355" cy="697704"/>
            <a:chOff x="2854700" y="3833595"/>
            <a:chExt cx="541355" cy="697704"/>
          </a:xfrm>
        </p:grpSpPr>
        <p:sp>
          <p:nvSpPr>
            <p:cNvPr id="4406" name="Google Shape;4406;p54"/>
            <p:cNvSpPr/>
            <p:nvPr/>
          </p:nvSpPr>
          <p:spPr>
            <a:xfrm>
              <a:off x="2854700" y="4428994"/>
              <a:ext cx="482140" cy="102305"/>
            </a:xfrm>
            <a:custGeom>
              <a:avLst/>
              <a:gdLst/>
              <a:ahLst/>
              <a:cxnLst/>
              <a:rect l="l" t="t" r="r" b="b"/>
              <a:pathLst>
                <a:path w="8761" h="1859" extrusionOk="0">
                  <a:moveTo>
                    <a:pt x="0" y="1"/>
                  </a:moveTo>
                  <a:lnTo>
                    <a:pt x="0" y="1859"/>
                  </a:lnTo>
                  <a:lnTo>
                    <a:pt x="8761" y="1859"/>
                  </a:lnTo>
                  <a:lnTo>
                    <a:pt x="8761" y="1"/>
                  </a:ln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54"/>
            <p:cNvSpPr/>
            <p:nvPr/>
          </p:nvSpPr>
          <p:spPr>
            <a:xfrm>
              <a:off x="2881115" y="4223667"/>
              <a:ext cx="481810" cy="101920"/>
            </a:xfrm>
            <a:custGeom>
              <a:avLst/>
              <a:gdLst/>
              <a:ahLst/>
              <a:cxnLst/>
              <a:rect l="l" t="t" r="r" b="b"/>
              <a:pathLst>
                <a:path w="8755" h="1852" extrusionOk="0">
                  <a:moveTo>
                    <a:pt x="1" y="1"/>
                  </a:moveTo>
                  <a:lnTo>
                    <a:pt x="1" y="1852"/>
                  </a:lnTo>
                  <a:lnTo>
                    <a:pt x="8754" y="1852"/>
                  </a:lnTo>
                  <a:lnTo>
                    <a:pt x="8754" y="1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54"/>
            <p:cNvSpPr/>
            <p:nvPr/>
          </p:nvSpPr>
          <p:spPr>
            <a:xfrm>
              <a:off x="2963279" y="4121416"/>
              <a:ext cx="317482" cy="102305"/>
            </a:xfrm>
            <a:custGeom>
              <a:avLst/>
              <a:gdLst/>
              <a:ahLst/>
              <a:cxnLst/>
              <a:rect l="l" t="t" r="r" b="b"/>
              <a:pathLst>
                <a:path w="5769" h="1859" extrusionOk="0">
                  <a:moveTo>
                    <a:pt x="0" y="1"/>
                  </a:moveTo>
                  <a:lnTo>
                    <a:pt x="0" y="1859"/>
                  </a:lnTo>
                  <a:lnTo>
                    <a:pt x="5769" y="1859"/>
                  </a:lnTo>
                  <a:lnTo>
                    <a:pt x="5769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54"/>
            <p:cNvSpPr/>
            <p:nvPr/>
          </p:nvSpPr>
          <p:spPr>
            <a:xfrm>
              <a:off x="2977863" y="3833595"/>
              <a:ext cx="143415" cy="287875"/>
            </a:xfrm>
            <a:custGeom>
              <a:avLst/>
              <a:gdLst/>
              <a:ahLst/>
              <a:cxnLst/>
              <a:rect l="l" t="t" r="r" b="b"/>
              <a:pathLst>
                <a:path w="2606" h="5231" extrusionOk="0">
                  <a:moveTo>
                    <a:pt x="632" y="0"/>
                  </a:moveTo>
                  <a:lnTo>
                    <a:pt x="1" y="4994"/>
                  </a:lnTo>
                  <a:lnTo>
                    <a:pt x="2010" y="5231"/>
                  </a:lnTo>
                  <a:lnTo>
                    <a:pt x="2605" y="237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54"/>
            <p:cNvSpPr/>
            <p:nvPr/>
          </p:nvSpPr>
          <p:spPr>
            <a:xfrm>
              <a:off x="3121223" y="3845042"/>
              <a:ext cx="110175" cy="276428"/>
            </a:xfrm>
            <a:custGeom>
              <a:avLst/>
              <a:gdLst/>
              <a:ahLst/>
              <a:cxnLst/>
              <a:rect l="l" t="t" r="r" b="b"/>
              <a:pathLst>
                <a:path w="2002" h="5023" extrusionOk="0">
                  <a:moveTo>
                    <a:pt x="0" y="0"/>
                  </a:moveTo>
                  <a:lnTo>
                    <a:pt x="0" y="5023"/>
                  </a:lnTo>
                  <a:lnTo>
                    <a:pt x="2002" y="5023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54"/>
            <p:cNvSpPr/>
            <p:nvPr/>
          </p:nvSpPr>
          <p:spPr>
            <a:xfrm>
              <a:off x="2913915" y="4325533"/>
              <a:ext cx="482140" cy="103516"/>
            </a:xfrm>
            <a:custGeom>
              <a:avLst/>
              <a:gdLst/>
              <a:ahLst/>
              <a:cxnLst/>
              <a:rect l="l" t="t" r="r" b="b"/>
              <a:pathLst>
                <a:path w="8761" h="1881" extrusionOk="0">
                  <a:moveTo>
                    <a:pt x="0" y="1"/>
                  </a:moveTo>
                  <a:lnTo>
                    <a:pt x="0" y="1881"/>
                  </a:lnTo>
                  <a:lnTo>
                    <a:pt x="8761" y="1881"/>
                  </a:lnTo>
                  <a:lnTo>
                    <a:pt x="8761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54"/>
            <p:cNvSpPr/>
            <p:nvPr/>
          </p:nvSpPr>
          <p:spPr>
            <a:xfrm>
              <a:off x="3336786" y="4325533"/>
              <a:ext cx="35991" cy="103516"/>
            </a:xfrm>
            <a:custGeom>
              <a:avLst/>
              <a:gdLst/>
              <a:ahLst/>
              <a:cxnLst/>
              <a:rect l="l" t="t" r="r" b="b"/>
              <a:pathLst>
                <a:path w="654" h="1881" extrusionOk="0">
                  <a:moveTo>
                    <a:pt x="1" y="1"/>
                  </a:moveTo>
                  <a:lnTo>
                    <a:pt x="1" y="1881"/>
                  </a:lnTo>
                  <a:lnTo>
                    <a:pt x="654" y="1881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54"/>
            <p:cNvSpPr/>
            <p:nvPr/>
          </p:nvSpPr>
          <p:spPr>
            <a:xfrm>
              <a:off x="2950237" y="4325533"/>
              <a:ext cx="35991" cy="103516"/>
            </a:xfrm>
            <a:custGeom>
              <a:avLst/>
              <a:gdLst/>
              <a:ahLst/>
              <a:cxnLst/>
              <a:rect l="l" t="t" r="r" b="b"/>
              <a:pathLst>
                <a:path w="654" h="1881" extrusionOk="0">
                  <a:moveTo>
                    <a:pt x="1" y="1"/>
                  </a:moveTo>
                  <a:lnTo>
                    <a:pt x="1" y="1881"/>
                  </a:lnTo>
                  <a:lnTo>
                    <a:pt x="653" y="1881"/>
                  </a:lnTo>
                  <a:lnTo>
                    <a:pt x="653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54"/>
            <p:cNvSpPr/>
            <p:nvPr/>
          </p:nvSpPr>
          <p:spPr>
            <a:xfrm>
              <a:off x="2991291" y="4346885"/>
              <a:ext cx="203785" cy="70717"/>
            </a:xfrm>
            <a:custGeom>
              <a:avLst/>
              <a:gdLst/>
              <a:ahLst/>
              <a:cxnLst/>
              <a:rect l="l" t="t" r="r" b="b"/>
              <a:pathLst>
                <a:path w="3703" h="1285" extrusionOk="0">
                  <a:moveTo>
                    <a:pt x="1852" y="0"/>
                  </a:moveTo>
                  <a:cubicBezTo>
                    <a:pt x="833" y="0"/>
                    <a:pt x="1" y="273"/>
                    <a:pt x="1" y="632"/>
                  </a:cubicBezTo>
                  <a:cubicBezTo>
                    <a:pt x="1" y="990"/>
                    <a:pt x="833" y="1285"/>
                    <a:pt x="1852" y="1285"/>
                  </a:cubicBezTo>
                  <a:cubicBezTo>
                    <a:pt x="2871" y="1285"/>
                    <a:pt x="3703" y="990"/>
                    <a:pt x="3703" y="632"/>
                  </a:cubicBezTo>
                  <a:cubicBezTo>
                    <a:pt x="3703" y="273"/>
                    <a:pt x="2871" y="0"/>
                    <a:pt x="1852" y="0"/>
                  </a:cubicBezTo>
                  <a:close/>
                </a:path>
              </a:pathLst>
            </a:custGeom>
            <a:solidFill>
              <a:srgbClr val="FFE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Text Box 3"/>
          <p:cNvSpPr txBox="1">
            <a:spLocks noChangeArrowheads="1"/>
          </p:cNvSpPr>
          <p:nvPr/>
        </p:nvSpPr>
        <p:spPr bwMode="auto">
          <a:xfrm>
            <a:off x="1156974" y="494710"/>
            <a:ext cx="1885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006600"/>
                </a:solidFill>
                <a:latin typeface=".VnTime" panose="020B7200000000000000" pitchFamily="34" charset="0"/>
              </a:rPr>
              <a:t>a) </a:t>
            </a:r>
            <a:r>
              <a:rPr lang="en-US" altLang="en-US" sz="2100" b="1" dirty="0" smtClean="0">
                <a:solidFill>
                  <a:srgbClr val="006600"/>
                </a:solidFill>
                <a:latin typeface=".VnTime" panose="020B7200000000000000" pitchFamily="34" charset="0"/>
              </a:rPr>
              <a:t>8 giê </a:t>
            </a:r>
            <a:r>
              <a:rPr lang="en-US" altLang="en-US" sz="2100" b="1" dirty="0">
                <a:solidFill>
                  <a:srgbClr val="006600"/>
                </a:solidFill>
                <a:latin typeface=".VnTime" panose="020B7200000000000000" pitchFamily="34" charset="0"/>
              </a:rPr>
              <a:t>7 phót</a:t>
            </a:r>
          </a:p>
        </p:txBody>
      </p:sp>
      <p:sp>
        <p:nvSpPr>
          <p:cNvPr id="185" name="Text Box 4"/>
          <p:cNvSpPr txBox="1">
            <a:spLocks noChangeArrowheads="1"/>
          </p:cNvSpPr>
          <p:nvPr/>
        </p:nvSpPr>
        <p:spPr bwMode="auto">
          <a:xfrm>
            <a:off x="3314628" y="489365"/>
            <a:ext cx="2171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006600"/>
                </a:solidFill>
                <a:latin typeface=".VnTime" panose="020B7200000000000000" pitchFamily="34" charset="0"/>
              </a:rPr>
              <a:t>b) </a:t>
            </a:r>
            <a:r>
              <a:rPr lang="en-US" altLang="en-US" sz="2100" b="1" dirty="0" smtClean="0">
                <a:solidFill>
                  <a:srgbClr val="006600"/>
                </a:solidFill>
                <a:latin typeface=".VnTime" panose="020B7200000000000000" pitchFamily="34" charset="0"/>
              </a:rPr>
              <a:t>12 giê </a:t>
            </a:r>
            <a:r>
              <a:rPr lang="en-US" altLang="en-US" sz="2100" b="1" dirty="0">
                <a:solidFill>
                  <a:srgbClr val="006600"/>
                </a:solidFill>
                <a:latin typeface=".VnTime" panose="020B7200000000000000" pitchFamily="34" charset="0"/>
              </a:rPr>
              <a:t>34 phót</a:t>
            </a:r>
          </a:p>
        </p:txBody>
      </p:sp>
      <p:sp>
        <p:nvSpPr>
          <p:cNvPr id="186" name="Text Box 6"/>
          <p:cNvSpPr txBox="1">
            <a:spLocks noChangeArrowheads="1"/>
          </p:cNvSpPr>
          <p:nvPr/>
        </p:nvSpPr>
        <p:spPr bwMode="auto">
          <a:xfrm>
            <a:off x="5480148" y="518378"/>
            <a:ext cx="2686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006600"/>
                </a:solidFill>
                <a:latin typeface=".VnTime" panose="020B7200000000000000" pitchFamily="34" charset="0"/>
              </a:rPr>
              <a:t>c) </a:t>
            </a:r>
            <a:r>
              <a:rPr lang="en-US" altLang="en-US" sz="2100" b="1" dirty="0" smtClean="0">
                <a:solidFill>
                  <a:srgbClr val="006600"/>
                </a:solidFill>
                <a:latin typeface=".VnTime" panose="020B7200000000000000" pitchFamily="34" charset="0"/>
              </a:rPr>
              <a:t>4 giê </a:t>
            </a:r>
            <a:r>
              <a:rPr lang="en-US" altLang="en-US" sz="2100" b="1" dirty="0">
                <a:solidFill>
                  <a:srgbClr val="006600"/>
                </a:solidFill>
                <a:latin typeface=".VnTime" panose="020B7200000000000000" pitchFamily="34" charset="0"/>
              </a:rPr>
              <a:t>kÐm 13 phót</a:t>
            </a:r>
          </a:p>
        </p:txBody>
      </p:sp>
      <p:grpSp>
        <p:nvGrpSpPr>
          <p:cNvPr id="187" name="Group 7"/>
          <p:cNvGrpSpPr>
            <a:grpSpLocks/>
          </p:cNvGrpSpPr>
          <p:nvPr/>
        </p:nvGrpSpPr>
        <p:grpSpPr bwMode="auto">
          <a:xfrm>
            <a:off x="1281046" y="1006444"/>
            <a:ext cx="1828800" cy="1714500"/>
            <a:chOff x="192" y="1248"/>
            <a:chExt cx="1536" cy="1440"/>
          </a:xfrm>
        </p:grpSpPr>
        <p:pic>
          <p:nvPicPr>
            <p:cNvPr id="188" name="Picture 8" descr="dong 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48"/>
              <a:ext cx="1536" cy="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9" name="Line 9"/>
            <p:cNvSpPr>
              <a:spLocks noChangeShapeType="1"/>
            </p:cNvSpPr>
            <p:nvPr/>
          </p:nvSpPr>
          <p:spPr bwMode="auto">
            <a:xfrm flipH="1">
              <a:off x="672" y="1968"/>
              <a:ext cx="288" cy="9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190" name="Group 10"/>
          <p:cNvGrpSpPr>
            <a:grpSpLocks/>
          </p:cNvGrpSpPr>
          <p:nvPr/>
        </p:nvGrpSpPr>
        <p:grpSpPr bwMode="auto">
          <a:xfrm>
            <a:off x="3570551" y="1063594"/>
            <a:ext cx="1828800" cy="1714500"/>
            <a:chOff x="2160" y="1296"/>
            <a:chExt cx="1536" cy="1440"/>
          </a:xfrm>
        </p:grpSpPr>
        <p:pic>
          <p:nvPicPr>
            <p:cNvPr id="191" name="Picture 11" descr="dong 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296"/>
              <a:ext cx="1536" cy="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2" name="Line 12"/>
            <p:cNvSpPr>
              <a:spLocks noChangeShapeType="1"/>
            </p:cNvSpPr>
            <p:nvPr/>
          </p:nvSpPr>
          <p:spPr bwMode="auto">
            <a:xfrm flipV="1">
              <a:off x="2905" y="1632"/>
              <a:ext cx="119" cy="38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193" name="Group 13"/>
          <p:cNvGrpSpPr>
            <a:grpSpLocks/>
          </p:cNvGrpSpPr>
          <p:nvPr/>
        </p:nvGrpSpPr>
        <p:grpSpPr bwMode="auto">
          <a:xfrm>
            <a:off x="5910196" y="1063594"/>
            <a:ext cx="1828800" cy="1714500"/>
            <a:chOff x="4032" y="1296"/>
            <a:chExt cx="1536" cy="1440"/>
          </a:xfrm>
        </p:grpSpPr>
        <p:pic>
          <p:nvPicPr>
            <p:cNvPr id="194" name="Picture 14" descr="dong 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296"/>
              <a:ext cx="1536" cy="14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" name="Line 15"/>
            <p:cNvSpPr>
              <a:spLocks noChangeShapeType="1"/>
            </p:cNvSpPr>
            <p:nvPr/>
          </p:nvSpPr>
          <p:spPr bwMode="auto">
            <a:xfrm>
              <a:off x="4800" y="2016"/>
              <a:ext cx="288" cy="14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196" name="Line 16"/>
          <p:cNvSpPr>
            <a:spLocks noChangeShapeType="1"/>
          </p:cNvSpPr>
          <p:nvPr/>
        </p:nvSpPr>
        <p:spPr bwMode="auto">
          <a:xfrm flipV="1">
            <a:off x="2195446" y="1396969"/>
            <a:ext cx="447675" cy="4762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97" name="Line 17"/>
          <p:cNvSpPr>
            <a:spLocks noChangeShapeType="1"/>
          </p:cNvSpPr>
          <p:nvPr/>
        </p:nvSpPr>
        <p:spPr bwMode="auto">
          <a:xfrm flipH="1">
            <a:off x="4207536" y="1920844"/>
            <a:ext cx="250031" cy="55006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98" name="Line 18"/>
          <p:cNvSpPr>
            <a:spLocks noChangeShapeType="1"/>
          </p:cNvSpPr>
          <p:nvPr/>
        </p:nvSpPr>
        <p:spPr bwMode="auto">
          <a:xfrm flipH="1" flipV="1">
            <a:off x="6174515" y="1789876"/>
            <a:ext cx="650081" cy="13096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grpSp>
        <p:nvGrpSpPr>
          <p:cNvPr id="4285" name="Google Shape;4285;p54"/>
          <p:cNvGrpSpPr/>
          <p:nvPr/>
        </p:nvGrpSpPr>
        <p:grpSpPr>
          <a:xfrm>
            <a:off x="6450805" y="2886084"/>
            <a:ext cx="2193335" cy="1769479"/>
            <a:chOff x="6348675" y="2515605"/>
            <a:chExt cx="2216489" cy="2105276"/>
          </a:xfrm>
        </p:grpSpPr>
        <p:sp>
          <p:nvSpPr>
            <p:cNvPr id="4286" name="Google Shape;4286;p54"/>
            <p:cNvSpPr/>
            <p:nvPr/>
          </p:nvSpPr>
          <p:spPr>
            <a:xfrm>
              <a:off x="6803024" y="4544495"/>
              <a:ext cx="266577" cy="76385"/>
            </a:xfrm>
            <a:custGeom>
              <a:avLst/>
              <a:gdLst/>
              <a:ahLst/>
              <a:cxnLst/>
              <a:rect l="l" t="t" r="r" b="b"/>
              <a:pathLst>
                <a:path w="4844" h="1388" extrusionOk="0">
                  <a:moveTo>
                    <a:pt x="1163" y="1"/>
                  </a:moveTo>
                  <a:cubicBezTo>
                    <a:pt x="776" y="209"/>
                    <a:pt x="388" y="417"/>
                    <a:pt x="266" y="539"/>
                  </a:cubicBezTo>
                  <a:cubicBezTo>
                    <a:pt x="87" y="747"/>
                    <a:pt x="1" y="1077"/>
                    <a:pt x="266" y="1192"/>
                  </a:cubicBezTo>
                  <a:cubicBezTo>
                    <a:pt x="541" y="1340"/>
                    <a:pt x="890" y="1388"/>
                    <a:pt x="1229" y="1388"/>
                  </a:cubicBezTo>
                  <a:cubicBezTo>
                    <a:pt x="1448" y="1388"/>
                    <a:pt x="1663" y="1368"/>
                    <a:pt x="1852" y="1342"/>
                  </a:cubicBezTo>
                  <a:cubicBezTo>
                    <a:pt x="2390" y="1256"/>
                    <a:pt x="2928" y="1077"/>
                    <a:pt x="3495" y="984"/>
                  </a:cubicBezTo>
                  <a:cubicBezTo>
                    <a:pt x="3825" y="955"/>
                    <a:pt x="4844" y="1012"/>
                    <a:pt x="4844" y="474"/>
                  </a:cubicBezTo>
                  <a:lnTo>
                    <a:pt x="4844" y="238"/>
                  </a:lnTo>
                  <a:cubicBezTo>
                    <a:pt x="4751" y="295"/>
                    <a:pt x="4665" y="360"/>
                    <a:pt x="4543" y="388"/>
                  </a:cubicBezTo>
                  <a:cubicBezTo>
                    <a:pt x="4334" y="510"/>
                    <a:pt x="4062" y="539"/>
                    <a:pt x="3825" y="568"/>
                  </a:cubicBezTo>
                  <a:cubicBezTo>
                    <a:pt x="3201" y="690"/>
                    <a:pt x="2569" y="776"/>
                    <a:pt x="1974" y="898"/>
                  </a:cubicBezTo>
                  <a:cubicBezTo>
                    <a:pt x="1881" y="474"/>
                    <a:pt x="1551" y="116"/>
                    <a:pt x="1163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4"/>
            <p:cNvSpPr/>
            <p:nvPr/>
          </p:nvSpPr>
          <p:spPr>
            <a:xfrm>
              <a:off x="8071579" y="2961590"/>
              <a:ext cx="149688" cy="235374"/>
            </a:xfrm>
            <a:custGeom>
              <a:avLst/>
              <a:gdLst/>
              <a:ahLst/>
              <a:cxnLst/>
              <a:rect l="l" t="t" r="r" b="b"/>
              <a:pathLst>
                <a:path w="2720" h="4277" extrusionOk="0">
                  <a:moveTo>
                    <a:pt x="2483" y="0"/>
                  </a:moveTo>
                  <a:lnTo>
                    <a:pt x="632" y="962"/>
                  </a:lnTo>
                  <a:cubicBezTo>
                    <a:pt x="632" y="962"/>
                    <a:pt x="782" y="1349"/>
                    <a:pt x="718" y="1858"/>
                  </a:cubicBezTo>
                  <a:cubicBezTo>
                    <a:pt x="689" y="1973"/>
                    <a:pt x="660" y="2124"/>
                    <a:pt x="603" y="2275"/>
                  </a:cubicBezTo>
                  <a:cubicBezTo>
                    <a:pt x="538" y="2454"/>
                    <a:pt x="452" y="2605"/>
                    <a:pt x="330" y="2755"/>
                  </a:cubicBezTo>
                  <a:cubicBezTo>
                    <a:pt x="273" y="2784"/>
                    <a:pt x="151" y="2841"/>
                    <a:pt x="0" y="2935"/>
                  </a:cubicBezTo>
                  <a:cubicBezTo>
                    <a:pt x="0" y="3408"/>
                    <a:pt x="151" y="3889"/>
                    <a:pt x="424" y="4276"/>
                  </a:cubicBezTo>
                  <a:cubicBezTo>
                    <a:pt x="1198" y="3889"/>
                    <a:pt x="1945" y="3501"/>
                    <a:pt x="2719" y="3114"/>
                  </a:cubicBezTo>
                  <a:cubicBezTo>
                    <a:pt x="2483" y="2963"/>
                    <a:pt x="2303" y="2755"/>
                    <a:pt x="2275" y="2511"/>
                  </a:cubicBezTo>
                  <a:cubicBezTo>
                    <a:pt x="2246" y="2303"/>
                    <a:pt x="2246" y="2038"/>
                    <a:pt x="2275" y="1765"/>
                  </a:cubicBezTo>
                  <a:cubicBezTo>
                    <a:pt x="2303" y="933"/>
                    <a:pt x="2483" y="0"/>
                    <a:pt x="2483" y="0"/>
                  </a:cubicBezTo>
                  <a:close/>
                </a:path>
              </a:pathLst>
            </a:custGeom>
            <a:solidFill>
              <a:srgbClr val="B27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4"/>
            <p:cNvSpPr/>
            <p:nvPr/>
          </p:nvSpPr>
          <p:spPr>
            <a:xfrm>
              <a:off x="7100964" y="3866548"/>
              <a:ext cx="259863" cy="702490"/>
            </a:xfrm>
            <a:custGeom>
              <a:avLst/>
              <a:gdLst/>
              <a:ahLst/>
              <a:cxnLst/>
              <a:rect l="l" t="t" r="r" b="b"/>
              <a:pathLst>
                <a:path w="4722" h="12765" extrusionOk="0">
                  <a:moveTo>
                    <a:pt x="0" y="1"/>
                  </a:moveTo>
                  <a:lnTo>
                    <a:pt x="4154" y="12765"/>
                  </a:lnTo>
                  <a:lnTo>
                    <a:pt x="4721" y="12765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4"/>
            <p:cNvSpPr/>
            <p:nvPr/>
          </p:nvSpPr>
          <p:spPr>
            <a:xfrm>
              <a:off x="6880613" y="3866548"/>
              <a:ext cx="259863" cy="702490"/>
            </a:xfrm>
            <a:custGeom>
              <a:avLst/>
              <a:gdLst/>
              <a:ahLst/>
              <a:cxnLst/>
              <a:rect l="l" t="t" r="r" b="b"/>
              <a:pathLst>
                <a:path w="4722" h="12765" extrusionOk="0">
                  <a:moveTo>
                    <a:pt x="3287" y="1"/>
                  </a:moveTo>
                  <a:lnTo>
                    <a:pt x="1" y="12765"/>
                  </a:lnTo>
                  <a:lnTo>
                    <a:pt x="596" y="12765"/>
                  </a:lnTo>
                  <a:lnTo>
                    <a:pt x="4722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4"/>
            <p:cNvSpPr/>
            <p:nvPr/>
          </p:nvSpPr>
          <p:spPr>
            <a:xfrm>
              <a:off x="7275473" y="3889441"/>
              <a:ext cx="259863" cy="704471"/>
            </a:xfrm>
            <a:custGeom>
              <a:avLst/>
              <a:gdLst/>
              <a:ahLst/>
              <a:cxnLst/>
              <a:rect l="l" t="t" r="r" b="b"/>
              <a:pathLst>
                <a:path w="4722" h="12801" extrusionOk="0">
                  <a:moveTo>
                    <a:pt x="0" y="1"/>
                  </a:moveTo>
                  <a:lnTo>
                    <a:pt x="4126" y="12801"/>
                  </a:lnTo>
                  <a:lnTo>
                    <a:pt x="4721" y="12801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4"/>
            <p:cNvSpPr/>
            <p:nvPr/>
          </p:nvSpPr>
          <p:spPr>
            <a:xfrm>
              <a:off x="7054737" y="3889441"/>
              <a:ext cx="260249" cy="704471"/>
            </a:xfrm>
            <a:custGeom>
              <a:avLst/>
              <a:gdLst/>
              <a:ahLst/>
              <a:cxnLst/>
              <a:rect l="l" t="t" r="r" b="b"/>
              <a:pathLst>
                <a:path w="4729" h="12801" extrusionOk="0">
                  <a:moveTo>
                    <a:pt x="3294" y="1"/>
                  </a:moveTo>
                  <a:lnTo>
                    <a:pt x="1" y="12801"/>
                  </a:lnTo>
                  <a:lnTo>
                    <a:pt x="603" y="12801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4"/>
            <p:cNvSpPr/>
            <p:nvPr/>
          </p:nvSpPr>
          <p:spPr>
            <a:xfrm>
              <a:off x="6776767" y="3247044"/>
              <a:ext cx="890041" cy="840401"/>
            </a:xfrm>
            <a:custGeom>
              <a:avLst/>
              <a:gdLst/>
              <a:ahLst/>
              <a:cxnLst/>
              <a:rect l="l" t="t" r="r" b="b"/>
              <a:pathLst>
                <a:path w="16173" h="15271" extrusionOk="0">
                  <a:moveTo>
                    <a:pt x="11163" y="0"/>
                  </a:moveTo>
                  <a:cubicBezTo>
                    <a:pt x="9516" y="0"/>
                    <a:pt x="8286" y="1021"/>
                    <a:pt x="7592" y="2562"/>
                  </a:cubicBezTo>
                  <a:cubicBezTo>
                    <a:pt x="7053" y="3696"/>
                    <a:pt x="6788" y="4951"/>
                    <a:pt x="6099" y="5999"/>
                  </a:cubicBezTo>
                  <a:cubicBezTo>
                    <a:pt x="5324" y="7190"/>
                    <a:pt x="4097" y="8029"/>
                    <a:pt x="2899" y="8869"/>
                  </a:cubicBezTo>
                  <a:cubicBezTo>
                    <a:pt x="1852" y="9586"/>
                    <a:pt x="273" y="10483"/>
                    <a:pt x="123" y="11918"/>
                  </a:cubicBezTo>
                  <a:cubicBezTo>
                    <a:pt x="1" y="12693"/>
                    <a:pt x="417" y="13468"/>
                    <a:pt x="1019" y="13977"/>
                  </a:cubicBezTo>
                  <a:cubicBezTo>
                    <a:pt x="1644" y="14458"/>
                    <a:pt x="2390" y="14723"/>
                    <a:pt x="3172" y="14903"/>
                  </a:cubicBezTo>
                  <a:cubicBezTo>
                    <a:pt x="4373" y="15183"/>
                    <a:pt x="5597" y="15271"/>
                    <a:pt x="6824" y="15271"/>
                  </a:cubicBezTo>
                  <a:cubicBezTo>
                    <a:pt x="7700" y="15271"/>
                    <a:pt x="8577" y="15226"/>
                    <a:pt x="9450" y="15175"/>
                  </a:cubicBezTo>
                  <a:cubicBezTo>
                    <a:pt x="11064" y="15082"/>
                    <a:pt x="12829" y="14336"/>
                    <a:pt x="13934" y="13173"/>
                  </a:cubicBezTo>
                  <a:cubicBezTo>
                    <a:pt x="15068" y="11975"/>
                    <a:pt x="15577" y="10303"/>
                    <a:pt x="15843" y="8660"/>
                  </a:cubicBezTo>
                  <a:cubicBezTo>
                    <a:pt x="16173" y="6623"/>
                    <a:pt x="16087" y="4678"/>
                    <a:pt x="15398" y="2705"/>
                  </a:cubicBezTo>
                  <a:cubicBezTo>
                    <a:pt x="15369" y="2619"/>
                    <a:pt x="15340" y="2497"/>
                    <a:pt x="15276" y="2411"/>
                  </a:cubicBezTo>
                  <a:cubicBezTo>
                    <a:pt x="14680" y="1005"/>
                    <a:pt x="13396" y="259"/>
                    <a:pt x="11810" y="51"/>
                  </a:cubicBezTo>
                  <a:cubicBezTo>
                    <a:pt x="11588" y="17"/>
                    <a:pt x="11372" y="0"/>
                    <a:pt x="1116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4"/>
            <p:cNvSpPr/>
            <p:nvPr/>
          </p:nvSpPr>
          <p:spPr>
            <a:xfrm>
              <a:off x="7999321" y="3866548"/>
              <a:ext cx="259863" cy="702490"/>
            </a:xfrm>
            <a:custGeom>
              <a:avLst/>
              <a:gdLst/>
              <a:ahLst/>
              <a:cxnLst/>
              <a:rect l="l" t="t" r="r" b="b"/>
              <a:pathLst>
                <a:path w="4722" h="12765" extrusionOk="0">
                  <a:moveTo>
                    <a:pt x="0" y="1"/>
                  </a:moveTo>
                  <a:lnTo>
                    <a:pt x="4154" y="12765"/>
                  </a:lnTo>
                  <a:lnTo>
                    <a:pt x="4721" y="12765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4"/>
            <p:cNvSpPr/>
            <p:nvPr/>
          </p:nvSpPr>
          <p:spPr>
            <a:xfrm>
              <a:off x="7778970" y="3866548"/>
              <a:ext cx="259863" cy="702490"/>
            </a:xfrm>
            <a:custGeom>
              <a:avLst/>
              <a:gdLst/>
              <a:ahLst/>
              <a:cxnLst/>
              <a:rect l="l" t="t" r="r" b="b"/>
              <a:pathLst>
                <a:path w="4722" h="12765" extrusionOk="0">
                  <a:moveTo>
                    <a:pt x="3287" y="1"/>
                  </a:moveTo>
                  <a:lnTo>
                    <a:pt x="1" y="12765"/>
                  </a:lnTo>
                  <a:lnTo>
                    <a:pt x="596" y="12765"/>
                  </a:lnTo>
                  <a:lnTo>
                    <a:pt x="4722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4"/>
            <p:cNvSpPr/>
            <p:nvPr/>
          </p:nvSpPr>
          <p:spPr>
            <a:xfrm>
              <a:off x="8173830" y="3889441"/>
              <a:ext cx="259863" cy="704471"/>
            </a:xfrm>
            <a:custGeom>
              <a:avLst/>
              <a:gdLst/>
              <a:ahLst/>
              <a:cxnLst/>
              <a:rect l="l" t="t" r="r" b="b"/>
              <a:pathLst>
                <a:path w="4722" h="12801" extrusionOk="0">
                  <a:moveTo>
                    <a:pt x="0" y="1"/>
                  </a:moveTo>
                  <a:lnTo>
                    <a:pt x="4126" y="12801"/>
                  </a:lnTo>
                  <a:lnTo>
                    <a:pt x="4722" y="12801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4"/>
            <p:cNvSpPr/>
            <p:nvPr/>
          </p:nvSpPr>
          <p:spPr>
            <a:xfrm>
              <a:off x="7953093" y="3889441"/>
              <a:ext cx="260249" cy="704471"/>
            </a:xfrm>
            <a:custGeom>
              <a:avLst/>
              <a:gdLst/>
              <a:ahLst/>
              <a:cxnLst/>
              <a:rect l="l" t="t" r="r" b="b"/>
              <a:pathLst>
                <a:path w="4729" h="12801" extrusionOk="0">
                  <a:moveTo>
                    <a:pt x="3294" y="1"/>
                  </a:moveTo>
                  <a:lnTo>
                    <a:pt x="1" y="12801"/>
                  </a:lnTo>
                  <a:lnTo>
                    <a:pt x="603" y="12801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4"/>
            <p:cNvSpPr/>
            <p:nvPr/>
          </p:nvSpPr>
          <p:spPr>
            <a:xfrm>
              <a:off x="7675123" y="3247044"/>
              <a:ext cx="890041" cy="840401"/>
            </a:xfrm>
            <a:custGeom>
              <a:avLst/>
              <a:gdLst/>
              <a:ahLst/>
              <a:cxnLst/>
              <a:rect l="l" t="t" r="r" b="b"/>
              <a:pathLst>
                <a:path w="16173" h="15271" extrusionOk="0">
                  <a:moveTo>
                    <a:pt x="11163" y="0"/>
                  </a:moveTo>
                  <a:cubicBezTo>
                    <a:pt x="9516" y="0"/>
                    <a:pt x="8286" y="1021"/>
                    <a:pt x="7592" y="2562"/>
                  </a:cubicBezTo>
                  <a:cubicBezTo>
                    <a:pt x="7054" y="3696"/>
                    <a:pt x="6788" y="4951"/>
                    <a:pt x="6099" y="5999"/>
                  </a:cubicBezTo>
                  <a:cubicBezTo>
                    <a:pt x="5324" y="7190"/>
                    <a:pt x="4098" y="8029"/>
                    <a:pt x="2899" y="8869"/>
                  </a:cubicBezTo>
                  <a:cubicBezTo>
                    <a:pt x="1852" y="9586"/>
                    <a:pt x="302" y="10483"/>
                    <a:pt x="123" y="11918"/>
                  </a:cubicBezTo>
                  <a:cubicBezTo>
                    <a:pt x="1" y="12693"/>
                    <a:pt x="417" y="13468"/>
                    <a:pt x="1020" y="13977"/>
                  </a:cubicBezTo>
                  <a:cubicBezTo>
                    <a:pt x="1644" y="14458"/>
                    <a:pt x="2390" y="14723"/>
                    <a:pt x="3172" y="14903"/>
                  </a:cubicBezTo>
                  <a:cubicBezTo>
                    <a:pt x="4374" y="15183"/>
                    <a:pt x="5597" y="15271"/>
                    <a:pt x="6824" y="15271"/>
                  </a:cubicBezTo>
                  <a:cubicBezTo>
                    <a:pt x="7700" y="15271"/>
                    <a:pt x="8577" y="15226"/>
                    <a:pt x="9450" y="15175"/>
                  </a:cubicBezTo>
                  <a:cubicBezTo>
                    <a:pt x="11064" y="15082"/>
                    <a:pt x="12829" y="14336"/>
                    <a:pt x="13934" y="13173"/>
                  </a:cubicBezTo>
                  <a:cubicBezTo>
                    <a:pt x="15068" y="11975"/>
                    <a:pt x="15577" y="10303"/>
                    <a:pt x="15843" y="8660"/>
                  </a:cubicBezTo>
                  <a:cubicBezTo>
                    <a:pt x="16173" y="6623"/>
                    <a:pt x="16087" y="4678"/>
                    <a:pt x="15398" y="2705"/>
                  </a:cubicBezTo>
                  <a:cubicBezTo>
                    <a:pt x="15369" y="2619"/>
                    <a:pt x="15340" y="2497"/>
                    <a:pt x="15276" y="2411"/>
                  </a:cubicBezTo>
                  <a:cubicBezTo>
                    <a:pt x="14680" y="1005"/>
                    <a:pt x="13396" y="259"/>
                    <a:pt x="11810" y="51"/>
                  </a:cubicBezTo>
                  <a:cubicBezTo>
                    <a:pt x="11588" y="17"/>
                    <a:pt x="11372" y="0"/>
                    <a:pt x="11163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4"/>
            <p:cNvSpPr/>
            <p:nvPr/>
          </p:nvSpPr>
          <p:spPr>
            <a:xfrm>
              <a:off x="7006969" y="2573884"/>
              <a:ext cx="488854" cy="675249"/>
            </a:xfrm>
            <a:custGeom>
              <a:avLst/>
              <a:gdLst/>
              <a:ahLst/>
              <a:cxnLst/>
              <a:rect l="l" t="t" r="r" b="b"/>
              <a:pathLst>
                <a:path w="8883" h="12270" extrusionOk="0">
                  <a:moveTo>
                    <a:pt x="3897" y="1"/>
                  </a:moveTo>
                  <a:cubicBezTo>
                    <a:pt x="3358" y="1"/>
                    <a:pt x="2814" y="83"/>
                    <a:pt x="2304" y="294"/>
                  </a:cubicBezTo>
                  <a:cubicBezTo>
                    <a:pt x="1500" y="652"/>
                    <a:pt x="840" y="1370"/>
                    <a:pt x="481" y="2202"/>
                  </a:cubicBezTo>
                  <a:cubicBezTo>
                    <a:pt x="123" y="3042"/>
                    <a:pt x="1" y="3967"/>
                    <a:pt x="94" y="4893"/>
                  </a:cubicBezTo>
                  <a:cubicBezTo>
                    <a:pt x="180" y="5912"/>
                    <a:pt x="481" y="6902"/>
                    <a:pt x="603" y="7913"/>
                  </a:cubicBezTo>
                  <a:cubicBezTo>
                    <a:pt x="689" y="8810"/>
                    <a:pt x="661" y="9800"/>
                    <a:pt x="245" y="10575"/>
                  </a:cubicBezTo>
                  <a:cubicBezTo>
                    <a:pt x="189" y="10656"/>
                    <a:pt x="273" y="10731"/>
                    <a:pt x="357" y="10731"/>
                  </a:cubicBezTo>
                  <a:cubicBezTo>
                    <a:pt x="370" y="10731"/>
                    <a:pt x="383" y="10730"/>
                    <a:pt x="395" y="10726"/>
                  </a:cubicBezTo>
                  <a:cubicBezTo>
                    <a:pt x="603" y="10633"/>
                    <a:pt x="811" y="10546"/>
                    <a:pt x="991" y="10453"/>
                  </a:cubicBezTo>
                  <a:cubicBezTo>
                    <a:pt x="1005" y="10448"/>
                    <a:pt x="1020" y="10446"/>
                    <a:pt x="1035" y="10446"/>
                  </a:cubicBezTo>
                  <a:cubicBezTo>
                    <a:pt x="1113" y="10446"/>
                    <a:pt x="1194" y="10503"/>
                    <a:pt x="1170" y="10575"/>
                  </a:cubicBezTo>
                  <a:cubicBezTo>
                    <a:pt x="1077" y="10848"/>
                    <a:pt x="962" y="11085"/>
                    <a:pt x="783" y="11293"/>
                  </a:cubicBezTo>
                  <a:cubicBezTo>
                    <a:pt x="718" y="11386"/>
                    <a:pt x="754" y="11472"/>
                    <a:pt x="840" y="11501"/>
                  </a:cubicBezTo>
                  <a:cubicBezTo>
                    <a:pt x="1217" y="11619"/>
                    <a:pt x="1609" y="11680"/>
                    <a:pt x="2001" y="11680"/>
                  </a:cubicBezTo>
                  <a:cubicBezTo>
                    <a:pt x="2416" y="11680"/>
                    <a:pt x="2831" y="11612"/>
                    <a:pt x="3229" y="11472"/>
                  </a:cubicBezTo>
                  <a:cubicBezTo>
                    <a:pt x="3252" y="11461"/>
                    <a:pt x="3274" y="11457"/>
                    <a:pt x="3294" y="11457"/>
                  </a:cubicBezTo>
                  <a:cubicBezTo>
                    <a:pt x="3380" y="11457"/>
                    <a:pt x="3432" y="11547"/>
                    <a:pt x="3380" y="11623"/>
                  </a:cubicBezTo>
                  <a:cubicBezTo>
                    <a:pt x="3294" y="11802"/>
                    <a:pt x="3143" y="11953"/>
                    <a:pt x="2992" y="12039"/>
                  </a:cubicBezTo>
                  <a:cubicBezTo>
                    <a:pt x="2906" y="12103"/>
                    <a:pt x="2935" y="12247"/>
                    <a:pt x="3050" y="12247"/>
                  </a:cubicBezTo>
                  <a:cubicBezTo>
                    <a:pt x="3178" y="12262"/>
                    <a:pt x="3307" y="12269"/>
                    <a:pt x="3435" y="12269"/>
                  </a:cubicBezTo>
                  <a:cubicBezTo>
                    <a:pt x="4356" y="12269"/>
                    <a:pt x="5265" y="11894"/>
                    <a:pt x="5920" y="11264"/>
                  </a:cubicBezTo>
                  <a:cubicBezTo>
                    <a:pt x="5945" y="11249"/>
                    <a:pt x="5971" y="11242"/>
                    <a:pt x="5997" y="11242"/>
                  </a:cubicBezTo>
                  <a:cubicBezTo>
                    <a:pt x="6069" y="11242"/>
                    <a:pt x="6135" y="11296"/>
                    <a:pt x="6135" y="11386"/>
                  </a:cubicBezTo>
                  <a:cubicBezTo>
                    <a:pt x="6099" y="11501"/>
                    <a:pt x="6070" y="11623"/>
                    <a:pt x="6013" y="11745"/>
                  </a:cubicBezTo>
                  <a:cubicBezTo>
                    <a:pt x="5956" y="11802"/>
                    <a:pt x="6013" y="11888"/>
                    <a:pt x="6070" y="11924"/>
                  </a:cubicBezTo>
                  <a:cubicBezTo>
                    <a:pt x="6162" y="11940"/>
                    <a:pt x="6254" y="11947"/>
                    <a:pt x="6346" y="11947"/>
                  </a:cubicBezTo>
                  <a:cubicBezTo>
                    <a:pt x="7095" y="11947"/>
                    <a:pt x="7827" y="11448"/>
                    <a:pt x="8223" y="10783"/>
                  </a:cubicBezTo>
                  <a:cubicBezTo>
                    <a:pt x="8704" y="9980"/>
                    <a:pt x="8761" y="8990"/>
                    <a:pt x="8704" y="8035"/>
                  </a:cubicBezTo>
                  <a:cubicBezTo>
                    <a:pt x="8646" y="7110"/>
                    <a:pt x="8496" y="6184"/>
                    <a:pt x="8553" y="5251"/>
                  </a:cubicBezTo>
                  <a:cubicBezTo>
                    <a:pt x="8582" y="4269"/>
                    <a:pt x="8883" y="3250"/>
                    <a:pt x="8582" y="2324"/>
                  </a:cubicBezTo>
                  <a:cubicBezTo>
                    <a:pt x="8374" y="1757"/>
                    <a:pt x="7957" y="1248"/>
                    <a:pt x="7419" y="982"/>
                  </a:cubicBezTo>
                  <a:cubicBezTo>
                    <a:pt x="7089" y="832"/>
                    <a:pt x="6731" y="767"/>
                    <a:pt x="6343" y="767"/>
                  </a:cubicBezTo>
                  <a:cubicBezTo>
                    <a:pt x="6314" y="767"/>
                    <a:pt x="6278" y="767"/>
                    <a:pt x="6278" y="739"/>
                  </a:cubicBezTo>
                  <a:cubicBezTo>
                    <a:pt x="5740" y="322"/>
                    <a:pt x="5059" y="114"/>
                    <a:pt x="4370" y="21"/>
                  </a:cubicBezTo>
                  <a:cubicBezTo>
                    <a:pt x="4213" y="8"/>
                    <a:pt x="4055" y="1"/>
                    <a:pt x="3897" y="1"/>
                  </a:cubicBezTo>
                  <a:close/>
                </a:path>
              </a:pathLst>
            </a:custGeom>
            <a:solidFill>
              <a:srgbClr val="5E4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4"/>
            <p:cNvSpPr/>
            <p:nvPr/>
          </p:nvSpPr>
          <p:spPr>
            <a:xfrm>
              <a:off x="6572650" y="4516484"/>
              <a:ext cx="266577" cy="77156"/>
            </a:xfrm>
            <a:custGeom>
              <a:avLst/>
              <a:gdLst/>
              <a:ahLst/>
              <a:cxnLst/>
              <a:rect l="l" t="t" r="r" b="b"/>
              <a:pathLst>
                <a:path w="4844" h="1402" extrusionOk="0">
                  <a:moveTo>
                    <a:pt x="1170" y="0"/>
                  </a:moveTo>
                  <a:cubicBezTo>
                    <a:pt x="754" y="208"/>
                    <a:pt x="359" y="417"/>
                    <a:pt x="244" y="538"/>
                  </a:cubicBezTo>
                  <a:cubicBezTo>
                    <a:pt x="65" y="747"/>
                    <a:pt x="0" y="1077"/>
                    <a:pt x="273" y="1227"/>
                  </a:cubicBezTo>
                  <a:cubicBezTo>
                    <a:pt x="539" y="1352"/>
                    <a:pt x="873" y="1402"/>
                    <a:pt x="1201" y="1402"/>
                  </a:cubicBezTo>
                  <a:cubicBezTo>
                    <a:pt x="1420" y="1402"/>
                    <a:pt x="1637" y="1379"/>
                    <a:pt x="1830" y="1342"/>
                  </a:cubicBezTo>
                  <a:cubicBezTo>
                    <a:pt x="2397" y="1256"/>
                    <a:pt x="2935" y="1077"/>
                    <a:pt x="3502" y="983"/>
                  </a:cubicBezTo>
                  <a:cubicBezTo>
                    <a:pt x="3832" y="955"/>
                    <a:pt x="4815" y="1019"/>
                    <a:pt x="4843" y="510"/>
                  </a:cubicBezTo>
                  <a:cubicBezTo>
                    <a:pt x="4843" y="481"/>
                    <a:pt x="4843" y="388"/>
                    <a:pt x="4815" y="237"/>
                  </a:cubicBezTo>
                  <a:cubicBezTo>
                    <a:pt x="4728" y="302"/>
                    <a:pt x="4635" y="359"/>
                    <a:pt x="4549" y="417"/>
                  </a:cubicBezTo>
                  <a:cubicBezTo>
                    <a:pt x="4305" y="510"/>
                    <a:pt x="4068" y="538"/>
                    <a:pt x="3803" y="596"/>
                  </a:cubicBezTo>
                  <a:cubicBezTo>
                    <a:pt x="3200" y="689"/>
                    <a:pt x="2576" y="775"/>
                    <a:pt x="1945" y="897"/>
                  </a:cubicBezTo>
                  <a:cubicBezTo>
                    <a:pt x="1887" y="481"/>
                    <a:pt x="1557" y="122"/>
                    <a:pt x="1170" y="0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4"/>
            <p:cNvSpPr/>
            <p:nvPr/>
          </p:nvSpPr>
          <p:spPr>
            <a:xfrm>
              <a:off x="6676497" y="4009357"/>
              <a:ext cx="166253" cy="492156"/>
            </a:xfrm>
            <a:custGeom>
              <a:avLst/>
              <a:gdLst/>
              <a:ahLst/>
              <a:cxnLst/>
              <a:rect l="l" t="t" r="r" b="b"/>
              <a:pathLst>
                <a:path w="3021" h="8943" extrusionOk="0">
                  <a:moveTo>
                    <a:pt x="983" y="1"/>
                  </a:moveTo>
                  <a:cubicBezTo>
                    <a:pt x="443" y="1"/>
                    <a:pt x="0" y="353"/>
                    <a:pt x="0" y="993"/>
                  </a:cubicBezTo>
                  <a:cubicBezTo>
                    <a:pt x="0" y="2607"/>
                    <a:pt x="1076" y="6762"/>
                    <a:pt x="926" y="7867"/>
                  </a:cubicBezTo>
                  <a:cubicBezTo>
                    <a:pt x="897" y="8046"/>
                    <a:pt x="804" y="8197"/>
                    <a:pt x="689" y="8319"/>
                  </a:cubicBezTo>
                  <a:cubicBezTo>
                    <a:pt x="1019" y="8376"/>
                    <a:pt x="1313" y="8620"/>
                    <a:pt x="1407" y="8943"/>
                  </a:cubicBezTo>
                  <a:cubicBezTo>
                    <a:pt x="1880" y="8914"/>
                    <a:pt x="2361" y="8799"/>
                    <a:pt x="2813" y="8620"/>
                  </a:cubicBezTo>
                  <a:cubicBezTo>
                    <a:pt x="2569" y="6912"/>
                    <a:pt x="3021" y="5241"/>
                    <a:pt x="2899" y="2521"/>
                  </a:cubicBezTo>
                  <a:cubicBezTo>
                    <a:pt x="2792" y="771"/>
                    <a:pt x="1781" y="1"/>
                    <a:pt x="983" y="1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4"/>
            <p:cNvSpPr/>
            <p:nvPr/>
          </p:nvSpPr>
          <p:spPr>
            <a:xfrm>
              <a:off x="6636983" y="4467119"/>
              <a:ext cx="200648" cy="98783"/>
            </a:xfrm>
            <a:custGeom>
              <a:avLst/>
              <a:gdLst/>
              <a:ahLst/>
              <a:cxnLst/>
              <a:rect l="l" t="t" r="r" b="b"/>
              <a:pathLst>
                <a:path w="3646" h="1795" extrusionOk="0">
                  <a:moveTo>
                    <a:pt x="1407" y="1"/>
                  </a:moveTo>
                  <a:cubicBezTo>
                    <a:pt x="1256" y="151"/>
                    <a:pt x="1077" y="237"/>
                    <a:pt x="898" y="388"/>
                  </a:cubicBezTo>
                  <a:cubicBezTo>
                    <a:pt x="869" y="417"/>
                    <a:pt x="804" y="445"/>
                    <a:pt x="718" y="510"/>
                  </a:cubicBezTo>
                  <a:cubicBezTo>
                    <a:pt x="539" y="625"/>
                    <a:pt x="266" y="775"/>
                    <a:pt x="1" y="897"/>
                  </a:cubicBezTo>
                  <a:cubicBezTo>
                    <a:pt x="388" y="1019"/>
                    <a:pt x="718" y="1378"/>
                    <a:pt x="776" y="1794"/>
                  </a:cubicBezTo>
                  <a:cubicBezTo>
                    <a:pt x="1407" y="1672"/>
                    <a:pt x="2031" y="1586"/>
                    <a:pt x="2634" y="1493"/>
                  </a:cubicBezTo>
                  <a:cubicBezTo>
                    <a:pt x="2899" y="1435"/>
                    <a:pt x="3136" y="1407"/>
                    <a:pt x="3380" y="1314"/>
                  </a:cubicBezTo>
                  <a:cubicBezTo>
                    <a:pt x="3466" y="1256"/>
                    <a:pt x="3559" y="1199"/>
                    <a:pt x="3646" y="1134"/>
                  </a:cubicBezTo>
                  <a:cubicBezTo>
                    <a:pt x="3646" y="1019"/>
                    <a:pt x="3617" y="840"/>
                    <a:pt x="3588" y="661"/>
                  </a:cubicBezTo>
                  <a:cubicBezTo>
                    <a:pt x="3559" y="539"/>
                    <a:pt x="3531" y="417"/>
                    <a:pt x="3531" y="302"/>
                  </a:cubicBezTo>
                  <a:cubicBezTo>
                    <a:pt x="3079" y="481"/>
                    <a:pt x="2598" y="596"/>
                    <a:pt x="2125" y="625"/>
                  </a:cubicBezTo>
                  <a:cubicBezTo>
                    <a:pt x="2031" y="302"/>
                    <a:pt x="1737" y="58"/>
                    <a:pt x="1407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4"/>
            <p:cNvSpPr/>
            <p:nvPr/>
          </p:nvSpPr>
          <p:spPr>
            <a:xfrm>
              <a:off x="6868781" y="4037369"/>
              <a:ext cx="166253" cy="492211"/>
            </a:xfrm>
            <a:custGeom>
              <a:avLst/>
              <a:gdLst/>
              <a:ahLst/>
              <a:cxnLst/>
              <a:rect l="l" t="t" r="r" b="b"/>
              <a:pathLst>
                <a:path w="3021" h="8944" extrusionOk="0">
                  <a:moveTo>
                    <a:pt x="984" y="1"/>
                  </a:moveTo>
                  <a:cubicBezTo>
                    <a:pt x="445" y="1"/>
                    <a:pt x="0" y="353"/>
                    <a:pt x="0" y="994"/>
                  </a:cubicBezTo>
                  <a:cubicBezTo>
                    <a:pt x="0" y="2608"/>
                    <a:pt x="1048" y="6762"/>
                    <a:pt x="897" y="7867"/>
                  </a:cubicBezTo>
                  <a:cubicBezTo>
                    <a:pt x="869" y="8046"/>
                    <a:pt x="811" y="8197"/>
                    <a:pt x="689" y="8319"/>
                  </a:cubicBezTo>
                  <a:cubicBezTo>
                    <a:pt x="1019" y="8376"/>
                    <a:pt x="1321" y="8613"/>
                    <a:pt x="1378" y="8943"/>
                  </a:cubicBezTo>
                  <a:cubicBezTo>
                    <a:pt x="1859" y="8914"/>
                    <a:pt x="2332" y="8792"/>
                    <a:pt x="2784" y="8613"/>
                  </a:cubicBezTo>
                  <a:cubicBezTo>
                    <a:pt x="2547" y="6913"/>
                    <a:pt x="3021" y="5241"/>
                    <a:pt x="2870" y="2515"/>
                  </a:cubicBezTo>
                  <a:cubicBezTo>
                    <a:pt x="2785" y="769"/>
                    <a:pt x="1781" y="1"/>
                    <a:pt x="984" y="1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4"/>
            <p:cNvSpPr/>
            <p:nvPr/>
          </p:nvSpPr>
          <p:spPr>
            <a:xfrm>
              <a:off x="6827727" y="4495131"/>
              <a:ext cx="202575" cy="98783"/>
            </a:xfrm>
            <a:custGeom>
              <a:avLst/>
              <a:gdLst/>
              <a:ahLst/>
              <a:cxnLst/>
              <a:rect l="l" t="t" r="r" b="b"/>
              <a:pathLst>
                <a:path w="3681" h="1795" extrusionOk="0">
                  <a:moveTo>
                    <a:pt x="1435" y="1"/>
                  </a:moveTo>
                  <a:cubicBezTo>
                    <a:pt x="1284" y="152"/>
                    <a:pt x="1076" y="238"/>
                    <a:pt x="897" y="388"/>
                  </a:cubicBezTo>
                  <a:cubicBezTo>
                    <a:pt x="868" y="417"/>
                    <a:pt x="811" y="446"/>
                    <a:pt x="746" y="510"/>
                  </a:cubicBezTo>
                  <a:cubicBezTo>
                    <a:pt x="538" y="625"/>
                    <a:pt x="273" y="776"/>
                    <a:pt x="0" y="898"/>
                  </a:cubicBezTo>
                  <a:cubicBezTo>
                    <a:pt x="388" y="1013"/>
                    <a:pt x="718" y="1371"/>
                    <a:pt x="811" y="1795"/>
                  </a:cubicBezTo>
                  <a:cubicBezTo>
                    <a:pt x="1406" y="1673"/>
                    <a:pt x="2038" y="1587"/>
                    <a:pt x="2662" y="1465"/>
                  </a:cubicBezTo>
                  <a:cubicBezTo>
                    <a:pt x="2899" y="1436"/>
                    <a:pt x="3171" y="1407"/>
                    <a:pt x="3380" y="1285"/>
                  </a:cubicBezTo>
                  <a:cubicBezTo>
                    <a:pt x="3502" y="1257"/>
                    <a:pt x="3588" y="1192"/>
                    <a:pt x="3681" y="1135"/>
                  </a:cubicBezTo>
                  <a:cubicBezTo>
                    <a:pt x="3652" y="1013"/>
                    <a:pt x="3652" y="833"/>
                    <a:pt x="3588" y="654"/>
                  </a:cubicBezTo>
                  <a:cubicBezTo>
                    <a:pt x="3588" y="539"/>
                    <a:pt x="3559" y="417"/>
                    <a:pt x="3530" y="295"/>
                  </a:cubicBezTo>
                  <a:cubicBezTo>
                    <a:pt x="3078" y="474"/>
                    <a:pt x="2605" y="596"/>
                    <a:pt x="2124" y="625"/>
                  </a:cubicBezTo>
                  <a:cubicBezTo>
                    <a:pt x="2067" y="295"/>
                    <a:pt x="1765" y="58"/>
                    <a:pt x="1435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4"/>
            <p:cNvSpPr/>
            <p:nvPr/>
          </p:nvSpPr>
          <p:spPr>
            <a:xfrm>
              <a:off x="6964318" y="3131366"/>
              <a:ext cx="199053" cy="366847"/>
            </a:xfrm>
            <a:custGeom>
              <a:avLst/>
              <a:gdLst/>
              <a:ahLst/>
              <a:cxnLst/>
              <a:rect l="l" t="t" r="r" b="b"/>
              <a:pathLst>
                <a:path w="3617" h="6666" extrusionOk="0">
                  <a:moveTo>
                    <a:pt x="3617" y="0"/>
                  </a:moveTo>
                  <a:cubicBezTo>
                    <a:pt x="3617" y="0"/>
                    <a:pt x="1737" y="266"/>
                    <a:pt x="1199" y="1521"/>
                  </a:cubicBezTo>
                  <a:cubicBezTo>
                    <a:pt x="661" y="2806"/>
                    <a:pt x="1" y="5467"/>
                    <a:pt x="1" y="5467"/>
                  </a:cubicBezTo>
                  <a:lnTo>
                    <a:pt x="1888" y="6666"/>
                  </a:lnTo>
                  <a:cubicBezTo>
                    <a:pt x="1888" y="6666"/>
                    <a:pt x="3079" y="4363"/>
                    <a:pt x="3617" y="0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4"/>
            <p:cNvSpPr/>
            <p:nvPr/>
          </p:nvSpPr>
          <p:spPr>
            <a:xfrm>
              <a:off x="7002236" y="3114746"/>
              <a:ext cx="194320" cy="246876"/>
            </a:xfrm>
            <a:custGeom>
              <a:avLst/>
              <a:gdLst/>
              <a:ahLst/>
              <a:cxnLst/>
              <a:rect l="l" t="t" r="r" b="b"/>
              <a:pathLst>
                <a:path w="3531" h="4486" extrusionOk="0">
                  <a:moveTo>
                    <a:pt x="3315" y="1"/>
                  </a:moveTo>
                  <a:cubicBezTo>
                    <a:pt x="3315" y="1"/>
                    <a:pt x="1199" y="360"/>
                    <a:pt x="539" y="1587"/>
                  </a:cubicBezTo>
                  <a:cubicBezTo>
                    <a:pt x="331" y="1945"/>
                    <a:pt x="209" y="2419"/>
                    <a:pt x="0" y="2900"/>
                  </a:cubicBezTo>
                  <a:cubicBezTo>
                    <a:pt x="0" y="2900"/>
                    <a:pt x="1105" y="4069"/>
                    <a:pt x="2662" y="4485"/>
                  </a:cubicBezTo>
                  <a:cubicBezTo>
                    <a:pt x="2662" y="4485"/>
                    <a:pt x="3530" y="1852"/>
                    <a:pt x="3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4"/>
            <p:cNvSpPr/>
            <p:nvPr/>
          </p:nvSpPr>
          <p:spPr>
            <a:xfrm>
              <a:off x="6796523" y="3420893"/>
              <a:ext cx="297671" cy="121071"/>
            </a:xfrm>
            <a:custGeom>
              <a:avLst/>
              <a:gdLst/>
              <a:ahLst/>
              <a:cxnLst/>
              <a:rect l="l" t="t" r="r" b="b"/>
              <a:pathLst>
                <a:path w="5409" h="2200" extrusionOk="0">
                  <a:moveTo>
                    <a:pt x="3371" y="0"/>
                  </a:moveTo>
                  <a:cubicBezTo>
                    <a:pt x="1936" y="0"/>
                    <a:pt x="29" y="773"/>
                    <a:pt x="29" y="773"/>
                  </a:cubicBezTo>
                  <a:lnTo>
                    <a:pt x="0" y="1850"/>
                  </a:lnTo>
                  <a:cubicBezTo>
                    <a:pt x="1125" y="2095"/>
                    <a:pt x="2044" y="2200"/>
                    <a:pt x="2773" y="2200"/>
                  </a:cubicBezTo>
                  <a:cubicBezTo>
                    <a:pt x="4896" y="2200"/>
                    <a:pt x="5408" y="1314"/>
                    <a:pt x="4693" y="443"/>
                  </a:cubicBezTo>
                  <a:cubicBezTo>
                    <a:pt x="4417" y="117"/>
                    <a:pt x="3930" y="0"/>
                    <a:pt x="3371" y="0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4"/>
            <p:cNvSpPr/>
            <p:nvPr/>
          </p:nvSpPr>
          <p:spPr>
            <a:xfrm>
              <a:off x="6556471" y="3445272"/>
              <a:ext cx="241703" cy="100379"/>
            </a:xfrm>
            <a:custGeom>
              <a:avLst/>
              <a:gdLst/>
              <a:ahLst/>
              <a:cxnLst/>
              <a:rect l="l" t="t" r="r" b="b"/>
              <a:pathLst>
                <a:path w="4392" h="1824" extrusionOk="0">
                  <a:moveTo>
                    <a:pt x="2332" y="0"/>
                  </a:moveTo>
                  <a:cubicBezTo>
                    <a:pt x="2153" y="0"/>
                    <a:pt x="1973" y="0"/>
                    <a:pt x="1794" y="36"/>
                  </a:cubicBezTo>
                  <a:cubicBezTo>
                    <a:pt x="1614" y="36"/>
                    <a:pt x="1406" y="65"/>
                    <a:pt x="1191" y="94"/>
                  </a:cubicBezTo>
                  <a:cubicBezTo>
                    <a:pt x="1012" y="122"/>
                    <a:pt x="804" y="151"/>
                    <a:pt x="624" y="244"/>
                  </a:cubicBezTo>
                  <a:cubicBezTo>
                    <a:pt x="510" y="273"/>
                    <a:pt x="359" y="359"/>
                    <a:pt x="359" y="510"/>
                  </a:cubicBezTo>
                  <a:cubicBezTo>
                    <a:pt x="359" y="510"/>
                    <a:pt x="388" y="574"/>
                    <a:pt x="359" y="574"/>
                  </a:cubicBezTo>
                  <a:cubicBezTo>
                    <a:pt x="359" y="603"/>
                    <a:pt x="266" y="632"/>
                    <a:pt x="237" y="632"/>
                  </a:cubicBezTo>
                  <a:cubicBezTo>
                    <a:pt x="180" y="689"/>
                    <a:pt x="115" y="811"/>
                    <a:pt x="151" y="897"/>
                  </a:cubicBezTo>
                  <a:cubicBezTo>
                    <a:pt x="86" y="897"/>
                    <a:pt x="29" y="933"/>
                    <a:pt x="0" y="990"/>
                  </a:cubicBezTo>
                  <a:cubicBezTo>
                    <a:pt x="0" y="1048"/>
                    <a:pt x="0" y="1112"/>
                    <a:pt x="58" y="1170"/>
                  </a:cubicBezTo>
                  <a:cubicBezTo>
                    <a:pt x="115" y="1198"/>
                    <a:pt x="180" y="1198"/>
                    <a:pt x="237" y="1256"/>
                  </a:cubicBezTo>
                  <a:cubicBezTo>
                    <a:pt x="266" y="1320"/>
                    <a:pt x="266" y="1407"/>
                    <a:pt x="330" y="1471"/>
                  </a:cubicBezTo>
                  <a:cubicBezTo>
                    <a:pt x="416" y="1500"/>
                    <a:pt x="510" y="1500"/>
                    <a:pt x="596" y="1500"/>
                  </a:cubicBezTo>
                  <a:cubicBezTo>
                    <a:pt x="1134" y="1500"/>
                    <a:pt x="1701" y="1528"/>
                    <a:pt x="2267" y="1679"/>
                  </a:cubicBezTo>
                  <a:cubicBezTo>
                    <a:pt x="2573" y="1724"/>
                    <a:pt x="2873" y="1824"/>
                    <a:pt x="3173" y="1824"/>
                  </a:cubicBezTo>
                  <a:cubicBezTo>
                    <a:pt x="3261" y="1824"/>
                    <a:pt x="3349" y="1815"/>
                    <a:pt x="3437" y="1794"/>
                  </a:cubicBezTo>
                  <a:cubicBezTo>
                    <a:pt x="3767" y="1737"/>
                    <a:pt x="4362" y="1407"/>
                    <a:pt x="4362" y="1407"/>
                  </a:cubicBezTo>
                  <a:lnTo>
                    <a:pt x="4391" y="330"/>
                  </a:lnTo>
                  <a:cubicBezTo>
                    <a:pt x="4391" y="330"/>
                    <a:pt x="3588" y="244"/>
                    <a:pt x="3379" y="151"/>
                  </a:cubicBezTo>
                  <a:cubicBezTo>
                    <a:pt x="3049" y="36"/>
                    <a:pt x="2691" y="0"/>
                    <a:pt x="2332" y="0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4"/>
            <p:cNvSpPr/>
            <p:nvPr/>
          </p:nvSpPr>
          <p:spPr>
            <a:xfrm>
              <a:off x="7309814" y="3149141"/>
              <a:ext cx="125254" cy="209289"/>
            </a:xfrm>
            <a:custGeom>
              <a:avLst/>
              <a:gdLst/>
              <a:ahLst/>
              <a:cxnLst/>
              <a:rect l="l" t="t" r="r" b="b"/>
              <a:pathLst>
                <a:path w="2276" h="3803" extrusionOk="0">
                  <a:moveTo>
                    <a:pt x="1615" y="0"/>
                  </a:moveTo>
                  <a:cubicBezTo>
                    <a:pt x="1106" y="718"/>
                    <a:pt x="1" y="2605"/>
                    <a:pt x="1228" y="3803"/>
                  </a:cubicBezTo>
                  <a:cubicBezTo>
                    <a:pt x="1256" y="3710"/>
                    <a:pt x="1314" y="3588"/>
                    <a:pt x="1378" y="3473"/>
                  </a:cubicBezTo>
                  <a:cubicBezTo>
                    <a:pt x="2275" y="1557"/>
                    <a:pt x="2096" y="452"/>
                    <a:pt x="1916" y="180"/>
                  </a:cubicBezTo>
                  <a:cubicBezTo>
                    <a:pt x="1888" y="93"/>
                    <a:pt x="1766" y="36"/>
                    <a:pt x="1615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4"/>
            <p:cNvSpPr/>
            <p:nvPr/>
          </p:nvSpPr>
          <p:spPr>
            <a:xfrm>
              <a:off x="7150329" y="2951684"/>
              <a:ext cx="194265" cy="220790"/>
            </a:xfrm>
            <a:custGeom>
              <a:avLst/>
              <a:gdLst/>
              <a:ahLst/>
              <a:cxnLst/>
              <a:rect l="l" t="t" r="r" b="b"/>
              <a:pathLst>
                <a:path w="3530" h="4012" extrusionOk="0">
                  <a:moveTo>
                    <a:pt x="3135" y="1"/>
                  </a:moveTo>
                  <a:lnTo>
                    <a:pt x="1284" y="991"/>
                  </a:lnTo>
                  <a:cubicBezTo>
                    <a:pt x="1284" y="991"/>
                    <a:pt x="1435" y="1350"/>
                    <a:pt x="1378" y="1859"/>
                  </a:cubicBezTo>
                  <a:cubicBezTo>
                    <a:pt x="1342" y="1974"/>
                    <a:pt x="1313" y="2125"/>
                    <a:pt x="1256" y="2304"/>
                  </a:cubicBezTo>
                  <a:cubicBezTo>
                    <a:pt x="1105" y="2691"/>
                    <a:pt x="689" y="2871"/>
                    <a:pt x="359" y="2993"/>
                  </a:cubicBezTo>
                  <a:lnTo>
                    <a:pt x="330" y="2993"/>
                  </a:lnTo>
                  <a:cubicBezTo>
                    <a:pt x="237" y="3229"/>
                    <a:pt x="122" y="3559"/>
                    <a:pt x="0" y="3890"/>
                  </a:cubicBezTo>
                  <a:cubicBezTo>
                    <a:pt x="246" y="3874"/>
                    <a:pt x="493" y="3867"/>
                    <a:pt x="742" y="3867"/>
                  </a:cubicBezTo>
                  <a:cubicBezTo>
                    <a:pt x="1431" y="3867"/>
                    <a:pt x="2127" y="3922"/>
                    <a:pt x="2813" y="4011"/>
                  </a:cubicBezTo>
                  <a:cubicBezTo>
                    <a:pt x="3021" y="3681"/>
                    <a:pt x="3257" y="3380"/>
                    <a:pt x="3530" y="3265"/>
                  </a:cubicBezTo>
                  <a:cubicBezTo>
                    <a:pt x="3494" y="3229"/>
                    <a:pt x="3465" y="3201"/>
                    <a:pt x="3437" y="3201"/>
                  </a:cubicBezTo>
                  <a:cubicBezTo>
                    <a:pt x="3315" y="3143"/>
                    <a:pt x="3229" y="3086"/>
                    <a:pt x="3135" y="3021"/>
                  </a:cubicBezTo>
                  <a:cubicBezTo>
                    <a:pt x="3078" y="2935"/>
                    <a:pt x="3021" y="2842"/>
                    <a:pt x="2992" y="2756"/>
                  </a:cubicBezTo>
                  <a:cubicBezTo>
                    <a:pt x="2899" y="2548"/>
                    <a:pt x="2899" y="2153"/>
                    <a:pt x="2927" y="1766"/>
                  </a:cubicBezTo>
                  <a:cubicBezTo>
                    <a:pt x="2956" y="934"/>
                    <a:pt x="3135" y="1"/>
                    <a:pt x="3135" y="1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4"/>
            <p:cNvSpPr/>
            <p:nvPr/>
          </p:nvSpPr>
          <p:spPr>
            <a:xfrm>
              <a:off x="7128976" y="3164495"/>
              <a:ext cx="176159" cy="88547"/>
            </a:xfrm>
            <a:custGeom>
              <a:avLst/>
              <a:gdLst/>
              <a:ahLst/>
              <a:cxnLst/>
              <a:rect l="l" t="t" r="r" b="b"/>
              <a:pathLst>
                <a:path w="3201" h="1609" extrusionOk="0">
                  <a:moveTo>
                    <a:pt x="1130" y="0"/>
                  </a:moveTo>
                  <a:cubicBezTo>
                    <a:pt x="881" y="0"/>
                    <a:pt x="634" y="7"/>
                    <a:pt x="388" y="23"/>
                  </a:cubicBezTo>
                  <a:cubicBezTo>
                    <a:pt x="180" y="589"/>
                    <a:pt x="1" y="1221"/>
                    <a:pt x="29" y="1486"/>
                  </a:cubicBezTo>
                  <a:cubicBezTo>
                    <a:pt x="29" y="1486"/>
                    <a:pt x="220" y="1477"/>
                    <a:pt x="527" y="1477"/>
                  </a:cubicBezTo>
                  <a:cubicBezTo>
                    <a:pt x="1005" y="1477"/>
                    <a:pt x="1764" y="1499"/>
                    <a:pt x="2512" y="1608"/>
                  </a:cubicBezTo>
                  <a:cubicBezTo>
                    <a:pt x="2512" y="1608"/>
                    <a:pt x="2777" y="797"/>
                    <a:pt x="3201" y="144"/>
                  </a:cubicBezTo>
                  <a:cubicBezTo>
                    <a:pt x="2515" y="55"/>
                    <a:pt x="1819" y="0"/>
                    <a:pt x="1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4"/>
            <p:cNvSpPr/>
            <p:nvPr/>
          </p:nvSpPr>
          <p:spPr>
            <a:xfrm>
              <a:off x="6648430" y="3116342"/>
              <a:ext cx="750258" cy="1039674"/>
            </a:xfrm>
            <a:custGeom>
              <a:avLst/>
              <a:gdLst/>
              <a:ahLst/>
              <a:cxnLst/>
              <a:rect l="l" t="t" r="r" b="b"/>
              <a:pathLst>
                <a:path w="13633" h="18892" extrusionOk="0">
                  <a:moveTo>
                    <a:pt x="9450" y="1"/>
                  </a:moveTo>
                  <a:lnTo>
                    <a:pt x="9450" y="1"/>
                  </a:lnTo>
                  <a:cubicBezTo>
                    <a:pt x="9091" y="123"/>
                    <a:pt x="8611" y="237"/>
                    <a:pt x="8460" y="510"/>
                  </a:cubicBezTo>
                  <a:cubicBezTo>
                    <a:pt x="8194" y="1019"/>
                    <a:pt x="7384" y="2569"/>
                    <a:pt x="7269" y="3559"/>
                  </a:cubicBezTo>
                  <a:cubicBezTo>
                    <a:pt x="7147" y="4542"/>
                    <a:pt x="7592" y="5654"/>
                    <a:pt x="7592" y="5654"/>
                  </a:cubicBezTo>
                  <a:cubicBezTo>
                    <a:pt x="7628" y="6458"/>
                    <a:pt x="7534" y="7297"/>
                    <a:pt x="7412" y="8101"/>
                  </a:cubicBezTo>
                  <a:cubicBezTo>
                    <a:pt x="7384" y="8252"/>
                    <a:pt x="7384" y="8431"/>
                    <a:pt x="7384" y="8582"/>
                  </a:cubicBezTo>
                  <a:cubicBezTo>
                    <a:pt x="7355" y="8761"/>
                    <a:pt x="7233" y="8998"/>
                    <a:pt x="7176" y="9177"/>
                  </a:cubicBezTo>
                  <a:cubicBezTo>
                    <a:pt x="7119" y="9269"/>
                    <a:pt x="6678" y="10319"/>
                    <a:pt x="6639" y="10319"/>
                  </a:cubicBezTo>
                  <a:cubicBezTo>
                    <a:pt x="6638" y="10319"/>
                    <a:pt x="6638" y="10318"/>
                    <a:pt x="6638" y="10318"/>
                  </a:cubicBezTo>
                  <a:cubicBezTo>
                    <a:pt x="6603" y="10303"/>
                    <a:pt x="6566" y="10297"/>
                    <a:pt x="6528" y="10297"/>
                  </a:cubicBezTo>
                  <a:cubicBezTo>
                    <a:pt x="6395" y="10297"/>
                    <a:pt x="6245" y="10373"/>
                    <a:pt x="6128" y="10461"/>
                  </a:cubicBezTo>
                  <a:cubicBezTo>
                    <a:pt x="6013" y="10583"/>
                    <a:pt x="5920" y="10763"/>
                    <a:pt x="5798" y="10913"/>
                  </a:cubicBezTo>
                  <a:cubicBezTo>
                    <a:pt x="5561" y="11215"/>
                    <a:pt x="5052" y="11272"/>
                    <a:pt x="4722" y="11394"/>
                  </a:cubicBezTo>
                  <a:cubicBezTo>
                    <a:pt x="3825" y="11717"/>
                    <a:pt x="2928" y="12112"/>
                    <a:pt x="2096" y="12585"/>
                  </a:cubicBezTo>
                  <a:cubicBezTo>
                    <a:pt x="1493" y="12915"/>
                    <a:pt x="690" y="13367"/>
                    <a:pt x="482" y="14049"/>
                  </a:cubicBezTo>
                  <a:cubicBezTo>
                    <a:pt x="1" y="15699"/>
                    <a:pt x="152" y="18146"/>
                    <a:pt x="152" y="18146"/>
                  </a:cubicBezTo>
                  <a:cubicBezTo>
                    <a:pt x="152" y="18146"/>
                    <a:pt x="718" y="18892"/>
                    <a:pt x="3380" y="18892"/>
                  </a:cubicBezTo>
                  <a:cubicBezTo>
                    <a:pt x="6071" y="18892"/>
                    <a:pt x="7412" y="18325"/>
                    <a:pt x="7412" y="18325"/>
                  </a:cubicBezTo>
                  <a:lnTo>
                    <a:pt x="7233" y="16417"/>
                  </a:lnTo>
                  <a:cubicBezTo>
                    <a:pt x="7233" y="16417"/>
                    <a:pt x="13246" y="14802"/>
                    <a:pt x="13217" y="12736"/>
                  </a:cubicBezTo>
                  <a:cubicBezTo>
                    <a:pt x="13188" y="11782"/>
                    <a:pt x="13009" y="10792"/>
                    <a:pt x="12829" y="10017"/>
                  </a:cubicBezTo>
                  <a:cubicBezTo>
                    <a:pt x="12829" y="10017"/>
                    <a:pt x="12585" y="8883"/>
                    <a:pt x="12198" y="7714"/>
                  </a:cubicBezTo>
                  <a:cubicBezTo>
                    <a:pt x="11868" y="6666"/>
                    <a:pt x="12377" y="6071"/>
                    <a:pt x="13152" y="4578"/>
                  </a:cubicBezTo>
                  <a:cubicBezTo>
                    <a:pt x="13152" y="4542"/>
                    <a:pt x="13188" y="4514"/>
                    <a:pt x="13188" y="4485"/>
                  </a:cubicBezTo>
                  <a:cubicBezTo>
                    <a:pt x="13217" y="4456"/>
                    <a:pt x="13217" y="4428"/>
                    <a:pt x="13246" y="4399"/>
                  </a:cubicBezTo>
                  <a:cubicBezTo>
                    <a:pt x="12019" y="3201"/>
                    <a:pt x="13124" y="1314"/>
                    <a:pt x="13633" y="596"/>
                  </a:cubicBezTo>
                  <a:cubicBezTo>
                    <a:pt x="13547" y="539"/>
                    <a:pt x="13425" y="510"/>
                    <a:pt x="13303" y="481"/>
                  </a:cubicBezTo>
                  <a:cubicBezTo>
                    <a:pt x="13095" y="417"/>
                    <a:pt x="12858" y="359"/>
                    <a:pt x="12650" y="273"/>
                  </a:cubicBezTo>
                  <a:cubicBezTo>
                    <a:pt x="11839" y="689"/>
                    <a:pt x="11244" y="2483"/>
                    <a:pt x="11244" y="2483"/>
                  </a:cubicBezTo>
                  <a:cubicBezTo>
                    <a:pt x="10496" y="2374"/>
                    <a:pt x="9737" y="2352"/>
                    <a:pt x="9259" y="2352"/>
                  </a:cubicBezTo>
                  <a:cubicBezTo>
                    <a:pt x="8952" y="2352"/>
                    <a:pt x="8761" y="2361"/>
                    <a:pt x="8761" y="2361"/>
                  </a:cubicBezTo>
                  <a:cubicBezTo>
                    <a:pt x="8733" y="1916"/>
                    <a:pt x="9177" y="661"/>
                    <a:pt x="9450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4"/>
            <p:cNvSpPr/>
            <p:nvPr/>
          </p:nvSpPr>
          <p:spPr>
            <a:xfrm>
              <a:off x="7026725" y="2624239"/>
              <a:ext cx="380275" cy="434647"/>
            </a:xfrm>
            <a:custGeom>
              <a:avLst/>
              <a:gdLst/>
              <a:ahLst/>
              <a:cxnLst/>
              <a:rect l="l" t="t" r="r" b="b"/>
              <a:pathLst>
                <a:path w="6910" h="7898" extrusionOk="0">
                  <a:moveTo>
                    <a:pt x="3814" y="1"/>
                  </a:moveTo>
                  <a:cubicBezTo>
                    <a:pt x="2229" y="1"/>
                    <a:pt x="634" y="1395"/>
                    <a:pt x="330" y="3325"/>
                  </a:cubicBezTo>
                  <a:cubicBezTo>
                    <a:pt x="0" y="5384"/>
                    <a:pt x="1170" y="7687"/>
                    <a:pt x="2397" y="7866"/>
                  </a:cubicBezTo>
                  <a:cubicBezTo>
                    <a:pt x="2525" y="7887"/>
                    <a:pt x="2656" y="7897"/>
                    <a:pt x="2788" y="7897"/>
                  </a:cubicBezTo>
                  <a:cubicBezTo>
                    <a:pt x="4412" y="7897"/>
                    <a:pt x="6274" y="6398"/>
                    <a:pt x="6580" y="4487"/>
                  </a:cubicBezTo>
                  <a:cubicBezTo>
                    <a:pt x="6910" y="2399"/>
                    <a:pt x="5919" y="304"/>
                    <a:pt x="4219" y="32"/>
                  </a:cubicBezTo>
                  <a:cubicBezTo>
                    <a:pt x="4085" y="11"/>
                    <a:pt x="3949" y="1"/>
                    <a:pt x="3814" y="1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4"/>
            <p:cNvSpPr/>
            <p:nvPr/>
          </p:nvSpPr>
          <p:spPr>
            <a:xfrm>
              <a:off x="7034980" y="2622203"/>
              <a:ext cx="385062" cy="283858"/>
            </a:xfrm>
            <a:custGeom>
              <a:avLst/>
              <a:gdLst/>
              <a:ahLst/>
              <a:cxnLst/>
              <a:rect l="l" t="t" r="r" b="b"/>
              <a:pathLst>
                <a:path w="6997" h="5158" extrusionOk="0">
                  <a:moveTo>
                    <a:pt x="3698" y="1"/>
                  </a:moveTo>
                  <a:cubicBezTo>
                    <a:pt x="2702" y="1"/>
                    <a:pt x="1721" y="419"/>
                    <a:pt x="927" y="1030"/>
                  </a:cubicBezTo>
                  <a:cubicBezTo>
                    <a:pt x="539" y="1360"/>
                    <a:pt x="94" y="1862"/>
                    <a:pt x="66" y="2372"/>
                  </a:cubicBezTo>
                  <a:cubicBezTo>
                    <a:pt x="1" y="2795"/>
                    <a:pt x="302" y="3211"/>
                    <a:pt x="690" y="3419"/>
                  </a:cubicBezTo>
                  <a:cubicBezTo>
                    <a:pt x="1020" y="3599"/>
                    <a:pt x="1350" y="3656"/>
                    <a:pt x="1709" y="3692"/>
                  </a:cubicBezTo>
                  <a:cubicBezTo>
                    <a:pt x="1717" y="3695"/>
                    <a:pt x="1726" y="3696"/>
                    <a:pt x="1734" y="3696"/>
                  </a:cubicBezTo>
                  <a:cubicBezTo>
                    <a:pt x="1806" y="3696"/>
                    <a:pt x="1853" y="3590"/>
                    <a:pt x="1795" y="3513"/>
                  </a:cubicBezTo>
                  <a:cubicBezTo>
                    <a:pt x="1737" y="3391"/>
                    <a:pt x="1644" y="3240"/>
                    <a:pt x="1615" y="3118"/>
                  </a:cubicBezTo>
                  <a:cubicBezTo>
                    <a:pt x="1591" y="3045"/>
                    <a:pt x="1654" y="2967"/>
                    <a:pt x="1727" y="2967"/>
                  </a:cubicBezTo>
                  <a:cubicBezTo>
                    <a:pt x="1740" y="2967"/>
                    <a:pt x="1753" y="2969"/>
                    <a:pt x="1766" y="2974"/>
                  </a:cubicBezTo>
                  <a:cubicBezTo>
                    <a:pt x="2333" y="3182"/>
                    <a:pt x="2935" y="3333"/>
                    <a:pt x="3531" y="3391"/>
                  </a:cubicBezTo>
                  <a:cubicBezTo>
                    <a:pt x="3653" y="3391"/>
                    <a:pt x="3682" y="3240"/>
                    <a:pt x="3617" y="3182"/>
                  </a:cubicBezTo>
                  <a:cubicBezTo>
                    <a:pt x="3545" y="3105"/>
                    <a:pt x="3593" y="2987"/>
                    <a:pt x="3681" y="2987"/>
                  </a:cubicBezTo>
                  <a:cubicBezTo>
                    <a:pt x="3699" y="2987"/>
                    <a:pt x="3719" y="2992"/>
                    <a:pt x="3739" y="3003"/>
                  </a:cubicBezTo>
                  <a:cubicBezTo>
                    <a:pt x="4191" y="3211"/>
                    <a:pt x="4607" y="3477"/>
                    <a:pt x="4995" y="3778"/>
                  </a:cubicBezTo>
                  <a:cubicBezTo>
                    <a:pt x="5447" y="4137"/>
                    <a:pt x="5805" y="4553"/>
                    <a:pt x="5985" y="5062"/>
                  </a:cubicBezTo>
                  <a:cubicBezTo>
                    <a:pt x="6015" y="5127"/>
                    <a:pt x="6064" y="5158"/>
                    <a:pt x="6112" y="5158"/>
                  </a:cubicBezTo>
                  <a:cubicBezTo>
                    <a:pt x="6154" y="5158"/>
                    <a:pt x="6195" y="5134"/>
                    <a:pt x="6222" y="5091"/>
                  </a:cubicBezTo>
                  <a:cubicBezTo>
                    <a:pt x="6638" y="4165"/>
                    <a:pt x="6996" y="3211"/>
                    <a:pt x="6760" y="2221"/>
                  </a:cubicBezTo>
                  <a:cubicBezTo>
                    <a:pt x="6487" y="1087"/>
                    <a:pt x="5382" y="219"/>
                    <a:pt x="4220" y="40"/>
                  </a:cubicBezTo>
                  <a:cubicBezTo>
                    <a:pt x="4046" y="13"/>
                    <a:pt x="3872" y="1"/>
                    <a:pt x="3698" y="1"/>
                  </a:cubicBezTo>
                  <a:close/>
                </a:path>
              </a:pathLst>
            </a:custGeom>
            <a:solidFill>
              <a:srgbClr val="5E4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4"/>
            <p:cNvSpPr/>
            <p:nvPr/>
          </p:nvSpPr>
          <p:spPr>
            <a:xfrm>
              <a:off x="7341017" y="2819936"/>
              <a:ext cx="116944" cy="119751"/>
            </a:xfrm>
            <a:custGeom>
              <a:avLst/>
              <a:gdLst/>
              <a:ahLst/>
              <a:cxnLst/>
              <a:rect l="l" t="t" r="r" b="b"/>
              <a:pathLst>
                <a:path w="2125" h="2176" extrusionOk="0">
                  <a:moveTo>
                    <a:pt x="1315" y="0"/>
                  </a:moveTo>
                  <a:cubicBezTo>
                    <a:pt x="950" y="0"/>
                    <a:pt x="547" y="301"/>
                    <a:pt x="330" y="752"/>
                  </a:cubicBezTo>
                  <a:cubicBezTo>
                    <a:pt x="29" y="1354"/>
                    <a:pt x="0" y="1921"/>
                    <a:pt x="424" y="2101"/>
                  </a:cubicBezTo>
                  <a:cubicBezTo>
                    <a:pt x="524" y="2151"/>
                    <a:pt x="642" y="2175"/>
                    <a:pt x="766" y="2175"/>
                  </a:cubicBezTo>
                  <a:cubicBezTo>
                    <a:pt x="1159" y="2175"/>
                    <a:pt x="1621" y="1934"/>
                    <a:pt x="1823" y="1498"/>
                  </a:cubicBezTo>
                  <a:cubicBezTo>
                    <a:pt x="2124" y="902"/>
                    <a:pt x="2002" y="278"/>
                    <a:pt x="1586" y="63"/>
                  </a:cubicBezTo>
                  <a:cubicBezTo>
                    <a:pt x="1501" y="20"/>
                    <a:pt x="1409" y="0"/>
                    <a:pt x="1315" y="0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4"/>
            <p:cNvSpPr/>
            <p:nvPr/>
          </p:nvSpPr>
          <p:spPr>
            <a:xfrm>
              <a:off x="7229246" y="3003029"/>
              <a:ext cx="214076" cy="227064"/>
            </a:xfrm>
            <a:custGeom>
              <a:avLst/>
              <a:gdLst/>
              <a:ahLst/>
              <a:cxnLst/>
              <a:rect l="l" t="t" r="r" b="b"/>
              <a:pathLst>
                <a:path w="3890" h="4126" extrusionOk="0">
                  <a:moveTo>
                    <a:pt x="1701" y="1"/>
                  </a:moveTo>
                  <a:cubicBezTo>
                    <a:pt x="1522" y="596"/>
                    <a:pt x="1077" y="1077"/>
                    <a:pt x="690" y="1615"/>
                  </a:cubicBezTo>
                  <a:cubicBezTo>
                    <a:pt x="331" y="2117"/>
                    <a:pt x="1" y="2777"/>
                    <a:pt x="180" y="3409"/>
                  </a:cubicBezTo>
                  <a:cubicBezTo>
                    <a:pt x="331" y="3229"/>
                    <a:pt x="510" y="3050"/>
                    <a:pt x="661" y="2870"/>
                  </a:cubicBezTo>
                  <a:lnTo>
                    <a:pt x="661" y="2870"/>
                  </a:lnTo>
                  <a:cubicBezTo>
                    <a:pt x="482" y="3287"/>
                    <a:pt x="539" y="3796"/>
                    <a:pt x="840" y="4126"/>
                  </a:cubicBezTo>
                  <a:cubicBezTo>
                    <a:pt x="955" y="3796"/>
                    <a:pt x="1106" y="3495"/>
                    <a:pt x="1314" y="3229"/>
                  </a:cubicBezTo>
                  <a:cubicBezTo>
                    <a:pt x="1493" y="3495"/>
                    <a:pt x="1701" y="3703"/>
                    <a:pt x="1974" y="3882"/>
                  </a:cubicBezTo>
                  <a:cubicBezTo>
                    <a:pt x="2125" y="3373"/>
                    <a:pt x="2598" y="3078"/>
                    <a:pt x="3022" y="2806"/>
                  </a:cubicBezTo>
                  <a:cubicBezTo>
                    <a:pt x="3466" y="2512"/>
                    <a:pt x="3890" y="2117"/>
                    <a:pt x="3890" y="1615"/>
                  </a:cubicBezTo>
                  <a:lnTo>
                    <a:pt x="1701" y="1"/>
                  </a:lnTo>
                  <a:close/>
                </a:path>
              </a:pathLst>
            </a:custGeom>
            <a:solidFill>
              <a:srgbClr val="5E4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54"/>
            <p:cNvSpPr/>
            <p:nvPr/>
          </p:nvSpPr>
          <p:spPr>
            <a:xfrm>
              <a:off x="7892282" y="2515605"/>
              <a:ext cx="526386" cy="501456"/>
            </a:xfrm>
            <a:custGeom>
              <a:avLst/>
              <a:gdLst/>
              <a:ahLst/>
              <a:cxnLst/>
              <a:rect l="l" t="t" r="r" b="b"/>
              <a:pathLst>
                <a:path w="9565" h="9112" extrusionOk="0">
                  <a:moveTo>
                    <a:pt x="5155" y="1"/>
                  </a:moveTo>
                  <a:cubicBezTo>
                    <a:pt x="5033" y="1"/>
                    <a:pt x="4910" y="12"/>
                    <a:pt x="4786" y="33"/>
                  </a:cubicBezTo>
                  <a:cubicBezTo>
                    <a:pt x="4428" y="126"/>
                    <a:pt x="4098" y="277"/>
                    <a:pt x="3768" y="485"/>
                  </a:cubicBezTo>
                  <a:cubicBezTo>
                    <a:pt x="3380" y="693"/>
                    <a:pt x="2993" y="929"/>
                    <a:pt x="2541" y="1051"/>
                  </a:cubicBezTo>
                  <a:cubicBezTo>
                    <a:pt x="2211" y="1145"/>
                    <a:pt x="1888" y="1173"/>
                    <a:pt x="1558" y="1259"/>
                  </a:cubicBezTo>
                  <a:cubicBezTo>
                    <a:pt x="1106" y="1439"/>
                    <a:pt x="747" y="1798"/>
                    <a:pt x="568" y="2250"/>
                  </a:cubicBezTo>
                  <a:cubicBezTo>
                    <a:pt x="482" y="2458"/>
                    <a:pt x="482" y="2694"/>
                    <a:pt x="417" y="2902"/>
                  </a:cubicBezTo>
                  <a:cubicBezTo>
                    <a:pt x="331" y="3175"/>
                    <a:pt x="209" y="3441"/>
                    <a:pt x="152" y="3742"/>
                  </a:cubicBezTo>
                  <a:cubicBezTo>
                    <a:pt x="1" y="4373"/>
                    <a:pt x="94" y="5055"/>
                    <a:pt x="568" y="5478"/>
                  </a:cubicBezTo>
                  <a:cubicBezTo>
                    <a:pt x="1020" y="5894"/>
                    <a:pt x="1708" y="5988"/>
                    <a:pt x="2125" y="6432"/>
                  </a:cubicBezTo>
                  <a:cubicBezTo>
                    <a:pt x="2455" y="6734"/>
                    <a:pt x="2569" y="7207"/>
                    <a:pt x="2749" y="7631"/>
                  </a:cubicBezTo>
                  <a:cubicBezTo>
                    <a:pt x="2928" y="8047"/>
                    <a:pt x="3230" y="8463"/>
                    <a:pt x="3682" y="8556"/>
                  </a:cubicBezTo>
                  <a:cubicBezTo>
                    <a:pt x="3754" y="8573"/>
                    <a:pt x="3826" y="8580"/>
                    <a:pt x="3898" y="8580"/>
                  </a:cubicBezTo>
                  <a:cubicBezTo>
                    <a:pt x="4128" y="8580"/>
                    <a:pt x="4361" y="8513"/>
                    <a:pt x="4604" y="8513"/>
                  </a:cubicBezTo>
                  <a:cubicBezTo>
                    <a:pt x="4664" y="8513"/>
                    <a:pt x="4725" y="8517"/>
                    <a:pt x="4786" y="8527"/>
                  </a:cubicBezTo>
                  <a:cubicBezTo>
                    <a:pt x="5145" y="8614"/>
                    <a:pt x="5411" y="8886"/>
                    <a:pt x="5769" y="9037"/>
                  </a:cubicBezTo>
                  <a:cubicBezTo>
                    <a:pt x="5893" y="9086"/>
                    <a:pt x="6041" y="9112"/>
                    <a:pt x="6195" y="9112"/>
                  </a:cubicBezTo>
                  <a:cubicBezTo>
                    <a:pt x="6487" y="9112"/>
                    <a:pt x="6799" y="9019"/>
                    <a:pt x="6996" y="8822"/>
                  </a:cubicBezTo>
                  <a:cubicBezTo>
                    <a:pt x="7298" y="8527"/>
                    <a:pt x="7355" y="8226"/>
                    <a:pt x="7836" y="8075"/>
                  </a:cubicBezTo>
                  <a:cubicBezTo>
                    <a:pt x="8130" y="7961"/>
                    <a:pt x="8431" y="7925"/>
                    <a:pt x="8733" y="7781"/>
                  </a:cubicBezTo>
                  <a:cubicBezTo>
                    <a:pt x="9242" y="7509"/>
                    <a:pt x="9565" y="6942"/>
                    <a:pt x="9536" y="6375"/>
                  </a:cubicBezTo>
                  <a:cubicBezTo>
                    <a:pt x="9479" y="5866"/>
                    <a:pt x="9206" y="5385"/>
                    <a:pt x="9271" y="4876"/>
                  </a:cubicBezTo>
                  <a:cubicBezTo>
                    <a:pt x="9299" y="4459"/>
                    <a:pt x="9507" y="4043"/>
                    <a:pt x="9479" y="3620"/>
                  </a:cubicBezTo>
                  <a:cubicBezTo>
                    <a:pt x="9450" y="3146"/>
                    <a:pt x="9063" y="2637"/>
                    <a:pt x="8704" y="2400"/>
                  </a:cubicBezTo>
                  <a:cubicBezTo>
                    <a:pt x="8309" y="2128"/>
                    <a:pt x="8015" y="2185"/>
                    <a:pt x="7592" y="2156"/>
                  </a:cubicBezTo>
                  <a:cubicBezTo>
                    <a:pt x="7326" y="2156"/>
                    <a:pt x="7090" y="1439"/>
                    <a:pt x="6996" y="1231"/>
                  </a:cubicBezTo>
                  <a:cubicBezTo>
                    <a:pt x="6846" y="872"/>
                    <a:pt x="6580" y="542"/>
                    <a:pt x="6250" y="334"/>
                  </a:cubicBezTo>
                  <a:cubicBezTo>
                    <a:pt x="5908" y="106"/>
                    <a:pt x="5537" y="1"/>
                    <a:pt x="5155" y="1"/>
                  </a:cubicBezTo>
                  <a:close/>
                </a:path>
              </a:pathLst>
            </a:custGeom>
            <a:solidFill>
              <a:srgbClr val="383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54"/>
            <p:cNvSpPr/>
            <p:nvPr/>
          </p:nvSpPr>
          <p:spPr>
            <a:xfrm>
              <a:off x="7586300" y="4347093"/>
              <a:ext cx="133509" cy="162731"/>
            </a:xfrm>
            <a:custGeom>
              <a:avLst/>
              <a:gdLst/>
              <a:ahLst/>
              <a:cxnLst/>
              <a:rect l="l" t="t" r="r" b="b"/>
              <a:pathLst>
                <a:path w="2426" h="2957" extrusionOk="0">
                  <a:moveTo>
                    <a:pt x="2425" y="0"/>
                  </a:moveTo>
                  <a:lnTo>
                    <a:pt x="567" y="58"/>
                  </a:lnTo>
                  <a:cubicBezTo>
                    <a:pt x="596" y="295"/>
                    <a:pt x="596" y="510"/>
                    <a:pt x="596" y="625"/>
                  </a:cubicBezTo>
                  <a:cubicBezTo>
                    <a:pt x="596" y="955"/>
                    <a:pt x="567" y="1313"/>
                    <a:pt x="452" y="1643"/>
                  </a:cubicBezTo>
                  <a:cubicBezTo>
                    <a:pt x="359" y="1909"/>
                    <a:pt x="180" y="2088"/>
                    <a:pt x="0" y="2239"/>
                  </a:cubicBezTo>
                  <a:cubicBezTo>
                    <a:pt x="54" y="2231"/>
                    <a:pt x="110" y="2227"/>
                    <a:pt x="165" y="2227"/>
                  </a:cubicBezTo>
                  <a:cubicBezTo>
                    <a:pt x="510" y="2227"/>
                    <a:pt x="873" y="2378"/>
                    <a:pt x="1077" y="2662"/>
                  </a:cubicBezTo>
                  <a:cubicBezTo>
                    <a:pt x="1134" y="2748"/>
                    <a:pt x="1199" y="2842"/>
                    <a:pt x="1285" y="2899"/>
                  </a:cubicBezTo>
                  <a:cubicBezTo>
                    <a:pt x="1346" y="2942"/>
                    <a:pt x="1421" y="2956"/>
                    <a:pt x="1500" y="2956"/>
                  </a:cubicBezTo>
                  <a:cubicBezTo>
                    <a:pt x="1579" y="2956"/>
                    <a:pt x="1661" y="2942"/>
                    <a:pt x="1737" y="2928"/>
                  </a:cubicBezTo>
                  <a:cubicBezTo>
                    <a:pt x="1973" y="2870"/>
                    <a:pt x="2182" y="2842"/>
                    <a:pt x="2390" y="2777"/>
                  </a:cubicBezTo>
                  <a:lnTo>
                    <a:pt x="2390" y="2748"/>
                  </a:lnTo>
                  <a:cubicBezTo>
                    <a:pt x="2332" y="2210"/>
                    <a:pt x="2246" y="1493"/>
                    <a:pt x="2275" y="1191"/>
                  </a:cubicBezTo>
                  <a:cubicBezTo>
                    <a:pt x="2332" y="747"/>
                    <a:pt x="2361" y="359"/>
                    <a:pt x="2425" y="0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4"/>
            <p:cNvSpPr/>
            <p:nvPr/>
          </p:nvSpPr>
          <p:spPr>
            <a:xfrm>
              <a:off x="7456368" y="4469596"/>
              <a:ext cx="266577" cy="118210"/>
            </a:xfrm>
            <a:custGeom>
              <a:avLst/>
              <a:gdLst/>
              <a:ahLst/>
              <a:cxnLst/>
              <a:rect l="l" t="t" r="r" b="b"/>
              <a:pathLst>
                <a:path w="4844" h="2148" extrusionOk="0">
                  <a:moveTo>
                    <a:pt x="2526" y="1"/>
                  </a:moveTo>
                  <a:cubicBezTo>
                    <a:pt x="2471" y="1"/>
                    <a:pt x="2415" y="5"/>
                    <a:pt x="2361" y="13"/>
                  </a:cubicBezTo>
                  <a:cubicBezTo>
                    <a:pt x="2275" y="106"/>
                    <a:pt x="2182" y="164"/>
                    <a:pt x="2060" y="257"/>
                  </a:cubicBezTo>
                  <a:cubicBezTo>
                    <a:pt x="2031" y="286"/>
                    <a:pt x="1974" y="314"/>
                    <a:pt x="1917" y="343"/>
                  </a:cubicBezTo>
                  <a:cubicBezTo>
                    <a:pt x="1407" y="673"/>
                    <a:pt x="446" y="1060"/>
                    <a:pt x="266" y="1297"/>
                  </a:cubicBezTo>
                  <a:cubicBezTo>
                    <a:pt x="87" y="1512"/>
                    <a:pt x="1" y="1807"/>
                    <a:pt x="266" y="1957"/>
                  </a:cubicBezTo>
                  <a:cubicBezTo>
                    <a:pt x="544" y="2103"/>
                    <a:pt x="900" y="2148"/>
                    <a:pt x="1243" y="2148"/>
                  </a:cubicBezTo>
                  <a:cubicBezTo>
                    <a:pt x="1459" y="2148"/>
                    <a:pt x="1669" y="2130"/>
                    <a:pt x="1852" y="2108"/>
                  </a:cubicBezTo>
                  <a:cubicBezTo>
                    <a:pt x="2390" y="2015"/>
                    <a:pt x="2928" y="1835"/>
                    <a:pt x="3495" y="1749"/>
                  </a:cubicBezTo>
                  <a:cubicBezTo>
                    <a:pt x="3825" y="1692"/>
                    <a:pt x="4844" y="1749"/>
                    <a:pt x="4844" y="1240"/>
                  </a:cubicBezTo>
                  <a:cubicBezTo>
                    <a:pt x="4844" y="1182"/>
                    <a:pt x="4815" y="910"/>
                    <a:pt x="4751" y="551"/>
                  </a:cubicBezTo>
                  <a:cubicBezTo>
                    <a:pt x="4543" y="616"/>
                    <a:pt x="4334" y="644"/>
                    <a:pt x="4098" y="702"/>
                  </a:cubicBezTo>
                  <a:cubicBezTo>
                    <a:pt x="4022" y="716"/>
                    <a:pt x="3940" y="730"/>
                    <a:pt x="3861" y="730"/>
                  </a:cubicBezTo>
                  <a:cubicBezTo>
                    <a:pt x="3782" y="730"/>
                    <a:pt x="3707" y="716"/>
                    <a:pt x="3646" y="673"/>
                  </a:cubicBezTo>
                  <a:cubicBezTo>
                    <a:pt x="3560" y="616"/>
                    <a:pt x="3495" y="522"/>
                    <a:pt x="3438" y="436"/>
                  </a:cubicBezTo>
                  <a:cubicBezTo>
                    <a:pt x="3234" y="152"/>
                    <a:pt x="2871" y="1"/>
                    <a:pt x="2526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4"/>
            <p:cNvSpPr/>
            <p:nvPr/>
          </p:nvSpPr>
          <p:spPr>
            <a:xfrm>
              <a:off x="7803459" y="4369987"/>
              <a:ext cx="133509" cy="162236"/>
            </a:xfrm>
            <a:custGeom>
              <a:avLst/>
              <a:gdLst/>
              <a:ahLst/>
              <a:cxnLst/>
              <a:rect l="l" t="t" r="r" b="b"/>
              <a:pathLst>
                <a:path w="2426" h="2948" extrusionOk="0">
                  <a:moveTo>
                    <a:pt x="2426" y="1"/>
                  </a:moveTo>
                  <a:lnTo>
                    <a:pt x="596" y="29"/>
                  </a:lnTo>
                  <a:lnTo>
                    <a:pt x="596" y="596"/>
                  </a:lnTo>
                  <a:cubicBezTo>
                    <a:pt x="596" y="955"/>
                    <a:pt x="567" y="1314"/>
                    <a:pt x="453" y="1644"/>
                  </a:cubicBezTo>
                  <a:cubicBezTo>
                    <a:pt x="359" y="1916"/>
                    <a:pt x="180" y="2067"/>
                    <a:pt x="1" y="2246"/>
                  </a:cubicBezTo>
                  <a:cubicBezTo>
                    <a:pt x="70" y="2230"/>
                    <a:pt x="141" y="2222"/>
                    <a:pt x="212" y="2222"/>
                  </a:cubicBezTo>
                  <a:cubicBezTo>
                    <a:pt x="542" y="2222"/>
                    <a:pt x="882" y="2391"/>
                    <a:pt x="1077" y="2662"/>
                  </a:cubicBezTo>
                  <a:cubicBezTo>
                    <a:pt x="1134" y="2720"/>
                    <a:pt x="1199" y="2842"/>
                    <a:pt x="1285" y="2899"/>
                  </a:cubicBezTo>
                  <a:cubicBezTo>
                    <a:pt x="1346" y="2931"/>
                    <a:pt x="1421" y="2948"/>
                    <a:pt x="1500" y="2948"/>
                  </a:cubicBezTo>
                  <a:cubicBezTo>
                    <a:pt x="1579" y="2948"/>
                    <a:pt x="1662" y="2931"/>
                    <a:pt x="1737" y="2899"/>
                  </a:cubicBezTo>
                  <a:cubicBezTo>
                    <a:pt x="1974" y="2870"/>
                    <a:pt x="2182" y="2813"/>
                    <a:pt x="2426" y="2748"/>
                  </a:cubicBezTo>
                  <a:cubicBezTo>
                    <a:pt x="2332" y="2182"/>
                    <a:pt x="2246" y="1493"/>
                    <a:pt x="2304" y="1170"/>
                  </a:cubicBezTo>
                  <a:cubicBezTo>
                    <a:pt x="2332" y="747"/>
                    <a:pt x="2361" y="359"/>
                    <a:pt x="2426" y="1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4"/>
            <p:cNvSpPr/>
            <p:nvPr/>
          </p:nvSpPr>
          <p:spPr>
            <a:xfrm>
              <a:off x="7673582" y="4492214"/>
              <a:ext cx="266577" cy="117990"/>
            </a:xfrm>
            <a:custGeom>
              <a:avLst/>
              <a:gdLst/>
              <a:ahLst/>
              <a:cxnLst/>
              <a:rect l="l" t="t" r="r" b="b"/>
              <a:pathLst>
                <a:path w="4844" h="2144" extrusionOk="0">
                  <a:moveTo>
                    <a:pt x="2572" y="1"/>
                  </a:moveTo>
                  <a:cubicBezTo>
                    <a:pt x="2501" y="1"/>
                    <a:pt x="2430" y="9"/>
                    <a:pt x="2361" y="25"/>
                  </a:cubicBezTo>
                  <a:cubicBezTo>
                    <a:pt x="2274" y="83"/>
                    <a:pt x="2181" y="169"/>
                    <a:pt x="2095" y="233"/>
                  </a:cubicBezTo>
                  <a:cubicBezTo>
                    <a:pt x="2031" y="262"/>
                    <a:pt x="1973" y="319"/>
                    <a:pt x="1916" y="348"/>
                  </a:cubicBezTo>
                  <a:cubicBezTo>
                    <a:pt x="1406" y="649"/>
                    <a:pt x="445" y="1066"/>
                    <a:pt x="266" y="1281"/>
                  </a:cubicBezTo>
                  <a:cubicBezTo>
                    <a:pt x="86" y="1489"/>
                    <a:pt x="0" y="1819"/>
                    <a:pt x="301" y="1962"/>
                  </a:cubicBezTo>
                  <a:cubicBezTo>
                    <a:pt x="552" y="2092"/>
                    <a:pt x="892" y="2144"/>
                    <a:pt x="1226" y="2144"/>
                  </a:cubicBezTo>
                  <a:cubicBezTo>
                    <a:pt x="1446" y="2144"/>
                    <a:pt x="1663" y="2121"/>
                    <a:pt x="1851" y="2084"/>
                  </a:cubicBezTo>
                  <a:cubicBezTo>
                    <a:pt x="2418" y="1998"/>
                    <a:pt x="2927" y="1819"/>
                    <a:pt x="3494" y="1754"/>
                  </a:cubicBezTo>
                  <a:cubicBezTo>
                    <a:pt x="3853" y="1697"/>
                    <a:pt x="4843" y="1754"/>
                    <a:pt x="4843" y="1245"/>
                  </a:cubicBezTo>
                  <a:cubicBezTo>
                    <a:pt x="4843" y="1188"/>
                    <a:pt x="4814" y="886"/>
                    <a:pt x="4786" y="527"/>
                  </a:cubicBezTo>
                  <a:cubicBezTo>
                    <a:pt x="4542" y="592"/>
                    <a:pt x="4334" y="649"/>
                    <a:pt x="4097" y="678"/>
                  </a:cubicBezTo>
                  <a:cubicBezTo>
                    <a:pt x="4022" y="710"/>
                    <a:pt x="3939" y="727"/>
                    <a:pt x="3860" y="727"/>
                  </a:cubicBezTo>
                  <a:cubicBezTo>
                    <a:pt x="3781" y="727"/>
                    <a:pt x="3706" y="710"/>
                    <a:pt x="3645" y="678"/>
                  </a:cubicBezTo>
                  <a:cubicBezTo>
                    <a:pt x="3559" y="621"/>
                    <a:pt x="3494" y="499"/>
                    <a:pt x="3437" y="441"/>
                  </a:cubicBezTo>
                  <a:cubicBezTo>
                    <a:pt x="3242" y="170"/>
                    <a:pt x="2902" y="1"/>
                    <a:pt x="2572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4"/>
            <p:cNvSpPr/>
            <p:nvPr/>
          </p:nvSpPr>
          <p:spPr>
            <a:xfrm>
              <a:off x="7776989" y="3124046"/>
              <a:ext cx="265037" cy="336249"/>
            </a:xfrm>
            <a:custGeom>
              <a:avLst/>
              <a:gdLst/>
              <a:ahLst/>
              <a:cxnLst/>
              <a:rect l="l" t="t" r="r" b="b"/>
              <a:pathLst>
                <a:path w="4816" h="6110" extrusionOk="0">
                  <a:moveTo>
                    <a:pt x="4519" y="1"/>
                  </a:moveTo>
                  <a:cubicBezTo>
                    <a:pt x="3956" y="1"/>
                    <a:pt x="2730" y="103"/>
                    <a:pt x="2096" y="937"/>
                  </a:cubicBezTo>
                  <a:cubicBezTo>
                    <a:pt x="1256" y="2071"/>
                    <a:pt x="1" y="4496"/>
                    <a:pt x="1" y="4496"/>
                  </a:cubicBezTo>
                  <a:lnTo>
                    <a:pt x="1558" y="6110"/>
                  </a:lnTo>
                  <a:cubicBezTo>
                    <a:pt x="1558" y="6110"/>
                    <a:pt x="3265" y="4137"/>
                    <a:pt x="4815" y="11"/>
                  </a:cubicBezTo>
                  <a:cubicBezTo>
                    <a:pt x="4815" y="11"/>
                    <a:pt x="4702" y="1"/>
                    <a:pt x="4519" y="1"/>
                  </a:cubicBezTo>
                  <a:close/>
                </a:path>
              </a:pathLst>
            </a:custGeom>
            <a:solidFill>
              <a:srgbClr val="B27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4"/>
            <p:cNvSpPr/>
            <p:nvPr/>
          </p:nvSpPr>
          <p:spPr>
            <a:xfrm>
              <a:off x="7851228" y="3115681"/>
              <a:ext cx="221946" cy="230916"/>
            </a:xfrm>
            <a:custGeom>
              <a:avLst/>
              <a:gdLst/>
              <a:ahLst/>
              <a:cxnLst/>
              <a:rect l="l" t="t" r="r" b="b"/>
              <a:pathLst>
                <a:path w="4033" h="4196" extrusionOk="0">
                  <a:moveTo>
                    <a:pt x="3645" y="1"/>
                  </a:moveTo>
                  <a:cubicBezTo>
                    <a:pt x="2967" y="1"/>
                    <a:pt x="1575" y="99"/>
                    <a:pt x="869" y="852"/>
                  </a:cubicBezTo>
                  <a:cubicBezTo>
                    <a:pt x="568" y="1146"/>
                    <a:pt x="331" y="1598"/>
                    <a:pt x="1" y="2014"/>
                  </a:cubicBezTo>
                  <a:cubicBezTo>
                    <a:pt x="1" y="2014"/>
                    <a:pt x="840" y="3421"/>
                    <a:pt x="2333" y="4196"/>
                  </a:cubicBezTo>
                  <a:cubicBezTo>
                    <a:pt x="2333" y="4196"/>
                    <a:pt x="3796" y="1835"/>
                    <a:pt x="4033" y="13"/>
                  </a:cubicBezTo>
                  <a:cubicBezTo>
                    <a:pt x="4033" y="13"/>
                    <a:pt x="3883" y="1"/>
                    <a:pt x="3645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4"/>
            <p:cNvSpPr/>
            <p:nvPr/>
          </p:nvSpPr>
          <p:spPr>
            <a:xfrm>
              <a:off x="7666868" y="3215070"/>
              <a:ext cx="250343" cy="264431"/>
            </a:xfrm>
            <a:custGeom>
              <a:avLst/>
              <a:gdLst/>
              <a:ahLst/>
              <a:cxnLst/>
              <a:rect l="l" t="t" r="r" b="b"/>
              <a:pathLst>
                <a:path w="4549" h="4805" extrusionOk="0">
                  <a:moveTo>
                    <a:pt x="1048" y="0"/>
                  </a:moveTo>
                  <a:lnTo>
                    <a:pt x="0" y="180"/>
                  </a:lnTo>
                  <a:cubicBezTo>
                    <a:pt x="775" y="3407"/>
                    <a:pt x="1943" y="4805"/>
                    <a:pt x="2850" y="4805"/>
                  </a:cubicBezTo>
                  <a:cubicBezTo>
                    <a:pt x="3168" y="4805"/>
                    <a:pt x="3455" y="4632"/>
                    <a:pt x="3681" y="4305"/>
                  </a:cubicBezTo>
                  <a:cubicBezTo>
                    <a:pt x="4549" y="3078"/>
                    <a:pt x="1048" y="0"/>
                    <a:pt x="1048" y="0"/>
                  </a:cubicBezTo>
                  <a:close/>
                </a:path>
              </a:pathLst>
            </a:custGeom>
            <a:solidFill>
              <a:srgbClr val="B27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4"/>
            <p:cNvSpPr/>
            <p:nvPr/>
          </p:nvSpPr>
          <p:spPr>
            <a:xfrm>
              <a:off x="7624218" y="2984428"/>
              <a:ext cx="103461" cy="240547"/>
            </a:xfrm>
            <a:custGeom>
              <a:avLst/>
              <a:gdLst/>
              <a:ahLst/>
              <a:cxnLst/>
              <a:rect l="l" t="t" r="r" b="b"/>
              <a:pathLst>
                <a:path w="1880" h="4371" extrusionOk="0">
                  <a:moveTo>
                    <a:pt x="384" y="1"/>
                  </a:moveTo>
                  <a:cubicBezTo>
                    <a:pt x="338" y="1"/>
                    <a:pt x="295" y="43"/>
                    <a:pt x="266" y="66"/>
                  </a:cubicBezTo>
                  <a:cubicBezTo>
                    <a:pt x="237" y="123"/>
                    <a:pt x="237" y="217"/>
                    <a:pt x="180" y="245"/>
                  </a:cubicBezTo>
                  <a:cubicBezTo>
                    <a:pt x="122" y="303"/>
                    <a:pt x="58" y="303"/>
                    <a:pt x="29" y="396"/>
                  </a:cubicBezTo>
                  <a:cubicBezTo>
                    <a:pt x="0" y="482"/>
                    <a:pt x="0" y="575"/>
                    <a:pt x="29" y="633"/>
                  </a:cubicBezTo>
                  <a:cubicBezTo>
                    <a:pt x="122" y="1199"/>
                    <a:pt x="180" y="1773"/>
                    <a:pt x="151" y="2340"/>
                  </a:cubicBezTo>
                  <a:cubicBezTo>
                    <a:pt x="122" y="2728"/>
                    <a:pt x="58" y="3144"/>
                    <a:pt x="208" y="3503"/>
                  </a:cubicBezTo>
                  <a:cubicBezTo>
                    <a:pt x="359" y="3833"/>
                    <a:pt x="775" y="4371"/>
                    <a:pt x="775" y="4371"/>
                  </a:cubicBezTo>
                  <a:lnTo>
                    <a:pt x="1823" y="4191"/>
                  </a:lnTo>
                  <a:cubicBezTo>
                    <a:pt x="1823" y="4191"/>
                    <a:pt x="1765" y="3388"/>
                    <a:pt x="1823" y="3144"/>
                  </a:cubicBezTo>
                  <a:cubicBezTo>
                    <a:pt x="1880" y="2814"/>
                    <a:pt x="1851" y="2455"/>
                    <a:pt x="1794" y="2096"/>
                  </a:cubicBezTo>
                  <a:cubicBezTo>
                    <a:pt x="1765" y="1953"/>
                    <a:pt x="1736" y="1773"/>
                    <a:pt x="1672" y="1594"/>
                  </a:cubicBezTo>
                  <a:cubicBezTo>
                    <a:pt x="1615" y="1415"/>
                    <a:pt x="1586" y="1199"/>
                    <a:pt x="1521" y="991"/>
                  </a:cubicBezTo>
                  <a:cubicBezTo>
                    <a:pt x="1464" y="812"/>
                    <a:pt x="1378" y="633"/>
                    <a:pt x="1284" y="453"/>
                  </a:cubicBezTo>
                  <a:cubicBezTo>
                    <a:pt x="1198" y="367"/>
                    <a:pt x="1076" y="245"/>
                    <a:pt x="954" y="245"/>
                  </a:cubicBezTo>
                  <a:cubicBezTo>
                    <a:pt x="926" y="245"/>
                    <a:pt x="897" y="274"/>
                    <a:pt x="897" y="274"/>
                  </a:cubicBezTo>
                  <a:cubicBezTo>
                    <a:pt x="868" y="274"/>
                    <a:pt x="840" y="188"/>
                    <a:pt x="804" y="159"/>
                  </a:cubicBezTo>
                  <a:cubicBezTo>
                    <a:pt x="768" y="119"/>
                    <a:pt x="707" y="92"/>
                    <a:pt x="645" y="92"/>
                  </a:cubicBezTo>
                  <a:cubicBezTo>
                    <a:pt x="608" y="92"/>
                    <a:pt x="571" y="102"/>
                    <a:pt x="538" y="123"/>
                  </a:cubicBezTo>
                  <a:cubicBezTo>
                    <a:pt x="510" y="66"/>
                    <a:pt x="481" y="8"/>
                    <a:pt x="416" y="8"/>
                  </a:cubicBezTo>
                  <a:cubicBezTo>
                    <a:pt x="405" y="3"/>
                    <a:pt x="394" y="1"/>
                    <a:pt x="384" y="1"/>
                  </a:cubicBezTo>
                  <a:close/>
                </a:path>
              </a:pathLst>
            </a:custGeom>
            <a:solidFill>
              <a:srgbClr val="B27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54"/>
            <p:cNvSpPr/>
            <p:nvPr/>
          </p:nvSpPr>
          <p:spPr>
            <a:xfrm>
              <a:off x="7548383" y="3595291"/>
              <a:ext cx="574154" cy="885253"/>
            </a:xfrm>
            <a:custGeom>
              <a:avLst/>
              <a:gdLst/>
              <a:ahLst/>
              <a:cxnLst/>
              <a:rect l="l" t="t" r="r" b="b"/>
              <a:pathLst>
                <a:path w="10433" h="16086" extrusionOk="0">
                  <a:moveTo>
                    <a:pt x="10318" y="1"/>
                  </a:moveTo>
                  <a:lnTo>
                    <a:pt x="7448" y="29"/>
                  </a:lnTo>
                  <a:lnTo>
                    <a:pt x="6458" y="2117"/>
                  </a:lnTo>
                  <a:cubicBezTo>
                    <a:pt x="6458" y="2117"/>
                    <a:pt x="962" y="3732"/>
                    <a:pt x="481" y="5346"/>
                  </a:cubicBezTo>
                  <a:cubicBezTo>
                    <a:pt x="1" y="6996"/>
                    <a:pt x="632" y="15663"/>
                    <a:pt x="632" y="15663"/>
                  </a:cubicBezTo>
                  <a:cubicBezTo>
                    <a:pt x="632" y="15663"/>
                    <a:pt x="1019" y="16051"/>
                    <a:pt x="2067" y="16079"/>
                  </a:cubicBezTo>
                  <a:cubicBezTo>
                    <a:pt x="2139" y="16084"/>
                    <a:pt x="2206" y="16086"/>
                    <a:pt x="2270" y="16086"/>
                  </a:cubicBezTo>
                  <a:cubicBezTo>
                    <a:pt x="3158" y="16086"/>
                    <a:pt x="3258" y="15692"/>
                    <a:pt x="3258" y="15692"/>
                  </a:cubicBezTo>
                  <a:lnTo>
                    <a:pt x="3739" y="7082"/>
                  </a:lnTo>
                  <a:cubicBezTo>
                    <a:pt x="3739" y="7082"/>
                    <a:pt x="10404" y="5740"/>
                    <a:pt x="10375" y="3674"/>
                  </a:cubicBezTo>
                  <a:cubicBezTo>
                    <a:pt x="10318" y="1579"/>
                    <a:pt x="10433" y="682"/>
                    <a:pt x="10318" y="1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54"/>
            <p:cNvSpPr/>
            <p:nvPr/>
          </p:nvSpPr>
          <p:spPr>
            <a:xfrm>
              <a:off x="7719755" y="3590173"/>
              <a:ext cx="559130" cy="909852"/>
            </a:xfrm>
            <a:custGeom>
              <a:avLst/>
              <a:gdLst/>
              <a:ahLst/>
              <a:cxnLst/>
              <a:rect l="l" t="t" r="r" b="b"/>
              <a:pathLst>
                <a:path w="10160" h="16533" extrusionOk="0">
                  <a:moveTo>
                    <a:pt x="9328" y="0"/>
                  </a:moveTo>
                  <a:lnTo>
                    <a:pt x="5826" y="29"/>
                  </a:lnTo>
                  <a:lnTo>
                    <a:pt x="4693" y="3050"/>
                  </a:lnTo>
                  <a:cubicBezTo>
                    <a:pt x="4693" y="3050"/>
                    <a:pt x="983" y="4363"/>
                    <a:pt x="503" y="6013"/>
                  </a:cubicBezTo>
                  <a:cubicBezTo>
                    <a:pt x="0" y="7656"/>
                    <a:pt x="1493" y="15878"/>
                    <a:pt x="1493" y="15878"/>
                  </a:cubicBezTo>
                  <a:cubicBezTo>
                    <a:pt x="1493" y="15878"/>
                    <a:pt x="1579" y="16502"/>
                    <a:pt x="2655" y="16531"/>
                  </a:cubicBezTo>
                  <a:cubicBezTo>
                    <a:pt x="2683" y="16532"/>
                    <a:pt x="2711" y="16532"/>
                    <a:pt x="2738" y="16532"/>
                  </a:cubicBezTo>
                  <a:cubicBezTo>
                    <a:pt x="3752" y="16532"/>
                    <a:pt x="4126" y="16022"/>
                    <a:pt x="4126" y="16022"/>
                  </a:cubicBezTo>
                  <a:cubicBezTo>
                    <a:pt x="4126" y="16022"/>
                    <a:pt x="4305" y="12764"/>
                    <a:pt x="4269" y="11215"/>
                  </a:cubicBezTo>
                  <a:cubicBezTo>
                    <a:pt x="4241" y="9808"/>
                    <a:pt x="4155" y="7807"/>
                    <a:pt x="4155" y="7807"/>
                  </a:cubicBezTo>
                  <a:cubicBezTo>
                    <a:pt x="4155" y="7807"/>
                    <a:pt x="10160" y="6192"/>
                    <a:pt x="10103" y="4126"/>
                  </a:cubicBezTo>
                  <a:cubicBezTo>
                    <a:pt x="10074" y="2067"/>
                    <a:pt x="9328" y="0"/>
                    <a:pt x="9328" y="0"/>
                  </a:cubicBezTo>
                  <a:close/>
                </a:path>
              </a:pathLst>
            </a:custGeom>
            <a:solidFill>
              <a:srgbClr val="90A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54"/>
            <p:cNvSpPr/>
            <p:nvPr/>
          </p:nvSpPr>
          <p:spPr>
            <a:xfrm>
              <a:off x="7807147" y="3116562"/>
              <a:ext cx="504923" cy="771170"/>
            </a:xfrm>
            <a:custGeom>
              <a:avLst/>
              <a:gdLst/>
              <a:ahLst/>
              <a:cxnLst/>
              <a:rect l="l" t="t" r="r" b="b"/>
              <a:pathLst>
                <a:path w="9175" h="14013" extrusionOk="0">
                  <a:moveTo>
                    <a:pt x="4499" y="1"/>
                  </a:moveTo>
                  <a:cubicBezTo>
                    <a:pt x="4462" y="1"/>
                    <a:pt x="4424" y="8"/>
                    <a:pt x="4389" y="25"/>
                  </a:cubicBezTo>
                  <a:cubicBezTo>
                    <a:pt x="4152" y="119"/>
                    <a:pt x="3908" y="176"/>
                    <a:pt x="3794" y="233"/>
                  </a:cubicBezTo>
                  <a:cubicBezTo>
                    <a:pt x="3700" y="233"/>
                    <a:pt x="3643" y="298"/>
                    <a:pt x="3614" y="355"/>
                  </a:cubicBezTo>
                  <a:cubicBezTo>
                    <a:pt x="3076" y="1195"/>
                    <a:pt x="2717" y="2178"/>
                    <a:pt x="2473" y="3139"/>
                  </a:cubicBezTo>
                  <a:cubicBezTo>
                    <a:pt x="2387" y="3555"/>
                    <a:pt x="2445" y="4000"/>
                    <a:pt x="2416" y="4424"/>
                  </a:cubicBezTo>
                  <a:cubicBezTo>
                    <a:pt x="2387" y="5406"/>
                    <a:pt x="2595" y="6397"/>
                    <a:pt x="2502" y="7408"/>
                  </a:cubicBezTo>
                  <a:cubicBezTo>
                    <a:pt x="2473" y="7623"/>
                    <a:pt x="2473" y="7918"/>
                    <a:pt x="2359" y="8162"/>
                  </a:cubicBezTo>
                  <a:cubicBezTo>
                    <a:pt x="2294" y="8276"/>
                    <a:pt x="2179" y="8341"/>
                    <a:pt x="2143" y="8484"/>
                  </a:cubicBezTo>
                  <a:cubicBezTo>
                    <a:pt x="2000" y="8814"/>
                    <a:pt x="2294" y="9202"/>
                    <a:pt x="2115" y="9532"/>
                  </a:cubicBezTo>
                  <a:cubicBezTo>
                    <a:pt x="2057" y="9625"/>
                    <a:pt x="1964" y="9711"/>
                    <a:pt x="1907" y="9833"/>
                  </a:cubicBezTo>
                  <a:cubicBezTo>
                    <a:pt x="1878" y="9891"/>
                    <a:pt x="1849" y="9955"/>
                    <a:pt x="1849" y="10013"/>
                  </a:cubicBezTo>
                  <a:cubicBezTo>
                    <a:pt x="1849" y="10135"/>
                    <a:pt x="1785" y="10249"/>
                    <a:pt x="1699" y="10314"/>
                  </a:cubicBezTo>
                  <a:cubicBezTo>
                    <a:pt x="1340" y="10579"/>
                    <a:pt x="952" y="10852"/>
                    <a:pt x="565" y="11089"/>
                  </a:cubicBezTo>
                  <a:cubicBezTo>
                    <a:pt x="500" y="11118"/>
                    <a:pt x="414" y="11175"/>
                    <a:pt x="350" y="11211"/>
                  </a:cubicBezTo>
                  <a:cubicBezTo>
                    <a:pt x="1" y="11385"/>
                    <a:pt x="161" y="11865"/>
                    <a:pt x="500" y="11865"/>
                  </a:cubicBezTo>
                  <a:cubicBezTo>
                    <a:pt x="509" y="11865"/>
                    <a:pt x="519" y="11865"/>
                    <a:pt x="529" y="11864"/>
                  </a:cubicBezTo>
                  <a:cubicBezTo>
                    <a:pt x="1103" y="11835"/>
                    <a:pt x="1641" y="11749"/>
                    <a:pt x="2179" y="11656"/>
                  </a:cubicBezTo>
                  <a:cubicBezTo>
                    <a:pt x="2206" y="11648"/>
                    <a:pt x="2233" y="11645"/>
                    <a:pt x="2259" y="11645"/>
                  </a:cubicBezTo>
                  <a:cubicBezTo>
                    <a:pt x="2437" y="11645"/>
                    <a:pt x="2595" y="11804"/>
                    <a:pt x="2595" y="11986"/>
                  </a:cubicBezTo>
                  <a:cubicBezTo>
                    <a:pt x="2595" y="12553"/>
                    <a:pt x="2567" y="13091"/>
                    <a:pt x="2567" y="13657"/>
                  </a:cubicBezTo>
                  <a:cubicBezTo>
                    <a:pt x="2567" y="13856"/>
                    <a:pt x="2724" y="14013"/>
                    <a:pt x="2895" y="14013"/>
                  </a:cubicBezTo>
                  <a:cubicBezTo>
                    <a:pt x="2934" y="14013"/>
                    <a:pt x="2973" y="14005"/>
                    <a:pt x="3012" y="13987"/>
                  </a:cubicBezTo>
                  <a:cubicBezTo>
                    <a:pt x="4626" y="13421"/>
                    <a:pt x="6125" y="12553"/>
                    <a:pt x="7345" y="11390"/>
                  </a:cubicBezTo>
                  <a:cubicBezTo>
                    <a:pt x="7411" y="11325"/>
                    <a:pt x="7494" y="11293"/>
                    <a:pt x="7579" y="11293"/>
                  </a:cubicBezTo>
                  <a:cubicBezTo>
                    <a:pt x="7689" y="11293"/>
                    <a:pt x="7802" y="11346"/>
                    <a:pt x="7883" y="11448"/>
                  </a:cubicBezTo>
                  <a:cubicBezTo>
                    <a:pt x="7959" y="11554"/>
                    <a:pt x="8063" y="11600"/>
                    <a:pt x="8165" y="11600"/>
                  </a:cubicBezTo>
                  <a:cubicBezTo>
                    <a:pt x="8353" y="11600"/>
                    <a:pt x="8533" y="11443"/>
                    <a:pt x="8515" y="11211"/>
                  </a:cubicBezTo>
                  <a:cubicBezTo>
                    <a:pt x="8457" y="10457"/>
                    <a:pt x="8421" y="9711"/>
                    <a:pt x="8393" y="8936"/>
                  </a:cubicBezTo>
                  <a:lnTo>
                    <a:pt x="8393" y="7710"/>
                  </a:lnTo>
                  <a:cubicBezTo>
                    <a:pt x="8393" y="7229"/>
                    <a:pt x="8364" y="6727"/>
                    <a:pt x="8421" y="6246"/>
                  </a:cubicBezTo>
                  <a:cubicBezTo>
                    <a:pt x="8543" y="5198"/>
                    <a:pt x="8873" y="4215"/>
                    <a:pt x="8959" y="3197"/>
                  </a:cubicBezTo>
                  <a:cubicBezTo>
                    <a:pt x="8995" y="2745"/>
                    <a:pt x="8959" y="2422"/>
                    <a:pt x="9081" y="1998"/>
                  </a:cubicBezTo>
                  <a:cubicBezTo>
                    <a:pt x="9175" y="1582"/>
                    <a:pt x="9175" y="1073"/>
                    <a:pt x="8995" y="685"/>
                  </a:cubicBezTo>
                  <a:cubicBezTo>
                    <a:pt x="8931" y="592"/>
                    <a:pt x="8665" y="506"/>
                    <a:pt x="8335" y="413"/>
                  </a:cubicBezTo>
                  <a:cubicBezTo>
                    <a:pt x="8213" y="384"/>
                    <a:pt x="7948" y="298"/>
                    <a:pt x="7675" y="147"/>
                  </a:cubicBezTo>
                  <a:cubicBezTo>
                    <a:pt x="7632" y="119"/>
                    <a:pt x="7580" y="104"/>
                    <a:pt x="7524" y="104"/>
                  </a:cubicBezTo>
                  <a:cubicBezTo>
                    <a:pt x="7467" y="104"/>
                    <a:pt x="7406" y="119"/>
                    <a:pt x="7345" y="147"/>
                  </a:cubicBezTo>
                  <a:cubicBezTo>
                    <a:pt x="6750" y="449"/>
                    <a:pt x="6125" y="772"/>
                    <a:pt x="5523" y="1073"/>
                  </a:cubicBezTo>
                  <a:cubicBezTo>
                    <a:pt x="5467" y="1102"/>
                    <a:pt x="5409" y="1115"/>
                    <a:pt x="5353" y="1115"/>
                  </a:cubicBezTo>
                  <a:cubicBezTo>
                    <a:pt x="5227" y="1115"/>
                    <a:pt x="5109" y="1046"/>
                    <a:pt x="5049" y="922"/>
                  </a:cubicBezTo>
                  <a:cubicBezTo>
                    <a:pt x="4956" y="743"/>
                    <a:pt x="4870" y="535"/>
                    <a:pt x="4834" y="298"/>
                  </a:cubicBezTo>
                  <a:cubicBezTo>
                    <a:pt x="4811" y="131"/>
                    <a:pt x="4653" y="1"/>
                    <a:pt x="4499" y="1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54"/>
            <p:cNvSpPr/>
            <p:nvPr/>
          </p:nvSpPr>
          <p:spPr>
            <a:xfrm>
              <a:off x="8068387" y="3188600"/>
              <a:ext cx="13098" cy="13483"/>
            </a:xfrm>
            <a:custGeom>
              <a:avLst/>
              <a:gdLst/>
              <a:ahLst/>
              <a:cxnLst/>
              <a:rect l="l" t="t" r="r" b="b"/>
              <a:pathLst>
                <a:path w="238" h="245" extrusionOk="0">
                  <a:moveTo>
                    <a:pt x="123" y="1"/>
                  </a:moveTo>
                  <a:cubicBezTo>
                    <a:pt x="30" y="1"/>
                    <a:pt x="1" y="65"/>
                    <a:pt x="1" y="123"/>
                  </a:cubicBezTo>
                  <a:cubicBezTo>
                    <a:pt x="1" y="180"/>
                    <a:pt x="30" y="245"/>
                    <a:pt x="123" y="245"/>
                  </a:cubicBezTo>
                  <a:cubicBezTo>
                    <a:pt x="180" y="245"/>
                    <a:pt x="238" y="180"/>
                    <a:pt x="238" y="123"/>
                  </a:cubicBezTo>
                  <a:cubicBezTo>
                    <a:pt x="238" y="65"/>
                    <a:pt x="180" y="1"/>
                    <a:pt x="123" y="1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54"/>
            <p:cNvSpPr/>
            <p:nvPr/>
          </p:nvSpPr>
          <p:spPr>
            <a:xfrm>
              <a:off x="8058536" y="3223380"/>
              <a:ext cx="13098" cy="13043"/>
            </a:xfrm>
            <a:custGeom>
              <a:avLst/>
              <a:gdLst/>
              <a:ahLst/>
              <a:cxnLst/>
              <a:rect l="l" t="t" r="r" b="b"/>
              <a:pathLst>
                <a:path w="238" h="237" extrusionOk="0">
                  <a:moveTo>
                    <a:pt x="122" y="0"/>
                  </a:moveTo>
                  <a:cubicBezTo>
                    <a:pt x="29" y="0"/>
                    <a:pt x="0" y="57"/>
                    <a:pt x="0" y="122"/>
                  </a:cubicBezTo>
                  <a:cubicBezTo>
                    <a:pt x="0" y="179"/>
                    <a:pt x="29" y="237"/>
                    <a:pt x="122" y="237"/>
                  </a:cubicBezTo>
                  <a:cubicBezTo>
                    <a:pt x="180" y="237"/>
                    <a:pt x="237" y="179"/>
                    <a:pt x="237" y="122"/>
                  </a:cubicBezTo>
                  <a:cubicBezTo>
                    <a:pt x="237" y="57"/>
                    <a:pt x="180" y="0"/>
                    <a:pt x="122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54"/>
            <p:cNvSpPr/>
            <p:nvPr/>
          </p:nvSpPr>
          <p:spPr>
            <a:xfrm>
              <a:off x="7934933" y="2612297"/>
              <a:ext cx="396894" cy="427327"/>
            </a:xfrm>
            <a:custGeom>
              <a:avLst/>
              <a:gdLst/>
              <a:ahLst/>
              <a:cxnLst/>
              <a:rect l="l" t="t" r="r" b="b"/>
              <a:pathLst>
                <a:path w="7212" h="7765" extrusionOk="0">
                  <a:moveTo>
                    <a:pt x="4094" y="1"/>
                  </a:moveTo>
                  <a:cubicBezTo>
                    <a:pt x="2617" y="1"/>
                    <a:pt x="1087" y="1149"/>
                    <a:pt x="603" y="2882"/>
                  </a:cubicBezTo>
                  <a:cubicBezTo>
                    <a:pt x="1" y="4884"/>
                    <a:pt x="869" y="7309"/>
                    <a:pt x="2067" y="7667"/>
                  </a:cubicBezTo>
                  <a:cubicBezTo>
                    <a:pt x="2294" y="7733"/>
                    <a:pt x="2535" y="7764"/>
                    <a:pt x="2782" y="7764"/>
                  </a:cubicBezTo>
                  <a:cubicBezTo>
                    <a:pt x="4322" y="7764"/>
                    <a:pt x="6124" y="6547"/>
                    <a:pt x="6637" y="4797"/>
                  </a:cubicBezTo>
                  <a:cubicBezTo>
                    <a:pt x="7211" y="2760"/>
                    <a:pt x="6523" y="579"/>
                    <a:pt x="4844" y="105"/>
                  </a:cubicBezTo>
                  <a:cubicBezTo>
                    <a:pt x="4599" y="35"/>
                    <a:pt x="4347" y="1"/>
                    <a:pt x="4094" y="1"/>
                  </a:cubicBezTo>
                  <a:close/>
                </a:path>
              </a:pathLst>
            </a:custGeom>
            <a:solidFill>
              <a:srgbClr val="B27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54"/>
            <p:cNvSpPr/>
            <p:nvPr/>
          </p:nvSpPr>
          <p:spPr>
            <a:xfrm>
              <a:off x="7966521" y="2584396"/>
              <a:ext cx="389795" cy="315721"/>
            </a:xfrm>
            <a:custGeom>
              <a:avLst/>
              <a:gdLst/>
              <a:ahLst/>
              <a:cxnLst/>
              <a:rect l="l" t="t" r="r" b="b"/>
              <a:pathLst>
                <a:path w="7083" h="5737" extrusionOk="0">
                  <a:moveTo>
                    <a:pt x="3658" y="0"/>
                  </a:moveTo>
                  <a:cubicBezTo>
                    <a:pt x="3555" y="0"/>
                    <a:pt x="3450" y="4"/>
                    <a:pt x="3344" y="9"/>
                  </a:cubicBezTo>
                  <a:cubicBezTo>
                    <a:pt x="2297" y="38"/>
                    <a:pt x="1285" y="461"/>
                    <a:pt x="503" y="1150"/>
                  </a:cubicBezTo>
                  <a:cubicBezTo>
                    <a:pt x="116" y="1473"/>
                    <a:pt x="1" y="1774"/>
                    <a:pt x="58" y="2255"/>
                  </a:cubicBezTo>
                  <a:cubicBezTo>
                    <a:pt x="116" y="2643"/>
                    <a:pt x="359" y="3001"/>
                    <a:pt x="718" y="3152"/>
                  </a:cubicBezTo>
                  <a:cubicBezTo>
                    <a:pt x="948" y="3225"/>
                    <a:pt x="1177" y="3248"/>
                    <a:pt x="1407" y="3248"/>
                  </a:cubicBezTo>
                  <a:cubicBezTo>
                    <a:pt x="1744" y="3248"/>
                    <a:pt x="2081" y="3198"/>
                    <a:pt x="2419" y="3181"/>
                  </a:cubicBezTo>
                  <a:cubicBezTo>
                    <a:pt x="2466" y="3177"/>
                    <a:pt x="2514" y="3175"/>
                    <a:pt x="2562" y="3175"/>
                  </a:cubicBezTo>
                  <a:cubicBezTo>
                    <a:pt x="2908" y="3175"/>
                    <a:pt x="3269" y="3268"/>
                    <a:pt x="3552" y="3482"/>
                  </a:cubicBezTo>
                  <a:cubicBezTo>
                    <a:pt x="3854" y="3747"/>
                    <a:pt x="4004" y="4164"/>
                    <a:pt x="4363" y="4379"/>
                  </a:cubicBezTo>
                  <a:cubicBezTo>
                    <a:pt x="4571" y="4494"/>
                    <a:pt x="4808" y="4522"/>
                    <a:pt x="5052" y="4587"/>
                  </a:cubicBezTo>
                  <a:cubicBezTo>
                    <a:pt x="5289" y="4673"/>
                    <a:pt x="5525" y="4795"/>
                    <a:pt x="5619" y="5003"/>
                  </a:cubicBezTo>
                  <a:cubicBezTo>
                    <a:pt x="5705" y="5240"/>
                    <a:pt x="5647" y="5570"/>
                    <a:pt x="5855" y="5692"/>
                  </a:cubicBezTo>
                  <a:cubicBezTo>
                    <a:pt x="5901" y="5723"/>
                    <a:pt x="5952" y="5737"/>
                    <a:pt x="6003" y="5737"/>
                  </a:cubicBezTo>
                  <a:cubicBezTo>
                    <a:pt x="6151" y="5737"/>
                    <a:pt x="6308" y="5624"/>
                    <a:pt x="6393" y="5512"/>
                  </a:cubicBezTo>
                  <a:cubicBezTo>
                    <a:pt x="6874" y="4974"/>
                    <a:pt x="7082" y="4286"/>
                    <a:pt x="7082" y="3597"/>
                  </a:cubicBezTo>
                  <a:cubicBezTo>
                    <a:pt x="7082" y="3123"/>
                    <a:pt x="6845" y="2793"/>
                    <a:pt x="6781" y="2341"/>
                  </a:cubicBezTo>
                  <a:cubicBezTo>
                    <a:pt x="6695" y="1868"/>
                    <a:pt x="6637" y="1595"/>
                    <a:pt x="6243" y="1236"/>
                  </a:cubicBezTo>
                  <a:cubicBezTo>
                    <a:pt x="5827" y="820"/>
                    <a:pt x="5382" y="490"/>
                    <a:pt x="4844" y="253"/>
                  </a:cubicBezTo>
                  <a:cubicBezTo>
                    <a:pt x="4481" y="57"/>
                    <a:pt x="4081" y="0"/>
                    <a:pt x="3658" y="0"/>
                  </a:cubicBezTo>
                  <a:close/>
                </a:path>
              </a:pathLst>
            </a:custGeom>
            <a:solidFill>
              <a:srgbClr val="383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54"/>
            <p:cNvSpPr/>
            <p:nvPr/>
          </p:nvSpPr>
          <p:spPr>
            <a:xfrm>
              <a:off x="8246088" y="2829016"/>
              <a:ext cx="121677" cy="115788"/>
            </a:xfrm>
            <a:custGeom>
              <a:avLst/>
              <a:gdLst/>
              <a:ahLst/>
              <a:cxnLst/>
              <a:rect l="l" t="t" r="r" b="b"/>
              <a:pathLst>
                <a:path w="2211" h="2104" extrusionOk="0">
                  <a:moveTo>
                    <a:pt x="1427" y="0"/>
                  </a:moveTo>
                  <a:cubicBezTo>
                    <a:pt x="1087" y="0"/>
                    <a:pt x="703" y="239"/>
                    <a:pt x="445" y="651"/>
                  </a:cubicBezTo>
                  <a:cubicBezTo>
                    <a:pt x="87" y="1189"/>
                    <a:pt x="0" y="1728"/>
                    <a:pt x="388" y="1993"/>
                  </a:cubicBezTo>
                  <a:cubicBezTo>
                    <a:pt x="508" y="2066"/>
                    <a:pt x="662" y="2103"/>
                    <a:pt x="828" y="2103"/>
                  </a:cubicBezTo>
                  <a:cubicBezTo>
                    <a:pt x="1197" y="2103"/>
                    <a:pt x="1624" y="1920"/>
                    <a:pt x="1852" y="1548"/>
                  </a:cubicBezTo>
                  <a:cubicBezTo>
                    <a:pt x="2210" y="1010"/>
                    <a:pt x="2182" y="350"/>
                    <a:pt x="1794" y="113"/>
                  </a:cubicBezTo>
                  <a:cubicBezTo>
                    <a:pt x="1685" y="37"/>
                    <a:pt x="1559" y="0"/>
                    <a:pt x="1427" y="0"/>
                  </a:cubicBezTo>
                  <a:close/>
                </a:path>
              </a:pathLst>
            </a:custGeom>
            <a:solidFill>
              <a:srgbClr val="B27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54"/>
            <p:cNvSpPr/>
            <p:nvPr/>
          </p:nvSpPr>
          <p:spPr>
            <a:xfrm>
              <a:off x="6413041" y="3659239"/>
              <a:ext cx="192779" cy="944523"/>
            </a:xfrm>
            <a:custGeom>
              <a:avLst/>
              <a:gdLst/>
              <a:ahLst/>
              <a:cxnLst/>
              <a:rect l="l" t="t" r="r" b="b"/>
              <a:pathLst>
                <a:path w="3503" h="17163" extrusionOk="0">
                  <a:moveTo>
                    <a:pt x="2182" y="1"/>
                  </a:moveTo>
                  <a:lnTo>
                    <a:pt x="1" y="17163"/>
                  </a:lnTo>
                  <a:lnTo>
                    <a:pt x="539" y="17163"/>
                  </a:lnTo>
                  <a:lnTo>
                    <a:pt x="3502" y="1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54"/>
            <p:cNvSpPr/>
            <p:nvPr/>
          </p:nvSpPr>
          <p:spPr>
            <a:xfrm>
              <a:off x="8284005" y="3659239"/>
              <a:ext cx="192339" cy="944523"/>
            </a:xfrm>
            <a:custGeom>
              <a:avLst/>
              <a:gdLst/>
              <a:ahLst/>
              <a:cxnLst/>
              <a:rect l="l" t="t" r="r" b="b"/>
              <a:pathLst>
                <a:path w="3495" h="17163" extrusionOk="0">
                  <a:moveTo>
                    <a:pt x="0" y="1"/>
                  </a:moveTo>
                  <a:lnTo>
                    <a:pt x="2956" y="17163"/>
                  </a:lnTo>
                  <a:lnTo>
                    <a:pt x="3494" y="17163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54"/>
            <p:cNvSpPr/>
            <p:nvPr/>
          </p:nvSpPr>
          <p:spPr>
            <a:xfrm>
              <a:off x="6348675" y="3558972"/>
              <a:ext cx="2155573" cy="169453"/>
            </a:xfrm>
            <a:custGeom>
              <a:avLst/>
              <a:gdLst/>
              <a:ahLst/>
              <a:cxnLst/>
              <a:rect l="l" t="t" r="r" b="b"/>
              <a:pathLst>
                <a:path w="50827" h="3079" extrusionOk="0">
                  <a:moveTo>
                    <a:pt x="25414" y="1"/>
                  </a:moveTo>
                  <a:cubicBezTo>
                    <a:pt x="16775" y="1"/>
                    <a:pt x="9148" y="266"/>
                    <a:pt x="4549" y="661"/>
                  </a:cubicBezTo>
                  <a:lnTo>
                    <a:pt x="1" y="661"/>
                  </a:lnTo>
                  <a:lnTo>
                    <a:pt x="1" y="1522"/>
                  </a:lnTo>
                  <a:cubicBezTo>
                    <a:pt x="1" y="2390"/>
                    <a:pt x="11365" y="3079"/>
                    <a:pt x="25414" y="3079"/>
                  </a:cubicBezTo>
                  <a:cubicBezTo>
                    <a:pt x="39433" y="3079"/>
                    <a:pt x="50827" y="2390"/>
                    <a:pt x="50827" y="1522"/>
                  </a:cubicBezTo>
                  <a:lnTo>
                    <a:pt x="50827" y="661"/>
                  </a:lnTo>
                  <a:lnTo>
                    <a:pt x="46249" y="661"/>
                  </a:lnTo>
                  <a:cubicBezTo>
                    <a:pt x="41643" y="266"/>
                    <a:pt x="34023" y="1"/>
                    <a:pt x="25414" y="1"/>
                  </a:cubicBez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54"/>
            <p:cNvSpPr/>
            <p:nvPr/>
          </p:nvSpPr>
          <p:spPr>
            <a:xfrm>
              <a:off x="6348675" y="3511200"/>
              <a:ext cx="2155573" cy="167857"/>
            </a:xfrm>
            <a:custGeom>
              <a:avLst/>
              <a:gdLst/>
              <a:ahLst/>
              <a:cxnLst/>
              <a:rect l="l" t="t" r="r" b="b"/>
              <a:pathLst>
                <a:path w="50827" h="3050" extrusionOk="0">
                  <a:moveTo>
                    <a:pt x="25414" y="0"/>
                  </a:moveTo>
                  <a:cubicBezTo>
                    <a:pt x="11365" y="0"/>
                    <a:pt x="1" y="689"/>
                    <a:pt x="1" y="1529"/>
                  </a:cubicBezTo>
                  <a:cubicBezTo>
                    <a:pt x="1" y="2361"/>
                    <a:pt x="11365" y="3050"/>
                    <a:pt x="25414" y="3050"/>
                  </a:cubicBezTo>
                  <a:cubicBezTo>
                    <a:pt x="39433" y="3050"/>
                    <a:pt x="50827" y="2361"/>
                    <a:pt x="50827" y="1529"/>
                  </a:cubicBezTo>
                  <a:cubicBezTo>
                    <a:pt x="50827" y="689"/>
                    <a:pt x="39433" y="0"/>
                    <a:pt x="25414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54"/>
            <p:cNvSpPr/>
            <p:nvPr/>
          </p:nvSpPr>
          <p:spPr>
            <a:xfrm>
              <a:off x="6577768" y="3192177"/>
              <a:ext cx="169445" cy="378293"/>
            </a:xfrm>
            <a:custGeom>
              <a:avLst/>
              <a:gdLst/>
              <a:ahLst/>
              <a:cxnLst/>
              <a:rect l="l" t="t" r="r" b="b"/>
              <a:pathLst>
                <a:path w="3079" h="6874" extrusionOk="0">
                  <a:moveTo>
                    <a:pt x="1" y="0"/>
                  </a:moveTo>
                  <a:lnTo>
                    <a:pt x="955" y="5647"/>
                  </a:lnTo>
                  <a:lnTo>
                    <a:pt x="3079" y="6874"/>
                  </a:lnTo>
                  <a:lnTo>
                    <a:pt x="179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54"/>
            <p:cNvSpPr/>
            <p:nvPr/>
          </p:nvSpPr>
          <p:spPr>
            <a:xfrm>
              <a:off x="6548161" y="3202028"/>
              <a:ext cx="199053" cy="368443"/>
            </a:xfrm>
            <a:custGeom>
              <a:avLst/>
              <a:gdLst/>
              <a:ahLst/>
              <a:cxnLst/>
              <a:rect l="l" t="t" r="r" b="b"/>
              <a:pathLst>
                <a:path w="3617" h="6695" extrusionOk="0">
                  <a:moveTo>
                    <a:pt x="0" y="1"/>
                  </a:moveTo>
                  <a:lnTo>
                    <a:pt x="1199" y="5468"/>
                  </a:lnTo>
                  <a:lnTo>
                    <a:pt x="3617" y="6695"/>
                  </a:lnTo>
                  <a:lnTo>
                    <a:pt x="2332" y="15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54"/>
            <p:cNvSpPr/>
            <p:nvPr/>
          </p:nvSpPr>
          <p:spPr>
            <a:xfrm>
              <a:off x="6676497" y="3192177"/>
              <a:ext cx="287875" cy="378293"/>
            </a:xfrm>
            <a:custGeom>
              <a:avLst/>
              <a:gdLst/>
              <a:ahLst/>
              <a:cxnLst/>
              <a:rect l="l" t="t" r="r" b="b"/>
              <a:pathLst>
                <a:path w="5231" h="6874" extrusionOk="0">
                  <a:moveTo>
                    <a:pt x="3853" y="0"/>
                  </a:moveTo>
                  <a:lnTo>
                    <a:pt x="0" y="1701"/>
                  </a:lnTo>
                  <a:lnTo>
                    <a:pt x="1227" y="6874"/>
                  </a:lnTo>
                  <a:lnTo>
                    <a:pt x="5231" y="5711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54"/>
            <p:cNvSpPr/>
            <p:nvPr/>
          </p:nvSpPr>
          <p:spPr>
            <a:xfrm>
              <a:off x="6676497" y="3202028"/>
              <a:ext cx="287875" cy="368443"/>
            </a:xfrm>
            <a:custGeom>
              <a:avLst/>
              <a:gdLst/>
              <a:ahLst/>
              <a:cxnLst/>
              <a:rect l="l" t="t" r="r" b="b"/>
              <a:pathLst>
                <a:path w="5231" h="6695" extrusionOk="0">
                  <a:moveTo>
                    <a:pt x="4305" y="1"/>
                  </a:moveTo>
                  <a:lnTo>
                    <a:pt x="0" y="1522"/>
                  </a:lnTo>
                  <a:lnTo>
                    <a:pt x="1227" y="6695"/>
                  </a:lnTo>
                  <a:lnTo>
                    <a:pt x="5231" y="5532"/>
                  </a:lnTo>
                  <a:lnTo>
                    <a:pt x="4305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54"/>
            <p:cNvSpPr/>
            <p:nvPr/>
          </p:nvSpPr>
          <p:spPr>
            <a:xfrm>
              <a:off x="6676497" y="3224921"/>
              <a:ext cx="300918" cy="345549"/>
            </a:xfrm>
            <a:custGeom>
              <a:avLst/>
              <a:gdLst/>
              <a:ahLst/>
              <a:cxnLst/>
              <a:rect l="l" t="t" r="r" b="b"/>
              <a:pathLst>
                <a:path w="5468" h="6279" extrusionOk="0">
                  <a:moveTo>
                    <a:pt x="4513" y="1"/>
                  </a:moveTo>
                  <a:lnTo>
                    <a:pt x="0" y="1106"/>
                  </a:lnTo>
                  <a:lnTo>
                    <a:pt x="1285" y="6279"/>
                  </a:lnTo>
                  <a:lnTo>
                    <a:pt x="5467" y="5202"/>
                  </a:lnTo>
                  <a:lnTo>
                    <a:pt x="4513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54"/>
            <p:cNvSpPr/>
            <p:nvPr/>
          </p:nvSpPr>
          <p:spPr>
            <a:xfrm>
              <a:off x="6536714" y="3224921"/>
              <a:ext cx="210499" cy="345549"/>
            </a:xfrm>
            <a:custGeom>
              <a:avLst/>
              <a:gdLst/>
              <a:ahLst/>
              <a:cxnLst/>
              <a:rect l="l" t="t" r="r" b="b"/>
              <a:pathLst>
                <a:path w="3825" h="6279" extrusionOk="0">
                  <a:moveTo>
                    <a:pt x="0" y="1"/>
                  </a:moveTo>
                  <a:lnTo>
                    <a:pt x="1048" y="4994"/>
                  </a:lnTo>
                  <a:lnTo>
                    <a:pt x="3825" y="6279"/>
                  </a:lnTo>
                  <a:lnTo>
                    <a:pt x="2540" y="11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54"/>
            <p:cNvSpPr/>
            <p:nvPr/>
          </p:nvSpPr>
          <p:spPr>
            <a:xfrm>
              <a:off x="6834441" y="3448629"/>
              <a:ext cx="241703" cy="132353"/>
            </a:xfrm>
            <a:custGeom>
              <a:avLst/>
              <a:gdLst/>
              <a:ahLst/>
              <a:cxnLst/>
              <a:rect l="l" t="t" r="r" b="b"/>
              <a:pathLst>
                <a:path w="4392" h="2405" extrusionOk="0">
                  <a:moveTo>
                    <a:pt x="2171" y="0"/>
                  </a:moveTo>
                  <a:cubicBezTo>
                    <a:pt x="2124" y="0"/>
                    <a:pt x="2077" y="1"/>
                    <a:pt x="2031" y="4"/>
                  </a:cubicBezTo>
                  <a:cubicBezTo>
                    <a:pt x="1736" y="33"/>
                    <a:pt x="1464" y="154"/>
                    <a:pt x="1198" y="269"/>
                  </a:cubicBezTo>
                  <a:cubicBezTo>
                    <a:pt x="1105" y="298"/>
                    <a:pt x="1019" y="363"/>
                    <a:pt x="1048" y="420"/>
                  </a:cubicBezTo>
                  <a:cubicBezTo>
                    <a:pt x="1048" y="477"/>
                    <a:pt x="1105" y="513"/>
                    <a:pt x="1162" y="513"/>
                  </a:cubicBezTo>
                  <a:cubicBezTo>
                    <a:pt x="1464" y="628"/>
                    <a:pt x="1794" y="571"/>
                    <a:pt x="2095" y="657"/>
                  </a:cubicBezTo>
                  <a:cubicBezTo>
                    <a:pt x="2181" y="693"/>
                    <a:pt x="2239" y="750"/>
                    <a:pt x="2239" y="807"/>
                  </a:cubicBezTo>
                  <a:cubicBezTo>
                    <a:pt x="2239" y="872"/>
                    <a:pt x="2153" y="901"/>
                    <a:pt x="2124" y="929"/>
                  </a:cubicBezTo>
                  <a:cubicBezTo>
                    <a:pt x="2031" y="958"/>
                    <a:pt x="1945" y="1015"/>
                    <a:pt x="1851" y="1051"/>
                  </a:cubicBezTo>
                  <a:cubicBezTo>
                    <a:pt x="1672" y="1137"/>
                    <a:pt x="1493" y="1195"/>
                    <a:pt x="1284" y="1231"/>
                  </a:cubicBezTo>
                  <a:cubicBezTo>
                    <a:pt x="1198" y="1231"/>
                    <a:pt x="1076" y="1195"/>
                    <a:pt x="983" y="1195"/>
                  </a:cubicBezTo>
                  <a:cubicBezTo>
                    <a:pt x="840" y="1195"/>
                    <a:pt x="718" y="1166"/>
                    <a:pt x="567" y="1166"/>
                  </a:cubicBezTo>
                  <a:cubicBezTo>
                    <a:pt x="510" y="1137"/>
                    <a:pt x="445" y="1137"/>
                    <a:pt x="359" y="1137"/>
                  </a:cubicBezTo>
                  <a:cubicBezTo>
                    <a:pt x="302" y="1166"/>
                    <a:pt x="237" y="1166"/>
                    <a:pt x="180" y="1231"/>
                  </a:cubicBezTo>
                  <a:cubicBezTo>
                    <a:pt x="151" y="1288"/>
                    <a:pt x="151" y="1346"/>
                    <a:pt x="151" y="1374"/>
                  </a:cubicBezTo>
                  <a:cubicBezTo>
                    <a:pt x="122" y="1410"/>
                    <a:pt x="58" y="1439"/>
                    <a:pt x="29" y="1496"/>
                  </a:cubicBezTo>
                  <a:cubicBezTo>
                    <a:pt x="0" y="1554"/>
                    <a:pt x="0" y="1618"/>
                    <a:pt x="29" y="1676"/>
                  </a:cubicBezTo>
                  <a:cubicBezTo>
                    <a:pt x="58" y="1676"/>
                    <a:pt x="58" y="1704"/>
                    <a:pt x="86" y="1704"/>
                  </a:cubicBezTo>
                  <a:lnTo>
                    <a:pt x="86" y="1769"/>
                  </a:lnTo>
                  <a:cubicBezTo>
                    <a:pt x="86" y="1855"/>
                    <a:pt x="180" y="1948"/>
                    <a:pt x="237" y="1977"/>
                  </a:cubicBezTo>
                  <a:cubicBezTo>
                    <a:pt x="330" y="2034"/>
                    <a:pt x="416" y="2063"/>
                    <a:pt x="510" y="2063"/>
                  </a:cubicBezTo>
                  <a:cubicBezTo>
                    <a:pt x="538" y="2156"/>
                    <a:pt x="596" y="2214"/>
                    <a:pt x="660" y="2242"/>
                  </a:cubicBezTo>
                  <a:cubicBezTo>
                    <a:pt x="746" y="2307"/>
                    <a:pt x="840" y="2307"/>
                    <a:pt x="926" y="2307"/>
                  </a:cubicBezTo>
                  <a:cubicBezTo>
                    <a:pt x="1162" y="2336"/>
                    <a:pt x="1435" y="2364"/>
                    <a:pt x="1701" y="2393"/>
                  </a:cubicBezTo>
                  <a:cubicBezTo>
                    <a:pt x="1772" y="2401"/>
                    <a:pt x="1840" y="2405"/>
                    <a:pt x="1907" y="2405"/>
                  </a:cubicBezTo>
                  <a:cubicBezTo>
                    <a:pt x="2066" y="2405"/>
                    <a:pt x="2214" y="2385"/>
                    <a:pt x="2361" y="2364"/>
                  </a:cubicBezTo>
                  <a:cubicBezTo>
                    <a:pt x="2597" y="2336"/>
                    <a:pt x="2841" y="2271"/>
                    <a:pt x="3078" y="2185"/>
                  </a:cubicBezTo>
                  <a:cubicBezTo>
                    <a:pt x="3530" y="2034"/>
                    <a:pt x="3918" y="1826"/>
                    <a:pt x="4391" y="1769"/>
                  </a:cubicBezTo>
                  <a:lnTo>
                    <a:pt x="4391" y="477"/>
                  </a:lnTo>
                  <a:cubicBezTo>
                    <a:pt x="4126" y="420"/>
                    <a:pt x="3853" y="334"/>
                    <a:pt x="3588" y="269"/>
                  </a:cubicBezTo>
                  <a:cubicBezTo>
                    <a:pt x="3149" y="132"/>
                    <a:pt x="2662" y="0"/>
                    <a:pt x="2171" y="0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54"/>
            <p:cNvSpPr/>
            <p:nvPr/>
          </p:nvSpPr>
          <p:spPr>
            <a:xfrm>
              <a:off x="7076090" y="3184417"/>
              <a:ext cx="411478" cy="393923"/>
            </a:xfrm>
            <a:custGeom>
              <a:avLst/>
              <a:gdLst/>
              <a:ahLst/>
              <a:cxnLst/>
              <a:rect l="l" t="t" r="r" b="b"/>
              <a:pathLst>
                <a:path w="7477" h="7158" extrusionOk="0">
                  <a:moveTo>
                    <a:pt x="6290" y="1"/>
                  </a:moveTo>
                  <a:cubicBezTo>
                    <a:pt x="5896" y="1"/>
                    <a:pt x="5460" y="387"/>
                    <a:pt x="5266" y="1095"/>
                  </a:cubicBezTo>
                  <a:cubicBezTo>
                    <a:pt x="4814" y="2681"/>
                    <a:pt x="4843" y="5278"/>
                    <a:pt x="4843" y="5278"/>
                  </a:cubicBezTo>
                  <a:cubicBezTo>
                    <a:pt x="4437" y="5199"/>
                    <a:pt x="3763" y="5173"/>
                    <a:pt x="3045" y="5173"/>
                  </a:cubicBezTo>
                  <a:cubicBezTo>
                    <a:pt x="1610" y="5173"/>
                    <a:pt x="0" y="5278"/>
                    <a:pt x="0" y="5278"/>
                  </a:cubicBezTo>
                  <a:lnTo>
                    <a:pt x="0" y="6570"/>
                  </a:lnTo>
                  <a:cubicBezTo>
                    <a:pt x="0" y="6570"/>
                    <a:pt x="2369" y="7158"/>
                    <a:pt x="4263" y="7158"/>
                  </a:cubicBezTo>
                  <a:cubicBezTo>
                    <a:pt x="5168" y="7158"/>
                    <a:pt x="5965" y="7024"/>
                    <a:pt x="6343" y="6627"/>
                  </a:cubicBezTo>
                  <a:cubicBezTo>
                    <a:pt x="7476" y="5372"/>
                    <a:pt x="7240" y="2200"/>
                    <a:pt x="7031" y="887"/>
                  </a:cubicBezTo>
                  <a:cubicBezTo>
                    <a:pt x="6932" y="283"/>
                    <a:pt x="6626" y="1"/>
                    <a:pt x="6290" y="1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54"/>
            <p:cNvSpPr/>
            <p:nvPr/>
          </p:nvSpPr>
          <p:spPr>
            <a:xfrm>
              <a:off x="7324838" y="3149141"/>
              <a:ext cx="180892" cy="272356"/>
            </a:xfrm>
            <a:custGeom>
              <a:avLst/>
              <a:gdLst/>
              <a:ahLst/>
              <a:cxnLst/>
              <a:rect l="l" t="t" r="r" b="b"/>
              <a:pathLst>
                <a:path w="3287" h="4949" extrusionOk="0">
                  <a:moveTo>
                    <a:pt x="1342" y="0"/>
                  </a:moveTo>
                  <a:cubicBezTo>
                    <a:pt x="0" y="1500"/>
                    <a:pt x="86" y="4728"/>
                    <a:pt x="86" y="4728"/>
                  </a:cubicBezTo>
                  <a:cubicBezTo>
                    <a:pt x="819" y="4898"/>
                    <a:pt x="1452" y="4949"/>
                    <a:pt x="1945" y="4949"/>
                  </a:cubicBezTo>
                  <a:cubicBezTo>
                    <a:pt x="2659" y="4949"/>
                    <a:pt x="3078" y="4843"/>
                    <a:pt x="3078" y="4843"/>
                  </a:cubicBezTo>
                  <a:cubicBezTo>
                    <a:pt x="3078" y="4843"/>
                    <a:pt x="3286" y="2935"/>
                    <a:pt x="2956" y="1615"/>
                  </a:cubicBezTo>
                  <a:cubicBezTo>
                    <a:pt x="2626" y="302"/>
                    <a:pt x="1342" y="0"/>
                    <a:pt x="1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54"/>
            <p:cNvSpPr/>
            <p:nvPr/>
          </p:nvSpPr>
          <p:spPr>
            <a:xfrm>
              <a:off x="7459560" y="3192177"/>
              <a:ext cx="171426" cy="378293"/>
            </a:xfrm>
            <a:custGeom>
              <a:avLst/>
              <a:gdLst/>
              <a:ahLst/>
              <a:cxnLst/>
              <a:rect l="l" t="t" r="r" b="b"/>
              <a:pathLst>
                <a:path w="3115" h="6874" extrusionOk="0">
                  <a:moveTo>
                    <a:pt x="0" y="0"/>
                  </a:moveTo>
                  <a:lnTo>
                    <a:pt x="990" y="5647"/>
                  </a:lnTo>
                  <a:lnTo>
                    <a:pt x="3114" y="6874"/>
                  </a:lnTo>
                  <a:lnTo>
                    <a:pt x="1823" y="1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54"/>
            <p:cNvSpPr/>
            <p:nvPr/>
          </p:nvSpPr>
          <p:spPr>
            <a:xfrm>
              <a:off x="7429952" y="3202028"/>
              <a:ext cx="201034" cy="368443"/>
            </a:xfrm>
            <a:custGeom>
              <a:avLst/>
              <a:gdLst/>
              <a:ahLst/>
              <a:cxnLst/>
              <a:rect l="l" t="t" r="r" b="b"/>
              <a:pathLst>
                <a:path w="3653" h="6695" extrusionOk="0">
                  <a:moveTo>
                    <a:pt x="0" y="1"/>
                  </a:moveTo>
                  <a:lnTo>
                    <a:pt x="1198" y="5468"/>
                  </a:lnTo>
                  <a:lnTo>
                    <a:pt x="3652" y="6695"/>
                  </a:lnTo>
                  <a:lnTo>
                    <a:pt x="2361" y="15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54"/>
            <p:cNvSpPr/>
            <p:nvPr/>
          </p:nvSpPr>
          <p:spPr>
            <a:xfrm>
              <a:off x="7559829" y="3192177"/>
              <a:ext cx="286334" cy="378293"/>
            </a:xfrm>
            <a:custGeom>
              <a:avLst/>
              <a:gdLst/>
              <a:ahLst/>
              <a:cxnLst/>
              <a:rect l="l" t="t" r="r" b="b"/>
              <a:pathLst>
                <a:path w="5203" h="6874" extrusionOk="0">
                  <a:moveTo>
                    <a:pt x="3861" y="0"/>
                  </a:moveTo>
                  <a:lnTo>
                    <a:pt x="1" y="1701"/>
                  </a:lnTo>
                  <a:lnTo>
                    <a:pt x="1228" y="6874"/>
                  </a:lnTo>
                  <a:lnTo>
                    <a:pt x="5202" y="5711"/>
                  </a:lnTo>
                  <a:lnTo>
                    <a:pt x="3861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54"/>
            <p:cNvSpPr/>
            <p:nvPr/>
          </p:nvSpPr>
          <p:spPr>
            <a:xfrm>
              <a:off x="7559829" y="3202028"/>
              <a:ext cx="286334" cy="368443"/>
            </a:xfrm>
            <a:custGeom>
              <a:avLst/>
              <a:gdLst/>
              <a:ahLst/>
              <a:cxnLst/>
              <a:rect l="l" t="t" r="r" b="b"/>
              <a:pathLst>
                <a:path w="5203" h="6695" extrusionOk="0">
                  <a:moveTo>
                    <a:pt x="4306" y="1"/>
                  </a:moveTo>
                  <a:lnTo>
                    <a:pt x="1" y="1522"/>
                  </a:lnTo>
                  <a:lnTo>
                    <a:pt x="1228" y="6695"/>
                  </a:lnTo>
                  <a:lnTo>
                    <a:pt x="5202" y="5532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54"/>
            <p:cNvSpPr/>
            <p:nvPr/>
          </p:nvSpPr>
          <p:spPr>
            <a:xfrm>
              <a:off x="7559829" y="3224921"/>
              <a:ext cx="299762" cy="345549"/>
            </a:xfrm>
            <a:custGeom>
              <a:avLst/>
              <a:gdLst/>
              <a:ahLst/>
              <a:cxnLst/>
              <a:rect l="l" t="t" r="r" b="b"/>
              <a:pathLst>
                <a:path w="5447" h="6279" extrusionOk="0">
                  <a:moveTo>
                    <a:pt x="4485" y="1"/>
                  </a:moveTo>
                  <a:lnTo>
                    <a:pt x="1" y="1106"/>
                  </a:lnTo>
                  <a:lnTo>
                    <a:pt x="1292" y="6279"/>
                  </a:lnTo>
                  <a:lnTo>
                    <a:pt x="5446" y="5202"/>
                  </a:lnTo>
                  <a:lnTo>
                    <a:pt x="4485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54"/>
            <p:cNvSpPr/>
            <p:nvPr/>
          </p:nvSpPr>
          <p:spPr>
            <a:xfrm>
              <a:off x="7418505" y="3224921"/>
              <a:ext cx="212480" cy="345549"/>
            </a:xfrm>
            <a:custGeom>
              <a:avLst/>
              <a:gdLst/>
              <a:ahLst/>
              <a:cxnLst/>
              <a:rect l="l" t="t" r="r" b="b"/>
              <a:pathLst>
                <a:path w="3861" h="6279" extrusionOk="0">
                  <a:moveTo>
                    <a:pt x="0" y="1"/>
                  </a:moveTo>
                  <a:lnTo>
                    <a:pt x="1048" y="4994"/>
                  </a:lnTo>
                  <a:lnTo>
                    <a:pt x="3860" y="6279"/>
                  </a:lnTo>
                  <a:lnTo>
                    <a:pt x="2569" y="11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54"/>
            <p:cNvSpPr/>
            <p:nvPr/>
          </p:nvSpPr>
          <p:spPr>
            <a:xfrm>
              <a:off x="7717773" y="3448629"/>
              <a:ext cx="240547" cy="132353"/>
            </a:xfrm>
            <a:custGeom>
              <a:avLst/>
              <a:gdLst/>
              <a:ahLst/>
              <a:cxnLst/>
              <a:rect l="l" t="t" r="r" b="b"/>
              <a:pathLst>
                <a:path w="4371" h="2405" extrusionOk="0">
                  <a:moveTo>
                    <a:pt x="2172" y="0"/>
                  </a:moveTo>
                  <a:cubicBezTo>
                    <a:pt x="2127" y="0"/>
                    <a:pt x="2083" y="1"/>
                    <a:pt x="2038" y="4"/>
                  </a:cubicBezTo>
                  <a:cubicBezTo>
                    <a:pt x="1737" y="33"/>
                    <a:pt x="1436" y="154"/>
                    <a:pt x="1170" y="269"/>
                  </a:cubicBezTo>
                  <a:cubicBezTo>
                    <a:pt x="1113" y="298"/>
                    <a:pt x="1019" y="363"/>
                    <a:pt x="1019" y="420"/>
                  </a:cubicBezTo>
                  <a:cubicBezTo>
                    <a:pt x="1048" y="477"/>
                    <a:pt x="1113" y="513"/>
                    <a:pt x="1141" y="513"/>
                  </a:cubicBezTo>
                  <a:cubicBezTo>
                    <a:pt x="1436" y="628"/>
                    <a:pt x="1766" y="571"/>
                    <a:pt x="2067" y="657"/>
                  </a:cubicBezTo>
                  <a:cubicBezTo>
                    <a:pt x="2153" y="693"/>
                    <a:pt x="2246" y="750"/>
                    <a:pt x="2246" y="807"/>
                  </a:cubicBezTo>
                  <a:cubicBezTo>
                    <a:pt x="2218" y="872"/>
                    <a:pt x="2153" y="901"/>
                    <a:pt x="2096" y="929"/>
                  </a:cubicBezTo>
                  <a:cubicBezTo>
                    <a:pt x="2010" y="958"/>
                    <a:pt x="1945" y="1015"/>
                    <a:pt x="1859" y="1051"/>
                  </a:cubicBezTo>
                  <a:cubicBezTo>
                    <a:pt x="1680" y="1137"/>
                    <a:pt x="1471" y="1195"/>
                    <a:pt x="1256" y="1231"/>
                  </a:cubicBezTo>
                  <a:cubicBezTo>
                    <a:pt x="1170" y="1231"/>
                    <a:pt x="1048" y="1195"/>
                    <a:pt x="962" y="1195"/>
                  </a:cubicBezTo>
                  <a:cubicBezTo>
                    <a:pt x="840" y="1195"/>
                    <a:pt x="689" y="1166"/>
                    <a:pt x="575" y="1166"/>
                  </a:cubicBezTo>
                  <a:cubicBezTo>
                    <a:pt x="481" y="1137"/>
                    <a:pt x="424" y="1137"/>
                    <a:pt x="359" y="1137"/>
                  </a:cubicBezTo>
                  <a:cubicBezTo>
                    <a:pt x="273" y="1166"/>
                    <a:pt x="216" y="1166"/>
                    <a:pt x="180" y="1231"/>
                  </a:cubicBezTo>
                  <a:cubicBezTo>
                    <a:pt x="151" y="1288"/>
                    <a:pt x="123" y="1346"/>
                    <a:pt x="151" y="1374"/>
                  </a:cubicBezTo>
                  <a:cubicBezTo>
                    <a:pt x="94" y="1410"/>
                    <a:pt x="65" y="1439"/>
                    <a:pt x="36" y="1496"/>
                  </a:cubicBezTo>
                  <a:cubicBezTo>
                    <a:pt x="1" y="1554"/>
                    <a:pt x="1" y="1618"/>
                    <a:pt x="36" y="1676"/>
                  </a:cubicBezTo>
                  <a:lnTo>
                    <a:pt x="65" y="1704"/>
                  </a:lnTo>
                  <a:lnTo>
                    <a:pt x="65" y="1769"/>
                  </a:lnTo>
                  <a:cubicBezTo>
                    <a:pt x="94" y="1855"/>
                    <a:pt x="151" y="1948"/>
                    <a:pt x="245" y="1977"/>
                  </a:cubicBezTo>
                  <a:cubicBezTo>
                    <a:pt x="302" y="2034"/>
                    <a:pt x="395" y="2063"/>
                    <a:pt x="481" y="2063"/>
                  </a:cubicBezTo>
                  <a:cubicBezTo>
                    <a:pt x="510" y="2156"/>
                    <a:pt x="575" y="2214"/>
                    <a:pt x="661" y="2242"/>
                  </a:cubicBezTo>
                  <a:cubicBezTo>
                    <a:pt x="718" y="2307"/>
                    <a:pt x="811" y="2307"/>
                    <a:pt x="897" y="2307"/>
                  </a:cubicBezTo>
                  <a:cubicBezTo>
                    <a:pt x="1170" y="2336"/>
                    <a:pt x="1436" y="2364"/>
                    <a:pt x="1708" y="2393"/>
                  </a:cubicBezTo>
                  <a:cubicBezTo>
                    <a:pt x="1769" y="2401"/>
                    <a:pt x="1830" y="2405"/>
                    <a:pt x="1892" y="2405"/>
                  </a:cubicBezTo>
                  <a:cubicBezTo>
                    <a:pt x="2041" y="2405"/>
                    <a:pt x="2196" y="2385"/>
                    <a:pt x="2368" y="2364"/>
                  </a:cubicBezTo>
                  <a:cubicBezTo>
                    <a:pt x="2605" y="2336"/>
                    <a:pt x="2842" y="2271"/>
                    <a:pt x="3086" y="2185"/>
                  </a:cubicBezTo>
                  <a:cubicBezTo>
                    <a:pt x="3502" y="2034"/>
                    <a:pt x="3918" y="1826"/>
                    <a:pt x="4370" y="1769"/>
                  </a:cubicBezTo>
                  <a:lnTo>
                    <a:pt x="4370" y="477"/>
                  </a:lnTo>
                  <a:cubicBezTo>
                    <a:pt x="4097" y="420"/>
                    <a:pt x="3861" y="334"/>
                    <a:pt x="3588" y="269"/>
                  </a:cubicBezTo>
                  <a:cubicBezTo>
                    <a:pt x="3129" y="132"/>
                    <a:pt x="2641" y="0"/>
                    <a:pt x="2172" y="0"/>
                  </a:cubicBezTo>
                  <a:close/>
                </a:path>
              </a:pathLst>
            </a:custGeom>
            <a:solidFill>
              <a:srgbClr val="B27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54"/>
            <p:cNvSpPr/>
            <p:nvPr/>
          </p:nvSpPr>
          <p:spPr>
            <a:xfrm>
              <a:off x="7958266" y="3184417"/>
              <a:ext cx="413019" cy="393923"/>
            </a:xfrm>
            <a:custGeom>
              <a:avLst/>
              <a:gdLst/>
              <a:ahLst/>
              <a:cxnLst/>
              <a:rect l="l" t="t" r="r" b="b"/>
              <a:pathLst>
                <a:path w="7505" h="7158" extrusionOk="0">
                  <a:moveTo>
                    <a:pt x="6293" y="1"/>
                  </a:moveTo>
                  <a:cubicBezTo>
                    <a:pt x="5896" y="1"/>
                    <a:pt x="5466" y="387"/>
                    <a:pt x="5288" y="1095"/>
                  </a:cubicBezTo>
                  <a:cubicBezTo>
                    <a:pt x="4814" y="2681"/>
                    <a:pt x="4872" y="5278"/>
                    <a:pt x="4872" y="5278"/>
                  </a:cubicBezTo>
                  <a:cubicBezTo>
                    <a:pt x="4463" y="5199"/>
                    <a:pt x="3785" y="5173"/>
                    <a:pt x="3063" y="5173"/>
                  </a:cubicBezTo>
                  <a:cubicBezTo>
                    <a:pt x="1620" y="5173"/>
                    <a:pt x="0" y="5278"/>
                    <a:pt x="0" y="5278"/>
                  </a:cubicBezTo>
                  <a:lnTo>
                    <a:pt x="0" y="6570"/>
                  </a:lnTo>
                  <a:cubicBezTo>
                    <a:pt x="0" y="6570"/>
                    <a:pt x="2382" y="7158"/>
                    <a:pt x="4274" y="7158"/>
                  </a:cubicBezTo>
                  <a:cubicBezTo>
                    <a:pt x="5177" y="7158"/>
                    <a:pt x="5969" y="7024"/>
                    <a:pt x="6335" y="6627"/>
                  </a:cubicBezTo>
                  <a:cubicBezTo>
                    <a:pt x="7505" y="5372"/>
                    <a:pt x="7261" y="2200"/>
                    <a:pt x="7053" y="887"/>
                  </a:cubicBezTo>
                  <a:cubicBezTo>
                    <a:pt x="6944" y="283"/>
                    <a:pt x="6631" y="1"/>
                    <a:pt x="6293" y="1"/>
                  </a:cubicBezTo>
                  <a:close/>
                </a:path>
              </a:pathLst>
            </a:custGeom>
            <a:solidFill>
              <a:srgbClr val="B27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54"/>
            <p:cNvSpPr/>
            <p:nvPr/>
          </p:nvSpPr>
          <p:spPr>
            <a:xfrm>
              <a:off x="8208170" y="3144408"/>
              <a:ext cx="179351" cy="278024"/>
            </a:xfrm>
            <a:custGeom>
              <a:avLst/>
              <a:gdLst/>
              <a:ahLst/>
              <a:cxnLst/>
              <a:rect l="l" t="t" r="r" b="b"/>
              <a:pathLst>
                <a:path w="3259" h="5052" extrusionOk="0">
                  <a:moveTo>
                    <a:pt x="1350" y="0"/>
                  </a:moveTo>
                  <a:cubicBezTo>
                    <a:pt x="1" y="1492"/>
                    <a:pt x="94" y="4814"/>
                    <a:pt x="94" y="4814"/>
                  </a:cubicBezTo>
                  <a:cubicBezTo>
                    <a:pt x="776" y="4965"/>
                    <a:pt x="1766" y="5022"/>
                    <a:pt x="2246" y="5051"/>
                  </a:cubicBezTo>
                  <a:lnTo>
                    <a:pt x="2454" y="4334"/>
                  </a:lnTo>
                  <a:lnTo>
                    <a:pt x="2569" y="4994"/>
                  </a:lnTo>
                  <a:cubicBezTo>
                    <a:pt x="2749" y="4965"/>
                    <a:pt x="3079" y="4929"/>
                    <a:pt x="3079" y="4929"/>
                  </a:cubicBezTo>
                  <a:cubicBezTo>
                    <a:pt x="3079" y="4929"/>
                    <a:pt x="3258" y="3021"/>
                    <a:pt x="2964" y="1701"/>
                  </a:cubicBezTo>
                  <a:cubicBezTo>
                    <a:pt x="2634" y="388"/>
                    <a:pt x="1350" y="0"/>
                    <a:pt x="1350" y="0"/>
                  </a:cubicBez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54"/>
            <p:cNvSpPr/>
            <p:nvPr/>
          </p:nvSpPr>
          <p:spPr>
            <a:xfrm>
              <a:off x="8047089" y="2953665"/>
              <a:ext cx="45842" cy="39568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689" y="1"/>
                  </a:moveTo>
                  <a:cubicBezTo>
                    <a:pt x="689" y="29"/>
                    <a:pt x="653" y="29"/>
                    <a:pt x="653" y="29"/>
                  </a:cubicBezTo>
                  <a:lnTo>
                    <a:pt x="653" y="87"/>
                  </a:lnTo>
                  <a:cubicBezTo>
                    <a:pt x="689" y="115"/>
                    <a:pt x="718" y="180"/>
                    <a:pt x="718" y="209"/>
                  </a:cubicBezTo>
                  <a:lnTo>
                    <a:pt x="718" y="324"/>
                  </a:lnTo>
                  <a:lnTo>
                    <a:pt x="718" y="417"/>
                  </a:lnTo>
                  <a:cubicBezTo>
                    <a:pt x="718" y="446"/>
                    <a:pt x="689" y="446"/>
                    <a:pt x="689" y="474"/>
                  </a:cubicBezTo>
                  <a:cubicBezTo>
                    <a:pt x="689" y="503"/>
                    <a:pt x="653" y="503"/>
                    <a:pt x="625" y="539"/>
                  </a:cubicBezTo>
                  <a:lnTo>
                    <a:pt x="653" y="539"/>
                  </a:lnTo>
                  <a:cubicBezTo>
                    <a:pt x="625" y="539"/>
                    <a:pt x="596" y="567"/>
                    <a:pt x="567" y="567"/>
                  </a:cubicBezTo>
                  <a:cubicBezTo>
                    <a:pt x="567" y="596"/>
                    <a:pt x="538" y="596"/>
                    <a:pt x="510" y="596"/>
                  </a:cubicBezTo>
                  <a:cubicBezTo>
                    <a:pt x="474" y="625"/>
                    <a:pt x="445" y="625"/>
                    <a:pt x="445" y="625"/>
                  </a:cubicBezTo>
                  <a:cubicBezTo>
                    <a:pt x="417" y="625"/>
                    <a:pt x="388" y="625"/>
                    <a:pt x="359" y="596"/>
                  </a:cubicBezTo>
                  <a:cubicBezTo>
                    <a:pt x="330" y="596"/>
                    <a:pt x="295" y="596"/>
                    <a:pt x="295" y="567"/>
                  </a:cubicBezTo>
                  <a:cubicBezTo>
                    <a:pt x="266" y="567"/>
                    <a:pt x="237" y="539"/>
                    <a:pt x="237" y="539"/>
                  </a:cubicBezTo>
                  <a:cubicBezTo>
                    <a:pt x="208" y="503"/>
                    <a:pt x="180" y="474"/>
                    <a:pt x="151" y="446"/>
                  </a:cubicBezTo>
                  <a:cubicBezTo>
                    <a:pt x="151" y="388"/>
                    <a:pt x="115" y="359"/>
                    <a:pt x="115" y="324"/>
                  </a:cubicBezTo>
                  <a:cubicBezTo>
                    <a:pt x="95" y="303"/>
                    <a:pt x="75" y="283"/>
                    <a:pt x="54" y="283"/>
                  </a:cubicBezTo>
                  <a:cubicBezTo>
                    <a:pt x="46" y="283"/>
                    <a:pt x="37" y="286"/>
                    <a:pt x="29" y="295"/>
                  </a:cubicBezTo>
                  <a:cubicBezTo>
                    <a:pt x="0" y="295"/>
                    <a:pt x="0" y="324"/>
                    <a:pt x="0" y="359"/>
                  </a:cubicBezTo>
                  <a:cubicBezTo>
                    <a:pt x="58" y="474"/>
                    <a:pt x="115" y="625"/>
                    <a:pt x="266" y="682"/>
                  </a:cubicBezTo>
                  <a:cubicBezTo>
                    <a:pt x="330" y="718"/>
                    <a:pt x="388" y="718"/>
                    <a:pt x="445" y="718"/>
                  </a:cubicBezTo>
                  <a:cubicBezTo>
                    <a:pt x="474" y="718"/>
                    <a:pt x="538" y="718"/>
                    <a:pt x="596" y="682"/>
                  </a:cubicBezTo>
                  <a:cubicBezTo>
                    <a:pt x="653" y="654"/>
                    <a:pt x="689" y="625"/>
                    <a:pt x="747" y="596"/>
                  </a:cubicBezTo>
                  <a:cubicBezTo>
                    <a:pt x="775" y="539"/>
                    <a:pt x="804" y="503"/>
                    <a:pt x="804" y="446"/>
                  </a:cubicBezTo>
                  <a:cubicBezTo>
                    <a:pt x="833" y="388"/>
                    <a:pt x="833" y="324"/>
                    <a:pt x="833" y="237"/>
                  </a:cubicBezTo>
                  <a:cubicBezTo>
                    <a:pt x="804" y="180"/>
                    <a:pt x="804" y="115"/>
                    <a:pt x="747" y="29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54"/>
            <p:cNvSpPr/>
            <p:nvPr/>
          </p:nvSpPr>
          <p:spPr>
            <a:xfrm>
              <a:off x="8114614" y="2882618"/>
              <a:ext cx="26085" cy="39788"/>
            </a:xfrm>
            <a:custGeom>
              <a:avLst/>
              <a:gdLst/>
              <a:ahLst/>
              <a:cxnLst/>
              <a:rect l="l" t="t" r="r" b="b"/>
              <a:pathLst>
                <a:path w="474" h="723" extrusionOk="0">
                  <a:moveTo>
                    <a:pt x="237" y="0"/>
                  </a:moveTo>
                  <a:cubicBezTo>
                    <a:pt x="86" y="0"/>
                    <a:pt x="0" y="151"/>
                    <a:pt x="0" y="359"/>
                  </a:cubicBezTo>
                  <a:cubicBezTo>
                    <a:pt x="0" y="556"/>
                    <a:pt x="96" y="722"/>
                    <a:pt x="206" y="722"/>
                  </a:cubicBezTo>
                  <a:cubicBezTo>
                    <a:pt x="216" y="722"/>
                    <a:pt x="227" y="721"/>
                    <a:pt x="237" y="718"/>
                  </a:cubicBezTo>
                  <a:cubicBezTo>
                    <a:pt x="388" y="718"/>
                    <a:pt x="474" y="574"/>
                    <a:pt x="474" y="359"/>
                  </a:cubicBezTo>
                  <a:cubicBezTo>
                    <a:pt x="474" y="151"/>
                    <a:pt x="359" y="0"/>
                    <a:pt x="237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54"/>
            <p:cNvSpPr/>
            <p:nvPr/>
          </p:nvSpPr>
          <p:spPr>
            <a:xfrm>
              <a:off x="7991011" y="2881022"/>
              <a:ext cx="28067" cy="41109"/>
            </a:xfrm>
            <a:custGeom>
              <a:avLst/>
              <a:gdLst/>
              <a:ahLst/>
              <a:cxnLst/>
              <a:rect l="l" t="t" r="r" b="b"/>
              <a:pathLst>
                <a:path w="510" h="747" extrusionOk="0">
                  <a:moveTo>
                    <a:pt x="237" y="1"/>
                  </a:moveTo>
                  <a:cubicBezTo>
                    <a:pt x="123" y="1"/>
                    <a:pt x="1" y="180"/>
                    <a:pt x="1" y="388"/>
                  </a:cubicBezTo>
                  <a:cubicBezTo>
                    <a:pt x="1" y="567"/>
                    <a:pt x="123" y="747"/>
                    <a:pt x="273" y="747"/>
                  </a:cubicBezTo>
                  <a:cubicBezTo>
                    <a:pt x="388" y="747"/>
                    <a:pt x="510" y="567"/>
                    <a:pt x="510" y="359"/>
                  </a:cubicBezTo>
                  <a:cubicBezTo>
                    <a:pt x="481" y="151"/>
                    <a:pt x="388" y="1"/>
                    <a:pt x="237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54"/>
            <p:cNvSpPr/>
            <p:nvPr/>
          </p:nvSpPr>
          <p:spPr>
            <a:xfrm>
              <a:off x="8033661" y="2861265"/>
              <a:ext cx="34781" cy="90473"/>
            </a:xfrm>
            <a:custGeom>
              <a:avLst/>
              <a:gdLst/>
              <a:ahLst/>
              <a:cxnLst/>
              <a:rect l="l" t="t" r="r" b="b"/>
              <a:pathLst>
                <a:path w="632" h="1644" extrusionOk="0">
                  <a:moveTo>
                    <a:pt x="510" y="1"/>
                  </a:moveTo>
                  <a:cubicBezTo>
                    <a:pt x="481" y="1"/>
                    <a:pt x="481" y="1"/>
                    <a:pt x="481" y="29"/>
                  </a:cubicBezTo>
                  <a:cubicBezTo>
                    <a:pt x="452" y="29"/>
                    <a:pt x="452" y="65"/>
                    <a:pt x="452" y="65"/>
                  </a:cubicBezTo>
                  <a:cubicBezTo>
                    <a:pt x="424" y="302"/>
                    <a:pt x="452" y="539"/>
                    <a:pt x="452" y="783"/>
                  </a:cubicBezTo>
                  <a:lnTo>
                    <a:pt x="452" y="898"/>
                  </a:lnTo>
                  <a:cubicBezTo>
                    <a:pt x="382" y="881"/>
                    <a:pt x="324" y="864"/>
                    <a:pt x="269" y="864"/>
                  </a:cubicBezTo>
                  <a:cubicBezTo>
                    <a:pt x="229" y="864"/>
                    <a:pt x="191" y="873"/>
                    <a:pt x="151" y="898"/>
                  </a:cubicBezTo>
                  <a:cubicBezTo>
                    <a:pt x="94" y="926"/>
                    <a:pt x="65" y="962"/>
                    <a:pt x="36" y="1020"/>
                  </a:cubicBezTo>
                  <a:cubicBezTo>
                    <a:pt x="0" y="1048"/>
                    <a:pt x="0" y="1106"/>
                    <a:pt x="0" y="1142"/>
                  </a:cubicBezTo>
                  <a:lnTo>
                    <a:pt x="0" y="1321"/>
                  </a:lnTo>
                  <a:cubicBezTo>
                    <a:pt x="36" y="1378"/>
                    <a:pt x="65" y="1436"/>
                    <a:pt x="94" y="1464"/>
                  </a:cubicBezTo>
                  <a:cubicBezTo>
                    <a:pt x="122" y="1529"/>
                    <a:pt x="180" y="1558"/>
                    <a:pt x="244" y="1586"/>
                  </a:cubicBezTo>
                  <a:cubicBezTo>
                    <a:pt x="302" y="1615"/>
                    <a:pt x="359" y="1644"/>
                    <a:pt x="424" y="1644"/>
                  </a:cubicBezTo>
                  <a:cubicBezTo>
                    <a:pt x="452" y="1644"/>
                    <a:pt x="481" y="1644"/>
                    <a:pt x="481" y="1615"/>
                  </a:cubicBezTo>
                  <a:cubicBezTo>
                    <a:pt x="510" y="1615"/>
                    <a:pt x="510" y="1586"/>
                    <a:pt x="510" y="1586"/>
                  </a:cubicBezTo>
                  <a:cubicBezTo>
                    <a:pt x="510" y="1529"/>
                    <a:pt x="481" y="1500"/>
                    <a:pt x="452" y="1464"/>
                  </a:cubicBezTo>
                  <a:lnTo>
                    <a:pt x="359" y="1464"/>
                  </a:lnTo>
                  <a:cubicBezTo>
                    <a:pt x="330" y="1464"/>
                    <a:pt x="330" y="1436"/>
                    <a:pt x="302" y="1436"/>
                  </a:cubicBezTo>
                  <a:cubicBezTo>
                    <a:pt x="273" y="1436"/>
                    <a:pt x="273" y="1407"/>
                    <a:pt x="244" y="1407"/>
                  </a:cubicBezTo>
                  <a:cubicBezTo>
                    <a:pt x="244" y="1378"/>
                    <a:pt x="216" y="1350"/>
                    <a:pt x="216" y="1321"/>
                  </a:cubicBezTo>
                  <a:cubicBezTo>
                    <a:pt x="180" y="1321"/>
                    <a:pt x="180" y="1285"/>
                    <a:pt x="151" y="1256"/>
                  </a:cubicBezTo>
                  <a:lnTo>
                    <a:pt x="151" y="1170"/>
                  </a:lnTo>
                  <a:lnTo>
                    <a:pt x="151" y="1106"/>
                  </a:lnTo>
                  <a:cubicBezTo>
                    <a:pt x="180" y="1106"/>
                    <a:pt x="180" y="1077"/>
                    <a:pt x="180" y="1077"/>
                  </a:cubicBezTo>
                  <a:lnTo>
                    <a:pt x="216" y="1048"/>
                  </a:lnTo>
                  <a:cubicBezTo>
                    <a:pt x="244" y="1048"/>
                    <a:pt x="244" y="1020"/>
                    <a:pt x="244" y="1020"/>
                  </a:cubicBezTo>
                  <a:lnTo>
                    <a:pt x="302" y="1020"/>
                  </a:lnTo>
                  <a:cubicBezTo>
                    <a:pt x="330" y="1020"/>
                    <a:pt x="330" y="1020"/>
                    <a:pt x="359" y="1048"/>
                  </a:cubicBezTo>
                  <a:cubicBezTo>
                    <a:pt x="395" y="1048"/>
                    <a:pt x="452" y="1048"/>
                    <a:pt x="481" y="1077"/>
                  </a:cubicBezTo>
                  <a:cubicBezTo>
                    <a:pt x="489" y="1085"/>
                    <a:pt x="499" y="1088"/>
                    <a:pt x="511" y="1088"/>
                  </a:cubicBezTo>
                  <a:cubicBezTo>
                    <a:pt x="542" y="1088"/>
                    <a:pt x="582" y="1062"/>
                    <a:pt x="603" y="1020"/>
                  </a:cubicBezTo>
                  <a:cubicBezTo>
                    <a:pt x="632" y="747"/>
                    <a:pt x="603" y="453"/>
                    <a:pt x="603" y="180"/>
                  </a:cubicBezTo>
                  <a:lnTo>
                    <a:pt x="603" y="94"/>
                  </a:lnTo>
                  <a:lnTo>
                    <a:pt x="603" y="29"/>
                  </a:lnTo>
                  <a:cubicBezTo>
                    <a:pt x="574" y="29"/>
                    <a:pt x="574" y="1"/>
                    <a:pt x="539" y="1"/>
                  </a:cubicBezTo>
                  <a:close/>
                </a:path>
              </a:pathLst>
            </a:custGeom>
            <a:solidFill>
              <a:srgbClr val="7E3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54"/>
            <p:cNvSpPr/>
            <p:nvPr/>
          </p:nvSpPr>
          <p:spPr>
            <a:xfrm>
              <a:off x="8096454" y="2806122"/>
              <a:ext cx="72313" cy="40229"/>
            </a:xfrm>
            <a:custGeom>
              <a:avLst/>
              <a:gdLst/>
              <a:ahLst/>
              <a:cxnLst/>
              <a:rect l="l" t="t" r="r" b="b"/>
              <a:pathLst>
                <a:path w="1314" h="731" extrusionOk="0">
                  <a:moveTo>
                    <a:pt x="317" y="1"/>
                  </a:moveTo>
                  <a:cubicBezTo>
                    <a:pt x="239" y="1"/>
                    <a:pt x="158" y="15"/>
                    <a:pt x="86" y="49"/>
                  </a:cubicBezTo>
                  <a:cubicBezTo>
                    <a:pt x="29" y="77"/>
                    <a:pt x="0" y="135"/>
                    <a:pt x="29" y="228"/>
                  </a:cubicBezTo>
                  <a:cubicBezTo>
                    <a:pt x="29" y="251"/>
                    <a:pt x="67" y="293"/>
                    <a:pt x="115" y="293"/>
                  </a:cubicBezTo>
                  <a:cubicBezTo>
                    <a:pt x="127" y="293"/>
                    <a:pt x="139" y="291"/>
                    <a:pt x="151" y="285"/>
                  </a:cubicBezTo>
                  <a:lnTo>
                    <a:pt x="294" y="285"/>
                  </a:lnTo>
                  <a:cubicBezTo>
                    <a:pt x="330" y="285"/>
                    <a:pt x="388" y="257"/>
                    <a:pt x="416" y="257"/>
                  </a:cubicBezTo>
                  <a:cubicBezTo>
                    <a:pt x="510" y="285"/>
                    <a:pt x="596" y="285"/>
                    <a:pt x="689" y="314"/>
                  </a:cubicBezTo>
                  <a:cubicBezTo>
                    <a:pt x="775" y="350"/>
                    <a:pt x="833" y="379"/>
                    <a:pt x="926" y="407"/>
                  </a:cubicBezTo>
                  <a:cubicBezTo>
                    <a:pt x="983" y="465"/>
                    <a:pt x="1048" y="493"/>
                    <a:pt x="1105" y="558"/>
                  </a:cubicBezTo>
                  <a:cubicBezTo>
                    <a:pt x="1163" y="615"/>
                    <a:pt x="1191" y="644"/>
                    <a:pt x="1227" y="709"/>
                  </a:cubicBezTo>
                  <a:cubicBezTo>
                    <a:pt x="1227" y="723"/>
                    <a:pt x="1241" y="730"/>
                    <a:pt x="1256" y="730"/>
                  </a:cubicBezTo>
                  <a:cubicBezTo>
                    <a:pt x="1270" y="730"/>
                    <a:pt x="1285" y="723"/>
                    <a:pt x="1285" y="709"/>
                  </a:cubicBezTo>
                  <a:cubicBezTo>
                    <a:pt x="1313" y="709"/>
                    <a:pt x="1313" y="673"/>
                    <a:pt x="1313" y="644"/>
                  </a:cubicBezTo>
                  <a:cubicBezTo>
                    <a:pt x="1256" y="558"/>
                    <a:pt x="1163" y="436"/>
                    <a:pt x="1105" y="379"/>
                  </a:cubicBezTo>
                  <a:cubicBezTo>
                    <a:pt x="1012" y="285"/>
                    <a:pt x="926" y="199"/>
                    <a:pt x="833" y="135"/>
                  </a:cubicBezTo>
                  <a:cubicBezTo>
                    <a:pt x="775" y="106"/>
                    <a:pt x="718" y="77"/>
                    <a:pt x="653" y="49"/>
                  </a:cubicBezTo>
                  <a:cubicBezTo>
                    <a:pt x="596" y="49"/>
                    <a:pt x="538" y="20"/>
                    <a:pt x="474" y="20"/>
                  </a:cubicBezTo>
                  <a:cubicBezTo>
                    <a:pt x="426" y="8"/>
                    <a:pt x="373" y="1"/>
                    <a:pt x="317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54"/>
            <p:cNvSpPr/>
            <p:nvPr/>
          </p:nvSpPr>
          <p:spPr>
            <a:xfrm>
              <a:off x="7962999" y="2810910"/>
              <a:ext cx="59270" cy="41274"/>
            </a:xfrm>
            <a:custGeom>
              <a:avLst/>
              <a:gdLst/>
              <a:ahLst/>
              <a:cxnLst/>
              <a:rect l="l" t="t" r="r" b="b"/>
              <a:pathLst>
                <a:path w="1077" h="750" extrusionOk="0">
                  <a:moveTo>
                    <a:pt x="841" y="0"/>
                  </a:moveTo>
                  <a:cubicBezTo>
                    <a:pt x="773" y="0"/>
                    <a:pt x="711" y="14"/>
                    <a:pt x="660" y="48"/>
                  </a:cubicBezTo>
                  <a:cubicBezTo>
                    <a:pt x="603" y="48"/>
                    <a:pt x="538" y="84"/>
                    <a:pt x="510" y="112"/>
                  </a:cubicBezTo>
                  <a:cubicBezTo>
                    <a:pt x="452" y="141"/>
                    <a:pt x="423" y="170"/>
                    <a:pt x="359" y="198"/>
                  </a:cubicBezTo>
                  <a:cubicBezTo>
                    <a:pt x="302" y="263"/>
                    <a:pt x="208" y="349"/>
                    <a:pt x="151" y="406"/>
                  </a:cubicBezTo>
                  <a:cubicBezTo>
                    <a:pt x="93" y="500"/>
                    <a:pt x="65" y="586"/>
                    <a:pt x="0" y="679"/>
                  </a:cubicBezTo>
                  <a:cubicBezTo>
                    <a:pt x="0" y="708"/>
                    <a:pt x="0" y="736"/>
                    <a:pt x="29" y="736"/>
                  </a:cubicBezTo>
                  <a:cubicBezTo>
                    <a:pt x="41" y="746"/>
                    <a:pt x="52" y="749"/>
                    <a:pt x="62" y="749"/>
                  </a:cubicBezTo>
                  <a:cubicBezTo>
                    <a:pt x="81" y="749"/>
                    <a:pt x="93" y="736"/>
                    <a:pt x="93" y="736"/>
                  </a:cubicBezTo>
                  <a:cubicBezTo>
                    <a:pt x="122" y="679"/>
                    <a:pt x="151" y="650"/>
                    <a:pt x="180" y="586"/>
                  </a:cubicBezTo>
                  <a:cubicBezTo>
                    <a:pt x="208" y="528"/>
                    <a:pt x="273" y="500"/>
                    <a:pt x="302" y="442"/>
                  </a:cubicBezTo>
                  <a:cubicBezTo>
                    <a:pt x="359" y="378"/>
                    <a:pt x="452" y="349"/>
                    <a:pt x="510" y="320"/>
                  </a:cubicBezTo>
                  <a:cubicBezTo>
                    <a:pt x="567" y="292"/>
                    <a:pt x="660" y="263"/>
                    <a:pt x="718" y="263"/>
                  </a:cubicBezTo>
                  <a:lnTo>
                    <a:pt x="840" y="263"/>
                  </a:lnTo>
                  <a:cubicBezTo>
                    <a:pt x="849" y="251"/>
                    <a:pt x="862" y="247"/>
                    <a:pt x="876" y="247"/>
                  </a:cubicBezTo>
                  <a:cubicBezTo>
                    <a:pt x="904" y="247"/>
                    <a:pt x="938" y="263"/>
                    <a:pt x="962" y="263"/>
                  </a:cubicBezTo>
                  <a:cubicBezTo>
                    <a:pt x="1019" y="263"/>
                    <a:pt x="1048" y="198"/>
                    <a:pt x="1076" y="170"/>
                  </a:cubicBezTo>
                  <a:cubicBezTo>
                    <a:pt x="1076" y="84"/>
                    <a:pt x="1048" y="19"/>
                    <a:pt x="990" y="19"/>
                  </a:cubicBezTo>
                  <a:cubicBezTo>
                    <a:pt x="940" y="7"/>
                    <a:pt x="889" y="0"/>
                    <a:pt x="841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54"/>
            <p:cNvSpPr/>
            <p:nvPr/>
          </p:nvSpPr>
          <p:spPr>
            <a:xfrm>
              <a:off x="7050004" y="2835840"/>
              <a:ext cx="93665" cy="23939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927" y="1"/>
                  </a:moveTo>
                  <a:cubicBezTo>
                    <a:pt x="719" y="1"/>
                    <a:pt x="495" y="48"/>
                    <a:pt x="359" y="104"/>
                  </a:cubicBezTo>
                  <a:lnTo>
                    <a:pt x="398" y="97"/>
                  </a:lnTo>
                  <a:lnTo>
                    <a:pt x="398" y="97"/>
                  </a:lnTo>
                  <a:cubicBezTo>
                    <a:pt x="277" y="133"/>
                    <a:pt x="173" y="184"/>
                    <a:pt x="115" y="255"/>
                  </a:cubicBezTo>
                  <a:cubicBezTo>
                    <a:pt x="1" y="348"/>
                    <a:pt x="209" y="405"/>
                    <a:pt x="359" y="434"/>
                  </a:cubicBezTo>
                  <a:cubicBezTo>
                    <a:pt x="596" y="434"/>
                    <a:pt x="1701" y="255"/>
                    <a:pt x="1228" y="47"/>
                  </a:cubicBezTo>
                  <a:cubicBezTo>
                    <a:pt x="1143" y="14"/>
                    <a:pt x="1037" y="1"/>
                    <a:pt x="927" y="1"/>
                  </a:cubicBezTo>
                  <a:close/>
                </a:path>
              </a:pathLst>
            </a:custGeom>
            <a:solidFill>
              <a:srgbClr val="5E4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54"/>
            <p:cNvSpPr/>
            <p:nvPr/>
          </p:nvSpPr>
          <p:spPr>
            <a:xfrm>
              <a:off x="7204371" y="2835840"/>
              <a:ext cx="94051" cy="23939"/>
            </a:xfrm>
            <a:custGeom>
              <a:avLst/>
              <a:gdLst/>
              <a:ahLst/>
              <a:cxnLst/>
              <a:rect l="l" t="t" r="r" b="b"/>
              <a:pathLst>
                <a:path w="1709" h="435" extrusionOk="0">
                  <a:moveTo>
                    <a:pt x="794" y="1"/>
                  </a:moveTo>
                  <a:cubicBezTo>
                    <a:pt x="685" y="1"/>
                    <a:pt x="583" y="14"/>
                    <a:pt x="510" y="47"/>
                  </a:cubicBezTo>
                  <a:cubicBezTo>
                    <a:pt x="1" y="255"/>
                    <a:pt x="1113" y="434"/>
                    <a:pt x="1350" y="434"/>
                  </a:cubicBezTo>
                  <a:cubicBezTo>
                    <a:pt x="1500" y="405"/>
                    <a:pt x="1709" y="348"/>
                    <a:pt x="1615" y="255"/>
                  </a:cubicBezTo>
                  <a:cubicBezTo>
                    <a:pt x="1549" y="185"/>
                    <a:pt x="1442" y="135"/>
                    <a:pt x="1323" y="99"/>
                  </a:cubicBezTo>
                  <a:lnTo>
                    <a:pt x="1323" y="99"/>
                  </a:lnTo>
                  <a:lnTo>
                    <a:pt x="1350" y="104"/>
                  </a:lnTo>
                  <a:cubicBezTo>
                    <a:pt x="1233" y="48"/>
                    <a:pt x="1000" y="1"/>
                    <a:pt x="794" y="1"/>
                  </a:cubicBezTo>
                  <a:close/>
                </a:path>
              </a:pathLst>
            </a:custGeom>
            <a:solidFill>
              <a:srgbClr val="5E4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54"/>
            <p:cNvSpPr/>
            <p:nvPr/>
          </p:nvSpPr>
          <p:spPr>
            <a:xfrm>
              <a:off x="7099369" y="2894450"/>
              <a:ext cx="21353" cy="44301"/>
            </a:xfrm>
            <a:custGeom>
              <a:avLst/>
              <a:gdLst/>
              <a:ahLst/>
              <a:cxnLst/>
              <a:rect l="l" t="t" r="r" b="b"/>
              <a:pathLst>
                <a:path w="388" h="805" extrusionOk="0">
                  <a:moveTo>
                    <a:pt x="209" y="0"/>
                  </a:moveTo>
                  <a:cubicBezTo>
                    <a:pt x="87" y="0"/>
                    <a:pt x="0" y="180"/>
                    <a:pt x="0" y="388"/>
                  </a:cubicBezTo>
                  <a:cubicBezTo>
                    <a:pt x="0" y="625"/>
                    <a:pt x="87" y="804"/>
                    <a:pt x="209" y="804"/>
                  </a:cubicBezTo>
                  <a:cubicBezTo>
                    <a:pt x="295" y="804"/>
                    <a:pt x="388" y="625"/>
                    <a:pt x="388" y="388"/>
                  </a:cubicBezTo>
                  <a:cubicBezTo>
                    <a:pt x="388" y="180"/>
                    <a:pt x="295" y="0"/>
                    <a:pt x="209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54"/>
            <p:cNvSpPr/>
            <p:nvPr/>
          </p:nvSpPr>
          <p:spPr>
            <a:xfrm>
              <a:off x="7227705" y="2894450"/>
              <a:ext cx="21353" cy="44301"/>
            </a:xfrm>
            <a:custGeom>
              <a:avLst/>
              <a:gdLst/>
              <a:ahLst/>
              <a:cxnLst/>
              <a:rect l="l" t="t" r="r" b="b"/>
              <a:pathLst>
                <a:path w="388" h="805" extrusionOk="0">
                  <a:moveTo>
                    <a:pt x="208" y="0"/>
                  </a:moveTo>
                  <a:cubicBezTo>
                    <a:pt x="86" y="0"/>
                    <a:pt x="0" y="180"/>
                    <a:pt x="0" y="388"/>
                  </a:cubicBezTo>
                  <a:cubicBezTo>
                    <a:pt x="0" y="625"/>
                    <a:pt x="86" y="804"/>
                    <a:pt x="208" y="804"/>
                  </a:cubicBezTo>
                  <a:cubicBezTo>
                    <a:pt x="294" y="804"/>
                    <a:pt x="388" y="625"/>
                    <a:pt x="388" y="388"/>
                  </a:cubicBezTo>
                  <a:cubicBezTo>
                    <a:pt x="388" y="180"/>
                    <a:pt x="294" y="0"/>
                    <a:pt x="208" y="0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54"/>
            <p:cNvSpPr/>
            <p:nvPr/>
          </p:nvSpPr>
          <p:spPr>
            <a:xfrm>
              <a:off x="7147137" y="2971441"/>
              <a:ext cx="47438" cy="34781"/>
            </a:xfrm>
            <a:custGeom>
              <a:avLst/>
              <a:gdLst/>
              <a:ahLst/>
              <a:cxnLst/>
              <a:rect l="l" t="t" r="r" b="b"/>
              <a:pathLst>
                <a:path w="862" h="632" extrusionOk="0">
                  <a:moveTo>
                    <a:pt x="87" y="1"/>
                  </a:moveTo>
                  <a:cubicBezTo>
                    <a:pt x="58" y="1"/>
                    <a:pt x="58" y="1"/>
                    <a:pt x="29" y="36"/>
                  </a:cubicBezTo>
                  <a:lnTo>
                    <a:pt x="29" y="65"/>
                  </a:lnTo>
                  <a:cubicBezTo>
                    <a:pt x="1" y="151"/>
                    <a:pt x="1" y="216"/>
                    <a:pt x="29" y="302"/>
                  </a:cubicBezTo>
                  <a:cubicBezTo>
                    <a:pt x="29" y="359"/>
                    <a:pt x="58" y="424"/>
                    <a:pt x="115" y="481"/>
                  </a:cubicBezTo>
                  <a:cubicBezTo>
                    <a:pt x="144" y="510"/>
                    <a:pt x="209" y="575"/>
                    <a:pt x="237" y="575"/>
                  </a:cubicBezTo>
                  <a:cubicBezTo>
                    <a:pt x="295" y="603"/>
                    <a:pt x="359" y="632"/>
                    <a:pt x="417" y="632"/>
                  </a:cubicBezTo>
                  <a:cubicBezTo>
                    <a:pt x="474" y="632"/>
                    <a:pt x="539" y="632"/>
                    <a:pt x="596" y="603"/>
                  </a:cubicBezTo>
                  <a:cubicBezTo>
                    <a:pt x="625" y="575"/>
                    <a:pt x="682" y="539"/>
                    <a:pt x="718" y="510"/>
                  </a:cubicBezTo>
                  <a:cubicBezTo>
                    <a:pt x="833" y="395"/>
                    <a:pt x="862" y="244"/>
                    <a:pt x="833" y="94"/>
                  </a:cubicBezTo>
                  <a:cubicBezTo>
                    <a:pt x="833" y="65"/>
                    <a:pt x="833" y="36"/>
                    <a:pt x="804" y="36"/>
                  </a:cubicBezTo>
                  <a:cubicBezTo>
                    <a:pt x="775" y="36"/>
                    <a:pt x="747" y="65"/>
                    <a:pt x="747" y="94"/>
                  </a:cubicBezTo>
                  <a:lnTo>
                    <a:pt x="747" y="216"/>
                  </a:lnTo>
                  <a:cubicBezTo>
                    <a:pt x="718" y="244"/>
                    <a:pt x="718" y="302"/>
                    <a:pt x="718" y="331"/>
                  </a:cubicBezTo>
                  <a:cubicBezTo>
                    <a:pt x="682" y="359"/>
                    <a:pt x="682" y="395"/>
                    <a:pt x="654" y="395"/>
                  </a:cubicBezTo>
                  <a:cubicBezTo>
                    <a:pt x="654" y="424"/>
                    <a:pt x="625" y="453"/>
                    <a:pt x="596" y="453"/>
                  </a:cubicBezTo>
                  <a:cubicBezTo>
                    <a:pt x="596" y="481"/>
                    <a:pt x="567" y="481"/>
                    <a:pt x="539" y="481"/>
                  </a:cubicBezTo>
                  <a:cubicBezTo>
                    <a:pt x="503" y="510"/>
                    <a:pt x="503" y="510"/>
                    <a:pt x="474" y="510"/>
                  </a:cubicBezTo>
                  <a:lnTo>
                    <a:pt x="388" y="510"/>
                  </a:lnTo>
                  <a:cubicBezTo>
                    <a:pt x="359" y="510"/>
                    <a:pt x="323" y="510"/>
                    <a:pt x="295" y="481"/>
                  </a:cubicBezTo>
                  <a:lnTo>
                    <a:pt x="323" y="481"/>
                  </a:lnTo>
                  <a:cubicBezTo>
                    <a:pt x="295" y="481"/>
                    <a:pt x="266" y="481"/>
                    <a:pt x="237" y="453"/>
                  </a:cubicBezTo>
                  <a:cubicBezTo>
                    <a:pt x="237" y="453"/>
                    <a:pt x="209" y="424"/>
                    <a:pt x="209" y="395"/>
                  </a:cubicBezTo>
                  <a:cubicBezTo>
                    <a:pt x="180" y="395"/>
                    <a:pt x="180" y="359"/>
                    <a:pt x="144" y="331"/>
                  </a:cubicBezTo>
                  <a:cubicBezTo>
                    <a:pt x="144" y="302"/>
                    <a:pt x="115" y="273"/>
                    <a:pt x="115" y="216"/>
                  </a:cubicBezTo>
                  <a:lnTo>
                    <a:pt x="115" y="65"/>
                  </a:lnTo>
                  <a:lnTo>
                    <a:pt x="115" y="36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54"/>
            <p:cNvSpPr/>
            <p:nvPr/>
          </p:nvSpPr>
          <p:spPr>
            <a:xfrm>
              <a:off x="7150329" y="2913051"/>
              <a:ext cx="37917" cy="40669"/>
            </a:xfrm>
            <a:custGeom>
              <a:avLst/>
              <a:gdLst/>
              <a:ahLst/>
              <a:cxnLst/>
              <a:rect l="l" t="t" r="r" b="b"/>
              <a:pathLst>
                <a:path w="689" h="739" extrusionOk="0">
                  <a:moveTo>
                    <a:pt x="442" y="1"/>
                  </a:moveTo>
                  <a:cubicBezTo>
                    <a:pt x="288" y="1"/>
                    <a:pt x="129" y="68"/>
                    <a:pt x="86" y="229"/>
                  </a:cubicBezTo>
                  <a:cubicBezTo>
                    <a:pt x="0" y="437"/>
                    <a:pt x="237" y="674"/>
                    <a:pt x="416" y="739"/>
                  </a:cubicBezTo>
                  <a:cubicBezTo>
                    <a:pt x="481" y="739"/>
                    <a:pt x="481" y="674"/>
                    <a:pt x="445" y="674"/>
                  </a:cubicBezTo>
                  <a:cubicBezTo>
                    <a:pt x="265" y="617"/>
                    <a:pt x="57" y="380"/>
                    <a:pt x="151" y="201"/>
                  </a:cubicBezTo>
                  <a:cubicBezTo>
                    <a:pt x="204" y="107"/>
                    <a:pt x="318" y="72"/>
                    <a:pt x="430" y="72"/>
                  </a:cubicBezTo>
                  <a:cubicBezTo>
                    <a:pt x="500" y="72"/>
                    <a:pt x="569" y="85"/>
                    <a:pt x="624" y="107"/>
                  </a:cubicBezTo>
                  <a:cubicBezTo>
                    <a:pt x="689" y="107"/>
                    <a:pt x="689" y="50"/>
                    <a:pt x="660" y="50"/>
                  </a:cubicBezTo>
                  <a:cubicBezTo>
                    <a:pt x="599" y="18"/>
                    <a:pt x="521" y="1"/>
                    <a:pt x="442" y="1"/>
                  </a:cubicBezTo>
                  <a:close/>
                </a:path>
              </a:pathLst>
            </a:custGeom>
            <a:solidFill>
              <a:srgbClr val="C65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7" name="Google Shape;4367;p54"/>
          <p:cNvGrpSpPr/>
          <p:nvPr/>
        </p:nvGrpSpPr>
        <p:grpSpPr>
          <a:xfrm>
            <a:off x="398591" y="2772391"/>
            <a:ext cx="1392950" cy="1838872"/>
            <a:chOff x="720000" y="2515605"/>
            <a:chExt cx="1301468" cy="2095645"/>
          </a:xfrm>
        </p:grpSpPr>
        <p:sp>
          <p:nvSpPr>
            <p:cNvPr id="4368" name="Google Shape;4368;p54"/>
            <p:cNvSpPr/>
            <p:nvPr/>
          </p:nvSpPr>
          <p:spPr>
            <a:xfrm>
              <a:off x="1305989" y="3823348"/>
              <a:ext cx="259863" cy="702490"/>
            </a:xfrm>
            <a:custGeom>
              <a:avLst/>
              <a:gdLst/>
              <a:ahLst/>
              <a:cxnLst/>
              <a:rect l="l" t="t" r="r" b="b"/>
              <a:pathLst>
                <a:path w="4722" h="12765" extrusionOk="0">
                  <a:moveTo>
                    <a:pt x="3286" y="1"/>
                  </a:moveTo>
                  <a:lnTo>
                    <a:pt x="0" y="12765"/>
                  </a:lnTo>
                  <a:lnTo>
                    <a:pt x="596" y="12765"/>
                  </a:lnTo>
                  <a:lnTo>
                    <a:pt x="4721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54"/>
            <p:cNvSpPr/>
            <p:nvPr/>
          </p:nvSpPr>
          <p:spPr>
            <a:xfrm>
              <a:off x="1526285" y="3823348"/>
              <a:ext cx="259863" cy="702490"/>
            </a:xfrm>
            <a:custGeom>
              <a:avLst/>
              <a:gdLst/>
              <a:ahLst/>
              <a:cxnLst/>
              <a:rect l="l" t="t" r="r" b="b"/>
              <a:pathLst>
                <a:path w="4722" h="12765" extrusionOk="0">
                  <a:moveTo>
                    <a:pt x="1" y="1"/>
                  </a:moveTo>
                  <a:lnTo>
                    <a:pt x="4126" y="12765"/>
                  </a:lnTo>
                  <a:lnTo>
                    <a:pt x="4722" y="12765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54"/>
            <p:cNvSpPr/>
            <p:nvPr/>
          </p:nvSpPr>
          <p:spPr>
            <a:xfrm>
              <a:off x="1131480" y="3846241"/>
              <a:ext cx="261404" cy="704471"/>
            </a:xfrm>
            <a:custGeom>
              <a:avLst/>
              <a:gdLst/>
              <a:ahLst/>
              <a:cxnLst/>
              <a:rect l="l" t="t" r="r" b="b"/>
              <a:pathLst>
                <a:path w="4750" h="12801" extrusionOk="0">
                  <a:moveTo>
                    <a:pt x="3286" y="1"/>
                  </a:moveTo>
                  <a:lnTo>
                    <a:pt x="0" y="12801"/>
                  </a:lnTo>
                  <a:lnTo>
                    <a:pt x="596" y="12801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54"/>
            <p:cNvSpPr/>
            <p:nvPr/>
          </p:nvSpPr>
          <p:spPr>
            <a:xfrm>
              <a:off x="1351776" y="3846241"/>
              <a:ext cx="261845" cy="704471"/>
            </a:xfrm>
            <a:custGeom>
              <a:avLst/>
              <a:gdLst/>
              <a:ahLst/>
              <a:cxnLst/>
              <a:rect l="l" t="t" r="r" b="b"/>
              <a:pathLst>
                <a:path w="4758" h="12801" extrusionOk="0">
                  <a:moveTo>
                    <a:pt x="1" y="1"/>
                  </a:moveTo>
                  <a:lnTo>
                    <a:pt x="4155" y="12801"/>
                  </a:lnTo>
                  <a:lnTo>
                    <a:pt x="4757" y="12801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54"/>
            <p:cNvSpPr/>
            <p:nvPr/>
          </p:nvSpPr>
          <p:spPr>
            <a:xfrm>
              <a:off x="999952" y="3203844"/>
              <a:ext cx="890041" cy="840401"/>
            </a:xfrm>
            <a:custGeom>
              <a:avLst/>
              <a:gdLst/>
              <a:ahLst/>
              <a:cxnLst/>
              <a:rect l="l" t="t" r="r" b="b"/>
              <a:pathLst>
                <a:path w="16173" h="15271" extrusionOk="0">
                  <a:moveTo>
                    <a:pt x="5031" y="0"/>
                  </a:moveTo>
                  <a:cubicBezTo>
                    <a:pt x="4824" y="0"/>
                    <a:pt x="4611" y="17"/>
                    <a:pt x="4392" y="51"/>
                  </a:cubicBezTo>
                  <a:cubicBezTo>
                    <a:pt x="2806" y="259"/>
                    <a:pt x="1522" y="1005"/>
                    <a:pt x="898" y="2411"/>
                  </a:cubicBezTo>
                  <a:cubicBezTo>
                    <a:pt x="862" y="2497"/>
                    <a:pt x="804" y="2619"/>
                    <a:pt x="776" y="2705"/>
                  </a:cubicBezTo>
                  <a:cubicBezTo>
                    <a:pt x="116" y="4678"/>
                    <a:pt x="1" y="6623"/>
                    <a:pt x="324" y="8660"/>
                  </a:cubicBezTo>
                  <a:cubicBezTo>
                    <a:pt x="596" y="10303"/>
                    <a:pt x="1106" y="11975"/>
                    <a:pt x="2239" y="13173"/>
                  </a:cubicBezTo>
                  <a:cubicBezTo>
                    <a:pt x="3373" y="14336"/>
                    <a:pt x="5109" y="15082"/>
                    <a:pt x="6724" y="15175"/>
                  </a:cubicBezTo>
                  <a:cubicBezTo>
                    <a:pt x="7596" y="15226"/>
                    <a:pt x="8479" y="15271"/>
                    <a:pt x="9360" y="15271"/>
                  </a:cubicBezTo>
                  <a:cubicBezTo>
                    <a:pt x="10595" y="15271"/>
                    <a:pt x="11829" y="15183"/>
                    <a:pt x="13030" y="14903"/>
                  </a:cubicBezTo>
                  <a:cubicBezTo>
                    <a:pt x="13776" y="14723"/>
                    <a:pt x="14558" y="14458"/>
                    <a:pt x="15154" y="13977"/>
                  </a:cubicBezTo>
                  <a:cubicBezTo>
                    <a:pt x="15749" y="13468"/>
                    <a:pt x="16173" y="12693"/>
                    <a:pt x="16080" y="11918"/>
                  </a:cubicBezTo>
                  <a:cubicBezTo>
                    <a:pt x="15900" y="10483"/>
                    <a:pt x="14315" y="9586"/>
                    <a:pt x="13274" y="8869"/>
                  </a:cubicBezTo>
                  <a:cubicBezTo>
                    <a:pt x="12105" y="8029"/>
                    <a:pt x="10878" y="7190"/>
                    <a:pt x="10074" y="5999"/>
                  </a:cubicBezTo>
                  <a:cubicBezTo>
                    <a:pt x="9414" y="4951"/>
                    <a:pt x="9113" y="3696"/>
                    <a:pt x="8611" y="2562"/>
                  </a:cubicBezTo>
                  <a:cubicBezTo>
                    <a:pt x="7891" y="1021"/>
                    <a:pt x="6658" y="0"/>
                    <a:pt x="5031" y="0"/>
                  </a:cubicBez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54"/>
            <p:cNvSpPr/>
            <p:nvPr/>
          </p:nvSpPr>
          <p:spPr>
            <a:xfrm>
              <a:off x="1111723" y="2515605"/>
              <a:ext cx="544547" cy="480874"/>
            </a:xfrm>
            <a:custGeom>
              <a:avLst/>
              <a:gdLst/>
              <a:ahLst/>
              <a:cxnLst/>
              <a:rect l="l" t="t" r="r" b="b"/>
              <a:pathLst>
                <a:path w="9895" h="8738" extrusionOk="0">
                  <a:moveTo>
                    <a:pt x="6515" y="1"/>
                  </a:moveTo>
                  <a:cubicBezTo>
                    <a:pt x="5919" y="1"/>
                    <a:pt x="5288" y="30"/>
                    <a:pt x="4721" y="180"/>
                  </a:cubicBezTo>
                  <a:cubicBezTo>
                    <a:pt x="4126" y="360"/>
                    <a:pt x="3530" y="683"/>
                    <a:pt x="3200" y="1192"/>
                  </a:cubicBezTo>
                  <a:cubicBezTo>
                    <a:pt x="3179" y="1240"/>
                    <a:pt x="3138" y="1268"/>
                    <a:pt x="3096" y="1268"/>
                  </a:cubicBezTo>
                  <a:cubicBezTo>
                    <a:pt x="3080" y="1268"/>
                    <a:pt x="3065" y="1264"/>
                    <a:pt x="3050" y="1256"/>
                  </a:cubicBezTo>
                  <a:cubicBezTo>
                    <a:pt x="2955" y="1222"/>
                    <a:pt x="2775" y="1214"/>
                    <a:pt x="2619" y="1214"/>
                  </a:cubicBezTo>
                  <a:cubicBezTo>
                    <a:pt x="2480" y="1214"/>
                    <a:pt x="2359" y="1221"/>
                    <a:pt x="2332" y="1221"/>
                  </a:cubicBezTo>
                  <a:cubicBezTo>
                    <a:pt x="1945" y="1285"/>
                    <a:pt x="1586" y="1436"/>
                    <a:pt x="1285" y="1644"/>
                  </a:cubicBezTo>
                  <a:lnTo>
                    <a:pt x="1256" y="1673"/>
                  </a:lnTo>
                  <a:cubicBezTo>
                    <a:pt x="538" y="2239"/>
                    <a:pt x="596" y="3165"/>
                    <a:pt x="58" y="3796"/>
                  </a:cubicBezTo>
                  <a:cubicBezTo>
                    <a:pt x="0" y="3882"/>
                    <a:pt x="58" y="4033"/>
                    <a:pt x="180" y="4033"/>
                  </a:cubicBezTo>
                  <a:cubicBezTo>
                    <a:pt x="330" y="4033"/>
                    <a:pt x="481" y="4004"/>
                    <a:pt x="596" y="3947"/>
                  </a:cubicBezTo>
                  <a:cubicBezTo>
                    <a:pt x="614" y="3942"/>
                    <a:pt x="632" y="3939"/>
                    <a:pt x="648" y="3939"/>
                  </a:cubicBezTo>
                  <a:cubicBezTo>
                    <a:pt x="741" y="3939"/>
                    <a:pt x="800" y="4017"/>
                    <a:pt x="775" y="4091"/>
                  </a:cubicBezTo>
                  <a:cubicBezTo>
                    <a:pt x="746" y="4363"/>
                    <a:pt x="775" y="4751"/>
                    <a:pt x="775" y="4901"/>
                  </a:cubicBezTo>
                  <a:cubicBezTo>
                    <a:pt x="840" y="5317"/>
                    <a:pt x="983" y="5705"/>
                    <a:pt x="1256" y="6035"/>
                  </a:cubicBezTo>
                  <a:cubicBezTo>
                    <a:pt x="1493" y="6365"/>
                    <a:pt x="1737" y="6602"/>
                    <a:pt x="1880" y="7025"/>
                  </a:cubicBezTo>
                  <a:cubicBezTo>
                    <a:pt x="2031" y="7384"/>
                    <a:pt x="2095" y="7771"/>
                    <a:pt x="2031" y="8159"/>
                  </a:cubicBezTo>
                  <a:cubicBezTo>
                    <a:pt x="2031" y="8252"/>
                    <a:pt x="2095" y="8309"/>
                    <a:pt x="2153" y="8309"/>
                  </a:cubicBezTo>
                  <a:cubicBezTo>
                    <a:pt x="2193" y="8317"/>
                    <a:pt x="2233" y="8321"/>
                    <a:pt x="2273" y="8321"/>
                  </a:cubicBezTo>
                  <a:cubicBezTo>
                    <a:pt x="2382" y="8321"/>
                    <a:pt x="2485" y="8294"/>
                    <a:pt x="2569" y="8252"/>
                  </a:cubicBezTo>
                  <a:cubicBezTo>
                    <a:pt x="2587" y="8248"/>
                    <a:pt x="2604" y="8246"/>
                    <a:pt x="2621" y="8246"/>
                  </a:cubicBezTo>
                  <a:cubicBezTo>
                    <a:pt x="2740" y="8246"/>
                    <a:pt x="2805" y="8353"/>
                    <a:pt x="2748" y="8460"/>
                  </a:cubicBezTo>
                  <a:cubicBezTo>
                    <a:pt x="2691" y="8546"/>
                    <a:pt x="2720" y="8639"/>
                    <a:pt x="2813" y="8668"/>
                  </a:cubicBezTo>
                  <a:cubicBezTo>
                    <a:pt x="2954" y="8715"/>
                    <a:pt x="3100" y="8737"/>
                    <a:pt x="3247" y="8737"/>
                  </a:cubicBezTo>
                  <a:cubicBezTo>
                    <a:pt x="3661" y="8737"/>
                    <a:pt x="4076" y="8559"/>
                    <a:pt x="4363" y="8252"/>
                  </a:cubicBezTo>
                  <a:cubicBezTo>
                    <a:pt x="4664" y="7893"/>
                    <a:pt x="4786" y="7355"/>
                    <a:pt x="5145" y="7082"/>
                  </a:cubicBezTo>
                  <a:cubicBezTo>
                    <a:pt x="5458" y="6850"/>
                    <a:pt x="5930" y="6684"/>
                    <a:pt x="6341" y="6684"/>
                  </a:cubicBezTo>
                  <a:cubicBezTo>
                    <a:pt x="6401" y="6684"/>
                    <a:pt x="6459" y="6688"/>
                    <a:pt x="6515" y="6695"/>
                  </a:cubicBezTo>
                  <a:cubicBezTo>
                    <a:pt x="6845" y="6752"/>
                    <a:pt x="7146" y="6932"/>
                    <a:pt x="7441" y="7054"/>
                  </a:cubicBezTo>
                  <a:cubicBezTo>
                    <a:pt x="7773" y="7182"/>
                    <a:pt x="8120" y="7242"/>
                    <a:pt x="8463" y="7242"/>
                  </a:cubicBezTo>
                  <a:cubicBezTo>
                    <a:pt x="8675" y="7242"/>
                    <a:pt x="8885" y="7220"/>
                    <a:pt x="9091" y="7176"/>
                  </a:cubicBezTo>
                  <a:cubicBezTo>
                    <a:pt x="9177" y="7176"/>
                    <a:pt x="9206" y="7082"/>
                    <a:pt x="9206" y="7025"/>
                  </a:cubicBezTo>
                  <a:cubicBezTo>
                    <a:pt x="9177" y="6903"/>
                    <a:pt x="9148" y="6752"/>
                    <a:pt x="9119" y="6638"/>
                  </a:cubicBezTo>
                  <a:cubicBezTo>
                    <a:pt x="9119" y="6557"/>
                    <a:pt x="9184" y="6481"/>
                    <a:pt x="9262" y="6481"/>
                  </a:cubicBezTo>
                  <a:cubicBezTo>
                    <a:pt x="9274" y="6481"/>
                    <a:pt x="9286" y="6483"/>
                    <a:pt x="9299" y="6487"/>
                  </a:cubicBezTo>
                  <a:cubicBezTo>
                    <a:pt x="9409" y="6529"/>
                    <a:pt x="9516" y="6556"/>
                    <a:pt x="9635" y="6556"/>
                  </a:cubicBezTo>
                  <a:cubicBezTo>
                    <a:pt x="9679" y="6556"/>
                    <a:pt x="9724" y="6552"/>
                    <a:pt x="9772" y="6544"/>
                  </a:cubicBezTo>
                  <a:cubicBezTo>
                    <a:pt x="9837" y="6544"/>
                    <a:pt x="9894" y="6487"/>
                    <a:pt x="9894" y="6422"/>
                  </a:cubicBezTo>
                  <a:cubicBezTo>
                    <a:pt x="9894" y="5590"/>
                    <a:pt x="9894" y="4722"/>
                    <a:pt x="9715" y="3911"/>
                  </a:cubicBezTo>
                  <a:cubicBezTo>
                    <a:pt x="9449" y="2778"/>
                    <a:pt x="8997" y="1795"/>
                    <a:pt x="7979" y="1163"/>
                  </a:cubicBezTo>
                  <a:cubicBezTo>
                    <a:pt x="7656" y="955"/>
                    <a:pt x="7053" y="654"/>
                    <a:pt x="6544" y="596"/>
                  </a:cubicBezTo>
                  <a:cubicBezTo>
                    <a:pt x="6429" y="596"/>
                    <a:pt x="6364" y="446"/>
                    <a:pt x="6458" y="388"/>
                  </a:cubicBezTo>
                  <a:cubicBezTo>
                    <a:pt x="6515" y="324"/>
                    <a:pt x="6580" y="266"/>
                    <a:pt x="6608" y="209"/>
                  </a:cubicBezTo>
                  <a:cubicBezTo>
                    <a:pt x="6694" y="116"/>
                    <a:pt x="6608" y="1"/>
                    <a:pt x="6515" y="1"/>
                  </a:cubicBezTo>
                  <a:close/>
                </a:path>
              </a:pathLst>
            </a:custGeom>
            <a:solidFill>
              <a:srgbClr val="5E4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54"/>
            <p:cNvSpPr/>
            <p:nvPr/>
          </p:nvSpPr>
          <p:spPr>
            <a:xfrm>
              <a:off x="1452045" y="4512742"/>
              <a:ext cx="268559" cy="98508"/>
            </a:xfrm>
            <a:custGeom>
              <a:avLst/>
              <a:gdLst/>
              <a:ahLst/>
              <a:cxnLst/>
              <a:rect l="l" t="t" r="r" b="b"/>
              <a:pathLst>
                <a:path w="4880" h="1790" extrusionOk="0">
                  <a:moveTo>
                    <a:pt x="2935" y="1"/>
                  </a:moveTo>
                  <a:cubicBezTo>
                    <a:pt x="2663" y="30"/>
                    <a:pt x="2369" y="123"/>
                    <a:pt x="2096" y="266"/>
                  </a:cubicBezTo>
                  <a:cubicBezTo>
                    <a:pt x="2189" y="388"/>
                    <a:pt x="2275" y="510"/>
                    <a:pt x="2333" y="596"/>
                  </a:cubicBezTo>
                  <a:cubicBezTo>
                    <a:pt x="1615" y="446"/>
                    <a:pt x="898" y="302"/>
                    <a:pt x="180" y="180"/>
                  </a:cubicBezTo>
                  <a:cubicBezTo>
                    <a:pt x="94" y="539"/>
                    <a:pt x="1" y="840"/>
                    <a:pt x="1" y="898"/>
                  </a:cubicBezTo>
                  <a:cubicBezTo>
                    <a:pt x="37" y="1407"/>
                    <a:pt x="1020" y="1343"/>
                    <a:pt x="1379" y="1378"/>
                  </a:cubicBezTo>
                  <a:cubicBezTo>
                    <a:pt x="1917" y="1465"/>
                    <a:pt x="2455" y="1644"/>
                    <a:pt x="3022" y="1737"/>
                  </a:cubicBezTo>
                  <a:cubicBezTo>
                    <a:pt x="3202" y="1770"/>
                    <a:pt x="3409" y="1790"/>
                    <a:pt x="3618" y="1790"/>
                  </a:cubicBezTo>
                  <a:cubicBezTo>
                    <a:pt x="3964" y="1790"/>
                    <a:pt x="4319" y="1734"/>
                    <a:pt x="4578" y="1586"/>
                  </a:cubicBezTo>
                  <a:cubicBezTo>
                    <a:pt x="4880" y="1465"/>
                    <a:pt x="4787" y="1134"/>
                    <a:pt x="4607" y="926"/>
                  </a:cubicBezTo>
                  <a:cubicBezTo>
                    <a:pt x="4399" y="718"/>
                    <a:pt x="3445" y="302"/>
                    <a:pt x="2935" y="1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54"/>
            <p:cNvSpPr/>
            <p:nvPr/>
          </p:nvSpPr>
          <p:spPr>
            <a:xfrm>
              <a:off x="1461951" y="4349680"/>
              <a:ext cx="151670" cy="195916"/>
            </a:xfrm>
            <a:custGeom>
              <a:avLst/>
              <a:gdLst/>
              <a:ahLst/>
              <a:cxnLst/>
              <a:rect l="l" t="t" r="r" b="b"/>
              <a:pathLst>
                <a:path w="2756" h="3560" extrusionOk="0">
                  <a:moveTo>
                    <a:pt x="811" y="1"/>
                  </a:moveTo>
                  <a:cubicBezTo>
                    <a:pt x="718" y="359"/>
                    <a:pt x="632" y="718"/>
                    <a:pt x="510" y="1141"/>
                  </a:cubicBezTo>
                  <a:cubicBezTo>
                    <a:pt x="452" y="1472"/>
                    <a:pt x="180" y="2454"/>
                    <a:pt x="0" y="3143"/>
                  </a:cubicBezTo>
                  <a:cubicBezTo>
                    <a:pt x="718" y="3265"/>
                    <a:pt x="1435" y="3409"/>
                    <a:pt x="2153" y="3559"/>
                  </a:cubicBezTo>
                  <a:cubicBezTo>
                    <a:pt x="2095" y="3473"/>
                    <a:pt x="2009" y="3351"/>
                    <a:pt x="1916" y="3229"/>
                  </a:cubicBezTo>
                  <a:cubicBezTo>
                    <a:pt x="2189" y="3086"/>
                    <a:pt x="2483" y="2993"/>
                    <a:pt x="2755" y="2964"/>
                  </a:cubicBezTo>
                  <a:cubicBezTo>
                    <a:pt x="2691" y="2906"/>
                    <a:pt x="2662" y="2871"/>
                    <a:pt x="2605" y="2842"/>
                  </a:cubicBezTo>
                  <a:cubicBezTo>
                    <a:pt x="2303" y="2605"/>
                    <a:pt x="2095" y="2397"/>
                    <a:pt x="2038" y="2246"/>
                  </a:cubicBezTo>
                  <a:cubicBezTo>
                    <a:pt x="1973" y="2096"/>
                    <a:pt x="2189" y="1529"/>
                    <a:pt x="2303" y="1199"/>
                  </a:cubicBezTo>
                  <a:cubicBezTo>
                    <a:pt x="2332" y="1113"/>
                    <a:pt x="2425" y="933"/>
                    <a:pt x="2512" y="68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54"/>
            <p:cNvSpPr/>
            <p:nvPr/>
          </p:nvSpPr>
          <p:spPr>
            <a:xfrm>
              <a:off x="1758083" y="4336638"/>
              <a:ext cx="157998" cy="176159"/>
            </a:xfrm>
            <a:custGeom>
              <a:avLst/>
              <a:gdLst/>
              <a:ahLst/>
              <a:cxnLst/>
              <a:rect l="l" t="t" r="r" b="b"/>
              <a:pathLst>
                <a:path w="2871" h="3201" extrusionOk="0">
                  <a:moveTo>
                    <a:pt x="0" y="1"/>
                  </a:moveTo>
                  <a:cubicBezTo>
                    <a:pt x="36" y="360"/>
                    <a:pt x="94" y="747"/>
                    <a:pt x="122" y="1170"/>
                  </a:cubicBezTo>
                  <a:cubicBezTo>
                    <a:pt x="151" y="1493"/>
                    <a:pt x="94" y="2182"/>
                    <a:pt x="0" y="2749"/>
                  </a:cubicBezTo>
                  <a:cubicBezTo>
                    <a:pt x="754" y="2900"/>
                    <a:pt x="1500" y="3050"/>
                    <a:pt x="2246" y="3201"/>
                  </a:cubicBezTo>
                  <a:cubicBezTo>
                    <a:pt x="2189" y="3079"/>
                    <a:pt x="2095" y="2993"/>
                    <a:pt x="2009" y="2871"/>
                  </a:cubicBezTo>
                  <a:cubicBezTo>
                    <a:pt x="2275" y="2720"/>
                    <a:pt x="2576" y="2634"/>
                    <a:pt x="2870" y="2569"/>
                  </a:cubicBezTo>
                  <a:cubicBezTo>
                    <a:pt x="2813" y="2541"/>
                    <a:pt x="2756" y="2512"/>
                    <a:pt x="2691" y="2455"/>
                  </a:cubicBezTo>
                  <a:cubicBezTo>
                    <a:pt x="2397" y="2211"/>
                    <a:pt x="2095" y="2031"/>
                    <a:pt x="1973" y="1644"/>
                  </a:cubicBezTo>
                  <a:cubicBezTo>
                    <a:pt x="1859" y="1314"/>
                    <a:pt x="1830" y="955"/>
                    <a:pt x="1830" y="596"/>
                  </a:cubicBezTo>
                  <a:lnTo>
                    <a:pt x="1830" y="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54"/>
            <p:cNvSpPr/>
            <p:nvPr/>
          </p:nvSpPr>
          <p:spPr>
            <a:xfrm>
              <a:off x="1753350" y="4478017"/>
              <a:ext cx="268118" cy="98893"/>
            </a:xfrm>
            <a:custGeom>
              <a:avLst/>
              <a:gdLst/>
              <a:ahLst/>
              <a:cxnLst/>
              <a:rect l="l" t="t" r="r" b="b"/>
              <a:pathLst>
                <a:path w="4872" h="1797" extrusionOk="0">
                  <a:moveTo>
                    <a:pt x="2956" y="0"/>
                  </a:moveTo>
                  <a:cubicBezTo>
                    <a:pt x="2662" y="65"/>
                    <a:pt x="2361" y="151"/>
                    <a:pt x="2095" y="302"/>
                  </a:cubicBezTo>
                  <a:cubicBezTo>
                    <a:pt x="2181" y="424"/>
                    <a:pt x="2275" y="510"/>
                    <a:pt x="2332" y="632"/>
                  </a:cubicBezTo>
                  <a:cubicBezTo>
                    <a:pt x="1586" y="481"/>
                    <a:pt x="840" y="331"/>
                    <a:pt x="86" y="180"/>
                  </a:cubicBezTo>
                  <a:cubicBezTo>
                    <a:pt x="58" y="539"/>
                    <a:pt x="0" y="840"/>
                    <a:pt x="0" y="897"/>
                  </a:cubicBezTo>
                  <a:cubicBezTo>
                    <a:pt x="29" y="1407"/>
                    <a:pt x="1019" y="1349"/>
                    <a:pt x="1378" y="1407"/>
                  </a:cubicBezTo>
                  <a:cubicBezTo>
                    <a:pt x="1916" y="1471"/>
                    <a:pt x="2454" y="1679"/>
                    <a:pt x="3021" y="1737"/>
                  </a:cubicBezTo>
                  <a:cubicBezTo>
                    <a:pt x="3209" y="1774"/>
                    <a:pt x="3426" y="1796"/>
                    <a:pt x="3646" y="1796"/>
                  </a:cubicBezTo>
                  <a:cubicBezTo>
                    <a:pt x="3980" y="1796"/>
                    <a:pt x="4320" y="1745"/>
                    <a:pt x="4571" y="1615"/>
                  </a:cubicBezTo>
                  <a:cubicBezTo>
                    <a:pt x="4872" y="1471"/>
                    <a:pt x="4786" y="1141"/>
                    <a:pt x="4607" y="962"/>
                  </a:cubicBezTo>
                  <a:cubicBezTo>
                    <a:pt x="4427" y="718"/>
                    <a:pt x="3437" y="302"/>
                    <a:pt x="2956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54"/>
            <p:cNvSpPr/>
            <p:nvPr/>
          </p:nvSpPr>
          <p:spPr>
            <a:xfrm>
              <a:off x="1447313" y="3086185"/>
              <a:ext cx="230256" cy="372020"/>
            </a:xfrm>
            <a:custGeom>
              <a:avLst/>
              <a:gdLst/>
              <a:ahLst/>
              <a:cxnLst/>
              <a:rect l="l" t="t" r="r" b="b"/>
              <a:pathLst>
                <a:path w="4184" h="6760" extrusionOk="0">
                  <a:moveTo>
                    <a:pt x="1" y="0"/>
                  </a:moveTo>
                  <a:lnTo>
                    <a:pt x="1" y="0"/>
                  </a:lnTo>
                  <a:cubicBezTo>
                    <a:pt x="984" y="4305"/>
                    <a:pt x="3201" y="6759"/>
                    <a:pt x="3201" y="6759"/>
                  </a:cubicBezTo>
                  <a:lnTo>
                    <a:pt x="4184" y="5382"/>
                  </a:lnTo>
                  <a:cubicBezTo>
                    <a:pt x="4184" y="5382"/>
                    <a:pt x="3258" y="2813"/>
                    <a:pt x="2598" y="1586"/>
                  </a:cubicBezTo>
                  <a:cubicBezTo>
                    <a:pt x="1917" y="35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54"/>
            <p:cNvSpPr/>
            <p:nvPr/>
          </p:nvSpPr>
          <p:spPr>
            <a:xfrm>
              <a:off x="1435866" y="3086185"/>
              <a:ext cx="195916" cy="246821"/>
            </a:xfrm>
            <a:custGeom>
              <a:avLst/>
              <a:gdLst/>
              <a:ahLst/>
              <a:cxnLst/>
              <a:rect l="l" t="t" r="r" b="b"/>
              <a:pathLst>
                <a:path w="3560" h="4485" extrusionOk="0">
                  <a:moveTo>
                    <a:pt x="209" y="0"/>
                  </a:moveTo>
                  <a:lnTo>
                    <a:pt x="209" y="0"/>
                  </a:lnTo>
                  <a:cubicBezTo>
                    <a:pt x="1" y="1859"/>
                    <a:pt x="1586" y="4485"/>
                    <a:pt x="1586" y="4485"/>
                  </a:cubicBezTo>
                  <a:cubicBezTo>
                    <a:pt x="3136" y="4097"/>
                    <a:pt x="3559" y="2935"/>
                    <a:pt x="3559" y="2935"/>
                  </a:cubicBezTo>
                  <a:cubicBezTo>
                    <a:pt x="3316" y="2426"/>
                    <a:pt x="2986" y="1945"/>
                    <a:pt x="2806" y="1586"/>
                  </a:cubicBezTo>
                  <a:cubicBezTo>
                    <a:pt x="2125" y="359"/>
                    <a:pt x="209" y="0"/>
                    <a:pt x="209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54"/>
            <p:cNvSpPr/>
            <p:nvPr/>
          </p:nvSpPr>
          <p:spPr>
            <a:xfrm>
              <a:off x="1410991" y="3566730"/>
              <a:ext cx="572613" cy="890096"/>
            </a:xfrm>
            <a:custGeom>
              <a:avLst/>
              <a:gdLst/>
              <a:ahLst/>
              <a:cxnLst/>
              <a:rect l="l" t="t" r="r" b="b"/>
              <a:pathLst>
                <a:path w="10405" h="16174" extrusionOk="0">
                  <a:moveTo>
                    <a:pt x="123" y="0"/>
                  </a:moveTo>
                  <a:cubicBezTo>
                    <a:pt x="1" y="689"/>
                    <a:pt x="94" y="1614"/>
                    <a:pt x="65" y="3709"/>
                  </a:cubicBezTo>
                  <a:cubicBezTo>
                    <a:pt x="1" y="5769"/>
                    <a:pt x="6666" y="7117"/>
                    <a:pt x="6666" y="7117"/>
                  </a:cubicBezTo>
                  <a:lnTo>
                    <a:pt x="6099" y="15483"/>
                  </a:lnTo>
                  <a:cubicBezTo>
                    <a:pt x="6099" y="15483"/>
                    <a:pt x="6193" y="16143"/>
                    <a:pt x="7269" y="16172"/>
                  </a:cubicBezTo>
                  <a:cubicBezTo>
                    <a:pt x="7295" y="16173"/>
                    <a:pt x="7320" y="16173"/>
                    <a:pt x="7345" y="16173"/>
                  </a:cubicBezTo>
                  <a:cubicBezTo>
                    <a:pt x="8337" y="16173"/>
                    <a:pt x="8732" y="15634"/>
                    <a:pt x="8732" y="15634"/>
                  </a:cubicBezTo>
                  <a:cubicBezTo>
                    <a:pt x="8732" y="15634"/>
                    <a:pt x="10404" y="7024"/>
                    <a:pt x="9931" y="5381"/>
                  </a:cubicBezTo>
                  <a:cubicBezTo>
                    <a:pt x="9450" y="3738"/>
                    <a:pt x="3947" y="2124"/>
                    <a:pt x="3947" y="2124"/>
                  </a:cubicBezTo>
                  <a:lnTo>
                    <a:pt x="2964" y="5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54"/>
            <p:cNvSpPr/>
            <p:nvPr/>
          </p:nvSpPr>
          <p:spPr>
            <a:xfrm>
              <a:off x="1254643" y="3561997"/>
              <a:ext cx="557975" cy="898351"/>
            </a:xfrm>
            <a:custGeom>
              <a:avLst/>
              <a:gdLst/>
              <a:ahLst/>
              <a:cxnLst/>
              <a:rect l="l" t="t" r="r" b="b"/>
              <a:pathLst>
                <a:path w="10139" h="16324" extrusionOk="0">
                  <a:moveTo>
                    <a:pt x="811" y="0"/>
                  </a:moveTo>
                  <a:cubicBezTo>
                    <a:pt x="811" y="0"/>
                    <a:pt x="94" y="2088"/>
                    <a:pt x="36" y="4154"/>
                  </a:cubicBezTo>
                  <a:cubicBezTo>
                    <a:pt x="1" y="6213"/>
                    <a:pt x="6013" y="7828"/>
                    <a:pt x="6013" y="7828"/>
                  </a:cubicBezTo>
                  <a:cubicBezTo>
                    <a:pt x="6013" y="7828"/>
                    <a:pt x="5087" y="9535"/>
                    <a:pt x="4757" y="10906"/>
                  </a:cubicBezTo>
                  <a:cubicBezTo>
                    <a:pt x="4399" y="12255"/>
                    <a:pt x="3767" y="15333"/>
                    <a:pt x="3767" y="15333"/>
                  </a:cubicBezTo>
                  <a:cubicBezTo>
                    <a:pt x="3767" y="15333"/>
                    <a:pt x="4277" y="16050"/>
                    <a:pt x="5324" y="16287"/>
                  </a:cubicBezTo>
                  <a:cubicBezTo>
                    <a:pt x="5447" y="16312"/>
                    <a:pt x="5556" y="16323"/>
                    <a:pt x="5652" y="16323"/>
                  </a:cubicBezTo>
                  <a:cubicBezTo>
                    <a:pt x="6378" y="16323"/>
                    <a:pt x="6400" y="15691"/>
                    <a:pt x="6400" y="15691"/>
                  </a:cubicBezTo>
                  <a:cubicBezTo>
                    <a:pt x="6400" y="15691"/>
                    <a:pt x="10139" y="7677"/>
                    <a:pt x="9658" y="6034"/>
                  </a:cubicBezTo>
                  <a:cubicBezTo>
                    <a:pt x="9184" y="4391"/>
                    <a:pt x="5446" y="3049"/>
                    <a:pt x="5446" y="3049"/>
                  </a:cubicBezTo>
                  <a:lnTo>
                    <a:pt x="4305" y="57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449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54"/>
            <p:cNvSpPr/>
            <p:nvPr/>
          </p:nvSpPr>
          <p:spPr>
            <a:xfrm>
              <a:off x="1323764" y="2921912"/>
              <a:ext cx="120466" cy="165263"/>
            </a:xfrm>
            <a:custGeom>
              <a:avLst/>
              <a:gdLst/>
              <a:ahLst/>
              <a:cxnLst/>
              <a:rect l="l" t="t" r="r" b="b"/>
              <a:pathLst>
                <a:path w="2189" h="3003" extrusionOk="0">
                  <a:moveTo>
                    <a:pt x="0" y="1"/>
                  </a:moveTo>
                  <a:cubicBezTo>
                    <a:pt x="0" y="1"/>
                    <a:pt x="180" y="926"/>
                    <a:pt x="244" y="1730"/>
                  </a:cubicBezTo>
                  <a:cubicBezTo>
                    <a:pt x="244" y="2031"/>
                    <a:pt x="244" y="2304"/>
                    <a:pt x="215" y="2512"/>
                  </a:cubicBezTo>
                  <a:cubicBezTo>
                    <a:pt x="532" y="2690"/>
                    <a:pt x="1133" y="3002"/>
                    <a:pt x="1613" y="3002"/>
                  </a:cubicBezTo>
                  <a:cubicBezTo>
                    <a:pt x="1850" y="3002"/>
                    <a:pt x="2058" y="2926"/>
                    <a:pt x="2188" y="2720"/>
                  </a:cubicBezTo>
                  <a:cubicBezTo>
                    <a:pt x="2066" y="2598"/>
                    <a:pt x="1973" y="2447"/>
                    <a:pt x="1887" y="2268"/>
                  </a:cubicBezTo>
                  <a:cubicBezTo>
                    <a:pt x="1830" y="2124"/>
                    <a:pt x="1794" y="1974"/>
                    <a:pt x="1794" y="1823"/>
                  </a:cubicBezTo>
                  <a:cubicBezTo>
                    <a:pt x="1736" y="1314"/>
                    <a:pt x="1887" y="955"/>
                    <a:pt x="1887" y="95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54"/>
            <p:cNvSpPr/>
            <p:nvPr/>
          </p:nvSpPr>
          <p:spPr>
            <a:xfrm>
              <a:off x="1307530" y="3060099"/>
              <a:ext cx="169445" cy="113422"/>
            </a:xfrm>
            <a:custGeom>
              <a:avLst/>
              <a:gdLst/>
              <a:ahLst/>
              <a:cxnLst/>
              <a:rect l="l" t="t" r="r" b="b"/>
              <a:pathLst>
                <a:path w="3079" h="2061" extrusionOk="0">
                  <a:moveTo>
                    <a:pt x="510" y="1"/>
                  </a:moveTo>
                  <a:cubicBezTo>
                    <a:pt x="510" y="87"/>
                    <a:pt x="116" y="596"/>
                    <a:pt x="30" y="654"/>
                  </a:cubicBezTo>
                  <a:lnTo>
                    <a:pt x="1" y="654"/>
                  </a:lnTo>
                  <a:cubicBezTo>
                    <a:pt x="984" y="955"/>
                    <a:pt x="2060" y="1436"/>
                    <a:pt x="2842" y="2060"/>
                  </a:cubicBezTo>
                  <a:cubicBezTo>
                    <a:pt x="3022" y="1615"/>
                    <a:pt x="3050" y="1135"/>
                    <a:pt x="3079" y="654"/>
                  </a:cubicBezTo>
                  <a:cubicBezTo>
                    <a:pt x="3050" y="625"/>
                    <a:pt x="3022" y="625"/>
                    <a:pt x="2986" y="596"/>
                  </a:cubicBezTo>
                  <a:cubicBezTo>
                    <a:pt x="2806" y="510"/>
                    <a:pt x="2627" y="388"/>
                    <a:pt x="2483" y="209"/>
                  </a:cubicBezTo>
                  <a:cubicBezTo>
                    <a:pt x="2353" y="415"/>
                    <a:pt x="2145" y="491"/>
                    <a:pt x="1908" y="491"/>
                  </a:cubicBezTo>
                  <a:cubicBezTo>
                    <a:pt x="1428" y="491"/>
                    <a:pt x="827" y="179"/>
                    <a:pt x="510" y="1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54"/>
            <p:cNvSpPr/>
            <p:nvPr/>
          </p:nvSpPr>
          <p:spPr>
            <a:xfrm>
              <a:off x="1217111" y="3092898"/>
              <a:ext cx="416266" cy="618455"/>
            </a:xfrm>
            <a:custGeom>
              <a:avLst/>
              <a:gdLst/>
              <a:ahLst/>
              <a:cxnLst/>
              <a:rect l="l" t="t" r="r" b="b"/>
              <a:pathLst>
                <a:path w="7564" h="11238" extrusionOk="0">
                  <a:moveTo>
                    <a:pt x="4629" y="0"/>
                  </a:moveTo>
                  <a:lnTo>
                    <a:pt x="4629" y="0"/>
                  </a:lnTo>
                  <a:cubicBezTo>
                    <a:pt x="4571" y="481"/>
                    <a:pt x="4665" y="1019"/>
                    <a:pt x="4485" y="1464"/>
                  </a:cubicBezTo>
                  <a:cubicBezTo>
                    <a:pt x="3703" y="840"/>
                    <a:pt x="2627" y="359"/>
                    <a:pt x="1644" y="58"/>
                  </a:cubicBezTo>
                  <a:cubicBezTo>
                    <a:pt x="1436" y="180"/>
                    <a:pt x="1163" y="273"/>
                    <a:pt x="898" y="330"/>
                  </a:cubicBezTo>
                  <a:cubicBezTo>
                    <a:pt x="596" y="452"/>
                    <a:pt x="324" y="510"/>
                    <a:pt x="266" y="632"/>
                  </a:cubicBezTo>
                  <a:cubicBezTo>
                    <a:pt x="1" y="1134"/>
                    <a:pt x="144" y="1887"/>
                    <a:pt x="266" y="2390"/>
                  </a:cubicBezTo>
                  <a:cubicBezTo>
                    <a:pt x="503" y="3466"/>
                    <a:pt x="1285" y="4578"/>
                    <a:pt x="1106" y="5740"/>
                  </a:cubicBezTo>
                  <a:cubicBezTo>
                    <a:pt x="1077" y="5977"/>
                    <a:pt x="984" y="6250"/>
                    <a:pt x="984" y="6486"/>
                  </a:cubicBezTo>
                  <a:cubicBezTo>
                    <a:pt x="984" y="6759"/>
                    <a:pt x="1106" y="7025"/>
                    <a:pt x="1343" y="7118"/>
                  </a:cubicBezTo>
                  <a:cubicBezTo>
                    <a:pt x="1135" y="7355"/>
                    <a:pt x="927" y="7591"/>
                    <a:pt x="805" y="7893"/>
                  </a:cubicBezTo>
                  <a:cubicBezTo>
                    <a:pt x="683" y="8165"/>
                    <a:pt x="625" y="8488"/>
                    <a:pt x="747" y="8789"/>
                  </a:cubicBezTo>
                  <a:cubicBezTo>
                    <a:pt x="833" y="8998"/>
                    <a:pt x="1013" y="9177"/>
                    <a:pt x="1013" y="9385"/>
                  </a:cubicBezTo>
                  <a:cubicBezTo>
                    <a:pt x="1013" y="9478"/>
                    <a:pt x="955" y="9564"/>
                    <a:pt x="984" y="9658"/>
                  </a:cubicBezTo>
                  <a:cubicBezTo>
                    <a:pt x="1013" y="9808"/>
                    <a:pt x="1135" y="9923"/>
                    <a:pt x="1285" y="10016"/>
                  </a:cubicBezTo>
                  <a:cubicBezTo>
                    <a:pt x="2333" y="10676"/>
                    <a:pt x="3552" y="11093"/>
                    <a:pt x="4808" y="11215"/>
                  </a:cubicBezTo>
                  <a:cubicBezTo>
                    <a:pt x="4978" y="11229"/>
                    <a:pt x="5150" y="11238"/>
                    <a:pt x="5321" y="11238"/>
                  </a:cubicBezTo>
                  <a:cubicBezTo>
                    <a:pt x="5842" y="11238"/>
                    <a:pt x="6354" y="11155"/>
                    <a:pt x="6781" y="10885"/>
                  </a:cubicBezTo>
                  <a:cubicBezTo>
                    <a:pt x="7082" y="10705"/>
                    <a:pt x="7319" y="10404"/>
                    <a:pt x="7355" y="10074"/>
                  </a:cubicBezTo>
                  <a:cubicBezTo>
                    <a:pt x="7384" y="9866"/>
                    <a:pt x="7355" y="9686"/>
                    <a:pt x="7355" y="9507"/>
                  </a:cubicBezTo>
                  <a:cubicBezTo>
                    <a:pt x="7384" y="9328"/>
                    <a:pt x="7441" y="9148"/>
                    <a:pt x="7470" y="8969"/>
                  </a:cubicBezTo>
                  <a:cubicBezTo>
                    <a:pt x="7563" y="8251"/>
                    <a:pt x="7025" y="7742"/>
                    <a:pt x="6846" y="7089"/>
                  </a:cubicBezTo>
                  <a:cubicBezTo>
                    <a:pt x="6752" y="6759"/>
                    <a:pt x="6817" y="6336"/>
                    <a:pt x="6817" y="5977"/>
                  </a:cubicBezTo>
                  <a:cubicBezTo>
                    <a:pt x="6817" y="5439"/>
                    <a:pt x="6846" y="4901"/>
                    <a:pt x="6817" y="4363"/>
                  </a:cubicBezTo>
                  <a:cubicBezTo>
                    <a:pt x="6817" y="3947"/>
                    <a:pt x="6874" y="3466"/>
                    <a:pt x="6752" y="3078"/>
                  </a:cubicBezTo>
                  <a:cubicBezTo>
                    <a:pt x="6516" y="2095"/>
                    <a:pt x="6035" y="1170"/>
                    <a:pt x="5439" y="330"/>
                  </a:cubicBezTo>
                  <a:cubicBezTo>
                    <a:pt x="5439" y="330"/>
                    <a:pt x="4901" y="58"/>
                    <a:pt x="4629" y="0"/>
                  </a:cubicBezTo>
                  <a:close/>
                </a:path>
              </a:pathLst>
            </a:custGeom>
            <a:solidFill>
              <a:srgbClr val="CB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54"/>
            <p:cNvSpPr/>
            <p:nvPr/>
          </p:nvSpPr>
          <p:spPr>
            <a:xfrm>
              <a:off x="1228613" y="2591936"/>
              <a:ext cx="381430" cy="432776"/>
            </a:xfrm>
            <a:custGeom>
              <a:avLst/>
              <a:gdLst/>
              <a:ahLst/>
              <a:cxnLst/>
              <a:rect l="l" t="t" r="r" b="b"/>
              <a:pathLst>
                <a:path w="6931" h="7864" extrusionOk="0">
                  <a:moveTo>
                    <a:pt x="3130" y="1"/>
                  </a:moveTo>
                  <a:cubicBezTo>
                    <a:pt x="2962" y="1"/>
                    <a:pt x="2793" y="17"/>
                    <a:pt x="2626" y="49"/>
                  </a:cubicBezTo>
                  <a:cubicBezTo>
                    <a:pt x="897" y="343"/>
                    <a:pt x="0" y="2438"/>
                    <a:pt x="359" y="4533"/>
                  </a:cubicBezTo>
                  <a:cubicBezTo>
                    <a:pt x="711" y="6406"/>
                    <a:pt x="2547" y="7863"/>
                    <a:pt x="4162" y="7863"/>
                  </a:cubicBezTo>
                  <a:cubicBezTo>
                    <a:pt x="4322" y="7863"/>
                    <a:pt x="4480" y="7849"/>
                    <a:pt x="4635" y="7819"/>
                  </a:cubicBezTo>
                  <a:cubicBezTo>
                    <a:pt x="5855" y="7611"/>
                    <a:pt x="6931" y="5279"/>
                    <a:pt x="6572" y="3213"/>
                  </a:cubicBezTo>
                  <a:cubicBezTo>
                    <a:pt x="6223" y="1330"/>
                    <a:pt x="4682" y="1"/>
                    <a:pt x="3130" y="1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54"/>
            <p:cNvSpPr/>
            <p:nvPr/>
          </p:nvSpPr>
          <p:spPr>
            <a:xfrm>
              <a:off x="1230153" y="2578178"/>
              <a:ext cx="373616" cy="275823"/>
            </a:xfrm>
            <a:custGeom>
              <a:avLst/>
              <a:gdLst/>
              <a:ahLst/>
              <a:cxnLst/>
              <a:rect l="l" t="t" r="r" b="b"/>
              <a:pathLst>
                <a:path w="6789" h="5012" extrusionOk="0">
                  <a:moveTo>
                    <a:pt x="2838" y="1"/>
                  </a:moveTo>
                  <a:cubicBezTo>
                    <a:pt x="2172" y="1"/>
                    <a:pt x="1523" y="176"/>
                    <a:pt x="1020" y="593"/>
                  </a:cubicBezTo>
                  <a:cubicBezTo>
                    <a:pt x="388" y="1102"/>
                    <a:pt x="87" y="1942"/>
                    <a:pt x="58" y="2745"/>
                  </a:cubicBezTo>
                  <a:cubicBezTo>
                    <a:pt x="1" y="3255"/>
                    <a:pt x="58" y="3764"/>
                    <a:pt x="151" y="4302"/>
                  </a:cubicBezTo>
                  <a:cubicBezTo>
                    <a:pt x="215" y="4659"/>
                    <a:pt x="216" y="5012"/>
                    <a:pt x="432" y="5012"/>
                  </a:cubicBezTo>
                  <a:cubicBezTo>
                    <a:pt x="507" y="5012"/>
                    <a:pt x="608" y="4969"/>
                    <a:pt x="747" y="4869"/>
                  </a:cubicBezTo>
                  <a:cubicBezTo>
                    <a:pt x="1199" y="4510"/>
                    <a:pt x="2096" y="3463"/>
                    <a:pt x="1881" y="2839"/>
                  </a:cubicBezTo>
                  <a:lnTo>
                    <a:pt x="1881" y="2839"/>
                  </a:lnTo>
                  <a:cubicBezTo>
                    <a:pt x="1974" y="3104"/>
                    <a:pt x="2002" y="3406"/>
                    <a:pt x="1945" y="3707"/>
                  </a:cubicBezTo>
                  <a:cubicBezTo>
                    <a:pt x="1925" y="3789"/>
                    <a:pt x="2010" y="3860"/>
                    <a:pt x="2092" y="3860"/>
                  </a:cubicBezTo>
                  <a:cubicBezTo>
                    <a:pt x="2125" y="3860"/>
                    <a:pt x="2157" y="3848"/>
                    <a:pt x="2182" y="3822"/>
                  </a:cubicBezTo>
                  <a:cubicBezTo>
                    <a:pt x="2691" y="3406"/>
                    <a:pt x="3079" y="2810"/>
                    <a:pt x="3258" y="2150"/>
                  </a:cubicBezTo>
                  <a:cubicBezTo>
                    <a:pt x="3276" y="2091"/>
                    <a:pt x="3343" y="2058"/>
                    <a:pt x="3414" y="2058"/>
                  </a:cubicBezTo>
                  <a:cubicBezTo>
                    <a:pt x="3455" y="2058"/>
                    <a:pt x="3497" y="2069"/>
                    <a:pt x="3531" y="2093"/>
                  </a:cubicBezTo>
                  <a:cubicBezTo>
                    <a:pt x="3854" y="2415"/>
                    <a:pt x="4306" y="2631"/>
                    <a:pt x="4786" y="2717"/>
                  </a:cubicBezTo>
                  <a:cubicBezTo>
                    <a:pt x="4796" y="2719"/>
                    <a:pt x="4806" y="2720"/>
                    <a:pt x="4816" y="2720"/>
                  </a:cubicBezTo>
                  <a:cubicBezTo>
                    <a:pt x="4920" y="2720"/>
                    <a:pt x="5015" y="2587"/>
                    <a:pt x="4930" y="2509"/>
                  </a:cubicBezTo>
                  <a:lnTo>
                    <a:pt x="4930" y="2480"/>
                  </a:lnTo>
                  <a:cubicBezTo>
                    <a:pt x="4862" y="2385"/>
                    <a:pt x="4958" y="2272"/>
                    <a:pt x="5061" y="2272"/>
                  </a:cubicBezTo>
                  <a:cubicBezTo>
                    <a:pt x="5089" y="2272"/>
                    <a:pt x="5119" y="2280"/>
                    <a:pt x="5145" y="2301"/>
                  </a:cubicBezTo>
                  <a:cubicBezTo>
                    <a:pt x="5619" y="2595"/>
                    <a:pt x="6099" y="2925"/>
                    <a:pt x="6544" y="3312"/>
                  </a:cubicBezTo>
                  <a:cubicBezTo>
                    <a:pt x="6570" y="3330"/>
                    <a:pt x="6599" y="3338"/>
                    <a:pt x="6629" y="3338"/>
                  </a:cubicBezTo>
                  <a:cubicBezTo>
                    <a:pt x="6708" y="3338"/>
                    <a:pt x="6788" y="3281"/>
                    <a:pt x="6788" y="3197"/>
                  </a:cubicBezTo>
                  <a:cubicBezTo>
                    <a:pt x="6788" y="2537"/>
                    <a:pt x="6515" y="1877"/>
                    <a:pt x="6071" y="1375"/>
                  </a:cubicBezTo>
                  <a:cubicBezTo>
                    <a:pt x="5561" y="801"/>
                    <a:pt x="4844" y="414"/>
                    <a:pt x="4126" y="206"/>
                  </a:cubicBezTo>
                  <a:cubicBezTo>
                    <a:pt x="3713" y="75"/>
                    <a:pt x="3272" y="1"/>
                    <a:pt x="2838" y="1"/>
                  </a:cubicBezTo>
                  <a:close/>
                </a:path>
              </a:pathLst>
            </a:custGeom>
            <a:solidFill>
              <a:srgbClr val="5E4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54"/>
            <p:cNvSpPr/>
            <p:nvPr/>
          </p:nvSpPr>
          <p:spPr>
            <a:xfrm>
              <a:off x="1180789" y="2791484"/>
              <a:ext cx="115348" cy="118265"/>
            </a:xfrm>
            <a:custGeom>
              <a:avLst/>
              <a:gdLst/>
              <a:ahLst/>
              <a:cxnLst/>
              <a:rect l="l" t="t" r="r" b="b"/>
              <a:pathLst>
                <a:path w="2096" h="2149" extrusionOk="0">
                  <a:moveTo>
                    <a:pt x="770" y="1"/>
                  </a:moveTo>
                  <a:cubicBezTo>
                    <a:pt x="670" y="1"/>
                    <a:pt x="572" y="22"/>
                    <a:pt x="482" y="68"/>
                  </a:cubicBezTo>
                  <a:cubicBezTo>
                    <a:pt x="87" y="276"/>
                    <a:pt x="1" y="907"/>
                    <a:pt x="266" y="1503"/>
                  </a:cubicBezTo>
                  <a:cubicBezTo>
                    <a:pt x="491" y="1925"/>
                    <a:pt x="947" y="2148"/>
                    <a:pt x="1337" y="2148"/>
                  </a:cubicBezTo>
                  <a:cubicBezTo>
                    <a:pt x="1470" y="2148"/>
                    <a:pt x="1595" y="2122"/>
                    <a:pt x="1701" y="2069"/>
                  </a:cubicBezTo>
                  <a:cubicBezTo>
                    <a:pt x="2096" y="1861"/>
                    <a:pt x="2060" y="1323"/>
                    <a:pt x="1766" y="728"/>
                  </a:cubicBezTo>
                  <a:cubicBezTo>
                    <a:pt x="1530" y="279"/>
                    <a:pt x="1132" y="1"/>
                    <a:pt x="770" y="1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54"/>
            <p:cNvSpPr/>
            <p:nvPr/>
          </p:nvSpPr>
          <p:spPr>
            <a:xfrm>
              <a:off x="720000" y="2972982"/>
              <a:ext cx="220790" cy="192229"/>
            </a:xfrm>
            <a:custGeom>
              <a:avLst/>
              <a:gdLst/>
              <a:ahLst/>
              <a:cxnLst/>
              <a:rect l="l" t="t" r="r" b="b"/>
              <a:pathLst>
                <a:path w="4012" h="3493" extrusionOk="0">
                  <a:moveTo>
                    <a:pt x="535" y="1"/>
                  </a:moveTo>
                  <a:cubicBezTo>
                    <a:pt x="478" y="1"/>
                    <a:pt x="434" y="24"/>
                    <a:pt x="424" y="84"/>
                  </a:cubicBezTo>
                  <a:cubicBezTo>
                    <a:pt x="381" y="84"/>
                    <a:pt x="341" y="72"/>
                    <a:pt x="303" y="72"/>
                  </a:cubicBezTo>
                  <a:cubicBezTo>
                    <a:pt x="283" y="72"/>
                    <a:pt x="264" y="75"/>
                    <a:pt x="245" y="84"/>
                  </a:cubicBezTo>
                  <a:cubicBezTo>
                    <a:pt x="180" y="84"/>
                    <a:pt x="123" y="149"/>
                    <a:pt x="123" y="206"/>
                  </a:cubicBezTo>
                  <a:lnTo>
                    <a:pt x="123" y="235"/>
                  </a:lnTo>
                  <a:cubicBezTo>
                    <a:pt x="94" y="264"/>
                    <a:pt x="94" y="300"/>
                    <a:pt x="94" y="300"/>
                  </a:cubicBezTo>
                  <a:cubicBezTo>
                    <a:pt x="1" y="357"/>
                    <a:pt x="1" y="479"/>
                    <a:pt x="30" y="565"/>
                  </a:cubicBezTo>
                  <a:cubicBezTo>
                    <a:pt x="30" y="658"/>
                    <a:pt x="94" y="744"/>
                    <a:pt x="123" y="802"/>
                  </a:cubicBezTo>
                  <a:cubicBezTo>
                    <a:pt x="94" y="895"/>
                    <a:pt x="94" y="981"/>
                    <a:pt x="123" y="1046"/>
                  </a:cubicBezTo>
                  <a:cubicBezTo>
                    <a:pt x="123" y="1132"/>
                    <a:pt x="180" y="1196"/>
                    <a:pt x="245" y="1283"/>
                  </a:cubicBezTo>
                  <a:cubicBezTo>
                    <a:pt x="388" y="1491"/>
                    <a:pt x="539" y="1699"/>
                    <a:pt x="718" y="1914"/>
                  </a:cubicBezTo>
                  <a:cubicBezTo>
                    <a:pt x="840" y="2093"/>
                    <a:pt x="991" y="2237"/>
                    <a:pt x="1170" y="2387"/>
                  </a:cubicBezTo>
                  <a:cubicBezTo>
                    <a:pt x="1378" y="2596"/>
                    <a:pt x="1644" y="2718"/>
                    <a:pt x="1917" y="2839"/>
                  </a:cubicBezTo>
                  <a:cubicBezTo>
                    <a:pt x="2125" y="2897"/>
                    <a:pt x="2333" y="3019"/>
                    <a:pt x="2541" y="3105"/>
                  </a:cubicBezTo>
                  <a:cubicBezTo>
                    <a:pt x="2720" y="3198"/>
                    <a:pt x="2964" y="3492"/>
                    <a:pt x="2964" y="3492"/>
                  </a:cubicBezTo>
                  <a:lnTo>
                    <a:pt x="4012" y="2718"/>
                  </a:lnTo>
                  <a:cubicBezTo>
                    <a:pt x="4012" y="2718"/>
                    <a:pt x="3710" y="2151"/>
                    <a:pt x="3560" y="1878"/>
                  </a:cubicBezTo>
                  <a:cubicBezTo>
                    <a:pt x="3323" y="1433"/>
                    <a:pt x="3079" y="924"/>
                    <a:pt x="2691" y="565"/>
                  </a:cubicBezTo>
                  <a:cubicBezTo>
                    <a:pt x="2483" y="357"/>
                    <a:pt x="2218" y="206"/>
                    <a:pt x="1945" y="84"/>
                  </a:cubicBezTo>
                  <a:cubicBezTo>
                    <a:pt x="1904" y="70"/>
                    <a:pt x="1860" y="57"/>
                    <a:pt x="1820" y="57"/>
                  </a:cubicBezTo>
                  <a:cubicBezTo>
                    <a:pt x="1777" y="57"/>
                    <a:pt x="1738" y="72"/>
                    <a:pt x="1709" y="120"/>
                  </a:cubicBezTo>
                  <a:cubicBezTo>
                    <a:pt x="1680" y="149"/>
                    <a:pt x="1709" y="206"/>
                    <a:pt x="1737" y="235"/>
                  </a:cubicBezTo>
                  <a:cubicBezTo>
                    <a:pt x="1859" y="536"/>
                    <a:pt x="2125" y="744"/>
                    <a:pt x="2247" y="1046"/>
                  </a:cubicBezTo>
                  <a:cubicBezTo>
                    <a:pt x="2275" y="1103"/>
                    <a:pt x="2304" y="1196"/>
                    <a:pt x="2182" y="1196"/>
                  </a:cubicBezTo>
                  <a:cubicBezTo>
                    <a:pt x="2153" y="1196"/>
                    <a:pt x="2125" y="1161"/>
                    <a:pt x="2096" y="1161"/>
                  </a:cubicBezTo>
                  <a:cubicBezTo>
                    <a:pt x="1709" y="981"/>
                    <a:pt x="1321" y="773"/>
                    <a:pt x="1077" y="443"/>
                  </a:cubicBezTo>
                  <a:cubicBezTo>
                    <a:pt x="991" y="328"/>
                    <a:pt x="926" y="235"/>
                    <a:pt x="840" y="149"/>
                  </a:cubicBezTo>
                  <a:cubicBezTo>
                    <a:pt x="802" y="87"/>
                    <a:pt x="646" y="1"/>
                    <a:pt x="535" y="1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54"/>
            <p:cNvSpPr/>
            <p:nvPr/>
          </p:nvSpPr>
          <p:spPr>
            <a:xfrm>
              <a:off x="883117" y="3116232"/>
              <a:ext cx="424466" cy="310769"/>
            </a:xfrm>
            <a:custGeom>
              <a:avLst/>
              <a:gdLst/>
              <a:ahLst/>
              <a:cxnLst/>
              <a:rect l="l" t="t" r="r" b="b"/>
              <a:pathLst>
                <a:path w="7713" h="5647" extrusionOk="0">
                  <a:moveTo>
                    <a:pt x="6571" y="0"/>
                  </a:moveTo>
                  <a:cubicBezTo>
                    <a:pt x="5592" y="0"/>
                    <a:pt x="3315" y="2862"/>
                    <a:pt x="3315" y="2862"/>
                  </a:cubicBezTo>
                  <a:lnTo>
                    <a:pt x="1048" y="115"/>
                  </a:lnTo>
                  <a:lnTo>
                    <a:pt x="0" y="889"/>
                  </a:lnTo>
                  <a:cubicBezTo>
                    <a:pt x="0" y="889"/>
                    <a:pt x="1521" y="5259"/>
                    <a:pt x="2777" y="5618"/>
                  </a:cubicBezTo>
                  <a:cubicBezTo>
                    <a:pt x="2844" y="5637"/>
                    <a:pt x="2918" y="5647"/>
                    <a:pt x="2998" y="5647"/>
                  </a:cubicBezTo>
                  <a:cubicBezTo>
                    <a:pt x="4357" y="5647"/>
                    <a:pt x="7302" y="2889"/>
                    <a:pt x="7505" y="2238"/>
                  </a:cubicBezTo>
                  <a:cubicBezTo>
                    <a:pt x="7713" y="1549"/>
                    <a:pt x="7591" y="351"/>
                    <a:pt x="6723" y="28"/>
                  </a:cubicBezTo>
                  <a:cubicBezTo>
                    <a:pt x="6677" y="9"/>
                    <a:pt x="6626" y="0"/>
                    <a:pt x="6571" y="0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54"/>
            <p:cNvSpPr/>
            <p:nvPr/>
          </p:nvSpPr>
          <p:spPr>
            <a:xfrm>
              <a:off x="1090370" y="3116232"/>
              <a:ext cx="222001" cy="248362"/>
            </a:xfrm>
            <a:custGeom>
              <a:avLst/>
              <a:gdLst/>
              <a:ahLst/>
              <a:cxnLst/>
              <a:rect l="l" t="t" r="r" b="b"/>
              <a:pathLst>
                <a:path w="4034" h="4513" extrusionOk="0">
                  <a:moveTo>
                    <a:pt x="2801" y="0"/>
                  </a:moveTo>
                  <a:cubicBezTo>
                    <a:pt x="2123" y="0"/>
                    <a:pt x="742" y="1261"/>
                    <a:pt x="1" y="2088"/>
                  </a:cubicBezTo>
                  <a:cubicBezTo>
                    <a:pt x="1" y="2088"/>
                    <a:pt x="152" y="3221"/>
                    <a:pt x="2569" y="4513"/>
                  </a:cubicBezTo>
                  <a:cubicBezTo>
                    <a:pt x="2569" y="4513"/>
                    <a:pt x="3588" y="3580"/>
                    <a:pt x="3825" y="2324"/>
                  </a:cubicBezTo>
                  <a:cubicBezTo>
                    <a:pt x="4033" y="1040"/>
                    <a:pt x="3825" y="351"/>
                    <a:pt x="2957" y="28"/>
                  </a:cubicBezTo>
                  <a:cubicBezTo>
                    <a:pt x="2910" y="9"/>
                    <a:pt x="2858" y="0"/>
                    <a:pt x="2801" y="0"/>
                  </a:cubicBezTo>
                  <a:close/>
                </a:path>
              </a:pathLst>
            </a:custGeom>
            <a:solidFill>
              <a:srgbClr val="FA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54"/>
            <p:cNvSpPr/>
            <p:nvPr/>
          </p:nvSpPr>
          <p:spPr>
            <a:xfrm>
              <a:off x="1797541" y="2941669"/>
              <a:ext cx="171426" cy="376752"/>
            </a:xfrm>
            <a:custGeom>
              <a:avLst/>
              <a:gdLst/>
              <a:ahLst/>
              <a:cxnLst/>
              <a:rect l="l" t="t" r="r" b="b"/>
              <a:pathLst>
                <a:path w="3115" h="6846" extrusionOk="0">
                  <a:moveTo>
                    <a:pt x="3115" y="0"/>
                  </a:moveTo>
                  <a:lnTo>
                    <a:pt x="1292" y="1672"/>
                  </a:lnTo>
                  <a:lnTo>
                    <a:pt x="1" y="6845"/>
                  </a:lnTo>
                  <a:lnTo>
                    <a:pt x="2125" y="5647"/>
                  </a:lnTo>
                  <a:lnTo>
                    <a:pt x="3115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54"/>
            <p:cNvSpPr/>
            <p:nvPr/>
          </p:nvSpPr>
          <p:spPr>
            <a:xfrm>
              <a:off x="1797541" y="2951519"/>
              <a:ext cx="199493" cy="366902"/>
            </a:xfrm>
            <a:custGeom>
              <a:avLst/>
              <a:gdLst/>
              <a:ahLst/>
              <a:cxnLst/>
              <a:rect l="l" t="t" r="r" b="b"/>
              <a:pathLst>
                <a:path w="3625" h="6667" extrusionOk="0">
                  <a:moveTo>
                    <a:pt x="3624" y="1"/>
                  </a:moveTo>
                  <a:lnTo>
                    <a:pt x="1292" y="1493"/>
                  </a:lnTo>
                  <a:lnTo>
                    <a:pt x="1" y="6666"/>
                  </a:lnTo>
                  <a:lnTo>
                    <a:pt x="2455" y="5439"/>
                  </a:lnTo>
                  <a:lnTo>
                    <a:pt x="3624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54"/>
            <p:cNvSpPr/>
            <p:nvPr/>
          </p:nvSpPr>
          <p:spPr>
            <a:xfrm>
              <a:off x="1582363" y="2941669"/>
              <a:ext cx="286334" cy="376752"/>
            </a:xfrm>
            <a:custGeom>
              <a:avLst/>
              <a:gdLst/>
              <a:ahLst/>
              <a:cxnLst/>
              <a:rect l="l" t="t" r="r" b="b"/>
              <a:pathLst>
                <a:path w="5203" h="6846" extrusionOk="0">
                  <a:moveTo>
                    <a:pt x="1342" y="0"/>
                  </a:moveTo>
                  <a:lnTo>
                    <a:pt x="1" y="5712"/>
                  </a:lnTo>
                  <a:lnTo>
                    <a:pt x="3975" y="6845"/>
                  </a:lnTo>
                  <a:lnTo>
                    <a:pt x="5202" y="1672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54"/>
            <p:cNvSpPr/>
            <p:nvPr/>
          </p:nvSpPr>
          <p:spPr>
            <a:xfrm>
              <a:off x="1582363" y="2951519"/>
              <a:ext cx="286334" cy="366902"/>
            </a:xfrm>
            <a:custGeom>
              <a:avLst/>
              <a:gdLst/>
              <a:ahLst/>
              <a:cxnLst/>
              <a:rect l="l" t="t" r="r" b="b"/>
              <a:pathLst>
                <a:path w="5203" h="6667" extrusionOk="0">
                  <a:moveTo>
                    <a:pt x="897" y="1"/>
                  </a:moveTo>
                  <a:lnTo>
                    <a:pt x="1" y="5533"/>
                  </a:lnTo>
                  <a:lnTo>
                    <a:pt x="3975" y="6666"/>
                  </a:lnTo>
                  <a:lnTo>
                    <a:pt x="5202" y="1493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E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54"/>
            <p:cNvSpPr/>
            <p:nvPr/>
          </p:nvSpPr>
          <p:spPr>
            <a:xfrm>
              <a:off x="1568935" y="2972872"/>
              <a:ext cx="299762" cy="345549"/>
            </a:xfrm>
            <a:custGeom>
              <a:avLst/>
              <a:gdLst/>
              <a:ahLst/>
              <a:cxnLst/>
              <a:rect l="l" t="t" r="r" b="b"/>
              <a:pathLst>
                <a:path w="5447" h="6279" extrusionOk="0">
                  <a:moveTo>
                    <a:pt x="962" y="0"/>
                  </a:moveTo>
                  <a:lnTo>
                    <a:pt x="1" y="5202"/>
                  </a:lnTo>
                  <a:lnTo>
                    <a:pt x="4155" y="6278"/>
                  </a:lnTo>
                  <a:lnTo>
                    <a:pt x="5446" y="1105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54"/>
            <p:cNvSpPr/>
            <p:nvPr/>
          </p:nvSpPr>
          <p:spPr>
            <a:xfrm>
              <a:off x="1797541" y="2972872"/>
              <a:ext cx="210940" cy="345549"/>
            </a:xfrm>
            <a:custGeom>
              <a:avLst/>
              <a:gdLst/>
              <a:ahLst/>
              <a:cxnLst/>
              <a:rect l="l" t="t" r="r" b="b"/>
              <a:pathLst>
                <a:path w="3833" h="6279" extrusionOk="0">
                  <a:moveTo>
                    <a:pt x="3832" y="0"/>
                  </a:moveTo>
                  <a:lnTo>
                    <a:pt x="1292" y="1105"/>
                  </a:lnTo>
                  <a:lnTo>
                    <a:pt x="1" y="6278"/>
                  </a:lnTo>
                  <a:lnTo>
                    <a:pt x="2785" y="4994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FE6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54"/>
            <p:cNvSpPr/>
            <p:nvPr/>
          </p:nvSpPr>
          <p:spPr>
            <a:xfrm>
              <a:off x="1812565" y="3082607"/>
              <a:ext cx="144956" cy="235814"/>
            </a:xfrm>
            <a:custGeom>
              <a:avLst/>
              <a:gdLst/>
              <a:ahLst/>
              <a:cxnLst/>
              <a:rect l="l" t="t" r="r" b="b"/>
              <a:pathLst>
                <a:path w="2634" h="4285" extrusionOk="0">
                  <a:moveTo>
                    <a:pt x="1733" y="1"/>
                  </a:moveTo>
                  <a:cubicBezTo>
                    <a:pt x="1674" y="1"/>
                    <a:pt x="1615" y="22"/>
                    <a:pt x="1586" y="65"/>
                  </a:cubicBezTo>
                  <a:cubicBezTo>
                    <a:pt x="1493" y="159"/>
                    <a:pt x="1464" y="309"/>
                    <a:pt x="1464" y="424"/>
                  </a:cubicBezTo>
                  <a:cubicBezTo>
                    <a:pt x="1435" y="604"/>
                    <a:pt x="1378" y="783"/>
                    <a:pt x="1342" y="934"/>
                  </a:cubicBezTo>
                  <a:cubicBezTo>
                    <a:pt x="1314" y="1027"/>
                    <a:pt x="1285" y="1113"/>
                    <a:pt x="1227" y="1206"/>
                  </a:cubicBezTo>
                  <a:cubicBezTo>
                    <a:pt x="1134" y="1386"/>
                    <a:pt x="983" y="1500"/>
                    <a:pt x="840" y="1651"/>
                  </a:cubicBezTo>
                  <a:cubicBezTo>
                    <a:pt x="445" y="2039"/>
                    <a:pt x="1" y="3294"/>
                    <a:pt x="1" y="3294"/>
                  </a:cubicBezTo>
                  <a:lnTo>
                    <a:pt x="388" y="4284"/>
                  </a:lnTo>
                  <a:cubicBezTo>
                    <a:pt x="388" y="4284"/>
                    <a:pt x="1586" y="3445"/>
                    <a:pt x="1880" y="3029"/>
                  </a:cubicBezTo>
                  <a:cubicBezTo>
                    <a:pt x="2239" y="2519"/>
                    <a:pt x="2454" y="1924"/>
                    <a:pt x="2569" y="1357"/>
                  </a:cubicBezTo>
                  <a:cubicBezTo>
                    <a:pt x="2598" y="1142"/>
                    <a:pt x="2634" y="905"/>
                    <a:pt x="2512" y="754"/>
                  </a:cubicBezTo>
                  <a:cubicBezTo>
                    <a:pt x="2483" y="726"/>
                    <a:pt x="2483" y="697"/>
                    <a:pt x="2454" y="668"/>
                  </a:cubicBezTo>
                  <a:lnTo>
                    <a:pt x="2454" y="575"/>
                  </a:lnTo>
                  <a:cubicBezTo>
                    <a:pt x="2418" y="395"/>
                    <a:pt x="2332" y="309"/>
                    <a:pt x="2239" y="187"/>
                  </a:cubicBezTo>
                  <a:cubicBezTo>
                    <a:pt x="2178" y="101"/>
                    <a:pt x="2099" y="18"/>
                    <a:pt x="2004" y="18"/>
                  </a:cubicBezTo>
                  <a:cubicBezTo>
                    <a:pt x="1966" y="18"/>
                    <a:pt x="1924" y="32"/>
                    <a:pt x="1880" y="65"/>
                  </a:cubicBezTo>
                  <a:cubicBezTo>
                    <a:pt x="1852" y="22"/>
                    <a:pt x="1792" y="1"/>
                    <a:pt x="1733" y="1"/>
                  </a:cubicBez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54"/>
            <p:cNvSpPr/>
            <p:nvPr/>
          </p:nvSpPr>
          <p:spPr>
            <a:xfrm>
              <a:off x="1602120" y="3263885"/>
              <a:ext cx="244840" cy="201474"/>
            </a:xfrm>
            <a:custGeom>
              <a:avLst/>
              <a:gdLst/>
              <a:ahLst/>
              <a:cxnLst/>
              <a:rect l="l" t="t" r="r" b="b"/>
              <a:pathLst>
                <a:path w="4449" h="3661" extrusionOk="0">
                  <a:moveTo>
                    <a:pt x="3825" y="0"/>
                  </a:moveTo>
                  <a:cubicBezTo>
                    <a:pt x="3825" y="0"/>
                    <a:pt x="0" y="1170"/>
                    <a:pt x="29" y="2662"/>
                  </a:cubicBezTo>
                  <a:cubicBezTo>
                    <a:pt x="41" y="3279"/>
                    <a:pt x="325" y="3661"/>
                    <a:pt x="836" y="3661"/>
                  </a:cubicBezTo>
                  <a:cubicBezTo>
                    <a:pt x="1592" y="3661"/>
                    <a:pt x="2844" y="2828"/>
                    <a:pt x="4449" y="689"/>
                  </a:cubicBezTo>
                  <a:lnTo>
                    <a:pt x="3825" y="0"/>
                  </a:lnTo>
                  <a:close/>
                </a:path>
              </a:pathLst>
            </a:custGeom>
            <a:solidFill>
              <a:srgbClr val="F2B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54"/>
            <p:cNvSpPr/>
            <p:nvPr/>
          </p:nvSpPr>
          <p:spPr>
            <a:xfrm>
              <a:off x="1435866" y="2938092"/>
              <a:ext cx="51015" cy="43090"/>
            </a:xfrm>
            <a:custGeom>
              <a:avLst/>
              <a:gdLst/>
              <a:ahLst/>
              <a:cxnLst/>
              <a:rect l="l" t="t" r="r" b="b"/>
              <a:pathLst>
                <a:path w="927" h="783" extrusionOk="0">
                  <a:moveTo>
                    <a:pt x="87" y="1"/>
                  </a:moveTo>
                  <a:cubicBezTo>
                    <a:pt x="87" y="1"/>
                    <a:pt x="87" y="37"/>
                    <a:pt x="58" y="37"/>
                  </a:cubicBezTo>
                  <a:cubicBezTo>
                    <a:pt x="29" y="123"/>
                    <a:pt x="1" y="180"/>
                    <a:pt x="1" y="274"/>
                  </a:cubicBezTo>
                  <a:cubicBezTo>
                    <a:pt x="1" y="360"/>
                    <a:pt x="1" y="424"/>
                    <a:pt x="29" y="510"/>
                  </a:cubicBezTo>
                  <a:cubicBezTo>
                    <a:pt x="58" y="539"/>
                    <a:pt x="87" y="604"/>
                    <a:pt x="151" y="661"/>
                  </a:cubicBezTo>
                  <a:cubicBezTo>
                    <a:pt x="180" y="690"/>
                    <a:pt x="238" y="718"/>
                    <a:pt x="295" y="754"/>
                  </a:cubicBezTo>
                  <a:cubicBezTo>
                    <a:pt x="360" y="783"/>
                    <a:pt x="417" y="783"/>
                    <a:pt x="474" y="783"/>
                  </a:cubicBezTo>
                  <a:cubicBezTo>
                    <a:pt x="568" y="783"/>
                    <a:pt x="625" y="754"/>
                    <a:pt x="690" y="718"/>
                  </a:cubicBezTo>
                  <a:cubicBezTo>
                    <a:pt x="804" y="632"/>
                    <a:pt x="898" y="482"/>
                    <a:pt x="926" y="331"/>
                  </a:cubicBezTo>
                  <a:cubicBezTo>
                    <a:pt x="926" y="302"/>
                    <a:pt x="926" y="274"/>
                    <a:pt x="898" y="245"/>
                  </a:cubicBezTo>
                  <a:cubicBezTo>
                    <a:pt x="869" y="245"/>
                    <a:pt x="804" y="274"/>
                    <a:pt x="804" y="302"/>
                  </a:cubicBezTo>
                  <a:cubicBezTo>
                    <a:pt x="804" y="331"/>
                    <a:pt x="776" y="396"/>
                    <a:pt x="776" y="424"/>
                  </a:cubicBezTo>
                  <a:cubicBezTo>
                    <a:pt x="747" y="482"/>
                    <a:pt x="718" y="510"/>
                    <a:pt x="718" y="539"/>
                  </a:cubicBezTo>
                  <a:cubicBezTo>
                    <a:pt x="690" y="575"/>
                    <a:pt x="654" y="575"/>
                    <a:pt x="625" y="604"/>
                  </a:cubicBezTo>
                  <a:cubicBezTo>
                    <a:pt x="596" y="604"/>
                    <a:pt x="596" y="632"/>
                    <a:pt x="568" y="632"/>
                  </a:cubicBezTo>
                  <a:cubicBezTo>
                    <a:pt x="539" y="661"/>
                    <a:pt x="510" y="661"/>
                    <a:pt x="474" y="661"/>
                  </a:cubicBezTo>
                  <a:lnTo>
                    <a:pt x="388" y="661"/>
                  </a:lnTo>
                  <a:cubicBezTo>
                    <a:pt x="360" y="661"/>
                    <a:pt x="331" y="632"/>
                    <a:pt x="295" y="632"/>
                  </a:cubicBezTo>
                  <a:cubicBezTo>
                    <a:pt x="295" y="604"/>
                    <a:pt x="266" y="604"/>
                    <a:pt x="238" y="575"/>
                  </a:cubicBezTo>
                  <a:cubicBezTo>
                    <a:pt x="209" y="575"/>
                    <a:pt x="209" y="539"/>
                    <a:pt x="180" y="510"/>
                  </a:cubicBezTo>
                  <a:cubicBezTo>
                    <a:pt x="180" y="510"/>
                    <a:pt x="151" y="482"/>
                    <a:pt x="151" y="453"/>
                  </a:cubicBezTo>
                  <a:cubicBezTo>
                    <a:pt x="151" y="424"/>
                    <a:pt x="116" y="396"/>
                    <a:pt x="116" y="360"/>
                  </a:cubicBezTo>
                  <a:lnTo>
                    <a:pt x="116" y="245"/>
                  </a:lnTo>
                  <a:cubicBezTo>
                    <a:pt x="151" y="180"/>
                    <a:pt x="151" y="123"/>
                    <a:pt x="180" y="65"/>
                  </a:cubicBezTo>
                  <a:lnTo>
                    <a:pt x="180" y="37"/>
                  </a:lnTo>
                  <a:cubicBezTo>
                    <a:pt x="180" y="1"/>
                    <a:pt x="151" y="1"/>
                    <a:pt x="151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54"/>
            <p:cNvSpPr/>
            <p:nvPr/>
          </p:nvSpPr>
          <p:spPr>
            <a:xfrm>
              <a:off x="1376651" y="2861101"/>
              <a:ext cx="31258" cy="45897"/>
            </a:xfrm>
            <a:custGeom>
              <a:avLst/>
              <a:gdLst/>
              <a:ahLst/>
              <a:cxnLst/>
              <a:rect l="l" t="t" r="r" b="b"/>
              <a:pathLst>
                <a:path w="568" h="834" extrusionOk="0">
                  <a:moveTo>
                    <a:pt x="266" y="1"/>
                  </a:moveTo>
                  <a:cubicBezTo>
                    <a:pt x="115" y="30"/>
                    <a:pt x="1" y="209"/>
                    <a:pt x="1" y="446"/>
                  </a:cubicBezTo>
                  <a:cubicBezTo>
                    <a:pt x="29" y="654"/>
                    <a:pt x="151" y="833"/>
                    <a:pt x="295" y="833"/>
                  </a:cubicBezTo>
                  <a:cubicBezTo>
                    <a:pt x="445" y="833"/>
                    <a:pt x="567" y="625"/>
                    <a:pt x="539" y="417"/>
                  </a:cubicBezTo>
                  <a:cubicBezTo>
                    <a:pt x="539" y="180"/>
                    <a:pt x="417" y="1"/>
                    <a:pt x="266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54"/>
            <p:cNvSpPr/>
            <p:nvPr/>
          </p:nvSpPr>
          <p:spPr>
            <a:xfrm>
              <a:off x="1513297" y="2849269"/>
              <a:ext cx="31203" cy="46282"/>
            </a:xfrm>
            <a:custGeom>
              <a:avLst/>
              <a:gdLst/>
              <a:ahLst/>
              <a:cxnLst/>
              <a:rect l="l" t="t" r="r" b="b"/>
              <a:pathLst>
                <a:path w="567" h="841" extrusionOk="0">
                  <a:moveTo>
                    <a:pt x="266" y="1"/>
                  </a:moveTo>
                  <a:cubicBezTo>
                    <a:pt x="115" y="36"/>
                    <a:pt x="0" y="216"/>
                    <a:pt x="0" y="453"/>
                  </a:cubicBezTo>
                  <a:cubicBezTo>
                    <a:pt x="29" y="661"/>
                    <a:pt x="144" y="840"/>
                    <a:pt x="294" y="840"/>
                  </a:cubicBezTo>
                  <a:cubicBezTo>
                    <a:pt x="445" y="840"/>
                    <a:pt x="567" y="632"/>
                    <a:pt x="567" y="424"/>
                  </a:cubicBezTo>
                  <a:cubicBezTo>
                    <a:pt x="538" y="180"/>
                    <a:pt x="416" y="1"/>
                    <a:pt x="266" y="1"/>
                  </a:cubicBezTo>
                  <a:close/>
                </a:path>
              </a:pathLst>
            </a:custGeom>
            <a:solidFill>
              <a:srgbClr val="3A2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54"/>
            <p:cNvSpPr/>
            <p:nvPr/>
          </p:nvSpPr>
          <p:spPr>
            <a:xfrm>
              <a:off x="1455623" y="2833089"/>
              <a:ext cx="42705" cy="100324"/>
            </a:xfrm>
            <a:custGeom>
              <a:avLst/>
              <a:gdLst/>
              <a:ahLst/>
              <a:cxnLst/>
              <a:rect l="l" t="t" r="r" b="b"/>
              <a:pathLst>
                <a:path w="776" h="1823" extrusionOk="0">
                  <a:moveTo>
                    <a:pt x="265" y="857"/>
                  </a:moveTo>
                  <a:lnTo>
                    <a:pt x="265" y="857"/>
                  </a:lnTo>
                  <a:cubicBezTo>
                    <a:pt x="265" y="861"/>
                    <a:pt x="266" y="865"/>
                    <a:pt x="266" y="869"/>
                  </a:cubicBezTo>
                  <a:cubicBezTo>
                    <a:pt x="266" y="864"/>
                    <a:pt x="266" y="860"/>
                    <a:pt x="265" y="857"/>
                  </a:cubicBezTo>
                  <a:close/>
                  <a:moveTo>
                    <a:pt x="87" y="0"/>
                  </a:moveTo>
                  <a:cubicBezTo>
                    <a:pt x="58" y="0"/>
                    <a:pt x="29" y="29"/>
                    <a:pt x="29" y="29"/>
                  </a:cubicBezTo>
                  <a:cubicBezTo>
                    <a:pt x="1" y="58"/>
                    <a:pt x="1" y="87"/>
                    <a:pt x="1" y="115"/>
                  </a:cubicBezTo>
                  <a:cubicBezTo>
                    <a:pt x="29" y="151"/>
                    <a:pt x="29" y="180"/>
                    <a:pt x="29" y="237"/>
                  </a:cubicBezTo>
                  <a:lnTo>
                    <a:pt x="29" y="208"/>
                  </a:lnTo>
                  <a:cubicBezTo>
                    <a:pt x="58" y="510"/>
                    <a:pt x="58" y="833"/>
                    <a:pt x="115" y="1134"/>
                  </a:cubicBezTo>
                  <a:cubicBezTo>
                    <a:pt x="115" y="1176"/>
                    <a:pt x="164" y="1206"/>
                    <a:pt x="202" y="1206"/>
                  </a:cubicBezTo>
                  <a:cubicBezTo>
                    <a:pt x="216" y="1206"/>
                    <a:pt x="229" y="1201"/>
                    <a:pt x="237" y="1191"/>
                  </a:cubicBezTo>
                  <a:cubicBezTo>
                    <a:pt x="266" y="1163"/>
                    <a:pt x="331" y="1163"/>
                    <a:pt x="359" y="1134"/>
                  </a:cubicBezTo>
                  <a:cubicBezTo>
                    <a:pt x="388" y="1134"/>
                    <a:pt x="417" y="1134"/>
                    <a:pt x="445" y="1105"/>
                  </a:cubicBezTo>
                  <a:lnTo>
                    <a:pt x="474" y="1105"/>
                  </a:lnTo>
                  <a:cubicBezTo>
                    <a:pt x="510" y="1105"/>
                    <a:pt x="510" y="1134"/>
                    <a:pt x="510" y="1134"/>
                  </a:cubicBezTo>
                  <a:lnTo>
                    <a:pt x="539" y="1134"/>
                  </a:lnTo>
                  <a:lnTo>
                    <a:pt x="567" y="1163"/>
                  </a:lnTo>
                  <a:cubicBezTo>
                    <a:pt x="567" y="1191"/>
                    <a:pt x="596" y="1191"/>
                    <a:pt x="596" y="1227"/>
                  </a:cubicBezTo>
                  <a:lnTo>
                    <a:pt x="596" y="1285"/>
                  </a:lnTo>
                  <a:lnTo>
                    <a:pt x="596" y="1371"/>
                  </a:lnTo>
                  <a:cubicBezTo>
                    <a:pt x="596" y="1407"/>
                    <a:pt x="596" y="1435"/>
                    <a:pt x="567" y="1464"/>
                  </a:cubicBezTo>
                  <a:cubicBezTo>
                    <a:pt x="567" y="1464"/>
                    <a:pt x="539" y="1493"/>
                    <a:pt x="539" y="1521"/>
                  </a:cubicBezTo>
                  <a:cubicBezTo>
                    <a:pt x="510" y="1550"/>
                    <a:pt x="474" y="1550"/>
                    <a:pt x="474" y="1586"/>
                  </a:cubicBezTo>
                  <a:cubicBezTo>
                    <a:pt x="445" y="1586"/>
                    <a:pt x="417" y="1615"/>
                    <a:pt x="388" y="1615"/>
                  </a:cubicBezTo>
                  <a:cubicBezTo>
                    <a:pt x="359" y="1615"/>
                    <a:pt x="331" y="1643"/>
                    <a:pt x="295" y="1643"/>
                  </a:cubicBezTo>
                  <a:cubicBezTo>
                    <a:pt x="266" y="1643"/>
                    <a:pt x="237" y="1701"/>
                    <a:pt x="237" y="1765"/>
                  </a:cubicBezTo>
                  <a:lnTo>
                    <a:pt x="266" y="1794"/>
                  </a:lnTo>
                  <a:cubicBezTo>
                    <a:pt x="295" y="1823"/>
                    <a:pt x="331" y="1823"/>
                    <a:pt x="359" y="1823"/>
                  </a:cubicBezTo>
                  <a:cubicBezTo>
                    <a:pt x="417" y="1794"/>
                    <a:pt x="474" y="1794"/>
                    <a:pt x="539" y="1730"/>
                  </a:cubicBezTo>
                  <a:cubicBezTo>
                    <a:pt x="596" y="1701"/>
                    <a:pt x="653" y="1643"/>
                    <a:pt x="689" y="1586"/>
                  </a:cubicBezTo>
                  <a:cubicBezTo>
                    <a:pt x="747" y="1550"/>
                    <a:pt x="747" y="1493"/>
                    <a:pt x="775" y="1435"/>
                  </a:cubicBezTo>
                  <a:lnTo>
                    <a:pt x="775" y="1227"/>
                  </a:lnTo>
                  <a:cubicBezTo>
                    <a:pt x="775" y="1163"/>
                    <a:pt x="747" y="1134"/>
                    <a:pt x="718" y="1077"/>
                  </a:cubicBezTo>
                  <a:cubicBezTo>
                    <a:pt x="689" y="1012"/>
                    <a:pt x="653" y="983"/>
                    <a:pt x="596" y="955"/>
                  </a:cubicBezTo>
                  <a:cubicBezTo>
                    <a:pt x="546" y="943"/>
                    <a:pt x="496" y="936"/>
                    <a:pt x="449" y="936"/>
                  </a:cubicBezTo>
                  <a:cubicBezTo>
                    <a:pt x="383" y="936"/>
                    <a:pt x="321" y="950"/>
                    <a:pt x="266" y="983"/>
                  </a:cubicBezTo>
                  <a:cubicBezTo>
                    <a:pt x="266" y="926"/>
                    <a:pt x="266" y="869"/>
                    <a:pt x="237" y="833"/>
                  </a:cubicBezTo>
                  <a:lnTo>
                    <a:pt x="237" y="833"/>
                  </a:lnTo>
                  <a:cubicBezTo>
                    <a:pt x="237" y="833"/>
                    <a:pt x="259" y="833"/>
                    <a:pt x="265" y="857"/>
                  </a:cubicBezTo>
                  <a:lnTo>
                    <a:pt x="265" y="857"/>
                  </a:lnTo>
                  <a:cubicBezTo>
                    <a:pt x="236" y="588"/>
                    <a:pt x="208" y="326"/>
                    <a:pt x="180" y="58"/>
                  </a:cubicBezTo>
                  <a:cubicBezTo>
                    <a:pt x="180" y="58"/>
                    <a:pt x="180" y="29"/>
                    <a:pt x="151" y="29"/>
                  </a:cubicBezTo>
                  <a:cubicBezTo>
                    <a:pt x="151" y="0"/>
                    <a:pt x="151" y="0"/>
                    <a:pt x="115" y="0"/>
                  </a:cubicBezTo>
                  <a:close/>
                </a:path>
              </a:pathLst>
            </a:custGeom>
            <a:solidFill>
              <a:srgbClr val="7E3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54"/>
            <p:cNvSpPr/>
            <p:nvPr/>
          </p:nvSpPr>
          <p:spPr>
            <a:xfrm>
              <a:off x="1340329" y="2775855"/>
              <a:ext cx="79027" cy="48979"/>
            </a:xfrm>
            <a:custGeom>
              <a:avLst/>
              <a:gdLst/>
              <a:ahLst/>
              <a:cxnLst/>
              <a:rect l="l" t="t" r="r" b="b"/>
              <a:pathLst>
                <a:path w="1436" h="890" extrusionOk="0">
                  <a:moveTo>
                    <a:pt x="1119" y="0"/>
                  </a:moveTo>
                  <a:cubicBezTo>
                    <a:pt x="1048" y="0"/>
                    <a:pt x="973" y="7"/>
                    <a:pt x="897" y="22"/>
                  </a:cubicBezTo>
                  <a:cubicBezTo>
                    <a:pt x="840" y="22"/>
                    <a:pt x="775" y="50"/>
                    <a:pt x="718" y="79"/>
                  </a:cubicBezTo>
                  <a:cubicBezTo>
                    <a:pt x="632" y="115"/>
                    <a:pt x="567" y="172"/>
                    <a:pt x="510" y="201"/>
                  </a:cubicBezTo>
                  <a:cubicBezTo>
                    <a:pt x="417" y="258"/>
                    <a:pt x="331" y="380"/>
                    <a:pt x="237" y="474"/>
                  </a:cubicBezTo>
                  <a:cubicBezTo>
                    <a:pt x="151" y="560"/>
                    <a:pt x="94" y="682"/>
                    <a:pt x="29" y="796"/>
                  </a:cubicBezTo>
                  <a:cubicBezTo>
                    <a:pt x="0" y="832"/>
                    <a:pt x="0" y="861"/>
                    <a:pt x="29" y="890"/>
                  </a:cubicBezTo>
                  <a:cubicBezTo>
                    <a:pt x="58" y="890"/>
                    <a:pt x="94" y="890"/>
                    <a:pt x="122" y="861"/>
                  </a:cubicBezTo>
                  <a:cubicBezTo>
                    <a:pt x="151" y="796"/>
                    <a:pt x="180" y="739"/>
                    <a:pt x="237" y="682"/>
                  </a:cubicBezTo>
                  <a:cubicBezTo>
                    <a:pt x="302" y="617"/>
                    <a:pt x="359" y="560"/>
                    <a:pt x="417" y="502"/>
                  </a:cubicBezTo>
                  <a:cubicBezTo>
                    <a:pt x="510" y="438"/>
                    <a:pt x="596" y="409"/>
                    <a:pt x="689" y="380"/>
                  </a:cubicBezTo>
                  <a:cubicBezTo>
                    <a:pt x="775" y="352"/>
                    <a:pt x="897" y="323"/>
                    <a:pt x="991" y="323"/>
                  </a:cubicBezTo>
                  <a:cubicBezTo>
                    <a:pt x="1019" y="294"/>
                    <a:pt x="1077" y="294"/>
                    <a:pt x="1105" y="294"/>
                  </a:cubicBezTo>
                  <a:cubicBezTo>
                    <a:pt x="1170" y="294"/>
                    <a:pt x="1227" y="323"/>
                    <a:pt x="1285" y="323"/>
                  </a:cubicBezTo>
                  <a:cubicBezTo>
                    <a:pt x="1349" y="323"/>
                    <a:pt x="1407" y="258"/>
                    <a:pt x="1435" y="201"/>
                  </a:cubicBezTo>
                  <a:cubicBezTo>
                    <a:pt x="1435" y="144"/>
                    <a:pt x="1407" y="50"/>
                    <a:pt x="1313" y="22"/>
                  </a:cubicBezTo>
                  <a:cubicBezTo>
                    <a:pt x="1256" y="7"/>
                    <a:pt x="1190" y="0"/>
                    <a:pt x="1119" y="0"/>
                  </a:cubicBezTo>
                  <a:close/>
                </a:path>
              </a:pathLst>
            </a:custGeom>
            <a:solidFill>
              <a:srgbClr val="5E4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54"/>
            <p:cNvSpPr/>
            <p:nvPr/>
          </p:nvSpPr>
          <p:spPr>
            <a:xfrm>
              <a:off x="1501410" y="2772663"/>
              <a:ext cx="69176" cy="42320"/>
            </a:xfrm>
            <a:custGeom>
              <a:avLst/>
              <a:gdLst/>
              <a:ahLst/>
              <a:cxnLst/>
              <a:rect l="l" t="t" r="r" b="b"/>
              <a:pathLst>
                <a:path w="1257" h="769" extrusionOk="0">
                  <a:moveTo>
                    <a:pt x="302" y="1"/>
                  </a:moveTo>
                  <a:cubicBezTo>
                    <a:pt x="243" y="1"/>
                    <a:pt x="184" y="8"/>
                    <a:pt x="123" y="22"/>
                  </a:cubicBezTo>
                  <a:cubicBezTo>
                    <a:pt x="37" y="51"/>
                    <a:pt x="1" y="108"/>
                    <a:pt x="37" y="202"/>
                  </a:cubicBezTo>
                  <a:cubicBezTo>
                    <a:pt x="37" y="230"/>
                    <a:pt x="94" y="288"/>
                    <a:pt x="151" y="288"/>
                  </a:cubicBezTo>
                  <a:cubicBezTo>
                    <a:pt x="216" y="259"/>
                    <a:pt x="245" y="259"/>
                    <a:pt x="302" y="259"/>
                  </a:cubicBezTo>
                  <a:lnTo>
                    <a:pt x="424" y="259"/>
                  </a:lnTo>
                  <a:cubicBezTo>
                    <a:pt x="510" y="288"/>
                    <a:pt x="575" y="288"/>
                    <a:pt x="661" y="316"/>
                  </a:cubicBezTo>
                  <a:cubicBezTo>
                    <a:pt x="754" y="352"/>
                    <a:pt x="812" y="381"/>
                    <a:pt x="898" y="438"/>
                  </a:cubicBezTo>
                  <a:cubicBezTo>
                    <a:pt x="962" y="496"/>
                    <a:pt x="1020" y="532"/>
                    <a:pt x="1077" y="589"/>
                  </a:cubicBezTo>
                  <a:cubicBezTo>
                    <a:pt x="1113" y="646"/>
                    <a:pt x="1142" y="675"/>
                    <a:pt x="1170" y="740"/>
                  </a:cubicBezTo>
                  <a:cubicBezTo>
                    <a:pt x="1170" y="768"/>
                    <a:pt x="1199" y="768"/>
                    <a:pt x="1228" y="768"/>
                  </a:cubicBezTo>
                  <a:cubicBezTo>
                    <a:pt x="1256" y="740"/>
                    <a:pt x="1256" y="711"/>
                    <a:pt x="1256" y="675"/>
                  </a:cubicBezTo>
                  <a:cubicBezTo>
                    <a:pt x="1199" y="589"/>
                    <a:pt x="1142" y="496"/>
                    <a:pt x="1048" y="410"/>
                  </a:cubicBezTo>
                  <a:cubicBezTo>
                    <a:pt x="991" y="316"/>
                    <a:pt x="898" y="230"/>
                    <a:pt x="812" y="173"/>
                  </a:cubicBezTo>
                  <a:cubicBezTo>
                    <a:pt x="754" y="137"/>
                    <a:pt x="718" y="108"/>
                    <a:pt x="661" y="80"/>
                  </a:cubicBezTo>
                  <a:cubicBezTo>
                    <a:pt x="603" y="51"/>
                    <a:pt x="539" y="22"/>
                    <a:pt x="482" y="22"/>
                  </a:cubicBezTo>
                  <a:cubicBezTo>
                    <a:pt x="421" y="8"/>
                    <a:pt x="361" y="1"/>
                    <a:pt x="302" y="1"/>
                  </a:cubicBezTo>
                  <a:close/>
                </a:path>
              </a:pathLst>
            </a:custGeom>
            <a:solidFill>
              <a:srgbClr val="5E4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nguage Arts Subject for Middle School - 7th Grade: State Simulation Assessmen by Slidego">
  <a:themeElements>
    <a:clrScheme name="Simple Light">
      <a:dk1>
        <a:srgbClr val="851572"/>
      </a:dk1>
      <a:lt1>
        <a:srgbClr val="FFFFFF"/>
      </a:lt1>
      <a:dk2>
        <a:srgbClr val="FEEBC6"/>
      </a:dk2>
      <a:lt2>
        <a:srgbClr val="CB78BD"/>
      </a:lt2>
      <a:accent1>
        <a:srgbClr val="FA84A7"/>
      </a:accent1>
      <a:accent2>
        <a:srgbClr val="FEBF4B"/>
      </a:accent2>
      <a:accent3>
        <a:srgbClr val="FE683F"/>
      </a:accent3>
      <a:accent4>
        <a:srgbClr val="90AFD3"/>
      </a:accent4>
      <a:accent5>
        <a:srgbClr val="449B9E"/>
      </a:accent5>
      <a:accent6>
        <a:srgbClr val="FFFFFF"/>
      </a:accent6>
      <a:hlink>
        <a:srgbClr val="8515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58560B-2776-42BD-844E-5B824AE2BD9C}"/>
</file>

<file path=customXml/itemProps2.xml><?xml version="1.0" encoding="utf-8"?>
<ds:datastoreItem xmlns:ds="http://schemas.openxmlformats.org/officeDocument/2006/customXml" ds:itemID="{864F42F1-A4E2-4EA5-A6DF-7B6C55472F85}"/>
</file>

<file path=customXml/itemProps3.xml><?xml version="1.0" encoding="utf-8"?>
<ds:datastoreItem xmlns:ds="http://schemas.openxmlformats.org/officeDocument/2006/customXml" ds:itemID="{F66D57C7-09DA-4DDB-B470-CD72167F9CD9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374</Words>
  <Application>Microsoft Office PowerPoint</Application>
  <PresentationFormat>On-screen Show (16:9)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Patrick Hand</vt:lpstr>
      <vt:lpstr>Arial</vt:lpstr>
      <vt:lpstr>Times New Roman</vt:lpstr>
      <vt:lpstr>Roboto</vt:lpstr>
      <vt:lpstr>Lato</vt:lpstr>
      <vt:lpstr>.VnTimeH</vt:lpstr>
      <vt:lpstr>.VnTime</vt:lpstr>
      <vt:lpstr>Open Sans</vt:lpstr>
      <vt:lpstr>Language Arts Subject for Middle School - 7th Grade: State Simulation Assessmen by Slidego</vt:lpstr>
      <vt:lpstr>TOÁN THỰC HÀNH XEM ĐỒNG HỒ</vt:lpstr>
      <vt:lpstr>Hoạt động 1: Thực hành xem đồng hồ</vt:lpstr>
      <vt:lpstr>PowerPoint Presentation</vt:lpstr>
      <vt:lpstr>PowerPoint Presentation</vt:lpstr>
      <vt:lpstr>PowerPoint Presentation</vt:lpstr>
      <vt:lpstr>Đồng hồ chỉ mấy giờ ?</vt:lpstr>
      <vt:lpstr>PowerPoint Presentation</vt:lpstr>
      <vt:lpstr>Đặt thêm kim phút để đồng hồ chỉ:</vt:lpstr>
      <vt:lpstr>PowerPoint Presentation</vt:lpstr>
      <vt:lpstr>Đồng hồ nào ứng với mỗi thời gian đã cho dưới đây ?</vt:lpstr>
      <vt:lpstr>PowerPoint Presentation</vt:lpstr>
      <vt:lpstr>Thank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THỰC HÀNH XEM ĐỒNG HỒ</dc:title>
  <cp:lastModifiedBy>Phạm Thị Hạnh</cp:lastModifiedBy>
  <cp:revision>8</cp:revision>
  <dcterms:modified xsi:type="dcterms:W3CDTF">2022-02-07T08:57:44Z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