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slides/slide11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presentation.xml" ContentType="application/vnd.openxmlformats-officedocument.presentationml.presentation.main+xml"/>
  <Override PartName="/ppt/slides/slide10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6.xml" ContentType="application/vnd.openxmlformats-officedocument.presentationml.slideMaster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7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4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4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9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4" r:id="rId3"/>
    <p:sldMasterId id="2147483668" r:id="rId4"/>
    <p:sldMasterId id="2147483672" r:id="rId5"/>
    <p:sldMasterId id="2147483676" r:id="rId6"/>
    <p:sldMasterId id="2147483680" r:id="rId7"/>
    <p:sldMasterId id="2147483684" r:id="rId8"/>
    <p:sldMasterId id="2147483688" r:id="rId9"/>
    <p:sldMasterId id="2147483692" r:id="rId10"/>
  </p:sldMasterIdLst>
  <p:notesMasterIdLst>
    <p:notesMasterId r:id="rId25"/>
  </p:notesMasterIdLst>
  <p:sldIdLst>
    <p:sldId id="340" r:id="rId11"/>
    <p:sldId id="363" r:id="rId12"/>
    <p:sldId id="364" r:id="rId13"/>
    <p:sldId id="365" r:id="rId14"/>
    <p:sldId id="366" r:id="rId15"/>
    <p:sldId id="367" r:id="rId16"/>
    <p:sldId id="368" r:id="rId17"/>
    <p:sldId id="369" r:id="rId18"/>
    <p:sldId id="370" r:id="rId19"/>
    <p:sldId id="371" r:id="rId20"/>
    <p:sldId id="372" r:id="rId21"/>
    <p:sldId id="373" r:id="rId22"/>
    <p:sldId id="375" r:id="rId23"/>
    <p:sldId id="297" r:id="rId24"/>
  </p:sldIdLst>
  <p:sldSz cx="12190413" cy="6859588"/>
  <p:notesSz cx="6858000" cy="9144000"/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666A"/>
    <a:srgbClr val="7AB9AE"/>
    <a:srgbClr val="5C853F"/>
    <a:srgbClr val="E9A838"/>
    <a:srgbClr val="79CBD0"/>
    <a:srgbClr val="98AB21"/>
    <a:srgbClr val="345B40"/>
    <a:srgbClr val="393314"/>
    <a:srgbClr val="E95376"/>
    <a:srgbClr val="A272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89" autoAdjust="0"/>
    <p:restoredTop sz="97926" autoAdjust="0"/>
  </p:normalViewPr>
  <p:slideViewPr>
    <p:cSldViewPr snapToGrid="0" showGuides="1">
      <p:cViewPr varScale="1">
        <p:scale>
          <a:sx n="83" d="100"/>
          <a:sy n="83" d="100"/>
        </p:scale>
        <p:origin x="182" y="82"/>
      </p:cViewPr>
      <p:guideLst>
        <p:guide orient="horz" pos="216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tags" Target="tags/tag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notesMaster" Target="notesMasters/notesMaster1.xml"/><Relationship Id="rId33" Type="http://schemas.openxmlformats.org/officeDocument/2006/relationships/customXml" Target="../customXml/item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customXml" Target="../customXml/item2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customXml" Target="../customXml/item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8" Type="http://schemas.openxmlformats.org/officeDocument/2006/relationships/slideMaster" Target="slideMasters/slideMaster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12C8C0-A3D3-487B-AECC-CB6663EAE28D}" type="datetimeFigureOut">
              <a:rPr lang="zh-CN" altLang="en-US" smtClean="0"/>
              <a:t>2022/2/7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49D3E0-124D-4DFF-AE99-4EA4CC201D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1777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07035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altLang="en-US" smtClean="0">
              <a:latin typeface="Calibri" panose="020F0502020204030204" pitchFamily="34" charset="0"/>
            </a:endParaRP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C717788-BA15-4B26-8805-AC887FBC169D}" type="slidenum">
              <a:rPr lang="en-US" altLang="en-US" smtClean="0"/>
              <a:pPr/>
              <a:t>7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028450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920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4" Type="http://schemas.microsoft.com/office/2007/relationships/hdphoto" Target="../media/hdphoto1.wdp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Relationship Id="rId4" Type="http://schemas.microsoft.com/office/2007/relationships/hdphoto" Target="../media/hdphoto1.wdp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Relationship Id="rId4" Type="http://schemas.microsoft.com/office/2007/relationships/hdphoto" Target="../media/hdphoto1.wdp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Relationship Id="rId4" Type="http://schemas.microsoft.com/office/2007/relationships/hdphoto" Target="../media/hdphoto1.wdp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Relationship Id="rId4" Type="http://schemas.microsoft.com/office/2007/relationships/hdphoto" Target="../media/hdphoto1.wdp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3802" y="1122624"/>
            <a:ext cx="9142810" cy="238815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3802" y="3602873"/>
            <a:ext cx="9142810" cy="165614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6915558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3770020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3764" y="365209"/>
            <a:ext cx="2628558" cy="581318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092" y="365209"/>
            <a:ext cx="7733293" cy="5813184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2723526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798120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83489971"/>
      </p:ext>
    </p:extLst>
  </p:cSld>
  <p:clrMapOvr>
    <a:masterClrMapping/>
  </p:clrMapOvr>
  <p:transition spd="slow">
    <p:push dir="u"/>
  </p:transition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497097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453402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170962210"/>
      </p:ext>
    </p:extLst>
  </p:cSld>
  <p:clrMapOvr>
    <a:masterClrMapping/>
  </p:clrMapOvr>
  <p:transition spd="slow">
    <p:push dir="u"/>
  </p:transition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168417"/>
      </p:ext>
    </p:extLst>
  </p:cSld>
  <p:clrMapOvr>
    <a:masterClrMapping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932927"/>
      </p:ext>
    </p:extLst>
  </p:cSld>
  <p:clrMapOvr>
    <a:masterClrMapping/>
  </p:clrMapOvr>
  <p:transition spd="slow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697907939"/>
      </p:ext>
    </p:extLst>
  </p:cSld>
  <p:clrMapOvr>
    <a:masterClrMapping/>
  </p:clrMapOvr>
  <p:transition spd="slow">
    <p:push dir="u"/>
  </p:transition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5678660"/>
      </p:ext>
    </p:extLst>
  </p:cSld>
  <p:clrMapOvr>
    <a:masterClrMapping/>
  </p:clrMapOvr>
  <p:transition spd="slow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738144"/>
      </p:ext>
    </p:extLst>
  </p:cSld>
  <p:clrMapOvr>
    <a:masterClrMapping/>
  </p:clrMapOvr>
  <p:transition spd="slow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03932"/>
      </p:ext>
    </p:extLst>
  </p:cSld>
  <p:clrMapOvr>
    <a:masterClrMapping/>
  </p:clrMapOvr>
  <p:transition spd="slow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945302849"/>
      </p:ext>
    </p:extLst>
  </p:cSld>
  <p:clrMapOvr>
    <a:masterClrMapping/>
  </p:clrMapOvr>
  <p:transition spd="slow">
    <p:push dir="u"/>
  </p:transition>
  <p:hf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990736"/>
      </p:ext>
    </p:extLst>
  </p:cSld>
  <p:clrMapOvr>
    <a:masterClrMapping/>
  </p:clrMapOvr>
  <p:transition spd="slow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292218"/>
      </p:ext>
    </p:extLst>
  </p:cSld>
  <p:clrMapOvr>
    <a:masterClrMapping/>
  </p:clrMapOvr>
  <p:transition spd="slow">
    <p:push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174124145"/>
      </p:ext>
    </p:extLst>
  </p:cSld>
  <p:clrMapOvr>
    <a:masterClrMapping/>
  </p:clrMapOvr>
  <p:transition spd="slow">
    <p:push dir="u"/>
  </p:transition>
  <p:hf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474266"/>
      </p:ext>
    </p:extLst>
  </p:cSld>
  <p:clrMapOvr>
    <a:masterClrMapping/>
  </p:clrMapOvr>
  <p:transition spd="slow">
    <p:push dir="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944412"/>
      </p:ext>
    </p:extLst>
  </p:cSld>
  <p:clrMapOvr>
    <a:masterClrMapping/>
  </p:clrMapOvr>
  <p:transition spd="slow">
    <p:push dir="u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502747024"/>
      </p:ext>
    </p:extLst>
  </p:cSld>
  <p:clrMapOvr>
    <a:masterClrMapping/>
  </p:clrMapOvr>
  <p:transition spd="slow">
    <p:push dir="u"/>
  </p:transition>
  <p:hf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151556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743" y="1710135"/>
            <a:ext cx="10514231" cy="285339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743" y="4590527"/>
            <a:ext cx="10514231" cy="150053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8261975"/>
      </p:ext>
    </p:extLst>
  </p:cSld>
  <p:clrMapOvr>
    <a:masterClrMapping/>
  </p:clrMapOvr>
  <p:transition spd="slow">
    <p:push dir="u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294096"/>
      </p:ext>
    </p:extLst>
  </p:cSld>
  <p:clrMapOvr>
    <a:masterClrMapping/>
  </p:clrMapOvr>
  <p:transition spd="slow">
    <p:push dir="u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18163827"/>
      </p:ext>
    </p:extLst>
  </p:cSld>
  <p:clrMapOvr>
    <a:masterClrMapping/>
  </p:clrMapOvr>
  <p:transition spd="slow">
    <p:push dir="u"/>
  </p:transition>
  <p:hf hd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136213"/>
      </p:ext>
    </p:extLst>
  </p:cSld>
  <p:clrMapOvr>
    <a:masterClrMapping/>
  </p:clrMapOvr>
  <p:transition spd="slow">
    <p:push dir="u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950714"/>
      </p:ext>
    </p:extLst>
  </p:cSld>
  <p:clrMapOvr>
    <a:masterClrMapping/>
  </p:clrMapOvr>
  <p:transition spd="slow">
    <p:push dir="u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552026902"/>
      </p:ext>
    </p:extLst>
  </p:cSld>
  <p:clrMapOvr>
    <a:masterClrMapping/>
  </p:clrMapOvr>
  <p:transition spd="slow">
    <p:push dir="u"/>
  </p:transition>
  <p:hf hd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925690"/>
      </p:ext>
    </p:extLst>
  </p:cSld>
  <p:clrMapOvr>
    <a:masterClrMapping/>
  </p:clrMapOvr>
  <p:transition spd="slow">
    <p:push dir="u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82" y="2130922"/>
            <a:ext cx="10361851" cy="14703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563" y="3887100"/>
            <a:ext cx="8533289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2/7/2022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626290"/>
      </p:ext>
    </p:extLst>
  </p:cSld>
  <p:clrMapOvr>
    <a:masterClrMapping/>
  </p:clrMapOvr>
  <p:transition spd="slow">
    <p:push dir="u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2/7/2022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562813"/>
      </p:ext>
    </p:extLst>
  </p:cSld>
  <p:clrMapOvr>
    <a:masterClrMapping/>
  </p:clrMapOvr>
  <p:transition spd="slow">
    <p:push dir="u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60" y="4407923"/>
            <a:ext cx="10361851" cy="1362390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60" y="2907387"/>
            <a:ext cx="10361851" cy="1500534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2/7/2022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570088"/>
      </p:ext>
    </p:extLst>
  </p:cSld>
  <p:clrMapOvr>
    <a:masterClrMapping/>
  </p:clrMapOvr>
  <p:transition spd="slow">
    <p:push dir="u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22" y="1600572"/>
            <a:ext cx="5384099" cy="4527011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794" y="1600572"/>
            <a:ext cx="5384099" cy="4527011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2/7/2022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61496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091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1396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2022/2/7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8902318"/>
      </p:ext>
    </p:extLst>
  </p:cSld>
  <p:clrMapOvr>
    <a:masterClrMapping/>
  </p:clrMapOvr>
  <p:transition spd="slow">
    <p:push dir="u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2" y="1535469"/>
            <a:ext cx="5386216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200" b="1"/>
            </a:lvl4pPr>
            <a:lvl5pPr marL="2438339" indent="0">
              <a:buNone/>
              <a:defRPr sz="2200" b="1"/>
            </a:lvl5pPr>
            <a:lvl6pPr marL="3047924" indent="0">
              <a:buNone/>
              <a:defRPr sz="2200" b="1"/>
            </a:lvl6pPr>
            <a:lvl7pPr marL="3657509" indent="0">
              <a:buNone/>
              <a:defRPr sz="2200" b="1"/>
            </a:lvl7pPr>
            <a:lvl8pPr marL="4267093" indent="0">
              <a:buNone/>
              <a:defRPr sz="2200" b="1"/>
            </a:lvl8pPr>
            <a:lvl9pPr marL="4876678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2" y="2175380"/>
            <a:ext cx="5386216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7" y="1535469"/>
            <a:ext cx="5388332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200" b="1"/>
            </a:lvl4pPr>
            <a:lvl5pPr marL="2438339" indent="0">
              <a:buNone/>
              <a:defRPr sz="2200" b="1"/>
            </a:lvl5pPr>
            <a:lvl6pPr marL="3047924" indent="0">
              <a:buNone/>
              <a:defRPr sz="2200" b="1"/>
            </a:lvl6pPr>
            <a:lvl7pPr marL="3657509" indent="0">
              <a:buNone/>
              <a:defRPr sz="2200" b="1"/>
            </a:lvl7pPr>
            <a:lvl8pPr marL="4267093" indent="0">
              <a:buNone/>
              <a:defRPr sz="2200" b="1"/>
            </a:lvl8pPr>
            <a:lvl9pPr marL="4876678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7" y="2175380"/>
            <a:ext cx="5388332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2/7/2022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414329"/>
      </p:ext>
    </p:extLst>
  </p:cSld>
  <p:clrMapOvr>
    <a:masterClrMapping/>
  </p:clrMapOvr>
  <p:transition spd="slow">
    <p:push dir="u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2/7/2022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117460"/>
      </p:ext>
    </p:extLst>
  </p:cSld>
  <p:clrMapOvr>
    <a:masterClrMapping/>
  </p:clrMapOvr>
  <p:transition spd="slow">
    <p:push dir="u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485" y="1031497"/>
            <a:ext cx="9911444" cy="4290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899289" y="6453393"/>
            <a:ext cx="391838" cy="2201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2/7/2022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2992" y="6397708"/>
            <a:ext cx="2844430" cy="365210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887435"/>
      </p:ext>
    </p:extLst>
  </p:cSld>
  <p:clrMapOvr>
    <a:masterClrMapping/>
  </p:clrMapOvr>
  <p:transition spd="slow">
    <p:push dir="u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5321500"/>
      </p:ext>
    </p:extLst>
  </p:cSld>
  <p:clrMapOvr>
    <a:masterClrMapping/>
  </p:clrMapOvr>
  <p:transition spd="slow">
    <p:push dir="u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4" y="273113"/>
            <a:ext cx="4010562" cy="116232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113" y="273117"/>
            <a:ext cx="6814780" cy="5854468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24" y="1435437"/>
            <a:ext cx="4010562" cy="4692149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4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2/7/2022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293340"/>
      </p:ext>
    </p:extLst>
  </p:cSld>
  <p:clrMapOvr>
    <a:masterClrMapping/>
  </p:clrMapOvr>
  <p:transition spd="slow">
    <p:push dir="u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06" y="4801714"/>
            <a:ext cx="7314248" cy="56687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06" y="612918"/>
            <a:ext cx="7314248" cy="4115753"/>
          </a:xfrm>
        </p:spPr>
        <p:txBody>
          <a:bodyPr/>
          <a:lstStyle>
            <a:lvl1pPr marL="0" indent="0">
              <a:buNone/>
              <a:defRPr sz="4300"/>
            </a:lvl1pPr>
            <a:lvl2pPr marL="609585" indent="0">
              <a:buNone/>
              <a:defRPr sz="38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406" y="5368584"/>
            <a:ext cx="7314248" cy="805049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4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2/7/2022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326704"/>
      </p:ext>
    </p:extLst>
  </p:cSld>
  <p:clrMapOvr>
    <a:masterClrMapping/>
  </p:clrMapOvr>
  <p:transition spd="slow">
    <p:push dir="u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2/7/2022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8530"/>
      </p:ext>
    </p:extLst>
  </p:cSld>
  <p:clrMapOvr>
    <a:masterClrMapping/>
  </p:clrMapOvr>
  <p:transition spd="slow">
    <p:push dir="u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050" y="274704"/>
            <a:ext cx="2742843" cy="58528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22" y="274704"/>
            <a:ext cx="8025355" cy="58528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2/7/2022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671184"/>
      </p:ext>
    </p:extLst>
  </p:cSld>
  <p:clrMapOvr>
    <a:masterClrMapping/>
  </p:clrMapOvr>
  <p:transition spd="slow">
    <p:push dir="u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1125951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80" y="365211"/>
            <a:ext cx="10514231" cy="132587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679" y="1681553"/>
            <a:ext cx="5157116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679" y="2505656"/>
            <a:ext cx="5157116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1398" y="1681553"/>
            <a:ext cx="5182513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1398" y="2505656"/>
            <a:ext cx="5182513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2022/2/7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9191107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2022/2/7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8750460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2022/2/7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9858109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2022/2/7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8435494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2022/2/7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6505172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092" y="365211"/>
            <a:ext cx="10514231" cy="132587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092" y="1826048"/>
            <a:ext cx="10514231" cy="4352346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092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388EF-52D1-4258-9BE5-BCD010C7D4DE}" type="datetimeFigureOut">
              <a:rPr lang="zh-CN" altLang="en-US" smtClean="0"/>
              <a:t>2022/2/7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075" y="6357823"/>
            <a:ext cx="4114264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09480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402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27470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2"/>
            <a:ext cx="10971372" cy="4527011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521" y="6357825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2/7/2022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5782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463" y="6357825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065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</p:sldLayoutIdLst>
  <p:transition spd="slow">
    <p:push dir="u"/>
  </p:transition>
  <p:hf hdr="0" ftr="0" dt="0"/>
  <p:txStyles>
    <p:titleStyle>
      <a:lvl1pPr algn="ctr" defTabSz="121917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570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ransition spd="slow">
    <p:push dir="u"/>
  </p:transition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608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p:transition spd="slow">
    <p:push dir="u"/>
  </p:transition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781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</p:sldLayoutIdLst>
  <p:transition spd="slow">
    <p:push dir="u"/>
  </p:transition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413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p:transition spd="slow">
    <p:push dir="u"/>
  </p:transition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209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</p:sldLayoutIdLst>
  <p:transition spd="slow">
    <p:push dir="u"/>
  </p:transition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393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</p:sldLayoutIdLst>
  <p:transition spd="slow">
    <p:push dir="u"/>
  </p:transition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486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p:transition spd="slow">
    <p:push dir="u"/>
  </p:transition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714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</p:sldLayoutIdLst>
  <p:transition spd="slow">
    <p:push dir="u"/>
  </p:transition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43.xml"/><Relationship Id="rId7" Type="http://schemas.openxmlformats.org/officeDocument/2006/relationships/image" Target="../media/image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Joy Gruttmann-Schnappi">
            <a:hlinkClick r:id="" action="ppaction://media"/>
            <a:extLst>
              <a:ext uri="{FF2B5EF4-FFF2-40B4-BE49-F238E27FC236}">
                <a16:creationId xmlns:a16="http://schemas.microsoft.com/office/drawing/2014/main" id="{353E7A23-221C-4803-B958-A91091A9FA2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84313" y="-1390650"/>
            <a:ext cx="609600" cy="6096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29F2AF04-53FD-4614-91C0-1A64EEF055C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2AC3877B-0F88-4793-A1CD-E9429A1B21D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06429"/>
            <a:ext cx="5467350" cy="3551917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60DFE279-F74C-466D-A6CF-8D5E388ADD5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143" y="2246657"/>
            <a:ext cx="5441271" cy="4612932"/>
          </a:xfrm>
          <a:prstGeom prst="rect">
            <a:avLst/>
          </a:prstGeom>
        </p:spPr>
      </p:pic>
      <p:sp>
        <p:nvSpPr>
          <p:cNvPr id="25" name="TextBox 4">
            <a:extLst>
              <a:ext uri="{FF2B5EF4-FFF2-40B4-BE49-F238E27FC236}">
                <a16:creationId xmlns:a16="http://schemas.microsoft.com/office/drawing/2014/main" id="{7B4D2B6D-FA94-4C3A-956C-4EFEA2A8C38D}"/>
              </a:ext>
            </a:extLst>
          </p:cNvPr>
          <p:cNvSpPr txBox="1"/>
          <p:nvPr/>
        </p:nvSpPr>
        <p:spPr>
          <a:xfrm>
            <a:off x="4681086" y="803509"/>
            <a:ext cx="335053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8800" spc="600" dirty="0" smtClean="0">
                <a:solidFill>
                  <a:srgbClr val="EB666A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TOÁN</a:t>
            </a:r>
            <a:endParaRPr lang="en-US" altLang="zh-CN" sz="8800" spc="600" dirty="0">
              <a:solidFill>
                <a:srgbClr val="EB666A"/>
              </a:solidFill>
              <a:latin typeface="华文琥珀" panose="02010800040101010101" pitchFamily="2" charset="-122"/>
              <a:ea typeface="华文琥珀" panose="02010800040101010101" pitchFamily="2" charset="-122"/>
            </a:endParaRPr>
          </a:p>
        </p:txBody>
      </p: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0D1E4B20-6EB4-429D-B984-6591D471DE77}"/>
              </a:ext>
            </a:extLst>
          </p:cNvPr>
          <p:cNvGrpSpPr/>
          <p:nvPr/>
        </p:nvGrpSpPr>
        <p:grpSpPr>
          <a:xfrm>
            <a:off x="3327449" y="2315478"/>
            <a:ext cx="6034266" cy="830997"/>
            <a:chOff x="4070198" y="3483443"/>
            <a:chExt cx="4741080" cy="652909"/>
          </a:xfrm>
          <a:solidFill>
            <a:srgbClr val="7AB9AE"/>
          </a:solidFill>
        </p:grpSpPr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5313D2F4-399D-42F6-9CBA-481BFA0C45E6}"/>
                </a:ext>
              </a:extLst>
            </p:cNvPr>
            <p:cNvSpPr/>
            <p:nvPr/>
          </p:nvSpPr>
          <p:spPr>
            <a:xfrm>
              <a:off x="4070198" y="3929741"/>
              <a:ext cx="1144627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rgbClr val="7AB9AE"/>
                </a:solidFill>
                <a:latin typeface="华康海报体W12(P)" panose="040B0C00000000000000" pitchFamily="82" charset="-122"/>
                <a:ea typeface="华康海报体W12(P)" panose="040B0C00000000000000" pitchFamily="82" charset="-122"/>
              </a:endParaRPr>
            </a:p>
          </p:txBody>
        </p:sp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200226FD-A4AE-4F63-BBD5-10D59ACA44D5}"/>
                </a:ext>
              </a:extLst>
            </p:cNvPr>
            <p:cNvSpPr/>
            <p:nvPr/>
          </p:nvSpPr>
          <p:spPr>
            <a:xfrm>
              <a:off x="7666651" y="3929741"/>
              <a:ext cx="1144627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rgbClr val="7AB9AE"/>
                </a:solidFill>
                <a:latin typeface="华康海报体W12(P)" panose="040B0C00000000000000" pitchFamily="82" charset="-122"/>
                <a:ea typeface="华康海报体W12(P)" panose="040B0C00000000000000" pitchFamily="82" charset="-122"/>
              </a:endParaRPr>
            </a:p>
          </p:txBody>
        </p:sp>
        <p:sp>
          <p:nvSpPr>
            <p:cNvPr id="29" name="TextBox 4">
              <a:extLst>
                <a:ext uri="{FF2B5EF4-FFF2-40B4-BE49-F238E27FC236}">
                  <a16:creationId xmlns:a16="http://schemas.microsoft.com/office/drawing/2014/main" id="{19D882C5-63E3-40C9-B74D-6E45FF589908}"/>
                </a:ext>
              </a:extLst>
            </p:cNvPr>
            <p:cNvSpPr txBox="1"/>
            <p:nvPr/>
          </p:nvSpPr>
          <p:spPr>
            <a:xfrm>
              <a:off x="4972520" y="3483443"/>
              <a:ext cx="2977635" cy="652909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4800" b="1" spc="600" dirty="0" smtClean="0">
                  <a:solidFill>
                    <a:schemeClr val="bg1"/>
                  </a:solidFill>
                  <a:latin typeface="Arial" panose="020B0604020202020204" pitchFamily="34" charset="0"/>
                  <a:ea typeface="华康海报体W12(P)" panose="040B0C00000000000000" pitchFamily="82" charset="-122"/>
                  <a:cs typeface="Arial" panose="020B0604020202020204" pitchFamily="34" charset="0"/>
                </a:rPr>
                <a:t>Luyện tập</a:t>
              </a:r>
              <a:endParaRPr lang="en-US" altLang="zh-CN" sz="4800" b="1" spc="600" dirty="0">
                <a:solidFill>
                  <a:schemeClr val="bg1"/>
                </a:solidFill>
                <a:latin typeface="Arial" panose="020B0604020202020204" pitchFamily="34" charset="0"/>
                <a:ea typeface="华康海报体W12(P)" panose="040B0C00000000000000" pitchFamily="82" charset="-122"/>
                <a:cs typeface="Arial" panose="020B0604020202020204" pitchFamily="34" charset="0"/>
              </a:endParaRPr>
            </a:p>
          </p:txBody>
        </p:sp>
      </p:grpSp>
      <p:sp>
        <p:nvSpPr>
          <p:cNvPr id="30" name="TextBox 4">
            <a:extLst>
              <a:ext uri="{FF2B5EF4-FFF2-40B4-BE49-F238E27FC236}">
                <a16:creationId xmlns:a16="http://schemas.microsoft.com/office/drawing/2014/main" id="{DC3E5A54-6C90-4EE0-A575-2E0BE723A91E}"/>
              </a:ext>
            </a:extLst>
          </p:cNvPr>
          <p:cNvSpPr txBox="1"/>
          <p:nvPr/>
        </p:nvSpPr>
        <p:spPr>
          <a:xfrm>
            <a:off x="4055868" y="3370041"/>
            <a:ext cx="49167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600" b="1" spc="2300" dirty="0" smtClean="0">
                <a:solidFill>
                  <a:schemeClr val="accent1">
                    <a:lumMod val="75000"/>
                  </a:schemeClr>
                </a:solidFill>
                <a:latin typeface="华康海报体W12(P)" panose="040B0C00000000000000" pitchFamily="82" charset="-122"/>
                <a:ea typeface="华康海报体W12(P)" panose="040B0C00000000000000" pitchFamily="82" charset="-122"/>
              </a:rPr>
              <a:t>SGK/Tr122</a:t>
            </a:r>
            <a:endParaRPr lang="en-US" altLang="zh-CN" sz="3600" b="1" spc="2300" dirty="0">
              <a:solidFill>
                <a:schemeClr val="accent1">
                  <a:lumMod val="75000"/>
                </a:schemeClr>
              </a:solidFill>
              <a:latin typeface="华康海报体W12(P)" panose="040B0C00000000000000" pitchFamily="82" charset="-122"/>
              <a:ea typeface="华康海报体W12(P)" panose="040B0C00000000000000" pitchFamily="8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40909070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audio>
              <p:cMediaNode vol="100000" numSld="999" showWhenStopped="0">
                <p:cTn id="2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Content Placeholder 3" descr="tải xuống (6)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262" y="1080300"/>
            <a:ext cx="4224774" cy="3719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 Box 4"/>
          <p:cNvSpPr txBox="1">
            <a:spLocks noChangeArrowheads="1"/>
          </p:cNvSpPr>
          <p:nvPr/>
        </p:nvSpPr>
        <p:spPr bwMode="auto">
          <a:xfrm>
            <a:off x="3709262" y="5140957"/>
            <a:ext cx="4496841" cy="58433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3201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Đồng hồ chỉ mấy giờ ?</a:t>
            </a:r>
          </a:p>
        </p:txBody>
      </p:sp>
      <p:sp>
        <p:nvSpPr>
          <p:cNvPr id="6" name="Rectangle 5"/>
          <p:cNvSpPr/>
          <p:nvPr/>
        </p:nvSpPr>
        <p:spPr>
          <a:xfrm>
            <a:off x="4509547" y="5191769"/>
            <a:ext cx="2896270" cy="53352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1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en-US" sz="2801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801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2801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endParaRPr lang="en-US" sz="2801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93642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8"/>
          <p:cNvGrpSpPr>
            <a:grpSpLocks/>
          </p:cNvGrpSpPr>
          <p:nvPr/>
        </p:nvGrpSpPr>
        <p:grpSpPr bwMode="auto">
          <a:xfrm>
            <a:off x="3891504" y="1126836"/>
            <a:ext cx="4032925" cy="3822657"/>
            <a:chOff x="1296" y="1440"/>
            <a:chExt cx="2736" cy="2688"/>
          </a:xfrm>
        </p:grpSpPr>
        <p:pic>
          <p:nvPicPr>
            <p:cNvPr id="15365" name="Picture 6" descr="HO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6" y="1440"/>
              <a:ext cx="2736" cy="268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</p:pic>
        <p:sp>
          <p:nvSpPr>
            <p:cNvPr id="15366" name="Rectangle 7"/>
            <p:cNvSpPr>
              <a:spLocks noChangeArrowheads="1"/>
            </p:cNvSpPr>
            <p:nvPr/>
          </p:nvSpPr>
          <p:spPr bwMode="auto">
            <a:xfrm>
              <a:off x="2496" y="3792"/>
              <a:ext cx="288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>
                <a:latin typeface="Arial" panose="020B0604020202020204" pitchFamily="34" charset="0"/>
              </a:endParaRPr>
            </a:p>
          </p:txBody>
        </p:sp>
      </p:grpSp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3931700" y="5128813"/>
            <a:ext cx="4306297" cy="58433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3201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Đồng hồ chỉ mấy giờ ?</a:t>
            </a:r>
          </a:p>
        </p:txBody>
      </p:sp>
      <p:sp>
        <p:nvSpPr>
          <p:cNvPr id="8" name="Rectangle 7"/>
          <p:cNvSpPr/>
          <p:nvPr/>
        </p:nvSpPr>
        <p:spPr>
          <a:xfrm>
            <a:off x="5034196" y="5192327"/>
            <a:ext cx="1676788" cy="45730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1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en-US" sz="2801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endParaRPr lang="en-US" sz="2801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99985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Content Placeholder 5" descr="tải xuống (7)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0754" y="1071418"/>
            <a:ext cx="4365399" cy="3785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 Box 4"/>
          <p:cNvSpPr txBox="1">
            <a:spLocks noChangeArrowheads="1"/>
          </p:cNvSpPr>
          <p:nvPr/>
        </p:nvSpPr>
        <p:spPr bwMode="auto">
          <a:xfrm>
            <a:off x="3751514" y="5099672"/>
            <a:ext cx="4382514" cy="58433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3201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Đồng hồ chỉ mấy giờ ?</a:t>
            </a:r>
          </a:p>
        </p:txBody>
      </p:sp>
      <p:sp>
        <p:nvSpPr>
          <p:cNvPr id="6" name="Rectangle 5"/>
          <p:cNvSpPr/>
          <p:nvPr/>
        </p:nvSpPr>
        <p:spPr>
          <a:xfrm>
            <a:off x="4570853" y="5150484"/>
            <a:ext cx="2743835" cy="53352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1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2801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801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20 </a:t>
            </a:r>
            <a:r>
              <a:rPr lang="en-US" sz="2801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endParaRPr lang="en-US" sz="2801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32268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Content Placeholder 9" descr="images (10)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6902" y="1108364"/>
            <a:ext cx="4423304" cy="4037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 Box 4"/>
          <p:cNvSpPr txBox="1">
            <a:spLocks noChangeArrowheads="1"/>
          </p:cNvSpPr>
          <p:nvPr/>
        </p:nvSpPr>
        <p:spPr bwMode="auto">
          <a:xfrm>
            <a:off x="3796902" y="5423658"/>
            <a:ext cx="4344405" cy="58592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3201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Đồng hồ chỉ mấy giờ ?</a:t>
            </a:r>
          </a:p>
        </p:txBody>
      </p:sp>
      <p:sp>
        <p:nvSpPr>
          <p:cNvPr id="6" name="Rectangle 5"/>
          <p:cNvSpPr/>
          <p:nvPr/>
        </p:nvSpPr>
        <p:spPr>
          <a:xfrm>
            <a:off x="4674745" y="5263621"/>
            <a:ext cx="2667617" cy="53352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1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2801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giờ 50 phút</a:t>
            </a:r>
          </a:p>
        </p:txBody>
      </p:sp>
      <p:sp>
        <p:nvSpPr>
          <p:cNvPr id="5" name="Rectangle 4"/>
          <p:cNvSpPr/>
          <p:nvPr/>
        </p:nvSpPr>
        <p:spPr>
          <a:xfrm>
            <a:off x="4429707" y="5902856"/>
            <a:ext cx="3157691" cy="53352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1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2801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giờ </a:t>
            </a:r>
            <a:r>
              <a:rPr lang="en-US" sz="2801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kém 10 </a:t>
            </a:r>
            <a:r>
              <a:rPr lang="en-US" sz="2801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</a:p>
        </p:txBody>
      </p:sp>
    </p:spTree>
    <p:extLst>
      <p:ext uri="{BB962C8B-B14F-4D97-AF65-F5344CB8AC3E}">
        <p14:creationId xmlns:p14="http://schemas.microsoft.com/office/powerpoint/2010/main" val="23766898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animBg="1"/>
      <p:bldP spid="6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3EE8CF19-B40A-4638-8825-FE6FBA3E74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D2480654-3DB1-419F-85E6-1208FBBD63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06429"/>
            <a:ext cx="5467350" cy="355191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4C29B7A3-47D8-44B5-B356-886AE263BA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143" y="2246657"/>
            <a:ext cx="5441271" cy="4612932"/>
          </a:xfrm>
          <a:prstGeom prst="rect">
            <a:avLst/>
          </a:prstGeom>
        </p:spPr>
      </p:pic>
      <p:sp>
        <p:nvSpPr>
          <p:cNvPr id="17" name="TextBox 4">
            <a:extLst>
              <a:ext uri="{FF2B5EF4-FFF2-40B4-BE49-F238E27FC236}">
                <a16:creationId xmlns:a16="http://schemas.microsoft.com/office/drawing/2014/main" id="{769289B7-AE98-45E4-AE33-73DB5025FC35}"/>
              </a:ext>
            </a:extLst>
          </p:cNvPr>
          <p:cNvSpPr txBox="1"/>
          <p:nvPr/>
        </p:nvSpPr>
        <p:spPr>
          <a:xfrm>
            <a:off x="4449301" y="803509"/>
            <a:ext cx="386490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8800" spc="600" dirty="0" smtClean="0">
                <a:solidFill>
                  <a:srgbClr val="EB666A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Thank!</a:t>
            </a:r>
            <a:endParaRPr lang="en-US" altLang="zh-CN" sz="8800" spc="600" dirty="0">
              <a:solidFill>
                <a:srgbClr val="EB666A"/>
              </a:solidFill>
              <a:latin typeface="华文琥珀" panose="02010800040101010101" pitchFamily="2" charset="-122"/>
              <a:ea typeface="华文琥珀" panose="02010800040101010101" pitchFamily="2" charset="-122"/>
            </a:endParaRPr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5BA45816-6F72-49CA-979D-32A54590E827}"/>
              </a:ext>
            </a:extLst>
          </p:cNvPr>
          <p:cNvGrpSpPr/>
          <p:nvPr/>
        </p:nvGrpSpPr>
        <p:grpSpPr>
          <a:xfrm>
            <a:off x="3327449" y="2315477"/>
            <a:ext cx="6034266" cy="769441"/>
            <a:chOff x="4070198" y="3483443"/>
            <a:chExt cx="4741080" cy="604545"/>
          </a:xfrm>
          <a:solidFill>
            <a:srgbClr val="7AB9AE"/>
          </a:solidFill>
        </p:grpSpPr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B8DF21DA-61AC-4D7C-ABC3-49E2502A3685}"/>
                </a:ext>
              </a:extLst>
            </p:cNvPr>
            <p:cNvSpPr/>
            <p:nvPr/>
          </p:nvSpPr>
          <p:spPr>
            <a:xfrm>
              <a:off x="4070198" y="3929741"/>
              <a:ext cx="1144627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rgbClr val="7AB9AE"/>
                </a:solidFill>
                <a:latin typeface="华康海报体W12(P)" panose="040B0C00000000000000" pitchFamily="82" charset="-122"/>
                <a:ea typeface="华康海报体W12(P)" panose="040B0C00000000000000" pitchFamily="82" charset="-122"/>
              </a:endParaRPr>
            </a:p>
          </p:txBody>
        </p: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20147AD5-77A4-49B5-8423-05948015CBAC}"/>
                </a:ext>
              </a:extLst>
            </p:cNvPr>
            <p:cNvSpPr/>
            <p:nvPr/>
          </p:nvSpPr>
          <p:spPr>
            <a:xfrm>
              <a:off x="7666651" y="3929741"/>
              <a:ext cx="1144627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rgbClr val="7AB9AE"/>
                </a:solidFill>
                <a:latin typeface="华康海报体W12(P)" panose="040B0C00000000000000" pitchFamily="82" charset="-122"/>
                <a:ea typeface="华康海报体W12(P)" panose="040B0C00000000000000" pitchFamily="82" charset="-122"/>
              </a:endParaRPr>
            </a:p>
          </p:txBody>
        </p:sp>
        <p:sp>
          <p:nvSpPr>
            <p:cNvPr id="21" name="TextBox 4">
              <a:extLst>
                <a:ext uri="{FF2B5EF4-FFF2-40B4-BE49-F238E27FC236}">
                  <a16:creationId xmlns:a16="http://schemas.microsoft.com/office/drawing/2014/main" id="{545601CA-25EE-481B-991D-7BB9374BE1B7}"/>
                </a:ext>
              </a:extLst>
            </p:cNvPr>
            <p:cNvSpPr txBox="1"/>
            <p:nvPr/>
          </p:nvSpPr>
          <p:spPr>
            <a:xfrm>
              <a:off x="5205520" y="3483443"/>
              <a:ext cx="2511632" cy="60454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4400" spc="600" dirty="0">
                  <a:solidFill>
                    <a:schemeClr val="bg1"/>
                  </a:solidFill>
                  <a:latin typeface="华康海报体W12(P)" panose="040B0C00000000000000" pitchFamily="82" charset="-122"/>
                  <a:ea typeface="华康海报体W12(P)" panose="040B0C00000000000000" pitchFamily="82" charset="-122"/>
                </a:rPr>
                <a:t>SUMMER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92404250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2"/>
          <p:cNvSpPr txBox="1">
            <a:spLocks noChangeArrowheads="1"/>
          </p:cNvSpPr>
          <p:nvPr/>
        </p:nvSpPr>
        <p:spPr bwMode="auto">
          <a:xfrm>
            <a:off x="1696140" y="1214719"/>
            <a:ext cx="845462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Đọc các số viết bằng chữ số La Mã sau đây :</a:t>
            </a:r>
          </a:p>
        </p:txBody>
      </p:sp>
      <p:sp>
        <p:nvSpPr>
          <p:cNvPr id="32771" name="TextBox 9"/>
          <p:cNvSpPr txBox="1">
            <a:spLocks noChangeArrowheads="1"/>
          </p:cNvSpPr>
          <p:nvPr/>
        </p:nvSpPr>
        <p:spPr bwMode="auto">
          <a:xfrm>
            <a:off x="2464469" y="2879818"/>
            <a:ext cx="762176" cy="3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1696140" y="2102777"/>
            <a:ext cx="762176" cy="52876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801" b="1" dirty="0">
                <a:solidFill>
                  <a:schemeClr val="tx1"/>
                </a:solidFill>
              </a:rPr>
              <a:t>I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991840" y="2102777"/>
            <a:ext cx="762176" cy="5287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801" b="1" dirty="0"/>
              <a:t>III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058886" y="2102777"/>
            <a:ext cx="838394" cy="5287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801" b="1" dirty="0">
                <a:latin typeface="Times New Roman" pitchFamily="18" charset="0"/>
                <a:cs typeface="Times New Roman" pitchFamily="18" charset="0"/>
              </a:rPr>
              <a:t>V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278369" y="2102777"/>
            <a:ext cx="914612" cy="5287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801" b="1" dirty="0">
                <a:latin typeface="Times New Roman" pitchFamily="18" charset="0"/>
                <a:cs typeface="Times New Roman" pitchFamily="18" charset="0"/>
              </a:rPr>
              <a:t>VII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574069" y="2112304"/>
            <a:ext cx="838394" cy="5287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801" b="1" dirty="0">
                <a:latin typeface="Times New Roman" pitchFamily="18" charset="0"/>
                <a:cs typeface="Times New Roman" pitchFamily="18" charset="0"/>
              </a:rPr>
              <a:t>IX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793551" y="2102777"/>
            <a:ext cx="762176" cy="5287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801" b="1" dirty="0">
                <a:latin typeface="Times New Roman" pitchFamily="18" charset="0"/>
                <a:cs typeface="Times New Roman" pitchFamily="18" charset="0"/>
              </a:rPr>
              <a:t>XI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317905" y="2102777"/>
            <a:ext cx="990829" cy="5287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801" b="1" dirty="0">
                <a:latin typeface="Times New Roman" pitchFamily="18" charset="0"/>
                <a:cs typeface="Times New Roman" pitchFamily="18" charset="0"/>
              </a:rPr>
              <a:t>XXI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696140" y="3829936"/>
            <a:ext cx="762176" cy="5287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801" b="1" dirty="0">
                <a:latin typeface="Times New Roman" pitchFamily="18" charset="0"/>
                <a:cs typeface="Times New Roman" pitchFamily="18" charset="0"/>
              </a:rPr>
              <a:t>II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991840" y="3829936"/>
            <a:ext cx="762176" cy="5287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801" b="1" dirty="0">
                <a:latin typeface="Times New Roman" pitchFamily="18" charset="0"/>
                <a:cs typeface="Times New Roman" pitchFamily="18" charset="0"/>
              </a:rPr>
              <a:t>IV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211322" y="3818822"/>
            <a:ext cx="762176" cy="52240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801" b="1" dirty="0">
                <a:latin typeface="Times New Roman" pitchFamily="18" charset="0"/>
                <a:cs typeface="Times New Roman" pitchFamily="18" charset="0"/>
              </a:rPr>
              <a:t>VI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294248" y="3818822"/>
            <a:ext cx="898733" cy="52240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801" b="1" dirty="0">
                <a:latin typeface="Times New Roman" pitchFamily="18" charset="0"/>
                <a:cs typeface="Times New Roman" pitchFamily="18" charset="0"/>
              </a:rPr>
              <a:t>VIII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574069" y="3818822"/>
            <a:ext cx="838394" cy="52875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801" b="1" dirty="0"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060312" y="3807437"/>
            <a:ext cx="838394" cy="5287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801" b="1" dirty="0">
                <a:latin typeface="Times New Roman" pitchFamily="18" charset="0"/>
                <a:cs typeface="Times New Roman" pitchFamily="18" charset="0"/>
              </a:rPr>
              <a:t>XII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546556" y="3807437"/>
            <a:ext cx="914612" cy="5287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801" b="1" dirty="0">
                <a:latin typeface="Times New Roman" pitchFamily="18" charset="0"/>
                <a:cs typeface="Times New Roman" pitchFamily="18" charset="0"/>
              </a:rPr>
              <a:t>XX</a:t>
            </a:r>
          </a:p>
        </p:txBody>
      </p:sp>
      <p:sp>
        <p:nvSpPr>
          <p:cNvPr id="11287" name="Text Box 23"/>
          <p:cNvSpPr txBox="1">
            <a:spLocks noChangeArrowheads="1"/>
          </p:cNvSpPr>
          <p:nvPr/>
        </p:nvSpPr>
        <p:spPr bwMode="auto">
          <a:xfrm>
            <a:off x="1734248" y="4476993"/>
            <a:ext cx="685959" cy="366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0000CC"/>
                </a:solidFill>
              </a:rPr>
              <a:t>Hai</a:t>
            </a:r>
          </a:p>
        </p:txBody>
      </p:sp>
      <p:sp>
        <p:nvSpPr>
          <p:cNvPr id="11288" name="Text Box 24"/>
          <p:cNvSpPr txBox="1">
            <a:spLocks noChangeArrowheads="1"/>
          </p:cNvSpPr>
          <p:nvPr/>
        </p:nvSpPr>
        <p:spPr bwMode="auto">
          <a:xfrm>
            <a:off x="3029948" y="4476993"/>
            <a:ext cx="762176" cy="366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0000CC"/>
                </a:solidFill>
              </a:rPr>
              <a:t>Bốn</a:t>
            </a:r>
          </a:p>
        </p:txBody>
      </p:sp>
      <p:sp>
        <p:nvSpPr>
          <p:cNvPr id="11289" name="Text Box 25"/>
          <p:cNvSpPr txBox="1">
            <a:spLocks noChangeArrowheads="1"/>
          </p:cNvSpPr>
          <p:nvPr/>
        </p:nvSpPr>
        <p:spPr bwMode="auto">
          <a:xfrm>
            <a:off x="4249430" y="4476993"/>
            <a:ext cx="685959" cy="366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0000CC"/>
                </a:solidFill>
              </a:rPr>
              <a:t>Sáu</a:t>
            </a:r>
          </a:p>
        </p:txBody>
      </p:sp>
      <p:sp>
        <p:nvSpPr>
          <p:cNvPr id="11290" name="Text Box 26"/>
          <p:cNvSpPr txBox="1">
            <a:spLocks noChangeArrowheads="1"/>
          </p:cNvSpPr>
          <p:nvPr/>
        </p:nvSpPr>
        <p:spPr bwMode="auto">
          <a:xfrm>
            <a:off x="5392694" y="4476993"/>
            <a:ext cx="914612" cy="366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0000CC"/>
                </a:solidFill>
              </a:rPr>
              <a:t>Tám</a:t>
            </a:r>
          </a:p>
        </p:txBody>
      </p:sp>
      <p:sp>
        <p:nvSpPr>
          <p:cNvPr id="11291" name="Text Box 27"/>
          <p:cNvSpPr txBox="1">
            <a:spLocks noChangeArrowheads="1"/>
          </p:cNvSpPr>
          <p:nvPr/>
        </p:nvSpPr>
        <p:spPr bwMode="auto">
          <a:xfrm>
            <a:off x="6575370" y="4476993"/>
            <a:ext cx="914612" cy="366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0000CC"/>
                </a:solidFill>
              </a:rPr>
              <a:t>Mười</a:t>
            </a:r>
          </a:p>
        </p:txBody>
      </p:sp>
      <p:sp>
        <p:nvSpPr>
          <p:cNvPr id="11292" name="Text Box 28"/>
          <p:cNvSpPr txBox="1">
            <a:spLocks noChangeArrowheads="1"/>
          </p:cNvSpPr>
          <p:nvPr/>
        </p:nvSpPr>
        <p:spPr bwMode="auto">
          <a:xfrm>
            <a:off x="7939323" y="4480682"/>
            <a:ext cx="129587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0000CC"/>
                </a:solidFill>
              </a:rPr>
              <a:t>Mười hai</a:t>
            </a:r>
          </a:p>
        </p:txBody>
      </p:sp>
      <p:sp>
        <p:nvSpPr>
          <p:cNvPr id="11293" name="Text Box 29"/>
          <p:cNvSpPr txBox="1">
            <a:spLocks noChangeArrowheads="1"/>
          </p:cNvSpPr>
          <p:nvPr/>
        </p:nvSpPr>
        <p:spPr bwMode="auto">
          <a:xfrm>
            <a:off x="9503370" y="4474459"/>
            <a:ext cx="136384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0000CC"/>
                </a:solidFill>
              </a:rPr>
              <a:t>Hai mươi</a:t>
            </a:r>
          </a:p>
        </p:txBody>
      </p:sp>
      <p:sp>
        <p:nvSpPr>
          <p:cNvPr id="11294" name="Text Box 30"/>
          <p:cNvSpPr txBox="1">
            <a:spLocks noChangeArrowheads="1"/>
          </p:cNvSpPr>
          <p:nvPr/>
        </p:nvSpPr>
        <p:spPr bwMode="auto">
          <a:xfrm>
            <a:off x="1709482" y="2803600"/>
            <a:ext cx="838394" cy="366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0000CC"/>
                </a:solidFill>
              </a:rPr>
              <a:t>Một</a:t>
            </a:r>
          </a:p>
        </p:txBody>
      </p:sp>
      <p:sp>
        <p:nvSpPr>
          <p:cNvPr id="11295" name="Text Box 31"/>
          <p:cNvSpPr txBox="1">
            <a:spLocks noChangeArrowheads="1"/>
          </p:cNvSpPr>
          <p:nvPr/>
        </p:nvSpPr>
        <p:spPr bwMode="auto">
          <a:xfrm>
            <a:off x="3107469" y="2803600"/>
            <a:ext cx="762176" cy="366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0000CC"/>
                </a:solidFill>
              </a:rPr>
              <a:t>Ba</a:t>
            </a:r>
          </a:p>
        </p:txBody>
      </p:sp>
      <p:sp>
        <p:nvSpPr>
          <p:cNvPr id="11296" name="Text Box 32"/>
          <p:cNvSpPr txBox="1">
            <a:spLocks noChangeArrowheads="1"/>
          </p:cNvSpPr>
          <p:nvPr/>
        </p:nvSpPr>
        <p:spPr bwMode="auto">
          <a:xfrm>
            <a:off x="4167484" y="2803600"/>
            <a:ext cx="762176" cy="366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0000CC"/>
                </a:solidFill>
              </a:rPr>
              <a:t>Năm</a:t>
            </a:r>
          </a:p>
        </p:txBody>
      </p:sp>
      <p:sp>
        <p:nvSpPr>
          <p:cNvPr id="11297" name="Text Box 33"/>
          <p:cNvSpPr txBox="1">
            <a:spLocks noChangeArrowheads="1"/>
          </p:cNvSpPr>
          <p:nvPr/>
        </p:nvSpPr>
        <p:spPr bwMode="auto">
          <a:xfrm>
            <a:off x="5398848" y="2803600"/>
            <a:ext cx="914612" cy="366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0000CC"/>
                </a:solidFill>
              </a:rPr>
              <a:t>Bảy</a:t>
            </a:r>
          </a:p>
        </p:txBody>
      </p:sp>
      <p:sp>
        <p:nvSpPr>
          <p:cNvPr id="11298" name="Text Box 34"/>
          <p:cNvSpPr txBox="1">
            <a:spLocks noChangeArrowheads="1"/>
          </p:cNvSpPr>
          <p:nvPr/>
        </p:nvSpPr>
        <p:spPr bwMode="auto">
          <a:xfrm>
            <a:off x="6651588" y="2803600"/>
            <a:ext cx="838394" cy="366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0000CC"/>
                </a:solidFill>
              </a:rPr>
              <a:t>Chín</a:t>
            </a:r>
          </a:p>
        </p:txBody>
      </p:sp>
      <p:sp>
        <p:nvSpPr>
          <p:cNvPr id="11299" name="Text Box 35"/>
          <p:cNvSpPr txBox="1">
            <a:spLocks noChangeArrowheads="1"/>
          </p:cNvSpPr>
          <p:nvPr/>
        </p:nvSpPr>
        <p:spPr bwMode="auto">
          <a:xfrm>
            <a:off x="7557467" y="2816693"/>
            <a:ext cx="134685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0000CC"/>
                </a:solidFill>
              </a:rPr>
              <a:t>Mười một</a:t>
            </a:r>
          </a:p>
        </p:txBody>
      </p:sp>
      <p:sp>
        <p:nvSpPr>
          <p:cNvPr id="11300" name="Text Box 36"/>
          <p:cNvSpPr txBox="1">
            <a:spLocks noChangeArrowheads="1"/>
          </p:cNvSpPr>
          <p:nvPr/>
        </p:nvSpPr>
        <p:spPr bwMode="auto">
          <a:xfrm>
            <a:off x="8999885" y="2803600"/>
            <a:ext cx="1829223" cy="366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0000CC"/>
                </a:solidFill>
              </a:rPr>
              <a:t>Hai mươi mốt</a:t>
            </a:r>
          </a:p>
        </p:txBody>
      </p:sp>
      <p:sp>
        <p:nvSpPr>
          <p:cNvPr id="3" name="Cloud 2"/>
          <p:cNvSpPr/>
          <p:nvPr/>
        </p:nvSpPr>
        <p:spPr>
          <a:xfrm>
            <a:off x="1778510" y="133382"/>
            <a:ext cx="4877929" cy="776467"/>
          </a:xfrm>
          <a:prstGeom prst="cloud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3201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Kiểm tra bài cũ:</a:t>
            </a:r>
            <a:endParaRPr lang="en-US" sz="3201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0260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1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1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1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1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1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1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87" grpId="0"/>
      <p:bldP spid="11288" grpId="0"/>
      <p:bldP spid="11289" grpId="0"/>
      <p:bldP spid="11290" grpId="0"/>
      <p:bldP spid="11291" grpId="0"/>
      <p:bldP spid="11292" grpId="0"/>
      <p:bldP spid="11293" grpId="0"/>
      <p:bldP spid="11294" grpId="0"/>
      <p:bldP spid="11295" grpId="0"/>
      <p:bldP spid="11297" grpId="0"/>
      <p:bldP spid="11298" grpId="0"/>
      <p:bldP spid="11299" grpId="0"/>
      <p:bldP spid="1130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626947" y="183398"/>
            <a:ext cx="6021194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1: Đồng hồ chỉ mấy giờ ?</a:t>
            </a:r>
          </a:p>
        </p:txBody>
      </p: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1350658" y="1249801"/>
            <a:ext cx="2534236" cy="2934379"/>
            <a:chOff x="96" y="1968"/>
            <a:chExt cx="1596" cy="1848"/>
          </a:xfrm>
        </p:grpSpPr>
        <p:pic>
          <p:nvPicPr>
            <p:cNvPr id="6166" name="Picture 6" descr="HO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1968"/>
              <a:ext cx="1596" cy="18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167" name="Group 9"/>
            <p:cNvGrpSpPr>
              <a:grpSpLocks/>
            </p:cNvGrpSpPr>
            <p:nvPr/>
          </p:nvGrpSpPr>
          <p:grpSpPr bwMode="auto">
            <a:xfrm>
              <a:off x="736" y="2792"/>
              <a:ext cx="464" cy="288"/>
              <a:chOff x="768" y="2808"/>
              <a:chExt cx="464" cy="288"/>
            </a:xfrm>
          </p:grpSpPr>
          <p:sp>
            <p:nvSpPr>
              <p:cNvPr id="6168" name="Rectangle 10"/>
              <p:cNvSpPr>
                <a:spLocks noChangeArrowheads="1"/>
              </p:cNvSpPr>
              <p:nvPr/>
            </p:nvSpPr>
            <p:spPr bwMode="auto">
              <a:xfrm>
                <a:off x="768" y="2808"/>
                <a:ext cx="240" cy="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6169" name="AutoShape 11"/>
              <p:cNvSpPr>
                <a:spLocks noChangeArrowheads="1"/>
              </p:cNvSpPr>
              <p:nvPr/>
            </p:nvSpPr>
            <p:spPr bwMode="auto">
              <a:xfrm rot="-3556708">
                <a:off x="1020" y="2692"/>
                <a:ext cx="88" cy="336"/>
              </a:xfrm>
              <a:prstGeom prst="flowChartDecision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>
                  <a:latin typeface="Arial" panose="020B0604020202020204" pitchFamily="34" charset="0"/>
                </a:endParaRPr>
              </a:p>
            </p:txBody>
          </p:sp>
        </p:grpSp>
      </p:grpSp>
      <p:grpSp>
        <p:nvGrpSpPr>
          <p:cNvPr id="11" name="Group 12"/>
          <p:cNvGrpSpPr>
            <a:grpSpLocks/>
          </p:cNvGrpSpPr>
          <p:nvPr/>
        </p:nvGrpSpPr>
        <p:grpSpPr bwMode="auto">
          <a:xfrm>
            <a:off x="4637544" y="1259328"/>
            <a:ext cx="2562818" cy="2924852"/>
            <a:chOff x="1920" y="1950"/>
            <a:chExt cx="1614" cy="1842"/>
          </a:xfrm>
        </p:grpSpPr>
        <p:pic>
          <p:nvPicPr>
            <p:cNvPr id="6161" name="Picture 7" descr="HO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0" y="1950"/>
              <a:ext cx="1614" cy="18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162" name="Group 14"/>
            <p:cNvGrpSpPr>
              <a:grpSpLocks/>
            </p:cNvGrpSpPr>
            <p:nvPr/>
          </p:nvGrpSpPr>
          <p:grpSpPr bwMode="auto">
            <a:xfrm>
              <a:off x="2453" y="2286"/>
              <a:ext cx="763" cy="528"/>
              <a:chOff x="2453" y="2286"/>
              <a:chExt cx="763" cy="528"/>
            </a:xfrm>
          </p:grpSpPr>
          <p:sp>
            <p:nvSpPr>
              <p:cNvPr id="6163" name="Rectangle 15"/>
              <p:cNvSpPr>
                <a:spLocks noChangeArrowheads="1"/>
              </p:cNvSpPr>
              <p:nvPr/>
            </p:nvSpPr>
            <p:spPr bwMode="auto">
              <a:xfrm>
                <a:off x="2640" y="2286"/>
                <a:ext cx="192" cy="38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164" name="AutoShape 16"/>
              <p:cNvSpPr>
                <a:spLocks noChangeArrowheads="1"/>
              </p:cNvSpPr>
              <p:nvPr/>
            </p:nvSpPr>
            <p:spPr bwMode="auto">
              <a:xfrm rot="5400000">
                <a:off x="2952" y="2454"/>
                <a:ext cx="48" cy="480"/>
              </a:xfrm>
              <a:prstGeom prst="flowChartDecision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165" name="AutoShape 17"/>
              <p:cNvSpPr>
                <a:spLocks noChangeArrowheads="1"/>
              </p:cNvSpPr>
              <p:nvPr/>
            </p:nvSpPr>
            <p:spPr bwMode="auto">
              <a:xfrm rot="3667768">
                <a:off x="2557" y="2634"/>
                <a:ext cx="76" cy="283"/>
              </a:xfrm>
              <a:prstGeom prst="flowChartDecision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7" name="Group 18"/>
          <p:cNvGrpSpPr>
            <a:grpSpLocks/>
          </p:cNvGrpSpPr>
          <p:nvPr/>
        </p:nvGrpSpPr>
        <p:grpSpPr bwMode="auto">
          <a:xfrm>
            <a:off x="7979998" y="1249801"/>
            <a:ext cx="2562818" cy="2924852"/>
            <a:chOff x="3792" y="1920"/>
            <a:chExt cx="1614" cy="1842"/>
          </a:xfrm>
        </p:grpSpPr>
        <p:grpSp>
          <p:nvGrpSpPr>
            <p:cNvPr id="6155" name="Group 19"/>
            <p:cNvGrpSpPr>
              <a:grpSpLocks/>
            </p:cNvGrpSpPr>
            <p:nvPr/>
          </p:nvGrpSpPr>
          <p:grpSpPr bwMode="auto">
            <a:xfrm>
              <a:off x="3792" y="1920"/>
              <a:ext cx="1614" cy="1842"/>
              <a:chOff x="3792" y="1920"/>
              <a:chExt cx="1614" cy="1842"/>
            </a:xfrm>
          </p:grpSpPr>
          <p:pic>
            <p:nvPicPr>
              <p:cNvPr id="6157" name="Picture 7" descr="HO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92" y="1920"/>
                <a:ext cx="1614" cy="18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158" name="Rectangle 21"/>
              <p:cNvSpPr>
                <a:spLocks noChangeArrowheads="1"/>
              </p:cNvSpPr>
              <p:nvPr/>
            </p:nvSpPr>
            <p:spPr bwMode="auto">
              <a:xfrm>
                <a:off x="4544" y="2240"/>
                <a:ext cx="144" cy="38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6159" name="AutoShape 22"/>
              <p:cNvSpPr>
                <a:spLocks noChangeArrowheads="1"/>
              </p:cNvSpPr>
              <p:nvPr/>
            </p:nvSpPr>
            <p:spPr bwMode="auto">
              <a:xfrm rot="-1931821">
                <a:off x="4453" y="2264"/>
                <a:ext cx="57" cy="432"/>
              </a:xfrm>
              <a:prstGeom prst="flowChartDecision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6160" name="AutoShape 23"/>
              <p:cNvSpPr>
                <a:spLocks noChangeArrowheads="1"/>
              </p:cNvSpPr>
              <p:nvPr/>
            </p:nvSpPr>
            <p:spPr bwMode="auto">
              <a:xfrm rot="5217740">
                <a:off x="4372" y="2494"/>
                <a:ext cx="92" cy="381"/>
              </a:xfrm>
              <a:prstGeom prst="flowChartDecision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6156" name="Text Box 24"/>
            <p:cNvSpPr txBox="1">
              <a:spLocks noChangeArrowheads="1"/>
            </p:cNvSpPr>
            <p:nvPr/>
          </p:nvSpPr>
          <p:spPr bwMode="auto">
            <a:xfrm>
              <a:off x="4544" y="3437"/>
              <a:ext cx="288" cy="29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sz="2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</p:grpSp>
      <p:sp>
        <p:nvSpPr>
          <p:cNvPr id="24" name="Text Box 25"/>
          <p:cNvSpPr txBox="1">
            <a:spLocks noChangeArrowheads="1"/>
          </p:cNvSpPr>
          <p:nvPr/>
        </p:nvSpPr>
        <p:spPr bwMode="auto">
          <a:xfrm>
            <a:off x="1665055" y="4409745"/>
            <a:ext cx="1905441" cy="528759"/>
          </a:xfrm>
          <a:prstGeom prst="rect">
            <a:avLst/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2801" b="1">
                <a:solidFill>
                  <a:srgbClr val="FF0000"/>
                </a:solidFill>
                <a:latin typeface=".VnTime" panose="020B7200000000000000" pitchFamily="34" charset="0"/>
              </a:rPr>
              <a:t>4 </a:t>
            </a:r>
            <a:r>
              <a:rPr lang="en-US" altLang="vi-VN" sz="2801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altLang="vi-VN" sz="2801" b="1">
              <a:solidFill>
                <a:srgbClr val="FF0000"/>
              </a:solidFill>
              <a:latin typeface=".VnTime" panose="020B7200000000000000" pitchFamily="34" charset="0"/>
            </a:endParaRPr>
          </a:p>
        </p:txBody>
      </p:sp>
      <p:sp>
        <p:nvSpPr>
          <p:cNvPr id="25" name="Text Box 26"/>
          <p:cNvSpPr txBox="1">
            <a:spLocks noChangeArrowheads="1"/>
          </p:cNvSpPr>
          <p:nvPr/>
        </p:nvSpPr>
        <p:spPr bwMode="auto">
          <a:xfrm>
            <a:off x="4637544" y="4381792"/>
            <a:ext cx="2591400" cy="528759"/>
          </a:xfrm>
          <a:prstGeom prst="rect">
            <a:avLst/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2801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giờ 15 phút</a:t>
            </a:r>
          </a:p>
        </p:txBody>
      </p:sp>
      <p:sp>
        <p:nvSpPr>
          <p:cNvPr id="26" name="Text Box 27"/>
          <p:cNvSpPr txBox="1">
            <a:spLocks noChangeArrowheads="1"/>
          </p:cNvSpPr>
          <p:nvPr/>
        </p:nvSpPr>
        <p:spPr bwMode="auto">
          <a:xfrm>
            <a:off x="7802156" y="4376360"/>
            <a:ext cx="2972488" cy="523348"/>
          </a:xfrm>
          <a:prstGeom prst="rect">
            <a:avLst/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2801" b="1" dirty="0" smtClean="0">
                <a:solidFill>
                  <a:srgbClr val="FF0000"/>
                </a:solidFill>
                <a:latin typeface=".VnTime" panose="020B7200000000000000" pitchFamily="34" charset="0"/>
              </a:rPr>
              <a:t>8 </a:t>
            </a:r>
            <a:r>
              <a:rPr lang="en-US" altLang="vi-VN" sz="2801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 </a:t>
            </a:r>
            <a:r>
              <a:rPr lang="en-US" altLang="vi-VN" sz="2801" b="1" dirty="0" smtClean="0">
                <a:solidFill>
                  <a:srgbClr val="FF0000"/>
                </a:solidFill>
                <a:latin typeface=".VnTime" panose="020B7200000000000000" pitchFamily="34" charset="0"/>
              </a:rPr>
              <a:t>55 </a:t>
            </a:r>
            <a:r>
              <a:rPr lang="en-US" altLang="vi-VN" sz="2801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 hay</a:t>
            </a:r>
            <a:endParaRPr lang="en-US" altLang="vi-VN" sz="2801" b="1" dirty="0">
              <a:solidFill>
                <a:srgbClr val="FF0000"/>
              </a:solidFill>
              <a:latin typeface=".VnTime" panose="020B7200000000000000" pitchFamily="34" charset="0"/>
            </a:endParaRPr>
          </a:p>
        </p:txBody>
      </p:sp>
      <p:sp>
        <p:nvSpPr>
          <p:cNvPr id="27" name="Text Box 27"/>
          <p:cNvSpPr txBox="1">
            <a:spLocks noChangeArrowheads="1"/>
          </p:cNvSpPr>
          <p:nvPr/>
        </p:nvSpPr>
        <p:spPr bwMode="auto">
          <a:xfrm>
            <a:off x="7809634" y="4938504"/>
            <a:ext cx="2972488" cy="523220"/>
          </a:xfrm>
          <a:prstGeom prst="rect">
            <a:avLst/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altLang="vi-VN" sz="28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en-US" altLang="vi-VN" sz="2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 kém </a:t>
            </a:r>
            <a:r>
              <a:rPr lang="en-US" altLang="vi-VN" sz="2800" b="1" dirty="0">
                <a:solidFill>
                  <a:schemeClr val="accent5">
                    <a:lumMod val="75000"/>
                  </a:schemeClr>
                </a:solidFill>
                <a:latin typeface=".VnTime" panose="020B7200000000000000" pitchFamily="34" charset="0"/>
              </a:rPr>
              <a:t>5</a:t>
            </a:r>
            <a:r>
              <a:rPr lang="en-US" altLang="vi-VN" sz="2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phút</a:t>
            </a:r>
            <a:r>
              <a:rPr lang="en-US" altLang="vi-VN" sz="2800" b="1" dirty="0">
                <a:solidFill>
                  <a:schemeClr val="accent5">
                    <a:lumMod val="75000"/>
                  </a:schemeClr>
                </a:solidFill>
                <a:latin typeface=".VnTime" panose="020B7200000000000000" pitchFamily="34" charset="0"/>
              </a:rPr>
              <a:t> </a:t>
            </a:r>
            <a:endParaRPr lang="en-US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284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313715" y="1300049"/>
            <a:ext cx="8458357" cy="646331"/>
          </a:xfrm>
          <a:prstGeom prst="rect">
            <a:avLst/>
          </a:prstGeom>
          <a:noFill/>
          <a:ln w="31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; III ; IV ; VI ; VII ; IX ; XI ; VIII ; XII  </a:t>
            </a:r>
            <a:r>
              <a:rPr lang="en-US" altLang="vi-VN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902232" y="207182"/>
            <a:ext cx="5487670" cy="64633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2: Đọc các số sau: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908340" y="2154344"/>
            <a:ext cx="344568" cy="584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32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altLang="en-US" sz="3201" dirty="0">
              <a:latin typeface="Arial" panose="020B0604020202020204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443311" y="2179056"/>
            <a:ext cx="971775" cy="584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201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endParaRPr lang="en-US" altLang="en-US" sz="320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700328" y="2888982"/>
            <a:ext cx="666904" cy="584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32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endParaRPr lang="en-US" altLang="en-US" sz="3201" dirty="0">
              <a:latin typeface="Arial" panose="020B0604020202020204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736850" y="3623620"/>
            <a:ext cx="641498" cy="584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32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IV</a:t>
            </a:r>
            <a:endParaRPr lang="en-US" altLang="en-US" sz="3201" dirty="0">
              <a:latin typeface="Arial" panose="020B0604020202020204" pitchFamily="34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2748973" y="4246460"/>
            <a:ext cx="641498" cy="584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2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</a:t>
            </a:r>
            <a:endParaRPr lang="en-US" altLang="en-US" sz="3201" dirty="0">
              <a:latin typeface="Arial" panose="020B0604020202020204" pitchFamily="34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748973" y="4924480"/>
            <a:ext cx="801874" cy="584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32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VII</a:t>
            </a:r>
            <a:endParaRPr lang="en-US" altLang="en-US" sz="3201" dirty="0">
              <a:latin typeface="Arial" panose="020B0604020202020204" pitchFamily="34" charset="0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5955458" y="2242571"/>
            <a:ext cx="643086" cy="584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201" b="1">
                <a:latin typeface="Times New Roman" panose="02020603050405020304" pitchFamily="18" charset="0"/>
                <a:cs typeface="Times New Roman" panose="02020603050405020304" pitchFamily="18" charset="0"/>
              </a:rPr>
              <a:t>IX</a:t>
            </a:r>
            <a:endParaRPr lang="en-US" altLang="en-US" sz="3201">
              <a:latin typeface="Arial" panose="020B0604020202020204" pitchFamily="34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5952282" y="3039681"/>
            <a:ext cx="641498" cy="584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3201" b="1">
                <a:latin typeface="Times New Roman" panose="02020603050405020304" pitchFamily="18" charset="0"/>
                <a:cs typeface="Times New Roman" panose="02020603050405020304" pitchFamily="18" charset="0"/>
              </a:rPr>
              <a:t>XI</a:t>
            </a:r>
            <a:endParaRPr lang="en-US" altLang="en-US" sz="3201">
              <a:latin typeface="Arial" panose="020B0604020202020204" pitchFamily="34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5923701" y="3836790"/>
            <a:ext cx="962248" cy="584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3201" b="1">
                <a:latin typeface="Times New Roman" panose="02020603050405020304" pitchFamily="18" charset="0"/>
                <a:cs typeface="Times New Roman" panose="02020603050405020304" pitchFamily="18" charset="0"/>
              </a:rPr>
              <a:t>VIII</a:t>
            </a:r>
            <a:endParaRPr lang="en-US" altLang="en-US" sz="3201">
              <a:latin typeface="Arial" panose="020B0604020202020204" pitchFamily="34" charset="0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5923701" y="4686300"/>
            <a:ext cx="801873" cy="584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3201" b="1">
                <a:latin typeface="Times New Roman" panose="02020603050405020304" pitchFamily="18" charset="0"/>
                <a:cs typeface="Times New Roman" panose="02020603050405020304" pitchFamily="18" charset="0"/>
              </a:rPr>
              <a:t>XII</a:t>
            </a:r>
            <a:endParaRPr lang="en-US" altLang="en-US" sz="3201">
              <a:latin typeface="Arial" panose="020B0604020202020204" pitchFamily="34" charset="0"/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3443311" y="2874542"/>
            <a:ext cx="971775" cy="585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201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endParaRPr lang="en-US" altLang="en-US" sz="320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3370270" y="3612901"/>
            <a:ext cx="973363" cy="585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201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endParaRPr lang="en-US" altLang="en-US" sz="320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3341688" y="4246460"/>
            <a:ext cx="973363" cy="584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201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endParaRPr lang="en-US" altLang="en-US" sz="320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3525797" y="4925977"/>
            <a:ext cx="971775" cy="584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201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endParaRPr lang="en-US" altLang="en-US" sz="320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6870070" y="2231457"/>
            <a:ext cx="971775" cy="584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201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endParaRPr lang="en-US" altLang="en-US" sz="320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6895475" y="2992045"/>
            <a:ext cx="1999125" cy="584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201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mười một</a:t>
            </a:r>
            <a:endParaRPr lang="en-US" altLang="en-US" sz="320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6895476" y="3784391"/>
            <a:ext cx="973362" cy="584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201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tám</a:t>
            </a:r>
            <a:endParaRPr lang="en-US" altLang="en-US" sz="320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6811318" y="4632312"/>
            <a:ext cx="1854629" cy="584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201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mười </a:t>
            </a:r>
            <a:r>
              <a:rPr lang="en-US" altLang="en-US" sz="3201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endParaRPr lang="en-US" altLang="en-US" sz="320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95362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 build="p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1" name="Text Box 12"/>
          <p:cNvSpPr txBox="1">
            <a:spLocks noChangeArrowheads="1"/>
          </p:cNvSpPr>
          <p:nvPr/>
        </p:nvSpPr>
        <p:spPr bwMode="auto">
          <a:xfrm>
            <a:off x="1866289" y="191873"/>
            <a:ext cx="581836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Bài 3: Đúng 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ghi Đ, sai ghi S: </a:t>
            </a:r>
          </a:p>
        </p:txBody>
      </p:sp>
      <p:sp>
        <p:nvSpPr>
          <p:cNvPr id="34822" name="Text Box 12"/>
          <p:cNvSpPr txBox="1">
            <a:spLocks noChangeArrowheads="1"/>
          </p:cNvSpPr>
          <p:nvPr/>
        </p:nvSpPr>
        <p:spPr bwMode="auto">
          <a:xfrm>
            <a:off x="2275016" y="1615837"/>
            <a:ext cx="1676788" cy="519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1" b="1" dirty="0">
                <a:solidFill>
                  <a:srgbClr val="002060"/>
                </a:solidFill>
                <a:latin typeface="Times New Roman" panose="02020603050405020304" pitchFamily="18" charset="0"/>
              </a:rPr>
              <a:t>III: ba   </a:t>
            </a:r>
          </a:p>
        </p:txBody>
      </p:sp>
      <p:sp>
        <p:nvSpPr>
          <p:cNvPr id="34823" name="Text Box 12"/>
          <p:cNvSpPr txBox="1">
            <a:spLocks noChangeArrowheads="1"/>
          </p:cNvSpPr>
          <p:nvPr/>
        </p:nvSpPr>
        <p:spPr bwMode="auto">
          <a:xfrm>
            <a:off x="2275016" y="2545972"/>
            <a:ext cx="1676788" cy="519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1" b="1">
                <a:solidFill>
                  <a:srgbClr val="002060"/>
                </a:solidFill>
                <a:latin typeface="Times New Roman" panose="02020603050405020304" pitchFamily="18" charset="0"/>
              </a:rPr>
              <a:t>VI: sáu   </a:t>
            </a:r>
          </a:p>
        </p:txBody>
      </p:sp>
      <p:sp>
        <p:nvSpPr>
          <p:cNvPr id="34824" name="Text Box 12"/>
          <p:cNvSpPr txBox="1">
            <a:spLocks noChangeArrowheads="1"/>
          </p:cNvSpPr>
          <p:nvPr/>
        </p:nvSpPr>
        <p:spPr bwMode="auto">
          <a:xfrm>
            <a:off x="2275016" y="3384366"/>
            <a:ext cx="1676788" cy="519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1" b="1" dirty="0">
                <a:solidFill>
                  <a:srgbClr val="002060"/>
                </a:solidFill>
                <a:latin typeface="Times New Roman" panose="02020603050405020304" pitchFamily="18" charset="0"/>
              </a:rPr>
              <a:t>IIII: bốn   </a:t>
            </a:r>
          </a:p>
        </p:txBody>
      </p:sp>
      <p:sp>
        <p:nvSpPr>
          <p:cNvPr id="34825" name="Text Box 12"/>
          <p:cNvSpPr txBox="1">
            <a:spLocks noChangeArrowheads="1"/>
          </p:cNvSpPr>
          <p:nvPr/>
        </p:nvSpPr>
        <p:spPr bwMode="auto">
          <a:xfrm>
            <a:off x="2275016" y="4222760"/>
            <a:ext cx="1676788" cy="519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1" b="1">
                <a:solidFill>
                  <a:srgbClr val="002060"/>
                </a:solidFill>
                <a:latin typeface="Times New Roman" panose="02020603050405020304" pitchFamily="18" charset="0"/>
              </a:rPr>
              <a:t>IV : bốn    </a:t>
            </a:r>
          </a:p>
        </p:txBody>
      </p:sp>
      <p:sp>
        <p:nvSpPr>
          <p:cNvPr id="34826" name="Text Box 12"/>
          <p:cNvSpPr txBox="1">
            <a:spLocks noChangeArrowheads="1"/>
          </p:cNvSpPr>
          <p:nvPr/>
        </p:nvSpPr>
        <p:spPr bwMode="auto">
          <a:xfrm>
            <a:off x="5933462" y="1617069"/>
            <a:ext cx="1676788" cy="519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1" b="1">
                <a:solidFill>
                  <a:srgbClr val="002060"/>
                </a:solidFill>
                <a:latin typeface="Times New Roman" panose="02020603050405020304" pitchFamily="18" charset="0"/>
              </a:rPr>
              <a:t>VII :  bảy   </a:t>
            </a:r>
          </a:p>
        </p:txBody>
      </p:sp>
      <p:sp>
        <p:nvSpPr>
          <p:cNvPr id="34827" name="Text Box 12"/>
          <p:cNvSpPr txBox="1">
            <a:spLocks noChangeArrowheads="1"/>
          </p:cNvSpPr>
          <p:nvPr/>
        </p:nvSpPr>
        <p:spPr bwMode="auto">
          <a:xfrm>
            <a:off x="5933462" y="2545972"/>
            <a:ext cx="2057876" cy="519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1" b="1" dirty="0">
                <a:solidFill>
                  <a:srgbClr val="002060"/>
                </a:solidFill>
                <a:latin typeface="Times New Roman" panose="02020603050405020304" pitchFamily="18" charset="0"/>
              </a:rPr>
              <a:t>VIIII : chín   </a:t>
            </a:r>
          </a:p>
        </p:txBody>
      </p:sp>
      <p:sp>
        <p:nvSpPr>
          <p:cNvPr id="34828" name="Text Box 12"/>
          <p:cNvSpPr txBox="1">
            <a:spLocks noChangeArrowheads="1"/>
          </p:cNvSpPr>
          <p:nvPr/>
        </p:nvSpPr>
        <p:spPr bwMode="auto">
          <a:xfrm>
            <a:off x="5933462" y="3370076"/>
            <a:ext cx="2362747" cy="519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1" b="1" dirty="0">
                <a:solidFill>
                  <a:srgbClr val="002060"/>
                </a:solidFill>
                <a:latin typeface="Times New Roman" panose="02020603050405020304" pitchFamily="18" charset="0"/>
              </a:rPr>
              <a:t>IX : chín   </a:t>
            </a:r>
          </a:p>
        </p:txBody>
      </p:sp>
      <p:sp>
        <p:nvSpPr>
          <p:cNvPr id="34829" name="Text Box 12"/>
          <p:cNvSpPr txBox="1">
            <a:spLocks noChangeArrowheads="1"/>
          </p:cNvSpPr>
          <p:nvPr/>
        </p:nvSpPr>
        <p:spPr bwMode="auto">
          <a:xfrm>
            <a:off x="5933462" y="4253740"/>
            <a:ext cx="2591400" cy="519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1" b="1" dirty="0">
                <a:solidFill>
                  <a:srgbClr val="002060"/>
                </a:solidFill>
                <a:latin typeface="Times New Roman" panose="02020603050405020304" pitchFamily="18" charset="0"/>
              </a:rPr>
              <a:t>XII : mười hai   </a:t>
            </a:r>
          </a:p>
        </p:txBody>
      </p:sp>
      <p:graphicFrame>
        <p:nvGraphicFramePr>
          <p:cNvPr id="49174" name="Group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017551"/>
              </p:ext>
            </p:extLst>
          </p:nvPr>
        </p:nvGraphicFramePr>
        <p:xfrm>
          <a:off x="4180456" y="1617069"/>
          <a:ext cx="457306" cy="518000"/>
        </p:xfrm>
        <a:graphic>
          <a:graphicData uri="http://schemas.openxmlformats.org/drawingml/2006/table">
            <a:tbl>
              <a:tblPr/>
              <a:tblGrid>
                <a:gridCol w="457306">
                  <a:extLst>
                    <a:ext uri="{9D8B030D-6E8A-4147-A177-3AD203B41FA5}">
                      <a16:colId xmlns:a16="http://schemas.microsoft.com/office/drawing/2014/main" val="1390844448"/>
                    </a:ext>
                  </a:extLst>
                </a:gridCol>
              </a:tblGrid>
              <a:tr h="518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61" marR="91461" marT="45591" marB="4559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1873428"/>
                  </a:ext>
                </a:extLst>
              </a:tr>
            </a:tbl>
          </a:graphicData>
        </a:graphic>
      </p:graphicFrame>
      <p:graphicFrame>
        <p:nvGraphicFramePr>
          <p:cNvPr id="49175" name="Group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2093815"/>
              </p:ext>
            </p:extLst>
          </p:nvPr>
        </p:nvGraphicFramePr>
        <p:xfrm>
          <a:off x="4180456" y="2471341"/>
          <a:ext cx="457306" cy="518000"/>
        </p:xfrm>
        <a:graphic>
          <a:graphicData uri="http://schemas.openxmlformats.org/drawingml/2006/table">
            <a:tbl>
              <a:tblPr/>
              <a:tblGrid>
                <a:gridCol w="457306">
                  <a:extLst>
                    <a:ext uri="{9D8B030D-6E8A-4147-A177-3AD203B41FA5}">
                      <a16:colId xmlns:a16="http://schemas.microsoft.com/office/drawing/2014/main" val="2171792948"/>
                    </a:ext>
                  </a:extLst>
                </a:gridCol>
              </a:tblGrid>
              <a:tr h="518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61" marR="91461" marT="45591" marB="4559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6976546"/>
                  </a:ext>
                </a:extLst>
              </a:tr>
            </a:tbl>
          </a:graphicData>
        </a:graphic>
      </p:graphicFrame>
      <p:graphicFrame>
        <p:nvGraphicFramePr>
          <p:cNvPr id="49181" name="Group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1244854"/>
              </p:ext>
            </p:extLst>
          </p:nvPr>
        </p:nvGraphicFramePr>
        <p:xfrm>
          <a:off x="4180456" y="3309735"/>
          <a:ext cx="457306" cy="518000"/>
        </p:xfrm>
        <a:graphic>
          <a:graphicData uri="http://schemas.openxmlformats.org/drawingml/2006/table">
            <a:tbl>
              <a:tblPr/>
              <a:tblGrid>
                <a:gridCol w="457306">
                  <a:extLst>
                    <a:ext uri="{9D8B030D-6E8A-4147-A177-3AD203B41FA5}">
                      <a16:colId xmlns:a16="http://schemas.microsoft.com/office/drawing/2014/main" val="2950175422"/>
                    </a:ext>
                  </a:extLst>
                </a:gridCol>
              </a:tblGrid>
              <a:tr h="518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61" marR="91461" marT="45591" marB="4559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3705471"/>
                  </a:ext>
                </a:extLst>
              </a:tr>
            </a:tbl>
          </a:graphicData>
        </a:graphic>
      </p:graphicFrame>
      <p:graphicFrame>
        <p:nvGraphicFramePr>
          <p:cNvPr id="49187" name="Group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3719728"/>
              </p:ext>
            </p:extLst>
          </p:nvPr>
        </p:nvGraphicFramePr>
        <p:xfrm>
          <a:off x="4180456" y="4224347"/>
          <a:ext cx="457306" cy="518000"/>
        </p:xfrm>
        <a:graphic>
          <a:graphicData uri="http://schemas.openxmlformats.org/drawingml/2006/table">
            <a:tbl>
              <a:tblPr/>
              <a:tblGrid>
                <a:gridCol w="457306">
                  <a:extLst>
                    <a:ext uri="{9D8B030D-6E8A-4147-A177-3AD203B41FA5}">
                      <a16:colId xmlns:a16="http://schemas.microsoft.com/office/drawing/2014/main" val="3976179308"/>
                    </a:ext>
                  </a:extLst>
                </a:gridCol>
              </a:tblGrid>
              <a:tr h="518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61" marR="91461" marT="45591" marB="4559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265556"/>
                  </a:ext>
                </a:extLst>
              </a:tr>
            </a:tbl>
          </a:graphicData>
        </a:graphic>
      </p:graphicFrame>
      <p:graphicFrame>
        <p:nvGraphicFramePr>
          <p:cNvPr id="49193" name="Group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7002096"/>
              </p:ext>
            </p:extLst>
          </p:nvPr>
        </p:nvGraphicFramePr>
        <p:xfrm>
          <a:off x="8524862" y="1617069"/>
          <a:ext cx="457306" cy="518000"/>
        </p:xfrm>
        <a:graphic>
          <a:graphicData uri="http://schemas.openxmlformats.org/drawingml/2006/table">
            <a:tbl>
              <a:tblPr/>
              <a:tblGrid>
                <a:gridCol w="457306">
                  <a:extLst>
                    <a:ext uri="{9D8B030D-6E8A-4147-A177-3AD203B41FA5}">
                      <a16:colId xmlns:a16="http://schemas.microsoft.com/office/drawing/2014/main" val="1240209519"/>
                    </a:ext>
                  </a:extLst>
                </a:gridCol>
              </a:tblGrid>
              <a:tr h="518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61" marR="91461" marT="45591" marB="4559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092618"/>
                  </a:ext>
                </a:extLst>
              </a:tr>
            </a:tbl>
          </a:graphicData>
        </a:graphic>
      </p:graphicFrame>
      <p:graphicFrame>
        <p:nvGraphicFramePr>
          <p:cNvPr id="49199" name="Group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4918198"/>
              </p:ext>
            </p:extLst>
          </p:nvPr>
        </p:nvGraphicFramePr>
        <p:xfrm>
          <a:off x="8524862" y="2471341"/>
          <a:ext cx="457306" cy="518000"/>
        </p:xfrm>
        <a:graphic>
          <a:graphicData uri="http://schemas.openxmlformats.org/drawingml/2006/table">
            <a:tbl>
              <a:tblPr/>
              <a:tblGrid>
                <a:gridCol w="457306">
                  <a:extLst>
                    <a:ext uri="{9D8B030D-6E8A-4147-A177-3AD203B41FA5}">
                      <a16:colId xmlns:a16="http://schemas.microsoft.com/office/drawing/2014/main" val="3475534098"/>
                    </a:ext>
                  </a:extLst>
                </a:gridCol>
              </a:tblGrid>
              <a:tr h="518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61" marR="91461" marT="45591" marB="4559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766915"/>
                  </a:ext>
                </a:extLst>
              </a:tr>
            </a:tbl>
          </a:graphicData>
        </a:graphic>
      </p:graphicFrame>
      <p:graphicFrame>
        <p:nvGraphicFramePr>
          <p:cNvPr id="49205" name="Group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7321276"/>
              </p:ext>
            </p:extLst>
          </p:nvPr>
        </p:nvGraphicFramePr>
        <p:xfrm>
          <a:off x="8524862" y="3309735"/>
          <a:ext cx="457306" cy="518000"/>
        </p:xfrm>
        <a:graphic>
          <a:graphicData uri="http://schemas.openxmlformats.org/drawingml/2006/table">
            <a:tbl>
              <a:tblPr/>
              <a:tblGrid>
                <a:gridCol w="457306">
                  <a:extLst>
                    <a:ext uri="{9D8B030D-6E8A-4147-A177-3AD203B41FA5}">
                      <a16:colId xmlns:a16="http://schemas.microsoft.com/office/drawing/2014/main" val="2986776980"/>
                    </a:ext>
                  </a:extLst>
                </a:gridCol>
              </a:tblGrid>
              <a:tr h="518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61" marR="91461" marT="45591" marB="4559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4999398"/>
                  </a:ext>
                </a:extLst>
              </a:tr>
            </a:tbl>
          </a:graphicData>
        </a:graphic>
      </p:graphicFrame>
      <p:graphicFrame>
        <p:nvGraphicFramePr>
          <p:cNvPr id="49211" name="Group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1989744"/>
              </p:ext>
            </p:extLst>
          </p:nvPr>
        </p:nvGraphicFramePr>
        <p:xfrm>
          <a:off x="8524862" y="4200618"/>
          <a:ext cx="457306" cy="518000"/>
        </p:xfrm>
        <a:graphic>
          <a:graphicData uri="http://schemas.openxmlformats.org/drawingml/2006/table">
            <a:tbl>
              <a:tblPr/>
              <a:tblGrid>
                <a:gridCol w="457306">
                  <a:extLst>
                    <a:ext uri="{9D8B030D-6E8A-4147-A177-3AD203B41FA5}">
                      <a16:colId xmlns:a16="http://schemas.microsoft.com/office/drawing/2014/main" val="3650311575"/>
                    </a:ext>
                  </a:extLst>
                </a:gridCol>
              </a:tblGrid>
              <a:tr h="518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61" marR="91461" marT="45591" marB="4559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8304013"/>
                  </a:ext>
                </a:extLst>
              </a:tr>
            </a:tbl>
          </a:graphicData>
        </a:graphic>
      </p:graphicFrame>
      <p:graphicFrame>
        <p:nvGraphicFramePr>
          <p:cNvPr id="49224" name="Group 7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310347"/>
              </p:ext>
            </p:extLst>
          </p:nvPr>
        </p:nvGraphicFramePr>
        <p:xfrm>
          <a:off x="4180456" y="1617069"/>
          <a:ext cx="457306" cy="518000"/>
        </p:xfrm>
        <a:graphic>
          <a:graphicData uri="http://schemas.openxmlformats.org/drawingml/2006/table">
            <a:tbl>
              <a:tblPr/>
              <a:tblGrid>
                <a:gridCol w="457306">
                  <a:extLst>
                    <a:ext uri="{9D8B030D-6E8A-4147-A177-3AD203B41FA5}">
                      <a16:colId xmlns:a16="http://schemas.microsoft.com/office/drawing/2014/main" val="3363810929"/>
                    </a:ext>
                  </a:extLst>
                </a:gridCol>
              </a:tblGrid>
              <a:tr h="518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Đ</a:t>
                      </a:r>
                    </a:p>
                  </a:txBody>
                  <a:tcPr marL="91461" marR="91461" marT="45591" marB="4559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1673658"/>
                  </a:ext>
                </a:extLst>
              </a:tr>
            </a:tbl>
          </a:graphicData>
        </a:graphic>
      </p:graphicFrame>
      <p:graphicFrame>
        <p:nvGraphicFramePr>
          <p:cNvPr id="49225" name="Group 7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1150192"/>
              </p:ext>
            </p:extLst>
          </p:nvPr>
        </p:nvGraphicFramePr>
        <p:xfrm>
          <a:off x="4180456" y="2455463"/>
          <a:ext cx="457306" cy="518000"/>
        </p:xfrm>
        <a:graphic>
          <a:graphicData uri="http://schemas.openxmlformats.org/drawingml/2006/table">
            <a:tbl>
              <a:tblPr/>
              <a:tblGrid>
                <a:gridCol w="457306">
                  <a:extLst>
                    <a:ext uri="{9D8B030D-6E8A-4147-A177-3AD203B41FA5}">
                      <a16:colId xmlns:a16="http://schemas.microsoft.com/office/drawing/2014/main" val="2882039290"/>
                    </a:ext>
                  </a:extLst>
                </a:gridCol>
              </a:tblGrid>
              <a:tr h="518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Đ</a:t>
                      </a:r>
                    </a:p>
                  </a:txBody>
                  <a:tcPr marL="91461" marR="91461" marT="45591" marB="4559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4998296"/>
                  </a:ext>
                </a:extLst>
              </a:tr>
            </a:tbl>
          </a:graphicData>
        </a:graphic>
      </p:graphicFrame>
      <p:graphicFrame>
        <p:nvGraphicFramePr>
          <p:cNvPr id="49231" name="Group 7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3660977"/>
              </p:ext>
            </p:extLst>
          </p:nvPr>
        </p:nvGraphicFramePr>
        <p:xfrm>
          <a:off x="4180456" y="3293857"/>
          <a:ext cx="457306" cy="518000"/>
        </p:xfrm>
        <a:graphic>
          <a:graphicData uri="http://schemas.openxmlformats.org/drawingml/2006/table">
            <a:tbl>
              <a:tblPr/>
              <a:tblGrid>
                <a:gridCol w="457306">
                  <a:extLst>
                    <a:ext uri="{9D8B030D-6E8A-4147-A177-3AD203B41FA5}">
                      <a16:colId xmlns:a16="http://schemas.microsoft.com/office/drawing/2014/main" val="2063436823"/>
                    </a:ext>
                  </a:extLst>
                </a:gridCol>
              </a:tblGrid>
              <a:tr h="518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S</a:t>
                      </a:r>
                    </a:p>
                  </a:txBody>
                  <a:tcPr marL="91461" marR="91461" marT="45591" marB="4559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3833154"/>
                  </a:ext>
                </a:extLst>
              </a:tr>
            </a:tbl>
          </a:graphicData>
        </a:graphic>
      </p:graphicFrame>
      <p:graphicFrame>
        <p:nvGraphicFramePr>
          <p:cNvPr id="49237" name="Group 8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9527717"/>
              </p:ext>
            </p:extLst>
          </p:nvPr>
        </p:nvGraphicFramePr>
        <p:xfrm>
          <a:off x="4180456" y="4208468"/>
          <a:ext cx="457306" cy="518000"/>
        </p:xfrm>
        <a:graphic>
          <a:graphicData uri="http://schemas.openxmlformats.org/drawingml/2006/table">
            <a:tbl>
              <a:tblPr/>
              <a:tblGrid>
                <a:gridCol w="457306">
                  <a:extLst>
                    <a:ext uri="{9D8B030D-6E8A-4147-A177-3AD203B41FA5}">
                      <a16:colId xmlns:a16="http://schemas.microsoft.com/office/drawing/2014/main" val="1397243168"/>
                    </a:ext>
                  </a:extLst>
                </a:gridCol>
              </a:tblGrid>
              <a:tr h="518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Đ</a:t>
                      </a:r>
                    </a:p>
                  </a:txBody>
                  <a:tcPr marL="91461" marR="91461" marT="45591" marB="4559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2095907"/>
                  </a:ext>
                </a:extLst>
              </a:tr>
            </a:tbl>
          </a:graphicData>
        </a:graphic>
      </p:graphicFrame>
      <p:graphicFrame>
        <p:nvGraphicFramePr>
          <p:cNvPr id="49243" name="Group 9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5613575"/>
              </p:ext>
            </p:extLst>
          </p:nvPr>
        </p:nvGraphicFramePr>
        <p:xfrm>
          <a:off x="8524862" y="1617069"/>
          <a:ext cx="457306" cy="518000"/>
        </p:xfrm>
        <a:graphic>
          <a:graphicData uri="http://schemas.openxmlformats.org/drawingml/2006/table">
            <a:tbl>
              <a:tblPr/>
              <a:tblGrid>
                <a:gridCol w="457306">
                  <a:extLst>
                    <a:ext uri="{9D8B030D-6E8A-4147-A177-3AD203B41FA5}">
                      <a16:colId xmlns:a16="http://schemas.microsoft.com/office/drawing/2014/main" val="3750411016"/>
                    </a:ext>
                  </a:extLst>
                </a:gridCol>
              </a:tblGrid>
              <a:tr h="518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Đ</a:t>
                      </a:r>
                    </a:p>
                  </a:txBody>
                  <a:tcPr marL="91461" marR="91461" marT="45591" marB="4559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6224316"/>
                  </a:ext>
                </a:extLst>
              </a:tr>
            </a:tbl>
          </a:graphicData>
        </a:graphic>
      </p:graphicFrame>
      <p:graphicFrame>
        <p:nvGraphicFramePr>
          <p:cNvPr id="49249" name="Group 9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4299983"/>
              </p:ext>
            </p:extLst>
          </p:nvPr>
        </p:nvGraphicFramePr>
        <p:xfrm>
          <a:off x="8524862" y="2455463"/>
          <a:ext cx="457306" cy="518000"/>
        </p:xfrm>
        <a:graphic>
          <a:graphicData uri="http://schemas.openxmlformats.org/drawingml/2006/table">
            <a:tbl>
              <a:tblPr/>
              <a:tblGrid>
                <a:gridCol w="457306">
                  <a:extLst>
                    <a:ext uri="{9D8B030D-6E8A-4147-A177-3AD203B41FA5}">
                      <a16:colId xmlns:a16="http://schemas.microsoft.com/office/drawing/2014/main" val="3301391049"/>
                    </a:ext>
                  </a:extLst>
                </a:gridCol>
              </a:tblGrid>
              <a:tr h="518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S</a:t>
                      </a:r>
                    </a:p>
                  </a:txBody>
                  <a:tcPr marL="91461" marR="91461" marT="45591" marB="4559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0368603"/>
                  </a:ext>
                </a:extLst>
              </a:tr>
            </a:tbl>
          </a:graphicData>
        </a:graphic>
      </p:graphicFrame>
      <p:graphicFrame>
        <p:nvGraphicFramePr>
          <p:cNvPr id="49255" name="Group 10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0688191"/>
              </p:ext>
            </p:extLst>
          </p:nvPr>
        </p:nvGraphicFramePr>
        <p:xfrm>
          <a:off x="8524862" y="3293857"/>
          <a:ext cx="457306" cy="518000"/>
        </p:xfrm>
        <a:graphic>
          <a:graphicData uri="http://schemas.openxmlformats.org/drawingml/2006/table">
            <a:tbl>
              <a:tblPr/>
              <a:tblGrid>
                <a:gridCol w="457306">
                  <a:extLst>
                    <a:ext uri="{9D8B030D-6E8A-4147-A177-3AD203B41FA5}">
                      <a16:colId xmlns:a16="http://schemas.microsoft.com/office/drawing/2014/main" val="1772457380"/>
                    </a:ext>
                  </a:extLst>
                </a:gridCol>
              </a:tblGrid>
              <a:tr h="518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Đ</a:t>
                      </a:r>
                    </a:p>
                  </a:txBody>
                  <a:tcPr marL="91461" marR="91461" marT="45591" marB="4559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6700541"/>
                  </a:ext>
                </a:extLst>
              </a:tr>
            </a:tbl>
          </a:graphicData>
        </a:graphic>
      </p:graphicFrame>
      <p:graphicFrame>
        <p:nvGraphicFramePr>
          <p:cNvPr id="49261" name="Group 10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1925041"/>
              </p:ext>
            </p:extLst>
          </p:nvPr>
        </p:nvGraphicFramePr>
        <p:xfrm>
          <a:off x="8524862" y="4216497"/>
          <a:ext cx="457306" cy="518000"/>
        </p:xfrm>
        <a:graphic>
          <a:graphicData uri="http://schemas.openxmlformats.org/drawingml/2006/table">
            <a:tbl>
              <a:tblPr/>
              <a:tblGrid>
                <a:gridCol w="457306">
                  <a:extLst>
                    <a:ext uri="{9D8B030D-6E8A-4147-A177-3AD203B41FA5}">
                      <a16:colId xmlns:a16="http://schemas.microsoft.com/office/drawing/2014/main" val="3345326310"/>
                    </a:ext>
                  </a:extLst>
                </a:gridCol>
              </a:tblGrid>
              <a:tr h="518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Đ</a:t>
                      </a:r>
                    </a:p>
                  </a:txBody>
                  <a:tcPr marL="91461" marR="91461" marT="45591" marB="4559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25745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88513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9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9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9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9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305894" y="0"/>
            <a:ext cx="8074818" cy="107816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vi-VN" sz="3201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 : Dùng các que diêm </a:t>
            </a:r>
            <a:r>
              <a:rPr lang="en-US" altLang="vi-VN" sz="3201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</a:t>
            </a:r>
            <a:r>
              <a:rPr lang="en-US" altLang="vi-VN" sz="3201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 xếp </a:t>
            </a:r>
            <a:r>
              <a:rPr lang="en-US" altLang="vi-VN" sz="3201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 </a:t>
            </a:r>
            <a:r>
              <a:rPr lang="en-US" altLang="vi-VN" sz="3201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 số như sau:</a:t>
            </a:r>
          </a:p>
        </p:txBody>
      </p:sp>
      <p:grpSp>
        <p:nvGrpSpPr>
          <p:cNvPr id="6149" name="Group 47"/>
          <p:cNvGrpSpPr>
            <a:grpSpLocks/>
          </p:cNvGrpSpPr>
          <p:nvPr/>
        </p:nvGrpSpPr>
        <p:grpSpPr bwMode="auto">
          <a:xfrm>
            <a:off x="2232537" y="2110801"/>
            <a:ext cx="609741" cy="1067047"/>
            <a:chOff x="1008" y="1920"/>
            <a:chExt cx="384" cy="672"/>
          </a:xfrm>
        </p:grpSpPr>
        <p:grpSp>
          <p:nvGrpSpPr>
            <p:cNvPr id="9237" name="Group 28"/>
            <p:cNvGrpSpPr>
              <a:grpSpLocks/>
            </p:cNvGrpSpPr>
            <p:nvPr/>
          </p:nvGrpSpPr>
          <p:grpSpPr bwMode="auto">
            <a:xfrm>
              <a:off x="1008" y="1920"/>
              <a:ext cx="96" cy="672"/>
              <a:chOff x="1056" y="1872"/>
              <a:chExt cx="96" cy="672"/>
            </a:xfrm>
          </p:grpSpPr>
          <p:sp>
            <p:nvSpPr>
              <p:cNvPr id="9241" name="Line 26"/>
              <p:cNvSpPr>
                <a:spLocks noChangeShapeType="1"/>
              </p:cNvSpPr>
              <p:nvPr/>
            </p:nvSpPr>
            <p:spPr bwMode="auto">
              <a:xfrm>
                <a:off x="1104" y="1920"/>
                <a:ext cx="0" cy="624"/>
              </a:xfrm>
              <a:prstGeom prst="line">
                <a:avLst/>
              </a:prstGeom>
              <a:noFill/>
              <a:ln w="57150" cmpd="thinThick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42" name="Oval 27"/>
              <p:cNvSpPr>
                <a:spLocks noChangeArrowheads="1"/>
              </p:cNvSpPr>
              <p:nvPr/>
            </p:nvSpPr>
            <p:spPr bwMode="auto">
              <a:xfrm>
                <a:off x="1056" y="1872"/>
                <a:ext cx="96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9238" name="Group 29"/>
            <p:cNvGrpSpPr>
              <a:grpSpLocks/>
            </p:cNvGrpSpPr>
            <p:nvPr/>
          </p:nvGrpSpPr>
          <p:grpSpPr bwMode="auto">
            <a:xfrm>
              <a:off x="1296" y="1920"/>
              <a:ext cx="96" cy="672"/>
              <a:chOff x="1056" y="1872"/>
              <a:chExt cx="96" cy="672"/>
            </a:xfrm>
          </p:grpSpPr>
          <p:sp>
            <p:nvSpPr>
              <p:cNvPr id="9239" name="Line 30"/>
              <p:cNvSpPr>
                <a:spLocks noChangeShapeType="1"/>
              </p:cNvSpPr>
              <p:nvPr/>
            </p:nvSpPr>
            <p:spPr bwMode="auto">
              <a:xfrm>
                <a:off x="1104" y="1920"/>
                <a:ext cx="0" cy="624"/>
              </a:xfrm>
              <a:prstGeom prst="line">
                <a:avLst/>
              </a:prstGeom>
              <a:noFill/>
              <a:ln w="57150" cmpd="thinThick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40" name="Oval 31"/>
              <p:cNvSpPr>
                <a:spLocks noChangeArrowheads="1"/>
              </p:cNvSpPr>
              <p:nvPr/>
            </p:nvSpPr>
            <p:spPr bwMode="auto">
              <a:xfrm>
                <a:off x="1056" y="1872"/>
                <a:ext cx="96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>
                  <a:latin typeface="Arial" panose="020B0604020202020204" pitchFamily="34" charset="0"/>
                </a:endParaRPr>
              </a:p>
            </p:txBody>
          </p:sp>
        </p:grpSp>
      </p:grpSp>
      <p:grpSp>
        <p:nvGrpSpPr>
          <p:cNvPr id="6150" name="Group 39"/>
          <p:cNvGrpSpPr>
            <a:grpSpLocks/>
          </p:cNvGrpSpPr>
          <p:nvPr/>
        </p:nvGrpSpPr>
        <p:grpSpPr bwMode="auto">
          <a:xfrm>
            <a:off x="4750895" y="2126680"/>
            <a:ext cx="762176" cy="1067047"/>
            <a:chOff x="1920" y="1920"/>
            <a:chExt cx="480" cy="672"/>
          </a:xfrm>
        </p:grpSpPr>
        <p:grpSp>
          <p:nvGrpSpPr>
            <p:cNvPr id="9232" name="Group 38"/>
            <p:cNvGrpSpPr>
              <a:grpSpLocks/>
            </p:cNvGrpSpPr>
            <p:nvPr/>
          </p:nvGrpSpPr>
          <p:grpSpPr bwMode="auto">
            <a:xfrm>
              <a:off x="1920" y="1920"/>
              <a:ext cx="432" cy="672"/>
              <a:chOff x="1920" y="1920"/>
              <a:chExt cx="432" cy="672"/>
            </a:xfrm>
          </p:grpSpPr>
          <p:sp>
            <p:nvSpPr>
              <p:cNvPr id="9234" name="Line 33"/>
              <p:cNvSpPr>
                <a:spLocks noChangeShapeType="1"/>
              </p:cNvSpPr>
              <p:nvPr/>
            </p:nvSpPr>
            <p:spPr bwMode="auto">
              <a:xfrm>
                <a:off x="1968" y="1968"/>
                <a:ext cx="144" cy="624"/>
              </a:xfrm>
              <a:prstGeom prst="line">
                <a:avLst/>
              </a:prstGeom>
              <a:noFill/>
              <a:ln w="57150" cmpd="thinThick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35" name="Oval 34"/>
              <p:cNvSpPr>
                <a:spLocks noChangeArrowheads="1"/>
              </p:cNvSpPr>
              <p:nvPr/>
            </p:nvSpPr>
            <p:spPr bwMode="auto">
              <a:xfrm>
                <a:off x="1920" y="1920"/>
                <a:ext cx="96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9236" name="Line 36"/>
              <p:cNvSpPr>
                <a:spLocks noChangeShapeType="1"/>
              </p:cNvSpPr>
              <p:nvPr/>
            </p:nvSpPr>
            <p:spPr bwMode="auto">
              <a:xfrm flipH="1">
                <a:off x="2160" y="1968"/>
                <a:ext cx="192" cy="624"/>
              </a:xfrm>
              <a:prstGeom prst="line">
                <a:avLst/>
              </a:prstGeom>
              <a:noFill/>
              <a:ln w="57150" cmpd="thinThick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233" name="Oval 37"/>
            <p:cNvSpPr>
              <a:spLocks noChangeArrowheads="1"/>
            </p:cNvSpPr>
            <p:nvPr/>
          </p:nvSpPr>
          <p:spPr bwMode="auto">
            <a:xfrm>
              <a:off x="2304" y="1920"/>
              <a:ext cx="96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>
                <a:latin typeface="Arial" panose="020B0604020202020204" pitchFamily="34" charset="0"/>
              </a:endParaRPr>
            </a:p>
          </p:txBody>
        </p:sp>
      </p:grpSp>
      <p:grpSp>
        <p:nvGrpSpPr>
          <p:cNvPr id="6151" name="Group 46"/>
          <p:cNvGrpSpPr>
            <a:grpSpLocks/>
          </p:cNvGrpSpPr>
          <p:nvPr/>
        </p:nvGrpSpPr>
        <p:grpSpPr bwMode="auto">
          <a:xfrm>
            <a:off x="7415336" y="2113977"/>
            <a:ext cx="838394" cy="1143265"/>
            <a:chOff x="3792" y="1920"/>
            <a:chExt cx="528" cy="720"/>
          </a:xfrm>
        </p:grpSpPr>
        <p:sp>
          <p:nvSpPr>
            <p:cNvPr id="9227" name="Line 43"/>
            <p:cNvSpPr>
              <a:spLocks noChangeShapeType="1"/>
            </p:cNvSpPr>
            <p:nvPr/>
          </p:nvSpPr>
          <p:spPr bwMode="auto">
            <a:xfrm flipH="1">
              <a:off x="3840" y="1968"/>
              <a:ext cx="384" cy="672"/>
            </a:xfrm>
            <a:prstGeom prst="line">
              <a:avLst/>
            </a:prstGeom>
            <a:noFill/>
            <a:ln w="57150" cmpd="thinThick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9228" name="Group 45"/>
            <p:cNvGrpSpPr>
              <a:grpSpLocks/>
            </p:cNvGrpSpPr>
            <p:nvPr/>
          </p:nvGrpSpPr>
          <p:grpSpPr bwMode="auto">
            <a:xfrm>
              <a:off x="3792" y="1920"/>
              <a:ext cx="528" cy="720"/>
              <a:chOff x="3792" y="1920"/>
              <a:chExt cx="528" cy="720"/>
            </a:xfrm>
          </p:grpSpPr>
          <p:sp>
            <p:nvSpPr>
              <p:cNvPr id="9229" name="Line 41"/>
              <p:cNvSpPr>
                <a:spLocks noChangeShapeType="1"/>
              </p:cNvSpPr>
              <p:nvPr/>
            </p:nvSpPr>
            <p:spPr bwMode="auto">
              <a:xfrm>
                <a:off x="3840" y="1968"/>
                <a:ext cx="480" cy="672"/>
              </a:xfrm>
              <a:prstGeom prst="line">
                <a:avLst/>
              </a:prstGeom>
              <a:noFill/>
              <a:ln w="57150" cmpd="thinThick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30" name="Oval 42"/>
              <p:cNvSpPr>
                <a:spLocks noChangeArrowheads="1"/>
              </p:cNvSpPr>
              <p:nvPr/>
            </p:nvSpPr>
            <p:spPr bwMode="auto">
              <a:xfrm>
                <a:off x="3792" y="1920"/>
                <a:ext cx="96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9231" name="Oval 44"/>
              <p:cNvSpPr>
                <a:spLocks noChangeArrowheads="1"/>
              </p:cNvSpPr>
              <p:nvPr/>
            </p:nvSpPr>
            <p:spPr bwMode="auto">
              <a:xfrm>
                <a:off x="4176" y="1920"/>
                <a:ext cx="96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6152" name="Text Box 48"/>
          <p:cNvSpPr txBox="1">
            <a:spLocks noChangeArrowheads="1"/>
          </p:cNvSpPr>
          <p:nvPr/>
        </p:nvSpPr>
        <p:spPr bwMode="auto">
          <a:xfrm>
            <a:off x="2288113" y="3385858"/>
            <a:ext cx="533523" cy="579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3201" b="1">
                <a:solidFill>
                  <a:srgbClr val="FF0000"/>
                </a:solidFill>
                <a:latin typeface=".VnTime" panose="020B7200000000000000" pitchFamily="34" charset="0"/>
              </a:rPr>
              <a:t>2</a:t>
            </a:r>
          </a:p>
        </p:txBody>
      </p:sp>
      <p:sp>
        <p:nvSpPr>
          <p:cNvPr id="6153" name="Text Box 49"/>
          <p:cNvSpPr txBox="1">
            <a:spLocks noChangeArrowheads="1"/>
          </p:cNvSpPr>
          <p:nvPr/>
        </p:nvSpPr>
        <p:spPr bwMode="auto">
          <a:xfrm>
            <a:off x="4911270" y="3385858"/>
            <a:ext cx="609741" cy="584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3201" b="1">
                <a:solidFill>
                  <a:srgbClr val="FF0000"/>
                </a:solidFill>
                <a:latin typeface=".VnTime" panose="020B7200000000000000" pitchFamily="34" charset="0"/>
              </a:rPr>
              <a:t>5</a:t>
            </a:r>
          </a:p>
        </p:txBody>
      </p:sp>
      <p:sp>
        <p:nvSpPr>
          <p:cNvPr id="6154" name="Text Box 50"/>
          <p:cNvSpPr txBox="1">
            <a:spLocks noChangeArrowheads="1"/>
          </p:cNvSpPr>
          <p:nvPr/>
        </p:nvSpPr>
        <p:spPr bwMode="auto">
          <a:xfrm>
            <a:off x="7415336" y="3389034"/>
            <a:ext cx="762176" cy="579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3201" b="1">
                <a:solidFill>
                  <a:srgbClr val="FF0000"/>
                </a:solidFill>
                <a:latin typeface=".VnTime" panose="020B7200000000000000" pitchFamily="34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40485212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7"/>
          <p:cNvSpPr txBox="1">
            <a:spLocks noChangeArrowheads="1"/>
          </p:cNvSpPr>
          <p:nvPr/>
        </p:nvSpPr>
        <p:spPr bwMode="auto">
          <a:xfrm>
            <a:off x="2198580" y="0"/>
            <a:ext cx="8088597" cy="584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320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Có 5 que diêm, hãy xếp thành số 8, số 21.</a:t>
            </a:r>
          </a:p>
        </p:txBody>
      </p:sp>
      <p:grpSp>
        <p:nvGrpSpPr>
          <p:cNvPr id="7171" name="Group 69"/>
          <p:cNvGrpSpPr>
            <a:grpSpLocks/>
          </p:cNvGrpSpPr>
          <p:nvPr/>
        </p:nvGrpSpPr>
        <p:grpSpPr bwMode="auto">
          <a:xfrm>
            <a:off x="3413298" y="685959"/>
            <a:ext cx="1371918" cy="914612"/>
            <a:chOff x="1584" y="2496"/>
            <a:chExt cx="864" cy="672"/>
          </a:xfrm>
        </p:grpSpPr>
        <p:grpSp>
          <p:nvGrpSpPr>
            <p:cNvPr id="10338" name="Group 47"/>
            <p:cNvGrpSpPr>
              <a:grpSpLocks/>
            </p:cNvGrpSpPr>
            <p:nvPr/>
          </p:nvGrpSpPr>
          <p:grpSpPr bwMode="auto">
            <a:xfrm>
              <a:off x="2064" y="2496"/>
              <a:ext cx="384" cy="672"/>
              <a:chOff x="1008" y="1920"/>
              <a:chExt cx="384" cy="672"/>
            </a:xfrm>
          </p:grpSpPr>
          <p:grpSp>
            <p:nvGrpSpPr>
              <p:cNvPr id="10349" name="Group 48"/>
              <p:cNvGrpSpPr>
                <a:grpSpLocks/>
              </p:cNvGrpSpPr>
              <p:nvPr/>
            </p:nvGrpSpPr>
            <p:grpSpPr bwMode="auto">
              <a:xfrm>
                <a:off x="1008" y="1920"/>
                <a:ext cx="96" cy="672"/>
                <a:chOff x="1056" y="1872"/>
                <a:chExt cx="96" cy="672"/>
              </a:xfrm>
            </p:grpSpPr>
            <p:sp>
              <p:nvSpPr>
                <p:cNvPr id="10353" name="Line 49"/>
                <p:cNvSpPr>
                  <a:spLocks noChangeShapeType="1"/>
                </p:cNvSpPr>
                <p:nvPr/>
              </p:nvSpPr>
              <p:spPr bwMode="auto">
                <a:xfrm>
                  <a:off x="1104" y="1920"/>
                  <a:ext cx="0" cy="624"/>
                </a:xfrm>
                <a:prstGeom prst="line">
                  <a:avLst/>
                </a:prstGeom>
                <a:noFill/>
                <a:ln w="57150" cmpd="thinThick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54" name="Oval 50"/>
                <p:cNvSpPr>
                  <a:spLocks noChangeArrowheads="1"/>
                </p:cNvSpPr>
                <p:nvPr/>
              </p:nvSpPr>
              <p:spPr bwMode="auto">
                <a:xfrm>
                  <a:off x="1056" y="1872"/>
                  <a:ext cx="96" cy="48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10350" name="Group 51"/>
              <p:cNvGrpSpPr>
                <a:grpSpLocks/>
              </p:cNvGrpSpPr>
              <p:nvPr/>
            </p:nvGrpSpPr>
            <p:grpSpPr bwMode="auto">
              <a:xfrm>
                <a:off x="1296" y="1920"/>
                <a:ext cx="96" cy="672"/>
                <a:chOff x="1056" y="1872"/>
                <a:chExt cx="96" cy="672"/>
              </a:xfrm>
            </p:grpSpPr>
            <p:sp>
              <p:nvSpPr>
                <p:cNvPr id="10351" name="Line 52"/>
                <p:cNvSpPr>
                  <a:spLocks noChangeShapeType="1"/>
                </p:cNvSpPr>
                <p:nvPr/>
              </p:nvSpPr>
              <p:spPr bwMode="auto">
                <a:xfrm>
                  <a:off x="1104" y="1920"/>
                  <a:ext cx="0" cy="624"/>
                </a:xfrm>
                <a:prstGeom prst="line">
                  <a:avLst/>
                </a:prstGeom>
                <a:noFill/>
                <a:ln w="57150" cmpd="thinThick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52" name="Oval 53"/>
                <p:cNvSpPr>
                  <a:spLocks noChangeArrowheads="1"/>
                </p:cNvSpPr>
                <p:nvPr/>
              </p:nvSpPr>
              <p:spPr bwMode="auto">
                <a:xfrm>
                  <a:off x="1056" y="1872"/>
                  <a:ext cx="96" cy="48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>
                    <a:latin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10339" name="Group 67"/>
            <p:cNvGrpSpPr>
              <a:grpSpLocks/>
            </p:cNvGrpSpPr>
            <p:nvPr/>
          </p:nvGrpSpPr>
          <p:grpSpPr bwMode="auto">
            <a:xfrm>
              <a:off x="1584" y="2496"/>
              <a:ext cx="720" cy="672"/>
              <a:chOff x="1584" y="2496"/>
              <a:chExt cx="720" cy="672"/>
            </a:xfrm>
          </p:grpSpPr>
          <p:grpSp>
            <p:nvGrpSpPr>
              <p:cNvPr id="10340" name="Group 41"/>
              <p:cNvGrpSpPr>
                <a:grpSpLocks/>
              </p:cNvGrpSpPr>
              <p:nvPr/>
            </p:nvGrpSpPr>
            <p:grpSpPr bwMode="auto">
              <a:xfrm>
                <a:off x="1584" y="2496"/>
                <a:ext cx="480" cy="672"/>
                <a:chOff x="1920" y="1920"/>
                <a:chExt cx="480" cy="672"/>
              </a:xfrm>
            </p:grpSpPr>
            <p:grpSp>
              <p:nvGrpSpPr>
                <p:cNvPr id="10344" name="Group 42"/>
                <p:cNvGrpSpPr>
                  <a:grpSpLocks/>
                </p:cNvGrpSpPr>
                <p:nvPr/>
              </p:nvGrpSpPr>
              <p:grpSpPr bwMode="auto">
                <a:xfrm>
                  <a:off x="1920" y="1920"/>
                  <a:ext cx="432" cy="672"/>
                  <a:chOff x="1920" y="1920"/>
                  <a:chExt cx="432" cy="672"/>
                </a:xfrm>
              </p:grpSpPr>
              <p:sp>
                <p:nvSpPr>
                  <p:cNvPr id="10346" name="Line 43"/>
                  <p:cNvSpPr>
                    <a:spLocks noChangeShapeType="1"/>
                  </p:cNvSpPr>
                  <p:nvPr/>
                </p:nvSpPr>
                <p:spPr bwMode="auto">
                  <a:xfrm>
                    <a:off x="1968" y="1968"/>
                    <a:ext cx="144" cy="624"/>
                  </a:xfrm>
                  <a:prstGeom prst="line">
                    <a:avLst/>
                  </a:prstGeom>
                  <a:noFill/>
                  <a:ln w="57150" cmpd="thinThick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347" name="Oval 44"/>
                  <p:cNvSpPr>
                    <a:spLocks noChangeArrowheads="1"/>
                  </p:cNvSpPr>
                  <p:nvPr/>
                </p:nvSpPr>
                <p:spPr bwMode="auto">
                  <a:xfrm>
                    <a:off x="1920" y="1920"/>
                    <a:ext cx="96" cy="48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180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10348" name="Line 4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160" y="1968"/>
                    <a:ext cx="192" cy="624"/>
                  </a:xfrm>
                  <a:prstGeom prst="line">
                    <a:avLst/>
                  </a:prstGeom>
                  <a:noFill/>
                  <a:ln w="57150" cmpd="thinThick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0345" name="Oval 46"/>
                <p:cNvSpPr>
                  <a:spLocks noChangeArrowheads="1"/>
                </p:cNvSpPr>
                <p:nvPr/>
              </p:nvSpPr>
              <p:spPr bwMode="auto">
                <a:xfrm>
                  <a:off x="2304" y="1920"/>
                  <a:ext cx="96" cy="48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10341" name="Group 62"/>
              <p:cNvGrpSpPr>
                <a:grpSpLocks/>
              </p:cNvGrpSpPr>
              <p:nvPr/>
            </p:nvGrpSpPr>
            <p:grpSpPr bwMode="auto">
              <a:xfrm>
                <a:off x="2208" y="2496"/>
                <a:ext cx="96" cy="672"/>
                <a:chOff x="2208" y="2496"/>
                <a:chExt cx="96" cy="672"/>
              </a:xfrm>
            </p:grpSpPr>
            <p:sp>
              <p:nvSpPr>
                <p:cNvPr id="10342" name="Line 59"/>
                <p:cNvSpPr>
                  <a:spLocks noChangeShapeType="1"/>
                </p:cNvSpPr>
                <p:nvPr/>
              </p:nvSpPr>
              <p:spPr bwMode="auto">
                <a:xfrm>
                  <a:off x="2256" y="2544"/>
                  <a:ext cx="0" cy="624"/>
                </a:xfrm>
                <a:prstGeom prst="line">
                  <a:avLst/>
                </a:prstGeom>
                <a:noFill/>
                <a:ln w="57150" cmpd="thinThick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43" name="Oval 60"/>
                <p:cNvSpPr>
                  <a:spLocks noChangeArrowheads="1"/>
                </p:cNvSpPr>
                <p:nvPr/>
              </p:nvSpPr>
              <p:spPr bwMode="auto">
                <a:xfrm>
                  <a:off x="2208" y="2496"/>
                  <a:ext cx="96" cy="48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>
                    <a:latin typeface="Arial" panose="020B0604020202020204" pitchFamily="34" charset="0"/>
                  </a:endParaRPr>
                </a:p>
              </p:txBody>
            </p:sp>
          </p:grpSp>
        </p:grpSp>
      </p:grpSp>
      <p:sp>
        <p:nvSpPr>
          <p:cNvPr id="7172" name="Text Box 70"/>
          <p:cNvSpPr txBox="1">
            <a:spLocks noChangeArrowheads="1"/>
          </p:cNvSpPr>
          <p:nvPr/>
        </p:nvSpPr>
        <p:spPr bwMode="auto">
          <a:xfrm>
            <a:off x="3756278" y="1594220"/>
            <a:ext cx="838394" cy="519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2801" b="1" dirty="0">
                <a:solidFill>
                  <a:schemeClr val="accent5">
                    <a:lumMod val="75000"/>
                  </a:schemeClr>
                </a:solidFill>
                <a:latin typeface=".VnTime" panose="020B7200000000000000" pitchFamily="34" charset="0"/>
              </a:rPr>
              <a:t>8</a:t>
            </a:r>
          </a:p>
        </p:txBody>
      </p:sp>
      <p:grpSp>
        <p:nvGrpSpPr>
          <p:cNvPr id="7173" name="Group 68"/>
          <p:cNvGrpSpPr>
            <a:grpSpLocks/>
          </p:cNvGrpSpPr>
          <p:nvPr/>
        </p:nvGrpSpPr>
        <p:grpSpPr bwMode="auto">
          <a:xfrm>
            <a:off x="6766874" y="584336"/>
            <a:ext cx="1676788" cy="1016235"/>
            <a:chOff x="3456" y="2496"/>
            <a:chExt cx="1152" cy="720"/>
          </a:xfrm>
        </p:grpSpPr>
        <p:grpSp>
          <p:nvGrpSpPr>
            <p:cNvPr id="10323" name="Group 29"/>
            <p:cNvGrpSpPr>
              <a:grpSpLocks/>
            </p:cNvGrpSpPr>
            <p:nvPr/>
          </p:nvGrpSpPr>
          <p:grpSpPr bwMode="auto">
            <a:xfrm>
              <a:off x="3984" y="2496"/>
              <a:ext cx="528" cy="720"/>
              <a:chOff x="3792" y="1920"/>
              <a:chExt cx="528" cy="720"/>
            </a:xfrm>
          </p:grpSpPr>
          <p:sp>
            <p:nvSpPr>
              <p:cNvPr id="10333" name="Line 30"/>
              <p:cNvSpPr>
                <a:spLocks noChangeShapeType="1"/>
              </p:cNvSpPr>
              <p:nvPr/>
            </p:nvSpPr>
            <p:spPr bwMode="auto">
              <a:xfrm flipH="1">
                <a:off x="3840" y="1968"/>
                <a:ext cx="384" cy="672"/>
              </a:xfrm>
              <a:prstGeom prst="line">
                <a:avLst/>
              </a:prstGeom>
              <a:noFill/>
              <a:ln w="57150" cmpd="thinThick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0334" name="Group 31"/>
              <p:cNvGrpSpPr>
                <a:grpSpLocks/>
              </p:cNvGrpSpPr>
              <p:nvPr/>
            </p:nvGrpSpPr>
            <p:grpSpPr bwMode="auto">
              <a:xfrm>
                <a:off x="3792" y="1920"/>
                <a:ext cx="528" cy="720"/>
                <a:chOff x="3792" y="1920"/>
                <a:chExt cx="528" cy="720"/>
              </a:xfrm>
            </p:grpSpPr>
            <p:sp>
              <p:nvSpPr>
                <p:cNvPr id="10335" name="Line 32"/>
                <p:cNvSpPr>
                  <a:spLocks noChangeShapeType="1"/>
                </p:cNvSpPr>
                <p:nvPr/>
              </p:nvSpPr>
              <p:spPr bwMode="auto">
                <a:xfrm>
                  <a:off x="3840" y="1968"/>
                  <a:ext cx="480" cy="672"/>
                </a:xfrm>
                <a:prstGeom prst="line">
                  <a:avLst/>
                </a:prstGeom>
                <a:noFill/>
                <a:ln w="57150" cmpd="thinThick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36" name="Oval 33"/>
                <p:cNvSpPr>
                  <a:spLocks noChangeArrowheads="1"/>
                </p:cNvSpPr>
                <p:nvPr/>
              </p:nvSpPr>
              <p:spPr bwMode="auto">
                <a:xfrm>
                  <a:off x="3792" y="1920"/>
                  <a:ext cx="96" cy="48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337" name="Oval 34"/>
                <p:cNvSpPr>
                  <a:spLocks noChangeArrowheads="1"/>
                </p:cNvSpPr>
                <p:nvPr/>
              </p:nvSpPr>
              <p:spPr bwMode="auto">
                <a:xfrm>
                  <a:off x="4176" y="1920"/>
                  <a:ext cx="96" cy="48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>
                    <a:latin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10324" name="Group 35"/>
            <p:cNvGrpSpPr>
              <a:grpSpLocks/>
            </p:cNvGrpSpPr>
            <p:nvPr/>
          </p:nvGrpSpPr>
          <p:grpSpPr bwMode="auto">
            <a:xfrm>
              <a:off x="3456" y="2496"/>
              <a:ext cx="528" cy="720"/>
              <a:chOff x="3792" y="1920"/>
              <a:chExt cx="528" cy="720"/>
            </a:xfrm>
          </p:grpSpPr>
          <p:sp>
            <p:nvSpPr>
              <p:cNvPr id="10328" name="Line 36"/>
              <p:cNvSpPr>
                <a:spLocks noChangeShapeType="1"/>
              </p:cNvSpPr>
              <p:nvPr/>
            </p:nvSpPr>
            <p:spPr bwMode="auto">
              <a:xfrm flipH="1">
                <a:off x="3840" y="1968"/>
                <a:ext cx="384" cy="672"/>
              </a:xfrm>
              <a:prstGeom prst="line">
                <a:avLst/>
              </a:prstGeom>
              <a:noFill/>
              <a:ln w="57150" cmpd="thinThick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0329" name="Group 37"/>
              <p:cNvGrpSpPr>
                <a:grpSpLocks/>
              </p:cNvGrpSpPr>
              <p:nvPr/>
            </p:nvGrpSpPr>
            <p:grpSpPr bwMode="auto">
              <a:xfrm>
                <a:off x="3792" y="1920"/>
                <a:ext cx="528" cy="720"/>
                <a:chOff x="3792" y="1920"/>
                <a:chExt cx="528" cy="720"/>
              </a:xfrm>
            </p:grpSpPr>
            <p:sp>
              <p:nvSpPr>
                <p:cNvPr id="10330" name="Line 38"/>
                <p:cNvSpPr>
                  <a:spLocks noChangeShapeType="1"/>
                </p:cNvSpPr>
                <p:nvPr/>
              </p:nvSpPr>
              <p:spPr bwMode="auto">
                <a:xfrm>
                  <a:off x="3840" y="1968"/>
                  <a:ext cx="480" cy="672"/>
                </a:xfrm>
                <a:prstGeom prst="line">
                  <a:avLst/>
                </a:prstGeom>
                <a:noFill/>
                <a:ln w="57150" cmpd="thinThick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31" name="Oval 39"/>
                <p:cNvSpPr>
                  <a:spLocks noChangeArrowheads="1"/>
                </p:cNvSpPr>
                <p:nvPr/>
              </p:nvSpPr>
              <p:spPr bwMode="auto">
                <a:xfrm>
                  <a:off x="3792" y="1920"/>
                  <a:ext cx="96" cy="48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332" name="Oval 40"/>
                <p:cNvSpPr>
                  <a:spLocks noChangeArrowheads="1"/>
                </p:cNvSpPr>
                <p:nvPr/>
              </p:nvSpPr>
              <p:spPr bwMode="auto">
                <a:xfrm>
                  <a:off x="4176" y="1920"/>
                  <a:ext cx="96" cy="48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>
                    <a:latin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10325" name="Group 66"/>
            <p:cNvGrpSpPr>
              <a:grpSpLocks/>
            </p:cNvGrpSpPr>
            <p:nvPr/>
          </p:nvGrpSpPr>
          <p:grpSpPr bwMode="auto">
            <a:xfrm>
              <a:off x="4512" y="2496"/>
              <a:ext cx="96" cy="720"/>
              <a:chOff x="4512" y="2496"/>
              <a:chExt cx="96" cy="720"/>
            </a:xfrm>
          </p:grpSpPr>
          <p:sp>
            <p:nvSpPr>
              <p:cNvPr id="10326" name="Line 64"/>
              <p:cNvSpPr>
                <a:spLocks noChangeShapeType="1"/>
              </p:cNvSpPr>
              <p:nvPr/>
            </p:nvSpPr>
            <p:spPr bwMode="auto">
              <a:xfrm>
                <a:off x="4560" y="2544"/>
                <a:ext cx="0" cy="672"/>
              </a:xfrm>
              <a:prstGeom prst="line">
                <a:avLst/>
              </a:prstGeom>
              <a:noFill/>
              <a:ln w="57150" cmpd="thinThick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27" name="Oval 65"/>
              <p:cNvSpPr>
                <a:spLocks noChangeArrowheads="1"/>
              </p:cNvSpPr>
              <p:nvPr/>
            </p:nvSpPr>
            <p:spPr bwMode="auto">
              <a:xfrm>
                <a:off x="4512" y="2496"/>
                <a:ext cx="96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7174" name="Text Box 71"/>
          <p:cNvSpPr txBox="1">
            <a:spLocks noChangeArrowheads="1"/>
          </p:cNvSpPr>
          <p:nvPr/>
        </p:nvSpPr>
        <p:spPr bwMode="auto">
          <a:xfrm>
            <a:off x="7079684" y="1594220"/>
            <a:ext cx="1143265" cy="519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2801" b="1">
                <a:solidFill>
                  <a:schemeClr val="accent5">
                    <a:lumMod val="75000"/>
                  </a:schemeClr>
                </a:solidFill>
                <a:latin typeface=".VnTime" panose="020B7200000000000000" pitchFamily="34" charset="0"/>
              </a:rPr>
              <a:t>21</a:t>
            </a:r>
          </a:p>
        </p:txBody>
      </p:sp>
      <p:sp>
        <p:nvSpPr>
          <p:cNvPr id="7175" name="Text Box 28"/>
          <p:cNvSpPr txBox="1">
            <a:spLocks noChangeArrowheads="1"/>
          </p:cNvSpPr>
          <p:nvPr/>
        </p:nvSpPr>
        <p:spPr bwMode="auto">
          <a:xfrm>
            <a:off x="2055671" y="1927671"/>
            <a:ext cx="7240676" cy="585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320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Có 6 que diêm, hãy xếp thành số 9.</a:t>
            </a:r>
          </a:p>
        </p:txBody>
      </p:sp>
      <p:grpSp>
        <p:nvGrpSpPr>
          <p:cNvPr id="7176" name="Group 45"/>
          <p:cNvGrpSpPr>
            <a:grpSpLocks/>
          </p:cNvGrpSpPr>
          <p:nvPr/>
        </p:nvGrpSpPr>
        <p:grpSpPr bwMode="auto">
          <a:xfrm>
            <a:off x="4785216" y="2547188"/>
            <a:ext cx="1275058" cy="1371918"/>
            <a:chOff x="2016" y="2496"/>
            <a:chExt cx="1056" cy="1104"/>
          </a:xfrm>
        </p:grpSpPr>
        <p:sp>
          <p:nvSpPr>
            <p:cNvPr id="10307" name="Line 29"/>
            <p:cNvSpPr>
              <a:spLocks noChangeShapeType="1"/>
            </p:cNvSpPr>
            <p:nvPr/>
          </p:nvSpPr>
          <p:spPr bwMode="auto">
            <a:xfrm>
              <a:off x="2160" y="2544"/>
              <a:ext cx="384" cy="432"/>
            </a:xfrm>
            <a:prstGeom prst="line">
              <a:avLst/>
            </a:prstGeom>
            <a:noFill/>
            <a:ln w="57150" cmpd="thinThick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308" name="Group 44"/>
            <p:cNvGrpSpPr>
              <a:grpSpLocks/>
            </p:cNvGrpSpPr>
            <p:nvPr/>
          </p:nvGrpSpPr>
          <p:grpSpPr bwMode="auto">
            <a:xfrm>
              <a:off x="2208" y="2976"/>
              <a:ext cx="864" cy="576"/>
              <a:chOff x="2208" y="2976"/>
              <a:chExt cx="864" cy="576"/>
            </a:xfrm>
          </p:grpSpPr>
          <p:sp>
            <p:nvSpPr>
              <p:cNvPr id="10318" name="Line 30"/>
              <p:cNvSpPr>
                <a:spLocks noChangeShapeType="1"/>
              </p:cNvSpPr>
              <p:nvPr/>
            </p:nvSpPr>
            <p:spPr bwMode="auto">
              <a:xfrm>
                <a:off x="2688" y="3120"/>
                <a:ext cx="384" cy="432"/>
              </a:xfrm>
              <a:prstGeom prst="line">
                <a:avLst/>
              </a:prstGeom>
              <a:noFill/>
              <a:ln w="57150" cmpd="thinThick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19" name="Line 32"/>
              <p:cNvSpPr>
                <a:spLocks noChangeShapeType="1"/>
              </p:cNvSpPr>
              <p:nvPr/>
            </p:nvSpPr>
            <p:spPr bwMode="auto">
              <a:xfrm flipH="1">
                <a:off x="2208" y="3120"/>
                <a:ext cx="336" cy="432"/>
              </a:xfrm>
              <a:prstGeom prst="line">
                <a:avLst/>
              </a:prstGeom>
              <a:noFill/>
              <a:ln w="57150" cmpd="thinThick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20" name="Oval 33"/>
              <p:cNvSpPr>
                <a:spLocks noChangeArrowheads="1"/>
              </p:cNvSpPr>
              <p:nvPr/>
            </p:nvSpPr>
            <p:spPr bwMode="auto">
              <a:xfrm>
                <a:off x="2512" y="2976"/>
                <a:ext cx="96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0321" name="Oval 34"/>
              <p:cNvSpPr>
                <a:spLocks noChangeArrowheads="1"/>
              </p:cNvSpPr>
              <p:nvPr/>
            </p:nvSpPr>
            <p:spPr bwMode="auto">
              <a:xfrm>
                <a:off x="2608" y="3072"/>
                <a:ext cx="96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0322" name="Oval 35"/>
              <p:cNvSpPr>
                <a:spLocks noChangeArrowheads="1"/>
              </p:cNvSpPr>
              <p:nvPr/>
            </p:nvSpPr>
            <p:spPr bwMode="auto">
              <a:xfrm>
                <a:off x="2504" y="3072"/>
                <a:ext cx="96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0309" name="Group 43"/>
            <p:cNvGrpSpPr>
              <a:grpSpLocks/>
            </p:cNvGrpSpPr>
            <p:nvPr/>
          </p:nvGrpSpPr>
          <p:grpSpPr bwMode="auto">
            <a:xfrm>
              <a:off x="2624" y="2544"/>
              <a:ext cx="400" cy="480"/>
              <a:chOff x="2624" y="2544"/>
              <a:chExt cx="400" cy="480"/>
            </a:xfrm>
          </p:grpSpPr>
          <p:sp>
            <p:nvSpPr>
              <p:cNvPr id="10316" name="Line 31"/>
              <p:cNvSpPr>
                <a:spLocks noChangeShapeType="1"/>
              </p:cNvSpPr>
              <p:nvPr/>
            </p:nvSpPr>
            <p:spPr bwMode="auto">
              <a:xfrm flipH="1">
                <a:off x="2688" y="2544"/>
                <a:ext cx="336" cy="432"/>
              </a:xfrm>
              <a:prstGeom prst="line">
                <a:avLst/>
              </a:prstGeom>
              <a:noFill/>
              <a:ln w="57150" cmpd="thinThick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17" name="Oval 36"/>
              <p:cNvSpPr>
                <a:spLocks noChangeArrowheads="1"/>
              </p:cNvSpPr>
              <p:nvPr/>
            </p:nvSpPr>
            <p:spPr bwMode="auto">
              <a:xfrm>
                <a:off x="2624" y="2976"/>
                <a:ext cx="96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0310" name="Group 41"/>
            <p:cNvGrpSpPr>
              <a:grpSpLocks/>
            </p:cNvGrpSpPr>
            <p:nvPr/>
          </p:nvGrpSpPr>
          <p:grpSpPr bwMode="auto">
            <a:xfrm>
              <a:off x="2016" y="3064"/>
              <a:ext cx="96" cy="536"/>
              <a:chOff x="2016" y="3064"/>
              <a:chExt cx="96" cy="536"/>
            </a:xfrm>
          </p:grpSpPr>
          <p:sp>
            <p:nvSpPr>
              <p:cNvPr id="10314" name="Line 38"/>
              <p:cNvSpPr>
                <a:spLocks noChangeShapeType="1"/>
              </p:cNvSpPr>
              <p:nvPr/>
            </p:nvSpPr>
            <p:spPr bwMode="auto">
              <a:xfrm>
                <a:off x="2064" y="3120"/>
                <a:ext cx="0" cy="480"/>
              </a:xfrm>
              <a:prstGeom prst="line">
                <a:avLst/>
              </a:prstGeom>
              <a:noFill/>
              <a:ln w="57150" cmpd="thinThick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15" name="Oval 39"/>
              <p:cNvSpPr>
                <a:spLocks noChangeArrowheads="1"/>
              </p:cNvSpPr>
              <p:nvPr/>
            </p:nvSpPr>
            <p:spPr bwMode="auto">
              <a:xfrm>
                <a:off x="2016" y="3064"/>
                <a:ext cx="96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0311" name="Group 42"/>
            <p:cNvGrpSpPr>
              <a:grpSpLocks/>
            </p:cNvGrpSpPr>
            <p:nvPr/>
          </p:nvGrpSpPr>
          <p:grpSpPr bwMode="auto">
            <a:xfrm>
              <a:off x="2016" y="2496"/>
              <a:ext cx="96" cy="536"/>
              <a:chOff x="2016" y="2496"/>
              <a:chExt cx="96" cy="536"/>
            </a:xfrm>
          </p:grpSpPr>
          <p:sp>
            <p:nvSpPr>
              <p:cNvPr id="10312" name="Line 37"/>
              <p:cNvSpPr>
                <a:spLocks noChangeShapeType="1"/>
              </p:cNvSpPr>
              <p:nvPr/>
            </p:nvSpPr>
            <p:spPr bwMode="auto">
              <a:xfrm>
                <a:off x="2064" y="2496"/>
                <a:ext cx="0" cy="480"/>
              </a:xfrm>
              <a:prstGeom prst="line">
                <a:avLst/>
              </a:prstGeom>
              <a:noFill/>
              <a:ln w="57150" cmpd="thinThick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13" name="Oval 40"/>
              <p:cNvSpPr>
                <a:spLocks noChangeArrowheads="1"/>
              </p:cNvSpPr>
              <p:nvPr/>
            </p:nvSpPr>
            <p:spPr bwMode="auto">
              <a:xfrm>
                <a:off x="2016" y="2984"/>
                <a:ext cx="96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7177" name="Text Box 47"/>
          <p:cNvSpPr txBox="1">
            <a:spLocks noChangeArrowheads="1"/>
          </p:cNvSpPr>
          <p:nvPr/>
        </p:nvSpPr>
        <p:spPr bwMode="auto">
          <a:xfrm>
            <a:off x="4969409" y="3825174"/>
            <a:ext cx="762176" cy="579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3201" b="1">
                <a:solidFill>
                  <a:schemeClr val="accent5">
                    <a:lumMod val="75000"/>
                  </a:schemeClr>
                </a:solidFill>
                <a:latin typeface=".VnTime" panose="020B7200000000000000" pitchFamily="34" charset="0"/>
              </a:rPr>
              <a:t>9</a:t>
            </a:r>
          </a:p>
        </p:txBody>
      </p:sp>
      <p:sp>
        <p:nvSpPr>
          <p:cNvPr id="7178" name="Text Box 28"/>
          <p:cNvSpPr txBox="1">
            <a:spLocks noChangeArrowheads="1"/>
          </p:cNvSpPr>
          <p:nvPr/>
        </p:nvSpPr>
        <p:spPr bwMode="auto">
          <a:xfrm>
            <a:off x="1996919" y="4268188"/>
            <a:ext cx="8855807" cy="584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320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Với 3 que diêm có thể xếp được những </a:t>
            </a:r>
            <a:r>
              <a:rPr lang="en-US" altLang="vi-VN" sz="320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nào?</a:t>
            </a:r>
            <a:endParaRPr lang="en-US" altLang="vi-VN" sz="320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179" name="Group 69"/>
          <p:cNvGrpSpPr>
            <a:grpSpLocks/>
          </p:cNvGrpSpPr>
          <p:nvPr/>
        </p:nvGrpSpPr>
        <p:grpSpPr bwMode="auto">
          <a:xfrm>
            <a:off x="1996921" y="5024013"/>
            <a:ext cx="609741" cy="914612"/>
            <a:chOff x="2064" y="2496"/>
            <a:chExt cx="384" cy="672"/>
          </a:xfrm>
        </p:grpSpPr>
        <p:grpSp>
          <p:nvGrpSpPr>
            <p:cNvPr id="10297" name="Group 47"/>
            <p:cNvGrpSpPr>
              <a:grpSpLocks/>
            </p:cNvGrpSpPr>
            <p:nvPr/>
          </p:nvGrpSpPr>
          <p:grpSpPr bwMode="auto">
            <a:xfrm>
              <a:off x="2064" y="2496"/>
              <a:ext cx="384" cy="672"/>
              <a:chOff x="1008" y="1920"/>
              <a:chExt cx="384" cy="672"/>
            </a:xfrm>
          </p:grpSpPr>
          <p:grpSp>
            <p:nvGrpSpPr>
              <p:cNvPr id="10301" name="Group 48"/>
              <p:cNvGrpSpPr>
                <a:grpSpLocks/>
              </p:cNvGrpSpPr>
              <p:nvPr/>
            </p:nvGrpSpPr>
            <p:grpSpPr bwMode="auto">
              <a:xfrm>
                <a:off x="1008" y="1920"/>
                <a:ext cx="96" cy="672"/>
                <a:chOff x="1056" y="1872"/>
                <a:chExt cx="96" cy="672"/>
              </a:xfrm>
            </p:grpSpPr>
            <p:sp>
              <p:nvSpPr>
                <p:cNvPr id="10305" name="Line 49"/>
                <p:cNvSpPr>
                  <a:spLocks noChangeShapeType="1"/>
                </p:cNvSpPr>
                <p:nvPr/>
              </p:nvSpPr>
              <p:spPr bwMode="auto">
                <a:xfrm>
                  <a:off x="1104" y="1920"/>
                  <a:ext cx="0" cy="624"/>
                </a:xfrm>
                <a:prstGeom prst="line">
                  <a:avLst/>
                </a:prstGeom>
                <a:noFill/>
                <a:ln w="57150" cmpd="thinThick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06" name="Oval 50"/>
                <p:cNvSpPr>
                  <a:spLocks noChangeArrowheads="1"/>
                </p:cNvSpPr>
                <p:nvPr/>
              </p:nvSpPr>
              <p:spPr bwMode="auto">
                <a:xfrm>
                  <a:off x="1056" y="1872"/>
                  <a:ext cx="96" cy="48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10302" name="Group 51"/>
              <p:cNvGrpSpPr>
                <a:grpSpLocks/>
              </p:cNvGrpSpPr>
              <p:nvPr/>
            </p:nvGrpSpPr>
            <p:grpSpPr bwMode="auto">
              <a:xfrm>
                <a:off x="1296" y="1920"/>
                <a:ext cx="96" cy="672"/>
                <a:chOff x="1056" y="1872"/>
                <a:chExt cx="96" cy="672"/>
              </a:xfrm>
            </p:grpSpPr>
            <p:sp>
              <p:nvSpPr>
                <p:cNvPr id="10303" name="Line 52"/>
                <p:cNvSpPr>
                  <a:spLocks noChangeShapeType="1"/>
                </p:cNvSpPr>
                <p:nvPr/>
              </p:nvSpPr>
              <p:spPr bwMode="auto">
                <a:xfrm>
                  <a:off x="1104" y="1920"/>
                  <a:ext cx="0" cy="624"/>
                </a:xfrm>
                <a:prstGeom prst="line">
                  <a:avLst/>
                </a:prstGeom>
                <a:noFill/>
                <a:ln w="57150" cmpd="thinThick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04" name="Oval 53"/>
                <p:cNvSpPr>
                  <a:spLocks noChangeArrowheads="1"/>
                </p:cNvSpPr>
                <p:nvPr/>
              </p:nvSpPr>
              <p:spPr bwMode="auto">
                <a:xfrm>
                  <a:off x="1056" y="1872"/>
                  <a:ext cx="96" cy="48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>
                    <a:latin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10298" name="Group 62"/>
            <p:cNvGrpSpPr>
              <a:grpSpLocks/>
            </p:cNvGrpSpPr>
            <p:nvPr/>
          </p:nvGrpSpPr>
          <p:grpSpPr bwMode="auto">
            <a:xfrm>
              <a:off x="2208" y="2496"/>
              <a:ext cx="96" cy="672"/>
              <a:chOff x="2208" y="2496"/>
              <a:chExt cx="96" cy="672"/>
            </a:xfrm>
          </p:grpSpPr>
          <p:sp>
            <p:nvSpPr>
              <p:cNvPr id="10299" name="Line 59"/>
              <p:cNvSpPr>
                <a:spLocks noChangeShapeType="1"/>
              </p:cNvSpPr>
              <p:nvPr/>
            </p:nvSpPr>
            <p:spPr bwMode="auto">
              <a:xfrm>
                <a:off x="2256" y="2544"/>
                <a:ext cx="0" cy="624"/>
              </a:xfrm>
              <a:prstGeom prst="line">
                <a:avLst/>
              </a:prstGeom>
              <a:noFill/>
              <a:ln w="57150" cmpd="thinThick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00" name="Oval 60"/>
              <p:cNvSpPr>
                <a:spLocks noChangeArrowheads="1"/>
              </p:cNvSpPr>
              <p:nvPr/>
            </p:nvSpPr>
            <p:spPr bwMode="auto">
              <a:xfrm>
                <a:off x="2208" y="2496"/>
                <a:ext cx="96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7180" name="Text Box 47"/>
          <p:cNvSpPr txBox="1">
            <a:spLocks noChangeArrowheads="1"/>
          </p:cNvSpPr>
          <p:nvPr/>
        </p:nvSpPr>
        <p:spPr bwMode="auto">
          <a:xfrm>
            <a:off x="1920703" y="6021194"/>
            <a:ext cx="762176" cy="579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3201" b="1">
                <a:solidFill>
                  <a:schemeClr val="accent5">
                    <a:lumMod val="75000"/>
                  </a:schemeClr>
                </a:solidFill>
                <a:latin typeface=".VnTime" panose="020B7200000000000000" pitchFamily="34" charset="0"/>
              </a:rPr>
              <a:t>3</a:t>
            </a:r>
          </a:p>
        </p:txBody>
      </p:sp>
      <p:grpSp>
        <p:nvGrpSpPr>
          <p:cNvPr id="7181" name="Group 69"/>
          <p:cNvGrpSpPr>
            <a:grpSpLocks/>
          </p:cNvGrpSpPr>
          <p:nvPr/>
        </p:nvGrpSpPr>
        <p:grpSpPr bwMode="auto">
          <a:xfrm>
            <a:off x="4793969" y="5058361"/>
            <a:ext cx="1105156" cy="914612"/>
            <a:chOff x="1584" y="2496"/>
            <a:chExt cx="576" cy="672"/>
          </a:xfrm>
        </p:grpSpPr>
        <p:grpSp>
          <p:nvGrpSpPr>
            <p:cNvPr id="10288" name="Group 48"/>
            <p:cNvGrpSpPr>
              <a:grpSpLocks/>
            </p:cNvGrpSpPr>
            <p:nvPr/>
          </p:nvGrpSpPr>
          <p:grpSpPr bwMode="auto">
            <a:xfrm>
              <a:off x="2064" y="2496"/>
              <a:ext cx="96" cy="672"/>
              <a:chOff x="1056" y="1872"/>
              <a:chExt cx="96" cy="672"/>
            </a:xfrm>
          </p:grpSpPr>
          <p:sp>
            <p:nvSpPr>
              <p:cNvPr id="10295" name="Line 49"/>
              <p:cNvSpPr>
                <a:spLocks noChangeShapeType="1"/>
              </p:cNvSpPr>
              <p:nvPr/>
            </p:nvSpPr>
            <p:spPr bwMode="auto">
              <a:xfrm>
                <a:off x="1104" y="1920"/>
                <a:ext cx="0" cy="624"/>
              </a:xfrm>
              <a:prstGeom prst="line">
                <a:avLst/>
              </a:prstGeom>
              <a:noFill/>
              <a:ln w="57150" cmpd="thinThick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96" name="Oval 50"/>
              <p:cNvSpPr>
                <a:spLocks noChangeArrowheads="1"/>
              </p:cNvSpPr>
              <p:nvPr/>
            </p:nvSpPr>
            <p:spPr bwMode="auto">
              <a:xfrm>
                <a:off x="1056" y="1872"/>
                <a:ext cx="96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0289" name="Group 41"/>
            <p:cNvGrpSpPr>
              <a:grpSpLocks/>
            </p:cNvGrpSpPr>
            <p:nvPr/>
          </p:nvGrpSpPr>
          <p:grpSpPr bwMode="auto">
            <a:xfrm>
              <a:off x="1584" y="2496"/>
              <a:ext cx="480" cy="623"/>
              <a:chOff x="1920" y="1920"/>
              <a:chExt cx="480" cy="623"/>
            </a:xfrm>
          </p:grpSpPr>
          <p:grpSp>
            <p:nvGrpSpPr>
              <p:cNvPr id="10290" name="Group 42"/>
              <p:cNvGrpSpPr>
                <a:grpSpLocks/>
              </p:cNvGrpSpPr>
              <p:nvPr/>
            </p:nvGrpSpPr>
            <p:grpSpPr bwMode="auto">
              <a:xfrm>
                <a:off x="1920" y="1920"/>
                <a:ext cx="427" cy="623"/>
                <a:chOff x="1920" y="1920"/>
                <a:chExt cx="427" cy="623"/>
              </a:xfrm>
            </p:grpSpPr>
            <p:sp>
              <p:nvSpPr>
                <p:cNvPr id="10292" name="Line 43"/>
                <p:cNvSpPr>
                  <a:spLocks noChangeShapeType="1"/>
                </p:cNvSpPr>
                <p:nvPr/>
              </p:nvSpPr>
              <p:spPr bwMode="auto">
                <a:xfrm>
                  <a:off x="1968" y="1968"/>
                  <a:ext cx="197" cy="575"/>
                </a:xfrm>
                <a:prstGeom prst="line">
                  <a:avLst/>
                </a:prstGeom>
                <a:noFill/>
                <a:ln w="57150" cmpd="thinThick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93" name="Oval 44"/>
                <p:cNvSpPr>
                  <a:spLocks noChangeArrowheads="1"/>
                </p:cNvSpPr>
                <p:nvPr/>
              </p:nvSpPr>
              <p:spPr bwMode="auto">
                <a:xfrm>
                  <a:off x="1920" y="1920"/>
                  <a:ext cx="96" cy="48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294" name="Line 45"/>
                <p:cNvSpPr>
                  <a:spLocks noChangeShapeType="1"/>
                </p:cNvSpPr>
                <p:nvPr/>
              </p:nvSpPr>
              <p:spPr bwMode="auto">
                <a:xfrm flipH="1">
                  <a:off x="2165" y="1945"/>
                  <a:ext cx="182" cy="598"/>
                </a:xfrm>
                <a:prstGeom prst="line">
                  <a:avLst/>
                </a:prstGeom>
                <a:noFill/>
                <a:ln w="57150" cmpd="thinThick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291" name="Oval 46"/>
              <p:cNvSpPr>
                <a:spLocks noChangeArrowheads="1"/>
              </p:cNvSpPr>
              <p:nvPr/>
            </p:nvSpPr>
            <p:spPr bwMode="auto">
              <a:xfrm>
                <a:off x="2304" y="1920"/>
                <a:ext cx="96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>
                  <a:latin typeface="Arial" panose="020B0604020202020204" pitchFamily="34" charset="0"/>
                </a:endParaRPr>
              </a:p>
            </p:txBody>
          </p:sp>
        </p:grpSp>
      </p:grpSp>
      <p:grpSp>
        <p:nvGrpSpPr>
          <p:cNvPr id="7182" name="Group 68"/>
          <p:cNvGrpSpPr>
            <a:grpSpLocks/>
          </p:cNvGrpSpPr>
          <p:nvPr/>
        </p:nvGrpSpPr>
        <p:grpSpPr bwMode="auto">
          <a:xfrm>
            <a:off x="6681130" y="5108171"/>
            <a:ext cx="908260" cy="1016235"/>
            <a:chOff x="3984" y="2496"/>
            <a:chExt cx="624" cy="720"/>
          </a:xfrm>
        </p:grpSpPr>
        <p:grpSp>
          <p:nvGrpSpPr>
            <p:cNvPr id="10279" name="Group 29"/>
            <p:cNvGrpSpPr>
              <a:grpSpLocks/>
            </p:cNvGrpSpPr>
            <p:nvPr/>
          </p:nvGrpSpPr>
          <p:grpSpPr bwMode="auto">
            <a:xfrm>
              <a:off x="3984" y="2496"/>
              <a:ext cx="528" cy="720"/>
              <a:chOff x="3792" y="1920"/>
              <a:chExt cx="528" cy="720"/>
            </a:xfrm>
          </p:grpSpPr>
          <p:sp>
            <p:nvSpPr>
              <p:cNvPr id="10283" name="Line 30"/>
              <p:cNvSpPr>
                <a:spLocks noChangeShapeType="1"/>
              </p:cNvSpPr>
              <p:nvPr/>
            </p:nvSpPr>
            <p:spPr bwMode="auto">
              <a:xfrm flipH="1">
                <a:off x="3840" y="1968"/>
                <a:ext cx="384" cy="672"/>
              </a:xfrm>
              <a:prstGeom prst="line">
                <a:avLst/>
              </a:prstGeom>
              <a:noFill/>
              <a:ln w="57150" cmpd="thinThick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0284" name="Group 31"/>
              <p:cNvGrpSpPr>
                <a:grpSpLocks/>
              </p:cNvGrpSpPr>
              <p:nvPr/>
            </p:nvGrpSpPr>
            <p:grpSpPr bwMode="auto">
              <a:xfrm>
                <a:off x="3792" y="1920"/>
                <a:ext cx="528" cy="720"/>
                <a:chOff x="3792" y="1920"/>
                <a:chExt cx="528" cy="720"/>
              </a:xfrm>
            </p:grpSpPr>
            <p:sp>
              <p:nvSpPr>
                <p:cNvPr id="10285" name="Line 32"/>
                <p:cNvSpPr>
                  <a:spLocks noChangeShapeType="1"/>
                </p:cNvSpPr>
                <p:nvPr/>
              </p:nvSpPr>
              <p:spPr bwMode="auto">
                <a:xfrm>
                  <a:off x="3840" y="1968"/>
                  <a:ext cx="480" cy="672"/>
                </a:xfrm>
                <a:prstGeom prst="line">
                  <a:avLst/>
                </a:prstGeom>
                <a:noFill/>
                <a:ln w="57150" cmpd="thinThick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86" name="Oval 33"/>
                <p:cNvSpPr>
                  <a:spLocks noChangeArrowheads="1"/>
                </p:cNvSpPr>
                <p:nvPr/>
              </p:nvSpPr>
              <p:spPr bwMode="auto">
                <a:xfrm>
                  <a:off x="3792" y="1920"/>
                  <a:ext cx="96" cy="48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287" name="Oval 34"/>
                <p:cNvSpPr>
                  <a:spLocks noChangeArrowheads="1"/>
                </p:cNvSpPr>
                <p:nvPr/>
              </p:nvSpPr>
              <p:spPr bwMode="auto">
                <a:xfrm>
                  <a:off x="4176" y="1920"/>
                  <a:ext cx="96" cy="48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>
                    <a:latin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10280" name="Group 66"/>
            <p:cNvGrpSpPr>
              <a:grpSpLocks/>
            </p:cNvGrpSpPr>
            <p:nvPr/>
          </p:nvGrpSpPr>
          <p:grpSpPr bwMode="auto">
            <a:xfrm>
              <a:off x="4512" y="2496"/>
              <a:ext cx="96" cy="720"/>
              <a:chOff x="4512" y="2496"/>
              <a:chExt cx="96" cy="720"/>
            </a:xfrm>
          </p:grpSpPr>
          <p:sp>
            <p:nvSpPr>
              <p:cNvPr id="10281" name="Line 64"/>
              <p:cNvSpPr>
                <a:spLocks noChangeShapeType="1"/>
              </p:cNvSpPr>
              <p:nvPr/>
            </p:nvSpPr>
            <p:spPr bwMode="auto">
              <a:xfrm>
                <a:off x="4560" y="2544"/>
                <a:ext cx="0" cy="672"/>
              </a:xfrm>
              <a:prstGeom prst="line">
                <a:avLst/>
              </a:prstGeom>
              <a:noFill/>
              <a:ln w="57150" cmpd="thinThick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82" name="Oval 65"/>
              <p:cNvSpPr>
                <a:spLocks noChangeArrowheads="1"/>
              </p:cNvSpPr>
              <p:nvPr/>
            </p:nvSpPr>
            <p:spPr bwMode="auto">
              <a:xfrm>
                <a:off x="4512" y="2496"/>
                <a:ext cx="96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>
                  <a:latin typeface="Arial" panose="020B0604020202020204" pitchFamily="34" charset="0"/>
                </a:endParaRPr>
              </a:p>
            </p:txBody>
          </p:sp>
        </p:grpSp>
      </p:grpSp>
      <p:grpSp>
        <p:nvGrpSpPr>
          <p:cNvPr id="7183" name="Group 69"/>
          <p:cNvGrpSpPr>
            <a:grpSpLocks/>
          </p:cNvGrpSpPr>
          <p:nvPr/>
        </p:nvGrpSpPr>
        <p:grpSpPr bwMode="auto">
          <a:xfrm>
            <a:off x="3305230" y="5037865"/>
            <a:ext cx="1008296" cy="870151"/>
            <a:chOff x="1499" y="2496"/>
            <a:chExt cx="565" cy="643"/>
          </a:xfrm>
        </p:grpSpPr>
        <p:grpSp>
          <p:nvGrpSpPr>
            <p:cNvPr id="10270" name="Group 51"/>
            <p:cNvGrpSpPr>
              <a:grpSpLocks/>
            </p:cNvGrpSpPr>
            <p:nvPr/>
          </p:nvGrpSpPr>
          <p:grpSpPr bwMode="auto">
            <a:xfrm>
              <a:off x="1499" y="2496"/>
              <a:ext cx="85" cy="643"/>
              <a:chOff x="203" y="1872"/>
              <a:chExt cx="85" cy="643"/>
            </a:xfrm>
          </p:grpSpPr>
          <p:sp>
            <p:nvSpPr>
              <p:cNvPr id="10277" name="Line 52"/>
              <p:cNvSpPr>
                <a:spLocks noChangeShapeType="1"/>
              </p:cNvSpPr>
              <p:nvPr/>
            </p:nvSpPr>
            <p:spPr bwMode="auto">
              <a:xfrm flipH="1">
                <a:off x="237" y="1910"/>
                <a:ext cx="0" cy="605"/>
              </a:xfrm>
              <a:prstGeom prst="line">
                <a:avLst/>
              </a:prstGeom>
              <a:noFill/>
              <a:ln w="57150" cmpd="thinThick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78" name="Oval 53"/>
              <p:cNvSpPr>
                <a:spLocks noChangeArrowheads="1"/>
              </p:cNvSpPr>
              <p:nvPr/>
            </p:nvSpPr>
            <p:spPr bwMode="auto">
              <a:xfrm>
                <a:off x="203" y="1872"/>
                <a:ext cx="85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0271" name="Group 41"/>
            <p:cNvGrpSpPr>
              <a:grpSpLocks/>
            </p:cNvGrpSpPr>
            <p:nvPr/>
          </p:nvGrpSpPr>
          <p:grpSpPr bwMode="auto">
            <a:xfrm>
              <a:off x="1584" y="2496"/>
              <a:ext cx="480" cy="643"/>
              <a:chOff x="1920" y="1920"/>
              <a:chExt cx="480" cy="643"/>
            </a:xfrm>
          </p:grpSpPr>
          <p:grpSp>
            <p:nvGrpSpPr>
              <p:cNvPr id="10272" name="Group 42"/>
              <p:cNvGrpSpPr>
                <a:grpSpLocks/>
              </p:cNvGrpSpPr>
              <p:nvPr/>
            </p:nvGrpSpPr>
            <p:grpSpPr bwMode="auto">
              <a:xfrm>
                <a:off x="1920" y="1920"/>
                <a:ext cx="432" cy="643"/>
                <a:chOff x="1920" y="1920"/>
                <a:chExt cx="432" cy="643"/>
              </a:xfrm>
            </p:grpSpPr>
            <p:sp>
              <p:nvSpPr>
                <p:cNvPr id="10274" name="Line 43"/>
                <p:cNvSpPr>
                  <a:spLocks noChangeShapeType="1"/>
                </p:cNvSpPr>
                <p:nvPr/>
              </p:nvSpPr>
              <p:spPr bwMode="auto">
                <a:xfrm>
                  <a:off x="1968" y="1968"/>
                  <a:ext cx="174" cy="595"/>
                </a:xfrm>
                <a:prstGeom prst="line">
                  <a:avLst/>
                </a:prstGeom>
                <a:noFill/>
                <a:ln w="57150" cmpd="thinThick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75" name="Oval 44"/>
                <p:cNvSpPr>
                  <a:spLocks noChangeArrowheads="1"/>
                </p:cNvSpPr>
                <p:nvPr/>
              </p:nvSpPr>
              <p:spPr bwMode="auto">
                <a:xfrm>
                  <a:off x="1920" y="1920"/>
                  <a:ext cx="96" cy="48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276" name="Line 45"/>
                <p:cNvSpPr>
                  <a:spLocks noChangeShapeType="1"/>
                </p:cNvSpPr>
                <p:nvPr/>
              </p:nvSpPr>
              <p:spPr bwMode="auto">
                <a:xfrm flipH="1">
                  <a:off x="2142" y="1968"/>
                  <a:ext cx="210" cy="595"/>
                </a:xfrm>
                <a:prstGeom prst="line">
                  <a:avLst/>
                </a:prstGeom>
                <a:noFill/>
                <a:ln w="57150" cmpd="thinThick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273" name="Oval 46"/>
              <p:cNvSpPr>
                <a:spLocks noChangeArrowheads="1"/>
              </p:cNvSpPr>
              <p:nvPr/>
            </p:nvSpPr>
            <p:spPr bwMode="auto">
              <a:xfrm>
                <a:off x="2304" y="1920"/>
                <a:ext cx="96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>
                  <a:latin typeface="Arial" panose="020B0604020202020204" pitchFamily="34" charset="0"/>
                </a:endParaRPr>
              </a:p>
            </p:txBody>
          </p:sp>
        </p:grpSp>
      </p:grpSp>
      <p:grpSp>
        <p:nvGrpSpPr>
          <p:cNvPr id="7184" name="Group 68"/>
          <p:cNvGrpSpPr>
            <a:grpSpLocks/>
          </p:cNvGrpSpPr>
          <p:nvPr/>
        </p:nvGrpSpPr>
        <p:grpSpPr bwMode="auto">
          <a:xfrm>
            <a:off x="8810460" y="5057359"/>
            <a:ext cx="973363" cy="1016235"/>
            <a:chOff x="3315" y="2496"/>
            <a:chExt cx="669" cy="720"/>
          </a:xfrm>
        </p:grpSpPr>
        <p:grpSp>
          <p:nvGrpSpPr>
            <p:cNvPr id="10261" name="Group 35"/>
            <p:cNvGrpSpPr>
              <a:grpSpLocks/>
            </p:cNvGrpSpPr>
            <p:nvPr/>
          </p:nvGrpSpPr>
          <p:grpSpPr bwMode="auto">
            <a:xfrm>
              <a:off x="3456" y="2496"/>
              <a:ext cx="528" cy="720"/>
              <a:chOff x="3792" y="1920"/>
              <a:chExt cx="528" cy="720"/>
            </a:xfrm>
          </p:grpSpPr>
          <p:sp>
            <p:nvSpPr>
              <p:cNvPr id="10265" name="Line 36"/>
              <p:cNvSpPr>
                <a:spLocks noChangeShapeType="1"/>
              </p:cNvSpPr>
              <p:nvPr/>
            </p:nvSpPr>
            <p:spPr bwMode="auto">
              <a:xfrm flipH="1">
                <a:off x="3840" y="1968"/>
                <a:ext cx="384" cy="672"/>
              </a:xfrm>
              <a:prstGeom prst="line">
                <a:avLst/>
              </a:prstGeom>
              <a:noFill/>
              <a:ln w="57150" cmpd="thinThick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0266" name="Group 37"/>
              <p:cNvGrpSpPr>
                <a:grpSpLocks/>
              </p:cNvGrpSpPr>
              <p:nvPr/>
            </p:nvGrpSpPr>
            <p:grpSpPr bwMode="auto">
              <a:xfrm>
                <a:off x="3792" y="1920"/>
                <a:ext cx="528" cy="720"/>
                <a:chOff x="3792" y="1920"/>
                <a:chExt cx="528" cy="720"/>
              </a:xfrm>
            </p:grpSpPr>
            <p:sp>
              <p:nvSpPr>
                <p:cNvPr id="10267" name="Line 38"/>
                <p:cNvSpPr>
                  <a:spLocks noChangeShapeType="1"/>
                </p:cNvSpPr>
                <p:nvPr/>
              </p:nvSpPr>
              <p:spPr bwMode="auto">
                <a:xfrm>
                  <a:off x="3840" y="1968"/>
                  <a:ext cx="480" cy="672"/>
                </a:xfrm>
                <a:prstGeom prst="line">
                  <a:avLst/>
                </a:prstGeom>
                <a:noFill/>
                <a:ln w="57150" cmpd="thinThick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68" name="Oval 39"/>
                <p:cNvSpPr>
                  <a:spLocks noChangeArrowheads="1"/>
                </p:cNvSpPr>
                <p:nvPr/>
              </p:nvSpPr>
              <p:spPr bwMode="auto">
                <a:xfrm>
                  <a:off x="3792" y="1920"/>
                  <a:ext cx="96" cy="48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269" name="Oval 40"/>
                <p:cNvSpPr>
                  <a:spLocks noChangeArrowheads="1"/>
                </p:cNvSpPr>
                <p:nvPr/>
              </p:nvSpPr>
              <p:spPr bwMode="auto">
                <a:xfrm>
                  <a:off x="4176" y="1920"/>
                  <a:ext cx="96" cy="48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>
                    <a:latin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10262" name="Group 66"/>
            <p:cNvGrpSpPr>
              <a:grpSpLocks/>
            </p:cNvGrpSpPr>
            <p:nvPr/>
          </p:nvGrpSpPr>
          <p:grpSpPr bwMode="auto">
            <a:xfrm>
              <a:off x="3315" y="2512"/>
              <a:ext cx="96" cy="704"/>
              <a:chOff x="3315" y="2512"/>
              <a:chExt cx="96" cy="704"/>
            </a:xfrm>
          </p:grpSpPr>
          <p:sp>
            <p:nvSpPr>
              <p:cNvPr id="10263" name="Line 64"/>
              <p:cNvSpPr>
                <a:spLocks noChangeShapeType="1"/>
              </p:cNvSpPr>
              <p:nvPr/>
            </p:nvSpPr>
            <p:spPr bwMode="auto">
              <a:xfrm>
                <a:off x="3345" y="2544"/>
                <a:ext cx="0" cy="672"/>
              </a:xfrm>
              <a:prstGeom prst="line">
                <a:avLst/>
              </a:prstGeom>
              <a:noFill/>
              <a:ln w="57150" cmpd="thinThick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64" name="Oval 65"/>
              <p:cNvSpPr>
                <a:spLocks noChangeArrowheads="1"/>
              </p:cNvSpPr>
              <p:nvPr/>
            </p:nvSpPr>
            <p:spPr bwMode="auto">
              <a:xfrm flipH="1" flipV="1">
                <a:off x="3315" y="2512"/>
                <a:ext cx="96" cy="3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7185" name="Text Box 47"/>
          <p:cNvSpPr txBox="1">
            <a:spLocks noChangeArrowheads="1"/>
          </p:cNvSpPr>
          <p:nvPr/>
        </p:nvSpPr>
        <p:spPr bwMode="auto">
          <a:xfrm>
            <a:off x="8977186" y="6116466"/>
            <a:ext cx="762176" cy="579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3201" b="1" dirty="0">
                <a:solidFill>
                  <a:schemeClr val="accent5">
                    <a:lumMod val="75000"/>
                  </a:schemeClr>
                </a:solidFill>
                <a:latin typeface=".VnTime" panose="020B7200000000000000" pitchFamily="34" charset="0"/>
              </a:rPr>
              <a:t>9</a:t>
            </a:r>
          </a:p>
        </p:txBody>
      </p:sp>
      <p:sp>
        <p:nvSpPr>
          <p:cNvPr id="7186" name="Text Box 47"/>
          <p:cNvSpPr txBox="1">
            <a:spLocks noChangeArrowheads="1"/>
          </p:cNvSpPr>
          <p:nvPr/>
        </p:nvSpPr>
        <p:spPr bwMode="auto">
          <a:xfrm>
            <a:off x="6711619" y="6073594"/>
            <a:ext cx="762176" cy="579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3201" b="1" dirty="0">
                <a:solidFill>
                  <a:schemeClr val="accent5">
                    <a:lumMod val="75000"/>
                  </a:schemeClr>
                </a:solidFill>
                <a:latin typeface=".VnTime" panose="020B7200000000000000" pitchFamily="34" charset="0"/>
              </a:rPr>
              <a:t>11</a:t>
            </a:r>
          </a:p>
        </p:txBody>
      </p:sp>
      <p:sp>
        <p:nvSpPr>
          <p:cNvPr id="7187" name="Text Box 47"/>
          <p:cNvSpPr txBox="1">
            <a:spLocks noChangeArrowheads="1"/>
          </p:cNvSpPr>
          <p:nvPr/>
        </p:nvSpPr>
        <p:spPr bwMode="auto">
          <a:xfrm>
            <a:off x="3271661" y="5956486"/>
            <a:ext cx="762176" cy="579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3201" b="1" dirty="0">
                <a:solidFill>
                  <a:schemeClr val="accent5">
                    <a:lumMod val="75000"/>
                  </a:schemeClr>
                </a:solidFill>
                <a:latin typeface=".VnTime" panose="020B7200000000000000" pitchFamily="34" charset="0"/>
              </a:rPr>
              <a:t>4</a:t>
            </a:r>
          </a:p>
        </p:txBody>
      </p:sp>
      <p:sp>
        <p:nvSpPr>
          <p:cNvPr id="7188" name="Text Box 47"/>
          <p:cNvSpPr txBox="1">
            <a:spLocks noChangeArrowheads="1"/>
          </p:cNvSpPr>
          <p:nvPr/>
        </p:nvSpPr>
        <p:spPr bwMode="auto">
          <a:xfrm>
            <a:off x="4854555" y="5987512"/>
            <a:ext cx="762176" cy="579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3201" b="1">
                <a:solidFill>
                  <a:schemeClr val="accent5">
                    <a:lumMod val="75000"/>
                  </a:schemeClr>
                </a:solidFill>
                <a:latin typeface=".VnTime" panose="020B7200000000000000" pitchFamily="34" charset="0"/>
              </a:rPr>
              <a:t>6</a:t>
            </a:r>
          </a:p>
        </p:txBody>
      </p:sp>
      <p:grpSp>
        <p:nvGrpSpPr>
          <p:cNvPr id="115" name="Group 114"/>
          <p:cNvGrpSpPr/>
          <p:nvPr/>
        </p:nvGrpSpPr>
        <p:grpSpPr>
          <a:xfrm>
            <a:off x="10872045" y="950911"/>
            <a:ext cx="158727" cy="3317277"/>
            <a:chOff x="4133576" y="2806068"/>
            <a:chExt cx="158727" cy="3317277"/>
          </a:xfrm>
        </p:grpSpPr>
        <p:sp>
          <p:nvSpPr>
            <p:cNvPr id="116" name="Line 30"/>
            <p:cNvSpPr>
              <a:spLocks noChangeShapeType="1"/>
            </p:cNvSpPr>
            <p:nvPr/>
          </p:nvSpPr>
          <p:spPr bwMode="auto">
            <a:xfrm>
              <a:off x="4209794" y="2882286"/>
              <a:ext cx="0" cy="990829"/>
            </a:xfrm>
            <a:prstGeom prst="line">
              <a:avLst/>
            </a:prstGeom>
            <a:noFill/>
            <a:ln w="57150" cmpd="thinThick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" name="Oval 31"/>
            <p:cNvSpPr>
              <a:spLocks noChangeArrowheads="1"/>
            </p:cNvSpPr>
            <p:nvPr/>
          </p:nvSpPr>
          <p:spPr bwMode="auto">
            <a:xfrm>
              <a:off x="4133576" y="2806068"/>
              <a:ext cx="152435" cy="7621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>
                <a:latin typeface="Arial" panose="020B0604020202020204" pitchFamily="34" charset="0"/>
              </a:endParaRPr>
            </a:p>
          </p:txBody>
        </p:sp>
        <p:sp>
          <p:nvSpPr>
            <p:cNvPr id="118" name="Line 30"/>
            <p:cNvSpPr>
              <a:spLocks noChangeShapeType="1"/>
            </p:cNvSpPr>
            <p:nvPr/>
          </p:nvSpPr>
          <p:spPr bwMode="auto">
            <a:xfrm>
              <a:off x="4209794" y="4025551"/>
              <a:ext cx="0" cy="990829"/>
            </a:xfrm>
            <a:prstGeom prst="line">
              <a:avLst/>
            </a:prstGeom>
            <a:noFill/>
            <a:ln w="57150" cmpd="thinThick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" name="Oval 31"/>
            <p:cNvSpPr>
              <a:spLocks noChangeArrowheads="1"/>
            </p:cNvSpPr>
            <p:nvPr/>
          </p:nvSpPr>
          <p:spPr bwMode="auto">
            <a:xfrm>
              <a:off x="4133576" y="3949333"/>
              <a:ext cx="152435" cy="7621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>
                <a:latin typeface="Arial" panose="020B0604020202020204" pitchFamily="34" charset="0"/>
              </a:endParaRPr>
            </a:p>
          </p:txBody>
        </p:sp>
        <p:sp>
          <p:nvSpPr>
            <p:cNvPr id="120" name="Line 30"/>
            <p:cNvSpPr>
              <a:spLocks noChangeShapeType="1"/>
            </p:cNvSpPr>
            <p:nvPr/>
          </p:nvSpPr>
          <p:spPr bwMode="auto">
            <a:xfrm>
              <a:off x="4216086" y="5132516"/>
              <a:ext cx="0" cy="990829"/>
            </a:xfrm>
            <a:prstGeom prst="line">
              <a:avLst/>
            </a:prstGeom>
            <a:noFill/>
            <a:ln w="57150" cmpd="thinThick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" name="Oval 120"/>
            <p:cNvSpPr>
              <a:spLocks noChangeArrowheads="1"/>
            </p:cNvSpPr>
            <p:nvPr/>
          </p:nvSpPr>
          <p:spPr bwMode="auto">
            <a:xfrm>
              <a:off x="4139868" y="5056298"/>
              <a:ext cx="152435" cy="7621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>
                <a:latin typeface="Arial" panose="020B0604020202020204" pitchFamily="34" charset="0"/>
              </a:endParaRPr>
            </a:p>
          </p:txBody>
        </p:sp>
      </p:grpSp>
      <p:sp>
        <p:nvSpPr>
          <p:cNvPr id="122" name="Text Box 47"/>
          <p:cNvSpPr txBox="1">
            <a:spLocks noChangeArrowheads="1"/>
          </p:cNvSpPr>
          <p:nvPr/>
        </p:nvSpPr>
        <p:spPr bwMode="auto">
          <a:xfrm>
            <a:off x="10567174" y="4375654"/>
            <a:ext cx="762176" cy="579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3201" b="1" dirty="0" smtClean="0">
                <a:solidFill>
                  <a:schemeClr val="accent5">
                    <a:lumMod val="75000"/>
                  </a:schemeClr>
                </a:solidFill>
                <a:latin typeface=".VnTime" panose="020B7200000000000000" pitchFamily="34" charset="0"/>
              </a:rPr>
              <a:t>1</a:t>
            </a:r>
            <a:endParaRPr lang="en-US" altLang="vi-VN" sz="3201" b="1" dirty="0">
              <a:solidFill>
                <a:schemeClr val="accent5">
                  <a:lumMod val="75000"/>
                </a:schemeClr>
              </a:solidFill>
              <a:latin typeface=".VnTime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44380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/>
      <p:bldP spid="7174" grpId="0"/>
      <p:bldP spid="7177" grpId="0"/>
      <p:bldP spid="7180" grpId="0"/>
      <p:bldP spid="7185" grpId="0"/>
      <p:bldP spid="7186" grpId="0"/>
      <p:bldP spid="7187" grpId="0"/>
      <p:bldP spid="7188" grpId="0"/>
      <p:bldP spid="1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extBox 5"/>
          <p:cNvSpPr txBox="1">
            <a:spLocks noChangeArrowheads="1"/>
          </p:cNvSpPr>
          <p:nvPr/>
        </p:nvSpPr>
        <p:spPr bwMode="auto">
          <a:xfrm>
            <a:off x="1127311" y="1022995"/>
            <a:ext cx="9466799" cy="1077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altLang="vi-VN" sz="3201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5 : Có 3 que diêm xếp thành số 11 như hình </a:t>
            </a:r>
            <a:r>
              <a:rPr lang="en-US" altLang="vi-VN" sz="3201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bên. Hãy </a:t>
            </a:r>
            <a:r>
              <a:rPr lang="en-US" altLang="vi-VN" sz="3201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nhấc một que diêm và xếp lại để được số 9.</a:t>
            </a:r>
            <a:endParaRPr lang="en-US" altLang="vi-VN" sz="3201" b="1" dirty="0">
              <a:solidFill>
                <a:srgbClr val="0070C0"/>
              </a:solidFill>
              <a:latin typeface=".VnTime" panose="020B7200000000000000" pitchFamily="34" charset="0"/>
            </a:endParaRPr>
          </a:p>
        </p:txBody>
      </p:sp>
      <p:grpSp>
        <p:nvGrpSpPr>
          <p:cNvPr id="12293" name="Group 46"/>
          <p:cNvGrpSpPr>
            <a:grpSpLocks/>
          </p:cNvGrpSpPr>
          <p:nvPr/>
        </p:nvGrpSpPr>
        <p:grpSpPr bwMode="auto">
          <a:xfrm>
            <a:off x="3012974" y="2935684"/>
            <a:ext cx="838394" cy="1143265"/>
            <a:chOff x="3792" y="1920"/>
            <a:chExt cx="528" cy="720"/>
          </a:xfrm>
        </p:grpSpPr>
        <p:sp>
          <p:nvSpPr>
            <p:cNvPr id="12304" name="Line 43"/>
            <p:cNvSpPr>
              <a:spLocks noChangeShapeType="1"/>
            </p:cNvSpPr>
            <p:nvPr/>
          </p:nvSpPr>
          <p:spPr bwMode="auto">
            <a:xfrm flipH="1">
              <a:off x="3840" y="1968"/>
              <a:ext cx="384" cy="672"/>
            </a:xfrm>
            <a:prstGeom prst="line">
              <a:avLst/>
            </a:prstGeom>
            <a:noFill/>
            <a:ln w="57150" cmpd="thinThick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305" name="Group 45"/>
            <p:cNvGrpSpPr>
              <a:grpSpLocks/>
            </p:cNvGrpSpPr>
            <p:nvPr/>
          </p:nvGrpSpPr>
          <p:grpSpPr bwMode="auto">
            <a:xfrm>
              <a:off x="3792" y="1920"/>
              <a:ext cx="528" cy="720"/>
              <a:chOff x="3792" y="1920"/>
              <a:chExt cx="528" cy="720"/>
            </a:xfrm>
          </p:grpSpPr>
          <p:sp>
            <p:nvSpPr>
              <p:cNvPr id="12306" name="Line 41"/>
              <p:cNvSpPr>
                <a:spLocks noChangeShapeType="1"/>
              </p:cNvSpPr>
              <p:nvPr/>
            </p:nvSpPr>
            <p:spPr bwMode="auto">
              <a:xfrm>
                <a:off x="3840" y="1968"/>
                <a:ext cx="480" cy="672"/>
              </a:xfrm>
              <a:prstGeom prst="line">
                <a:avLst/>
              </a:prstGeom>
              <a:noFill/>
              <a:ln w="57150" cmpd="thinThick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07" name="Oval 42"/>
              <p:cNvSpPr>
                <a:spLocks noChangeArrowheads="1"/>
              </p:cNvSpPr>
              <p:nvPr/>
            </p:nvSpPr>
            <p:spPr bwMode="auto">
              <a:xfrm>
                <a:off x="3792" y="1920"/>
                <a:ext cx="96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2308" name="Oval 44"/>
              <p:cNvSpPr>
                <a:spLocks noChangeArrowheads="1"/>
              </p:cNvSpPr>
              <p:nvPr/>
            </p:nvSpPr>
            <p:spPr bwMode="auto">
              <a:xfrm>
                <a:off x="4176" y="1920"/>
                <a:ext cx="96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>
                  <a:latin typeface="Arial" panose="020B0604020202020204" pitchFamily="34" charset="0"/>
                </a:endParaRPr>
              </a:p>
            </p:txBody>
          </p:sp>
        </p:grpSp>
      </p:grpSp>
      <p:pic>
        <p:nvPicPr>
          <p:cNvPr id="12294" name="Picture 3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3501" y="2929333"/>
            <a:ext cx="201659" cy="1143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Right Arrow 37"/>
          <p:cNvSpPr/>
          <p:nvPr/>
        </p:nvSpPr>
        <p:spPr>
          <a:xfrm>
            <a:off x="4956524" y="2973793"/>
            <a:ext cx="1905441" cy="8383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/>
          </a:p>
        </p:txBody>
      </p:sp>
      <p:grpSp>
        <p:nvGrpSpPr>
          <p:cNvPr id="12297" name="Group 46"/>
          <p:cNvGrpSpPr>
            <a:grpSpLocks/>
          </p:cNvGrpSpPr>
          <p:nvPr/>
        </p:nvGrpSpPr>
        <p:grpSpPr bwMode="auto">
          <a:xfrm>
            <a:off x="7547924" y="2859466"/>
            <a:ext cx="838394" cy="1143265"/>
            <a:chOff x="3792" y="1920"/>
            <a:chExt cx="528" cy="720"/>
          </a:xfrm>
        </p:grpSpPr>
        <p:sp>
          <p:nvSpPr>
            <p:cNvPr id="12299" name="Line 43"/>
            <p:cNvSpPr>
              <a:spLocks noChangeShapeType="1"/>
            </p:cNvSpPr>
            <p:nvPr/>
          </p:nvSpPr>
          <p:spPr bwMode="auto">
            <a:xfrm flipH="1">
              <a:off x="3840" y="1968"/>
              <a:ext cx="384" cy="672"/>
            </a:xfrm>
            <a:prstGeom prst="line">
              <a:avLst/>
            </a:prstGeom>
            <a:noFill/>
            <a:ln w="57150" cmpd="thinThick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300" name="Group 45"/>
            <p:cNvGrpSpPr>
              <a:grpSpLocks/>
            </p:cNvGrpSpPr>
            <p:nvPr/>
          </p:nvGrpSpPr>
          <p:grpSpPr bwMode="auto">
            <a:xfrm>
              <a:off x="3792" y="1920"/>
              <a:ext cx="528" cy="720"/>
              <a:chOff x="3792" y="1920"/>
              <a:chExt cx="528" cy="720"/>
            </a:xfrm>
          </p:grpSpPr>
          <p:sp>
            <p:nvSpPr>
              <p:cNvPr id="12301" name="Line 41"/>
              <p:cNvSpPr>
                <a:spLocks noChangeShapeType="1"/>
              </p:cNvSpPr>
              <p:nvPr/>
            </p:nvSpPr>
            <p:spPr bwMode="auto">
              <a:xfrm>
                <a:off x="3840" y="1968"/>
                <a:ext cx="480" cy="672"/>
              </a:xfrm>
              <a:prstGeom prst="line">
                <a:avLst/>
              </a:prstGeom>
              <a:noFill/>
              <a:ln w="57150" cmpd="thinThick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02" name="Oval 42"/>
              <p:cNvSpPr>
                <a:spLocks noChangeArrowheads="1"/>
              </p:cNvSpPr>
              <p:nvPr/>
            </p:nvSpPr>
            <p:spPr bwMode="auto">
              <a:xfrm>
                <a:off x="3792" y="1920"/>
                <a:ext cx="96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2303" name="Oval 44"/>
              <p:cNvSpPr>
                <a:spLocks noChangeArrowheads="1"/>
              </p:cNvSpPr>
              <p:nvPr/>
            </p:nvSpPr>
            <p:spPr bwMode="auto">
              <a:xfrm>
                <a:off x="4176" y="1920"/>
                <a:ext cx="96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12295" name="TextBox 47"/>
          <p:cNvSpPr txBox="1">
            <a:spLocks noChangeArrowheads="1"/>
          </p:cNvSpPr>
          <p:nvPr/>
        </p:nvSpPr>
        <p:spPr bwMode="auto">
          <a:xfrm>
            <a:off x="7052509" y="2859466"/>
            <a:ext cx="1905441" cy="369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>
              <a:latin typeface="Arial" panose="020B0604020202020204" pitchFamily="34" charset="0"/>
            </a:endParaRPr>
          </a:p>
        </p:txBody>
      </p:sp>
      <p:pic>
        <p:nvPicPr>
          <p:cNvPr id="25" name="Picture 3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265" y="2864231"/>
            <a:ext cx="201659" cy="1143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93191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495864" y="128617"/>
            <a:ext cx="4209436" cy="64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3601" b="1" u="sng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nhanh – Ai đúng</a:t>
            </a:r>
            <a:endParaRPr lang="en-US" altLang="vi-VN" sz="3601" b="1" dirty="0">
              <a:solidFill>
                <a:srgbClr val="FF0066"/>
              </a:solidFill>
              <a:latin typeface=".VnTimeH" panose="020B7200000000000000" pitchFamily="34" charset="0"/>
            </a:endParaRPr>
          </a:p>
        </p:txBody>
      </p:sp>
      <p:pic>
        <p:nvPicPr>
          <p:cNvPr id="5" name="Picture 5" descr="dong ho c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9139" y="1104116"/>
            <a:ext cx="4496841" cy="3925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694109" y="5259016"/>
            <a:ext cx="4361871" cy="58433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3201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Đồng hồ chỉ mấy giờ ?</a:t>
            </a:r>
          </a:p>
        </p:txBody>
      </p:sp>
      <p:sp>
        <p:nvSpPr>
          <p:cNvPr id="7" name="Rectangle 6"/>
          <p:cNvSpPr/>
          <p:nvPr/>
        </p:nvSpPr>
        <p:spPr>
          <a:xfrm>
            <a:off x="4600582" y="5309828"/>
            <a:ext cx="1981659" cy="53352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1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 </a:t>
            </a:r>
            <a:r>
              <a:rPr lang="en-US" sz="2801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endParaRPr lang="en-US" sz="2801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36705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TRACKING_SLIDES" val="1"/>
  <p:tag name="GENSWF_OUTPUT_FILE_NAME" val="33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DFDAAE9B0125D644B7F58EE6BF1D0FC2" ma:contentTypeVersion="7" ma:contentTypeDescription="Tạo tài liệu mới." ma:contentTypeScope="" ma:versionID="187c717d593334c8e710119d2301a49f">
  <xsd:schema xmlns:xsd="http://www.w3.org/2001/XMLSchema" xmlns:xs="http://www.w3.org/2001/XMLSchema" xmlns:p="http://schemas.microsoft.com/office/2006/metadata/properties" xmlns:ns2="117084a5-40ce-44a9-aa97-9561c111c68a" xmlns:ns3="9f958c3a-144a-4219-afab-0ea9b7b8b61f" targetNamespace="http://schemas.microsoft.com/office/2006/metadata/properties" ma:root="true" ma:fieldsID="1ea5e4fc3a2616dc12c714c5ca916216" ns2:_="" ns3:_="">
    <xsd:import namespace="117084a5-40ce-44a9-aa97-9561c111c68a"/>
    <xsd:import namespace="9f958c3a-144a-4219-afab-0ea9b7b8b61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7084a5-40ce-44a9-aa97-9561c111c68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958c3a-144a-4219-afab-0ea9b7b8b61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Chia sẻ Với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Chia sẻ Có Chi tiế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5886BEF-68DB-4D11-B0EC-1482BD3AE602}"/>
</file>

<file path=customXml/itemProps2.xml><?xml version="1.0" encoding="utf-8"?>
<ds:datastoreItem xmlns:ds="http://schemas.openxmlformats.org/officeDocument/2006/customXml" ds:itemID="{759937BB-93A8-420E-A4C8-13244287DD27}"/>
</file>

<file path=customXml/itemProps3.xml><?xml version="1.0" encoding="utf-8"?>
<ds:datastoreItem xmlns:ds="http://schemas.openxmlformats.org/officeDocument/2006/customXml" ds:itemID="{BB3C0289-8A46-4441-B282-77D06890F1C9}"/>
</file>

<file path=docProps/app.xml><?xml version="1.0" encoding="utf-8"?>
<Properties xmlns="http://schemas.openxmlformats.org/officeDocument/2006/extended-properties" xmlns:vt="http://schemas.openxmlformats.org/officeDocument/2006/docPropsVTypes">
  <TotalTime>4193</TotalTime>
  <Words>334</Words>
  <Application>Microsoft Office PowerPoint</Application>
  <PresentationFormat>Custom</PresentationFormat>
  <Paragraphs>110</Paragraphs>
  <Slides>14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14</vt:i4>
      </vt:variant>
    </vt:vector>
  </HeadingPairs>
  <TitlesOfParts>
    <vt:vector size="40" baseType="lpstr">
      <vt:lpstr>宋体</vt:lpstr>
      <vt:lpstr>.VnTime</vt:lpstr>
      <vt:lpstr>.VnTimeH</vt:lpstr>
      <vt:lpstr>Arial</vt:lpstr>
      <vt:lpstr>Calibri</vt:lpstr>
      <vt:lpstr>等线</vt:lpstr>
      <vt:lpstr>等线 Light</vt:lpstr>
      <vt:lpstr>Impact</vt:lpstr>
      <vt:lpstr>ITC Avant Garde Std Bk</vt:lpstr>
      <vt:lpstr>LiHei Pro</vt:lpstr>
      <vt:lpstr>Open Sans Extrabold</vt:lpstr>
      <vt:lpstr>Signika</vt:lpstr>
      <vt:lpstr>华文琥珀</vt:lpstr>
      <vt:lpstr>Times New Roman</vt:lpstr>
      <vt:lpstr>华康海报体W12(P)</vt:lpstr>
      <vt:lpstr>迷你简汉真广标</vt:lpstr>
      <vt:lpstr>Office 主题​​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通用ppt</dc:title>
  <dc:creator>lzj</dc:creator>
  <cp:lastModifiedBy>Phạm Thị Hạnh</cp:lastModifiedBy>
  <cp:revision>2425</cp:revision>
  <dcterms:created xsi:type="dcterms:W3CDTF">2015-12-01T09:06:39Z</dcterms:created>
  <dcterms:modified xsi:type="dcterms:W3CDTF">2022-02-07T07:15:15Z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0x010100DFDAAE9B0125D644B7F58EE6BF1D0FC2</vt:lpwstr>
  </property>
</Properties>
</file>