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8" r:id="rId9"/>
    <p:sldId id="283" r:id="rId10"/>
  </p:sldIdLst>
  <p:sldSz cx="9144000" cy="5143500" type="screen16x9"/>
  <p:notesSz cx="6858000" cy="9144000"/>
  <p:embeddedFontLst>
    <p:embeddedFont>
      <p:font typeface="Teko" panose="020B0604020202020204" charset="0"/>
      <p:regular r:id="rId12"/>
      <p:bold r:id="rId13"/>
    </p:embeddedFont>
    <p:embeddedFont>
      <p:font typeface="Baloo 2" panose="020B0604020202020204" charset="0"/>
      <p:regular r:id="rId14"/>
      <p:bold r:id="rId15"/>
    </p:embeddedFont>
    <p:embeddedFont>
      <p:font typeface="Concert One" panose="020B0604020202020204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FS Maksim" panose="02000503000000020004" pitchFamily="2" charset="0"/>
      <p:regular r:id="rId22"/>
    </p:embeddedFont>
    <p:embeddedFont>
      <p:font typeface="Gadugi" panose="020B0502040204020203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7C6F66-1814-48C5-BC52-44B579B4E755}">
  <a:tblStyle styleId="{E87C6F66-1814-48C5-BC52-44B579B4E7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86fc84f77b_0_17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86fc84f77b_0_17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51a045c94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51a045c94_0_1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6fc84f77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6fc84f77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86fc84f77b_0_16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86fc84f77b_0_16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86fc84f77b_0_16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86fc84f77b_0_16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53050" y="518444"/>
            <a:ext cx="7757688" cy="4439866"/>
            <a:chOff x="329117" y="143471"/>
            <a:chExt cx="8485767" cy="485655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6610115" y="4104937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614487" y="4028602"/>
            <a:ext cx="339830" cy="36654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565151" y="3342101"/>
            <a:ext cx="1928325" cy="2247935"/>
            <a:chOff x="-717551" y="3189701"/>
            <a:chExt cx="1928325" cy="2247935"/>
          </a:xfrm>
        </p:grpSpPr>
        <p:sp>
          <p:nvSpPr>
            <p:cNvPr id="23" name="Google Shape;23;p2"/>
            <p:cNvSpPr/>
            <p:nvPr/>
          </p:nvSpPr>
          <p:spPr>
            <a:xfrm>
              <a:off x="-712863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17551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17551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698911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639811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507546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27510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70051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67372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32811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0324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29805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5260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308870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2798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3698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9608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356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6489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61878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5247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3964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9281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5263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4169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3045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033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3095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0074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8031549" y="3342101"/>
            <a:ext cx="1928325" cy="2247935"/>
            <a:chOff x="7879149" y="3189701"/>
            <a:chExt cx="1928325" cy="2247935"/>
          </a:xfrm>
        </p:grpSpPr>
        <p:sp>
          <p:nvSpPr>
            <p:cNvPr id="53" name="Google Shape;53;p2"/>
            <p:cNvSpPr/>
            <p:nvPr/>
          </p:nvSpPr>
          <p:spPr>
            <a:xfrm flipH="1">
              <a:off x="8622011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8618049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8750927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9621356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9456556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9176848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8977502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8513688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8509726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691098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928182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9167528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9029348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8911035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8394756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8390794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8509719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8665198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8599402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8536953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8483155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8445262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7911015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7879149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08063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7967489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7954207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7962188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8013365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2155050" y="1546808"/>
            <a:ext cx="4836000" cy="17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2391600" y="3321323"/>
            <a:ext cx="43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7169342" y="1095366"/>
            <a:ext cx="398352" cy="427012"/>
          </a:xfrm>
          <a:custGeom>
            <a:avLst/>
            <a:gdLst/>
            <a:ahLst/>
            <a:cxnLst/>
            <a:rect l="l" t="t" r="r" b="b"/>
            <a:pathLst>
              <a:path w="2977" h="3191" extrusionOk="0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155044" y="121402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338102" y="2357862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2206519" y="201292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658244" y="293077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752399" y="1920823"/>
            <a:ext cx="553882" cy="59742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5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404152" y="1349987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420014" y="2930768"/>
            <a:ext cx="147682" cy="158298"/>
          </a:xfrm>
          <a:custGeom>
            <a:avLst/>
            <a:gdLst/>
            <a:ahLst/>
            <a:cxnLst/>
            <a:rect l="l" t="t" r="r" b="b"/>
            <a:pathLst>
              <a:path w="2977" h="3191" extrusionOk="0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968719" y="15787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166095" y="224979"/>
            <a:ext cx="489927" cy="52842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801920" y="47841"/>
            <a:ext cx="489927" cy="52842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SECTION_TITLE_AND_DESCRIPTION_1_1_1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17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30" name="Google Shape;530;p17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31" name="Google Shape;531;p17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7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17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p17"/>
          <p:cNvSpPr txBox="1">
            <a:spLocks noGrp="1"/>
          </p:cNvSpPr>
          <p:nvPr>
            <p:ph type="title"/>
          </p:nvPr>
        </p:nvSpPr>
        <p:spPr>
          <a:xfrm>
            <a:off x="697475" y="586657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1"/>
          </p:nvPr>
        </p:nvSpPr>
        <p:spPr>
          <a:xfrm>
            <a:off x="1005350" y="3382402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0" name="Google Shape;540;p17"/>
          <p:cNvSpPr txBox="1">
            <a:spLocks noGrp="1"/>
          </p:cNvSpPr>
          <p:nvPr>
            <p:ph type="subTitle" idx="2"/>
          </p:nvPr>
        </p:nvSpPr>
        <p:spPr>
          <a:xfrm>
            <a:off x="3445494" y="3382402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subTitle" idx="3"/>
          </p:nvPr>
        </p:nvSpPr>
        <p:spPr>
          <a:xfrm>
            <a:off x="5885639" y="3382402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title" idx="4" hasCustomPrompt="1"/>
          </p:nvPr>
        </p:nvSpPr>
        <p:spPr>
          <a:xfrm>
            <a:off x="1423100" y="2827700"/>
            <a:ext cx="14175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3" name="Google Shape;543;p17"/>
          <p:cNvSpPr txBox="1">
            <a:spLocks noGrp="1"/>
          </p:cNvSpPr>
          <p:nvPr>
            <p:ph type="title" idx="5" hasCustomPrompt="1"/>
          </p:nvPr>
        </p:nvSpPr>
        <p:spPr>
          <a:xfrm>
            <a:off x="3863250" y="2827700"/>
            <a:ext cx="14175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6" hasCustomPrompt="1"/>
          </p:nvPr>
        </p:nvSpPr>
        <p:spPr>
          <a:xfrm>
            <a:off x="6303400" y="2824225"/>
            <a:ext cx="14175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ONLY_1_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24"/>
          <p:cNvGrpSpPr/>
          <p:nvPr/>
        </p:nvGrpSpPr>
        <p:grpSpPr>
          <a:xfrm>
            <a:off x="777625" y="373675"/>
            <a:ext cx="3794384" cy="4275159"/>
            <a:chOff x="446439" y="565325"/>
            <a:chExt cx="3794384" cy="4275159"/>
          </a:xfrm>
        </p:grpSpPr>
        <p:sp>
          <p:nvSpPr>
            <p:cNvPr id="696" name="Google Shape;696;p24"/>
            <p:cNvSpPr/>
            <p:nvPr/>
          </p:nvSpPr>
          <p:spPr>
            <a:xfrm>
              <a:off x="446439" y="657450"/>
              <a:ext cx="3792282" cy="4183034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446439" y="565325"/>
              <a:ext cx="3794384" cy="183524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701603" y="606974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832889" y="606974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570317" y="606974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2" name="Google Shape;702;p24"/>
          <p:cNvSpPr txBox="1">
            <a:spLocks noGrp="1"/>
          </p:cNvSpPr>
          <p:nvPr>
            <p:ph type="title"/>
          </p:nvPr>
        </p:nvSpPr>
        <p:spPr>
          <a:xfrm>
            <a:off x="865508" y="588901"/>
            <a:ext cx="361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6348832" y="4705267"/>
            <a:ext cx="299361" cy="322522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rot="9941017">
            <a:off x="6472466" y="3245484"/>
            <a:ext cx="2435217" cy="1836712"/>
            <a:chOff x="1852738" y="206787"/>
            <a:chExt cx="2668014" cy="2012295"/>
          </a:xfrm>
        </p:grpSpPr>
        <p:sp>
          <p:nvSpPr>
            <p:cNvPr id="102" name="Google Shape;102;p3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2813843" y="1327211"/>
            <a:ext cx="5396099" cy="3088286"/>
            <a:chOff x="329117" y="143471"/>
            <a:chExt cx="8485767" cy="4856559"/>
          </a:xfrm>
        </p:grpSpPr>
        <p:grpSp>
          <p:nvGrpSpPr>
            <p:cNvPr id="110" name="Google Shape;110;p3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3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393318" y="3460732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272886" y="321462"/>
            <a:ext cx="223706" cy="329856"/>
          </a:xfrm>
          <a:custGeom>
            <a:avLst/>
            <a:gdLst/>
            <a:ahLst/>
            <a:cxnLst/>
            <a:rect l="l" t="t" r="r" b="b"/>
            <a:pathLst>
              <a:path w="2883" h="4251" extrusionOk="0">
                <a:moveTo>
                  <a:pt x="1441" y="0"/>
                </a:moveTo>
                <a:lnTo>
                  <a:pt x="1251" y="703"/>
                </a:lnTo>
                <a:cubicBezTo>
                  <a:pt x="1120" y="1227"/>
                  <a:pt x="775" y="1679"/>
                  <a:pt x="298" y="1953"/>
                </a:cubicBezTo>
                <a:lnTo>
                  <a:pt x="1" y="2131"/>
                </a:lnTo>
                <a:lnTo>
                  <a:pt x="298" y="2298"/>
                </a:lnTo>
                <a:cubicBezTo>
                  <a:pt x="775" y="2572"/>
                  <a:pt x="1120" y="3024"/>
                  <a:pt x="1251" y="3548"/>
                </a:cubicBezTo>
                <a:lnTo>
                  <a:pt x="1441" y="4251"/>
                </a:lnTo>
                <a:lnTo>
                  <a:pt x="1632" y="3548"/>
                </a:lnTo>
                <a:cubicBezTo>
                  <a:pt x="1775" y="3024"/>
                  <a:pt x="2120" y="2572"/>
                  <a:pt x="2584" y="2298"/>
                </a:cubicBezTo>
                <a:lnTo>
                  <a:pt x="2882" y="2131"/>
                </a:lnTo>
                <a:lnTo>
                  <a:pt x="2584" y="1953"/>
                </a:lnTo>
                <a:cubicBezTo>
                  <a:pt x="2120" y="1679"/>
                  <a:pt x="1775" y="1227"/>
                  <a:pt x="1632" y="703"/>
                </a:cubicBezTo>
                <a:lnTo>
                  <a:pt x="144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19788" y="205926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161148" y="4396592"/>
            <a:ext cx="242096" cy="260642"/>
          </a:xfrm>
          <a:custGeom>
            <a:avLst/>
            <a:gdLst/>
            <a:ahLst/>
            <a:cxnLst/>
            <a:rect l="l" t="t" r="r" b="b"/>
            <a:pathLst>
              <a:path w="3120" h="3359" extrusionOk="0">
                <a:moveTo>
                  <a:pt x="1560" y="1"/>
                </a:moveTo>
                <a:lnTo>
                  <a:pt x="1322" y="703"/>
                </a:lnTo>
                <a:cubicBezTo>
                  <a:pt x="1215" y="1036"/>
                  <a:pt x="953" y="1310"/>
                  <a:pt x="631" y="1441"/>
                </a:cubicBezTo>
                <a:lnTo>
                  <a:pt x="0" y="1679"/>
                </a:lnTo>
                <a:lnTo>
                  <a:pt x="631" y="1917"/>
                </a:lnTo>
                <a:cubicBezTo>
                  <a:pt x="953" y="2048"/>
                  <a:pt x="1215" y="2310"/>
                  <a:pt x="1322" y="2656"/>
                </a:cubicBezTo>
                <a:lnTo>
                  <a:pt x="1560" y="3358"/>
                </a:lnTo>
                <a:lnTo>
                  <a:pt x="1798" y="2656"/>
                </a:lnTo>
                <a:cubicBezTo>
                  <a:pt x="1905" y="2310"/>
                  <a:pt x="2167" y="2048"/>
                  <a:pt x="2500" y="1917"/>
                </a:cubicBezTo>
                <a:lnTo>
                  <a:pt x="3120" y="1679"/>
                </a:lnTo>
                <a:lnTo>
                  <a:pt x="2500" y="1441"/>
                </a:lnTo>
                <a:cubicBezTo>
                  <a:pt x="2167" y="1310"/>
                  <a:pt x="1905" y="1036"/>
                  <a:pt x="1798" y="703"/>
                </a:cubicBezTo>
                <a:lnTo>
                  <a:pt x="1560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1155561" y="4391315"/>
            <a:ext cx="253192" cy="271427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1429015" y="3460718"/>
            <a:ext cx="751197" cy="809316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307915" y="1163756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1017852" y="1700876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833152" y="542219"/>
            <a:ext cx="498005" cy="536880"/>
          </a:xfrm>
          <a:custGeom>
            <a:avLst/>
            <a:gdLst/>
            <a:ahLst/>
            <a:cxnLst/>
            <a:rect l="l" t="t" r="r" b="b"/>
            <a:pathLst>
              <a:path w="6418" h="6919" extrusionOk="0">
                <a:moveTo>
                  <a:pt x="3215" y="1"/>
                </a:moveTo>
                <a:lnTo>
                  <a:pt x="2727" y="1441"/>
                </a:lnTo>
                <a:cubicBezTo>
                  <a:pt x="2501" y="2144"/>
                  <a:pt x="1965" y="2692"/>
                  <a:pt x="1286" y="2954"/>
                </a:cubicBezTo>
                <a:lnTo>
                  <a:pt x="0" y="3454"/>
                </a:lnTo>
                <a:lnTo>
                  <a:pt x="1286" y="3954"/>
                </a:lnTo>
                <a:cubicBezTo>
                  <a:pt x="1965" y="4216"/>
                  <a:pt x="2501" y="4775"/>
                  <a:pt x="2727" y="5466"/>
                </a:cubicBezTo>
                <a:lnTo>
                  <a:pt x="3215" y="6918"/>
                </a:lnTo>
                <a:lnTo>
                  <a:pt x="3691" y="5466"/>
                </a:lnTo>
                <a:cubicBezTo>
                  <a:pt x="3929" y="4775"/>
                  <a:pt x="4453" y="4216"/>
                  <a:pt x="5132" y="3954"/>
                </a:cubicBezTo>
                <a:lnTo>
                  <a:pt x="6418" y="3454"/>
                </a:lnTo>
                <a:lnTo>
                  <a:pt x="5132" y="2954"/>
                </a:lnTo>
                <a:cubicBezTo>
                  <a:pt x="4453" y="2692"/>
                  <a:pt x="3929" y="2144"/>
                  <a:pt x="3691" y="1441"/>
                </a:cubicBezTo>
                <a:lnTo>
                  <a:pt x="3215" y="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1793939" y="1822690"/>
            <a:ext cx="937813" cy="1010830"/>
          </a:xfrm>
          <a:custGeom>
            <a:avLst/>
            <a:gdLst/>
            <a:ahLst/>
            <a:cxnLst/>
            <a:rect l="l" t="t" r="r" b="b"/>
            <a:pathLst>
              <a:path w="12086" h="13027" extrusionOk="0">
                <a:moveTo>
                  <a:pt x="6049" y="1"/>
                </a:moveTo>
                <a:lnTo>
                  <a:pt x="5133" y="2727"/>
                </a:lnTo>
                <a:cubicBezTo>
                  <a:pt x="4692" y="4037"/>
                  <a:pt x="3692" y="5073"/>
                  <a:pt x="2418" y="5573"/>
                </a:cubicBezTo>
                <a:lnTo>
                  <a:pt x="1" y="6514"/>
                </a:lnTo>
                <a:lnTo>
                  <a:pt x="2418" y="7454"/>
                </a:lnTo>
                <a:cubicBezTo>
                  <a:pt x="3692" y="7954"/>
                  <a:pt x="4692" y="9002"/>
                  <a:pt x="5133" y="10300"/>
                </a:cubicBezTo>
                <a:lnTo>
                  <a:pt x="6049" y="13026"/>
                </a:lnTo>
                <a:lnTo>
                  <a:pt x="6954" y="10300"/>
                </a:lnTo>
                <a:cubicBezTo>
                  <a:pt x="7395" y="9002"/>
                  <a:pt x="8395" y="7954"/>
                  <a:pt x="9681" y="7454"/>
                </a:cubicBezTo>
                <a:lnTo>
                  <a:pt x="12086" y="6514"/>
                </a:lnTo>
                <a:lnTo>
                  <a:pt x="9681" y="5573"/>
                </a:lnTo>
                <a:cubicBezTo>
                  <a:pt x="8395" y="5073"/>
                  <a:pt x="7395" y="4037"/>
                  <a:pt x="6954" y="2727"/>
                </a:cubicBezTo>
                <a:lnTo>
                  <a:pt x="6049" y="1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1879915" y="4680201"/>
            <a:ext cx="24986" cy="25063"/>
          </a:xfrm>
          <a:custGeom>
            <a:avLst/>
            <a:gdLst/>
            <a:ahLst/>
            <a:cxnLst/>
            <a:rect l="l" t="t" r="r" b="b"/>
            <a:pathLst>
              <a:path w="322" h="323" extrusionOk="0">
                <a:moveTo>
                  <a:pt x="167" y="1"/>
                </a:moveTo>
                <a:cubicBezTo>
                  <a:pt x="72" y="1"/>
                  <a:pt x="0" y="72"/>
                  <a:pt x="0" y="156"/>
                </a:cubicBezTo>
                <a:cubicBezTo>
                  <a:pt x="0" y="251"/>
                  <a:pt x="72" y="322"/>
                  <a:pt x="167" y="322"/>
                </a:cubicBezTo>
                <a:cubicBezTo>
                  <a:pt x="250" y="322"/>
                  <a:pt x="322" y="251"/>
                  <a:pt x="322" y="156"/>
                </a:cubicBezTo>
                <a:cubicBezTo>
                  <a:pt x="322" y="72"/>
                  <a:pt x="250" y="1"/>
                  <a:pt x="1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1703463" y="635566"/>
            <a:ext cx="1717488" cy="1423791"/>
          </a:xfrm>
          <a:custGeom>
            <a:avLst/>
            <a:gdLst/>
            <a:ahLst/>
            <a:cxnLst/>
            <a:rect l="l" t="t" r="r" b="b"/>
            <a:pathLst>
              <a:path w="22134" h="18349" extrusionOk="0">
                <a:moveTo>
                  <a:pt x="13633" y="0"/>
                </a:moveTo>
                <a:lnTo>
                  <a:pt x="0" y="7061"/>
                </a:lnTo>
                <a:lnTo>
                  <a:pt x="10132" y="17800"/>
                </a:lnTo>
                <a:cubicBezTo>
                  <a:pt x="10485" y="18173"/>
                  <a:pt x="11006" y="18349"/>
                  <a:pt x="11639" y="18349"/>
                </a:cubicBezTo>
                <a:cubicBezTo>
                  <a:pt x="13273" y="18349"/>
                  <a:pt x="15651" y="17174"/>
                  <a:pt x="17788" y="15157"/>
                </a:cubicBezTo>
                <a:cubicBezTo>
                  <a:pt x="20753" y="12359"/>
                  <a:pt x="22134" y="9001"/>
                  <a:pt x="20872" y="7668"/>
                </a:cubicBezTo>
                <a:lnTo>
                  <a:pt x="136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1697876" y="629436"/>
            <a:ext cx="1728661" cy="1435430"/>
          </a:xfrm>
          <a:custGeom>
            <a:avLst/>
            <a:gdLst/>
            <a:ahLst/>
            <a:cxnLst/>
            <a:rect l="l" t="t" r="r" b="b"/>
            <a:pathLst>
              <a:path w="22278" h="18499" extrusionOk="0">
                <a:moveTo>
                  <a:pt x="13681" y="163"/>
                </a:moveTo>
                <a:lnTo>
                  <a:pt x="20884" y="7795"/>
                </a:lnTo>
                <a:cubicBezTo>
                  <a:pt x="22122" y="9092"/>
                  <a:pt x="20741" y="12414"/>
                  <a:pt x="17812" y="15176"/>
                </a:cubicBezTo>
                <a:cubicBezTo>
                  <a:pt x="16384" y="16522"/>
                  <a:pt x="14812" y="17534"/>
                  <a:pt x="13371" y="18034"/>
                </a:cubicBezTo>
                <a:cubicBezTo>
                  <a:pt x="12753" y="18247"/>
                  <a:pt x="12194" y="18353"/>
                  <a:pt x="11712" y="18353"/>
                </a:cubicBezTo>
                <a:cubicBezTo>
                  <a:pt x="11088" y="18353"/>
                  <a:pt x="10593" y="18175"/>
                  <a:pt x="10264" y="17820"/>
                </a:cubicBezTo>
                <a:lnTo>
                  <a:pt x="203" y="7164"/>
                </a:lnTo>
                <a:lnTo>
                  <a:pt x="13681" y="163"/>
                </a:lnTo>
                <a:close/>
                <a:moveTo>
                  <a:pt x="13703" y="0"/>
                </a:moveTo>
                <a:cubicBezTo>
                  <a:pt x="13691" y="0"/>
                  <a:pt x="13679" y="3"/>
                  <a:pt x="13669" y="8"/>
                </a:cubicBezTo>
                <a:lnTo>
                  <a:pt x="36" y="7080"/>
                </a:lnTo>
                <a:cubicBezTo>
                  <a:pt x="13" y="7092"/>
                  <a:pt x="1" y="7104"/>
                  <a:pt x="1" y="7128"/>
                </a:cubicBezTo>
                <a:cubicBezTo>
                  <a:pt x="1" y="7152"/>
                  <a:pt x="1" y="7175"/>
                  <a:pt x="24" y="7199"/>
                </a:cubicBezTo>
                <a:lnTo>
                  <a:pt x="10157" y="17927"/>
                </a:lnTo>
                <a:cubicBezTo>
                  <a:pt x="10514" y="18308"/>
                  <a:pt x="11050" y="18498"/>
                  <a:pt x="11716" y="18498"/>
                </a:cubicBezTo>
                <a:cubicBezTo>
                  <a:pt x="12216" y="18498"/>
                  <a:pt x="12788" y="18391"/>
                  <a:pt x="13419" y="18165"/>
                </a:cubicBezTo>
                <a:cubicBezTo>
                  <a:pt x="14872" y="17665"/>
                  <a:pt x="16467" y="16641"/>
                  <a:pt x="17908" y="15284"/>
                </a:cubicBezTo>
                <a:cubicBezTo>
                  <a:pt x="20896" y="12462"/>
                  <a:pt x="22277" y="9057"/>
                  <a:pt x="20991" y="7687"/>
                </a:cubicBezTo>
                <a:lnTo>
                  <a:pt x="13752" y="20"/>
                </a:lnTo>
                <a:cubicBezTo>
                  <a:pt x="13738" y="6"/>
                  <a:pt x="13720" y="0"/>
                  <a:pt x="13703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1703463" y="635566"/>
            <a:ext cx="1308252" cy="1423713"/>
          </a:xfrm>
          <a:custGeom>
            <a:avLst/>
            <a:gdLst/>
            <a:ahLst/>
            <a:cxnLst/>
            <a:rect l="l" t="t" r="r" b="b"/>
            <a:pathLst>
              <a:path w="16860" h="18348" extrusionOk="0">
                <a:moveTo>
                  <a:pt x="13621" y="0"/>
                </a:moveTo>
                <a:lnTo>
                  <a:pt x="0" y="7061"/>
                </a:lnTo>
                <a:lnTo>
                  <a:pt x="10132" y="17800"/>
                </a:lnTo>
                <a:cubicBezTo>
                  <a:pt x="10488" y="18171"/>
                  <a:pt x="11009" y="18347"/>
                  <a:pt x="11640" y="18347"/>
                </a:cubicBezTo>
                <a:cubicBezTo>
                  <a:pt x="12445" y="18347"/>
                  <a:pt x="13430" y="18060"/>
                  <a:pt x="14478" y="17526"/>
                </a:cubicBezTo>
                <a:cubicBezTo>
                  <a:pt x="15240" y="13002"/>
                  <a:pt x="16228" y="7156"/>
                  <a:pt x="16859" y="3417"/>
                </a:cubicBezTo>
                <a:lnTo>
                  <a:pt x="13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697876" y="629436"/>
            <a:ext cx="1320279" cy="1435430"/>
          </a:xfrm>
          <a:custGeom>
            <a:avLst/>
            <a:gdLst/>
            <a:ahLst/>
            <a:cxnLst/>
            <a:rect l="l" t="t" r="r" b="b"/>
            <a:pathLst>
              <a:path w="17015" h="18499" extrusionOk="0">
                <a:moveTo>
                  <a:pt x="13681" y="163"/>
                </a:moveTo>
                <a:lnTo>
                  <a:pt x="16848" y="3520"/>
                </a:lnTo>
                <a:cubicBezTo>
                  <a:pt x="16229" y="7247"/>
                  <a:pt x="15253" y="13045"/>
                  <a:pt x="14491" y="17558"/>
                </a:cubicBezTo>
                <a:cubicBezTo>
                  <a:pt x="13438" y="18084"/>
                  <a:pt x="12487" y="18352"/>
                  <a:pt x="11720" y="18352"/>
                </a:cubicBezTo>
                <a:cubicBezTo>
                  <a:pt x="11099" y="18352"/>
                  <a:pt x="10599" y="18176"/>
                  <a:pt x="10264" y="17820"/>
                </a:cubicBezTo>
                <a:lnTo>
                  <a:pt x="203" y="7164"/>
                </a:lnTo>
                <a:lnTo>
                  <a:pt x="13681" y="163"/>
                </a:lnTo>
                <a:close/>
                <a:moveTo>
                  <a:pt x="13703" y="0"/>
                </a:moveTo>
                <a:cubicBezTo>
                  <a:pt x="13691" y="0"/>
                  <a:pt x="13679" y="3"/>
                  <a:pt x="13669" y="8"/>
                </a:cubicBezTo>
                <a:lnTo>
                  <a:pt x="36" y="7080"/>
                </a:lnTo>
                <a:cubicBezTo>
                  <a:pt x="13" y="7092"/>
                  <a:pt x="1" y="7104"/>
                  <a:pt x="1" y="7128"/>
                </a:cubicBezTo>
                <a:cubicBezTo>
                  <a:pt x="1" y="7152"/>
                  <a:pt x="1" y="7175"/>
                  <a:pt x="24" y="7199"/>
                </a:cubicBezTo>
                <a:lnTo>
                  <a:pt x="10157" y="17927"/>
                </a:lnTo>
                <a:cubicBezTo>
                  <a:pt x="10514" y="18308"/>
                  <a:pt x="11050" y="18498"/>
                  <a:pt x="11716" y="18498"/>
                </a:cubicBezTo>
                <a:cubicBezTo>
                  <a:pt x="12514" y="18498"/>
                  <a:pt x="13502" y="18224"/>
                  <a:pt x="14586" y="17665"/>
                </a:cubicBezTo>
                <a:cubicBezTo>
                  <a:pt x="14610" y="17653"/>
                  <a:pt x="14622" y="17641"/>
                  <a:pt x="14622" y="17617"/>
                </a:cubicBezTo>
                <a:cubicBezTo>
                  <a:pt x="15384" y="13093"/>
                  <a:pt x="16372" y="7247"/>
                  <a:pt x="17003" y="3508"/>
                </a:cubicBezTo>
                <a:cubicBezTo>
                  <a:pt x="17015" y="3484"/>
                  <a:pt x="17003" y="3461"/>
                  <a:pt x="16991" y="3449"/>
                </a:cubicBezTo>
                <a:lnTo>
                  <a:pt x="13752" y="20"/>
                </a:lnTo>
                <a:cubicBezTo>
                  <a:pt x="13738" y="6"/>
                  <a:pt x="13720" y="0"/>
                  <a:pt x="137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1414264" y="471065"/>
            <a:ext cx="1549417" cy="1224216"/>
          </a:xfrm>
          <a:custGeom>
            <a:avLst/>
            <a:gdLst/>
            <a:ahLst/>
            <a:cxnLst/>
            <a:rect l="l" t="t" r="r" b="b"/>
            <a:pathLst>
              <a:path w="19968" h="15777" extrusionOk="0">
                <a:moveTo>
                  <a:pt x="3537" y="1"/>
                </a:moveTo>
                <a:lnTo>
                  <a:pt x="0" y="15777"/>
                </a:lnTo>
                <a:lnTo>
                  <a:pt x="16431" y="15777"/>
                </a:lnTo>
                <a:lnTo>
                  <a:pt x="1996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407824" y="465555"/>
            <a:ext cx="1561367" cy="1235312"/>
          </a:xfrm>
          <a:custGeom>
            <a:avLst/>
            <a:gdLst/>
            <a:ahLst/>
            <a:cxnLst/>
            <a:rect l="l" t="t" r="r" b="b"/>
            <a:pathLst>
              <a:path w="20122" h="15920" extrusionOk="0">
                <a:moveTo>
                  <a:pt x="19955" y="143"/>
                </a:moveTo>
                <a:lnTo>
                  <a:pt x="16455" y="15776"/>
                </a:lnTo>
                <a:lnTo>
                  <a:pt x="167" y="15776"/>
                </a:lnTo>
                <a:lnTo>
                  <a:pt x="3667" y="143"/>
                </a:lnTo>
                <a:close/>
                <a:moveTo>
                  <a:pt x="3608" y="1"/>
                </a:moveTo>
                <a:cubicBezTo>
                  <a:pt x="3572" y="1"/>
                  <a:pt x="3548" y="24"/>
                  <a:pt x="3536" y="60"/>
                </a:cubicBezTo>
                <a:lnTo>
                  <a:pt x="0" y="15836"/>
                </a:lnTo>
                <a:cubicBezTo>
                  <a:pt x="0" y="15848"/>
                  <a:pt x="12" y="15872"/>
                  <a:pt x="24" y="15895"/>
                </a:cubicBezTo>
                <a:cubicBezTo>
                  <a:pt x="36" y="15907"/>
                  <a:pt x="60" y="15919"/>
                  <a:pt x="83" y="15919"/>
                </a:cubicBezTo>
                <a:lnTo>
                  <a:pt x="16514" y="15919"/>
                </a:lnTo>
                <a:cubicBezTo>
                  <a:pt x="16550" y="15919"/>
                  <a:pt x="16574" y="15895"/>
                  <a:pt x="16586" y="15860"/>
                </a:cubicBezTo>
                <a:lnTo>
                  <a:pt x="20122" y="84"/>
                </a:lnTo>
                <a:cubicBezTo>
                  <a:pt x="20122" y="60"/>
                  <a:pt x="20122" y="48"/>
                  <a:pt x="20098" y="24"/>
                </a:cubicBezTo>
                <a:cubicBezTo>
                  <a:pt x="20086" y="12"/>
                  <a:pt x="20062" y="1"/>
                  <a:pt x="20050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1577758" y="833200"/>
            <a:ext cx="531293" cy="1365594"/>
          </a:xfrm>
          <a:custGeom>
            <a:avLst/>
            <a:gdLst/>
            <a:ahLst/>
            <a:cxnLst/>
            <a:rect l="l" t="t" r="r" b="b"/>
            <a:pathLst>
              <a:path w="6847" h="17599" extrusionOk="0">
                <a:moveTo>
                  <a:pt x="6780" y="0"/>
                </a:moveTo>
                <a:cubicBezTo>
                  <a:pt x="6243" y="0"/>
                  <a:pt x="2659" y="144"/>
                  <a:pt x="977" y="4216"/>
                </a:cubicBezTo>
                <a:cubicBezTo>
                  <a:pt x="1" y="6609"/>
                  <a:pt x="858" y="10122"/>
                  <a:pt x="1418" y="12443"/>
                </a:cubicBezTo>
                <a:cubicBezTo>
                  <a:pt x="1572" y="13050"/>
                  <a:pt x="1692" y="13562"/>
                  <a:pt x="1763" y="13955"/>
                </a:cubicBezTo>
                <a:cubicBezTo>
                  <a:pt x="2084" y="15741"/>
                  <a:pt x="1430" y="17218"/>
                  <a:pt x="1418" y="17230"/>
                </a:cubicBezTo>
                <a:lnTo>
                  <a:pt x="2227" y="17599"/>
                </a:lnTo>
                <a:cubicBezTo>
                  <a:pt x="2263" y="17527"/>
                  <a:pt x="3013" y="15872"/>
                  <a:pt x="2644" y="13801"/>
                </a:cubicBezTo>
                <a:cubicBezTo>
                  <a:pt x="2573" y="13384"/>
                  <a:pt x="2442" y="12848"/>
                  <a:pt x="2287" y="12229"/>
                </a:cubicBezTo>
                <a:cubicBezTo>
                  <a:pt x="1751" y="10026"/>
                  <a:pt x="930" y="6681"/>
                  <a:pt x="1811" y="4561"/>
                </a:cubicBezTo>
                <a:cubicBezTo>
                  <a:pt x="3287" y="978"/>
                  <a:pt x="6309" y="882"/>
                  <a:pt x="6750" y="882"/>
                </a:cubicBezTo>
                <a:cubicBezTo>
                  <a:pt x="6775" y="882"/>
                  <a:pt x="6792" y="882"/>
                  <a:pt x="6799" y="882"/>
                </a:cubicBezTo>
                <a:lnTo>
                  <a:pt x="6847" y="1"/>
                </a:lnTo>
                <a:cubicBezTo>
                  <a:pt x="6844" y="1"/>
                  <a:pt x="6820" y="0"/>
                  <a:pt x="6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571318" y="826760"/>
            <a:ext cx="543320" cy="1377622"/>
          </a:xfrm>
          <a:custGeom>
            <a:avLst/>
            <a:gdLst/>
            <a:ahLst/>
            <a:cxnLst/>
            <a:rect l="l" t="t" r="r" b="b"/>
            <a:pathLst>
              <a:path w="7002" h="17754" extrusionOk="0">
                <a:moveTo>
                  <a:pt x="6847" y="156"/>
                </a:moveTo>
                <a:lnTo>
                  <a:pt x="6811" y="894"/>
                </a:lnTo>
                <a:cubicBezTo>
                  <a:pt x="6287" y="894"/>
                  <a:pt x="3287" y="1049"/>
                  <a:pt x="1822" y="4609"/>
                </a:cubicBezTo>
                <a:cubicBezTo>
                  <a:pt x="941" y="6752"/>
                  <a:pt x="1763" y="10109"/>
                  <a:pt x="2298" y="12336"/>
                </a:cubicBezTo>
                <a:cubicBezTo>
                  <a:pt x="2453" y="12955"/>
                  <a:pt x="2584" y="13479"/>
                  <a:pt x="2656" y="13895"/>
                </a:cubicBezTo>
                <a:cubicBezTo>
                  <a:pt x="2989" y="15741"/>
                  <a:pt x="2417" y="17253"/>
                  <a:pt x="2275" y="17586"/>
                </a:cubicBezTo>
                <a:lnTo>
                  <a:pt x="1941" y="17432"/>
                </a:lnTo>
                <a:lnTo>
                  <a:pt x="1608" y="17277"/>
                </a:lnTo>
                <a:cubicBezTo>
                  <a:pt x="1727" y="16955"/>
                  <a:pt x="2215" y="15610"/>
                  <a:pt x="1929" y="14026"/>
                </a:cubicBezTo>
                <a:cubicBezTo>
                  <a:pt x="1858" y="13634"/>
                  <a:pt x="1727" y="13122"/>
                  <a:pt x="1584" y="12514"/>
                </a:cubicBezTo>
                <a:cubicBezTo>
                  <a:pt x="1013" y="10193"/>
                  <a:pt x="155" y="6704"/>
                  <a:pt x="1132" y="4335"/>
                </a:cubicBezTo>
                <a:cubicBezTo>
                  <a:pt x="2787" y="322"/>
                  <a:pt x="6263" y="156"/>
                  <a:pt x="6847" y="156"/>
                </a:cubicBezTo>
                <a:close/>
                <a:moveTo>
                  <a:pt x="6882" y="1"/>
                </a:moveTo>
                <a:cubicBezTo>
                  <a:pt x="6398" y="1"/>
                  <a:pt x="2715" y="98"/>
                  <a:pt x="1001" y="4275"/>
                </a:cubicBezTo>
                <a:cubicBezTo>
                  <a:pt x="1" y="6692"/>
                  <a:pt x="870" y="10216"/>
                  <a:pt x="1441" y="12550"/>
                </a:cubicBezTo>
                <a:cubicBezTo>
                  <a:pt x="1584" y="13145"/>
                  <a:pt x="1703" y="13669"/>
                  <a:pt x="1775" y="14050"/>
                </a:cubicBezTo>
                <a:cubicBezTo>
                  <a:pt x="2096" y="15824"/>
                  <a:pt x="1441" y="17265"/>
                  <a:pt x="1441" y="17277"/>
                </a:cubicBezTo>
                <a:cubicBezTo>
                  <a:pt x="1429" y="17301"/>
                  <a:pt x="1429" y="17313"/>
                  <a:pt x="1429" y="17336"/>
                </a:cubicBezTo>
                <a:cubicBezTo>
                  <a:pt x="1441" y="17348"/>
                  <a:pt x="1453" y="17372"/>
                  <a:pt x="1477" y="17372"/>
                </a:cubicBezTo>
                <a:lnTo>
                  <a:pt x="2287" y="17753"/>
                </a:lnTo>
                <a:lnTo>
                  <a:pt x="2310" y="17753"/>
                </a:lnTo>
                <a:cubicBezTo>
                  <a:pt x="2346" y="17753"/>
                  <a:pt x="2370" y="17741"/>
                  <a:pt x="2382" y="17717"/>
                </a:cubicBezTo>
                <a:cubicBezTo>
                  <a:pt x="2417" y="17646"/>
                  <a:pt x="3179" y="15967"/>
                  <a:pt x="2798" y="13872"/>
                </a:cubicBezTo>
                <a:cubicBezTo>
                  <a:pt x="2727" y="13443"/>
                  <a:pt x="2596" y="12919"/>
                  <a:pt x="2441" y="12300"/>
                </a:cubicBezTo>
                <a:cubicBezTo>
                  <a:pt x="1906" y="10097"/>
                  <a:pt x="1096" y="6764"/>
                  <a:pt x="1953" y="4668"/>
                </a:cubicBezTo>
                <a:cubicBezTo>
                  <a:pt x="3406" y="1132"/>
                  <a:pt x="6392" y="1036"/>
                  <a:pt x="6822" y="1036"/>
                </a:cubicBezTo>
                <a:cubicBezTo>
                  <a:pt x="6847" y="1036"/>
                  <a:pt x="6863" y="1037"/>
                  <a:pt x="6870" y="1037"/>
                </a:cubicBezTo>
                <a:cubicBezTo>
                  <a:pt x="6918" y="1037"/>
                  <a:pt x="6954" y="1013"/>
                  <a:pt x="6954" y="965"/>
                </a:cubicBezTo>
                <a:lnTo>
                  <a:pt x="7001" y="84"/>
                </a:lnTo>
                <a:cubicBezTo>
                  <a:pt x="7001" y="60"/>
                  <a:pt x="6989" y="49"/>
                  <a:pt x="6978" y="25"/>
                </a:cubicBezTo>
                <a:cubicBezTo>
                  <a:pt x="6966" y="13"/>
                  <a:pt x="6942" y="1"/>
                  <a:pt x="6930" y="1"/>
                </a:cubicBezTo>
                <a:cubicBezTo>
                  <a:pt x="6922" y="1"/>
                  <a:pt x="6906" y="1"/>
                  <a:pt x="688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1331082" y="2127638"/>
            <a:ext cx="540604" cy="614320"/>
          </a:xfrm>
          <a:custGeom>
            <a:avLst/>
            <a:gdLst/>
            <a:ahLst/>
            <a:cxnLst/>
            <a:rect l="l" t="t" r="r" b="b"/>
            <a:pathLst>
              <a:path w="6967" h="7917" extrusionOk="0">
                <a:moveTo>
                  <a:pt x="4703" y="1"/>
                </a:moveTo>
                <a:cubicBezTo>
                  <a:pt x="3633" y="1"/>
                  <a:pt x="3188" y="913"/>
                  <a:pt x="2858" y="1726"/>
                </a:cubicBezTo>
                <a:cubicBezTo>
                  <a:pt x="2477" y="2667"/>
                  <a:pt x="2132" y="3607"/>
                  <a:pt x="1739" y="4143"/>
                </a:cubicBezTo>
                <a:cubicBezTo>
                  <a:pt x="1334" y="4679"/>
                  <a:pt x="1" y="5905"/>
                  <a:pt x="1" y="5905"/>
                </a:cubicBezTo>
                <a:cubicBezTo>
                  <a:pt x="1" y="5905"/>
                  <a:pt x="382" y="6775"/>
                  <a:pt x="1430" y="7358"/>
                </a:cubicBezTo>
                <a:cubicBezTo>
                  <a:pt x="2501" y="6405"/>
                  <a:pt x="3287" y="5251"/>
                  <a:pt x="3716" y="3869"/>
                </a:cubicBezTo>
                <a:lnTo>
                  <a:pt x="3716" y="3869"/>
                </a:lnTo>
                <a:cubicBezTo>
                  <a:pt x="3418" y="5322"/>
                  <a:pt x="3049" y="6644"/>
                  <a:pt x="2585" y="7787"/>
                </a:cubicBezTo>
                <a:cubicBezTo>
                  <a:pt x="2692" y="7810"/>
                  <a:pt x="2811" y="7834"/>
                  <a:pt x="2930" y="7846"/>
                </a:cubicBezTo>
                <a:cubicBezTo>
                  <a:pt x="3303" y="7896"/>
                  <a:pt x="3654" y="7917"/>
                  <a:pt x="3981" y="7917"/>
                </a:cubicBezTo>
                <a:cubicBezTo>
                  <a:pt x="4123" y="7917"/>
                  <a:pt x="4261" y="7913"/>
                  <a:pt x="4394" y="7906"/>
                </a:cubicBezTo>
                <a:cubicBezTo>
                  <a:pt x="4371" y="7290"/>
                  <a:pt x="4665" y="5461"/>
                  <a:pt x="4779" y="5461"/>
                </a:cubicBezTo>
                <a:cubicBezTo>
                  <a:pt x="4782" y="5461"/>
                  <a:pt x="4785" y="5463"/>
                  <a:pt x="4787" y="5465"/>
                </a:cubicBezTo>
                <a:cubicBezTo>
                  <a:pt x="4740" y="6346"/>
                  <a:pt x="4740" y="7167"/>
                  <a:pt x="4859" y="7870"/>
                </a:cubicBezTo>
                <a:cubicBezTo>
                  <a:pt x="5930" y="7751"/>
                  <a:pt x="6573" y="7465"/>
                  <a:pt x="6573" y="7465"/>
                </a:cubicBezTo>
                <a:cubicBezTo>
                  <a:pt x="6573" y="7465"/>
                  <a:pt x="6383" y="6751"/>
                  <a:pt x="6490" y="6143"/>
                </a:cubicBezTo>
                <a:cubicBezTo>
                  <a:pt x="6597" y="5548"/>
                  <a:pt x="6966" y="3953"/>
                  <a:pt x="6918" y="2869"/>
                </a:cubicBezTo>
                <a:cubicBezTo>
                  <a:pt x="6871" y="1774"/>
                  <a:pt x="6633" y="405"/>
                  <a:pt x="5252" y="71"/>
                </a:cubicBezTo>
                <a:cubicBezTo>
                  <a:pt x="5052" y="23"/>
                  <a:pt x="4870" y="1"/>
                  <a:pt x="470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1324642" y="2121896"/>
            <a:ext cx="552554" cy="625648"/>
          </a:xfrm>
          <a:custGeom>
            <a:avLst/>
            <a:gdLst/>
            <a:ahLst/>
            <a:cxnLst/>
            <a:rect l="l" t="t" r="r" b="b"/>
            <a:pathLst>
              <a:path w="7121" h="8063" extrusionOk="0">
                <a:moveTo>
                  <a:pt x="4789" y="147"/>
                </a:moveTo>
                <a:cubicBezTo>
                  <a:pt x="4951" y="147"/>
                  <a:pt x="5128" y="169"/>
                  <a:pt x="5323" y="217"/>
                </a:cubicBezTo>
                <a:cubicBezTo>
                  <a:pt x="6668" y="538"/>
                  <a:pt x="6882" y="1931"/>
                  <a:pt x="6930" y="2943"/>
                </a:cubicBezTo>
                <a:cubicBezTo>
                  <a:pt x="6978" y="3836"/>
                  <a:pt x="6728" y="5086"/>
                  <a:pt x="6573" y="5825"/>
                </a:cubicBezTo>
                <a:cubicBezTo>
                  <a:pt x="6549" y="5979"/>
                  <a:pt x="6513" y="6110"/>
                  <a:pt x="6501" y="6206"/>
                </a:cubicBezTo>
                <a:cubicBezTo>
                  <a:pt x="6406" y="6718"/>
                  <a:pt x="6525" y="7301"/>
                  <a:pt x="6573" y="7491"/>
                </a:cubicBezTo>
                <a:cubicBezTo>
                  <a:pt x="6394" y="7563"/>
                  <a:pt x="5835" y="7765"/>
                  <a:pt x="5001" y="7861"/>
                </a:cubicBezTo>
                <a:cubicBezTo>
                  <a:pt x="4906" y="7253"/>
                  <a:pt x="4882" y="6491"/>
                  <a:pt x="4942" y="5551"/>
                </a:cubicBezTo>
                <a:cubicBezTo>
                  <a:pt x="4942" y="5527"/>
                  <a:pt x="4930" y="5503"/>
                  <a:pt x="4918" y="5491"/>
                </a:cubicBezTo>
                <a:cubicBezTo>
                  <a:pt x="4900" y="5474"/>
                  <a:pt x="4870" y="5463"/>
                  <a:pt x="4846" y="5463"/>
                </a:cubicBezTo>
                <a:cubicBezTo>
                  <a:pt x="4837" y="5463"/>
                  <a:pt x="4829" y="5464"/>
                  <a:pt x="4823" y="5467"/>
                </a:cubicBezTo>
                <a:cubicBezTo>
                  <a:pt x="4632" y="5551"/>
                  <a:pt x="4418" y="7349"/>
                  <a:pt x="4406" y="7908"/>
                </a:cubicBezTo>
                <a:cubicBezTo>
                  <a:pt x="4286" y="7914"/>
                  <a:pt x="4166" y="7917"/>
                  <a:pt x="4046" y="7917"/>
                </a:cubicBezTo>
                <a:cubicBezTo>
                  <a:pt x="3702" y="7917"/>
                  <a:pt x="3360" y="7893"/>
                  <a:pt x="3025" y="7849"/>
                </a:cubicBezTo>
                <a:cubicBezTo>
                  <a:pt x="2941" y="7837"/>
                  <a:pt x="2858" y="7825"/>
                  <a:pt x="2763" y="7801"/>
                </a:cubicBezTo>
                <a:cubicBezTo>
                  <a:pt x="3203" y="6729"/>
                  <a:pt x="3572" y="5432"/>
                  <a:pt x="3870" y="3955"/>
                </a:cubicBezTo>
                <a:cubicBezTo>
                  <a:pt x="3882" y="3920"/>
                  <a:pt x="3858" y="3884"/>
                  <a:pt x="3811" y="3872"/>
                </a:cubicBezTo>
                <a:cubicBezTo>
                  <a:pt x="3804" y="3870"/>
                  <a:pt x="3798" y="3869"/>
                  <a:pt x="3792" y="3869"/>
                </a:cubicBezTo>
                <a:cubicBezTo>
                  <a:pt x="3763" y="3869"/>
                  <a:pt x="3737" y="3890"/>
                  <a:pt x="3727" y="3920"/>
                </a:cubicBezTo>
                <a:cubicBezTo>
                  <a:pt x="3322" y="5229"/>
                  <a:pt x="2608" y="6348"/>
                  <a:pt x="1513" y="7349"/>
                </a:cubicBezTo>
                <a:cubicBezTo>
                  <a:pt x="655" y="6860"/>
                  <a:pt x="274" y="6182"/>
                  <a:pt x="179" y="6003"/>
                </a:cubicBezTo>
                <a:cubicBezTo>
                  <a:pt x="405" y="5789"/>
                  <a:pt x="1513" y="4753"/>
                  <a:pt x="1882" y="4265"/>
                </a:cubicBezTo>
                <a:cubicBezTo>
                  <a:pt x="2239" y="3765"/>
                  <a:pt x="2560" y="2967"/>
                  <a:pt x="2906" y="2110"/>
                </a:cubicBezTo>
                <a:lnTo>
                  <a:pt x="3013" y="1824"/>
                </a:lnTo>
                <a:cubicBezTo>
                  <a:pt x="3341" y="1003"/>
                  <a:pt x="3776" y="147"/>
                  <a:pt x="4789" y="147"/>
                </a:cubicBezTo>
                <a:close/>
                <a:moveTo>
                  <a:pt x="4793" y="1"/>
                </a:moveTo>
                <a:cubicBezTo>
                  <a:pt x="3583" y="1"/>
                  <a:pt x="3131" y="1130"/>
                  <a:pt x="2870" y="1776"/>
                </a:cubicBezTo>
                <a:lnTo>
                  <a:pt x="2763" y="2050"/>
                </a:lnTo>
                <a:cubicBezTo>
                  <a:pt x="2429" y="2896"/>
                  <a:pt x="2108" y="3693"/>
                  <a:pt x="1763" y="4170"/>
                </a:cubicBezTo>
                <a:cubicBezTo>
                  <a:pt x="1370" y="4693"/>
                  <a:pt x="48" y="5920"/>
                  <a:pt x="36" y="5932"/>
                </a:cubicBezTo>
                <a:cubicBezTo>
                  <a:pt x="12" y="5956"/>
                  <a:pt x="1" y="5979"/>
                  <a:pt x="12" y="6015"/>
                </a:cubicBezTo>
                <a:cubicBezTo>
                  <a:pt x="36" y="6051"/>
                  <a:pt x="417" y="6908"/>
                  <a:pt x="1477" y="7503"/>
                </a:cubicBezTo>
                <a:cubicBezTo>
                  <a:pt x="1492" y="7508"/>
                  <a:pt x="1507" y="7511"/>
                  <a:pt x="1520" y="7511"/>
                </a:cubicBezTo>
                <a:cubicBezTo>
                  <a:pt x="1540" y="7511"/>
                  <a:pt x="1558" y="7505"/>
                  <a:pt x="1572" y="7491"/>
                </a:cubicBezTo>
                <a:cubicBezTo>
                  <a:pt x="2429" y="6706"/>
                  <a:pt x="3072" y="5860"/>
                  <a:pt x="3513" y="4896"/>
                </a:cubicBezTo>
                <a:lnTo>
                  <a:pt x="3513" y="4896"/>
                </a:lnTo>
                <a:cubicBezTo>
                  <a:pt x="3251" y="6003"/>
                  <a:pt x="2941" y="6991"/>
                  <a:pt x="2596" y="7837"/>
                </a:cubicBezTo>
                <a:cubicBezTo>
                  <a:pt x="2584" y="7849"/>
                  <a:pt x="2584" y="7872"/>
                  <a:pt x="2596" y="7896"/>
                </a:cubicBezTo>
                <a:cubicBezTo>
                  <a:pt x="2608" y="7908"/>
                  <a:pt x="2620" y="7932"/>
                  <a:pt x="2644" y="7932"/>
                </a:cubicBezTo>
                <a:cubicBezTo>
                  <a:pt x="2775" y="7956"/>
                  <a:pt x="2894" y="7980"/>
                  <a:pt x="3001" y="7992"/>
                </a:cubicBezTo>
                <a:cubicBezTo>
                  <a:pt x="3358" y="8039"/>
                  <a:pt x="3727" y="8063"/>
                  <a:pt x="4084" y="8063"/>
                </a:cubicBezTo>
                <a:lnTo>
                  <a:pt x="4477" y="8063"/>
                </a:lnTo>
                <a:cubicBezTo>
                  <a:pt x="4525" y="8051"/>
                  <a:pt x="4549" y="8027"/>
                  <a:pt x="4549" y="7980"/>
                </a:cubicBezTo>
                <a:cubicBezTo>
                  <a:pt x="4537" y="7551"/>
                  <a:pt x="4656" y="6682"/>
                  <a:pt x="4763" y="6110"/>
                </a:cubicBezTo>
                <a:lnTo>
                  <a:pt x="4763" y="6110"/>
                </a:lnTo>
                <a:cubicBezTo>
                  <a:pt x="4751" y="6837"/>
                  <a:pt x="4775" y="7444"/>
                  <a:pt x="4870" y="7956"/>
                </a:cubicBezTo>
                <a:cubicBezTo>
                  <a:pt x="4870" y="7995"/>
                  <a:pt x="4895" y="8018"/>
                  <a:pt x="4923" y="8018"/>
                </a:cubicBezTo>
                <a:cubicBezTo>
                  <a:pt x="4929" y="8018"/>
                  <a:pt x="4936" y="8017"/>
                  <a:pt x="4942" y="8015"/>
                </a:cubicBezTo>
                <a:cubicBezTo>
                  <a:pt x="6013" y="7908"/>
                  <a:pt x="6668" y="7622"/>
                  <a:pt x="6692" y="7611"/>
                </a:cubicBezTo>
                <a:cubicBezTo>
                  <a:pt x="6728" y="7587"/>
                  <a:pt x="6739" y="7551"/>
                  <a:pt x="6728" y="7515"/>
                </a:cubicBezTo>
                <a:cubicBezTo>
                  <a:pt x="6728" y="7515"/>
                  <a:pt x="6537" y="6813"/>
                  <a:pt x="6644" y="6241"/>
                </a:cubicBezTo>
                <a:cubicBezTo>
                  <a:pt x="6668" y="6134"/>
                  <a:pt x="6692" y="6003"/>
                  <a:pt x="6716" y="5848"/>
                </a:cubicBezTo>
                <a:cubicBezTo>
                  <a:pt x="6870" y="5098"/>
                  <a:pt x="7120" y="3848"/>
                  <a:pt x="7073" y="2931"/>
                </a:cubicBezTo>
                <a:cubicBezTo>
                  <a:pt x="7025" y="1872"/>
                  <a:pt x="6799" y="419"/>
                  <a:pt x="5358" y="74"/>
                </a:cubicBezTo>
                <a:cubicBezTo>
                  <a:pt x="5154" y="23"/>
                  <a:pt x="4966" y="1"/>
                  <a:pt x="479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1739467" y="2466651"/>
            <a:ext cx="39806" cy="264289"/>
          </a:xfrm>
          <a:custGeom>
            <a:avLst/>
            <a:gdLst/>
            <a:ahLst/>
            <a:cxnLst/>
            <a:rect l="l" t="t" r="r" b="b"/>
            <a:pathLst>
              <a:path w="513" h="3406" extrusionOk="0">
                <a:moveTo>
                  <a:pt x="250" y="0"/>
                </a:moveTo>
                <a:cubicBezTo>
                  <a:pt x="203" y="0"/>
                  <a:pt x="167" y="36"/>
                  <a:pt x="167" y="72"/>
                </a:cubicBezTo>
                <a:cubicBezTo>
                  <a:pt x="0" y="1524"/>
                  <a:pt x="60" y="2572"/>
                  <a:pt x="358" y="3358"/>
                </a:cubicBezTo>
                <a:cubicBezTo>
                  <a:pt x="370" y="3394"/>
                  <a:pt x="405" y="3406"/>
                  <a:pt x="429" y="3406"/>
                </a:cubicBezTo>
                <a:lnTo>
                  <a:pt x="453" y="3406"/>
                </a:lnTo>
                <a:cubicBezTo>
                  <a:pt x="501" y="3394"/>
                  <a:pt x="512" y="3346"/>
                  <a:pt x="501" y="3310"/>
                </a:cubicBezTo>
                <a:cubicBezTo>
                  <a:pt x="203" y="2536"/>
                  <a:pt x="143" y="1524"/>
                  <a:pt x="322" y="84"/>
                </a:cubicBezTo>
                <a:cubicBezTo>
                  <a:pt x="322" y="48"/>
                  <a:pt x="286" y="12"/>
                  <a:pt x="2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577758" y="2569231"/>
            <a:ext cx="52765" cy="176529"/>
          </a:xfrm>
          <a:custGeom>
            <a:avLst/>
            <a:gdLst/>
            <a:ahLst/>
            <a:cxnLst/>
            <a:rect l="l" t="t" r="r" b="b"/>
            <a:pathLst>
              <a:path w="680" h="2275" extrusionOk="0">
                <a:moveTo>
                  <a:pt x="608" y="0"/>
                </a:moveTo>
                <a:cubicBezTo>
                  <a:pt x="560" y="0"/>
                  <a:pt x="525" y="24"/>
                  <a:pt x="525" y="71"/>
                </a:cubicBezTo>
                <a:cubicBezTo>
                  <a:pt x="441" y="845"/>
                  <a:pt x="275" y="1536"/>
                  <a:pt x="13" y="2167"/>
                </a:cubicBezTo>
                <a:cubicBezTo>
                  <a:pt x="1" y="2203"/>
                  <a:pt x="13" y="2250"/>
                  <a:pt x="60" y="2262"/>
                </a:cubicBezTo>
                <a:cubicBezTo>
                  <a:pt x="60" y="2262"/>
                  <a:pt x="72" y="2274"/>
                  <a:pt x="84" y="2274"/>
                </a:cubicBezTo>
                <a:cubicBezTo>
                  <a:pt x="120" y="2274"/>
                  <a:pt x="144" y="2250"/>
                  <a:pt x="156" y="2227"/>
                </a:cubicBezTo>
                <a:cubicBezTo>
                  <a:pt x="418" y="1572"/>
                  <a:pt x="584" y="881"/>
                  <a:pt x="668" y="83"/>
                </a:cubicBezTo>
                <a:cubicBezTo>
                  <a:pt x="680" y="48"/>
                  <a:pt x="644" y="12"/>
                  <a:pt x="6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786567" y="2575672"/>
            <a:ext cx="36082" cy="146034"/>
          </a:xfrm>
          <a:custGeom>
            <a:avLst/>
            <a:gdLst/>
            <a:ahLst/>
            <a:cxnLst/>
            <a:rect l="l" t="t" r="r" b="b"/>
            <a:pathLst>
              <a:path w="465" h="1882" extrusionOk="0">
                <a:moveTo>
                  <a:pt x="96" y="0"/>
                </a:moveTo>
                <a:cubicBezTo>
                  <a:pt x="48" y="0"/>
                  <a:pt x="24" y="36"/>
                  <a:pt x="24" y="72"/>
                </a:cubicBezTo>
                <a:cubicBezTo>
                  <a:pt x="1" y="703"/>
                  <a:pt x="96" y="1286"/>
                  <a:pt x="310" y="1834"/>
                </a:cubicBezTo>
                <a:cubicBezTo>
                  <a:pt x="322" y="1870"/>
                  <a:pt x="346" y="1882"/>
                  <a:pt x="382" y="1882"/>
                </a:cubicBezTo>
                <a:lnTo>
                  <a:pt x="405" y="1882"/>
                </a:lnTo>
                <a:cubicBezTo>
                  <a:pt x="441" y="1858"/>
                  <a:pt x="465" y="1822"/>
                  <a:pt x="453" y="1786"/>
                </a:cubicBezTo>
                <a:cubicBezTo>
                  <a:pt x="239" y="1251"/>
                  <a:pt x="155" y="691"/>
                  <a:pt x="167" y="72"/>
                </a:cubicBezTo>
                <a:cubicBezTo>
                  <a:pt x="167" y="36"/>
                  <a:pt x="132" y="0"/>
                  <a:pt x="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1378260" y="2486903"/>
            <a:ext cx="166364" cy="176606"/>
          </a:xfrm>
          <a:custGeom>
            <a:avLst/>
            <a:gdLst/>
            <a:ahLst/>
            <a:cxnLst/>
            <a:rect l="l" t="t" r="r" b="b"/>
            <a:pathLst>
              <a:path w="2144" h="2276" extrusionOk="0">
                <a:moveTo>
                  <a:pt x="2055" y="1"/>
                </a:moveTo>
                <a:cubicBezTo>
                  <a:pt x="2029" y="1"/>
                  <a:pt x="2004" y="14"/>
                  <a:pt x="1988" y="37"/>
                </a:cubicBezTo>
                <a:cubicBezTo>
                  <a:pt x="1548" y="823"/>
                  <a:pt x="786" y="1513"/>
                  <a:pt x="36" y="2145"/>
                </a:cubicBezTo>
                <a:cubicBezTo>
                  <a:pt x="12" y="2168"/>
                  <a:pt x="0" y="2216"/>
                  <a:pt x="24" y="2240"/>
                </a:cubicBezTo>
                <a:cubicBezTo>
                  <a:pt x="48" y="2264"/>
                  <a:pt x="60" y="2275"/>
                  <a:pt x="83" y="2275"/>
                </a:cubicBezTo>
                <a:cubicBezTo>
                  <a:pt x="107" y="2275"/>
                  <a:pt x="119" y="2264"/>
                  <a:pt x="131" y="2252"/>
                </a:cubicBezTo>
                <a:cubicBezTo>
                  <a:pt x="893" y="1621"/>
                  <a:pt x="1667" y="918"/>
                  <a:pt x="2119" y="109"/>
                </a:cubicBezTo>
                <a:cubicBezTo>
                  <a:pt x="2143" y="73"/>
                  <a:pt x="2131" y="25"/>
                  <a:pt x="2096" y="13"/>
                </a:cubicBezTo>
                <a:cubicBezTo>
                  <a:pt x="2083" y="5"/>
                  <a:pt x="2069" y="1"/>
                  <a:pt x="20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1341247" y="2505060"/>
            <a:ext cx="122988" cy="115927"/>
          </a:xfrm>
          <a:custGeom>
            <a:avLst/>
            <a:gdLst/>
            <a:ahLst/>
            <a:cxnLst/>
            <a:rect l="l" t="t" r="r" b="b"/>
            <a:pathLst>
              <a:path w="1585" h="1494" extrusionOk="0">
                <a:moveTo>
                  <a:pt x="1497" y="1"/>
                </a:moveTo>
                <a:cubicBezTo>
                  <a:pt x="1475" y="1"/>
                  <a:pt x="1455" y="10"/>
                  <a:pt x="1442" y="29"/>
                </a:cubicBezTo>
                <a:cubicBezTo>
                  <a:pt x="1049" y="553"/>
                  <a:pt x="632" y="1101"/>
                  <a:pt x="60" y="1351"/>
                </a:cubicBezTo>
                <a:cubicBezTo>
                  <a:pt x="25" y="1363"/>
                  <a:pt x="1" y="1410"/>
                  <a:pt x="25" y="1446"/>
                </a:cubicBezTo>
                <a:cubicBezTo>
                  <a:pt x="37" y="1470"/>
                  <a:pt x="60" y="1494"/>
                  <a:pt x="96" y="1494"/>
                </a:cubicBezTo>
                <a:cubicBezTo>
                  <a:pt x="96" y="1494"/>
                  <a:pt x="108" y="1494"/>
                  <a:pt x="120" y="1482"/>
                </a:cubicBezTo>
                <a:cubicBezTo>
                  <a:pt x="727" y="1220"/>
                  <a:pt x="1156" y="660"/>
                  <a:pt x="1561" y="125"/>
                </a:cubicBezTo>
                <a:cubicBezTo>
                  <a:pt x="1584" y="89"/>
                  <a:pt x="1572" y="41"/>
                  <a:pt x="1549" y="17"/>
                </a:cubicBezTo>
                <a:cubicBezTo>
                  <a:pt x="1533" y="7"/>
                  <a:pt x="1514" y="1"/>
                  <a:pt x="1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1298288" y="297291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6405519" y="2271497"/>
            <a:ext cx="1197495" cy="1199703"/>
          </a:xfrm>
          <a:custGeom>
            <a:avLst/>
            <a:gdLst/>
            <a:ahLst/>
            <a:cxnLst/>
            <a:rect l="l" t="t" r="r" b="b"/>
            <a:pathLst>
              <a:path w="6942" h="6955" extrusionOk="0">
                <a:moveTo>
                  <a:pt x="3477" y="1"/>
                </a:moveTo>
                <a:cubicBezTo>
                  <a:pt x="1548" y="1"/>
                  <a:pt x="0" y="1561"/>
                  <a:pt x="0" y="3478"/>
                </a:cubicBezTo>
                <a:cubicBezTo>
                  <a:pt x="0" y="5394"/>
                  <a:pt x="1548" y="6954"/>
                  <a:pt x="3477" y="6954"/>
                </a:cubicBezTo>
                <a:cubicBezTo>
                  <a:pt x="5394" y="6954"/>
                  <a:pt x="6942" y="5394"/>
                  <a:pt x="6942" y="3478"/>
                </a:cubicBezTo>
                <a:cubicBezTo>
                  <a:pt x="6942" y="1561"/>
                  <a:pt x="5394" y="1"/>
                  <a:pt x="34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6393098" y="2259250"/>
            <a:ext cx="1224405" cy="1224197"/>
          </a:xfrm>
          <a:custGeom>
            <a:avLst/>
            <a:gdLst/>
            <a:ahLst/>
            <a:cxnLst/>
            <a:rect l="l" t="t" r="r" b="b"/>
            <a:pathLst>
              <a:path w="7098" h="7097" extrusionOk="0">
                <a:moveTo>
                  <a:pt x="3549" y="143"/>
                </a:moveTo>
                <a:cubicBezTo>
                  <a:pt x="5418" y="143"/>
                  <a:pt x="6942" y="1679"/>
                  <a:pt x="6942" y="3549"/>
                </a:cubicBezTo>
                <a:cubicBezTo>
                  <a:pt x="6942" y="5418"/>
                  <a:pt x="5418" y="6942"/>
                  <a:pt x="3549" y="6942"/>
                </a:cubicBezTo>
                <a:cubicBezTo>
                  <a:pt x="1668" y="6942"/>
                  <a:pt x="144" y="5418"/>
                  <a:pt x="144" y="3549"/>
                </a:cubicBezTo>
                <a:cubicBezTo>
                  <a:pt x="144" y="1679"/>
                  <a:pt x="1668" y="143"/>
                  <a:pt x="3549" y="143"/>
                </a:cubicBezTo>
                <a:close/>
                <a:moveTo>
                  <a:pt x="3549" y="0"/>
                </a:moveTo>
                <a:cubicBezTo>
                  <a:pt x="1584" y="0"/>
                  <a:pt x="1" y="1596"/>
                  <a:pt x="1" y="3549"/>
                </a:cubicBezTo>
                <a:cubicBezTo>
                  <a:pt x="1" y="5501"/>
                  <a:pt x="1584" y="7097"/>
                  <a:pt x="3549" y="7097"/>
                </a:cubicBezTo>
                <a:cubicBezTo>
                  <a:pt x="5502" y="7097"/>
                  <a:pt x="7097" y="5501"/>
                  <a:pt x="7097" y="3549"/>
                </a:cubicBezTo>
                <a:cubicBezTo>
                  <a:pt x="7097" y="1596"/>
                  <a:pt x="5502" y="0"/>
                  <a:pt x="35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6793645" y="2450202"/>
            <a:ext cx="573218" cy="840223"/>
          </a:xfrm>
          <a:custGeom>
            <a:avLst/>
            <a:gdLst/>
            <a:ahLst/>
            <a:cxnLst/>
            <a:rect l="l" t="t" r="r" b="b"/>
            <a:pathLst>
              <a:path w="3323" h="4871" extrusionOk="0">
                <a:moveTo>
                  <a:pt x="1" y="1"/>
                </a:moveTo>
                <a:lnTo>
                  <a:pt x="1" y="4870"/>
                </a:lnTo>
                <a:lnTo>
                  <a:pt x="3323" y="244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6781397" y="2438472"/>
            <a:ext cx="597713" cy="866270"/>
          </a:xfrm>
          <a:custGeom>
            <a:avLst/>
            <a:gdLst/>
            <a:ahLst/>
            <a:cxnLst/>
            <a:rect l="l" t="t" r="r" b="b"/>
            <a:pathLst>
              <a:path w="3465" h="5022" extrusionOk="0">
                <a:moveTo>
                  <a:pt x="143" y="224"/>
                </a:moveTo>
                <a:lnTo>
                  <a:pt x="3263" y="2510"/>
                </a:lnTo>
                <a:lnTo>
                  <a:pt x="143" y="4796"/>
                </a:lnTo>
                <a:lnTo>
                  <a:pt x="143" y="224"/>
                </a:lnTo>
                <a:close/>
                <a:moveTo>
                  <a:pt x="76" y="0"/>
                </a:moveTo>
                <a:cubicBezTo>
                  <a:pt x="63" y="0"/>
                  <a:pt x="48" y="3"/>
                  <a:pt x="36" y="9"/>
                </a:cubicBezTo>
                <a:cubicBezTo>
                  <a:pt x="12" y="21"/>
                  <a:pt x="0" y="45"/>
                  <a:pt x="0" y="69"/>
                </a:cubicBezTo>
                <a:lnTo>
                  <a:pt x="0" y="4938"/>
                </a:lnTo>
                <a:cubicBezTo>
                  <a:pt x="0" y="4974"/>
                  <a:pt x="12" y="4998"/>
                  <a:pt x="36" y="5010"/>
                </a:cubicBezTo>
                <a:cubicBezTo>
                  <a:pt x="48" y="5010"/>
                  <a:pt x="60" y="5022"/>
                  <a:pt x="72" y="5022"/>
                </a:cubicBezTo>
                <a:cubicBezTo>
                  <a:pt x="84" y="5022"/>
                  <a:pt x="95" y="5010"/>
                  <a:pt x="107" y="4998"/>
                </a:cubicBezTo>
                <a:lnTo>
                  <a:pt x="3441" y="2569"/>
                </a:lnTo>
                <a:cubicBezTo>
                  <a:pt x="3453" y="2557"/>
                  <a:pt x="3465" y="2533"/>
                  <a:pt x="3465" y="2510"/>
                </a:cubicBezTo>
                <a:cubicBezTo>
                  <a:pt x="3465" y="2486"/>
                  <a:pt x="3453" y="2462"/>
                  <a:pt x="3441" y="2450"/>
                </a:cubicBezTo>
                <a:lnTo>
                  <a:pt x="107" y="9"/>
                </a:lnTo>
                <a:cubicBezTo>
                  <a:pt x="101" y="3"/>
                  <a:pt x="90" y="0"/>
                  <a:pt x="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7235246" y="2446925"/>
            <a:ext cx="260993" cy="759323"/>
          </a:xfrm>
          <a:custGeom>
            <a:avLst/>
            <a:gdLst/>
            <a:ahLst/>
            <a:cxnLst/>
            <a:rect l="l" t="t" r="r" b="b"/>
            <a:pathLst>
              <a:path w="1513" h="4402" extrusionOk="0">
                <a:moveTo>
                  <a:pt x="89" y="1"/>
                </a:moveTo>
                <a:cubicBezTo>
                  <a:pt x="64" y="1"/>
                  <a:pt x="39" y="9"/>
                  <a:pt x="24" y="32"/>
                </a:cubicBezTo>
                <a:cubicBezTo>
                  <a:pt x="1" y="67"/>
                  <a:pt x="12" y="115"/>
                  <a:pt x="48" y="139"/>
                </a:cubicBezTo>
                <a:cubicBezTo>
                  <a:pt x="870" y="639"/>
                  <a:pt x="1370" y="1496"/>
                  <a:pt x="1370" y="2461"/>
                </a:cubicBezTo>
                <a:cubicBezTo>
                  <a:pt x="1370" y="3127"/>
                  <a:pt x="1120" y="3770"/>
                  <a:pt x="667" y="4270"/>
                </a:cubicBezTo>
                <a:cubicBezTo>
                  <a:pt x="643" y="4306"/>
                  <a:pt x="643" y="4354"/>
                  <a:pt x="667" y="4377"/>
                </a:cubicBezTo>
                <a:cubicBezTo>
                  <a:pt x="691" y="4389"/>
                  <a:pt x="703" y="4401"/>
                  <a:pt x="727" y="4401"/>
                </a:cubicBezTo>
                <a:cubicBezTo>
                  <a:pt x="739" y="4401"/>
                  <a:pt x="763" y="4389"/>
                  <a:pt x="774" y="4377"/>
                </a:cubicBezTo>
                <a:cubicBezTo>
                  <a:pt x="1251" y="3854"/>
                  <a:pt x="1513" y="3163"/>
                  <a:pt x="1513" y="2461"/>
                </a:cubicBezTo>
                <a:cubicBezTo>
                  <a:pt x="1513" y="1449"/>
                  <a:pt x="1001" y="532"/>
                  <a:pt x="131" y="8"/>
                </a:cubicBezTo>
                <a:cubicBezTo>
                  <a:pt x="118" y="3"/>
                  <a:pt x="104" y="1"/>
                  <a:pt x="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8672657" y="3350942"/>
            <a:ext cx="299361" cy="322522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3225300" y="2577925"/>
            <a:ext cx="434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1"/>
          </p:nvPr>
        </p:nvSpPr>
        <p:spPr>
          <a:xfrm>
            <a:off x="3225300" y="3236700"/>
            <a:ext cx="3057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title" idx="2" hasCustomPrompt="1"/>
          </p:nvPr>
        </p:nvSpPr>
        <p:spPr>
          <a:xfrm>
            <a:off x="3225300" y="1880900"/>
            <a:ext cx="369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4"/>
          <p:cNvGrpSpPr/>
          <p:nvPr/>
        </p:nvGrpSpPr>
        <p:grpSpPr>
          <a:xfrm>
            <a:off x="336517" y="150871"/>
            <a:ext cx="8485767" cy="4856559"/>
            <a:chOff x="329117" y="143471"/>
            <a:chExt cx="8485767" cy="4856559"/>
          </a:xfrm>
        </p:grpSpPr>
        <p:grpSp>
          <p:nvGrpSpPr>
            <p:cNvPr id="158" name="Google Shape;158;p4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59" name="Google Shape;159;p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4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697475" y="589601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909125" y="1162300"/>
            <a:ext cx="7406100" cy="32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ncert One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9" name="Google Shape;169;p4"/>
          <p:cNvSpPr/>
          <p:nvPr/>
        </p:nvSpPr>
        <p:spPr>
          <a:xfrm>
            <a:off x="67218" y="3198757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586636" y="3879365"/>
            <a:ext cx="253192" cy="271427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-158698" y="4203918"/>
            <a:ext cx="751197" cy="809316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247689" y="1775401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586625" y="2710939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>
            <a:spLocks noGrp="1"/>
          </p:cNvSpPr>
          <p:nvPr>
            <p:ph type="title"/>
          </p:nvPr>
        </p:nvSpPr>
        <p:spPr>
          <a:xfrm>
            <a:off x="797325" y="671225"/>
            <a:ext cx="34893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9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292" name="Google Shape;292;p9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93" name="Google Shape;293;p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9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9"/>
          <p:cNvSpPr txBox="1">
            <a:spLocks noGrp="1"/>
          </p:cNvSpPr>
          <p:nvPr>
            <p:ph type="subTitle" idx="1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301" name="Google Shape;301;p9"/>
          <p:cNvSpPr txBox="1">
            <a:spLocks noGrp="1"/>
          </p:cNvSpPr>
          <p:nvPr>
            <p:ph type="body" idx="2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title"/>
          </p:nvPr>
        </p:nvSpPr>
        <p:spPr>
          <a:xfrm>
            <a:off x="697475" y="575845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9"/>
          <p:cNvSpPr/>
          <p:nvPr/>
        </p:nvSpPr>
        <p:spPr>
          <a:xfrm>
            <a:off x="247705" y="3352582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9"/>
          <p:cNvSpPr/>
          <p:nvPr/>
        </p:nvSpPr>
        <p:spPr>
          <a:xfrm>
            <a:off x="1283402" y="3352568"/>
            <a:ext cx="751197" cy="809316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162303" y="1055606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872239" y="1592726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1110525" y="286476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3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52" name="Google Shape;352;p13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53" name="Google Shape;353;p1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13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/>
          <p:nvPr/>
        </p:nvSpPr>
        <p:spPr>
          <a:xfrm>
            <a:off x="1074049" y="2338638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1074049" y="3684513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5233249" y="2338638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5233249" y="3684513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5233249" y="982163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074049" y="992763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/>
          </p:nvPr>
        </p:nvSpPr>
        <p:spPr>
          <a:xfrm>
            <a:off x="1484700" y="977961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1"/>
          </p:nvPr>
        </p:nvSpPr>
        <p:spPr>
          <a:xfrm>
            <a:off x="1484700" y="1289369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2" hasCustomPrompt="1"/>
          </p:nvPr>
        </p:nvSpPr>
        <p:spPr>
          <a:xfrm>
            <a:off x="947300" y="1030161"/>
            <a:ext cx="4968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3"/>
          </p:nvPr>
        </p:nvSpPr>
        <p:spPr>
          <a:xfrm>
            <a:off x="5645353" y="977961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subTitle" idx="4"/>
          </p:nvPr>
        </p:nvSpPr>
        <p:spPr>
          <a:xfrm>
            <a:off x="5645353" y="1313769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5" hasCustomPrompt="1"/>
          </p:nvPr>
        </p:nvSpPr>
        <p:spPr>
          <a:xfrm>
            <a:off x="5131893" y="1029343"/>
            <a:ext cx="493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6"/>
          </p:nvPr>
        </p:nvSpPr>
        <p:spPr>
          <a:xfrm>
            <a:off x="1484700" y="2338636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subTitle" idx="7"/>
          </p:nvPr>
        </p:nvSpPr>
        <p:spPr>
          <a:xfrm>
            <a:off x="1484700" y="2650044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title" idx="8" hasCustomPrompt="1"/>
          </p:nvPr>
        </p:nvSpPr>
        <p:spPr>
          <a:xfrm>
            <a:off x="974350" y="2381782"/>
            <a:ext cx="493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9"/>
          </p:nvPr>
        </p:nvSpPr>
        <p:spPr>
          <a:xfrm>
            <a:off x="5645353" y="2338636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13"/>
          </p:nvPr>
        </p:nvSpPr>
        <p:spPr>
          <a:xfrm>
            <a:off x="5645353" y="2650044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14" hasCustomPrompt="1"/>
          </p:nvPr>
        </p:nvSpPr>
        <p:spPr>
          <a:xfrm>
            <a:off x="5131893" y="2390018"/>
            <a:ext cx="493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15"/>
          </p:nvPr>
        </p:nvSpPr>
        <p:spPr>
          <a:xfrm>
            <a:off x="1484700" y="3699311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16"/>
          </p:nvPr>
        </p:nvSpPr>
        <p:spPr>
          <a:xfrm>
            <a:off x="1484700" y="4010719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idx="17" hasCustomPrompt="1"/>
          </p:nvPr>
        </p:nvSpPr>
        <p:spPr>
          <a:xfrm>
            <a:off x="974350" y="3742457"/>
            <a:ext cx="493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18"/>
          </p:nvPr>
        </p:nvSpPr>
        <p:spPr>
          <a:xfrm>
            <a:off x="5645353" y="3699311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9"/>
          </p:nvPr>
        </p:nvSpPr>
        <p:spPr>
          <a:xfrm>
            <a:off x="5645353" y="4010719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0" hasCustomPrompt="1"/>
          </p:nvPr>
        </p:nvSpPr>
        <p:spPr>
          <a:xfrm>
            <a:off x="5131893" y="3750693"/>
            <a:ext cx="493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/>
          <p:nvPr/>
        </p:nvSpPr>
        <p:spPr>
          <a:xfrm>
            <a:off x="8334813" y="1543289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3"/>
          <p:cNvSpPr/>
          <p:nvPr/>
        </p:nvSpPr>
        <p:spPr>
          <a:xfrm>
            <a:off x="8822286" y="2067215"/>
            <a:ext cx="253192" cy="271427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8122940" y="647781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3"/>
          <p:cNvSpPr/>
          <p:nvPr/>
        </p:nvSpPr>
        <p:spPr>
          <a:xfrm>
            <a:off x="8832877" y="1184901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2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4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5" name="Google Shape;395;p14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14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399" name="Google Shape;399;p14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14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01" name="Google Shape;401;p14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14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4335560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4"/>
          <p:cNvGrpSpPr/>
          <p:nvPr/>
        </p:nvGrpSpPr>
        <p:grpSpPr>
          <a:xfrm>
            <a:off x="4815674" y="1380150"/>
            <a:ext cx="3615093" cy="2964328"/>
            <a:chOff x="956924" y="1380150"/>
            <a:chExt cx="3615093" cy="2964328"/>
          </a:xfrm>
        </p:grpSpPr>
        <p:sp>
          <p:nvSpPr>
            <p:cNvPr id="422" name="Google Shape;422;p14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14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24" name="Google Shape;424;p14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4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14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335560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14"/>
          <p:cNvSpPr txBox="1">
            <a:spLocks noGrp="1"/>
          </p:cNvSpPr>
          <p:nvPr>
            <p:ph type="title"/>
          </p:nvPr>
        </p:nvSpPr>
        <p:spPr>
          <a:xfrm>
            <a:off x="697475" y="596167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title" idx="2"/>
          </p:nvPr>
        </p:nvSpPr>
        <p:spPr>
          <a:xfrm>
            <a:off x="1231566" y="312347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6" name="Google Shape;446;p14"/>
          <p:cNvSpPr txBox="1">
            <a:spLocks noGrp="1"/>
          </p:cNvSpPr>
          <p:nvPr>
            <p:ph type="subTitle" idx="1"/>
          </p:nvPr>
        </p:nvSpPr>
        <p:spPr>
          <a:xfrm>
            <a:off x="1231566" y="3434882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7" name="Google Shape;447;p14"/>
          <p:cNvSpPr txBox="1">
            <a:spLocks noGrp="1"/>
          </p:cNvSpPr>
          <p:nvPr>
            <p:ph type="title" idx="3"/>
          </p:nvPr>
        </p:nvSpPr>
        <p:spPr>
          <a:xfrm>
            <a:off x="5362215" y="312347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subTitle" idx="4"/>
          </p:nvPr>
        </p:nvSpPr>
        <p:spPr>
          <a:xfrm>
            <a:off x="5362215" y="3434882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9" name="Google Shape;449;p14"/>
          <p:cNvSpPr txBox="1">
            <a:spLocks noGrp="1"/>
          </p:cNvSpPr>
          <p:nvPr>
            <p:ph type="title" idx="5"/>
          </p:nvPr>
        </p:nvSpPr>
        <p:spPr>
          <a:xfrm>
            <a:off x="1231566" y="179175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6"/>
          </p:nvPr>
        </p:nvSpPr>
        <p:spPr>
          <a:xfrm>
            <a:off x="1231566" y="2103161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1" name="Google Shape;451;p14"/>
          <p:cNvSpPr txBox="1">
            <a:spLocks noGrp="1"/>
          </p:cNvSpPr>
          <p:nvPr>
            <p:ph type="title" idx="7"/>
          </p:nvPr>
        </p:nvSpPr>
        <p:spPr>
          <a:xfrm>
            <a:off x="5362215" y="179175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2" name="Google Shape;452;p14"/>
          <p:cNvSpPr txBox="1">
            <a:spLocks noGrp="1"/>
          </p:cNvSpPr>
          <p:nvPr>
            <p:ph type="subTitle" idx="8"/>
          </p:nvPr>
        </p:nvSpPr>
        <p:spPr>
          <a:xfrm>
            <a:off x="5362215" y="2103161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3" name="Google Shape;453;p14"/>
          <p:cNvSpPr/>
          <p:nvPr/>
        </p:nvSpPr>
        <p:spPr>
          <a:xfrm>
            <a:off x="7984368" y="2391232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4"/>
          <p:cNvSpPr/>
          <p:nvPr/>
        </p:nvSpPr>
        <p:spPr>
          <a:xfrm>
            <a:off x="8110838" y="98976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4"/>
          <p:cNvSpPr/>
          <p:nvPr/>
        </p:nvSpPr>
        <p:spPr>
          <a:xfrm>
            <a:off x="7898965" y="94256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4"/>
          <p:cNvSpPr/>
          <p:nvPr/>
        </p:nvSpPr>
        <p:spPr>
          <a:xfrm>
            <a:off x="8608902" y="631376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4"/>
          <p:cNvSpPr/>
          <p:nvPr/>
        </p:nvSpPr>
        <p:spPr>
          <a:xfrm>
            <a:off x="8889338" y="190341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4"/>
          <p:cNvSpPr/>
          <p:nvPr/>
        </p:nvSpPr>
        <p:spPr>
          <a:xfrm rot="10800000">
            <a:off x="761331" y="2401206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4"/>
          <p:cNvSpPr/>
          <p:nvPr/>
        </p:nvSpPr>
        <p:spPr>
          <a:xfrm rot="10800000">
            <a:off x="778490" y="3980987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4"/>
          <p:cNvSpPr/>
          <p:nvPr/>
        </p:nvSpPr>
        <p:spPr>
          <a:xfrm rot="10800000">
            <a:off x="822215" y="4772130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4"/>
          <p:cNvSpPr/>
          <p:nvPr/>
        </p:nvSpPr>
        <p:spPr>
          <a:xfrm rot="10800000">
            <a:off x="2404" y="4116678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4"/>
          <p:cNvSpPr/>
          <p:nvPr/>
        </p:nvSpPr>
        <p:spPr>
          <a:xfrm rot="10800000">
            <a:off x="-10" y="3067337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TITLE_AND_DESCRIPTION_1_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6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07" name="Google Shape;507;p1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08" name="Google Shape;508;p1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6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 txBox="1">
            <a:spLocks noGrp="1"/>
          </p:cNvSpPr>
          <p:nvPr>
            <p:ph type="title" idx="2"/>
          </p:nvPr>
        </p:nvSpPr>
        <p:spPr>
          <a:xfrm>
            <a:off x="1005350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7" name="Google Shape;517;p16"/>
          <p:cNvSpPr txBox="1">
            <a:spLocks noGrp="1"/>
          </p:cNvSpPr>
          <p:nvPr>
            <p:ph type="subTitle" idx="1"/>
          </p:nvPr>
        </p:nvSpPr>
        <p:spPr>
          <a:xfrm>
            <a:off x="1005350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title" idx="3"/>
          </p:nvPr>
        </p:nvSpPr>
        <p:spPr>
          <a:xfrm>
            <a:off x="3445494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9" name="Google Shape;519;p16"/>
          <p:cNvSpPr txBox="1">
            <a:spLocks noGrp="1"/>
          </p:cNvSpPr>
          <p:nvPr>
            <p:ph type="subTitle" idx="4"/>
          </p:nvPr>
        </p:nvSpPr>
        <p:spPr>
          <a:xfrm>
            <a:off x="3445494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0" name="Google Shape;520;p16"/>
          <p:cNvSpPr txBox="1">
            <a:spLocks noGrp="1"/>
          </p:cNvSpPr>
          <p:nvPr>
            <p:ph type="title" idx="5"/>
          </p:nvPr>
        </p:nvSpPr>
        <p:spPr>
          <a:xfrm>
            <a:off x="5885639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6"/>
          </p:nvPr>
        </p:nvSpPr>
        <p:spPr>
          <a:xfrm>
            <a:off x="5885639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title" idx="7"/>
          </p:nvPr>
        </p:nvSpPr>
        <p:spPr>
          <a:xfrm>
            <a:off x="1005350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3" name="Google Shape;523;p16"/>
          <p:cNvSpPr txBox="1">
            <a:spLocks noGrp="1"/>
          </p:cNvSpPr>
          <p:nvPr>
            <p:ph type="subTitle" idx="8"/>
          </p:nvPr>
        </p:nvSpPr>
        <p:spPr>
          <a:xfrm>
            <a:off x="1005350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4" name="Google Shape;524;p16"/>
          <p:cNvSpPr txBox="1">
            <a:spLocks noGrp="1"/>
          </p:cNvSpPr>
          <p:nvPr>
            <p:ph type="title" idx="9"/>
          </p:nvPr>
        </p:nvSpPr>
        <p:spPr>
          <a:xfrm>
            <a:off x="3445494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5" name="Google Shape;525;p16"/>
          <p:cNvSpPr txBox="1">
            <a:spLocks noGrp="1"/>
          </p:cNvSpPr>
          <p:nvPr>
            <p:ph type="subTitle" idx="13"/>
          </p:nvPr>
        </p:nvSpPr>
        <p:spPr>
          <a:xfrm>
            <a:off x="3445494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6" name="Google Shape;526;p16"/>
          <p:cNvSpPr txBox="1">
            <a:spLocks noGrp="1"/>
          </p:cNvSpPr>
          <p:nvPr>
            <p:ph type="title" idx="14"/>
          </p:nvPr>
        </p:nvSpPr>
        <p:spPr>
          <a:xfrm>
            <a:off x="5885639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7" name="Google Shape;527;p16"/>
          <p:cNvSpPr txBox="1">
            <a:spLocks noGrp="1"/>
          </p:cNvSpPr>
          <p:nvPr>
            <p:ph type="subTitle" idx="15"/>
          </p:nvPr>
        </p:nvSpPr>
        <p:spPr>
          <a:xfrm>
            <a:off x="5885639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 b="1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8"/>
          <p:cNvSpPr txBox="1">
            <a:spLocks noGrp="1"/>
          </p:cNvSpPr>
          <p:nvPr>
            <p:ph type="ctrTitle"/>
          </p:nvPr>
        </p:nvSpPr>
        <p:spPr>
          <a:xfrm>
            <a:off x="2196862" y="1942529"/>
            <a:ext cx="4836000" cy="17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Toán</a:t>
            </a:r>
            <a:br>
              <a:rPr lang="en-US" dirty="0" smtClean="0"/>
            </a:br>
            <a:r>
              <a:rPr lang="en-US" sz="3600" dirty="0" smtClean="0">
                <a:latin typeface="Trebuchet MS" panose="020B0603020202020204" pitchFamily="34" charset="0"/>
              </a:rPr>
              <a:t>Chia số có bốn chữ số cho số có một chữ số (tiếp theo)</a:t>
            </a:r>
            <a:endParaRPr sz="3600" dirty="0">
              <a:latin typeface="Trebuchet MS" panose="020B0603020202020204" pitchFamily="34" charset="0"/>
            </a:endParaRPr>
          </a:p>
        </p:txBody>
      </p:sp>
      <p:sp>
        <p:nvSpPr>
          <p:cNvPr id="737" name="Google Shape;737;p28"/>
          <p:cNvSpPr txBox="1">
            <a:spLocks noGrp="1"/>
          </p:cNvSpPr>
          <p:nvPr>
            <p:ph type="subTitle" idx="1"/>
          </p:nvPr>
        </p:nvSpPr>
        <p:spPr>
          <a:xfrm>
            <a:off x="2343109" y="3778523"/>
            <a:ext cx="43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SGK/T119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6721"/>
              </p:ext>
            </p:extLst>
          </p:nvPr>
        </p:nvGraphicFramePr>
        <p:xfrm>
          <a:off x="1115287" y="650586"/>
          <a:ext cx="7038111" cy="4094596"/>
        </p:xfrm>
        <a:graphic>
          <a:graphicData uri="http://schemas.openxmlformats.org/drawingml/2006/table">
            <a:tbl>
              <a:tblPr firstRow="1" bandRow="1">
                <a:tableStyleId>{E87C6F66-1814-48C5-BC52-44B579B4E755}</a:tableStyleId>
              </a:tblPr>
              <a:tblGrid>
                <a:gridCol w="7038111">
                  <a:extLst>
                    <a:ext uri="{9D8B030D-6E8A-4147-A177-3AD203B41FA5}">
                      <a16:colId xmlns:a16="http://schemas.microsoft.com/office/drawing/2014/main" val="1767030749"/>
                    </a:ext>
                  </a:extLst>
                </a:gridCol>
              </a:tblGrid>
              <a:tr h="4094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86218"/>
                  </a:ext>
                </a:extLst>
              </a:tr>
            </a:tbl>
          </a:graphicData>
        </a:graphic>
      </p:graphicFrame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310986" y="930234"/>
            <a:ext cx="222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a) 4218 : 6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= ?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511136" y="158147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539586" y="1581475"/>
            <a:ext cx="742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4218</a:t>
            </a:r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2339686" y="1524325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V="1">
            <a:off x="2339686" y="1914850"/>
            <a:ext cx="628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677699" y="1588619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1542184" y="1588619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1801524" y="158147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1939636" y="158147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2339686" y="192437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1646742" y="1856509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1825336" y="186722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1813430" y="2119637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1956305" y="2119637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2481371" y="1924375"/>
            <a:ext cx="3524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2625436" y="192437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1939636" y="2395862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3311236" y="1383038"/>
            <a:ext cx="3714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</a:rPr>
              <a:t>* 42 chia 6 được 7, viết 7.</a:t>
            </a: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3539836" y="1707101"/>
            <a:ext cx="434340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42; 42 </a:t>
            </a:r>
            <a:r>
              <a:rPr lang="en-US" alt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42 </a:t>
            </a:r>
            <a:r>
              <a:rPr lang="en-US" alt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3311236" y="2005380"/>
            <a:ext cx="4000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</a:rPr>
              <a:t>* Hạ 1; 1 chia 6 được 0, viết 0. </a:t>
            </a: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3517112" y="2310592"/>
            <a:ext cx="4400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35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0 nhân 6 bằng 0; 1 trừ 0 bằng 1.</a:t>
            </a: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311236" y="2623283"/>
            <a:ext cx="4972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</a:rPr>
              <a:t>* Hạ 8 được 18, 18 chia 6 được 3, viết 3.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3482686" y="2956617"/>
            <a:ext cx="440055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3 nhân 6 bằng 18, 18 trừ 18 bằng </a:t>
            </a:r>
            <a:r>
              <a:rPr lang="en-US" alt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0.</a:t>
            </a:r>
            <a:endParaRPr lang="en-US" altLang="en-US" sz="2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1396711" y="326028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4218 : 6 = 703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61201"/>
              </p:ext>
            </p:extLst>
          </p:nvPr>
        </p:nvGraphicFramePr>
        <p:xfrm>
          <a:off x="845123" y="643658"/>
          <a:ext cx="7038111" cy="4094596"/>
        </p:xfrm>
        <a:graphic>
          <a:graphicData uri="http://schemas.openxmlformats.org/drawingml/2006/table">
            <a:tbl>
              <a:tblPr firstRow="1" bandRow="1">
                <a:tableStyleId>{E87C6F66-1814-48C5-BC52-44B579B4E755}</a:tableStyleId>
              </a:tblPr>
              <a:tblGrid>
                <a:gridCol w="7038111">
                  <a:extLst>
                    <a:ext uri="{9D8B030D-6E8A-4147-A177-3AD203B41FA5}">
                      <a16:colId xmlns:a16="http://schemas.microsoft.com/office/drawing/2014/main" val="1767030749"/>
                    </a:ext>
                  </a:extLst>
                </a:gridCol>
              </a:tblGrid>
              <a:tr h="4094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86218"/>
                  </a:ext>
                </a:extLst>
              </a:tr>
            </a:tbl>
          </a:graphicData>
        </a:graphic>
      </p:graphicFrame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184564" y="917863"/>
            <a:ext cx="2457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b) 2407 : 4 = ?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230583" y="1607654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1266177" y="1640992"/>
            <a:ext cx="742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2407      </a:t>
            </a:r>
          </a:p>
        </p:txBody>
      </p:sp>
      <p:grpSp>
        <p:nvGrpSpPr>
          <p:cNvPr id="42" name="Group 30"/>
          <p:cNvGrpSpPr>
            <a:grpSpLocks/>
          </p:cNvGrpSpPr>
          <p:nvPr/>
        </p:nvGrpSpPr>
        <p:grpSpPr bwMode="auto">
          <a:xfrm>
            <a:off x="2066277" y="1624323"/>
            <a:ext cx="800100" cy="800100"/>
            <a:chOff x="1104" y="2640"/>
            <a:chExt cx="672" cy="672"/>
          </a:xfrm>
        </p:grpSpPr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1104" y="264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1104" y="292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268558" y="1640992"/>
            <a:ext cx="514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1397146" y="164099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2163908" y="1967223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3299114" y="1546513"/>
            <a:ext cx="36350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</a:rPr>
              <a:t>* 24 chia 4 được 6, viết 6.</a:t>
            </a: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2161527" y="1967223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1413815" y="1967223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3551527" y="1896557"/>
            <a:ext cx="422910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24; 24 </a:t>
            </a:r>
            <a:r>
              <a:rPr lang="en-US" alt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24 </a:t>
            </a:r>
            <a:r>
              <a:rPr lang="en-US" alt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1535258" y="1640992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1551927" y="1960079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2328215" y="1969604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3296733" y="2249133"/>
            <a:ext cx="4114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</a:rPr>
              <a:t>* Hạ 0; 0 chia 4 được 0, viết 0.</a:t>
            </a: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2328215" y="1967223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1551927" y="2252973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1673154" y="1640992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1669259" y="2262498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3561052" y="2575213"/>
            <a:ext cx="4000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0 nhân 4 bằng 0, 0 trừ 0 bằng 0.</a:t>
            </a:r>
          </a:p>
        </p:txBody>
      </p:sp>
      <p:sp>
        <p:nvSpPr>
          <p:cNvPr id="61" name="Text Box 52"/>
          <p:cNvSpPr txBox="1">
            <a:spLocks noChangeArrowheads="1"/>
          </p:cNvSpPr>
          <p:nvPr/>
        </p:nvSpPr>
        <p:spPr bwMode="auto">
          <a:xfrm>
            <a:off x="2473471" y="1967223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53"/>
          <p:cNvSpPr txBox="1">
            <a:spLocks noChangeArrowheads="1"/>
          </p:cNvSpPr>
          <p:nvPr/>
        </p:nvSpPr>
        <p:spPr bwMode="auto">
          <a:xfrm>
            <a:off x="3296733" y="2907236"/>
            <a:ext cx="4114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</a:rPr>
              <a:t>* Hạ 7; 7 chia 4 được 1, viết 1.</a:t>
            </a:r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2475852" y="1967223"/>
            <a:ext cx="3193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4" name="Text Box 55"/>
          <p:cNvSpPr txBox="1">
            <a:spLocks noChangeArrowheads="1"/>
          </p:cNvSpPr>
          <p:nvPr/>
        </p:nvSpPr>
        <p:spPr bwMode="auto">
          <a:xfrm>
            <a:off x="1716233" y="2545867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3561052" y="3259823"/>
            <a:ext cx="40576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</a:rPr>
              <a:t>1 nhân 4 bằng 4; 7 trừ 4 bằng 3.</a:t>
            </a:r>
          </a:p>
        </p:txBody>
      </p:sp>
      <p:sp>
        <p:nvSpPr>
          <p:cNvPr id="66" name="Text Box 57"/>
          <p:cNvSpPr txBox="1">
            <a:spLocks noChangeArrowheads="1"/>
          </p:cNvSpPr>
          <p:nvPr/>
        </p:nvSpPr>
        <p:spPr bwMode="auto">
          <a:xfrm>
            <a:off x="845123" y="3538076"/>
            <a:ext cx="2958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2407 : 4 = 601 (dư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1"/>
          <p:cNvSpPr txBox="1">
            <a:spLocks noGrp="1"/>
          </p:cNvSpPr>
          <p:nvPr>
            <p:ph type="title" idx="2"/>
          </p:nvPr>
        </p:nvSpPr>
        <p:spPr>
          <a:xfrm>
            <a:off x="2823519" y="2414300"/>
            <a:ext cx="3743535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FS Maksim" panose="02000503000000020004" pitchFamily="2" charset="0"/>
              </a:rPr>
              <a:t>L</a:t>
            </a:r>
            <a:r>
              <a:rPr lang="en" sz="6600" dirty="0" smtClean="0">
                <a:latin typeface="FS Maksim" panose="02000503000000020004" pitchFamily="2" charset="0"/>
              </a:rPr>
              <a:t>uyện tập</a:t>
            </a:r>
            <a:endParaRPr sz="6600" dirty="0">
              <a:latin typeface="FS Maksim" panose="020005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7475" y="1614536"/>
            <a:ext cx="368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a) 3224 : 4       1516 : 3 </a:t>
            </a:r>
            <a:endParaRPr lang="en-US" sz="2800" dirty="0"/>
          </a:p>
        </p:txBody>
      </p:sp>
      <p:sp>
        <p:nvSpPr>
          <p:cNvPr id="23" name="Google Shape;859;p36"/>
          <p:cNvSpPr txBox="1">
            <a:spLocks noGrp="1"/>
          </p:cNvSpPr>
          <p:nvPr>
            <p:ph type="title"/>
          </p:nvPr>
        </p:nvSpPr>
        <p:spPr>
          <a:xfrm>
            <a:off x="697475" y="595017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FS Maksim" panose="02000503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B</a:t>
            </a:r>
            <a:r>
              <a:rPr lang="en" sz="3600" dirty="0" smtClean="0">
                <a:latin typeface="FS Maksim" panose="02000503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ài 1: Đặt tính rồi tính:</a:t>
            </a:r>
            <a:endParaRPr sz="3600" dirty="0">
              <a:latin typeface="FS Maksim" panose="02000503000000020004" pitchFamily="2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306" y="1635080"/>
            <a:ext cx="3682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b) 2819 : 7   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1865 : 6                                                           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078112" y="2250729"/>
            <a:ext cx="90844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3224   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935959" y="2240013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331119" y="2893212"/>
            <a:ext cx="3190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907382" y="2578891"/>
            <a:ext cx="2928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pSp>
        <p:nvGrpSpPr>
          <p:cNvPr id="29" name="Group 43"/>
          <p:cNvGrpSpPr>
            <a:grpSpLocks/>
          </p:cNvGrpSpPr>
          <p:nvPr/>
        </p:nvGrpSpPr>
        <p:grpSpPr bwMode="auto">
          <a:xfrm>
            <a:off x="1870473" y="2324100"/>
            <a:ext cx="685800" cy="685800"/>
            <a:chOff x="1392" y="3120"/>
            <a:chExt cx="816" cy="576"/>
          </a:xfrm>
        </p:grpSpPr>
        <p:sp>
          <p:nvSpPr>
            <p:cNvPr id="30" name="Line 44"/>
            <p:cNvSpPr>
              <a:spLocks noChangeShapeType="1"/>
            </p:cNvSpPr>
            <p:nvPr/>
          </p:nvSpPr>
          <p:spPr bwMode="auto">
            <a:xfrm>
              <a:off x="1392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>
              <a:off x="1392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90626" y="2588414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76376" y="3236851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338263" y="2572936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75184" y="2901547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63353" y="2574129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21706" y="2584845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2812258" y="2259834"/>
            <a:ext cx="1067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1516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668316" y="2244358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3215872" y="3228936"/>
            <a:ext cx="2762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3568304" y="2339608"/>
            <a:ext cx="685800" cy="685800"/>
            <a:chOff x="1392" y="3120"/>
            <a:chExt cx="816" cy="576"/>
          </a:xfrm>
        </p:grpSpPr>
        <p:sp>
          <p:nvSpPr>
            <p:cNvPr id="42" name="Line 48"/>
            <p:cNvSpPr>
              <a:spLocks noChangeShapeType="1"/>
            </p:cNvSpPr>
            <p:nvPr/>
          </p:nvSpPr>
          <p:spPr bwMode="auto">
            <a:xfrm>
              <a:off x="1392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>
              <a:off x="1392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939652" y="2572936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83716" y="2901547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98005" y="2587223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236116" y="2901547"/>
            <a:ext cx="2214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3564732" y="2609910"/>
            <a:ext cx="2928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730825" y="2609850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87391" y="2613448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123249" y="2276382"/>
            <a:ext cx="7762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2819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5843577" y="2262243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53" name="Group 60"/>
          <p:cNvGrpSpPr>
            <a:grpSpLocks/>
          </p:cNvGrpSpPr>
          <p:nvPr/>
        </p:nvGrpSpPr>
        <p:grpSpPr bwMode="auto">
          <a:xfrm>
            <a:off x="5793571" y="2365828"/>
            <a:ext cx="628650" cy="628650"/>
            <a:chOff x="3840" y="2640"/>
            <a:chExt cx="528" cy="528"/>
          </a:xfrm>
        </p:grpSpPr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3840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>
              <a:off x="3840" y="288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6724632" y="2284824"/>
            <a:ext cx="80962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1865</a:t>
            </a: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7481878" y="2259834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58" name="Group 69"/>
          <p:cNvGrpSpPr>
            <a:grpSpLocks/>
          </p:cNvGrpSpPr>
          <p:nvPr/>
        </p:nvGrpSpPr>
        <p:grpSpPr bwMode="auto">
          <a:xfrm>
            <a:off x="7383056" y="2320557"/>
            <a:ext cx="628650" cy="742950"/>
            <a:chOff x="5136" y="2640"/>
            <a:chExt cx="624" cy="624"/>
          </a:xfrm>
        </p:grpSpPr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5136" y="264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>
              <a:off x="5136" y="29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5366734" y="2901516"/>
            <a:ext cx="3190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250645" y="2584845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507824" y="3236851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407808" y="2584845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510799" y="2905088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6" name="Text Box 26"/>
          <p:cNvSpPr txBox="1">
            <a:spLocks noChangeArrowheads="1"/>
          </p:cNvSpPr>
          <p:nvPr/>
        </p:nvSpPr>
        <p:spPr bwMode="auto">
          <a:xfrm>
            <a:off x="6974582" y="2938555"/>
            <a:ext cx="2572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847280" y="2643282"/>
            <a:ext cx="26192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106829" y="3261265"/>
            <a:ext cx="26192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975866" y="2649236"/>
            <a:ext cx="26192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111598" y="2945699"/>
            <a:ext cx="26192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5792379" y="2576531"/>
            <a:ext cx="2928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955494" y="2573509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120993" y="2573468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7360435" y="2650356"/>
            <a:ext cx="2928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7481878" y="2636068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618800" y="2632497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51197"/>
              </p:ext>
            </p:extLst>
          </p:nvPr>
        </p:nvGraphicFramePr>
        <p:xfrm>
          <a:off x="1399305" y="685222"/>
          <a:ext cx="7038111" cy="4094596"/>
        </p:xfrm>
        <a:graphic>
          <a:graphicData uri="http://schemas.openxmlformats.org/drawingml/2006/table">
            <a:tbl>
              <a:tblPr firstRow="1" bandRow="1">
                <a:tableStyleId>{E87C6F66-1814-48C5-BC52-44B579B4E755}</a:tableStyleId>
              </a:tblPr>
              <a:tblGrid>
                <a:gridCol w="7038111">
                  <a:extLst>
                    <a:ext uri="{9D8B030D-6E8A-4147-A177-3AD203B41FA5}">
                      <a16:colId xmlns:a16="http://schemas.microsoft.com/office/drawing/2014/main" val="1767030749"/>
                    </a:ext>
                  </a:extLst>
                </a:gridCol>
              </a:tblGrid>
              <a:tr h="4094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8621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37851" y="685222"/>
                <a:ext cx="6761017" cy="1755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sz="2400" b="1" dirty="0" smtClean="0">
                    <a:latin typeface="Times New Roman" panose="02020603050405020304" pitchFamily="18" charset="0"/>
                  </a:rPr>
                  <a:t>Bài 2: Một </a:t>
                </a:r>
                <a:r>
                  <a:rPr lang="en-US" altLang="en-US" sz="2400" b="1" dirty="0">
                    <a:latin typeface="Times New Roman" panose="02020603050405020304" pitchFamily="18" charset="0"/>
                  </a:rPr>
                  <a:t>đội công nhân phải sửa quãng đường </a:t>
                </a:r>
                <a:r>
                  <a:rPr lang="en-US" altLang="en-US" sz="2400" b="1" dirty="0" smtClean="0">
                    <a:latin typeface="Times New Roman" panose="02020603050405020304" pitchFamily="18" charset="0"/>
                  </a:rPr>
                  <a:t>dài </a:t>
                </a:r>
                <a:r>
                  <a:rPr lang="en-US" altLang="en-US" sz="2400" b="1" dirty="0">
                    <a:latin typeface="Times New Roman" panose="02020603050405020304" pitchFamily="18" charset="0"/>
                  </a:rPr>
                  <a:t>1215m, đội đã sửa </a:t>
                </a:r>
                <a:r>
                  <a:rPr lang="en-US" altLang="en-US" sz="2400" b="1" dirty="0" smtClean="0">
                    <a:latin typeface="Times New Roman" panose="02020603050405020304" pitchFamily="18" charset="0"/>
                  </a:rPr>
                  <a:t>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400" b="1" dirty="0" smtClean="0">
                    <a:latin typeface="Times New Roman" panose="02020603050405020304" pitchFamily="18" charset="0"/>
                  </a:rPr>
                  <a:t> quãng </a:t>
                </a:r>
                <a:r>
                  <a:rPr lang="en-US" altLang="en-US" sz="2400" b="1" dirty="0">
                    <a:latin typeface="Times New Roman" panose="02020603050405020304" pitchFamily="18" charset="0"/>
                  </a:rPr>
                  <a:t>đường. </a:t>
                </a:r>
                <a:endParaRPr lang="en-US" altLang="en-US" sz="2400" b="1" dirty="0" smtClean="0"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en-US" sz="2400" b="1" dirty="0" smtClean="0">
                    <a:latin typeface="Times New Roman" panose="02020603050405020304" pitchFamily="18" charset="0"/>
                  </a:rPr>
                  <a:t>Hỏi </a:t>
                </a:r>
                <a:r>
                  <a:rPr lang="en-US" altLang="en-US" sz="2400" b="1" dirty="0">
                    <a:latin typeface="Times New Roman" panose="02020603050405020304" pitchFamily="18" charset="0"/>
                  </a:rPr>
                  <a:t>đội công nhân đó còn phải sửa bao </a:t>
                </a:r>
                <a:r>
                  <a:rPr lang="en-US" altLang="en-US" sz="2400" b="1" dirty="0" smtClean="0">
                    <a:latin typeface="Times New Roman" panose="02020603050405020304" pitchFamily="18" charset="0"/>
                  </a:rPr>
                  <a:t>nhiêu mét </a:t>
                </a:r>
                <a:r>
                  <a:rPr lang="en-US" altLang="en-US" sz="2400" b="1" dirty="0">
                    <a:latin typeface="Times New Roman" panose="02020603050405020304" pitchFamily="18" charset="0"/>
                  </a:rPr>
                  <a:t>đường nữa ?                </a:t>
                </a:r>
                <a:endParaRPr lang="en-US" altLang="en-US" sz="2400" b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51" y="685222"/>
                <a:ext cx="6761017" cy="1755352"/>
              </a:xfrm>
              <a:prstGeom prst="rect">
                <a:avLst/>
              </a:prstGeom>
              <a:blipFill>
                <a:blip r:embed="rId3"/>
                <a:stretch>
                  <a:fillRect l="-1353" t="-2778" r="-180" b="-5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5898356" y="40351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grpSp>
        <p:nvGrpSpPr>
          <p:cNvPr id="37" name="Group 70"/>
          <p:cNvGrpSpPr>
            <a:grpSpLocks/>
          </p:cNvGrpSpPr>
          <p:nvPr/>
        </p:nvGrpSpPr>
        <p:grpSpPr bwMode="auto">
          <a:xfrm>
            <a:off x="4068366" y="3562455"/>
            <a:ext cx="1085850" cy="425053"/>
            <a:chOff x="2496" y="3840"/>
            <a:chExt cx="912" cy="357"/>
          </a:xfrm>
        </p:grpSpPr>
        <p:sp>
          <p:nvSpPr>
            <p:cNvPr id="38" name="AutoShape 42"/>
            <p:cNvSpPr>
              <a:spLocks/>
            </p:cNvSpPr>
            <p:nvPr/>
          </p:nvSpPr>
          <p:spPr bwMode="auto">
            <a:xfrm rot="5400000">
              <a:off x="2880" y="3456"/>
              <a:ext cx="144" cy="912"/>
            </a:xfrm>
            <a:prstGeom prst="rightBrace">
              <a:avLst>
                <a:gd name="adj1" fmla="val 52778"/>
                <a:gd name="adj2" fmla="val 52301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39" name="Text Box 43"/>
            <p:cNvSpPr txBox="1">
              <a:spLocks noChangeArrowheads="1"/>
            </p:cNvSpPr>
            <p:nvPr/>
          </p:nvSpPr>
          <p:spPr bwMode="auto">
            <a:xfrm>
              <a:off x="2640" y="3945"/>
              <a:ext cx="6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50" dirty="0">
                  <a:latin typeface="Arial" panose="020B0604020202020204" pitchFamily="34" charset="0"/>
                </a:rPr>
                <a:t>Đã sửa</a:t>
              </a:r>
            </a:p>
          </p:txBody>
        </p:sp>
      </p:grpSp>
      <p:sp>
        <p:nvSpPr>
          <p:cNvPr id="40" name="AutoShape 52"/>
          <p:cNvSpPr>
            <a:spLocks/>
          </p:cNvSpPr>
          <p:nvPr/>
        </p:nvSpPr>
        <p:spPr bwMode="auto">
          <a:xfrm rot="16200000">
            <a:off x="5549504" y="1707466"/>
            <a:ext cx="269081" cy="3231356"/>
          </a:xfrm>
          <a:prstGeom prst="rightBrace">
            <a:avLst>
              <a:gd name="adj1" fmla="val 100074"/>
              <a:gd name="adj2" fmla="val 52301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5339413" y="2843931"/>
            <a:ext cx="10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1215m</a:t>
            </a:r>
          </a:p>
        </p:txBody>
      </p:sp>
      <p:sp>
        <p:nvSpPr>
          <p:cNvPr id="43" name="AutoShape 58"/>
          <p:cNvSpPr>
            <a:spLocks/>
          </p:cNvSpPr>
          <p:nvPr/>
        </p:nvSpPr>
        <p:spPr bwMode="auto">
          <a:xfrm rot="5400000">
            <a:off x="6101954" y="2648059"/>
            <a:ext cx="285750" cy="2114550"/>
          </a:xfrm>
          <a:prstGeom prst="rightBrace">
            <a:avLst>
              <a:gd name="adj1" fmla="val 61667"/>
              <a:gd name="adj2" fmla="val 52301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44" name="Text Box 59"/>
          <p:cNvSpPr txBox="1">
            <a:spLocks noChangeArrowheads="1"/>
          </p:cNvSpPr>
          <p:nvPr/>
        </p:nvSpPr>
        <p:spPr bwMode="auto">
          <a:xfrm>
            <a:off x="5942573" y="3908542"/>
            <a:ext cx="604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? m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1981200" y="2663538"/>
            <a:ext cx="2171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Line 67"/>
          <p:cNvSpPr>
            <a:spLocks noChangeShapeType="1"/>
          </p:cNvSpPr>
          <p:nvPr/>
        </p:nvSpPr>
        <p:spPr bwMode="auto">
          <a:xfrm flipH="1" flipV="1">
            <a:off x="4038600" y="3474353"/>
            <a:ext cx="322659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grpSp>
        <p:nvGrpSpPr>
          <p:cNvPr id="47" name="Group 72"/>
          <p:cNvGrpSpPr>
            <a:grpSpLocks/>
          </p:cNvGrpSpPr>
          <p:nvPr/>
        </p:nvGrpSpPr>
        <p:grpSpPr bwMode="auto">
          <a:xfrm>
            <a:off x="4038600" y="3349337"/>
            <a:ext cx="3257550" cy="228600"/>
            <a:chOff x="912" y="3600"/>
            <a:chExt cx="2736" cy="192"/>
          </a:xfrm>
        </p:grpSpPr>
        <p:sp>
          <p:nvSpPr>
            <p:cNvPr id="48" name="Line 73"/>
            <p:cNvSpPr>
              <a:spLocks noChangeShapeType="1"/>
            </p:cNvSpPr>
            <p:nvPr/>
          </p:nvSpPr>
          <p:spPr bwMode="auto">
            <a:xfrm>
              <a:off x="1877" y="3600"/>
              <a:ext cx="0" cy="18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912" y="3600"/>
              <a:ext cx="2736" cy="192"/>
              <a:chOff x="2688" y="3216"/>
              <a:chExt cx="2736" cy="192"/>
            </a:xfrm>
          </p:grpSpPr>
          <p:sp>
            <p:nvSpPr>
              <p:cNvPr id="50" name="Line 75"/>
              <p:cNvSpPr>
                <a:spLocks noChangeShapeType="1"/>
              </p:cNvSpPr>
              <p:nvPr/>
            </p:nvSpPr>
            <p:spPr bwMode="auto">
              <a:xfrm flipH="1" flipV="1">
                <a:off x="2688" y="3312"/>
                <a:ext cx="27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1" name="Line 76"/>
              <p:cNvSpPr>
                <a:spLocks noChangeShapeType="1"/>
              </p:cNvSpPr>
              <p:nvPr/>
            </p:nvSpPr>
            <p:spPr bwMode="auto">
              <a:xfrm>
                <a:off x="4560" y="321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</p:grpSp>
      <p:sp>
        <p:nvSpPr>
          <p:cNvPr id="52" name="Line 77"/>
          <p:cNvSpPr>
            <a:spLocks noChangeShapeType="1"/>
          </p:cNvSpPr>
          <p:nvPr/>
        </p:nvSpPr>
        <p:spPr bwMode="auto">
          <a:xfrm>
            <a:off x="4038600" y="3463637"/>
            <a:ext cx="1143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3" name="Line 78"/>
          <p:cNvSpPr>
            <a:spLocks noChangeShapeType="1"/>
          </p:cNvSpPr>
          <p:nvPr/>
        </p:nvSpPr>
        <p:spPr bwMode="auto">
          <a:xfrm>
            <a:off x="4038600" y="3349337"/>
            <a:ext cx="0" cy="2286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4" name="Line 79"/>
          <p:cNvSpPr>
            <a:spLocks noChangeShapeType="1"/>
          </p:cNvSpPr>
          <p:nvPr/>
        </p:nvSpPr>
        <p:spPr bwMode="auto">
          <a:xfrm>
            <a:off x="7296150" y="3360053"/>
            <a:ext cx="0" cy="2286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repeatCount="4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7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65009"/>
              </p:ext>
            </p:extLst>
          </p:nvPr>
        </p:nvGraphicFramePr>
        <p:xfrm>
          <a:off x="1066796" y="685222"/>
          <a:ext cx="7038111" cy="4094596"/>
        </p:xfrm>
        <a:graphic>
          <a:graphicData uri="http://schemas.openxmlformats.org/drawingml/2006/table">
            <a:tbl>
              <a:tblPr firstRow="1" bandRow="1">
                <a:tableStyleId>{E87C6F66-1814-48C5-BC52-44B579B4E755}</a:tableStyleId>
              </a:tblPr>
              <a:tblGrid>
                <a:gridCol w="7038111">
                  <a:extLst>
                    <a:ext uri="{9D8B030D-6E8A-4147-A177-3AD203B41FA5}">
                      <a16:colId xmlns:a16="http://schemas.microsoft.com/office/drawing/2014/main" val="1767030749"/>
                    </a:ext>
                  </a:extLst>
                </a:gridCol>
              </a:tblGrid>
              <a:tr h="4094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86218"/>
                  </a:ext>
                </a:extLst>
              </a:tr>
            </a:tbl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69455" y="857250"/>
            <a:ext cx="6972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Số mét đường đã sửa là 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1215 : 3 = 405 (m)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Số mét đường còn phải sửa là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1215 – 405 = 810 (m)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Đáp số :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810m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16899"/>
              </p:ext>
            </p:extLst>
          </p:nvPr>
        </p:nvGraphicFramePr>
        <p:xfrm>
          <a:off x="936342" y="639664"/>
          <a:ext cx="7341749" cy="4184346"/>
        </p:xfrm>
        <a:graphic>
          <a:graphicData uri="http://schemas.openxmlformats.org/drawingml/2006/table">
            <a:tbl>
              <a:tblPr firstRow="1" bandRow="1">
                <a:tableStyleId>{E87C6F66-1814-48C5-BC52-44B579B4E755}</a:tableStyleId>
              </a:tblPr>
              <a:tblGrid>
                <a:gridCol w="7341749">
                  <a:extLst>
                    <a:ext uri="{9D8B030D-6E8A-4147-A177-3AD203B41FA5}">
                      <a16:colId xmlns:a16="http://schemas.microsoft.com/office/drawing/2014/main" val="1767030749"/>
                    </a:ext>
                  </a:extLst>
                </a:gridCol>
              </a:tblGrid>
              <a:tr h="4184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86218"/>
                  </a:ext>
                </a:extLst>
              </a:tr>
            </a:tbl>
          </a:graphicData>
        </a:graphic>
      </p:graphicFrame>
      <p:sp>
        <p:nvSpPr>
          <p:cNvPr id="1017" name="Google Shape;1017;p40"/>
          <p:cNvSpPr/>
          <p:nvPr/>
        </p:nvSpPr>
        <p:spPr>
          <a:xfrm>
            <a:off x="7904030" y="1176516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0"/>
          <p:cNvSpPr/>
          <p:nvPr/>
        </p:nvSpPr>
        <p:spPr>
          <a:xfrm>
            <a:off x="8510127" y="1827945"/>
            <a:ext cx="314806" cy="337478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40"/>
          <p:cNvSpPr/>
          <p:nvPr/>
        </p:nvSpPr>
        <p:spPr>
          <a:xfrm>
            <a:off x="7635724" y="165652"/>
            <a:ext cx="424019" cy="456049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0"/>
          <p:cNvSpPr/>
          <p:nvPr/>
        </p:nvSpPr>
        <p:spPr>
          <a:xfrm>
            <a:off x="8510120" y="725936"/>
            <a:ext cx="560631" cy="603177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p40"/>
          <p:cNvGrpSpPr/>
          <p:nvPr/>
        </p:nvGrpSpPr>
        <p:grpSpPr>
          <a:xfrm>
            <a:off x="106204" y="4196623"/>
            <a:ext cx="2348965" cy="1047005"/>
            <a:chOff x="207675" y="4196607"/>
            <a:chExt cx="2114090" cy="942314"/>
          </a:xfrm>
        </p:grpSpPr>
        <p:sp>
          <p:nvSpPr>
            <p:cNvPr id="1022" name="Google Shape;1022;p40"/>
            <p:cNvSpPr/>
            <p:nvPr/>
          </p:nvSpPr>
          <p:spPr>
            <a:xfrm>
              <a:off x="252785" y="4693315"/>
              <a:ext cx="2033294" cy="380317"/>
            </a:xfrm>
            <a:custGeom>
              <a:avLst/>
              <a:gdLst/>
              <a:ahLst/>
              <a:cxnLst/>
              <a:rect l="l" t="t" r="r" b="b"/>
              <a:pathLst>
                <a:path w="35970" h="6728" extrusionOk="0">
                  <a:moveTo>
                    <a:pt x="3334" y="1"/>
                  </a:moveTo>
                  <a:cubicBezTo>
                    <a:pt x="1489" y="1"/>
                    <a:pt x="0" y="1489"/>
                    <a:pt x="0" y="3334"/>
                  </a:cubicBezTo>
                  <a:lnTo>
                    <a:pt x="0" y="3406"/>
                  </a:lnTo>
                  <a:cubicBezTo>
                    <a:pt x="0" y="5239"/>
                    <a:pt x="1489" y="6728"/>
                    <a:pt x="3334" y="6728"/>
                  </a:cubicBezTo>
                  <a:lnTo>
                    <a:pt x="35969" y="6728"/>
                  </a:lnTo>
                  <a:lnTo>
                    <a:pt x="3596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48714" y="4689301"/>
              <a:ext cx="2041378" cy="389022"/>
            </a:xfrm>
            <a:custGeom>
              <a:avLst/>
              <a:gdLst/>
              <a:ahLst/>
              <a:cxnLst/>
              <a:rect l="l" t="t" r="r" b="b"/>
              <a:pathLst>
                <a:path w="36113" h="6882" extrusionOk="0">
                  <a:moveTo>
                    <a:pt x="35958" y="143"/>
                  </a:moveTo>
                  <a:lnTo>
                    <a:pt x="35958" y="6727"/>
                  </a:lnTo>
                  <a:lnTo>
                    <a:pt x="3406" y="6727"/>
                  </a:lnTo>
                  <a:cubicBezTo>
                    <a:pt x="1608" y="6727"/>
                    <a:pt x="144" y="5263"/>
                    <a:pt x="144" y="3477"/>
                  </a:cubicBezTo>
                  <a:lnTo>
                    <a:pt x="144" y="3405"/>
                  </a:lnTo>
                  <a:cubicBezTo>
                    <a:pt x="144" y="1607"/>
                    <a:pt x="1608" y="143"/>
                    <a:pt x="3406" y="143"/>
                  </a:cubicBezTo>
                  <a:close/>
                  <a:moveTo>
                    <a:pt x="3406" y="0"/>
                  </a:moveTo>
                  <a:cubicBezTo>
                    <a:pt x="1525" y="0"/>
                    <a:pt x="1" y="1524"/>
                    <a:pt x="1" y="3405"/>
                  </a:cubicBezTo>
                  <a:lnTo>
                    <a:pt x="1" y="3477"/>
                  </a:lnTo>
                  <a:cubicBezTo>
                    <a:pt x="1" y="5346"/>
                    <a:pt x="1525" y="6882"/>
                    <a:pt x="3406" y="6882"/>
                  </a:cubicBezTo>
                  <a:lnTo>
                    <a:pt x="36041" y="6882"/>
                  </a:lnTo>
                  <a:cubicBezTo>
                    <a:pt x="36077" y="6882"/>
                    <a:pt x="36113" y="6846"/>
                    <a:pt x="36113" y="6799"/>
                  </a:cubicBezTo>
                  <a:lnTo>
                    <a:pt x="36113" y="72"/>
                  </a:lnTo>
                  <a:cubicBezTo>
                    <a:pt x="36113" y="36"/>
                    <a:pt x="36077" y="0"/>
                    <a:pt x="360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211745" y="4656289"/>
              <a:ext cx="2105932" cy="454368"/>
            </a:xfrm>
            <a:custGeom>
              <a:avLst/>
              <a:gdLst/>
              <a:ahLst/>
              <a:cxnLst/>
              <a:rect l="l" t="t" r="r" b="b"/>
              <a:pathLst>
                <a:path w="37255" h="8038" extrusionOk="0">
                  <a:moveTo>
                    <a:pt x="4024" y="1"/>
                  </a:moveTo>
                  <a:cubicBezTo>
                    <a:pt x="1798" y="1"/>
                    <a:pt x="0" y="1799"/>
                    <a:pt x="0" y="4025"/>
                  </a:cubicBezTo>
                  <a:cubicBezTo>
                    <a:pt x="0" y="6240"/>
                    <a:pt x="1810" y="8037"/>
                    <a:pt x="4024" y="8037"/>
                  </a:cubicBezTo>
                  <a:lnTo>
                    <a:pt x="37255" y="8037"/>
                  </a:lnTo>
                  <a:lnTo>
                    <a:pt x="37255" y="7383"/>
                  </a:lnTo>
                  <a:lnTo>
                    <a:pt x="4060" y="7383"/>
                  </a:lnTo>
                  <a:cubicBezTo>
                    <a:pt x="2215" y="7383"/>
                    <a:pt x="726" y="5894"/>
                    <a:pt x="726" y="4049"/>
                  </a:cubicBezTo>
                  <a:lnTo>
                    <a:pt x="726" y="3989"/>
                  </a:lnTo>
                  <a:cubicBezTo>
                    <a:pt x="726" y="2144"/>
                    <a:pt x="2215" y="656"/>
                    <a:pt x="4060" y="656"/>
                  </a:cubicBezTo>
                  <a:lnTo>
                    <a:pt x="37255" y="656"/>
                  </a:lnTo>
                  <a:lnTo>
                    <a:pt x="3725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207675" y="4652276"/>
              <a:ext cx="2114072" cy="462395"/>
            </a:xfrm>
            <a:custGeom>
              <a:avLst/>
              <a:gdLst/>
              <a:ahLst/>
              <a:cxnLst/>
              <a:rect l="l" t="t" r="r" b="b"/>
              <a:pathLst>
                <a:path w="37399" h="8180" extrusionOk="0">
                  <a:moveTo>
                    <a:pt x="37255" y="155"/>
                  </a:moveTo>
                  <a:lnTo>
                    <a:pt x="37255" y="655"/>
                  </a:lnTo>
                  <a:lnTo>
                    <a:pt x="4132" y="655"/>
                  </a:lnTo>
                  <a:cubicBezTo>
                    <a:pt x="2251" y="655"/>
                    <a:pt x="727" y="2179"/>
                    <a:pt x="727" y="4060"/>
                  </a:cubicBezTo>
                  <a:lnTo>
                    <a:pt x="727" y="4132"/>
                  </a:lnTo>
                  <a:cubicBezTo>
                    <a:pt x="727" y="6001"/>
                    <a:pt x="2251" y="7537"/>
                    <a:pt x="4132" y="7537"/>
                  </a:cubicBezTo>
                  <a:lnTo>
                    <a:pt x="37255" y="7537"/>
                  </a:lnTo>
                  <a:lnTo>
                    <a:pt x="37255" y="8037"/>
                  </a:lnTo>
                  <a:lnTo>
                    <a:pt x="4096" y="8037"/>
                  </a:lnTo>
                  <a:cubicBezTo>
                    <a:pt x="1918" y="8037"/>
                    <a:pt x="155" y="6263"/>
                    <a:pt x="155" y="4096"/>
                  </a:cubicBezTo>
                  <a:cubicBezTo>
                    <a:pt x="155" y="1917"/>
                    <a:pt x="1918" y="155"/>
                    <a:pt x="4096" y="155"/>
                  </a:cubicBezTo>
                  <a:close/>
                  <a:moveTo>
                    <a:pt x="4096" y="0"/>
                  </a:moveTo>
                  <a:cubicBezTo>
                    <a:pt x="1834" y="0"/>
                    <a:pt x="1" y="1834"/>
                    <a:pt x="1" y="4096"/>
                  </a:cubicBezTo>
                  <a:cubicBezTo>
                    <a:pt x="1" y="6346"/>
                    <a:pt x="1834" y="8180"/>
                    <a:pt x="4096" y="8180"/>
                  </a:cubicBezTo>
                  <a:lnTo>
                    <a:pt x="37327" y="8180"/>
                  </a:lnTo>
                  <a:cubicBezTo>
                    <a:pt x="37362" y="8180"/>
                    <a:pt x="37398" y="8156"/>
                    <a:pt x="37398" y="8108"/>
                  </a:cubicBezTo>
                  <a:lnTo>
                    <a:pt x="37398" y="7454"/>
                  </a:lnTo>
                  <a:cubicBezTo>
                    <a:pt x="37398" y="7418"/>
                    <a:pt x="37362" y="7382"/>
                    <a:pt x="37327" y="7382"/>
                  </a:cubicBezTo>
                  <a:lnTo>
                    <a:pt x="4132" y="7382"/>
                  </a:lnTo>
                  <a:cubicBezTo>
                    <a:pt x="2334" y="7382"/>
                    <a:pt x="870" y="5918"/>
                    <a:pt x="870" y="4132"/>
                  </a:cubicBezTo>
                  <a:lnTo>
                    <a:pt x="870" y="4060"/>
                  </a:lnTo>
                  <a:cubicBezTo>
                    <a:pt x="870" y="2262"/>
                    <a:pt x="2334" y="798"/>
                    <a:pt x="4132" y="798"/>
                  </a:cubicBezTo>
                  <a:lnTo>
                    <a:pt x="37327" y="798"/>
                  </a:lnTo>
                  <a:cubicBezTo>
                    <a:pt x="37362" y="798"/>
                    <a:pt x="37398" y="774"/>
                    <a:pt x="37398" y="727"/>
                  </a:cubicBezTo>
                  <a:lnTo>
                    <a:pt x="37398" y="72"/>
                  </a:lnTo>
                  <a:cubicBezTo>
                    <a:pt x="37398" y="36"/>
                    <a:pt x="37362" y="0"/>
                    <a:pt x="373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1070522" y="5073576"/>
              <a:ext cx="1247166" cy="37082"/>
            </a:xfrm>
            <a:custGeom>
              <a:avLst/>
              <a:gdLst/>
              <a:ahLst/>
              <a:cxnLst/>
              <a:rect l="l" t="t" r="r" b="b"/>
              <a:pathLst>
                <a:path w="22063" h="656" extrusionOk="0">
                  <a:moveTo>
                    <a:pt x="405" y="1"/>
                  </a:moveTo>
                  <a:lnTo>
                    <a:pt x="0" y="655"/>
                  </a:lnTo>
                  <a:lnTo>
                    <a:pt x="22063" y="655"/>
                  </a:lnTo>
                  <a:lnTo>
                    <a:pt x="2206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1066508" y="5069562"/>
              <a:ext cx="1255250" cy="45109"/>
            </a:xfrm>
            <a:custGeom>
              <a:avLst/>
              <a:gdLst/>
              <a:ahLst/>
              <a:cxnLst/>
              <a:rect l="l" t="t" r="r" b="b"/>
              <a:pathLst>
                <a:path w="22206" h="798" extrusionOk="0">
                  <a:moveTo>
                    <a:pt x="22062" y="155"/>
                  </a:moveTo>
                  <a:lnTo>
                    <a:pt x="22062" y="655"/>
                  </a:lnTo>
                  <a:lnTo>
                    <a:pt x="214" y="655"/>
                  </a:lnTo>
                  <a:lnTo>
                    <a:pt x="512" y="155"/>
                  </a:lnTo>
                  <a:close/>
                  <a:moveTo>
                    <a:pt x="476" y="0"/>
                  </a:moveTo>
                  <a:cubicBezTo>
                    <a:pt x="452" y="0"/>
                    <a:pt x="429" y="12"/>
                    <a:pt x="405" y="36"/>
                  </a:cubicBezTo>
                  <a:lnTo>
                    <a:pt x="12" y="691"/>
                  </a:lnTo>
                  <a:cubicBezTo>
                    <a:pt x="0" y="714"/>
                    <a:pt x="0" y="738"/>
                    <a:pt x="12" y="762"/>
                  </a:cubicBezTo>
                  <a:cubicBezTo>
                    <a:pt x="24" y="786"/>
                    <a:pt x="48" y="798"/>
                    <a:pt x="71" y="798"/>
                  </a:cubicBezTo>
                  <a:lnTo>
                    <a:pt x="22134" y="798"/>
                  </a:lnTo>
                  <a:cubicBezTo>
                    <a:pt x="22169" y="798"/>
                    <a:pt x="22205" y="774"/>
                    <a:pt x="22205" y="726"/>
                  </a:cubicBezTo>
                  <a:lnTo>
                    <a:pt x="22205" y="72"/>
                  </a:lnTo>
                  <a:cubicBezTo>
                    <a:pt x="22205" y="36"/>
                    <a:pt x="22169" y="0"/>
                    <a:pt x="221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1324955" y="4656289"/>
              <a:ext cx="992736" cy="37082"/>
            </a:xfrm>
            <a:custGeom>
              <a:avLst/>
              <a:gdLst/>
              <a:ahLst/>
              <a:cxnLst/>
              <a:rect l="l" t="t" r="r" b="b"/>
              <a:pathLst>
                <a:path w="17562" h="656" extrusionOk="0">
                  <a:moveTo>
                    <a:pt x="405" y="1"/>
                  </a:moveTo>
                  <a:lnTo>
                    <a:pt x="0" y="656"/>
                  </a:lnTo>
                  <a:lnTo>
                    <a:pt x="17562" y="656"/>
                  </a:lnTo>
                  <a:lnTo>
                    <a:pt x="1756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1320207" y="4652276"/>
              <a:ext cx="1001554" cy="45109"/>
            </a:xfrm>
            <a:custGeom>
              <a:avLst/>
              <a:gdLst/>
              <a:ahLst/>
              <a:cxnLst/>
              <a:rect l="l" t="t" r="r" b="b"/>
              <a:pathLst>
                <a:path w="17718" h="798" extrusionOk="0">
                  <a:moveTo>
                    <a:pt x="17574" y="155"/>
                  </a:moveTo>
                  <a:lnTo>
                    <a:pt x="17574" y="655"/>
                  </a:lnTo>
                  <a:lnTo>
                    <a:pt x="215" y="655"/>
                  </a:lnTo>
                  <a:lnTo>
                    <a:pt x="525" y="155"/>
                  </a:lnTo>
                  <a:close/>
                  <a:moveTo>
                    <a:pt x="477" y="0"/>
                  </a:moveTo>
                  <a:cubicBezTo>
                    <a:pt x="453" y="0"/>
                    <a:pt x="429" y="12"/>
                    <a:pt x="417" y="36"/>
                  </a:cubicBezTo>
                  <a:lnTo>
                    <a:pt x="25" y="691"/>
                  </a:lnTo>
                  <a:cubicBezTo>
                    <a:pt x="13" y="715"/>
                    <a:pt x="1" y="738"/>
                    <a:pt x="25" y="762"/>
                  </a:cubicBezTo>
                  <a:cubicBezTo>
                    <a:pt x="36" y="786"/>
                    <a:pt x="60" y="798"/>
                    <a:pt x="84" y="798"/>
                  </a:cubicBezTo>
                  <a:lnTo>
                    <a:pt x="17646" y="798"/>
                  </a:lnTo>
                  <a:cubicBezTo>
                    <a:pt x="17681" y="798"/>
                    <a:pt x="17717" y="774"/>
                    <a:pt x="17717" y="727"/>
                  </a:cubicBezTo>
                  <a:lnTo>
                    <a:pt x="17717" y="72"/>
                  </a:lnTo>
                  <a:cubicBezTo>
                    <a:pt x="17717" y="36"/>
                    <a:pt x="17681" y="0"/>
                    <a:pt x="176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746785" y="4879743"/>
              <a:ext cx="1207484" cy="8140"/>
            </a:xfrm>
            <a:custGeom>
              <a:avLst/>
              <a:gdLst/>
              <a:ahLst/>
              <a:cxnLst/>
              <a:rect l="l" t="t" r="r" b="b"/>
              <a:pathLst>
                <a:path w="21361" h="144" extrusionOk="0">
                  <a:moveTo>
                    <a:pt x="72" y="1"/>
                  </a:moveTo>
                  <a:cubicBezTo>
                    <a:pt x="36" y="1"/>
                    <a:pt x="1" y="24"/>
                    <a:pt x="1" y="72"/>
                  </a:cubicBezTo>
                  <a:cubicBezTo>
                    <a:pt x="1" y="108"/>
                    <a:pt x="36" y="143"/>
                    <a:pt x="72" y="143"/>
                  </a:cubicBezTo>
                  <a:lnTo>
                    <a:pt x="21289" y="143"/>
                  </a:lnTo>
                  <a:cubicBezTo>
                    <a:pt x="21325" y="143"/>
                    <a:pt x="21360" y="108"/>
                    <a:pt x="21360" y="72"/>
                  </a:cubicBezTo>
                  <a:cubicBezTo>
                    <a:pt x="21360" y="24"/>
                    <a:pt x="21325" y="1"/>
                    <a:pt x="212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467479" y="4879743"/>
              <a:ext cx="182471" cy="8140"/>
            </a:xfrm>
            <a:custGeom>
              <a:avLst/>
              <a:gdLst/>
              <a:ahLst/>
              <a:cxnLst/>
              <a:rect l="l" t="t" r="r" b="b"/>
              <a:pathLst>
                <a:path w="3228" h="144" extrusionOk="0">
                  <a:moveTo>
                    <a:pt x="72" y="1"/>
                  </a:moveTo>
                  <a:cubicBezTo>
                    <a:pt x="36" y="1"/>
                    <a:pt x="0" y="24"/>
                    <a:pt x="0" y="72"/>
                  </a:cubicBezTo>
                  <a:cubicBezTo>
                    <a:pt x="0" y="108"/>
                    <a:pt x="36" y="143"/>
                    <a:pt x="72" y="143"/>
                  </a:cubicBezTo>
                  <a:lnTo>
                    <a:pt x="3144" y="143"/>
                  </a:lnTo>
                  <a:cubicBezTo>
                    <a:pt x="3191" y="143"/>
                    <a:pt x="3227" y="108"/>
                    <a:pt x="3227" y="72"/>
                  </a:cubicBezTo>
                  <a:cubicBezTo>
                    <a:pt x="3227" y="24"/>
                    <a:pt x="3191" y="1"/>
                    <a:pt x="31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732653" y="4996868"/>
              <a:ext cx="873633" cy="8762"/>
            </a:xfrm>
            <a:custGeom>
              <a:avLst/>
              <a:gdLst/>
              <a:ahLst/>
              <a:cxnLst/>
              <a:rect l="l" t="t" r="r" b="b"/>
              <a:pathLst>
                <a:path w="15455" h="15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15372" y="155"/>
                  </a:lnTo>
                  <a:cubicBezTo>
                    <a:pt x="15419" y="155"/>
                    <a:pt x="15455" y="119"/>
                    <a:pt x="15455" y="84"/>
                  </a:cubicBezTo>
                  <a:cubicBezTo>
                    <a:pt x="15455" y="36"/>
                    <a:pt x="15419" y="0"/>
                    <a:pt x="153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1066508" y="4735710"/>
              <a:ext cx="370877" cy="8140"/>
            </a:xfrm>
            <a:custGeom>
              <a:avLst/>
              <a:gdLst/>
              <a:ahLst/>
              <a:cxnLst/>
              <a:rect l="l" t="t" r="r" b="b"/>
              <a:pathLst>
                <a:path w="6561" h="144" extrusionOk="0">
                  <a:moveTo>
                    <a:pt x="71" y="1"/>
                  </a:moveTo>
                  <a:cubicBezTo>
                    <a:pt x="36" y="1"/>
                    <a:pt x="0" y="36"/>
                    <a:pt x="0" y="72"/>
                  </a:cubicBezTo>
                  <a:cubicBezTo>
                    <a:pt x="0" y="120"/>
                    <a:pt x="36" y="143"/>
                    <a:pt x="71" y="143"/>
                  </a:cubicBezTo>
                  <a:lnTo>
                    <a:pt x="6489" y="143"/>
                  </a:lnTo>
                  <a:cubicBezTo>
                    <a:pt x="6525" y="143"/>
                    <a:pt x="6560" y="120"/>
                    <a:pt x="6560" y="72"/>
                  </a:cubicBezTo>
                  <a:cubicBezTo>
                    <a:pt x="6560" y="36"/>
                    <a:pt x="6525" y="1"/>
                    <a:pt x="64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838982" y="4789581"/>
              <a:ext cx="173031" cy="345270"/>
            </a:xfrm>
            <a:custGeom>
              <a:avLst/>
              <a:gdLst/>
              <a:ahLst/>
              <a:cxnLst/>
              <a:rect l="l" t="t" r="r" b="b"/>
              <a:pathLst>
                <a:path w="3061" h="6108" extrusionOk="0">
                  <a:moveTo>
                    <a:pt x="1" y="0"/>
                  </a:moveTo>
                  <a:lnTo>
                    <a:pt x="1" y="6108"/>
                  </a:lnTo>
                  <a:lnTo>
                    <a:pt x="1525" y="4263"/>
                  </a:lnTo>
                  <a:lnTo>
                    <a:pt x="3061" y="6108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834969" y="4785511"/>
              <a:ext cx="181114" cy="353410"/>
            </a:xfrm>
            <a:custGeom>
              <a:avLst/>
              <a:gdLst/>
              <a:ahLst/>
              <a:cxnLst/>
              <a:rect l="l" t="t" r="r" b="b"/>
              <a:pathLst>
                <a:path w="3204" h="6252" extrusionOk="0">
                  <a:moveTo>
                    <a:pt x="3048" y="144"/>
                  </a:moveTo>
                  <a:lnTo>
                    <a:pt x="3048" y="5966"/>
                  </a:lnTo>
                  <a:lnTo>
                    <a:pt x="1655" y="4287"/>
                  </a:lnTo>
                  <a:cubicBezTo>
                    <a:pt x="1643" y="4275"/>
                    <a:pt x="1620" y="4263"/>
                    <a:pt x="1596" y="4263"/>
                  </a:cubicBezTo>
                  <a:cubicBezTo>
                    <a:pt x="1572" y="4263"/>
                    <a:pt x="1560" y="4275"/>
                    <a:pt x="1536" y="4287"/>
                  </a:cubicBezTo>
                  <a:lnTo>
                    <a:pt x="143" y="5966"/>
                  </a:lnTo>
                  <a:lnTo>
                    <a:pt x="143" y="144"/>
                  </a:lnTo>
                  <a:close/>
                  <a:moveTo>
                    <a:pt x="72" y="1"/>
                  </a:moveTo>
                  <a:cubicBezTo>
                    <a:pt x="24" y="1"/>
                    <a:pt x="0" y="36"/>
                    <a:pt x="0" y="72"/>
                  </a:cubicBezTo>
                  <a:lnTo>
                    <a:pt x="0" y="6180"/>
                  </a:lnTo>
                  <a:cubicBezTo>
                    <a:pt x="0" y="6204"/>
                    <a:pt x="12" y="6240"/>
                    <a:pt x="48" y="6240"/>
                  </a:cubicBezTo>
                  <a:cubicBezTo>
                    <a:pt x="58" y="6244"/>
                    <a:pt x="70" y="6247"/>
                    <a:pt x="82" y="6247"/>
                  </a:cubicBezTo>
                  <a:cubicBezTo>
                    <a:pt x="99" y="6247"/>
                    <a:pt x="117" y="6242"/>
                    <a:pt x="131" y="6228"/>
                  </a:cubicBezTo>
                  <a:lnTo>
                    <a:pt x="1596" y="4454"/>
                  </a:lnTo>
                  <a:lnTo>
                    <a:pt x="3072" y="6228"/>
                  </a:lnTo>
                  <a:cubicBezTo>
                    <a:pt x="3084" y="6240"/>
                    <a:pt x="3108" y="6251"/>
                    <a:pt x="3132" y="6251"/>
                  </a:cubicBezTo>
                  <a:cubicBezTo>
                    <a:pt x="3132" y="6251"/>
                    <a:pt x="3144" y="6251"/>
                    <a:pt x="3155" y="6240"/>
                  </a:cubicBezTo>
                  <a:cubicBezTo>
                    <a:pt x="3179" y="6240"/>
                    <a:pt x="3203" y="6204"/>
                    <a:pt x="3203" y="6180"/>
                  </a:cubicBezTo>
                  <a:lnTo>
                    <a:pt x="3203" y="72"/>
                  </a:lnTo>
                  <a:cubicBezTo>
                    <a:pt x="3203" y="36"/>
                    <a:pt x="3167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862554" y="4879064"/>
              <a:ext cx="8140" cy="169017"/>
            </a:xfrm>
            <a:custGeom>
              <a:avLst/>
              <a:gdLst/>
              <a:ahLst/>
              <a:cxnLst/>
              <a:rect l="l" t="t" r="r" b="b"/>
              <a:pathLst>
                <a:path w="144" h="2990" extrusionOk="0">
                  <a:moveTo>
                    <a:pt x="72" y="1"/>
                  </a:moveTo>
                  <a:cubicBezTo>
                    <a:pt x="24" y="1"/>
                    <a:pt x="0" y="36"/>
                    <a:pt x="0" y="84"/>
                  </a:cubicBezTo>
                  <a:lnTo>
                    <a:pt x="0" y="2918"/>
                  </a:lnTo>
                  <a:cubicBezTo>
                    <a:pt x="0" y="2965"/>
                    <a:pt x="24" y="2989"/>
                    <a:pt x="72" y="2989"/>
                  </a:cubicBezTo>
                  <a:cubicBezTo>
                    <a:pt x="108" y="2989"/>
                    <a:pt x="143" y="2965"/>
                    <a:pt x="143" y="2918"/>
                  </a:cubicBezTo>
                  <a:lnTo>
                    <a:pt x="143" y="84"/>
                  </a:lnTo>
                  <a:cubicBezTo>
                    <a:pt x="143" y="36"/>
                    <a:pt x="10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862554" y="4801000"/>
              <a:ext cx="92253" cy="56584"/>
            </a:xfrm>
            <a:custGeom>
              <a:avLst/>
              <a:gdLst/>
              <a:ahLst/>
              <a:cxnLst/>
              <a:rect l="l" t="t" r="r" b="b"/>
              <a:pathLst>
                <a:path w="1632" h="1001" extrusionOk="0">
                  <a:moveTo>
                    <a:pt x="72" y="1"/>
                  </a:moveTo>
                  <a:cubicBezTo>
                    <a:pt x="24" y="1"/>
                    <a:pt x="0" y="36"/>
                    <a:pt x="0" y="84"/>
                  </a:cubicBezTo>
                  <a:lnTo>
                    <a:pt x="0" y="917"/>
                  </a:lnTo>
                  <a:cubicBezTo>
                    <a:pt x="0" y="965"/>
                    <a:pt x="24" y="1001"/>
                    <a:pt x="72" y="1001"/>
                  </a:cubicBezTo>
                  <a:cubicBezTo>
                    <a:pt x="108" y="1001"/>
                    <a:pt x="143" y="965"/>
                    <a:pt x="143" y="917"/>
                  </a:cubicBezTo>
                  <a:lnTo>
                    <a:pt x="143" y="155"/>
                  </a:lnTo>
                  <a:lnTo>
                    <a:pt x="1560" y="155"/>
                  </a:lnTo>
                  <a:cubicBezTo>
                    <a:pt x="1596" y="155"/>
                    <a:pt x="1632" y="120"/>
                    <a:pt x="1632" y="84"/>
                  </a:cubicBezTo>
                  <a:cubicBezTo>
                    <a:pt x="1632" y="36"/>
                    <a:pt x="1596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252785" y="4238324"/>
              <a:ext cx="2033294" cy="380317"/>
            </a:xfrm>
            <a:custGeom>
              <a:avLst/>
              <a:gdLst/>
              <a:ahLst/>
              <a:cxnLst/>
              <a:rect l="l" t="t" r="r" b="b"/>
              <a:pathLst>
                <a:path w="35970" h="6728" extrusionOk="0">
                  <a:moveTo>
                    <a:pt x="3334" y="1"/>
                  </a:moveTo>
                  <a:cubicBezTo>
                    <a:pt x="1489" y="1"/>
                    <a:pt x="0" y="1489"/>
                    <a:pt x="0" y="3323"/>
                  </a:cubicBezTo>
                  <a:lnTo>
                    <a:pt x="0" y="3394"/>
                  </a:lnTo>
                  <a:cubicBezTo>
                    <a:pt x="0" y="5240"/>
                    <a:pt x="1489" y="6728"/>
                    <a:pt x="3334" y="6728"/>
                  </a:cubicBezTo>
                  <a:lnTo>
                    <a:pt x="35969" y="6728"/>
                  </a:lnTo>
                  <a:lnTo>
                    <a:pt x="3596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248714" y="4233632"/>
              <a:ext cx="2041378" cy="389079"/>
            </a:xfrm>
            <a:custGeom>
              <a:avLst/>
              <a:gdLst/>
              <a:ahLst/>
              <a:cxnLst/>
              <a:rect l="l" t="t" r="r" b="b"/>
              <a:pathLst>
                <a:path w="36113" h="6883" extrusionOk="0">
                  <a:moveTo>
                    <a:pt x="35958" y="155"/>
                  </a:moveTo>
                  <a:lnTo>
                    <a:pt x="35958" y="6739"/>
                  </a:lnTo>
                  <a:lnTo>
                    <a:pt x="3406" y="6739"/>
                  </a:lnTo>
                  <a:cubicBezTo>
                    <a:pt x="1608" y="6739"/>
                    <a:pt x="144" y="5275"/>
                    <a:pt x="144" y="3477"/>
                  </a:cubicBezTo>
                  <a:lnTo>
                    <a:pt x="144" y="3406"/>
                  </a:lnTo>
                  <a:cubicBezTo>
                    <a:pt x="144" y="1620"/>
                    <a:pt x="1608" y="155"/>
                    <a:pt x="3406" y="155"/>
                  </a:cubicBezTo>
                  <a:close/>
                  <a:moveTo>
                    <a:pt x="3406" y="1"/>
                  </a:moveTo>
                  <a:cubicBezTo>
                    <a:pt x="1525" y="1"/>
                    <a:pt x="1" y="1536"/>
                    <a:pt x="1" y="3406"/>
                  </a:cubicBezTo>
                  <a:lnTo>
                    <a:pt x="1" y="3477"/>
                  </a:lnTo>
                  <a:cubicBezTo>
                    <a:pt x="1" y="5358"/>
                    <a:pt x="1525" y="6882"/>
                    <a:pt x="3406" y="6882"/>
                  </a:cubicBezTo>
                  <a:lnTo>
                    <a:pt x="36041" y="6882"/>
                  </a:lnTo>
                  <a:cubicBezTo>
                    <a:pt x="36077" y="6882"/>
                    <a:pt x="36113" y="6847"/>
                    <a:pt x="36113" y="6811"/>
                  </a:cubicBezTo>
                  <a:lnTo>
                    <a:pt x="36113" y="84"/>
                  </a:lnTo>
                  <a:cubicBezTo>
                    <a:pt x="36113" y="36"/>
                    <a:pt x="36077" y="1"/>
                    <a:pt x="36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211745" y="4201355"/>
              <a:ext cx="2105932" cy="454312"/>
            </a:xfrm>
            <a:custGeom>
              <a:avLst/>
              <a:gdLst/>
              <a:ahLst/>
              <a:cxnLst/>
              <a:rect l="l" t="t" r="r" b="b"/>
              <a:pathLst>
                <a:path w="37255" h="8037" extrusionOk="0">
                  <a:moveTo>
                    <a:pt x="4024" y="0"/>
                  </a:moveTo>
                  <a:cubicBezTo>
                    <a:pt x="1798" y="0"/>
                    <a:pt x="0" y="1798"/>
                    <a:pt x="0" y="4012"/>
                  </a:cubicBezTo>
                  <a:cubicBezTo>
                    <a:pt x="0" y="6239"/>
                    <a:pt x="1810" y="8037"/>
                    <a:pt x="4024" y="8037"/>
                  </a:cubicBezTo>
                  <a:lnTo>
                    <a:pt x="37255" y="8037"/>
                  </a:lnTo>
                  <a:lnTo>
                    <a:pt x="37255" y="7382"/>
                  </a:lnTo>
                  <a:lnTo>
                    <a:pt x="4060" y="7382"/>
                  </a:lnTo>
                  <a:cubicBezTo>
                    <a:pt x="2215" y="7382"/>
                    <a:pt x="726" y="5882"/>
                    <a:pt x="726" y="4048"/>
                  </a:cubicBezTo>
                  <a:lnTo>
                    <a:pt x="726" y="3977"/>
                  </a:lnTo>
                  <a:cubicBezTo>
                    <a:pt x="726" y="2143"/>
                    <a:pt x="2215" y="655"/>
                    <a:pt x="4060" y="655"/>
                  </a:cubicBezTo>
                  <a:lnTo>
                    <a:pt x="37255" y="655"/>
                  </a:lnTo>
                  <a:lnTo>
                    <a:pt x="3725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207675" y="4196607"/>
              <a:ext cx="2114072" cy="463130"/>
            </a:xfrm>
            <a:custGeom>
              <a:avLst/>
              <a:gdLst/>
              <a:ahLst/>
              <a:cxnLst/>
              <a:rect l="l" t="t" r="r" b="b"/>
              <a:pathLst>
                <a:path w="37399" h="8193" extrusionOk="0">
                  <a:moveTo>
                    <a:pt x="37255" y="156"/>
                  </a:moveTo>
                  <a:lnTo>
                    <a:pt x="37255" y="656"/>
                  </a:lnTo>
                  <a:lnTo>
                    <a:pt x="4132" y="656"/>
                  </a:lnTo>
                  <a:cubicBezTo>
                    <a:pt x="2251" y="656"/>
                    <a:pt x="727" y="2191"/>
                    <a:pt x="727" y="4061"/>
                  </a:cubicBezTo>
                  <a:lnTo>
                    <a:pt x="727" y="4132"/>
                  </a:lnTo>
                  <a:cubicBezTo>
                    <a:pt x="727" y="6013"/>
                    <a:pt x="2251" y="7537"/>
                    <a:pt x="4132" y="7537"/>
                  </a:cubicBezTo>
                  <a:lnTo>
                    <a:pt x="37255" y="7537"/>
                  </a:lnTo>
                  <a:lnTo>
                    <a:pt x="37255" y="8037"/>
                  </a:lnTo>
                  <a:lnTo>
                    <a:pt x="4096" y="8037"/>
                  </a:lnTo>
                  <a:cubicBezTo>
                    <a:pt x="1918" y="8037"/>
                    <a:pt x="155" y="6275"/>
                    <a:pt x="155" y="4096"/>
                  </a:cubicBezTo>
                  <a:cubicBezTo>
                    <a:pt x="155" y="1930"/>
                    <a:pt x="1918" y="156"/>
                    <a:pt x="4096" y="156"/>
                  </a:cubicBezTo>
                  <a:close/>
                  <a:moveTo>
                    <a:pt x="4096" y="1"/>
                  </a:moveTo>
                  <a:cubicBezTo>
                    <a:pt x="1834" y="1"/>
                    <a:pt x="1" y="1846"/>
                    <a:pt x="1" y="4096"/>
                  </a:cubicBezTo>
                  <a:cubicBezTo>
                    <a:pt x="1" y="6359"/>
                    <a:pt x="1834" y="8192"/>
                    <a:pt x="4096" y="8192"/>
                  </a:cubicBezTo>
                  <a:lnTo>
                    <a:pt x="37327" y="8192"/>
                  </a:lnTo>
                  <a:cubicBezTo>
                    <a:pt x="37362" y="8192"/>
                    <a:pt x="37398" y="8156"/>
                    <a:pt x="37398" y="8121"/>
                  </a:cubicBezTo>
                  <a:lnTo>
                    <a:pt x="37398" y="7466"/>
                  </a:lnTo>
                  <a:cubicBezTo>
                    <a:pt x="37398" y="7418"/>
                    <a:pt x="37362" y="7383"/>
                    <a:pt x="37327" y="7383"/>
                  </a:cubicBezTo>
                  <a:lnTo>
                    <a:pt x="4132" y="7383"/>
                  </a:lnTo>
                  <a:cubicBezTo>
                    <a:pt x="2334" y="7383"/>
                    <a:pt x="870" y="5930"/>
                    <a:pt x="870" y="4132"/>
                  </a:cubicBezTo>
                  <a:lnTo>
                    <a:pt x="870" y="4061"/>
                  </a:lnTo>
                  <a:cubicBezTo>
                    <a:pt x="870" y="2275"/>
                    <a:pt x="2334" y="810"/>
                    <a:pt x="4132" y="810"/>
                  </a:cubicBezTo>
                  <a:lnTo>
                    <a:pt x="37327" y="810"/>
                  </a:lnTo>
                  <a:cubicBezTo>
                    <a:pt x="37362" y="810"/>
                    <a:pt x="37398" y="775"/>
                    <a:pt x="37398" y="739"/>
                  </a:cubicBezTo>
                  <a:lnTo>
                    <a:pt x="37398" y="84"/>
                  </a:lnTo>
                  <a:cubicBezTo>
                    <a:pt x="37398" y="36"/>
                    <a:pt x="37362" y="1"/>
                    <a:pt x="373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1348471" y="4618585"/>
              <a:ext cx="969221" cy="37082"/>
            </a:xfrm>
            <a:custGeom>
              <a:avLst/>
              <a:gdLst/>
              <a:ahLst/>
              <a:cxnLst/>
              <a:rect l="l" t="t" r="r" b="b"/>
              <a:pathLst>
                <a:path w="17146" h="656" extrusionOk="0">
                  <a:moveTo>
                    <a:pt x="394" y="1"/>
                  </a:moveTo>
                  <a:lnTo>
                    <a:pt x="1" y="656"/>
                  </a:lnTo>
                  <a:lnTo>
                    <a:pt x="17146" y="656"/>
                  </a:lnTo>
                  <a:lnTo>
                    <a:pt x="1714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1343779" y="4614572"/>
              <a:ext cx="977982" cy="45165"/>
            </a:xfrm>
            <a:custGeom>
              <a:avLst/>
              <a:gdLst/>
              <a:ahLst/>
              <a:cxnLst/>
              <a:rect l="l" t="t" r="r" b="b"/>
              <a:pathLst>
                <a:path w="17301" h="799" extrusionOk="0">
                  <a:moveTo>
                    <a:pt x="17157" y="143"/>
                  </a:moveTo>
                  <a:lnTo>
                    <a:pt x="17157" y="643"/>
                  </a:lnTo>
                  <a:lnTo>
                    <a:pt x="215" y="643"/>
                  </a:lnTo>
                  <a:lnTo>
                    <a:pt x="524" y="143"/>
                  </a:lnTo>
                  <a:close/>
                  <a:moveTo>
                    <a:pt x="477" y="0"/>
                  </a:moveTo>
                  <a:cubicBezTo>
                    <a:pt x="453" y="0"/>
                    <a:pt x="429" y="12"/>
                    <a:pt x="417" y="36"/>
                  </a:cubicBezTo>
                  <a:lnTo>
                    <a:pt x="12" y="679"/>
                  </a:lnTo>
                  <a:cubicBezTo>
                    <a:pt x="0" y="703"/>
                    <a:pt x="0" y="739"/>
                    <a:pt x="12" y="762"/>
                  </a:cubicBezTo>
                  <a:cubicBezTo>
                    <a:pt x="24" y="786"/>
                    <a:pt x="48" y="798"/>
                    <a:pt x="84" y="798"/>
                  </a:cubicBezTo>
                  <a:lnTo>
                    <a:pt x="17229" y="798"/>
                  </a:lnTo>
                  <a:cubicBezTo>
                    <a:pt x="17264" y="798"/>
                    <a:pt x="17300" y="762"/>
                    <a:pt x="17300" y="727"/>
                  </a:cubicBezTo>
                  <a:lnTo>
                    <a:pt x="17300" y="72"/>
                  </a:lnTo>
                  <a:cubicBezTo>
                    <a:pt x="17300" y="24"/>
                    <a:pt x="17264" y="0"/>
                    <a:pt x="172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1602226" y="4201355"/>
              <a:ext cx="715469" cy="37026"/>
            </a:xfrm>
            <a:custGeom>
              <a:avLst/>
              <a:gdLst/>
              <a:ahLst/>
              <a:cxnLst/>
              <a:rect l="l" t="t" r="r" b="b"/>
              <a:pathLst>
                <a:path w="12657" h="655" extrusionOk="0">
                  <a:moveTo>
                    <a:pt x="405" y="0"/>
                  </a:moveTo>
                  <a:lnTo>
                    <a:pt x="0" y="655"/>
                  </a:lnTo>
                  <a:lnTo>
                    <a:pt x="12657" y="655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1598156" y="4197285"/>
              <a:ext cx="723609" cy="45165"/>
            </a:xfrm>
            <a:custGeom>
              <a:avLst/>
              <a:gdLst/>
              <a:ahLst/>
              <a:cxnLst/>
              <a:rect l="l" t="t" r="r" b="b"/>
              <a:pathLst>
                <a:path w="12801" h="799" extrusionOk="0">
                  <a:moveTo>
                    <a:pt x="12657" y="144"/>
                  </a:moveTo>
                  <a:lnTo>
                    <a:pt x="12657" y="644"/>
                  </a:lnTo>
                  <a:lnTo>
                    <a:pt x="215" y="644"/>
                  </a:lnTo>
                  <a:lnTo>
                    <a:pt x="513" y="144"/>
                  </a:lnTo>
                  <a:close/>
                  <a:moveTo>
                    <a:pt x="477" y="1"/>
                  </a:moveTo>
                  <a:cubicBezTo>
                    <a:pt x="442" y="1"/>
                    <a:pt x="418" y="13"/>
                    <a:pt x="406" y="36"/>
                  </a:cubicBezTo>
                  <a:lnTo>
                    <a:pt x="13" y="691"/>
                  </a:lnTo>
                  <a:cubicBezTo>
                    <a:pt x="1" y="703"/>
                    <a:pt x="1" y="739"/>
                    <a:pt x="13" y="763"/>
                  </a:cubicBezTo>
                  <a:cubicBezTo>
                    <a:pt x="25" y="786"/>
                    <a:pt x="49" y="798"/>
                    <a:pt x="72" y="798"/>
                  </a:cubicBezTo>
                  <a:lnTo>
                    <a:pt x="12729" y="798"/>
                  </a:lnTo>
                  <a:cubicBezTo>
                    <a:pt x="12764" y="798"/>
                    <a:pt x="12800" y="763"/>
                    <a:pt x="12800" y="727"/>
                  </a:cubicBezTo>
                  <a:lnTo>
                    <a:pt x="12800" y="72"/>
                  </a:lnTo>
                  <a:cubicBezTo>
                    <a:pt x="12800" y="24"/>
                    <a:pt x="12764" y="1"/>
                    <a:pt x="127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1366673" y="4315089"/>
              <a:ext cx="465787" cy="8762"/>
            </a:xfrm>
            <a:custGeom>
              <a:avLst/>
              <a:gdLst/>
              <a:ahLst/>
              <a:cxnLst/>
              <a:rect l="l" t="t" r="r" b="b"/>
              <a:pathLst>
                <a:path w="8240" h="155" extrusionOk="0">
                  <a:moveTo>
                    <a:pt x="72" y="0"/>
                  </a:moveTo>
                  <a:cubicBezTo>
                    <a:pt x="36" y="0"/>
                    <a:pt x="0" y="36"/>
                    <a:pt x="0" y="72"/>
                  </a:cubicBezTo>
                  <a:cubicBezTo>
                    <a:pt x="0" y="119"/>
                    <a:pt x="36" y="155"/>
                    <a:pt x="72" y="155"/>
                  </a:cubicBezTo>
                  <a:lnTo>
                    <a:pt x="8168" y="155"/>
                  </a:lnTo>
                  <a:cubicBezTo>
                    <a:pt x="8204" y="155"/>
                    <a:pt x="8239" y="119"/>
                    <a:pt x="8239" y="72"/>
                  </a:cubicBezTo>
                  <a:cubicBezTo>
                    <a:pt x="8239" y="36"/>
                    <a:pt x="8204" y="0"/>
                    <a:pt x="81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681495" y="4315089"/>
              <a:ext cx="566745" cy="8762"/>
            </a:xfrm>
            <a:custGeom>
              <a:avLst/>
              <a:gdLst/>
              <a:ahLst/>
              <a:cxnLst/>
              <a:rect l="l" t="t" r="r" b="b"/>
              <a:pathLst>
                <a:path w="10026" h="155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9942" y="155"/>
                  </a:lnTo>
                  <a:cubicBezTo>
                    <a:pt x="9990" y="155"/>
                    <a:pt x="10026" y="119"/>
                    <a:pt x="10026" y="72"/>
                  </a:cubicBezTo>
                  <a:cubicBezTo>
                    <a:pt x="10026" y="36"/>
                    <a:pt x="9990" y="0"/>
                    <a:pt x="99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1101499" y="4453694"/>
              <a:ext cx="712755" cy="8818"/>
            </a:xfrm>
            <a:custGeom>
              <a:avLst/>
              <a:gdLst/>
              <a:ahLst/>
              <a:cxnLst/>
              <a:rect l="l" t="t" r="r" b="b"/>
              <a:pathLst>
                <a:path w="12609" h="156" extrusionOk="0">
                  <a:moveTo>
                    <a:pt x="72" y="1"/>
                  </a:moveTo>
                  <a:cubicBezTo>
                    <a:pt x="24" y="1"/>
                    <a:pt x="0" y="37"/>
                    <a:pt x="0" y="84"/>
                  </a:cubicBezTo>
                  <a:cubicBezTo>
                    <a:pt x="0" y="120"/>
                    <a:pt x="24" y="156"/>
                    <a:pt x="72" y="156"/>
                  </a:cubicBezTo>
                  <a:lnTo>
                    <a:pt x="12537" y="156"/>
                  </a:lnTo>
                  <a:cubicBezTo>
                    <a:pt x="12573" y="156"/>
                    <a:pt x="12609" y="120"/>
                    <a:pt x="12609" y="84"/>
                  </a:cubicBezTo>
                  <a:cubicBezTo>
                    <a:pt x="12609" y="37"/>
                    <a:pt x="12573" y="1"/>
                    <a:pt x="1253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427796" y="4453694"/>
              <a:ext cx="565388" cy="8818"/>
            </a:xfrm>
            <a:custGeom>
              <a:avLst/>
              <a:gdLst/>
              <a:ahLst/>
              <a:cxnLst/>
              <a:rect l="l" t="t" r="r" b="b"/>
              <a:pathLst>
                <a:path w="10002" h="156" extrusionOk="0">
                  <a:moveTo>
                    <a:pt x="83" y="1"/>
                  </a:moveTo>
                  <a:cubicBezTo>
                    <a:pt x="36" y="1"/>
                    <a:pt x="0" y="37"/>
                    <a:pt x="0" y="84"/>
                  </a:cubicBezTo>
                  <a:cubicBezTo>
                    <a:pt x="0" y="120"/>
                    <a:pt x="36" y="156"/>
                    <a:pt x="83" y="156"/>
                  </a:cubicBezTo>
                  <a:lnTo>
                    <a:pt x="9918" y="156"/>
                  </a:lnTo>
                  <a:cubicBezTo>
                    <a:pt x="9966" y="156"/>
                    <a:pt x="10001" y="120"/>
                    <a:pt x="10001" y="84"/>
                  </a:cubicBezTo>
                  <a:cubicBezTo>
                    <a:pt x="10001" y="37"/>
                    <a:pt x="9966" y="1"/>
                    <a:pt x="99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1038866" y="4531137"/>
              <a:ext cx="706085" cy="8762"/>
            </a:xfrm>
            <a:custGeom>
              <a:avLst/>
              <a:gdLst/>
              <a:ahLst/>
              <a:cxnLst/>
              <a:rect l="l" t="t" r="r" b="b"/>
              <a:pathLst>
                <a:path w="12491" h="155" extrusionOk="0">
                  <a:moveTo>
                    <a:pt x="72" y="0"/>
                  </a:moveTo>
                  <a:cubicBezTo>
                    <a:pt x="37" y="0"/>
                    <a:pt x="1" y="36"/>
                    <a:pt x="1" y="72"/>
                  </a:cubicBezTo>
                  <a:cubicBezTo>
                    <a:pt x="1" y="119"/>
                    <a:pt x="37" y="155"/>
                    <a:pt x="72" y="155"/>
                  </a:cubicBezTo>
                  <a:lnTo>
                    <a:pt x="12419" y="155"/>
                  </a:lnTo>
                  <a:cubicBezTo>
                    <a:pt x="12455" y="155"/>
                    <a:pt x="12491" y="119"/>
                    <a:pt x="12491" y="72"/>
                  </a:cubicBezTo>
                  <a:cubicBezTo>
                    <a:pt x="12491" y="36"/>
                    <a:pt x="12467" y="0"/>
                    <a:pt x="124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568438" y="4387783"/>
              <a:ext cx="168282" cy="444928"/>
            </a:xfrm>
            <a:custGeom>
              <a:avLst/>
              <a:gdLst/>
              <a:ahLst/>
              <a:cxnLst/>
              <a:rect l="l" t="t" r="r" b="b"/>
              <a:pathLst>
                <a:path w="2977" h="7871" extrusionOk="0">
                  <a:moveTo>
                    <a:pt x="0" y="0"/>
                  </a:moveTo>
                  <a:lnTo>
                    <a:pt x="0" y="7870"/>
                  </a:lnTo>
                  <a:lnTo>
                    <a:pt x="1489" y="6025"/>
                  </a:lnTo>
                  <a:lnTo>
                    <a:pt x="2977" y="787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564368" y="4383713"/>
              <a:ext cx="176422" cy="453011"/>
            </a:xfrm>
            <a:custGeom>
              <a:avLst/>
              <a:gdLst/>
              <a:ahLst/>
              <a:cxnLst/>
              <a:rect l="l" t="t" r="r" b="b"/>
              <a:pathLst>
                <a:path w="3121" h="8014" extrusionOk="0">
                  <a:moveTo>
                    <a:pt x="2978" y="144"/>
                  </a:moveTo>
                  <a:lnTo>
                    <a:pt x="2978" y="7728"/>
                  </a:lnTo>
                  <a:lnTo>
                    <a:pt x="1620" y="6049"/>
                  </a:lnTo>
                  <a:cubicBezTo>
                    <a:pt x="1608" y="6037"/>
                    <a:pt x="1585" y="6025"/>
                    <a:pt x="1561" y="6025"/>
                  </a:cubicBezTo>
                  <a:cubicBezTo>
                    <a:pt x="1537" y="6025"/>
                    <a:pt x="1513" y="6037"/>
                    <a:pt x="1501" y="6049"/>
                  </a:cubicBezTo>
                  <a:lnTo>
                    <a:pt x="144" y="7728"/>
                  </a:lnTo>
                  <a:lnTo>
                    <a:pt x="144" y="144"/>
                  </a:lnTo>
                  <a:close/>
                  <a:moveTo>
                    <a:pt x="72" y="1"/>
                  </a:moveTo>
                  <a:cubicBezTo>
                    <a:pt x="25" y="1"/>
                    <a:pt x="1" y="36"/>
                    <a:pt x="1" y="72"/>
                  </a:cubicBezTo>
                  <a:lnTo>
                    <a:pt x="1" y="7942"/>
                  </a:lnTo>
                  <a:cubicBezTo>
                    <a:pt x="1" y="7966"/>
                    <a:pt x="13" y="8002"/>
                    <a:pt x="49" y="8014"/>
                  </a:cubicBezTo>
                  <a:cubicBezTo>
                    <a:pt x="72" y="8014"/>
                    <a:pt x="108" y="8014"/>
                    <a:pt x="132" y="7990"/>
                  </a:cubicBezTo>
                  <a:lnTo>
                    <a:pt x="1561" y="6216"/>
                  </a:lnTo>
                  <a:lnTo>
                    <a:pt x="2989" y="7990"/>
                  </a:lnTo>
                  <a:cubicBezTo>
                    <a:pt x="3013" y="8002"/>
                    <a:pt x="3025" y="8014"/>
                    <a:pt x="3049" y="8014"/>
                  </a:cubicBezTo>
                  <a:lnTo>
                    <a:pt x="3073" y="8014"/>
                  </a:lnTo>
                  <a:cubicBezTo>
                    <a:pt x="3109" y="8002"/>
                    <a:pt x="3120" y="7966"/>
                    <a:pt x="3120" y="7942"/>
                  </a:cubicBezTo>
                  <a:lnTo>
                    <a:pt x="3120" y="72"/>
                  </a:lnTo>
                  <a:cubicBezTo>
                    <a:pt x="3120" y="36"/>
                    <a:pt x="3097" y="1"/>
                    <a:pt x="30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706423" y="4636109"/>
              <a:ext cx="8140" cy="61276"/>
            </a:xfrm>
            <a:custGeom>
              <a:avLst/>
              <a:gdLst/>
              <a:ahLst/>
              <a:cxnLst/>
              <a:rect l="l" t="t" r="r" b="b"/>
              <a:pathLst>
                <a:path w="144" h="1084" extrusionOk="0">
                  <a:moveTo>
                    <a:pt x="72" y="0"/>
                  </a:moveTo>
                  <a:cubicBezTo>
                    <a:pt x="36" y="0"/>
                    <a:pt x="0" y="36"/>
                    <a:pt x="0" y="84"/>
                  </a:cubicBezTo>
                  <a:lnTo>
                    <a:pt x="0" y="1013"/>
                  </a:lnTo>
                  <a:cubicBezTo>
                    <a:pt x="0" y="1060"/>
                    <a:pt x="36" y="1084"/>
                    <a:pt x="72" y="1084"/>
                  </a:cubicBezTo>
                  <a:cubicBezTo>
                    <a:pt x="119" y="1084"/>
                    <a:pt x="143" y="1060"/>
                    <a:pt x="143" y="1013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633728" y="4402593"/>
              <a:ext cx="80834" cy="212035"/>
            </a:xfrm>
            <a:custGeom>
              <a:avLst/>
              <a:gdLst/>
              <a:ahLst/>
              <a:cxnLst/>
              <a:rect l="l" t="t" r="r" b="b"/>
              <a:pathLst>
                <a:path w="1430" h="3751" extrusionOk="0">
                  <a:moveTo>
                    <a:pt x="72" y="0"/>
                  </a:moveTo>
                  <a:cubicBezTo>
                    <a:pt x="24" y="0"/>
                    <a:pt x="0" y="36"/>
                    <a:pt x="0" y="83"/>
                  </a:cubicBezTo>
                  <a:cubicBezTo>
                    <a:pt x="0" y="119"/>
                    <a:pt x="24" y="155"/>
                    <a:pt x="72" y="155"/>
                  </a:cubicBezTo>
                  <a:lnTo>
                    <a:pt x="1286" y="155"/>
                  </a:lnTo>
                  <a:lnTo>
                    <a:pt x="1286" y="3667"/>
                  </a:lnTo>
                  <a:cubicBezTo>
                    <a:pt x="1286" y="3715"/>
                    <a:pt x="1322" y="3750"/>
                    <a:pt x="1358" y="3750"/>
                  </a:cubicBezTo>
                  <a:cubicBezTo>
                    <a:pt x="1405" y="3750"/>
                    <a:pt x="1429" y="3715"/>
                    <a:pt x="1429" y="3667"/>
                  </a:cubicBezTo>
                  <a:lnTo>
                    <a:pt x="1429" y="83"/>
                  </a:lnTo>
                  <a:cubicBezTo>
                    <a:pt x="1429" y="36"/>
                    <a:pt x="1405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376140" y="1502803"/>
            <a:ext cx="52733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3: Đ 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2799572" y="1313355"/>
            <a:ext cx="62865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525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9" name="Group 22"/>
          <p:cNvGrpSpPr>
            <a:grpSpLocks/>
          </p:cNvGrpSpPr>
          <p:nvPr/>
        </p:nvGrpSpPr>
        <p:grpSpPr bwMode="auto">
          <a:xfrm>
            <a:off x="1313672" y="1084755"/>
            <a:ext cx="1852613" cy="1384697"/>
            <a:chOff x="140" y="1650"/>
            <a:chExt cx="1556" cy="1163"/>
          </a:xfrm>
        </p:grpSpPr>
        <p:sp>
          <p:nvSpPr>
            <p:cNvPr id="90" name="Text Box 12"/>
            <p:cNvSpPr txBox="1">
              <a:spLocks noChangeArrowheads="1"/>
            </p:cNvSpPr>
            <p:nvPr/>
          </p:nvSpPr>
          <p:spPr bwMode="auto">
            <a:xfrm>
              <a:off x="140" y="1650"/>
              <a:ext cx="1056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a) 2156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05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56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0</a:t>
              </a:r>
            </a:p>
          </p:txBody>
        </p: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1104" y="1680"/>
              <a:ext cx="576" cy="720"/>
              <a:chOff x="1104" y="1680"/>
              <a:chExt cx="576" cy="720"/>
            </a:xfrm>
          </p:grpSpPr>
          <p:sp>
            <p:nvSpPr>
              <p:cNvPr id="94" name="Line 15"/>
              <p:cNvSpPr>
                <a:spLocks noChangeShapeType="1"/>
              </p:cNvSpPr>
              <p:nvPr/>
            </p:nvSpPr>
            <p:spPr bwMode="auto">
              <a:xfrm>
                <a:off x="1104" y="168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95" name="Line 17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92" name="Text Box 20"/>
            <p:cNvSpPr txBox="1">
              <a:spLocks noChangeArrowheads="1"/>
            </p:cNvSpPr>
            <p:nvPr/>
          </p:nvSpPr>
          <p:spPr bwMode="auto">
            <a:xfrm>
              <a:off x="1200" y="1680"/>
              <a:ext cx="24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93" name="Text Box 21"/>
            <p:cNvSpPr txBox="1">
              <a:spLocks noChangeArrowheads="1"/>
            </p:cNvSpPr>
            <p:nvPr/>
          </p:nvSpPr>
          <p:spPr bwMode="auto">
            <a:xfrm>
              <a:off x="1152" y="1920"/>
              <a:ext cx="54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308</a:t>
              </a:r>
            </a:p>
          </p:txBody>
        </p:sp>
      </p:grpSp>
      <p:grpSp>
        <p:nvGrpSpPr>
          <p:cNvPr id="96" name="Group 31"/>
          <p:cNvGrpSpPr>
            <a:grpSpLocks/>
          </p:cNvGrpSpPr>
          <p:nvPr/>
        </p:nvGrpSpPr>
        <p:grpSpPr bwMode="auto">
          <a:xfrm>
            <a:off x="3428222" y="1037132"/>
            <a:ext cx="1943100" cy="1145382"/>
            <a:chOff x="1920" y="1584"/>
            <a:chExt cx="1632" cy="962"/>
          </a:xfrm>
        </p:grpSpPr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920" y="1654"/>
              <a:ext cx="916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1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1608</a:t>
              </a:r>
              <a:endParaRPr lang="en-US" altLang="vi-VN" sz="21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vi-VN" sz="21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008</a:t>
              </a:r>
              <a:endParaRPr lang="en-US" altLang="vi-VN" sz="21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1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</a:t>
              </a:r>
              <a:r>
                <a:rPr lang="en-US" altLang="vi-VN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98" name="Group 28"/>
            <p:cNvGrpSpPr>
              <a:grpSpLocks/>
            </p:cNvGrpSpPr>
            <p:nvPr/>
          </p:nvGrpSpPr>
          <p:grpSpPr bwMode="auto">
            <a:xfrm>
              <a:off x="2880" y="1584"/>
              <a:ext cx="672" cy="720"/>
              <a:chOff x="2880" y="1632"/>
              <a:chExt cx="672" cy="720"/>
            </a:xfrm>
          </p:grpSpPr>
          <p:sp>
            <p:nvSpPr>
              <p:cNvPr id="101" name="Line 26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102" name="Line 27"/>
              <p:cNvSpPr>
                <a:spLocks noChangeShapeType="1"/>
              </p:cNvSpPr>
              <p:nvPr/>
            </p:nvSpPr>
            <p:spPr bwMode="auto">
              <a:xfrm>
                <a:off x="2880" y="19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024" y="1624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0" name="Text Box 30"/>
            <p:cNvSpPr txBox="1">
              <a:spLocks noChangeArrowheads="1"/>
            </p:cNvSpPr>
            <p:nvPr/>
          </p:nvSpPr>
          <p:spPr bwMode="auto">
            <a:xfrm>
              <a:off x="2976" y="1920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42</a:t>
              </a:r>
            </a:p>
          </p:txBody>
        </p:sp>
      </p:grpSp>
      <p:grpSp>
        <p:nvGrpSpPr>
          <p:cNvPr id="103" name="Group 39"/>
          <p:cNvGrpSpPr>
            <a:grpSpLocks/>
          </p:cNvGrpSpPr>
          <p:nvPr/>
        </p:nvGrpSpPr>
        <p:grpSpPr bwMode="auto">
          <a:xfrm>
            <a:off x="5771372" y="1043085"/>
            <a:ext cx="1714500" cy="1102519"/>
            <a:chOff x="3792" y="1584"/>
            <a:chExt cx="1440" cy="926"/>
          </a:xfrm>
        </p:grpSpPr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3792" y="1618"/>
              <a:ext cx="960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c) 2526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026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1</a:t>
              </a:r>
            </a:p>
          </p:txBody>
        </p:sp>
        <p:grpSp>
          <p:nvGrpSpPr>
            <p:cNvPr id="105" name="Group 36"/>
            <p:cNvGrpSpPr>
              <a:grpSpLocks/>
            </p:cNvGrpSpPr>
            <p:nvPr/>
          </p:nvGrpSpPr>
          <p:grpSpPr bwMode="auto">
            <a:xfrm>
              <a:off x="4656" y="1584"/>
              <a:ext cx="576" cy="768"/>
              <a:chOff x="4656" y="1584"/>
              <a:chExt cx="576" cy="768"/>
            </a:xfrm>
          </p:grpSpPr>
          <p:sp>
            <p:nvSpPr>
              <p:cNvPr id="108" name="Line 33"/>
              <p:cNvSpPr>
                <a:spLocks noChangeShapeType="1"/>
              </p:cNvSpPr>
              <p:nvPr/>
            </p:nvSpPr>
            <p:spPr bwMode="auto">
              <a:xfrm>
                <a:off x="4656" y="158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109" name="Line 35"/>
              <p:cNvSpPr>
                <a:spLocks noChangeShapeType="1"/>
              </p:cNvSpPr>
              <p:nvPr/>
            </p:nvSpPr>
            <p:spPr bwMode="auto">
              <a:xfrm>
                <a:off x="4656" y="19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106" name="Text Box 37"/>
            <p:cNvSpPr txBox="1">
              <a:spLocks noChangeArrowheads="1"/>
            </p:cNvSpPr>
            <p:nvPr/>
          </p:nvSpPr>
          <p:spPr bwMode="auto">
            <a:xfrm>
              <a:off x="4774" y="1618"/>
              <a:ext cx="33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7" name="Text Box 38"/>
            <p:cNvSpPr txBox="1">
              <a:spLocks noChangeArrowheads="1"/>
            </p:cNvSpPr>
            <p:nvPr/>
          </p:nvSpPr>
          <p:spPr bwMode="auto">
            <a:xfrm>
              <a:off x="4758" y="1906"/>
              <a:ext cx="38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51</a:t>
              </a:r>
            </a:p>
          </p:txBody>
        </p:sp>
      </p:grpSp>
      <p:sp>
        <p:nvSpPr>
          <p:cNvPr id="110" name="Rectangle 40"/>
          <p:cNvSpPr>
            <a:spLocks noChangeArrowheads="1"/>
          </p:cNvSpPr>
          <p:nvPr/>
        </p:nvSpPr>
        <p:spPr bwMode="auto">
          <a:xfrm>
            <a:off x="2742425" y="1951527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1" name="Rectangle 41"/>
          <p:cNvSpPr>
            <a:spLocks noChangeArrowheads="1"/>
          </p:cNvSpPr>
          <p:nvPr/>
        </p:nvSpPr>
        <p:spPr bwMode="auto">
          <a:xfrm>
            <a:off x="7033438" y="1913427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" name="Rectangle 42"/>
          <p:cNvSpPr>
            <a:spLocks noChangeArrowheads="1"/>
          </p:cNvSpPr>
          <p:nvPr/>
        </p:nvSpPr>
        <p:spPr bwMode="auto">
          <a:xfrm>
            <a:off x="4971275" y="1913427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" name="Rectangle 44"/>
          <p:cNvSpPr>
            <a:spLocks noChangeArrowheads="1"/>
          </p:cNvSpPr>
          <p:nvPr/>
        </p:nvSpPr>
        <p:spPr bwMode="auto">
          <a:xfrm>
            <a:off x="2742425" y="1951527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14" name="Rectangle 45"/>
          <p:cNvSpPr>
            <a:spLocks noChangeArrowheads="1"/>
          </p:cNvSpPr>
          <p:nvPr/>
        </p:nvSpPr>
        <p:spPr bwMode="auto">
          <a:xfrm>
            <a:off x="4971275" y="1913427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3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5" name="Rectangle 46"/>
          <p:cNvSpPr>
            <a:spLocks noChangeArrowheads="1"/>
          </p:cNvSpPr>
          <p:nvPr/>
        </p:nvSpPr>
        <p:spPr bwMode="auto">
          <a:xfrm>
            <a:off x="7028675" y="1913427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3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1256522" y="2800446"/>
            <a:ext cx="2081213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a đúng vì ở lượt chia thứ hai, 5 &lt; 7 nên 5 chia 7 bằng 0, ta viết 0 ở thương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3485372" y="2792112"/>
            <a:ext cx="2081213" cy="175432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b sai vì ở lượt chia thứ hai, 0 &lt; 4 nên 0 chia 4 bằng 0, nhưng người ta quên viết 0 ở thương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5771372" y="2808781"/>
            <a:ext cx="2081213" cy="175432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 sai vì ở lượt chia thứ hai, 2 &lt; 5 nên 2 chia 5 bằng 0, nhưng người ta quên viết 0 ở thương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oogle Shape;1789;p55"/>
          <p:cNvGrpSpPr/>
          <p:nvPr/>
        </p:nvGrpSpPr>
        <p:grpSpPr>
          <a:xfrm>
            <a:off x="4750410" y="1408444"/>
            <a:ext cx="3858629" cy="2938840"/>
            <a:chOff x="720010" y="1419647"/>
            <a:chExt cx="4021500" cy="3062887"/>
          </a:xfrm>
        </p:grpSpPr>
        <p:sp>
          <p:nvSpPr>
            <p:cNvPr id="1790" name="Google Shape;1790;p55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5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12287A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94" name="Google Shape;1794;p55"/>
          <p:cNvGrpSpPr/>
          <p:nvPr/>
        </p:nvGrpSpPr>
        <p:grpSpPr>
          <a:xfrm>
            <a:off x="-717551" y="3189701"/>
            <a:ext cx="1928325" cy="2247935"/>
            <a:chOff x="-717551" y="3189701"/>
            <a:chExt cx="1928325" cy="2247935"/>
          </a:xfrm>
        </p:grpSpPr>
        <p:sp>
          <p:nvSpPr>
            <p:cNvPr id="1795" name="Google Shape;1795;p55"/>
            <p:cNvSpPr/>
            <p:nvPr/>
          </p:nvSpPr>
          <p:spPr>
            <a:xfrm>
              <a:off x="-712863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5"/>
            <p:cNvSpPr/>
            <p:nvPr/>
          </p:nvSpPr>
          <p:spPr>
            <a:xfrm>
              <a:off x="-717551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5"/>
            <p:cNvSpPr/>
            <p:nvPr/>
          </p:nvSpPr>
          <p:spPr>
            <a:xfrm>
              <a:off x="-717551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5"/>
            <p:cNvSpPr/>
            <p:nvPr/>
          </p:nvSpPr>
          <p:spPr>
            <a:xfrm>
              <a:off x="-698911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5"/>
            <p:cNvSpPr/>
            <p:nvPr/>
          </p:nvSpPr>
          <p:spPr>
            <a:xfrm>
              <a:off x="-639811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5"/>
            <p:cNvSpPr/>
            <p:nvPr/>
          </p:nvSpPr>
          <p:spPr>
            <a:xfrm>
              <a:off x="-507546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5"/>
            <p:cNvSpPr/>
            <p:nvPr/>
          </p:nvSpPr>
          <p:spPr>
            <a:xfrm>
              <a:off x="-327510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5"/>
            <p:cNvSpPr/>
            <p:nvPr/>
          </p:nvSpPr>
          <p:spPr>
            <a:xfrm>
              <a:off x="-570051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5"/>
            <p:cNvSpPr/>
            <p:nvPr/>
          </p:nvSpPr>
          <p:spPr>
            <a:xfrm>
              <a:off x="-567372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5"/>
            <p:cNvSpPr/>
            <p:nvPr/>
          </p:nvSpPr>
          <p:spPr>
            <a:xfrm>
              <a:off x="-332811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5"/>
            <p:cNvSpPr/>
            <p:nvPr/>
          </p:nvSpPr>
          <p:spPr>
            <a:xfrm>
              <a:off x="-40324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5"/>
            <p:cNvSpPr/>
            <p:nvPr/>
          </p:nvSpPr>
          <p:spPr>
            <a:xfrm>
              <a:off x="-429805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5"/>
            <p:cNvSpPr/>
            <p:nvPr/>
          </p:nvSpPr>
          <p:spPr>
            <a:xfrm>
              <a:off x="-395260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5"/>
            <p:cNvSpPr/>
            <p:nvPr/>
          </p:nvSpPr>
          <p:spPr>
            <a:xfrm>
              <a:off x="-308870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5"/>
            <p:cNvSpPr/>
            <p:nvPr/>
          </p:nvSpPr>
          <p:spPr>
            <a:xfrm>
              <a:off x="182798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5"/>
            <p:cNvSpPr/>
            <p:nvPr/>
          </p:nvSpPr>
          <p:spPr>
            <a:xfrm>
              <a:off x="123698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5"/>
            <p:cNvSpPr/>
            <p:nvPr/>
          </p:nvSpPr>
          <p:spPr>
            <a:xfrm>
              <a:off x="349608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5"/>
            <p:cNvSpPr/>
            <p:nvPr/>
          </p:nvSpPr>
          <p:spPr>
            <a:xfrm>
              <a:off x="318356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5"/>
            <p:cNvSpPr/>
            <p:nvPr/>
          </p:nvSpPr>
          <p:spPr>
            <a:xfrm>
              <a:off x="286489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5"/>
            <p:cNvSpPr/>
            <p:nvPr/>
          </p:nvSpPr>
          <p:spPr>
            <a:xfrm>
              <a:off x="261878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5"/>
            <p:cNvSpPr/>
            <p:nvPr/>
          </p:nvSpPr>
          <p:spPr>
            <a:xfrm>
              <a:off x="245247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5"/>
            <p:cNvSpPr/>
            <p:nvPr/>
          </p:nvSpPr>
          <p:spPr>
            <a:xfrm>
              <a:off x="243964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5"/>
            <p:cNvSpPr/>
            <p:nvPr/>
          </p:nvSpPr>
          <p:spPr>
            <a:xfrm>
              <a:off x="449281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5"/>
            <p:cNvSpPr/>
            <p:nvPr/>
          </p:nvSpPr>
          <p:spPr>
            <a:xfrm>
              <a:off x="445263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5"/>
            <p:cNvSpPr/>
            <p:nvPr/>
          </p:nvSpPr>
          <p:spPr>
            <a:xfrm>
              <a:off x="584169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5"/>
            <p:cNvSpPr/>
            <p:nvPr/>
          </p:nvSpPr>
          <p:spPr>
            <a:xfrm>
              <a:off x="913045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5"/>
            <p:cNvSpPr/>
            <p:nvPr/>
          </p:nvSpPr>
          <p:spPr>
            <a:xfrm>
              <a:off x="812033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5"/>
            <p:cNvSpPr/>
            <p:nvPr/>
          </p:nvSpPr>
          <p:spPr>
            <a:xfrm>
              <a:off x="703095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5"/>
            <p:cNvSpPr/>
            <p:nvPr/>
          </p:nvSpPr>
          <p:spPr>
            <a:xfrm>
              <a:off x="600074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4" name="Google Shape;1824;p55"/>
          <p:cNvGrpSpPr/>
          <p:nvPr/>
        </p:nvGrpSpPr>
        <p:grpSpPr>
          <a:xfrm flipH="1">
            <a:off x="7701061" y="3189701"/>
            <a:ext cx="1928325" cy="2247935"/>
            <a:chOff x="-717551" y="3189701"/>
            <a:chExt cx="1928325" cy="2247935"/>
          </a:xfrm>
        </p:grpSpPr>
        <p:sp>
          <p:nvSpPr>
            <p:cNvPr id="1825" name="Google Shape;1825;p55"/>
            <p:cNvSpPr/>
            <p:nvPr/>
          </p:nvSpPr>
          <p:spPr>
            <a:xfrm>
              <a:off x="-712863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5"/>
            <p:cNvSpPr/>
            <p:nvPr/>
          </p:nvSpPr>
          <p:spPr>
            <a:xfrm>
              <a:off x="-717551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5"/>
            <p:cNvSpPr/>
            <p:nvPr/>
          </p:nvSpPr>
          <p:spPr>
            <a:xfrm>
              <a:off x="-717551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5"/>
            <p:cNvSpPr/>
            <p:nvPr/>
          </p:nvSpPr>
          <p:spPr>
            <a:xfrm>
              <a:off x="-698911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5"/>
            <p:cNvSpPr/>
            <p:nvPr/>
          </p:nvSpPr>
          <p:spPr>
            <a:xfrm>
              <a:off x="-639811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5"/>
            <p:cNvSpPr/>
            <p:nvPr/>
          </p:nvSpPr>
          <p:spPr>
            <a:xfrm>
              <a:off x="-507546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5"/>
            <p:cNvSpPr/>
            <p:nvPr/>
          </p:nvSpPr>
          <p:spPr>
            <a:xfrm>
              <a:off x="-327510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5"/>
            <p:cNvSpPr/>
            <p:nvPr/>
          </p:nvSpPr>
          <p:spPr>
            <a:xfrm>
              <a:off x="-570051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5"/>
            <p:cNvSpPr/>
            <p:nvPr/>
          </p:nvSpPr>
          <p:spPr>
            <a:xfrm>
              <a:off x="-567372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5"/>
            <p:cNvSpPr/>
            <p:nvPr/>
          </p:nvSpPr>
          <p:spPr>
            <a:xfrm>
              <a:off x="-332811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5"/>
            <p:cNvSpPr/>
            <p:nvPr/>
          </p:nvSpPr>
          <p:spPr>
            <a:xfrm>
              <a:off x="-40324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5"/>
            <p:cNvSpPr/>
            <p:nvPr/>
          </p:nvSpPr>
          <p:spPr>
            <a:xfrm>
              <a:off x="-429805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5"/>
            <p:cNvSpPr/>
            <p:nvPr/>
          </p:nvSpPr>
          <p:spPr>
            <a:xfrm>
              <a:off x="-395260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5"/>
            <p:cNvSpPr/>
            <p:nvPr/>
          </p:nvSpPr>
          <p:spPr>
            <a:xfrm>
              <a:off x="-308870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5"/>
            <p:cNvSpPr/>
            <p:nvPr/>
          </p:nvSpPr>
          <p:spPr>
            <a:xfrm>
              <a:off x="182798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5"/>
            <p:cNvSpPr/>
            <p:nvPr/>
          </p:nvSpPr>
          <p:spPr>
            <a:xfrm>
              <a:off x="123698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5"/>
            <p:cNvSpPr/>
            <p:nvPr/>
          </p:nvSpPr>
          <p:spPr>
            <a:xfrm>
              <a:off x="349608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5"/>
            <p:cNvSpPr/>
            <p:nvPr/>
          </p:nvSpPr>
          <p:spPr>
            <a:xfrm>
              <a:off x="318356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5"/>
            <p:cNvSpPr/>
            <p:nvPr/>
          </p:nvSpPr>
          <p:spPr>
            <a:xfrm>
              <a:off x="286489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5"/>
            <p:cNvSpPr/>
            <p:nvPr/>
          </p:nvSpPr>
          <p:spPr>
            <a:xfrm>
              <a:off x="261878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5"/>
            <p:cNvSpPr/>
            <p:nvPr/>
          </p:nvSpPr>
          <p:spPr>
            <a:xfrm>
              <a:off x="245247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5"/>
            <p:cNvSpPr/>
            <p:nvPr/>
          </p:nvSpPr>
          <p:spPr>
            <a:xfrm>
              <a:off x="243964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5"/>
            <p:cNvSpPr/>
            <p:nvPr/>
          </p:nvSpPr>
          <p:spPr>
            <a:xfrm>
              <a:off x="449281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5"/>
            <p:cNvSpPr/>
            <p:nvPr/>
          </p:nvSpPr>
          <p:spPr>
            <a:xfrm>
              <a:off x="445263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5"/>
            <p:cNvSpPr/>
            <p:nvPr/>
          </p:nvSpPr>
          <p:spPr>
            <a:xfrm>
              <a:off x="584169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5"/>
            <p:cNvSpPr/>
            <p:nvPr/>
          </p:nvSpPr>
          <p:spPr>
            <a:xfrm>
              <a:off x="913045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5"/>
            <p:cNvSpPr/>
            <p:nvPr/>
          </p:nvSpPr>
          <p:spPr>
            <a:xfrm>
              <a:off x="812033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5"/>
            <p:cNvSpPr/>
            <p:nvPr/>
          </p:nvSpPr>
          <p:spPr>
            <a:xfrm>
              <a:off x="703095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5"/>
            <p:cNvSpPr/>
            <p:nvPr/>
          </p:nvSpPr>
          <p:spPr>
            <a:xfrm>
              <a:off x="600074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Quy định mới về việc sử dụng pháo hoa dịp lễ, tết - Báo Công an Nhân dân 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72" y="1424362"/>
            <a:ext cx="3847585" cy="2420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3875" y="1483169"/>
            <a:ext cx="32335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.VnShelley Allegro" panose="040B7200000000000000" pitchFamily="82" charset="0"/>
              </a:rPr>
              <a:t>Thank !</a:t>
            </a:r>
            <a:endParaRPr lang="en-US" sz="8000" b="1" dirty="0">
              <a:solidFill>
                <a:schemeClr val="bg1"/>
              </a:solidFill>
              <a:latin typeface=".VnShelley Allegro" panose="040B7200000000000000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rtual Campaign by Slidesgo">
  <a:themeElements>
    <a:clrScheme name="Simple Light">
      <a:dk1>
        <a:srgbClr val="00004D"/>
      </a:dk1>
      <a:lt1>
        <a:srgbClr val="FFFFFF"/>
      </a:lt1>
      <a:dk2>
        <a:srgbClr val="FFEFE1"/>
      </a:dk2>
      <a:lt2>
        <a:srgbClr val="FFEFE1"/>
      </a:lt2>
      <a:accent1>
        <a:srgbClr val="FAEA00"/>
      </a:accent1>
      <a:accent2>
        <a:srgbClr val="00B181"/>
      </a:accent2>
      <a:accent3>
        <a:srgbClr val="00004D"/>
      </a:accent3>
      <a:accent4>
        <a:srgbClr val="00B9FF"/>
      </a:accent4>
      <a:accent5>
        <a:srgbClr val="FF7AA1"/>
      </a:accent5>
      <a:accent6>
        <a:srgbClr val="FF6A00"/>
      </a:accent6>
      <a:hlink>
        <a:srgbClr val="00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02BA06-A34B-4AAE-B262-0457E5556DEF}"/>
</file>

<file path=customXml/itemProps2.xml><?xml version="1.0" encoding="utf-8"?>
<ds:datastoreItem xmlns:ds="http://schemas.openxmlformats.org/officeDocument/2006/customXml" ds:itemID="{22BA5C2E-4AA5-4E18-9042-F3F9E456E7CF}"/>
</file>

<file path=customXml/itemProps3.xml><?xml version="1.0" encoding="utf-8"?>
<ds:datastoreItem xmlns:ds="http://schemas.openxmlformats.org/officeDocument/2006/customXml" ds:itemID="{DD4EE44A-26F9-4A41-BD6A-33493822C100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464</Words>
  <Application>Microsoft Office PowerPoint</Application>
  <PresentationFormat>On-screen Show (16:9)</PresentationFormat>
  <Paragraphs>129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Teko</vt:lpstr>
      <vt:lpstr>Baloo 2</vt:lpstr>
      <vt:lpstr>Concert One</vt:lpstr>
      <vt:lpstr>Cambria Math</vt:lpstr>
      <vt:lpstr>Arial</vt:lpstr>
      <vt:lpstr>Times New Roman</vt:lpstr>
      <vt:lpstr>Roboto Condensed Light</vt:lpstr>
      <vt:lpstr>Trebuchet MS</vt:lpstr>
      <vt:lpstr>.VnShelley Allegro</vt:lpstr>
      <vt:lpstr>FS Maksim</vt:lpstr>
      <vt:lpstr>Gadugi</vt:lpstr>
      <vt:lpstr>Virtual Campaign by Slidesgo</vt:lpstr>
      <vt:lpstr>Toán Chia số có bốn chữ số cho số có một chữ số (tiếp theo)</vt:lpstr>
      <vt:lpstr>PowerPoint Presentation</vt:lpstr>
      <vt:lpstr>PowerPoint Presentation</vt:lpstr>
      <vt:lpstr>Luyện tập</vt:lpstr>
      <vt:lpstr>Bài 1: Đặt tính rồi tính: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Chia số có bốn chữ số cho số có một chữ số (tiếp theo)</dc:title>
  <cp:lastModifiedBy>Phạm Thị Hạnh</cp:lastModifiedBy>
  <cp:revision>8</cp:revision>
  <dcterms:modified xsi:type="dcterms:W3CDTF">2022-02-07T04:10:27Z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