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1"/>
  </p:notesMasterIdLst>
  <p:sldIdLst>
    <p:sldId id="256" r:id="rId2"/>
    <p:sldId id="257" r:id="rId3"/>
    <p:sldId id="258" r:id="rId4"/>
    <p:sldId id="266" r:id="rId5"/>
    <p:sldId id="259" r:id="rId6"/>
    <p:sldId id="261" r:id="rId7"/>
    <p:sldId id="262" r:id="rId8"/>
    <p:sldId id="263" r:id="rId9"/>
    <p:sldId id="276" r:id="rId10"/>
  </p:sldIdLst>
  <p:sldSz cx="9144000" cy="5143500" type="screen16x9"/>
  <p:notesSz cx="6858000" cy="9144000"/>
  <p:embeddedFontLst>
    <p:embeddedFont>
      <p:font typeface=".VnGothicH" panose="020B7200000000000000" pitchFamily="34" charset="0"/>
      <p:regular r:id="rId12"/>
    </p:embeddedFont>
    <p:embeddedFont>
      <p:font typeface="Poppins" panose="020B0604020202020204" charset="0"/>
      <p:regular r:id="rId13"/>
      <p:bold r:id="rId14"/>
      <p:italic r:id="rId15"/>
      <p:boldItalic r:id="rId16"/>
    </p:embeddedFont>
    <p:embeddedFont>
      <p:font typeface=".VnTime" panose="020B7200000000000000" pitchFamily="34" charset="0"/>
      <p:regular r:id="rId17"/>
      <p:bold r:id="rId18"/>
      <p:italic r:id="rId19"/>
      <p:boldItalic r:id="rId20"/>
    </p:embeddedFont>
    <p:embeddedFont>
      <p:font typeface="Cambria Math" panose="02040503050406030204" pitchFamily="18" charset="0"/>
      <p:regular r:id="rId21"/>
    </p:embeddedFont>
    <p:embeddedFont>
      <p:font typeface="HLT bauserif" panose="04030605020B02020C03" pitchFamily="82" charset="0"/>
      <p:regular r:id="rId22"/>
    </p:embeddedFont>
    <p:embeddedFont>
      <p:font typeface="Caveat Brush" panose="020B0604020202020204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CA8308-8E22-47B2-BD0C-ECC37964DD42}">
  <a:tblStyle styleId="{80CA8308-8E22-47B2-BD0C-ECC37964DD4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2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dd6bb563a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dd6bb563a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dad19b686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dad19b686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gdd6bb563a4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2" name="Google Shape;862;gdd6bb563a4_1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gdd6bb563a4_1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1" name="Google Shape;681;gdd6bb563a4_1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dad19b686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dad19b686c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671725" y="1097600"/>
            <a:ext cx="5800500" cy="22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71776" y="3630000"/>
            <a:ext cx="58005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558529" y="-401037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765775" y="-121425"/>
            <a:ext cx="1823569" cy="5563502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7067155" y="340867"/>
            <a:ext cx="2727134" cy="1273696"/>
            <a:chOff x="1438325" y="603625"/>
            <a:chExt cx="1613975" cy="753800"/>
          </a:xfrm>
        </p:grpSpPr>
        <p:sp>
          <p:nvSpPr>
            <p:cNvPr id="15" name="Google Shape;15;p2"/>
            <p:cNvSpPr/>
            <p:nvPr/>
          </p:nvSpPr>
          <p:spPr>
            <a:xfrm>
              <a:off x="1609775" y="603625"/>
              <a:ext cx="1434125" cy="85425"/>
            </a:xfrm>
            <a:custGeom>
              <a:avLst/>
              <a:gdLst/>
              <a:ahLst/>
              <a:cxnLst/>
              <a:rect l="l" t="t" r="r" b="b"/>
              <a:pathLst>
                <a:path w="57365" h="3417" extrusionOk="0">
                  <a:moveTo>
                    <a:pt x="26543" y="1"/>
                  </a:moveTo>
                  <a:cubicBezTo>
                    <a:pt x="23079" y="1"/>
                    <a:pt x="19728" y="1067"/>
                    <a:pt x="16257" y="1286"/>
                  </a:cubicBezTo>
                  <a:cubicBezTo>
                    <a:pt x="14761" y="1379"/>
                    <a:pt x="13260" y="1411"/>
                    <a:pt x="11757" y="1411"/>
                  </a:cubicBezTo>
                  <a:cubicBezTo>
                    <a:pt x="8619" y="1411"/>
                    <a:pt x="5473" y="1273"/>
                    <a:pt x="2344" y="1273"/>
                  </a:cubicBezTo>
                  <a:cubicBezTo>
                    <a:pt x="1825" y="1273"/>
                    <a:pt x="1307" y="1277"/>
                    <a:pt x="789" y="1286"/>
                  </a:cubicBezTo>
                  <a:cubicBezTo>
                    <a:pt x="1" y="1286"/>
                    <a:pt x="1" y="2745"/>
                    <a:pt x="789" y="2745"/>
                  </a:cubicBezTo>
                  <a:cubicBezTo>
                    <a:pt x="2415" y="2764"/>
                    <a:pt x="4048" y="2773"/>
                    <a:pt x="5682" y="2773"/>
                  </a:cubicBezTo>
                  <a:cubicBezTo>
                    <a:pt x="9209" y="2773"/>
                    <a:pt x="12747" y="2728"/>
                    <a:pt x="16257" y="2628"/>
                  </a:cubicBezTo>
                  <a:cubicBezTo>
                    <a:pt x="18913" y="2535"/>
                    <a:pt x="21700" y="2262"/>
                    <a:pt x="24450" y="2262"/>
                  </a:cubicBezTo>
                  <a:cubicBezTo>
                    <a:pt x="25992" y="2262"/>
                    <a:pt x="27522" y="2348"/>
                    <a:pt x="29011" y="2599"/>
                  </a:cubicBezTo>
                  <a:cubicBezTo>
                    <a:pt x="30747" y="2901"/>
                    <a:pt x="32483" y="2980"/>
                    <a:pt x="34218" y="2980"/>
                  </a:cubicBezTo>
                  <a:cubicBezTo>
                    <a:pt x="36117" y="2980"/>
                    <a:pt x="38015" y="2886"/>
                    <a:pt x="39914" y="2886"/>
                  </a:cubicBezTo>
                  <a:cubicBezTo>
                    <a:pt x="40979" y="2886"/>
                    <a:pt x="42043" y="2915"/>
                    <a:pt x="43108" y="3008"/>
                  </a:cubicBezTo>
                  <a:cubicBezTo>
                    <a:pt x="47631" y="3416"/>
                    <a:pt x="52126" y="3154"/>
                    <a:pt x="56649" y="3387"/>
                  </a:cubicBezTo>
                  <a:cubicBezTo>
                    <a:pt x="56667" y="3389"/>
                    <a:pt x="56684" y="3389"/>
                    <a:pt x="56701" y="3389"/>
                  </a:cubicBezTo>
                  <a:cubicBezTo>
                    <a:pt x="57351" y="3389"/>
                    <a:pt x="57365" y="2301"/>
                    <a:pt x="56795" y="2045"/>
                  </a:cubicBezTo>
                  <a:lnTo>
                    <a:pt x="56825" y="2045"/>
                  </a:lnTo>
                  <a:cubicBezTo>
                    <a:pt x="52709" y="60"/>
                    <a:pt x="48157" y="790"/>
                    <a:pt x="43808" y="498"/>
                  </a:cubicBezTo>
                  <a:cubicBezTo>
                    <a:pt x="42538" y="410"/>
                    <a:pt x="41276" y="367"/>
                    <a:pt x="40014" y="367"/>
                  </a:cubicBezTo>
                  <a:cubicBezTo>
                    <a:pt x="38752" y="367"/>
                    <a:pt x="37489" y="410"/>
                    <a:pt x="36220" y="498"/>
                  </a:cubicBezTo>
                  <a:cubicBezTo>
                    <a:pt x="35467" y="550"/>
                    <a:pt x="34709" y="577"/>
                    <a:pt x="33949" y="577"/>
                  </a:cubicBezTo>
                  <a:cubicBezTo>
                    <a:pt x="32177" y="577"/>
                    <a:pt x="30397" y="434"/>
                    <a:pt x="28661" y="148"/>
                  </a:cubicBezTo>
                  <a:cubicBezTo>
                    <a:pt x="27949" y="45"/>
                    <a:pt x="27244" y="1"/>
                    <a:pt x="26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571825" y="716225"/>
              <a:ext cx="1432875" cy="101600"/>
            </a:xfrm>
            <a:custGeom>
              <a:avLst/>
              <a:gdLst/>
              <a:ahLst/>
              <a:cxnLst/>
              <a:rect l="l" t="t" r="r" b="b"/>
              <a:pathLst>
                <a:path w="57315" h="4064" extrusionOk="0">
                  <a:moveTo>
                    <a:pt x="2585" y="1"/>
                  </a:moveTo>
                  <a:cubicBezTo>
                    <a:pt x="2013" y="1"/>
                    <a:pt x="1474" y="121"/>
                    <a:pt x="1023" y="459"/>
                  </a:cubicBezTo>
                  <a:cubicBezTo>
                    <a:pt x="0" y="1214"/>
                    <a:pt x="664" y="2964"/>
                    <a:pt x="1573" y="2964"/>
                  </a:cubicBezTo>
                  <a:cubicBezTo>
                    <a:pt x="1753" y="2964"/>
                    <a:pt x="1943" y="2895"/>
                    <a:pt x="2132" y="2736"/>
                  </a:cubicBezTo>
                  <a:cubicBezTo>
                    <a:pt x="2312" y="2580"/>
                    <a:pt x="2563" y="2523"/>
                    <a:pt x="2847" y="2523"/>
                  </a:cubicBezTo>
                  <a:cubicBezTo>
                    <a:pt x="3577" y="2523"/>
                    <a:pt x="4525" y="2898"/>
                    <a:pt x="5050" y="2940"/>
                  </a:cubicBezTo>
                  <a:cubicBezTo>
                    <a:pt x="6013" y="3028"/>
                    <a:pt x="6947" y="3057"/>
                    <a:pt x="7911" y="3232"/>
                  </a:cubicBezTo>
                  <a:cubicBezTo>
                    <a:pt x="8688" y="3363"/>
                    <a:pt x="9489" y="3404"/>
                    <a:pt x="10299" y="3404"/>
                  </a:cubicBezTo>
                  <a:cubicBezTo>
                    <a:pt x="11648" y="3404"/>
                    <a:pt x="13018" y="3290"/>
                    <a:pt x="14331" y="3290"/>
                  </a:cubicBezTo>
                  <a:cubicBezTo>
                    <a:pt x="17234" y="3273"/>
                    <a:pt x="20168" y="3137"/>
                    <a:pt x="23096" y="3137"/>
                  </a:cubicBezTo>
                  <a:cubicBezTo>
                    <a:pt x="24996" y="3137"/>
                    <a:pt x="26894" y="3194"/>
                    <a:pt x="28778" y="3378"/>
                  </a:cubicBezTo>
                  <a:cubicBezTo>
                    <a:pt x="31025" y="3611"/>
                    <a:pt x="33331" y="3786"/>
                    <a:pt x="35607" y="3816"/>
                  </a:cubicBezTo>
                  <a:cubicBezTo>
                    <a:pt x="37577" y="3794"/>
                    <a:pt x="39546" y="3676"/>
                    <a:pt x="41516" y="3676"/>
                  </a:cubicBezTo>
                  <a:cubicBezTo>
                    <a:pt x="42202" y="3676"/>
                    <a:pt x="42889" y="3690"/>
                    <a:pt x="43575" y="3728"/>
                  </a:cubicBezTo>
                  <a:cubicBezTo>
                    <a:pt x="45700" y="3843"/>
                    <a:pt x="47996" y="4064"/>
                    <a:pt x="50280" y="4064"/>
                  </a:cubicBezTo>
                  <a:cubicBezTo>
                    <a:pt x="52637" y="4064"/>
                    <a:pt x="54982" y="3829"/>
                    <a:pt x="57117" y="2998"/>
                  </a:cubicBezTo>
                  <a:cubicBezTo>
                    <a:pt x="57315" y="2914"/>
                    <a:pt x="57294" y="2501"/>
                    <a:pt x="57080" y="2501"/>
                  </a:cubicBezTo>
                  <a:cubicBezTo>
                    <a:pt x="57073" y="2501"/>
                    <a:pt x="57066" y="2501"/>
                    <a:pt x="57058" y="2502"/>
                  </a:cubicBezTo>
                  <a:cubicBezTo>
                    <a:pt x="56804" y="2515"/>
                    <a:pt x="56549" y="2520"/>
                    <a:pt x="56294" y="2520"/>
                  </a:cubicBezTo>
                  <a:cubicBezTo>
                    <a:pt x="54116" y="2520"/>
                    <a:pt x="51901" y="2120"/>
                    <a:pt x="49733" y="2094"/>
                  </a:cubicBezTo>
                  <a:cubicBezTo>
                    <a:pt x="47223" y="2094"/>
                    <a:pt x="44742" y="1860"/>
                    <a:pt x="42232" y="1831"/>
                  </a:cubicBezTo>
                  <a:cubicBezTo>
                    <a:pt x="41396" y="1821"/>
                    <a:pt x="40559" y="1818"/>
                    <a:pt x="39722" y="1818"/>
                  </a:cubicBezTo>
                  <a:cubicBezTo>
                    <a:pt x="38049" y="1818"/>
                    <a:pt x="36376" y="1831"/>
                    <a:pt x="34703" y="1831"/>
                  </a:cubicBezTo>
                  <a:cubicBezTo>
                    <a:pt x="32193" y="1831"/>
                    <a:pt x="29770" y="1335"/>
                    <a:pt x="27260" y="1160"/>
                  </a:cubicBezTo>
                  <a:cubicBezTo>
                    <a:pt x="25626" y="1053"/>
                    <a:pt x="23982" y="1017"/>
                    <a:pt x="22333" y="1017"/>
                  </a:cubicBezTo>
                  <a:cubicBezTo>
                    <a:pt x="19037" y="1017"/>
                    <a:pt x="15722" y="1160"/>
                    <a:pt x="12434" y="1160"/>
                  </a:cubicBezTo>
                  <a:cubicBezTo>
                    <a:pt x="11545" y="1160"/>
                    <a:pt x="10588" y="1295"/>
                    <a:pt x="9666" y="1295"/>
                  </a:cubicBezTo>
                  <a:cubicBezTo>
                    <a:pt x="9378" y="1295"/>
                    <a:pt x="9093" y="1282"/>
                    <a:pt x="8815" y="1247"/>
                  </a:cubicBezTo>
                  <a:cubicBezTo>
                    <a:pt x="7940" y="1131"/>
                    <a:pt x="7006" y="839"/>
                    <a:pt x="6130" y="693"/>
                  </a:cubicBezTo>
                  <a:cubicBezTo>
                    <a:pt x="5141" y="534"/>
                    <a:pt x="3789" y="1"/>
                    <a:pt x="25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510550" y="850250"/>
              <a:ext cx="1541750" cy="125300"/>
            </a:xfrm>
            <a:custGeom>
              <a:avLst/>
              <a:gdLst/>
              <a:ahLst/>
              <a:cxnLst/>
              <a:rect l="l" t="t" r="r" b="b"/>
              <a:pathLst>
                <a:path w="61670" h="5012" extrusionOk="0">
                  <a:moveTo>
                    <a:pt x="1747" y="0"/>
                  </a:moveTo>
                  <a:cubicBezTo>
                    <a:pt x="1690" y="0"/>
                    <a:pt x="1633" y="1"/>
                    <a:pt x="1577" y="1"/>
                  </a:cubicBezTo>
                  <a:cubicBezTo>
                    <a:pt x="2" y="30"/>
                    <a:pt x="0" y="2923"/>
                    <a:pt x="1488" y="2923"/>
                  </a:cubicBezTo>
                  <a:cubicBezTo>
                    <a:pt x="1517" y="2923"/>
                    <a:pt x="1547" y="2922"/>
                    <a:pt x="1577" y="2920"/>
                  </a:cubicBezTo>
                  <a:cubicBezTo>
                    <a:pt x="2039" y="2886"/>
                    <a:pt x="2503" y="2871"/>
                    <a:pt x="2967" y="2871"/>
                  </a:cubicBezTo>
                  <a:cubicBezTo>
                    <a:pt x="6950" y="2871"/>
                    <a:pt x="10973" y="3983"/>
                    <a:pt x="14973" y="4087"/>
                  </a:cubicBezTo>
                  <a:cubicBezTo>
                    <a:pt x="17162" y="4146"/>
                    <a:pt x="19351" y="4788"/>
                    <a:pt x="21569" y="4934"/>
                  </a:cubicBezTo>
                  <a:cubicBezTo>
                    <a:pt x="22425" y="4992"/>
                    <a:pt x="23284" y="5012"/>
                    <a:pt x="24145" y="5012"/>
                  </a:cubicBezTo>
                  <a:cubicBezTo>
                    <a:pt x="25865" y="5012"/>
                    <a:pt x="27591" y="4934"/>
                    <a:pt x="29303" y="4934"/>
                  </a:cubicBezTo>
                  <a:cubicBezTo>
                    <a:pt x="34673" y="4905"/>
                    <a:pt x="39926" y="4117"/>
                    <a:pt x="45267" y="3766"/>
                  </a:cubicBezTo>
                  <a:cubicBezTo>
                    <a:pt x="46230" y="3698"/>
                    <a:pt x="47192" y="3683"/>
                    <a:pt x="48155" y="3683"/>
                  </a:cubicBezTo>
                  <a:cubicBezTo>
                    <a:pt x="48936" y="3683"/>
                    <a:pt x="49717" y="3693"/>
                    <a:pt x="50498" y="3693"/>
                  </a:cubicBezTo>
                  <a:cubicBezTo>
                    <a:pt x="51235" y="3693"/>
                    <a:pt x="51972" y="3684"/>
                    <a:pt x="52709" y="3650"/>
                  </a:cubicBezTo>
                  <a:cubicBezTo>
                    <a:pt x="55453" y="3533"/>
                    <a:pt x="58138" y="2686"/>
                    <a:pt x="60852" y="2249"/>
                  </a:cubicBezTo>
                  <a:cubicBezTo>
                    <a:pt x="61640" y="2103"/>
                    <a:pt x="61669" y="819"/>
                    <a:pt x="60852" y="731"/>
                  </a:cubicBezTo>
                  <a:lnTo>
                    <a:pt x="60852" y="702"/>
                  </a:lnTo>
                  <a:cubicBezTo>
                    <a:pt x="60427" y="659"/>
                    <a:pt x="60003" y="641"/>
                    <a:pt x="59580" y="641"/>
                  </a:cubicBezTo>
                  <a:cubicBezTo>
                    <a:pt x="57392" y="641"/>
                    <a:pt x="55232" y="1125"/>
                    <a:pt x="53030" y="1198"/>
                  </a:cubicBezTo>
                  <a:cubicBezTo>
                    <a:pt x="52457" y="1217"/>
                    <a:pt x="51884" y="1224"/>
                    <a:pt x="51313" y="1224"/>
                  </a:cubicBezTo>
                  <a:cubicBezTo>
                    <a:pt x="50127" y="1224"/>
                    <a:pt x="48945" y="1196"/>
                    <a:pt x="47760" y="1196"/>
                  </a:cubicBezTo>
                  <a:cubicBezTo>
                    <a:pt x="46931" y="1196"/>
                    <a:pt x="46101" y="1210"/>
                    <a:pt x="45267" y="1256"/>
                  </a:cubicBezTo>
                  <a:cubicBezTo>
                    <a:pt x="39926" y="1577"/>
                    <a:pt x="34702" y="2365"/>
                    <a:pt x="29303" y="2365"/>
                  </a:cubicBezTo>
                  <a:cubicBezTo>
                    <a:pt x="27809" y="2365"/>
                    <a:pt x="26285" y="2416"/>
                    <a:pt x="24761" y="2416"/>
                  </a:cubicBezTo>
                  <a:cubicBezTo>
                    <a:pt x="23694" y="2416"/>
                    <a:pt x="22626" y="2391"/>
                    <a:pt x="21569" y="2307"/>
                  </a:cubicBezTo>
                  <a:cubicBezTo>
                    <a:pt x="19351" y="2161"/>
                    <a:pt x="17191" y="1548"/>
                    <a:pt x="14973" y="1431"/>
                  </a:cubicBezTo>
                  <a:cubicBezTo>
                    <a:pt x="12813" y="1344"/>
                    <a:pt x="10712" y="994"/>
                    <a:pt x="8581" y="760"/>
                  </a:cubicBezTo>
                  <a:cubicBezTo>
                    <a:pt x="6303" y="561"/>
                    <a:pt x="4025" y="0"/>
                    <a:pt x="1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97425" y="1008550"/>
              <a:ext cx="1496500" cy="73300"/>
            </a:xfrm>
            <a:custGeom>
              <a:avLst/>
              <a:gdLst/>
              <a:ahLst/>
              <a:cxnLst/>
              <a:rect l="l" t="t" r="r" b="b"/>
              <a:pathLst>
                <a:path w="59860" h="2932" extrusionOk="0">
                  <a:moveTo>
                    <a:pt x="1277" y="0"/>
                  </a:moveTo>
                  <a:cubicBezTo>
                    <a:pt x="1" y="0"/>
                    <a:pt x="23" y="2483"/>
                    <a:pt x="1343" y="2483"/>
                  </a:cubicBezTo>
                  <a:cubicBezTo>
                    <a:pt x="3563" y="2483"/>
                    <a:pt x="5810" y="2835"/>
                    <a:pt x="8059" y="2835"/>
                  </a:cubicBezTo>
                  <a:cubicBezTo>
                    <a:pt x="8145" y="2835"/>
                    <a:pt x="8232" y="2835"/>
                    <a:pt x="8318" y="2834"/>
                  </a:cubicBezTo>
                  <a:lnTo>
                    <a:pt x="15585" y="2804"/>
                  </a:lnTo>
                  <a:cubicBezTo>
                    <a:pt x="15904" y="2802"/>
                    <a:pt x="16222" y="2802"/>
                    <a:pt x="16540" y="2802"/>
                  </a:cubicBezTo>
                  <a:cubicBezTo>
                    <a:pt x="20354" y="2802"/>
                    <a:pt x="24168" y="2932"/>
                    <a:pt x="28000" y="2932"/>
                  </a:cubicBezTo>
                  <a:cubicBezTo>
                    <a:pt x="28599" y="2932"/>
                    <a:pt x="29198" y="2928"/>
                    <a:pt x="29799" y="2921"/>
                  </a:cubicBezTo>
                  <a:cubicBezTo>
                    <a:pt x="34585" y="2834"/>
                    <a:pt x="39284" y="2863"/>
                    <a:pt x="44041" y="2629"/>
                  </a:cubicBezTo>
                  <a:cubicBezTo>
                    <a:pt x="49207" y="2367"/>
                    <a:pt x="54343" y="1666"/>
                    <a:pt x="59480" y="1374"/>
                  </a:cubicBezTo>
                  <a:cubicBezTo>
                    <a:pt x="59859" y="1345"/>
                    <a:pt x="59859" y="703"/>
                    <a:pt x="59480" y="703"/>
                  </a:cubicBezTo>
                  <a:lnTo>
                    <a:pt x="59509" y="703"/>
                  </a:lnTo>
                  <a:cubicBezTo>
                    <a:pt x="57062" y="593"/>
                    <a:pt x="54667" y="380"/>
                    <a:pt x="52202" y="380"/>
                  </a:cubicBezTo>
                  <a:cubicBezTo>
                    <a:pt x="52050" y="380"/>
                    <a:pt x="51898" y="380"/>
                    <a:pt x="51746" y="382"/>
                  </a:cubicBezTo>
                  <a:cubicBezTo>
                    <a:pt x="49294" y="440"/>
                    <a:pt x="46843" y="586"/>
                    <a:pt x="44391" y="674"/>
                  </a:cubicBezTo>
                  <a:cubicBezTo>
                    <a:pt x="42119" y="755"/>
                    <a:pt x="39854" y="780"/>
                    <a:pt x="37589" y="780"/>
                  </a:cubicBezTo>
                  <a:cubicBezTo>
                    <a:pt x="34995" y="780"/>
                    <a:pt x="32401" y="748"/>
                    <a:pt x="29799" y="732"/>
                  </a:cubicBezTo>
                  <a:cubicBezTo>
                    <a:pt x="25158" y="732"/>
                    <a:pt x="20547" y="499"/>
                    <a:pt x="15936" y="499"/>
                  </a:cubicBezTo>
                  <a:cubicBezTo>
                    <a:pt x="13396" y="499"/>
                    <a:pt x="10857" y="499"/>
                    <a:pt x="8318" y="528"/>
                  </a:cubicBezTo>
                  <a:cubicBezTo>
                    <a:pt x="7559" y="528"/>
                    <a:pt x="6788" y="554"/>
                    <a:pt x="6020" y="554"/>
                  </a:cubicBezTo>
                  <a:cubicBezTo>
                    <a:pt x="5636" y="554"/>
                    <a:pt x="5254" y="547"/>
                    <a:pt x="4874" y="528"/>
                  </a:cubicBezTo>
                  <a:cubicBezTo>
                    <a:pt x="3707" y="470"/>
                    <a:pt x="2540" y="61"/>
                    <a:pt x="1343" y="3"/>
                  </a:cubicBezTo>
                  <a:cubicBezTo>
                    <a:pt x="1320" y="1"/>
                    <a:pt x="1298" y="0"/>
                    <a:pt x="1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485025" y="1146350"/>
              <a:ext cx="1516200" cy="78150"/>
            </a:xfrm>
            <a:custGeom>
              <a:avLst/>
              <a:gdLst/>
              <a:ahLst/>
              <a:cxnLst/>
              <a:rect l="l" t="t" r="r" b="b"/>
              <a:pathLst>
                <a:path w="60648" h="3126" extrusionOk="0">
                  <a:moveTo>
                    <a:pt x="1663" y="1"/>
                  </a:moveTo>
                  <a:cubicBezTo>
                    <a:pt x="1537" y="1"/>
                    <a:pt x="1411" y="3"/>
                    <a:pt x="1284" y="7"/>
                  </a:cubicBezTo>
                  <a:cubicBezTo>
                    <a:pt x="23" y="35"/>
                    <a:pt x="1" y="2402"/>
                    <a:pt x="1218" y="2402"/>
                  </a:cubicBezTo>
                  <a:cubicBezTo>
                    <a:pt x="1240" y="2402"/>
                    <a:pt x="1262" y="2401"/>
                    <a:pt x="1284" y="2400"/>
                  </a:cubicBezTo>
                  <a:cubicBezTo>
                    <a:pt x="1551" y="2385"/>
                    <a:pt x="1818" y="2378"/>
                    <a:pt x="2084" y="2378"/>
                  </a:cubicBezTo>
                  <a:cubicBezTo>
                    <a:pt x="4873" y="2378"/>
                    <a:pt x="7631" y="3126"/>
                    <a:pt x="10414" y="3126"/>
                  </a:cubicBezTo>
                  <a:cubicBezTo>
                    <a:pt x="10998" y="3126"/>
                    <a:pt x="11584" y="3093"/>
                    <a:pt x="12171" y="3013"/>
                  </a:cubicBezTo>
                  <a:cubicBezTo>
                    <a:pt x="14622" y="2692"/>
                    <a:pt x="17190" y="2779"/>
                    <a:pt x="19671" y="2721"/>
                  </a:cubicBezTo>
                  <a:cubicBezTo>
                    <a:pt x="20042" y="2713"/>
                    <a:pt x="20412" y="2709"/>
                    <a:pt x="20782" y="2709"/>
                  </a:cubicBezTo>
                  <a:cubicBezTo>
                    <a:pt x="23090" y="2709"/>
                    <a:pt x="25383" y="2850"/>
                    <a:pt x="27697" y="2925"/>
                  </a:cubicBezTo>
                  <a:cubicBezTo>
                    <a:pt x="28211" y="2939"/>
                    <a:pt x="28725" y="2945"/>
                    <a:pt x="29239" y="2945"/>
                  </a:cubicBezTo>
                  <a:cubicBezTo>
                    <a:pt x="34182" y="2945"/>
                    <a:pt x="39126" y="2368"/>
                    <a:pt x="44070" y="2341"/>
                  </a:cubicBezTo>
                  <a:cubicBezTo>
                    <a:pt x="46697" y="2312"/>
                    <a:pt x="49294" y="2371"/>
                    <a:pt x="51921" y="2196"/>
                  </a:cubicBezTo>
                  <a:cubicBezTo>
                    <a:pt x="54723" y="2050"/>
                    <a:pt x="57408" y="1320"/>
                    <a:pt x="60209" y="941"/>
                  </a:cubicBezTo>
                  <a:cubicBezTo>
                    <a:pt x="60647" y="882"/>
                    <a:pt x="60647" y="153"/>
                    <a:pt x="60209" y="94"/>
                  </a:cubicBezTo>
                  <a:cubicBezTo>
                    <a:pt x="59640" y="57"/>
                    <a:pt x="59071" y="42"/>
                    <a:pt x="58502" y="42"/>
                  </a:cubicBezTo>
                  <a:cubicBezTo>
                    <a:pt x="56415" y="42"/>
                    <a:pt x="54329" y="240"/>
                    <a:pt x="52242" y="240"/>
                  </a:cubicBezTo>
                  <a:cubicBezTo>
                    <a:pt x="49528" y="240"/>
                    <a:pt x="46813" y="182"/>
                    <a:pt x="44070" y="182"/>
                  </a:cubicBezTo>
                  <a:cubicBezTo>
                    <a:pt x="39267" y="182"/>
                    <a:pt x="34465" y="679"/>
                    <a:pt x="29662" y="679"/>
                  </a:cubicBezTo>
                  <a:cubicBezTo>
                    <a:pt x="29007" y="679"/>
                    <a:pt x="28352" y="670"/>
                    <a:pt x="27697" y="649"/>
                  </a:cubicBezTo>
                  <a:cubicBezTo>
                    <a:pt x="24723" y="547"/>
                    <a:pt x="21749" y="415"/>
                    <a:pt x="18769" y="415"/>
                  </a:cubicBezTo>
                  <a:cubicBezTo>
                    <a:pt x="16632" y="415"/>
                    <a:pt x="14491" y="483"/>
                    <a:pt x="12346" y="678"/>
                  </a:cubicBezTo>
                  <a:cubicBezTo>
                    <a:pt x="11528" y="767"/>
                    <a:pt x="10706" y="812"/>
                    <a:pt x="9882" y="812"/>
                  </a:cubicBezTo>
                  <a:cubicBezTo>
                    <a:pt x="8823" y="812"/>
                    <a:pt x="7764" y="738"/>
                    <a:pt x="6713" y="590"/>
                  </a:cubicBezTo>
                  <a:cubicBezTo>
                    <a:pt x="5057" y="346"/>
                    <a:pt x="3350" y="1"/>
                    <a:pt x="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438325" y="1265625"/>
              <a:ext cx="1534425" cy="91800"/>
            </a:xfrm>
            <a:custGeom>
              <a:avLst/>
              <a:gdLst/>
              <a:ahLst/>
              <a:cxnLst/>
              <a:rect l="l" t="t" r="r" b="b"/>
              <a:pathLst>
                <a:path w="61377" h="3672" extrusionOk="0">
                  <a:moveTo>
                    <a:pt x="2769" y="0"/>
                  </a:moveTo>
                  <a:cubicBezTo>
                    <a:pt x="2262" y="0"/>
                    <a:pt x="1752" y="22"/>
                    <a:pt x="1255" y="22"/>
                  </a:cubicBezTo>
                  <a:cubicBezTo>
                    <a:pt x="0" y="22"/>
                    <a:pt x="0" y="2357"/>
                    <a:pt x="1255" y="2357"/>
                  </a:cubicBezTo>
                  <a:cubicBezTo>
                    <a:pt x="1416" y="2352"/>
                    <a:pt x="1578" y="2350"/>
                    <a:pt x="1741" y="2350"/>
                  </a:cubicBezTo>
                  <a:cubicBezTo>
                    <a:pt x="2578" y="2350"/>
                    <a:pt x="3430" y="2414"/>
                    <a:pt x="4261" y="2561"/>
                  </a:cubicBezTo>
                  <a:cubicBezTo>
                    <a:pt x="4525" y="2610"/>
                    <a:pt x="4789" y="2627"/>
                    <a:pt x="5053" y="2627"/>
                  </a:cubicBezTo>
                  <a:cubicBezTo>
                    <a:pt x="5697" y="2627"/>
                    <a:pt x="6344" y="2524"/>
                    <a:pt x="6998" y="2524"/>
                  </a:cubicBezTo>
                  <a:cubicBezTo>
                    <a:pt x="7204" y="2524"/>
                    <a:pt x="7410" y="2535"/>
                    <a:pt x="7618" y="2561"/>
                  </a:cubicBezTo>
                  <a:cubicBezTo>
                    <a:pt x="9748" y="2824"/>
                    <a:pt x="11879" y="3203"/>
                    <a:pt x="14039" y="3232"/>
                  </a:cubicBezTo>
                  <a:cubicBezTo>
                    <a:pt x="16378" y="3289"/>
                    <a:pt x="18717" y="3672"/>
                    <a:pt x="21056" y="3672"/>
                  </a:cubicBezTo>
                  <a:cubicBezTo>
                    <a:pt x="21139" y="3672"/>
                    <a:pt x="21222" y="3671"/>
                    <a:pt x="21306" y="3670"/>
                  </a:cubicBezTo>
                  <a:cubicBezTo>
                    <a:pt x="23933" y="3643"/>
                    <a:pt x="26534" y="3405"/>
                    <a:pt x="29133" y="3405"/>
                  </a:cubicBezTo>
                  <a:cubicBezTo>
                    <a:pt x="29277" y="3405"/>
                    <a:pt x="29421" y="3406"/>
                    <a:pt x="29565" y="3407"/>
                  </a:cubicBezTo>
                  <a:cubicBezTo>
                    <a:pt x="29644" y="3408"/>
                    <a:pt x="29723" y="3408"/>
                    <a:pt x="29801" y="3408"/>
                  </a:cubicBezTo>
                  <a:cubicBezTo>
                    <a:pt x="35002" y="3408"/>
                    <a:pt x="40092" y="2472"/>
                    <a:pt x="45296" y="2357"/>
                  </a:cubicBezTo>
                  <a:cubicBezTo>
                    <a:pt x="47952" y="2328"/>
                    <a:pt x="50637" y="2357"/>
                    <a:pt x="53293" y="2240"/>
                  </a:cubicBezTo>
                  <a:cubicBezTo>
                    <a:pt x="54577" y="2182"/>
                    <a:pt x="55919" y="2211"/>
                    <a:pt x="57203" y="2065"/>
                  </a:cubicBezTo>
                  <a:cubicBezTo>
                    <a:pt x="58488" y="1919"/>
                    <a:pt x="59655" y="1510"/>
                    <a:pt x="60939" y="1394"/>
                  </a:cubicBezTo>
                  <a:cubicBezTo>
                    <a:pt x="61377" y="1306"/>
                    <a:pt x="61377" y="664"/>
                    <a:pt x="60939" y="577"/>
                  </a:cubicBezTo>
                  <a:cubicBezTo>
                    <a:pt x="58153" y="188"/>
                    <a:pt x="55296" y="96"/>
                    <a:pt x="52441" y="96"/>
                  </a:cubicBezTo>
                  <a:cubicBezTo>
                    <a:pt x="50152" y="96"/>
                    <a:pt x="47864" y="155"/>
                    <a:pt x="45617" y="168"/>
                  </a:cubicBezTo>
                  <a:cubicBezTo>
                    <a:pt x="40553" y="195"/>
                    <a:pt x="35568" y="1053"/>
                    <a:pt x="30489" y="1053"/>
                  </a:cubicBezTo>
                  <a:cubicBezTo>
                    <a:pt x="30181" y="1053"/>
                    <a:pt x="29873" y="1050"/>
                    <a:pt x="29565" y="1043"/>
                  </a:cubicBezTo>
                  <a:cubicBezTo>
                    <a:pt x="29440" y="1042"/>
                    <a:pt x="29315" y="1041"/>
                    <a:pt x="29190" y="1041"/>
                  </a:cubicBezTo>
                  <a:cubicBezTo>
                    <a:pt x="26686" y="1041"/>
                    <a:pt x="24157" y="1306"/>
                    <a:pt x="21656" y="1306"/>
                  </a:cubicBezTo>
                  <a:cubicBezTo>
                    <a:pt x="19204" y="1306"/>
                    <a:pt x="16753" y="898"/>
                    <a:pt x="14330" y="898"/>
                  </a:cubicBezTo>
                  <a:cubicBezTo>
                    <a:pt x="12025" y="898"/>
                    <a:pt x="9748" y="372"/>
                    <a:pt x="7443" y="197"/>
                  </a:cubicBezTo>
                  <a:cubicBezTo>
                    <a:pt x="7203" y="171"/>
                    <a:pt x="6967" y="163"/>
                    <a:pt x="6733" y="163"/>
                  </a:cubicBezTo>
                  <a:cubicBezTo>
                    <a:pt x="6266" y="163"/>
                    <a:pt x="5808" y="197"/>
                    <a:pt x="5339" y="197"/>
                  </a:cubicBezTo>
                  <a:cubicBezTo>
                    <a:pt x="4988" y="197"/>
                    <a:pt x="4631" y="178"/>
                    <a:pt x="4261" y="110"/>
                  </a:cubicBezTo>
                  <a:cubicBezTo>
                    <a:pt x="3780" y="22"/>
                    <a:pt x="3276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600981" y="1424566"/>
            <a:ext cx="694759" cy="3842220"/>
            <a:chOff x="5379800" y="2555600"/>
            <a:chExt cx="236425" cy="1307500"/>
          </a:xfrm>
        </p:grpSpPr>
        <p:sp>
          <p:nvSpPr>
            <p:cNvPr id="22" name="Google Shape;22;p2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7878380" y="1196751"/>
            <a:ext cx="763375" cy="4116611"/>
            <a:chOff x="5133900" y="2478075"/>
            <a:chExt cx="259775" cy="1400875"/>
          </a:xfrm>
        </p:grpSpPr>
        <p:sp>
          <p:nvSpPr>
            <p:cNvPr id="31" name="Google Shape;31;p2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>
            <a:off x="678314" y="690187"/>
            <a:ext cx="1161195" cy="734388"/>
            <a:chOff x="5161625" y="732525"/>
            <a:chExt cx="456050" cy="288425"/>
          </a:xfrm>
        </p:grpSpPr>
        <p:sp>
          <p:nvSpPr>
            <p:cNvPr id="42" name="Google Shape;42;p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Google Shape;51;p2"/>
          <p:cNvSpPr/>
          <p:nvPr/>
        </p:nvSpPr>
        <p:spPr>
          <a:xfrm>
            <a:off x="780488" y="4328110"/>
            <a:ext cx="1201152" cy="895947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2"/>
          <p:cNvGrpSpPr/>
          <p:nvPr/>
        </p:nvGrpSpPr>
        <p:grpSpPr>
          <a:xfrm rot="5400000">
            <a:off x="-569884" y="3259886"/>
            <a:ext cx="1732599" cy="946480"/>
            <a:chOff x="6928067" y="2555588"/>
            <a:chExt cx="1830919" cy="1000190"/>
          </a:xfrm>
        </p:grpSpPr>
        <p:sp>
          <p:nvSpPr>
            <p:cNvPr id="53" name="Google Shape;53;p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" name="Google Shape;54;p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5" name="Google Shape;55;p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4" name="Google Shape;64;p2"/>
          <p:cNvSpPr/>
          <p:nvPr/>
        </p:nvSpPr>
        <p:spPr>
          <a:xfrm rot="9900051">
            <a:off x="3394329" y="-361541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 rot="5400000">
            <a:off x="4927603" y="3979301"/>
            <a:ext cx="746297" cy="1909296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2"/>
          <p:cNvGrpSpPr/>
          <p:nvPr/>
        </p:nvGrpSpPr>
        <p:grpSpPr>
          <a:xfrm rot="8416454">
            <a:off x="5582023" y="4677212"/>
            <a:ext cx="1161186" cy="734383"/>
            <a:chOff x="5161625" y="732525"/>
            <a:chExt cx="456050" cy="288425"/>
          </a:xfrm>
        </p:grpSpPr>
        <p:sp>
          <p:nvSpPr>
            <p:cNvPr id="67" name="Google Shape;67;p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20"/>
          <p:cNvSpPr txBox="1">
            <a:spLocks noGrp="1"/>
          </p:cNvSpPr>
          <p:nvPr>
            <p:ph type="ctrTitle"/>
          </p:nvPr>
        </p:nvSpPr>
        <p:spPr>
          <a:xfrm>
            <a:off x="2511575" y="387100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96" name="Google Shape;496;p20"/>
          <p:cNvSpPr txBox="1">
            <a:spLocks noGrp="1"/>
          </p:cNvSpPr>
          <p:nvPr>
            <p:ph type="subTitle" idx="1"/>
          </p:nvPr>
        </p:nvSpPr>
        <p:spPr>
          <a:xfrm>
            <a:off x="2511600" y="1734456"/>
            <a:ext cx="41208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97" name="Google Shape;497;p20"/>
          <p:cNvSpPr/>
          <p:nvPr/>
        </p:nvSpPr>
        <p:spPr>
          <a:xfrm rot="10800000">
            <a:off x="3408906" y="4805489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8" name="Google Shape;498;p20"/>
          <p:cNvGrpSpPr/>
          <p:nvPr/>
        </p:nvGrpSpPr>
        <p:grpSpPr>
          <a:xfrm rot="-5400000">
            <a:off x="-608865" y="3762309"/>
            <a:ext cx="2571708" cy="1201180"/>
            <a:chOff x="1438325" y="603625"/>
            <a:chExt cx="1613975" cy="753800"/>
          </a:xfrm>
        </p:grpSpPr>
        <p:sp>
          <p:nvSpPr>
            <p:cNvPr id="499" name="Google Shape;499;p20"/>
            <p:cNvSpPr/>
            <p:nvPr/>
          </p:nvSpPr>
          <p:spPr>
            <a:xfrm>
              <a:off x="1609775" y="603625"/>
              <a:ext cx="1434125" cy="85425"/>
            </a:xfrm>
            <a:custGeom>
              <a:avLst/>
              <a:gdLst/>
              <a:ahLst/>
              <a:cxnLst/>
              <a:rect l="l" t="t" r="r" b="b"/>
              <a:pathLst>
                <a:path w="57365" h="3417" extrusionOk="0">
                  <a:moveTo>
                    <a:pt x="26543" y="1"/>
                  </a:moveTo>
                  <a:cubicBezTo>
                    <a:pt x="23079" y="1"/>
                    <a:pt x="19728" y="1067"/>
                    <a:pt x="16257" y="1286"/>
                  </a:cubicBezTo>
                  <a:cubicBezTo>
                    <a:pt x="14761" y="1379"/>
                    <a:pt x="13260" y="1411"/>
                    <a:pt x="11757" y="1411"/>
                  </a:cubicBezTo>
                  <a:cubicBezTo>
                    <a:pt x="8619" y="1411"/>
                    <a:pt x="5473" y="1273"/>
                    <a:pt x="2344" y="1273"/>
                  </a:cubicBezTo>
                  <a:cubicBezTo>
                    <a:pt x="1825" y="1273"/>
                    <a:pt x="1307" y="1277"/>
                    <a:pt x="789" y="1286"/>
                  </a:cubicBezTo>
                  <a:cubicBezTo>
                    <a:pt x="1" y="1286"/>
                    <a:pt x="1" y="2745"/>
                    <a:pt x="789" y="2745"/>
                  </a:cubicBezTo>
                  <a:cubicBezTo>
                    <a:pt x="2415" y="2764"/>
                    <a:pt x="4048" y="2773"/>
                    <a:pt x="5682" y="2773"/>
                  </a:cubicBezTo>
                  <a:cubicBezTo>
                    <a:pt x="9209" y="2773"/>
                    <a:pt x="12747" y="2728"/>
                    <a:pt x="16257" y="2628"/>
                  </a:cubicBezTo>
                  <a:cubicBezTo>
                    <a:pt x="18913" y="2535"/>
                    <a:pt x="21700" y="2262"/>
                    <a:pt x="24450" y="2262"/>
                  </a:cubicBezTo>
                  <a:cubicBezTo>
                    <a:pt x="25992" y="2262"/>
                    <a:pt x="27522" y="2348"/>
                    <a:pt x="29011" y="2599"/>
                  </a:cubicBezTo>
                  <a:cubicBezTo>
                    <a:pt x="30747" y="2901"/>
                    <a:pt x="32483" y="2980"/>
                    <a:pt x="34218" y="2980"/>
                  </a:cubicBezTo>
                  <a:cubicBezTo>
                    <a:pt x="36117" y="2980"/>
                    <a:pt x="38015" y="2886"/>
                    <a:pt x="39914" y="2886"/>
                  </a:cubicBezTo>
                  <a:cubicBezTo>
                    <a:pt x="40979" y="2886"/>
                    <a:pt x="42043" y="2915"/>
                    <a:pt x="43108" y="3008"/>
                  </a:cubicBezTo>
                  <a:cubicBezTo>
                    <a:pt x="47631" y="3416"/>
                    <a:pt x="52126" y="3154"/>
                    <a:pt x="56649" y="3387"/>
                  </a:cubicBezTo>
                  <a:cubicBezTo>
                    <a:pt x="56667" y="3389"/>
                    <a:pt x="56684" y="3389"/>
                    <a:pt x="56701" y="3389"/>
                  </a:cubicBezTo>
                  <a:cubicBezTo>
                    <a:pt x="57351" y="3389"/>
                    <a:pt x="57365" y="2301"/>
                    <a:pt x="56795" y="2045"/>
                  </a:cubicBezTo>
                  <a:lnTo>
                    <a:pt x="56825" y="2045"/>
                  </a:lnTo>
                  <a:cubicBezTo>
                    <a:pt x="52709" y="60"/>
                    <a:pt x="48157" y="790"/>
                    <a:pt x="43808" y="498"/>
                  </a:cubicBezTo>
                  <a:cubicBezTo>
                    <a:pt x="42538" y="410"/>
                    <a:pt x="41276" y="367"/>
                    <a:pt x="40014" y="367"/>
                  </a:cubicBezTo>
                  <a:cubicBezTo>
                    <a:pt x="38752" y="367"/>
                    <a:pt x="37489" y="410"/>
                    <a:pt x="36220" y="498"/>
                  </a:cubicBezTo>
                  <a:cubicBezTo>
                    <a:pt x="35467" y="550"/>
                    <a:pt x="34709" y="577"/>
                    <a:pt x="33949" y="577"/>
                  </a:cubicBezTo>
                  <a:cubicBezTo>
                    <a:pt x="32177" y="577"/>
                    <a:pt x="30397" y="434"/>
                    <a:pt x="28661" y="148"/>
                  </a:cubicBezTo>
                  <a:cubicBezTo>
                    <a:pt x="27949" y="45"/>
                    <a:pt x="27244" y="1"/>
                    <a:pt x="26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1571825" y="716225"/>
              <a:ext cx="1432875" cy="101600"/>
            </a:xfrm>
            <a:custGeom>
              <a:avLst/>
              <a:gdLst/>
              <a:ahLst/>
              <a:cxnLst/>
              <a:rect l="l" t="t" r="r" b="b"/>
              <a:pathLst>
                <a:path w="57315" h="4064" extrusionOk="0">
                  <a:moveTo>
                    <a:pt x="2585" y="1"/>
                  </a:moveTo>
                  <a:cubicBezTo>
                    <a:pt x="2013" y="1"/>
                    <a:pt x="1474" y="121"/>
                    <a:pt x="1023" y="459"/>
                  </a:cubicBezTo>
                  <a:cubicBezTo>
                    <a:pt x="0" y="1214"/>
                    <a:pt x="664" y="2964"/>
                    <a:pt x="1573" y="2964"/>
                  </a:cubicBezTo>
                  <a:cubicBezTo>
                    <a:pt x="1753" y="2964"/>
                    <a:pt x="1943" y="2895"/>
                    <a:pt x="2132" y="2736"/>
                  </a:cubicBezTo>
                  <a:cubicBezTo>
                    <a:pt x="2312" y="2580"/>
                    <a:pt x="2563" y="2523"/>
                    <a:pt x="2847" y="2523"/>
                  </a:cubicBezTo>
                  <a:cubicBezTo>
                    <a:pt x="3577" y="2523"/>
                    <a:pt x="4525" y="2898"/>
                    <a:pt x="5050" y="2940"/>
                  </a:cubicBezTo>
                  <a:cubicBezTo>
                    <a:pt x="6013" y="3028"/>
                    <a:pt x="6947" y="3057"/>
                    <a:pt x="7911" y="3232"/>
                  </a:cubicBezTo>
                  <a:cubicBezTo>
                    <a:pt x="8688" y="3363"/>
                    <a:pt x="9489" y="3404"/>
                    <a:pt x="10299" y="3404"/>
                  </a:cubicBezTo>
                  <a:cubicBezTo>
                    <a:pt x="11648" y="3404"/>
                    <a:pt x="13018" y="3290"/>
                    <a:pt x="14331" y="3290"/>
                  </a:cubicBezTo>
                  <a:cubicBezTo>
                    <a:pt x="17234" y="3273"/>
                    <a:pt x="20168" y="3137"/>
                    <a:pt x="23096" y="3137"/>
                  </a:cubicBezTo>
                  <a:cubicBezTo>
                    <a:pt x="24996" y="3137"/>
                    <a:pt x="26894" y="3194"/>
                    <a:pt x="28778" y="3378"/>
                  </a:cubicBezTo>
                  <a:cubicBezTo>
                    <a:pt x="31025" y="3611"/>
                    <a:pt x="33331" y="3786"/>
                    <a:pt x="35607" y="3816"/>
                  </a:cubicBezTo>
                  <a:cubicBezTo>
                    <a:pt x="37577" y="3794"/>
                    <a:pt x="39546" y="3676"/>
                    <a:pt x="41516" y="3676"/>
                  </a:cubicBezTo>
                  <a:cubicBezTo>
                    <a:pt x="42202" y="3676"/>
                    <a:pt x="42889" y="3690"/>
                    <a:pt x="43575" y="3728"/>
                  </a:cubicBezTo>
                  <a:cubicBezTo>
                    <a:pt x="45700" y="3843"/>
                    <a:pt x="47996" y="4064"/>
                    <a:pt x="50280" y="4064"/>
                  </a:cubicBezTo>
                  <a:cubicBezTo>
                    <a:pt x="52637" y="4064"/>
                    <a:pt x="54982" y="3829"/>
                    <a:pt x="57117" y="2998"/>
                  </a:cubicBezTo>
                  <a:cubicBezTo>
                    <a:pt x="57315" y="2914"/>
                    <a:pt x="57294" y="2501"/>
                    <a:pt x="57080" y="2501"/>
                  </a:cubicBezTo>
                  <a:cubicBezTo>
                    <a:pt x="57073" y="2501"/>
                    <a:pt x="57066" y="2501"/>
                    <a:pt x="57058" y="2502"/>
                  </a:cubicBezTo>
                  <a:cubicBezTo>
                    <a:pt x="56804" y="2515"/>
                    <a:pt x="56549" y="2520"/>
                    <a:pt x="56294" y="2520"/>
                  </a:cubicBezTo>
                  <a:cubicBezTo>
                    <a:pt x="54116" y="2520"/>
                    <a:pt x="51901" y="2120"/>
                    <a:pt x="49733" y="2094"/>
                  </a:cubicBezTo>
                  <a:cubicBezTo>
                    <a:pt x="47223" y="2094"/>
                    <a:pt x="44742" y="1860"/>
                    <a:pt x="42232" y="1831"/>
                  </a:cubicBezTo>
                  <a:cubicBezTo>
                    <a:pt x="41396" y="1821"/>
                    <a:pt x="40559" y="1818"/>
                    <a:pt x="39722" y="1818"/>
                  </a:cubicBezTo>
                  <a:cubicBezTo>
                    <a:pt x="38049" y="1818"/>
                    <a:pt x="36376" y="1831"/>
                    <a:pt x="34703" y="1831"/>
                  </a:cubicBezTo>
                  <a:cubicBezTo>
                    <a:pt x="32193" y="1831"/>
                    <a:pt x="29770" y="1335"/>
                    <a:pt x="27260" y="1160"/>
                  </a:cubicBezTo>
                  <a:cubicBezTo>
                    <a:pt x="25626" y="1053"/>
                    <a:pt x="23982" y="1017"/>
                    <a:pt x="22333" y="1017"/>
                  </a:cubicBezTo>
                  <a:cubicBezTo>
                    <a:pt x="19037" y="1017"/>
                    <a:pt x="15722" y="1160"/>
                    <a:pt x="12434" y="1160"/>
                  </a:cubicBezTo>
                  <a:cubicBezTo>
                    <a:pt x="11545" y="1160"/>
                    <a:pt x="10588" y="1295"/>
                    <a:pt x="9666" y="1295"/>
                  </a:cubicBezTo>
                  <a:cubicBezTo>
                    <a:pt x="9378" y="1295"/>
                    <a:pt x="9093" y="1282"/>
                    <a:pt x="8815" y="1247"/>
                  </a:cubicBezTo>
                  <a:cubicBezTo>
                    <a:pt x="7940" y="1131"/>
                    <a:pt x="7006" y="839"/>
                    <a:pt x="6130" y="693"/>
                  </a:cubicBezTo>
                  <a:cubicBezTo>
                    <a:pt x="5141" y="534"/>
                    <a:pt x="3789" y="1"/>
                    <a:pt x="25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1510550" y="850250"/>
              <a:ext cx="1541750" cy="125300"/>
            </a:xfrm>
            <a:custGeom>
              <a:avLst/>
              <a:gdLst/>
              <a:ahLst/>
              <a:cxnLst/>
              <a:rect l="l" t="t" r="r" b="b"/>
              <a:pathLst>
                <a:path w="61670" h="5012" extrusionOk="0">
                  <a:moveTo>
                    <a:pt x="1747" y="0"/>
                  </a:moveTo>
                  <a:cubicBezTo>
                    <a:pt x="1690" y="0"/>
                    <a:pt x="1633" y="1"/>
                    <a:pt x="1577" y="1"/>
                  </a:cubicBezTo>
                  <a:cubicBezTo>
                    <a:pt x="2" y="30"/>
                    <a:pt x="0" y="2923"/>
                    <a:pt x="1488" y="2923"/>
                  </a:cubicBezTo>
                  <a:cubicBezTo>
                    <a:pt x="1517" y="2923"/>
                    <a:pt x="1547" y="2922"/>
                    <a:pt x="1577" y="2920"/>
                  </a:cubicBezTo>
                  <a:cubicBezTo>
                    <a:pt x="2039" y="2886"/>
                    <a:pt x="2503" y="2871"/>
                    <a:pt x="2967" y="2871"/>
                  </a:cubicBezTo>
                  <a:cubicBezTo>
                    <a:pt x="6950" y="2871"/>
                    <a:pt x="10973" y="3983"/>
                    <a:pt x="14973" y="4087"/>
                  </a:cubicBezTo>
                  <a:cubicBezTo>
                    <a:pt x="17162" y="4146"/>
                    <a:pt x="19351" y="4788"/>
                    <a:pt x="21569" y="4934"/>
                  </a:cubicBezTo>
                  <a:cubicBezTo>
                    <a:pt x="22425" y="4992"/>
                    <a:pt x="23284" y="5012"/>
                    <a:pt x="24145" y="5012"/>
                  </a:cubicBezTo>
                  <a:cubicBezTo>
                    <a:pt x="25865" y="5012"/>
                    <a:pt x="27591" y="4934"/>
                    <a:pt x="29303" y="4934"/>
                  </a:cubicBezTo>
                  <a:cubicBezTo>
                    <a:pt x="34673" y="4905"/>
                    <a:pt x="39926" y="4117"/>
                    <a:pt x="45267" y="3766"/>
                  </a:cubicBezTo>
                  <a:cubicBezTo>
                    <a:pt x="46230" y="3698"/>
                    <a:pt x="47192" y="3683"/>
                    <a:pt x="48155" y="3683"/>
                  </a:cubicBezTo>
                  <a:cubicBezTo>
                    <a:pt x="48936" y="3683"/>
                    <a:pt x="49717" y="3693"/>
                    <a:pt x="50498" y="3693"/>
                  </a:cubicBezTo>
                  <a:cubicBezTo>
                    <a:pt x="51235" y="3693"/>
                    <a:pt x="51972" y="3684"/>
                    <a:pt x="52709" y="3650"/>
                  </a:cubicBezTo>
                  <a:cubicBezTo>
                    <a:pt x="55453" y="3533"/>
                    <a:pt x="58138" y="2686"/>
                    <a:pt x="60852" y="2249"/>
                  </a:cubicBezTo>
                  <a:cubicBezTo>
                    <a:pt x="61640" y="2103"/>
                    <a:pt x="61669" y="819"/>
                    <a:pt x="60852" y="731"/>
                  </a:cubicBezTo>
                  <a:lnTo>
                    <a:pt x="60852" y="702"/>
                  </a:lnTo>
                  <a:cubicBezTo>
                    <a:pt x="60427" y="659"/>
                    <a:pt x="60003" y="641"/>
                    <a:pt x="59580" y="641"/>
                  </a:cubicBezTo>
                  <a:cubicBezTo>
                    <a:pt x="57392" y="641"/>
                    <a:pt x="55232" y="1125"/>
                    <a:pt x="53030" y="1198"/>
                  </a:cubicBezTo>
                  <a:cubicBezTo>
                    <a:pt x="52457" y="1217"/>
                    <a:pt x="51884" y="1224"/>
                    <a:pt x="51313" y="1224"/>
                  </a:cubicBezTo>
                  <a:cubicBezTo>
                    <a:pt x="50127" y="1224"/>
                    <a:pt x="48945" y="1196"/>
                    <a:pt x="47760" y="1196"/>
                  </a:cubicBezTo>
                  <a:cubicBezTo>
                    <a:pt x="46931" y="1196"/>
                    <a:pt x="46101" y="1210"/>
                    <a:pt x="45267" y="1256"/>
                  </a:cubicBezTo>
                  <a:cubicBezTo>
                    <a:pt x="39926" y="1577"/>
                    <a:pt x="34702" y="2365"/>
                    <a:pt x="29303" y="2365"/>
                  </a:cubicBezTo>
                  <a:cubicBezTo>
                    <a:pt x="27809" y="2365"/>
                    <a:pt x="26285" y="2416"/>
                    <a:pt x="24761" y="2416"/>
                  </a:cubicBezTo>
                  <a:cubicBezTo>
                    <a:pt x="23694" y="2416"/>
                    <a:pt x="22626" y="2391"/>
                    <a:pt x="21569" y="2307"/>
                  </a:cubicBezTo>
                  <a:cubicBezTo>
                    <a:pt x="19351" y="2161"/>
                    <a:pt x="17191" y="1548"/>
                    <a:pt x="14973" y="1431"/>
                  </a:cubicBezTo>
                  <a:cubicBezTo>
                    <a:pt x="12813" y="1344"/>
                    <a:pt x="10712" y="994"/>
                    <a:pt x="8581" y="760"/>
                  </a:cubicBezTo>
                  <a:cubicBezTo>
                    <a:pt x="6303" y="561"/>
                    <a:pt x="4025" y="0"/>
                    <a:pt x="1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1497425" y="1008550"/>
              <a:ext cx="1496500" cy="73300"/>
            </a:xfrm>
            <a:custGeom>
              <a:avLst/>
              <a:gdLst/>
              <a:ahLst/>
              <a:cxnLst/>
              <a:rect l="l" t="t" r="r" b="b"/>
              <a:pathLst>
                <a:path w="59860" h="2932" extrusionOk="0">
                  <a:moveTo>
                    <a:pt x="1277" y="0"/>
                  </a:moveTo>
                  <a:cubicBezTo>
                    <a:pt x="1" y="0"/>
                    <a:pt x="23" y="2483"/>
                    <a:pt x="1343" y="2483"/>
                  </a:cubicBezTo>
                  <a:cubicBezTo>
                    <a:pt x="3563" y="2483"/>
                    <a:pt x="5810" y="2835"/>
                    <a:pt x="8059" y="2835"/>
                  </a:cubicBezTo>
                  <a:cubicBezTo>
                    <a:pt x="8145" y="2835"/>
                    <a:pt x="8232" y="2835"/>
                    <a:pt x="8318" y="2834"/>
                  </a:cubicBezTo>
                  <a:lnTo>
                    <a:pt x="15585" y="2804"/>
                  </a:lnTo>
                  <a:cubicBezTo>
                    <a:pt x="15904" y="2802"/>
                    <a:pt x="16222" y="2802"/>
                    <a:pt x="16540" y="2802"/>
                  </a:cubicBezTo>
                  <a:cubicBezTo>
                    <a:pt x="20354" y="2802"/>
                    <a:pt x="24168" y="2932"/>
                    <a:pt x="28000" y="2932"/>
                  </a:cubicBezTo>
                  <a:cubicBezTo>
                    <a:pt x="28599" y="2932"/>
                    <a:pt x="29198" y="2928"/>
                    <a:pt x="29799" y="2921"/>
                  </a:cubicBezTo>
                  <a:cubicBezTo>
                    <a:pt x="34585" y="2834"/>
                    <a:pt x="39284" y="2863"/>
                    <a:pt x="44041" y="2629"/>
                  </a:cubicBezTo>
                  <a:cubicBezTo>
                    <a:pt x="49207" y="2367"/>
                    <a:pt x="54343" y="1666"/>
                    <a:pt x="59480" y="1374"/>
                  </a:cubicBezTo>
                  <a:cubicBezTo>
                    <a:pt x="59859" y="1345"/>
                    <a:pt x="59859" y="703"/>
                    <a:pt x="59480" y="703"/>
                  </a:cubicBezTo>
                  <a:lnTo>
                    <a:pt x="59509" y="703"/>
                  </a:lnTo>
                  <a:cubicBezTo>
                    <a:pt x="57062" y="593"/>
                    <a:pt x="54667" y="380"/>
                    <a:pt x="52202" y="380"/>
                  </a:cubicBezTo>
                  <a:cubicBezTo>
                    <a:pt x="52050" y="380"/>
                    <a:pt x="51898" y="380"/>
                    <a:pt x="51746" y="382"/>
                  </a:cubicBezTo>
                  <a:cubicBezTo>
                    <a:pt x="49294" y="440"/>
                    <a:pt x="46843" y="586"/>
                    <a:pt x="44391" y="674"/>
                  </a:cubicBezTo>
                  <a:cubicBezTo>
                    <a:pt x="42119" y="755"/>
                    <a:pt x="39854" y="780"/>
                    <a:pt x="37589" y="780"/>
                  </a:cubicBezTo>
                  <a:cubicBezTo>
                    <a:pt x="34995" y="780"/>
                    <a:pt x="32401" y="748"/>
                    <a:pt x="29799" y="732"/>
                  </a:cubicBezTo>
                  <a:cubicBezTo>
                    <a:pt x="25158" y="732"/>
                    <a:pt x="20547" y="499"/>
                    <a:pt x="15936" y="499"/>
                  </a:cubicBezTo>
                  <a:cubicBezTo>
                    <a:pt x="13396" y="499"/>
                    <a:pt x="10857" y="499"/>
                    <a:pt x="8318" y="528"/>
                  </a:cubicBezTo>
                  <a:cubicBezTo>
                    <a:pt x="7559" y="528"/>
                    <a:pt x="6788" y="554"/>
                    <a:pt x="6020" y="554"/>
                  </a:cubicBezTo>
                  <a:cubicBezTo>
                    <a:pt x="5636" y="554"/>
                    <a:pt x="5254" y="547"/>
                    <a:pt x="4874" y="528"/>
                  </a:cubicBezTo>
                  <a:cubicBezTo>
                    <a:pt x="3707" y="470"/>
                    <a:pt x="2540" y="61"/>
                    <a:pt x="1343" y="3"/>
                  </a:cubicBezTo>
                  <a:cubicBezTo>
                    <a:pt x="1320" y="1"/>
                    <a:pt x="1298" y="0"/>
                    <a:pt x="1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1485025" y="1146350"/>
              <a:ext cx="1516200" cy="78150"/>
            </a:xfrm>
            <a:custGeom>
              <a:avLst/>
              <a:gdLst/>
              <a:ahLst/>
              <a:cxnLst/>
              <a:rect l="l" t="t" r="r" b="b"/>
              <a:pathLst>
                <a:path w="60648" h="3126" extrusionOk="0">
                  <a:moveTo>
                    <a:pt x="1663" y="1"/>
                  </a:moveTo>
                  <a:cubicBezTo>
                    <a:pt x="1537" y="1"/>
                    <a:pt x="1411" y="3"/>
                    <a:pt x="1284" y="7"/>
                  </a:cubicBezTo>
                  <a:cubicBezTo>
                    <a:pt x="23" y="35"/>
                    <a:pt x="1" y="2402"/>
                    <a:pt x="1218" y="2402"/>
                  </a:cubicBezTo>
                  <a:cubicBezTo>
                    <a:pt x="1240" y="2402"/>
                    <a:pt x="1262" y="2401"/>
                    <a:pt x="1284" y="2400"/>
                  </a:cubicBezTo>
                  <a:cubicBezTo>
                    <a:pt x="1551" y="2385"/>
                    <a:pt x="1818" y="2378"/>
                    <a:pt x="2084" y="2378"/>
                  </a:cubicBezTo>
                  <a:cubicBezTo>
                    <a:pt x="4873" y="2378"/>
                    <a:pt x="7631" y="3126"/>
                    <a:pt x="10414" y="3126"/>
                  </a:cubicBezTo>
                  <a:cubicBezTo>
                    <a:pt x="10998" y="3126"/>
                    <a:pt x="11584" y="3093"/>
                    <a:pt x="12171" y="3013"/>
                  </a:cubicBezTo>
                  <a:cubicBezTo>
                    <a:pt x="14622" y="2692"/>
                    <a:pt x="17190" y="2779"/>
                    <a:pt x="19671" y="2721"/>
                  </a:cubicBezTo>
                  <a:cubicBezTo>
                    <a:pt x="20042" y="2713"/>
                    <a:pt x="20412" y="2709"/>
                    <a:pt x="20782" y="2709"/>
                  </a:cubicBezTo>
                  <a:cubicBezTo>
                    <a:pt x="23090" y="2709"/>
                    <a:pt x="25383" y="2850"/>
                    <a:pt x="27697" y="2925"/>
                  </a:cubicBezTo>
                  <a:cubicBezTo>
                    <a:pt x="28211" y="2939"/>
                    <a:pt x="28725" y="2945"/>
                    <a:pt x="29239" y="2945"/>
                  </a:cubicBezTo>
                  <a:cubicBezTo>
                    <a:pt x="34182" y="2945"/>
                    <a:pt x="39126" y="2368"/>
                    <a:pt x="44070" y="2341"/>
                  </a:cubicBezTo>
                  <a:cubicBezTo>
                    <a:pt x="46697" y="2312"/>
                    <a:pt x="49294" y="2371"/>
                    <a:pt x="51921" y="2196"/>
                  </a:cubicBezTo>
                  <a:cubicBezTo>
                    <a:pt x="54723" y="2050"/>
                    <a:pt x="57408" y="1320"/>
                    <a:pt x="60209" y="941"/>
                  </a:cubicBezTo>
                  <a:cubicBezTo>
                    <a:pt x="60647" y="882"/>
                    <a:pt x="60647" y="153"/>
                    <a:pt x="60209" y="94"/>
                  </a:cubicBezTo>
                  <a:cubicBezTo>
                    <a:pt x="59640" y="57"/>
                    <a:pt x="59071" y="42"/>
                    <a:pt x="58502" y="42"/>
                  </a:cubicBezTo>
                  <a:cubicBezTo>
                    <a:pt x="56415" y="42"/>
                    <a:pt x="54329" y="240"/>
                    <a:pt x="52242" y="240"/>
                  </a:cubicBezTo>
                  <a:cubicBezTo>
                    <a:pt x="49528" y="240"/>
                    <a:pt x="46813" y="182"/>
                    <a:pt x="44070" y="182"/>
                  </a:cubicBezTo>
                  <a:cubicBezTo>
                    <a:pt x="39267" y="182"/>
                    <a:pt x="34465" y="679"/>
                    <a:pt x="29662" y="679"/>
                  </a:cubicBezTo>
                  <a:cubicBezTo>
                    <a:pt x="29007" y="679"/>
                    <a:pt x="28352" y="670"/>
                    <a:pt x="27697" y="649"/>
                  </a:cubicBezTo>
                  <a:cubicBezTo>
                    <a:pt x="24723" y="547"/>
                    <a:pt x="21749" y="415"/>
                    <a:pt x="18769" y="415"/>
                  </a:cubicBezTo>
                  <a:cubicBezTo>
                    <a:pt x="16632" y="415"/>
                    <a:pt x="14491" y="483"/>
                    <a:pt x="12346" y="678"/>
                  </a:cubicBezTo>
                  <a:cubicBezTo>
                    <a:pt x="11528" y="767"/>
                    <a:pt x="10706" y="812"/>
                    <a:pt x="9882" y="812"/>
                  </a:cubicBezTo>
                  <a:cubicBezTo>
                    <a:pt x="8823" y="812"/>
                    <a:pt x="7764" y="738"/>
                    <a:pt x="6713" y="590"/>
                  </a:cubicBezTo>
                  <a:cubicBezTo>
                    <a:pt x="5057" y="346"/>
                    <a:pt x="3350" y="1"/>
                    <a:pt x="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1438325" y="1265625"/>
              <a:ext cx="1534425" cy="91800"/>
            </a:xfrm>
            <a:custGeom>
              <a:avLst/>
              <a:gdLst/>
              <a:ahLst/>
              <a:cxnLst/>
              <a:rect l="l" t="t" r="r" b="b"/>
              <a:pathLst>
                <a:path w="61377" h="3672" extrusionOk="0">
                  <a:moveTo>
                    <a:pt x="2769" y="0"/>
                  </a:moveTo>
                  <a:cubicBezTo>
                    <a:pt x="2262" y="0"/>
                    <a:pt x="1752" y="22"/>
                    <a:pt x="1255" y="22"/>
                  </a:cubicBezTo>
                  <a:cubicBezTo>
                    <a:pt x="0" y="22"/>
                    <a:pt x="0" y="2357"/>
                    <a:pt x="1255" y="2357"/>
                  </a:cubicBezTo>
                  <a:cubicBezTo>
                    <a:pt x="1416" y="2352"/>
                    <a:pt x="1578" y="2350"/>
                    <a:pt x="1741" y="2350"/>
                  </a:cubicBezTo>
                  <a:cubicBezTo>
                    <a:pt x="2578" y="2350"/>
                    <a:pt x="3430" y="2414"/>
                    <a:pt x="4261" y="2561"/>
                  </a:cubicBezTo>
                  <a:cubicBezTo>
                    <a:pt x="4525" y="2610"/>
                    <a:pt x="4789" y="2627"/>
                    <a:pt x="5053" y="2627"/>
                  </a:cubicBezTo>
                  <a:cubicBezTo>
                    <a:pt x="5697" y="2627"/>
                    <a:pt x="6344" y="2524"/>
                    <a:pt x="6998" y="2524"/>
                  </a:cubicBezTo>
                  <a:cubicBezTo>
                    <a:pt x="7204" y="2524"/>
                    <a:pt x="7410" y="2535"/>
                    <a:pt x="7618" y="2561"/>
                  </a:cubicBezTo>
                  <a:cubicBezTo>
                    <a:pt x="9748" y="2824"/>
                    <a:pt x="11879" y="3203"/>
                    <a:pt x="14039" y="3232"/>
                  </a:cubicBezTo>
                  <a:cubicBezTo>
                    <a:pt x="16378" y="3289"/>
                    <a:pt x="18717" y="3672"/>
                    <a:pt x="21056" y="3672"/>
                  </a:cubicBezTo>
                  <a:cubicBezTo>
                    <a:pt x="21139" y="3672"/>
                    <a:pt x="21222" y="3671"/>
                    <a:pt x="21306" y="3670"/>
                  </a:cubicBezTo>
                  <a:cubicBezTo>
                    <a:pt x="23933" y="3643"/>
                    <a:pt x="26534" y="3405"/>
                    <a:pt x="29133" y="3405"/>
                  </a:cubicBezTo>
                  <a:cubicBezTo>
                    <a:pt x="29277" y="3405"/>
                    <a:pt x="29421" y="3406"/>
                    <a:pt x="29565" y="3407"/>
                  </a:cubicBezTo>
                  <a:cubicBezTo>
                    <a:pt x="29644" y="3408"/>
                    <a:pt x="29723" y="3408"/>
                    <a:pt x="29801" y="3408"/>
                  </a:cubicBezTo>
                  <a:cubicBezTo>
                    <a:pt x="35002" y="3408"/>
                    <a:pt x="40092" y="2472"/>
                    <a:pt x="45296" y="2357"/>
                  </a:cubicBezTo>
                  <a:cubicBezTo>
                    <a:pt x="47952" y="2328"/>
                    <a:pt x="50637" y="2357"/>
                    <a:pt x="53293" y="2240"/>
                  </a:cubicBezTo>
                  <a:cubicBezTo>
                    <a:pt x="54577" y="2182"/>
                    <a:pt x="55919" y="2211"/>
                    <a:pt x="57203" y="2065"/>
                  </a:cubicBezTo>
                  <a:cubicBezTo>
                    <a:pt x="58488" y="1919"/>
                    <a:pt x="59655" y="1510"/>
                    <a:pt x="60939" y="1394"/>
                  </a:cubicBezTo>
                  <a:cubicBezTo>
                    <a:pt x="61377" y="1306"/>
                    <a:pt x="61377" y="664"/>
                    <a:pt x="60939" y="577"/>
                  </a:cubicBezTo>
                  <a:cubicBezTo>
                    <a:pt x="58153" y="188"/>
                    <a:pt x="55296" y="96"/>
                    <a:pt x="52441" y="96"/>
                  </a:cubicBezTo>
                  <a:cubicBezTo>
                    <a:pt x="50152" y="96"/>
                    <a:pt x="47864" y="155"/>
                    <a:pt x="45617" y="168"/>
                  </a:cubicBezTo>
                  <a:cubicBezTo>
                    <a:pt x="40553" y="195"/>
                    <a:pt x="35568" y="1053"/>
                    <a:pt x="30489" y="1053"/>
                  </a:cubicBezTo>
                  <a:cubicBezTo>
                    <a:pt x="30181" y="1053"/>
                    <a:pt x="29873" y="1050"/>
                    <a:pt x="29565" y="1043"/>
                  </a:cubicBezTo>
                  <a:cubicBezTo>
                    <a:pt x="29440" y="1042"/>
                    <a:pt x="29315" y="1041"/>
                    <a:pt x="29190" y="1041"/>
                  </a:cubicBezTo>
                  <a:cubicBezTo>
                    <a:pt x="26686" y="1041"/>
                    <a:pt x="24157" y="1306"/>
                    <a:pt x="21656" y="1306"/>
                  </a:cubicBezTo>
                  <a:cubicBezTo>
                    <a:pt x="19204" y="1306"/>
                    <a:pt x="16753" y="898"/>
                    <a:pt x="14330" y="898"/>
                  </a:cubicBezTo>
                  <a:cubicBezTo>
                    <a:pt x="12025" y="898"/>
                    <a:pt x="9748" y="372"/>
                    <a:pt x="7443" y="197"/>
                  </a:cubicBezTo>
                  <a:cubicBezTo>
                    <a:pt x="7203" y="171"/>
                    <a:pt x="6967" y="163"/>
                    <a:pt x="6733" y="163"/>
                  </a:cubicBezTo>
                  <a:cubicBezTo>
                    <a:pt x="6266" y="163"/>
                    <a:pt x="5808" y="197"/>
                    <a:pt x="5339" y="197"/>
                  </a:cubicBezTo>
                  <a:cubicBezTo>
                    <a:pt x="4988" y="197"/>
                    <a:pt x="4631" y="178"/>
                    <a:pt x="4261" y="110"/>
                  </a:cubicBezTo>
                  <a:cubicBezTo>
                    <a:pt x="3780" y="22"/>
                    <a:pt x="3276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5" name="Google Shape;505;p20"/>
          <p:cNvSpPr/>
          <p:nvPr/>
        </p:nvSpPr>
        <p:spPr>
          <a:xfrm rot="5400000">
            <a:off x="-167475" y="617061"/>
            <a:ext cx="979485" cy="129986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0"/>
          <p:cNvSpPr/>
          <p:nvPr/>
        </p:nvSpPr>
        <p:spPr>
          <a:xfrm rot="-899949">
            <a:off x="3764140" y="4655633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0"/>
          <p:cNvSpPr/>
          <p:nvPr/>
        </p:nvSpPr>
        <p:spPr>
          <a:xfrm rot="-2700084" flipH="1">
            <a:off x="-441070" y="550958"/>
            <a:ext cx="1760220" cy="86314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8" name="Google Shape;508;p20"/>
          <p:cNvGrpSpPr/>
          <p:nvPr/>
        </p:nvGrpSpPr>
        <p:grpSpPr>
          <a:xfrm>
            <a:off x="652539" y="1351012"/>
            <a:ext cx="1161195" cy="734388"/>
            <a:chOff x="5161625" y="732525"/>
            <a:chExt cx="456050" cy="288425"/>
          </a:xfrm>
        </p:grpSpPr>
        <p:sp>
          <p:nvSpPr>
            <p:cNvPr id="509" name="Google Shape;50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20"/>
          <p:cNvGrpSpPr/>
          <p:nvPr/>
        </p:nvGrpSpPr>
        <p:grpSpPr>
          <a:xfrm rot="2923180">
            <a:off x="7569685" y="298509"/>
            <a:ext cx="1161167" cy="734370"/>
            <a:chOff x="5161625" y="732525"/>
            <a:chExt cx="456050" cy="288425"/>
          </a:xfrm>
        </p:grpSpPr>
        <p:sp>
          <p:nvSpPr>
            <p:cNvPr id="519" name="Google Shape;51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20"/>
          <p:cNvGrpSpPr/>
          <p:nvPr/>
        </p:nvGrpSpPr>
        <p:grpSpPr>
          <a:xfrm>
            <a:off x="7996643" y="1886853"/>
            <a:ext cx="1362411" cy="2352602"/>
            <a:chOff x="428525" y="2080425"/>
            <a:chExt cx="639900" cy="1104975"/>
          </a:xfrm>
        </p:grpSpPr>
        <p:sp>
          <p:nvSpPr>
            <p:cNvPr id="529" name="Google Shape;529;p20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0" name="Google Shape;540;p20"/>
          <p:cNvSpPr/>
          <p:nvPr/>
        </p:nvSpPr>
        <p:spPr>
          <a:xfrm rot="10800000" flipH="1">
            <a:off x="8247938" y="217910"/>
            <a:ext cx="1201152" cy="895947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1" name="Google Shape;541;p20"/>
          <p:cNvGrpSpPr/>
          <p:nvPr/>
        </p:nvGrpSpPr>
        <p:grpSpPr>
          <a:xfrm rot="-7492646" flipH="1">
            <a:off x="7609208" y="2556340"/>
            <a:ext cx="1732547" cy="946452"/>
            <a:chOff x="6928067" y="2555588"/>
            <a:chExt cx="1830919" cy="1000190"/>
          </a:xfrm>
        </p:grpSpPr>
        <p:sp>
          <p:nvSpPr>
            <p:cNvPr id="542" name="Google Shape;542;p20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3" name="Google Shape;543;p20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44" name="Google Shape;544;p20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0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0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0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0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0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0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0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0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_1"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" name="Google Shape;555;p22"/>
          <p:cNvGrpSpPr/>
          <p:nvPr/>
        </p:nvGrpSpPr>
        <p:grpSpPr>
          <a:xfrm rot="-5400000">
            <a:off x="3542852" y="-704438"/>
            <a:ext cx="1362411" cy="2352602"/>
            <a:chOff x="428525" y="2080425"/>
            <a:chExt cx="639900" cy="1104975"/>
          </a:xfrm>
        </p:grpSpPr>
        <p:sp>
          <p:nvSpPr>
            <p:cNvPr id="556" name="Google Shape;556;p22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2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2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2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2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2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2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2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2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2"/>
          <p:cNvGrpSpPr/>
          <p:nvPr/>
        </p:nvGrpSpPr>
        <p:grpSpPr>
          <a:xfrm rot="8707354" flipH="1">
            <a:off x="3324195" y="201003"/>
            <a:ext cx="1732547" cy="946452"/>
            <a:chOff x="6928067" y="2555588"/>
            <a:chExt cx="1830919" cy="1000190"/>
          </a:xfrm>
        </p:grpSpPr>
        <p:sp>
          <p:nvSpPr>
            <p:cNvPr id="568" name="Google Shape;568;p2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9" name="Google Shape;569;p2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70" name="Google Shape;570;p2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79" name="Google Shape;579;p22"/>
          <p:cNvSpPr/>
          <p:nvPr/>
        </p:nvSpPr>
        <p:spPr>
          <a:xfrm>
            <a:off x="3179" y="439368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2"/>
          <p:cNvSpPr/>
          <p:nvPr/>
        </p:nvSpPr>
        <p:spPr>
          <a:xfrm rot="6641666">
            <a:off x="-160064" y="42801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2"/>
          <p:cNvSpPr/>
          <p:nvPr/>
        </p:nvSpPr>
        <p:spPr>
          <a:xfrm rot="5400000" flipH="1">
            <a:off x="7825645" y="3391586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22"/>
          <p:cNvSpPr/>
          <p:nvPr/>
        </p:nvSpPr>
        <p:spPr>
          <a:xfrm rot="-9000008" flipH="1">
            <a:off x="7822248" y="3263593"/>
            <a:ext cx="1528607" cy="1384058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583;p22"/>
          <p:cNvGrpSpPr/>
          <p:nvPr/>
        </p:nvGrpSpPr>
        <p:grpSpPr>
          <a:xfrm>
            <a:off x="1331839" y="4281987"/>
            <a:ext cx="1161195" cy="734388"/>
            <a:chOff x="5161625" y="732525"/>
            <a:chExt cx="456050" cy="288425"/>
          </a:xfrm>
        </p:grpSpPr>
        <p:sp>
          <p:nvSpPr>
            <p:cNvPr id="584" name="Google Shape;58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3" name="Google Shape;593;p22"/>
          <p:cNvGrpSpPr/>
          <p:nvPr/>
        </p:nvGrpSpPr>
        <p:grpSpPr>
          <a:xfrm rot="5400000">
            <a:off x="7850126" y="2679112"/>
            <a:ext cx="1161195" cy="734388"/>
            <a:chOff x="5161625" y="732525"/>
            <a:chExt cx="456050" cy="288425"/>
          </a:xfrm>
        </p:grpSpPr>
        <p:sp>
          <p:nvSpPr>
            <p:cNvPr id="594" name="Google Shape;59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_1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23"/>
          <p:cNvGrpSpPr/>
          <p:nvPr/>
        </p:nvGrpSpPr>
        <p:grpSpPr>
          <a:xfrm>
            <a:off x="7583829" y="2419228"/>
            <a:ext cx="1842313" cy="860893"/>
            <a:chOff x="2431350" y="1519275"/>
            <a:chExt cx="925925" cy="432675"/>
          </a:xfrm>
        </p:grpSpPr>
        <p:sp>
          <p:nvSpPr>
            <p:cNvPr id="605" name="Google Shape;605;p2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1" name="Google Shape;611;p23"/>
          <p:cNvGrpSpPr/>
          <p:nvPr/>
        </p:nvGrpSpPr>
        <p:grpSpPr>
          <a:xfrm>
            <a:off x="8393397" y="2311894"/>
            <a:ext cx="519497" cy="2872970"/>
            <a:chOff x="5379800" y="2555600"/>
            <a:chExt cx="236425" cy="1307500"/>
          </a:xfrm>
        </p:grpSpPr>
        <p:sp>
          <p:nvSpPr>
            <p:cNvPr id="612" name="Google Shape;612;p23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3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3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3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0" name="Google Shape;620;p23"/>
          <p:cNvGrpSpPr/>
          <p:nvPr/>
        </p:nvGrpSpPr>
        <p:grpSpPr>
          <a:xfrm>
            <a:off x="7853081" y="2141548"/>
            <a:ext cx="570804" cy="3078143"/>
            <a:chOff x="5133900" y="2478075"/>
            <a:chExt cx="259775" cy="1400875"/>
          </a:xfrm>
        </p:grpSpPr>
        <p:sp>
          <p:nvSpPr>
            <p:cNvPr id="621" name="Google Shape;621;p23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3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3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3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3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3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3"/>
          <p:cNvSpPr/>
          <p:nvPr/>
        </p:nvSpPr>
        <p:spPr>
          <a:xfrm>
            <a:off x="-514300" y="-267800"/>
            <a:ext cx="2304211" cy="5814015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23"/>
          <p:cNvSpPr/>
          <p:nvPr/>
        </p:nvSpPr>
        <p:spPr>
          <a:xfrm rot="-6299968">
            <a:off x="1076464" y="-132387"/>
            <a:ext cx="1201178" cy="895966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3" name="Google Shape;633;p23"/>
          <p:cNvGrpSpPr/>
          <p:nvPr/>
        </p:nvGrpSpPr>
        <p:grpSpPr>
          <a:xfrm rot="5400000">
            <a:off x="1224989" y="3450037"/>
            <a:ext cx="1161195" cy="734388"/>
            <a:chOff x="5161625" y="732525"/>
            <a:chExt cx="456050" cy="288425"/>
          </a:xfrm>
        </p:grpSpPr>
        <p:sp>
          <p:nvSpPr>
            <p:cNvPr id="634" name="Google Shape;634;p2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2014225" y="2659250"/>
            <a:ext cx="5115600" cy="12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subTitle" idx="1"/>
          </p:nvPr>
        </p:nvSpPr>
        <p:spPr>
          <a:xfrm>
            <a:off x="2014225" y="3763800"/>
            <a:ext cx="51156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title" idx="2" hasCustomPrompt="1"/>
          </p:nvPr>
        </p:nvSpPr>
        <p:spPr>
          <a:xfrm>
            <a:off x="3104875" y="1228574"/>
            <a:ext cx="2934300" cy="13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0" name="Google Shape;80;p3"/>
          <p:cNvSpPr/>
          <p:nvPr/>
        </p:nvSpPr>
        <p:spPr>
          <a:xfrm>
            <a:off x="-203787" y="142349"/>
            <a:ext cx="1320613" cy="147651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3"/>
          <p:cNvGrpSpPr/>
          <p:nvPr/>
        </p:nvGrpSpPr>
        <p:grpSpPr>
          <a:xfrm rot="5400000">
            <a:off x="-367056" y="3890590"/>
            <a:ext cx="2235831" cy="1044780"/>
            <a:chOff x="2431350" y="1519275"/>
            <a:chExt cx="925925" cy="432675"/>
          </a:xfrm>
        </p:grpSpPr>
        <p:sp>
          <p:nvSpPr>
            <p:cNvPr id="82" name="Google Shape;82;p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3"/>
          <p:cNvGrpSpPr/>
          <p:nvPr/>
        </p:nvGrpSpPr>
        <p:grpSpPr>
          <a:xfrm rot="3600121" flipH="1">
            <a:off x="-227094" y="711710"/>
            <a:ext cx="1732521" cy="946438"/>
            <a:chOff x="6928067" y="2555588"/>
            <a:chExt cx="1830919" cy="1000190"/>
          </a:xfrm>
        </p:grpSpPr>
        <p:sp>
          <p:nvSpPr>
            <p:cNvPr id="89" name="Google Shape;89;p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" name="Google Shape;90;p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" name="Google Shape;100;p3"/>
          <p:cNvSpPr/>
          <p:nvPr/>
        </p:nvSpPr>
        <p:spPr>
          <a:xfrm>
            <a:off x="7975800" y="-317325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"/>
          <p:cNvSpPr/>
          <p:nvPr/>
        </p:nvSpPr>
        <p:spPr>
          <a:xfrm rot="-9900051" flipH="1">
            <a:off x="7815004" y="1825997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713250" y="118372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-540214" y="3510863"/>
            <a:ext cx="1475859" cy="1093135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4"/>
          <p:cNvGrpSpPr/>
          <p:nvPr/>
        </p:nvGrpSpPr>
        <p:grpSpPr>
          <a:xfrm>
            <a:off x="7788664" y="4604012"/>
            <a:ext cx="1161195" cy="734388"/>
            <a:chOff x="5161625" y="732525"/>
            <a:chExt cx="456050" cy="288425"/>
          </a:xfrm>
        </p:grpSpPr>
        <p:sp>
          <p:nvSpPr>
            <p:cNvPr id="107" name="Google Shape;107;p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4"/>
          <p:cNvSpPr/>
          <p:nvPr/>
        </p:nvSpPr>
        <p:spPr>
          <a:xfrm rot="-9482827">
            <a:off x="-566592" y="2857569"/>
            <a:ext cx="1528617" cy="1384067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"/>
          <p:cNvSpPr/>
          <p:nvPr/>
        </p:nvSpPr>
        <p:spPr>
          <a:xfrm rot="10800000">
            <a:off x="8216700" y="-212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"/>
          <p:cNvSpPr/>
          <p:nvPr/>
        </p:nvSpPr>
        <p:spPr>
          <a:xfrm rot="9624733" flipH="1">
            <a:off x="7744824" y="-207126"/>
            <a:ext cx="1371822" cy="67267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1216400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2"/>
          </p:nvPr>
        </p:nvSpPr>
        <p:spPr>
          <a:xfrm>
            <a:off x="4777104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title" idx="3"/>
          </p:nvPr>
        </p:nvSpPr>
        <p:spPr>
          <a:xfrm>
            <a:off x="1216400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title" idx="4"/>
          </p:nvPr>
        </p:nvSpPr>
        <p:spPr>
          <a:xfrm>
            <a:off x="4777113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-514300" y="-267800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5"/>
          <p:cNvGrpSpPr/>
          <p:nvPr/>
        </p:nvGrpSpPr>
        <p:grpSpPr>
          <a:xfrm rot="-5400000">
            <a:off x="7606857" y="198228"/>
            <a:ext cx="1842313" cy="860893"/>
            <a:chOff x="2431350" y="1519275"/>
            <a:chExt cx="925925" cy="432675"/>
          </a:xfrm>
        </p:grpSpPr>
        <p:sp>
          <p:nvSpPr>
            <p:cNvPr id="127" name="Google Shape;127;p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5"/>
          <p:cNvGrpSpPr/>
          <p:nvPr/>
        </p:nvGrpSpPr>
        <p:grpSpPr>
          <a:xfrm>
            <a:off x="490310" y="2387944"/>
            <a:ext cx="519497" cy="2872970"/>
            <a:chOff x="5379800" y="2555600"/>
            <a:chExt cx="236425" cy="1307500"/>
          </a:xfrm>
        </p:grpSpPr>
        <p:sp>
          <p:nvSpPr>
            <p:cNvPr id="134" name="Google Shape;134;p5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5"/>
          <p:cNvGrpSpPr/>
          <p:nvPr/>
        </p:nvGrpSpPr>
        <p:grpSpPr>
          <a:xfrm>
            <a:off x="-50006" y="2217598"/>
            <a:ext cx="570804" cy="3078143"/>
            <a:chOff x="5133900" y="2478075"/>
            <a:chExt cx="259775" cy="1400875"/>
          </a:xfrm>
        </p:grpSpPr>
        <p:sp>
          <p:nvSpPr>
            <p:cNvPr id="143" name="Google Shape;143;p5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" name="Google Shape;153;p5"/>
          <p:cNvGrpSpPr/>
          <p:nvPr/>
        </p:nvGrpSpPr>
        <p:grpSpPr>
          <a:xfrm>
            <a:off x="7762965" y="4358025"/>
            <a:ext cx="1161195" cy="734388"/>
            <a:chOff x="5161625" y="732525"/>
            <a:chExt cx="456050" cy="288425"/>
          </a:xfrm>
        </p:grpSpPr>
        <p:sp>
          <p:nvSpPr>
            <p:cNvPr id="154" name="Google Shape;154;p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"/>
          <p:cNvSpPr txBox="1">
            <a:spLocks noGrp="1"/>
          </p:cNvSpPr>
          <p:nvPr>
            <p:ph type="title" hasCustomPrompt="1"/>
          </p:nvPr>
        </p:nvSpPr>
        <p:spPr>
          <a:xfrm>
            <a:off x="3500075" y="1608863"/>
            <a:ext cx="4930500" cy="140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74" name="Google Shape;274;p11"/>
          <p:cNvSpPr txBox="1">
            <a:spLocks noGrp="1"/>
          </p:cNvSpPr>
          <p:nvPr>
            <p:ph type="body" idx="1"/>
          </p:nvPr>
        </p:nvSpPr>
        <p:spPr>
          <a:xfrm>
            <a:off x="3500075" y="3015938"/>
            <a:ext cx="4930500" cy="5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-1311125" y="-428150"/>
            <a:ext cx="5181814" cy="3063666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7172850" y="-376925"/>
            <a:ext cx="1384095" cy="1300620"/>
          </a:xfrm>
          <a:custGeom>
            <a:avLst/>
            <a:gdLst/>
            <a:ahLst/>
            <a:cxnLst/>
            <a:rect l="l" t="t" r="r" b="b"/>
            <a:pathLst>
              <a:path w="64384" h="60501" extrusionOk="0">
                <a:moveTo>
                  <a:pt x="29565" y="1"/>
                </a:moveTo>
                <a:cubicBezTo>
                  <a:pt x="21716" y="1"/>
                  <a:pt x="14503" y="2837"/>
                  <a:pt x="11033" y="10802"/>
                </a:cubicBezTo>
                <a:cubicBezTo>
                  <a:pt x="6538" y="13311"/>
                  <a:pt x="1" y="34325"/>
                  <a:pt x="2073" y="44890"/>
                </a:cubicBezTo>
                <a:cubicBezTo>
                  <a:pt x="4244" y="55890"/>
                  <a:pt x="13924" y="60500"/>
                  <a:pt x="24671" y="60500"/>
                </a:cubicBezTo>
                <a:cubicBezTo>
                  <a:pt x="37905" y="60500"/>
                  <a:pt x="52758" y="53509"/>
                  <a:pt x="57204" y="42847"/>
                </a:cubicBezTo>
                <a:cubicBezTo>
                  <a:pt x="61290" y="33041"/>
                  <a:pt x="64383" y="13603"/>
                  <a:pt x="52826" y="6745"/>
                </a:cubicBezTo>
                <a:cubicBezTo>
                  <a:pt x="46781" y="3139"/>
                  <a:pt x="37822" y="1"/>
                  <a:pt x="2956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7" name="Google Shape;277;p11"/>
          <p:cNvGrpSpPr/>
          <p:nvPr/>
        </p:nvGrpSpPr>
        <p:grpSpPr>
          <a:xfrm rot="3615558">
            <a:off x="6418897" y="449732"/>
            <a:ext cx="1161188" cy="734383"/>
            <a:chOff x="5161625" y="732525"/>
            <a:chExt cx="456050" cy="288425"/>
          </a:xfrm>
        </p:grpSpPr>
        <p:sp>
          <p:nvSpPr>
            <p:cNvPr id="278" name="Google Shape;278;p11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1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11"/>
          <p:cNvGrpSpPr/>
          <p:nvPr/>
        </p:nvGrpSpPr>
        <p:grpSpPr>
          <a:xfrm rot="5400000">
            <a:off x="5191616" y="3308754"/>
            <a:ext cx="1547406" cy="2672051"/>
            <a:chOff x="428525" y="2080425"/>
            <a:chExt cx="639900" cy="1104975"/>
          </a:xfrm>
        </p:grpSpPr>
        <p:sp>
          <p:nvSpPr>
            <p:cNvPr id="288" name="Google Shape;288;p11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" name="Google Shape;299;p11"/>
          <p:cNvGrpSpPr/>
          <p:nvPr/>
        </p:nvGrpSpPr>
        <p:grpSpPr>
          <a:xfrm rot="-5806368" flipH="1">
            <a:off x="5099270" y="4451547"/>
            <a:ext cx="1732605" cy="946484"/>
            <a:chOff x="6928067" y="2555588"/>
            <a:chExt cx="1830919" cy="1000190"/>
          </a:xfrm>
        </p:grpSpPr>
        <p:sp>
          <p:nvSpPr>
            <p:cNvPr id="300" name="Google Shape;300;p11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1" name="Google Shape;301;p11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302" name="Google Shape;302;p11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11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11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11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11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11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11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11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11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3"/>
          <p:cNvSpPr txBox="1">
            <a:spLocks noGrp="1"/>
          </p:cNvSpPr>
          <p:nvPr>
            <p:ph type="title" idx="2" hasCustomPrompt="1"/>
          </p:nvPr>
        </p:nvSpPr>
        <p:spPr>
          <a:xfrm>
            <a:off x="1117325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6" name="Google Shape;316;p13"/>
          <p:cNvSpPr txBox="1">
            <a:spLocks noGrp="1"/>
          </p:cNvSpPr>
          <p:nvPr>
            <p:ph type="title" idx="3"/>
          </p:nvPr>
        </p:nvSpPr>
        <p:spPr>
          <a:xfrm>
            <a:off x="713275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17" name="Google Shape;317;p13"/>
          <p:cNvSpPr txBox="1">
            <a:spLocks noGrp="1"/>
          </p:cNvSpPr>
          <p:nvPr>
            <p:ph type="subTitle" idx="1"/>
          </p:nvPr>
        </p:nvSpPr>
        <p:spPr>
          <a:xfrm>
            <a:off x="713275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3"/>
          <p:cNvSpPr txBox="1">
            <a:spLocks noGrp="1"/>
          </p:cNvSpPr>
          <p:nvPr>
            <p:ph type="title" idx="4" hasCustomPrompt="1"/>
          </p:nvPr>
        </p:nvSpPr>
        <p:spPr>
          <a:xfrm>
            <a:off x="3723862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9" name="Google Shape;319;p13"/>
          <p:cNvSpPr txBox="1">
            <a:spLocks noGrp="1"/>
          </p:cNvSpPr>
          <p:nvPr>
            <p:ph type="title" idx="5"/>
          </p:nvPr>
        </p:nvSpPr>
        <p:spPr>
          <a:xfrm>
            <a:off x="3319812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0" name="Google Shape;320;p13"/>
          <p:cNvSpPr txBox="1">
            <a:spLocks noGrp="1"/>
          </p:cNvSpPr>
          <p:nvPr>
            <p:ph type="subTitle" idx="6"/>
          </p:nvPr>
        </p:nvSpPr>
        <p:spPr>
          <a:xfrm>
            <a:off x="3319812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13"/>
          <p:cNvSpPr txBox="1">
            <a:spLocks noGrp="1"/>
          </p:cNvSpPr>
          <p:nvPr>
            <p:ph type="title" idx="7" hasCustomPrompt="1"/>
          </p:nvPr>
        </p:nvSpPr>
        <p:spPr>
          <a:xfrm>
            <a:off x="6330400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22" name="Google Shape;322;p13"/>
          <p:cNvSpPr txBox="1">
            <a:spLocks noGrp="1"/>
          </p:cNvSpPr>
          <p:nvPr>
            <p:ph type="title" idx="8"/>
          </p:nvPr>
        </p:nvSpPr>
        <p:spPr>
          <a:xfrm>
            <a:off x="5926349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3" name="Google Shape;323;p13"/>
          <p:cNvSpPr txBox="1">
            <a:spLocks noGrp="1"/>
          </p:cNvSpPr>
          <p:nvPr>
            <p:ph type="subTitle" idx="9"/>
          </p:nvPr>
        </p:nvSpPr>
        <p:spPr>
          <a:xfrm>
            <a:off x="5926350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13"/>
          <p:cNvSpPr/>
          <p:nvPr/>
        </p:nvSpPr>
        <p:spPr>
          <a:xfrm>
            <a:off x="86479" y="-209112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5" name="Google Shape;325;p13"/>
          <p:cNvGrpSpPr/>
          <p:nvPr/>
        </p:nvGrpSpPr>
        <p:grpSpPr>
          <a:xfrm>
            <a:off x="-217579" y="4186279"/>
            <a:ext cx="1598239" cy="746840"/>
            <a:chOff x="2431350" y="1519275"/>
            <a:chExt cx="925925" cy="432675"/>
          </a:xfrm>
        </p:grpSpPr>
        <p:sp>
          <p:nvSpPr>
            <p:cNvPr id="326" name="Google Shape;326;p1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3"/>
          <p:cNvSpPr/>
          <p:nvPr/>
        </p:nvSpPr>
        <p:spPr>
          <a:xfrm rot="6641666">
            <a:off x="-160039" y="2383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3"/>
          <p:cNvSpPr/>
          <p:nvPr/>
        </p:nvSpPr>
        <p:spPr>
          <a:xfrm rot="-5400000">
            <a:off x="7770279" y="4203224"/>
            <a:ext cx="1320906" cy="147695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13"/>
          <p:cNvGrpSpPr/>
          <p:nvPr/>
        </p:nvGrpSpPr>
        <p:grpSpPr>
          <a:xfrm rot="-5400000" flipH="1">
            <a:off x="8122815" y="4086461"/>
            <a:ext cx="1732599" cy="946480"/>
            <a:chOff x="6928067" y="2555588"/>
            <a:chExt cx="1830919" cy="1000190"/>
          </a:xfrm>
        </p:grpSpPr>
        <p:sp>
          <p:nvSpPr>
            <p:cNvPr id="335" name="Google Shape;335;p1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6" name="Google Shape;336;p1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337" name="Google Shape;337;p1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1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1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1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1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1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1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1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1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6" name="Google Shape;346;p13"/>
          <p:cNvSpPr/>
          <p:nvPr/>
        </p:nvSpPr>
        <p:spPr>
          <a:xfrm rot="-8999932" flipH="1">
            <a:off x="7779204" y="4523658"/>
            <a:ext cx="1760234" cy="863126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7" name="Google Shape;347;p13"/>
          <p:cNvGrpSpPr/>
          <p:nvPr/>
        </p:nvGrpSpPr>
        <p:grpSpPr>
          <a:xfrm rot="5400000">
            <a:off x="7911740" y="416600"/>
            <a:ext cx="1161195" cy="734388"/>
            <a:chOff x="5161625" y="732525"/>
            <a:chExt cx="456050" cy="288425"/>
          </a:xfrm>
        </p:grpSpPr>
        <p:sp>
          <p:nvSpPr>
            <p:cNvPr id="348" name="Google Shape;348;p1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 txBox="1">
            <a:spLocks noGrp="1"/>
          </p:cNvSpPr>
          <p:nvPr>
            <p:ph type="title"/>
          </p:nvPr>
        </p:nvSpPr>
        <p:spPr>
          <a:xfrm>
            <a:off x="838450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59" name="Google Shape;359;p14"/>
          <p:cNvSpPr txBox="1">
            <a:spLocks noGrp="1"/>
          </p:cNvSpPr>
          <p:nvPr>
            <p:ph type="subTitle" idx="1"/>
          </p:nvPr>
        </p:nvSpPr>
        <p:spPr>
          <a:xfrm>
            <a:off x="838450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4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4"/>
          <p:cNvSpPr txBox="1">
            <a:spLocks noGrp="1"/>
          </p:cNvSpPr>
          <p:nvPr>
            <p:ph type="title" idx="3"/>
          </p:nvPr>
        </p:nvSpPr>
        <p:spPr>
          <a:xfrm>
            <a:off x="336042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2" name="Google Shape;362;p14"/>
          <p:cNvSpPr txBox="1">
            <a:spLocks noGrp="1"/>
          </p:cNvSpPr>
          <p:nvPr>
            <p:ph type="subTitle" idx="4"/>
          </p:nvPr>
        </p:nvSpPr>
        <p:spPr>
          <a:xfrm>
            <a:off x="3360424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14"/>
          <p:cNvSpPr txBox="1">
            <a:spLocks noGrp="1"/>
          </p:cNvSpPr>
          <p:nvPr>
            <p:ph type="title" idx="5"/>
          </p:nvPr>
        </p:nvSpPr>
        <p:spPr>
          <a:xfrm>
            <a:off x="588239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4" name="Google Shape;364;p14"/>
          <p:cNvSpPr txBox="1">
            <a:spLocks noGrp="1"/>
          </p:cNvSpPr>
          <p:nvPr>
            <p:ph type="subTitle" idx="6"/>
          </p:nvPr>
        </p:nvSpPr>
        <p:spPr>
          <a:xfrm>
            <a:off x="5882397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8305500" y="-167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" name="Google Shape;366;p14"/>
          <p:cNvGrpSpPr/>
          <p:nvPr/>
        </p:nvGrpSpPr>
        <p:grpSpPr>
          <a:xfrm rot="5400000">
            <a:off x="7951739" y="858987"/>
            <a:ext cx="1161195" cy="734388"/>
            <a:chOff x="5161625" y="732525"/>
            <a:chExt cx="456050" cy="288425"/>
          </a:xfrm>
        </p:grpSpPr>
        <p:sp>
          <p:nvSpPr>
            <p:cNvPr id="367" name="Google Shape;367;p1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6" name="Google Shape;376;p14"/>
          <p:cNvSpPr/>
          <p:nvPr/>
        </p:nvSpPr>
        <p:spPr>
          <a:xfrm>
            <a:off x="-191596" y="439603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4"/>
          <p:cNvSpPr/>
          <p:nvPr/>
        </p:nvSpPr>
        <p:spPr>
          <a:xfrm rot="9900051">
            <a:off x="-279596" y="3825934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5"/>
          <p:cNvSpPr txBox="1">
            <a:spLocks noGrp="1"/>
          </p:cNvSpPr>
          <p:nvPr>
            <p:ph type="title"/>
          </p:nvPr>
        </p:nvSpPr>
        <p:spPr>
          <a:xfrm>
            <a:off x="206131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0" name="Google Shape;380;p15"/>
          <p:cNvSpPr txBox="1">
            <a:spLocks noGrp="1"/>
          </p:cNvSpPr>
          <p:nvPr>
            <p:ph type="subTitle" idx="1"/>
          </p:nvPr>
        </p:nvSpPr>
        <p:spPr>
          <a:xfrm>
            <a:off x="206131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5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15"/>
          <p:cNvSpPr txBox="1">
            <a:spLocks noGrp="1"/>
          </p:cNvSpPr>
          <p:nvPr>
            <p:ph type="title" idx="3"/>
          </p:nvPr>
        </p:nvSpPr>
        <p:spPr>
          <a:xfrm>
            <a:off x="465948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3" name="Google Shape;383;p15"/>
          <p:cNvSpPr txBox="1">
            <a:spLocks noGrp="1"/>
          </p:cNvSpPr>
          <p:nvPr>
            <p:ph type="subTitle" idx="4"/>
          </p:nvPr>
        </p:nvSpPr>
        <p:spPr>
          <a:xfrm>
            <a:off x="465948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5"/>
          <p:cNvSpPr txBox="1">
            <a:spLocks noGrp="1"/>
          </p:cNvSpPr>
          <p:nvPr>
            <p:ph type="title" idx="5"/>
          </p:nvPr>
        </p:nvSpPr>
        <p:spPr>
          <a:xfrm>
            <a:off x="206131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5" name="Google Shape;385;p15"/>
          <p:cNvSpPr txBox="1">
            <a:spLocks noGrp="1"/>
          </p:cNvSpPr>
          <p:nvPr>
            <p:ph type="subTitle" idx="6"/>
          </p:nvPr>
        </p:nvSpPr>
        <p:spPr>
          <a:xfrm>
            <a:off x="206131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5"/>
          <p:cNvSpPr txBox="1">
            <a:spLocks noGrp="1"/>
          </p:cNvSpPr>
          <p:nvPr>
            <p:ph type="title" idx="7"/>
          </p:nvPr>
        </p:nvSpPr>
        <p:spPr>
          <a:xfrm>
            <a:off x="465948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7" name="Google Shape;387;p15"/>
          <p:cNvSpPr txBox="1">
            <a:spLocks noGrp="1"/>
          </p:cNvSpPr>
          <p:nvPr>
            <p:ph type="subTitle" idx="8"/>
          </p:nvPr>
        </p:nvSpPr>
        <p:spPr>
          <a:xfrm>
            <a:off x="465948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388" name="Google Shape;388;p15"/>
          <p:cNvGrpSpPr/>
          <p:nvPr/>
        </p:nvGrpSpPr>
        <p:grpSpPr>
          <a:xfrm rot="10800000">
            <a:off x="-294114" y="4366888"/>
            <a:ext cx="1661943" cy="776608"/>
            <a:chOff x="2431350" y="1519275"/>
            <a:chExt cx="925925" cy="432675"/>
          </a:xfrm>
        </p:grpSpPr>
        <p:sp>
          <p:nvSpPr>
            <p:cNvPr id="389" name="Google Shape;389;p1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5" name="Google Shape;395;p15"/>
          <p:cNvGrpSpPr/>
          <p:nvPr/>
        </p:nvGrpSpPr>
        <p:grpSpPr>
          <a:xfrm rot="5400000">
            <a:off x="-354070" y="3559411"/>
            <a:ext cx="1161195" cy="734388"/>
            <a:chOff x="5161625" y="732525"/>
            <a:chExt cx="456050" cy="288425"/>
          </a:xfrm>
        </p:grpSpPr>
        <p:sp>
          <p:nvSpPr>
            <p:cNvPr id="396" name="Google Shape;396;p1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5" name="Google Shape;405;p15"/>
          <p:cNvSpPr/>
          <p:nvPr/>
        </p:nvSpPr>
        <p:spPr>
          <a:xfrm rot="10800000">
            <a:off x="8218637" y="-101255"/>
            <a:ext cx="1145014" cy="128018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6" name="Google Shape;406;p15"/>
          <p:cNvGrpSpPr/>
          <p:nvPr/>
        </p:nvGrpSpPr>
        <p:grpSpPr>
          <a:xfrm rot="10800000" flipH="1">
            <a:off x="7709445" y="-355550"/>
            <a:ext cx="1501903" cy="820456"/>
            <a:chOff x="6928067" y="2555588"/>
            <a:chExt cx="1830919" cy="1000190"/>
          </a:xfrm>
        </p:grpSpPr>
        <p:sp>
          <p:nvSpPr>
            <p:cNvPr id="407" name="Google Shape;407;p15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8" name="Google Shape;408;p15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409" name="Google Shape;409;p15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5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5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5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5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5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5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5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15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8" name="Google Shape;418;p15"/>
          <p:cNvSpPr/>
          <p:nvPr/>
        </p:nvSpPr>
        <p:spPr>
          <a:xfrm rot="7200088" flipH="1">
            <a:off x="8040008" y="-33406"/>
            <a:ext cx="1525780" cy="748157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6" r:id="rId10"/>
    <p:sldLayoutId id="2147483667" r:id="rId11"/>
    <p:sldLayoutId id="2147483668" r:id="rId12"/>
    <p:sldLayoutId id="214748366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26"/>
          <p:cNvSpPr txBox="1">
            <a:spLocks noGrp="1"/>
          </p:cNvSpPr>
          <p:nvPr>
            <p:ph type="ctrTitle"/>
          </p:nvPr>
        </p:nvSpPr>
        <p:spPr>
          <a:xfrm>
            <a:off x="1671725" y="1097600"/>
            <a:ext cx="5800500" cy="22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bg2">
                    <a:lumMod val="75000"/>
                  </a:schemeClr>
                </a:solidFill>
              </a:rPr>
              <a:t>Toán</a:t>
            </a:r>
            <a:r>
              <a:rPr lang="en" dirty="0" smtClean="0"/>
              <a:t/>
            </a:r>
            <a:br>
              <a:rPr lang="en" dirty="0" smtClean="0"/>
            </a:br>
            <a:r>
              <a:rPr lang="en" sz="4400" dirty="0">
                <a:solidFill>
                  <a:srgbClr val="0070C0"/>
                </a:solidFill>
                <a:latin typeface="HLT bauserif" panose="04030605020B02020C03" pitchFamily="82" charset="0"/>
              </a:rPr>
              <a:t>P</a:t>
            </a:r>
            <a:r>
              <a:rPr lang="en" sz="4400" dirty="0" smtClean="0">
                <a:solidFill>
                  <a:srgbClr val="0070C0"/>
                </a:solidFill>
                <a:latin typeface="HLT bauserif" panose="04030605020B02020C03" pitchFamily="82" charset="0"/>
              </a:rPr>
              <a:t>hép cộng các số trong phạm vi 10 000</a:t>
            </a:r>
            <a:endParaRPr sz="4400" dirty="0">
              <a:solidFill>
                <a:srgbClr val="0070C0"/>
              </a:solidFill>
              <a:latin typeface="HLT bauserif" panose="04030605020B02020C03" pitchFamily="82" charset="0"/>
            </a:endParaRPr>
          </a:p>
        </p:txBody>
      </p:sp>
      <p:sp>
        <p:nvSpPr>
          <p:cNvPr id="652" name="Google Shape;652;p26"/>
          <p:cNvSpPr txBox="1">
            <a:spLocks noGrp="1"/>
          </p:cNvSpPr>
          <p:nvPr>
            <p:ph type="subTitle" idx="1"/>
          </p:nvPr>
        </p:nvSpPr>
        <p:spPr>
          <a:xfrm>
            <a:off x="4401121" y="4682945"/>
            <a:ext cx="1736442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FF0000"/>
                </a:solidFill>
              </a:rPr>
              <a:t>SGK/Tr102</a:t>
            </a:r>
            <a:endParaRPr sz="2000" b="1" dirty="0">
              <a:solidFill>
                <a:srgbClr val="FF0000"/>
              </a:solidFill>
            </a:endParaRPr>
          </a:p>
        </p:txBody>
      </p:sp>
      <p:cxnSp>
        <p:nvCxnSpPr>
          <p:cNvPr id="653" name="Google Shape;653;p26"/>
          <p:cNvCxnSpPr/>
          <p:nvPr/>
        </p:nvCxnSpPr>
        <p:spPr>
          <a:xfrm>
            <a:off x="2731075" y="3489500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1362941" y="545524"/>
            <a:ext cx="30289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7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3526 </a:t>
            </a:r>
            <a:r>
              <a:rPr lang="en-US" altLang="vi-VN" sz="27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+ </a:t>
            </a:r>
            <a:r>
              <a:rPr lang="en-US" altLang="vi-VN" sz="27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2759 </a:t>
            </a:r>
            <a:r>
              <a:rPr lang="en-US" altLang="vi-VN" sz="27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=</a:t>
            </a:r>
            <a:r>
              <a:rPr lang="en-US" altLang="vi-VN" sz="2700" dirty="0">
                <a:solidFill>
                  <a:srgbClr val="0070C0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3941619" y="1136445"/>
            <a:ext cx="39433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dirty="0">
                <a:solidFill>
                  <a:schemeClr val="bg2">
                    <a:lumMod val="75000"/>
                  </a:schemeClr>
                </a:solidFill>
                <a:latin typeface=".VnTime" panose="020B7200000000000000" pitchFamily="34" charset="0"/>
              </a:rPr>
              <a:t>*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6 cộng 9 bằng 15, viết 5 nhớ 1.</a:t>
            </a: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3934691" y="1593645"/>
            <a:ext cx="4937847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*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cộng 5 bằng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7, thêm 1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bằng 8,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viết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8.</a:t>
            </a: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3934691" y="2115139"/>
            <a:ext cx="39433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*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5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cộng 7 bằng 12, viết 2 nhớ 1.</a:t>
            </a: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3934691" y="2572339"/>
            <a:ext cx="468045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*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cộng 2 bằng 5, </a:t>
            </a:r>
            <a:r>
              <a:rPr lang="en-US" altLang="vi-VN" sz="21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thêm 1 </a:t>
            </a:r>
            <a:r>
              <a:rPr lang="en-US" altLang="vi-VN" sz="21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bằng 6, viết 6.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48691" y="1231323"/>
            <a:ext cx="12573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3526</a:t>
            </a:r>
            <a:endParaRPr lang="en-US" altLang="vi-VN" sz="30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1648691" y="1688523"/>
            <a:ext cx="17145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2759</a:t>
            </a:r>
            <a:endParaRPr lang="en-US" altLang="vi-VN" sz="30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1305791" y="1517074"/>
            <a:ext cx="3429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7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" name="Line 33"/>
          <p:cNvSpPr>
            <a:spLocks noChangeShapeType="1"/>
          </p:cNvSpPr>
          <p:nvPr/>
        </p:nvSpPr>
        <p:spPr bwMode="auto">
          <a:xfrm>
            <a:off x="1648691" y="2202873"/>
            <a:ext cx="9144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05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1648691" y="2831523"/>
            <a:ext cx="914400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350">
                <a:solidFill>
                  <a:schemeClr val="bg2">
                    <a:lumMod val="75000"/>
                  </a:schemeClr>
                </a:solidFill>
                <a:latin typeface=".VnGothicH" panose="020B7200000000000000" pitchFamily="34" charset="0"/>
              </a:rPr>
              <a:t>  </a:t>
            </a:r>
          </a:p>
        </p:txBody>
      </p:sp>
      <p:sp>
        <p:nvSpPr>
          <p:cNvPr id="29" name="Text Box 35"/>
          <p:cNvSpPr txBox="1">
            <a:spLocks noChangeArrowheads="1"/>
          </p:cNvSpPr>
          <p:nvPr/>
        </p:nvSpPr>
        <p:spPr bwMode="auto">
          <a:xfrm>
            <a:off x="2201144" y="2260023"/>
            <a:ext cx="2286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2022767" y="2260023"/>
            <a:ext cx="2286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1830536" y="2260023"/>
            <a:ext cx="2857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1648691" y="2260023"/>
            <a:ext cx="2857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1077191" y="3060123"/>
            <a:ext cx="9715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3526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4" name="Text Box 42"/>
          <p:cNvSpPr txBox="1">
            <a:spLocks noChangeArrowheads="1"/>
          </p:cNvSpPr>
          <p:nvPr/>
        </p:nvSpPr>
        <p:spPr bwMode="auto">
          <a:xfrm>
            <a:off x="1820141" y="3060123"/>
            <a:ext cx="285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1991591" y="3060123"/>
            <a:ext cx="12001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2759       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Text Box 45"/>
          <p:cNvSpPr txBox="1">
            <a:spLocks noChangeArrowheads="1"/>
          </p:cNvSpPr>
          <p:nvPr/>
        </p:nvSpPr>
        <p:spPr bwMode="auto">
          <a:xfrm>
            <a:off x="2791691" y="2717223"/>
            <a:ext cx="2857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 =</a:t>
            </a:r>
          </a:p>
        </p:txBody>
      </p:sp>
      <p:sp>
        <p:nvSpPr>
          <p:cNvPr id="37" name="Text Box 46"/>
          <p:cNvSpPr txBox="1">
            <a:spLocks noChangeArrowheads="1"/>
          </p:cNvSpPr>
          <p:nvPr/>
        </p:nvSpPr>
        <p:spPr bwMode="auto">
          <a:xfrm>
            <a:off x="2963141" y="3060123"/>
            <a:ext cx="1085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6285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8"/>
          <p:cNvSpPr/>
          <p:nvPr/>
        </p:nvSpPr>
        <p:spPr>
          <a:xfrm>
            <a:off x="541898" y="2771441"/>
            <a:ext cx="1021637" cy="813762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28"/>
          <p:cNvSpPr/>
          <p:nvPr/>
        </p:nvSpPr>
        <p:spPr>
          <a:xfrm>
            <a:off x="523386" y="1626049"/>
            <a:ext cx="1126819" cy="73871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68" name="Google Shape;668;p28"/>
          <p:cNvSpPr txBox="1">
            <a:spLocks noGrp="1"/>
          </p:cNvSpPr>
          <p:nvPr>
            <p:ph type="title"/>
          </p:nvPr>
        </p:nvSpPr>
        <p:spPr>
          <a:xfrm>
            <a:off x="713263" y="81829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KIẾN THỨC CẦN NHỚ:</a:t>
            </a:r>
            <a:endParaRPr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9" name="Google Shape;669;p28"/>
          <p:cNvSpPr txBox="1">
            <a:spLocks noGrp="1"/>
          </p:cNvSpPr>
          <p:nvPr>
            <p:ph type="title" idx="2"/>
          </p:nvPr>
        </p:nvSpPr>
        <p:spPr>
          <a:xfrm>
            <a:off x="360074" y="1701277"/>
            <a:ext cx="1290131" cy="497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01</a:t>
            </a:r>
            <a:endParaRPr sz="4800" dirty="0"/>
          </a:p>
        </p:txBody>
      </p:sp>
      <p:sp>
        <p:nvSpPr>
          <p:cNvPr id="675" name="Google Shape;675;p28"/>
          <p:cNvSpPr txBox="1">
            <a:spLocks noGrp="1"/>
          </p:cNvSpPr>
          <p:nvPr>
            <p:ph type="title" idx="7"/>
          </p:nvPr>
        </p:nvSpPr>
        <p:spPr>
          <a:xfrm>
            <a:off x="278685" y="2880979"/>
            <a:ext cx="1310769" cy="53876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02</a:t>
            </a:r>
            <a:endParaRPr sz="4800" dirty="0"/>
          </a:p>
        </p:txBody>
      </p:sp>
      <p:cxnSp>
        <p:nvCxnSpPr>
          <p:cNvPr id="678" name="Google Shape;678;p28"/>
          <p:cNvCxnSpPr/>
          <p:nvPr/>
        </p:nvCxnSpPr>
        <p:spPr>
          <a:xfrm>
            <a:off x="2731000" y="602741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Google Shape;668;p28"/>
          <p:cNvSpPr txBox="1">
            <a:spLocks noGrp="1"/>
          </p:cNvSpPr>
          <p:nvPr>
            <p:ph type="title"/>
          </p:nvPr>
        </p:nvSpPr>
        <p:spPr>
          <a:xfrm>
            <a:off x="1671636" y="627546"/>
            <a:ext cx="634479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Muốn cộng các số trong phạm vi 10 000 ta làm như sau:</a:t>
            </a:r>
            <a:endParaRPr sz="2800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Google Shape;668;p28"/>
          <p:cNvSpPr txBox="1">
            <a:spLocks noGrp="1"/>
          </p:cNvSpPr>
          <p:nvPr>
            <p:ph type="title"/>
          </p:nvPr>
        </p:nvSpPr>
        <p:spPr>
          <a:xfrm>
            <a:off x="1150143" y="1590402"/>
            <a:ext cx="1952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Đặt tính:</a:t>
            </a:r>
            <a:endParaRPr sz="2800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Google Shape;668;p28"/>
          <p:cNvSpPr txBox="1">
            <a:spLocks noGrp="1"/>
          </p:cNvSpPr>
          <p:nvPr>
            <p:ph type="title"/>
          </p:nvPr>
        </p:nvSpPr>
        <p:spPr>
          <a:xfrm>
            <a:off x="1214436" y="2078410"/>
            <a:ext cx="748664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Các chữ số </a:t>
            </a:r>
            <a:r>
              <a:rPr lang="en-US" sz="2800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cùng một hàng thẳng cột </a:t>
            </a:r>
            <a:r>
              <a:rPr lang="en-US" sz="28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với nhau.</a:t>
            </a:r>
            <a:endParaRPr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Google Shape;668;p28"/>
          <p:cNvSpPr txBox="1">
            <a:spLocks noGrp="1"/>
          </p:cNvSpPr>
          <p:nvPr>
            <p:ph type="title"/>
          </p:nvPr>
        </p:nvSpPr>
        <p:spPr>
          <a:xfrm>
            <a:off x="1234289" y="2831842"/>
            <a:ext cx="118491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Tính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sz="2800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Google Shape;668;p28"/>
          <p:cNvSpPr txBox="1">
            <a:spLocks noGrp="1"/>
          </p:cNvSpPr>
          <p:nvPr>
            <p:ph type="title"/>
          </p:nvPr>
        </p:nvSpPr>
        <p:spPr>
          <a:xfrm>
            <a:off x="1214436" y="3298853"/>
            <a:ext cx="712946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Thực hiện tính </a:t>
            </a:r>
            <a:r>
              <a:rPr lang="en-US" sz="2800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từ phải sang trái </a:t>
            </a:r>
            <a:r>
              <a:rPr lang="en-US" sz="28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(bắt đầu từ hàng đơn vị).</a:t>
            </a:r>
            <a:endParaRPr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Google Shape;668;p28"/>
          <p:cNvSpPr txBox="1">
            <a:spLocks noGrp="1"/>
          </p:cNvSpPr>
          <p:nvPr>
            <p:ph type="title"/>
          </p:nvPr>
        </p:nvSpPr>
        <p:spPr>
          <a:xfrm>
            <a:off x="1234289" y="4267433"/>
            <a:ext cx="660240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Lưu ý: Khi thực hiện cộng có nhớ ta phải thêm phần nhớ vào lần cộng tiếp theo.</a:t>
            </a:r>
            <a:endParaRPr sz="2400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7" name="Google Shape;867;p36"/>
          <p:cNvGrpSpPr/>
          <p:nvPr/>
        </p:nvGrpSpPr>
        <p:grpSpPr>
          <a:xfrm>
            <a:off x="620566" y="2294382"/>
            <a:ext cx="537347" cy="2971686"/>
            <a:chOff x="5379800" y="2555600"/>
            <a:chExt cx="236425" cy="1307500"/>
          </a:xfrm>
        </p:grpSpPr>
        <p:sp>
          <p:nvSpPr>
            <p:cNvPr id="868" name="Google Shape;868;p36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6" name="Google Shape;876;p36"/>
          <p:cNvGrpSpPr/>
          <p:nvPr/>
        </p:nvGrpSpPr>
        <p:grpSpPr>
          <a:xfrm>
            <a:off x="61684" y="2118183"/>
            <a:ext cx="590417" cy="3183909"/>
            <a:chOff x="5133900" y="2478075"/>
            <a:chExt cx="259775" cy="1400875"/>
          </a:xfrm>
        </p:grpSpPr>
        <p:sp>
          <p:nvSpPr>
            <p:cNvPr id="877" name="Google Shape;877;p36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668;p28"/>
          <p:cNvSpPr txBox="1">
            <a:spLocks noGrp="1"/>
          </p:cNvSpPr>
          <p:nvPr>
            <p:ph type="title"/>
          </p:nvPr>
        </p:nvSpPr>
        <p:spPr>
          <a:xfrm>
            <a:off x="3529012" y="1545483"/>
            <a:ext cx="556498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Thực hành</a:t>
            </a:r>
            <a:endParaRPr sz="8000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4" name="Google Shape;684;p29"/>
          <p:cNvGrpSpPr/>
          <p:nvPr/>
        </p:nvGrpSpPr>
        <p:grpSpPr>
          <a:xfrm rot="3615558">
            <a:off x="8178890" y="762613"/>
            <a:ext cx="1161188" cy="734383"/>
            <a:chOff x="5161625" y="732525"/>
            <a:chExt cx="456050" cy="288425"/>
          </a:xfrm>
        </p:grpSpPr>
        <p:sp>
          <p:nvSpPr>
            <p:cNvPr id="685" name="Google Shape;685;p29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668;p28"/>
          <p:cNvSpPr txBox="1">
            <a:spLocks noGrp="1"/>
          </p:cNvSpPr>
          <p:nvPr>
            <p:ph type="title"/>
          </p:nvPr>
        </p:nvSpPr>
        <p:spPr>
          <a:xfrm>
            <a:off x="950670" y="208643"/>
            <a:ext cx="355044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1: Tính:</a:t>
            </a:r>
            <a:endParaRPr sz="4800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629192" y="1608929"/>
            <a:ext cx="1676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5341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1488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>
            <a:off x="1086392" y="3105941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829350" y="1608929"/>
            <a:ext cx="18288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7915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1346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2832762" y="3093326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2524550" y="1989929"/>
            <a:ext cx="76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4848650" y="1608929"/>
            <a:ext cx="17526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4507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2568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Line 16"/>
          <p:cNvSpPr>
            <a:spLocks noChangeShapeType="1"/>
          </p:cNvSpPr>
          <p:nvPr/>
        </p:nvSpPr>
        <p:spPr bwMode="auto">
          <a:xfrm>
            <a:off x="4843319" y="3073396"/>
            <a:ext cx="1143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4620050" y="2066129"/>
            <a:ext cx="609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6619047" y="1608929"/>
            <a:ext cx="17526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8425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dirty="0">
                <a:solidFill>
                  <a:srgbClr val="0070C0"/>
                </a:solidFill>
                <a:latin typeface=".VnTime" panose="020B7200000000000000" pitchFamily="34" charset="0"/>
              </a:rPr>
              <a:t>   </a:t>
            </a:r>
            <a:r>
              <a:rPr lang="en-US" alt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618</a:t>
            </a:r>
            <a:endParaRPr lang="en-US" altLang="vi-VN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6390447" y="2066129"/>
            <a:ext cx="609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32" name="Line 23"/>
          <p:cNvSpPr>
            <a:spLocks noChangeShapeType="1"/>
          </p:cNvSpPr>
          <p:nvPr/>
        </p:nvSpPr>
        <p:spPr bwMode="auto">
          <a:xfrm>
            <a:off x="6842055" y="3073396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1664289" y="3136696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1434062" y="3139868"/>
            <a:ext cx="352424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2    </a:t>
            </a:r>
            <a:endParaRPr lang="en-US" altLang="vi-VN" sz="3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1198318" y="3147012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950670" y="3139868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7" name="Text Box 32"/>
          <p:cNvSpPr txBox="1">
            <a:spLocks noChangeArrowheads="1"/>
          </p:cNvSpPr>
          <p:nvPr/>
        </p:nvSpPr>
        <p:spPr bwMode="auto">
          <a:xfrm>
            <a:off x="3518562" y="3112276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3289962" y="3109897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9" name="Text Box 34"/>
          <p:cNvSpPr txBox="1">
            <a:spLocks noChangeArrowheads="1"/>
          </p:cNvSpPr>
          <p:nvPr/>
        </p:nvSpPr>
        <p:spPr bwMode="auto">
          <a:xfrm>
            <a:off x="3052619" y="3115464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0" name="Text Box 35"/>
          <p:cNvSpPr txBox="1">
            <a:spLocks noChangeArrowheads="1"/>
          </p:cNvSpPr>
          <p:nvPr/>
        </p:nvSpPr>
        <p:spPr bwMode="auto">
          <a:xfrm>
            <a:off x="2829350" y="3132929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5537862" y="3146517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42" name="Text Box 39"/>
          <p:cNvSpPr txBox="1">
            <a:spLocks noChangeArrowheads="1"/>
          </p:cNvSpPr>
          <p:nvPr/>
        </p:nvSpPr>
        <p:spPr bwMode="auto">
          <a:xfrm>
            <a:off x="5309262" y="3146517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5080662" y="3146517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4843319" y="3146517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457247" y="3093326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7228647" y="3093326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7000047" y="3093326"/>
            <a:ext cx="30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771447" y="3092531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49" name="Text Box 55"/>
          <p:cNvSpPr txBox="1">
            <a:spLocks noChangeArrowheads="1"/>
          </p:cNvSpPr>
          <p:nvPr/>
        </p:nvSpPr>
        <p:spPr bwMode="auto">
          <a:xfrm>
            <a:off x="324392" y="2572541"/>
            <a:ext cx="533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3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9967" y="2011731"/>
            <a:ext cx="76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0070C0"/>
                </a:solidFill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668;p28"/>
          <p:cNvSpPr txBox="1">
            <a:spLocks noGrp="1"/>
          </p:cNvSpPr>
          <p:nvPr>
            <p:ph type="title"/>
          </p:nvPr>
        </p:nvSpPr>
        <p:spPr>
          <a:xfrm>
            <a:off x="1293569" y="0"/>
            <a:ext cx="623594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2: Đặt tính rồi tính:</a:t>
            </a:r>
            <a:endParaRPr sz="4400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5003004" y="948752"/>
            <a:ext cx="29146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b) 5716 </a:t>
            </a:r>
            <a:r>
              <a:rPr lang="en-US" altLang="vi-VN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 </a:t>
            </a: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1749    </a:t>
            </a:r>
            <a:endParaRPr lang="en-US" altLang="vi-VN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Text Box 57"/>
          <p:cNvSpPr txBox="1">
            <a:spLocks noChangeArrowheads="1"/>
          </p:cNvSpPr>
          <p:nvPr/>
        </p:nvSpPr>
        <p:spPr bwMode="auto">
          <a:xfrm>
            <a:off x="5635624" y="1494921"/>
            <a:ext cx="2162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707 </a:t>
            </a: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  5857</a:t>
            </a:r>
            <a:endParaRPr lang="en-US" altLang="vi-VN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8" name="Text Box 26"/>
          <p:cNvSpPr txBox="1">
            <a:spLocks noChangeArrowheads="1"/>
          </p:cNvSpPr>
          <p:nvPr/>
        </p:nvSpPr>
        <p:spPr bwMode="auto">
          <a:xfrm>
            <a:off x="1204909" y="990213"/>
            <a:ext cx="30932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a) 2634 </a:t>
            </a:r>
            <a:r>
              <a:rPr lang="en-US" altLang="vi-VN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 </a:t>
            </a: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4848     </a:t>
            </a:r>
            <a:endParaRPr lang="en-US" altLang="vi-VN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9" name="Text Box 57"/>
          <p:cNvSpPr txBox="1">
            <a:spLocks noChangeArrowheads="1"/>
          </p:cNvSpPr>
          <p:nvPr/>
        </p:nvSpPr>
        <p:spPr bwMode="auto">
          <a:xfrm>
            <a:off x="1536697" y="1533527"/>
            <a:ext cx="2265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1825  </a:t>
            </a:r>
            <a:r>
              <a:rPr lang="en-US" altLang="vi-VN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+  </a:t>
            </a:r>
            <a:r>
              <a:rPr lang="en-US" altLang="vi-VN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455</a:t>
            </a:r>
            <a:endParaRPr lang="en-US" altLang="vi-VN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992979" y="2273297"/>
            <a:ext cx="1676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2634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  4848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193136" y="2273297"/>
            <a:ext cx="1828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1825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 455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5212436" y="2273297"/>
            <a:ext cx="1752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5716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1749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6982833" y="2273297"/>
            <a:ext cx="1752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   707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70C0"/>
                </a:solidFill>
                <a:latin typeface=".VnTime" panose="020B7200000000000000" pitchFamily="34" charset="0"/>
              </a:rPr>
              <a:t>   </a:t>
            </a: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5857</a:t>
            </a:r>
            <a:endParaRPr lang="en-US" altLang="vi-VN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Line 10"/>
          <p:cNvSpPr>
            <a:spLocks noChangeShapeType="1"/>
          </p:cNvSpPr>
          <p:nvPr/>
        </p:nvSpPr>
        <p:spPr bwMode="auto">
          <a:xfrm>
            <a:off x="1279273" y="3548854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3104224" y="3548854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46" name="Line 16"/>
          <p:cNvSpPr>
            <a:spLocks noChangeShapeType="1"/>
          </p:cNvSpPr>
          <p:nvPr/>
        </p:nvSpPr>
        <p:spPr bwMode="auto">
          <a:xfrm>
            <a:off x="5114781" y="3528924"/>
            <a:ext cx="1143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47" name="Line 23"/>
          <p:cNvSpPr>
            <a:spLocks noChangeShapeType="1"/>
          </p:cNvSpPr>
          <p:nvPr/>
        </p:nvSpPr>
        <p:spPr bwMode="auto">
          <a:xfrm>
            <a:off x="7224712" y="3528924"/>
            <a:ext cx="10668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600">
              <a:solidFill>
                <a:srgbClr val="0070C0"/>
              </a:solidFill>
            </a:endParaRP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2917456" y="2629214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4918072" y="2651016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6919912" y="2615192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942873" y="2651016"/>
            <a:ext cx="76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52" name="Text Box 26"/>
          <p:cNvSpPr txBox="1">
            <a:spLocks noChangeArrowheads="1"/>
          </p:cNvSpPr>
          <p:nvPr/>
        </p:nvSpPr>
        <p:spPr bwMode="auto">
          <a:xfrm>
            <a:off x="1293569" y="3596736"/>
            <a:ext cx="995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7482</a:t>
            </a:r>
            <a:endParaRPr lang="en-US" altLang="vi-VN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3193136" y="3639213"/>
            <a:ext cx="995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2280</a:t>
            </a:r>
            <a:endParaRPr lang="en-US" altLang="vi-VN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" name="Text Box 26"/>
          <p:cNvSpPr txBox="1">
            <a:spLocks noChangeArrowheads="1"/>
          </p:cNvSpPr>
          <p:nvPr/>
        </p:nvSpPr>
        <p:spPr bwMode="auto">
          <a:xfrm>
            <a:off x="5212436" y="3646243"/>
            <a:ext cx="995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7465</a:t>
            </a:r>
            <a:endParaRPr lang="en-US" altLang="vi-VN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" name="Text Box 26"/>
          <p:cNvSpPr txBox="1">
            <a:spLocks noChangeArrowheads="1"/>
          </p:cNvSpPr>
          <p:nvPr/>
        </p:nvSpPr>
        <p:spPr bwMode="auto">
          <a:xfrm>
            <a:off x="7231736" y="3646243"/>
            <a:ext cx="995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6564</a:t>
            </a:r>
            <a:endParaRPr lang="en-US" altLang="vi-VN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668;p28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0106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3: Đội Một trồng được 3680 cây, đội Hai trồng được 4220 cây.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Hỏi cả hai đội trồng được bao nhiêu cây ?</a:t>
            </a:r>
            <a:endParaRPr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311944" y="1879601"/>
            <a:ext cx="1774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Đội Một </a:t>
            </a: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:</a:t>
            </a:r>
            <a:endParaRPr lang="en-US" altLang="vi-VN" sz="28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26404" y="2400300"/>
            <a:ext cx="17700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Đội Hai </a:t>
            </a: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:</a:t>
            </a:r>
            <a:endParaRPr lang="en-US" altLang="vi-VN" sz="28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388144" y="1195388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u="sng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Tóm tắt :</a:t>
            </a: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2096440" y="1959303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3680 </a:t>
            </a:r>
            <a:r>
              <a:rPr lang="en-US" altLang="vi-VN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cây</a:t>
            </a: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2096440" y="241816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4220 </a:t>
            </a:r>
            <a:r>
              <a:rPr lang="en-US" altLang="vi-VN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cây</a:t>
            </a: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311944" y="2906713"/>
            <a:ext cx="17459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Cả hai đội:</a:t>
            </a:r>
            <a:endParaRPr lang="en-US" altLang="vi-VN" sz="28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2110900" y="2908766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... </a:t>
            </a:r>
            <a:r>
              <a:rPr lang="en-US" altLang="vi-VN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US" altLang="vi-VN" sz="28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ây ?</a:t>
            </a:r>
            <a:endParaRPr lang="en-US" altLang="vi-VN" sz="28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5774531" y="1239177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giải</a:t>
            </a:r>
            <a:endParaRPr lang="en-US" altLang="vi-VN" sz="2800" b="1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4092100" y="2014858"/>
            <a:ext cx="48285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Số cây cả hai đội 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trồng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được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là:</a:t>
            </a: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4507670" y="2538078"/>
            <a:ext cx="42386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3680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4220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7900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(cây)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5546871" y="3168322"/>
            <a:ext cx="2832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Đáp số: 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7900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222649" y="88106"/>
            <a:ext cx="671274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4: Nêu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tên trung điểm mỗi </a:t>
            </a:r>
            <a:r>
              <a:rPr lang="en-US" altLang="vi-VN" sz="28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cạnh của </a:t>
            </a:r>
            <a:r>
              <a:rPr lang="en-US" altLang="vi-VN" sz="2800" b="1" dirty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hình chữ nhật ABCD.</a:t>
            </a:r>
          </a:p>
        </p:txBody>
      </p:sp>
      <p:sp>
        <p:nvSpPr>
          <p:cNvPr id="53" name="Text Box 69"/>
          <p:cNvSpPr txBox="1">
            <a:spLocks noChangeArrowheads="1"/>
          </p:cNvSpPr>
          <p:nvPr/>
        </p:nvSpPr>
        <p:spPr bwMode="auto">
          <a:xfrm>
            <a:off x="503237" y="1297680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4" name="Text Box 70"/>
          <p:cNvSpPr txBox="1">
            <a:spLocks noChangeArrowheads="1"/>
          </p:cNvSpPr>
          <p:nvPr/>
        </p:nvSpPr>
        <p:spPr bwMode="auto">
          <a:xfrm>
            <a:off x="4361259" y="1297680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5" name="Text Box 71"/>
          <p:cNvSpPr txBox="1">
            <a:spLocks noChangeArrowheads="1"/>
          </p:cNvSpPr>
          <p:nvPr/>
        </p:nvSpPr>
        <p:spPr bwMode="auto">
          <a:xfrm>
            <a:off x="4378324" y="406336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56" name="Text Box 72"/>
          <p:cNvSpPr txBox="1">
            <a:spLocks noChangeArrowheads="1"/>
          </p:cNvSpPr>
          <p:nvPr/>
        </p:nvSpPr>
        <p:spPr bwMode="auto">
          <a:xfrm>
            <a:off x="568324" y="406336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7" name="Text Box 74"/>
          <p:cNvSpPr txBox="1">
            <a:spLocks noChangeArrowheads="1"/>
          </p:cNvSpPr>
          <p:nvPr/>
        </p:nvSpPr>
        <p:spPr bwMode="auto">
          <a:xfrm>
            <a:off x="2473324" y="413956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58" name="Text Box 75"/>
          <p:cNvSpPr txBox="1">
            <a:spLocks noChangeArrowheads="1"/>
          </p:cNvSpPr>
          <p:nvPr/>
        </p:nvSpPr>
        <p:spPr bwMode="auto">
          <a:xfrm>
            <a:off x="4589859" y="2632094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59" name="Text Box 76"/>
          <p:cNvSpPr txBox="1">
            <a:spLocks noChangeArrowheads="1"/>
          </p:cNvSpPr>
          <p:nvPr/>
        </p:nvSpPr>
        <p:spPr bwMode="auto">
          <a:xfrm>
            <a:off x="259555" y="2632094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60" name="Text Box 89"/>
          <p:cNvSpPr txBox="1">
            <a:spLocks noChangeArrowheads="1"/>
          </p:cNvSpPr>
          <p:nvPr/>
        </p:nvSpPr>
        <p:spPr bwMode="auto">
          <a:xfrm>
            <a:off x="2421334" y="1221187"/>
            <a:ext cx="374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1" name="Line 91"/>
          <p:cNvSpPr>
            <a:spLocks noChangeShapeType="1"/>
          </p:cNvSpPr>
          <p:nvPr/>
        </p:nvSpPr>
        <p:spPr bwMode="auto">
          <a:xfrm flipH="1">
            <a:off x="856059" y="1760884"/>
            <a:ext cx="0" cy="236220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92"/>
          <p:cNvSpPr>
            <a:spLocks noChangeShapeType="1"/>
          </p:cNvSpPr>
          <p:nvPr/>
        </p:nvSpPr>
        <p:spPr bwMode="auto">
          <a:xfrm flipV="1">
            <a:off x="856059" y="4123084"/>
            <a:ext cx="36576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93"/>
          <p:cNvSpPr>
            <a:spLocks noChangeShapeType="1"/>
          </p:cNvSpPr>
          <p:nvPr/>
        </p:nvSpPr>
        <p:spPr bwMode="auto">
          <a:xfrm>
            <a:off x="856059" y="1760884"/>
            <a:ext cx="36576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94"/>
          <p:cNvSpPr>
            <a:spLocks noChangeShapeType="1"/>
          </p:cNvSpPr>
          <p:nvPr/>
        </p:nvSpPr>
        <p:spPr bwMode="auto">
          <a:xfrm>
            <a:off x="4513659" y="1760884"/>
            <a:ext cx="0" cy="236220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96"/>
          <p:cNvSpPr>
            <a:spLocks noChangeShapeType="1"/>
          </p:cNvSpPr>
          <p:nvPr/>
        </p:nvSpPr>
        <p:spPr bwMode="auto">
          <a:xfrm>
            <a:off x="1465659" y="1760884"/>
            <a:ext cx="0" cy="236220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97"/>
          <p:cNvSpPr>
            <a:spLocks noChangeShapeType="1"/>
          </p:cNvSpPr>
          <p:nvPr/>
        </p:nvSpPr>
        <p:spPr bwMode="auto">
          <a:xfrm>
            <a:off x="2075259" y="1760884"/>
            <a:ext cx="0" cy="236220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Line 98"/>
          <p:cNvSpPr>
            <a:spLocks noChangeShapeType="1"/>
          </p:cNvSpPr>
          <p:nvPr/>
        </p:nvSpPr>
        <p:spPr bwMode="auto">
          <a:xfrm>
            <a:off x="2684859" y="1760884"/>
            <a:ext cx="0" cy="236220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99"/>
          <p:cNvSpPr>
            <a:spLocks noChangeShapeType="1"/>
          </p:cNvSpPr>
          <p:nvPr/>
        </p:nvSpPr>
        <p:spPr bwMode="auto">
          <a:xfrm>
            <a:off x="3294459" y="1760884"/>
            <a:ext cx="0" cy="236220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100"/>
          <p:cNvSpPr>
            <a:spLocks noChangeShapeType="1"/>
          </p:cNvSpPr>
          <p:nvPr/>
        </p:nvSpPr>
        <p:spPr bwMode="auto">
          <a:xfrm>
            <a:off x="3904059" y="1760884"/>
            <a:ext cx="0" cy="236220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101"/>
          <p:cNvSpPr>
            <a:spLocks noChangeShapeType="1"/>
          </p:cNvSpPr>
          <p:nvPr/>
        </p:nvSpPr>
        <p:spPr bwMode="auto">
          <a:xfrm>
            <a:off x="856059" y="2370484"/>
            <a:ext cx="3657600" cy="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102"/>
          <p:cNvSpPr>
            <a:spLocks noChangeShapeType="1"/>
          </p:cNvSpPr>
          <p:nvPr/>
        </p:nvSpPr>
        <p:spPr bwMode="auto">
          <a:xfrm>
            <a:off x="856059" y="2903884"/>
            <a:ext cx="3657600" cy="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Line 103"/>
          <p:cNvSpPr>
            <a:spLocks noChangeShapeType="1"/>
          </p:cNvSpPr>
          <p:nvPr/>
        </p:nvSpPr>
        <p:spPr bwMode="auto">
          <a:xfrm>
            <a:off x="856059" y="3513484"/>
            <a:ext cx="3657600" cy="0"/>
          </a:xfrm>
          <a:prstGeom prst="line">
            <a:avLst/>
          </a:prstGeom>
          <a:noFill/>
          <a:ln w="19050" cap="rnd">
            <a:solidFill>
              <a:srgbClr val="33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Oval 104"/>
          <p:cNvSpPr>
            <a:spLocks noChangeArrowheads="1"/>
          </p:cNvSpPr>
          <p:nvPr/>
        </p:nvSpPr>
        <p:spPr bwMode="auto">
          <a:xfrm>
            <a:off x="2608659" y="1684684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" name="Oval 105"/>
          <p:cNvSpPr>
            <a:spLocks noChangeArrowheads="1"/>
          </p:cNvSpPr>
          <p:nvPr/>
        </p:nvSpPr>
        <p:spPr bwMode="auto">
          <a:xfrm>
            <a:off x="779859" y="2827684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</a:endParaRPr>
          </a:p>
        </p:txBody>
      </p:sp>
      <p:sp>
        <p:nvSpPr>
          <p:cNvPr id="75" name="Oval 106"/>
          <p:cNvSpPr>
            <a:spLocks noChangeArrowheads="1"/>
          </p:cNvSpPr>
          <p:nvPr/>
        </p:nvSpPr>
        <p:spPr bwMode="auto">
          <a:xfrm>
            <a:off x="2608659" y="4046884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</a:endParaRPr>
          </a:p>
        </p:txBody>
      </p:sp>
      <p:sp>
        <p:nvSpPr>
          <p:cNvPr id="76" name="Oval 107"/>
          <p:cNvSpPr>
            <a:spLocks noChangeArrowheads="1"/>
          </p:cNvSpPr>
          <p:nvPr/>
        </p:nvSpPr>
        <p:spPr bwMode="auto">
          <a:xfrm>
            <a:off x="4437459" y="2827684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</a:endParaRPr>
          </a:p>
        </p:txBody>
      </p:sp>
      <p:sp>
        <p:nvSpPr>
          <p:cNvPr id="77" name="Text Box 6"/>
          <p:cNvSpPr txBox="1">
            <a:spLocks noChangeArrowheads="1"/>
          </p:cNvSpPr>
          <p:nvPr/>
        </p:nvSpPr>
        <p:spPr bwMode="auto">
          <a:xfrm>
            <a:off x="5061346" y="1606251"/>
            <a:ext cx="4082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M là trung điểm của cạnh AB.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5061347" y="2148065"/>
            <a:ext cx="4082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N là trung điểm của cạnh BC.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Text Box 6"/>
          <p:cNvSpPr txBox="1">
            <a:spLocks noChangeArrowheads="1"/>
          </p:cNvSpPr>
          <p:nvPr/>
        </p:nvSpPr>
        <p:spPr bwMode="auto">
          <a:xfrm>
            <a:off x="5075633" y="2686395"/>
            <a:ext cx="4082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P là trung điểm của cạnh DC.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061346" y="3228209"/>
            <a:ext cx="4082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chemeClr val="bg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Q là trung điểm của cạnh AD.</a:t>
            </a:r>
            <a:endParaRPr lang="en-US" altLang="vi-VN" sz="2400" b="1" dirty="0">
              <a:solidFill>
                <a:schemeClr val="bg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46"/>
          <p:cNvSpPr txBox="1">
            <a:spLocks noGrp="1"/>
          </p:cNvSpPr>
          <p:nvPr>
            <p:ph type="ctrTitle"/>
          </p:nvPr>
        </p:nvSpPr>
        <p:spPr>
          <a:xfrm>
            <a:off x="2475907" y="1708694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2"/>
                </a:solidFill>
              </a:rPr>
              <a:t>Thanks</a:t>
            </a:r>
            <a:endParaRPr dirty="0">
              <a:solidFill>
                <a:schemeClr val="bg2"/>
              </a:solidFill>
            </a:endParaRPr>
          </a:p>
        </p:txBody>
      </p:sp>
      <p:cxnSp>
        <p:nvCxnSpPr>
          <p:cNvPr id="1054" name="Google Shape;1054;p46"/>
          <p:cNvCxnSpPr/>
          <p:nvPr/>
        </p:nvCxnSpPr>
        <p:spPr>
          <a:xfrm>
            <a:off x="2695357" y="2700819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-Friendly Minitheme by Slidesgo">
  <a:themeElements>
    <a:clrScheme name="Simple Light">
      <a:dk1>
        <a:srgbClr val="000000"/>
      </a:dk1>
      <a:lt1>
        <a:srgbClr val="FFFFFF"/>
      </a:lt1>
      <a:dk2>
        <a:srgbClr val="57A3A3"/>
      </a:dk2>
      <a:lt2>
        <a:srgbClr val="ABDFD1"/>
      </a:lt2>
      <a:accent1>
        <a:srgbClr val="FFE8E6"/>
      </a:accent1>
      <a:accent2>
        <a:srgbClr val="FFCCAB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C0E734-478F-4F95-96F8-F81AB04E3103}"/>
</file>

<file path=customXml/itemProps2.xml><?xml version="1.0" encoding="utf-8"?>
<ds:datastoreItem xmlns:ds="http://schemas.openxmlformats.org/officeDocument/2006/customXml" ds:itemID="{F45D755B-0721-4638-BF37-FD191EA8C656}"/>
</file>

<file path=customXml/itemProps3.xml><?xml version="1.0" encoding="utf-8"?>
<ds:datastoreItem xmlns:ds="http://schemas.openxmlformats.org/officeDocument/2006/customXml" ds:itemID="{E00D7F31-829E-4BFB-8DDA-DF93BCDF05C3}"/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366</Words>
  <Application>Microsoft Office PowerPoint</Application>
  <PresentationFormat>On-screen Show (16:9)</PresentationFormat>
  <Paragraphs>106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.VnGothicH</vt:lpstr>
      <vt:lpstr>Poppins</vt:lpstr>
      <vt:lpstr>.VnTime</vt:lpstr>
      <vt:lpstr>Cambria Math</vt:lpstr>
      <vt:lpstr>Times New Roman</vt:lpstr>
      <vt:lpstr>Arial</vt:lpstr>
      <vt:lpstr>HLT bauserif</vt:lpstr>
      <vt:lpstr>Caveat Brush</vt:lpstr>
      <vt:lpstr>Eco-Friendly Minitheme by Slidesgo</vt:lpstr>
      <vt:lpstr>Toán Phép cộng các số trong phạm vi 10 000</vt:lpstr>
      <vt:lpstr>PowerPoint Presentation</vt:lpstr>
      <vt:lpstr>KIẾN THỨC CẦN NHỚ:</vt:lpstr>
      <vt:lpstr>Thực hành</vt:lpstr>
      <vt:lpstr>Bài 1: Tính:</vt:lpstr>
      <vt:lpstr>Bài 2: Đặt tính rồi tính:</vt:lpstr>
      <vt:lpstr>Bài 3: Đội Một trồng được 3680 cây, đội Hai trồng được 4220 cây. Hỏi cả hai đội trồng được bao nhiêu cây ?</vt:lpstr>
      <vt:lpstr>PowerPoint Presentation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Phép cộng các số trong phạm vi 10 000</dc:title>
  <cp:lastModifiedBy>Phạm Thị Hạnh</cp:lastModifiedBy>
  <cp:revision>9</cp:revision>
  <dcterms:modified xsi:type="dcterms:W3CDTF">2022-01-06T14:09:54Z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