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1" r:id="rId2"/>
    <p:sldId id="259" r:id="rId3"/>
    <p:sldId id="262" r:id="rId4"/>
    <p:sldId id="263" r:id="rId5"/>
    <p:sldId id="257" r:id="rId6"/>
    <p:sldId id="258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9AA1E-25DE-4D66-AA64-3D0FBBDCD13A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C2364-8EC9-4038-A21A-A448723A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6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13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716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://bit.ly/2TtBDfr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bit.ly/2TyoMsr" TargetMode="External"/><Relationship Id="rId5" Type="http://schemas.openxmlformats.org/officeDocument/2006/relationships/hyperlink" Target="http://bit.ly/2Tynxth" TargetMode="External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2471402" y="53977"/>
            <a:ext cx="2757901" cy="236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397183" y="698683"/>
            <a:ext cx="9397635" cy="5469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25233" y="3986034"/>
            <a:ext cx="2113032" cy="24704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042800" y="2304564"/>
            <a:ext cx="8106400" cy="220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8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230351" y="5025767"/>
            <a:ext cx="1902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31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236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1209960" y="2273644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1239133" y="28817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7091640" y="2273644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7120816" y="28817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1209960" y="4294797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1239133" y="4914500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7091640" y="4294797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7120816" y="4914499"/>
            <a:ext cx="38320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4709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>
            <a:off x="8018152" y="1117867"/>
            <a:ext cx="31108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subTitle" idx="1"/>
          </p:nvPr>
        </p:nvSpPr>
        <p:spPr>
          <a:xfrm>
            <a:off x="8018152" y="1599136"/>
            <a:ext cx="311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 idx="2"/>
          </p:nvPr>
        </p:nvSpPr>
        <p:spPr>
          <a:xfrm>
            <a:off x="8018137" y="2806565"/>
            <a:ext cx="31108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ubTitle" idx="3"/>
          </p:nvPr>
        </p:nvSpPr>
        <p:spPr>
          <a:xfrm>
            <a:off x="8018135" y="3287835"/>
            <a:ext cx="311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title" idx="4"/>
          </p:nvPr>
        </p:nvSpPr>
        <p:spPr>
          <a:xfrm>
            <a:off x="8018157" y="4495264"/>
            <a:ext cx="31108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subTitle" idx="5"/>
          </p:nvPr>
        </p:nvSpPr>
        <p:spPr>
          <a:xfrm>
            <a:off x="8018153" y="4976533"/>
            <a:ext cx="311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title" idx="6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1122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5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866900" y="620009"/>
            <a:ext cx="2715800" cy="1128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5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1683400" y="620009"/>
            <a:ext cx="2715800" cy="1128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5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51318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563200" y="4718173"/>
            <a:ext cx="2853600" cy="6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nonymous Pro"/>
              <a:buNone/>
              <a:defRPr sz="2133" b="0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 b="1"/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1"/>
          </p:nvPr>
        </p:nvSpPr>
        <p:spPr>
          <a:xfrm>
            <a:off x="2563200" y="1692649"/>
            <a:ext cx="4586000" cy="29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ncert One"/>
              <a:buNone/>
              <a:defRPr sz="3200" b="1">
                <a:latin typeface="Concert One"/>
                <a:ea typeface="Concert One"/>
                <a:cs typeface="Concert One"/>
                <a:sym typeface="Concert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6296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6"/>
          <p:cNvSpPr txBox="1">
            <a:spLocks noGrp="1"/>
          </p:cNvSpPr>
          <p:nvPr>
            <p:ph type="title"/>
          </p:nvPr>
        </p:nvSpPr>
        <p:spPr>
          <a:xfrm>
            <a:off x="803563" y="2680033"/>
            <a:ext cx="3594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subTitle" idx="1"/>
          </p:nvPr>
        </p:nvSpPr>
        <p:spPr>
          <a:xfrm>
            <a:off x="1118935" y="3186491"/>
            <a:ext cx="32792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title" idx="2"/>
          </p:nvPr>
        </p:nvSpPr>
        <p:spPr>
          <a:xfrm>
            <a:off x="7794037" y="2680033"/>
            <a:ext cx="3594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subTitle" idx="3"/>
          </p:nvPr>
        </p:nvSpPr>
        <p:spPr>
          <a:xfrm>
            <a:off x="7794029" y="3186500"/>
            <a:ext cx="32792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title" idx="4"/>
          </p:nvPr>
        </p:nvSpPr>
        <p:spPr>
          <a:xfrm>
            <a:off x="803563" y="4599599"/>
            <a:ext cx="3594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subTitle" idx="5"/>
          </p:nvPr>
        </p:nvSpPr>
        <p:spPr>
          <a:xfrm>
            <a:off x="1118935" y="5117697"/>
            <a:ext cx="32792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 idx="6"/>
          </p:nvPr>
        </p:nvSpPr>
        <p:spPr>
          <a:xfrm>
            <a:off x="7794037" y="4599593"/>
            <a:ext cx="3594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subTitle" idx="7"/>
          </p:nvPr>
        </p:nvSpPr>
        <p:spPr>
          <a:xfrm>
            <a:off x="7794029" y="5117701"/>
            <a:ext cx="32792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title" idx="8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4885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635655">
            <a:off x="2464736" y="4078045"/>
            <a:ext cx="2757901" cy="236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903775">
            <a:off x="9018635" y="1155545"/>
            <a:ext cx="2757900" cy="236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7223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7"/>
          <p:cNvSpPr txBox="1">
            <a:spLocks noGrp="1"/>
          </p:cNvSpPr>
          <p:nvPr>
            <p:ph type="title" hasCustomPrompt="1"/>
          </p:nvPr>
        </p:nvSpPr>
        <p:spPr>
          <a:xfrm>
            <a:off x="1735267" y="3626384"/>
            <a:ext cx="2801600" cy="8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735267" y="4511184"/>
            <a:ext cx="28016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2" hasCustomPrompt="1"/>
          </p:nvPr>
        </p:nvSpPr>
        <p:spPr>
          <a:xfrm>
            <a:off x="4695200" y="3626384"/>
            <a:ext cx="2801600" cy="8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3"/>
          </p:nvPr>
        </p:nvSpPr>
        <p:spPr>
          <a:xfrm>
            <a:off x="4695200" y="4511184"/>
            <a:ext cx="28016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title" idx="4" hasCustomPrompt="1"/>
          </p:nvPr>
        </p:nvSpPr>
        <p:spPr>
          <a:xfrm>
            <a:off x="7655133" y="3626384"/>
            <a:ext cx="2801600" cy="8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5"/>
          </p:nvPr>
        </p:nvSpPr>
        <p:spPr>
          <a:xfrm>
            <a:off x="7655133" y="4511184"/>
            <a:ext cx="2801600" cy="95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6505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8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8221400" y="1577613"/>
            <a:ext cx="28536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subTitle" idx="1"/>
          </p:nvPr>
        </p:nvSpPr>
        <p:spPr>
          <a:xfrm>
            <a:off x="8221400" y="2160500"/>
            <a:ext cx="2853600" cy="12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title" idx="2"/>
          </p:nvPr>
        </p:nvSpPr>
        <p:spPr>
          <a:xfrm>
            <a:off x="8221387" y="3571113"/>
            <a:ext cx="28536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20" name="Google Shape;120;p18"/>
          <p:cNvSpPr txBox="1">
            <a:spLocks noGrp="1"/>
          </p:cNvSpPr>
          <p:nvPr>
            <p:ph type="subTitle" idx="3"/>
          </p:nvPr>
        </p:nvSpPr>
        <p:spPr>
          <a:xfrm>
            <a:off x="8221400" y="4154011"/>
            <a:ext cx="2853600" cy="122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title" idx="4"/>
          </p:nvPr>
        </p:nvSpPr>
        <p:spPr>
          <a:xfrm>
            <a:off x="1336433" y="948233"/>
            <a:ext cx="3555600" cy="1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3076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9"/>
          <p:cNvSpPr txBox="1">
            <a:spLocks noGrp="1"/>
          </p:cNvSpPr>
          <p:nvPr>
            <p:ph type="title"/>
          </p:nvPr>
        </p:nvSpPr>
        <p:spPr>
          <a:xfrm>
            <a:off x="1209960" y="3686709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subTitle" idx="1"/>
          </p:nvPr>
        </p:nvSpPr>
        <p:spPr>
          <a:xfrm>
            <a:off x="1517133" y="4306423"/>
            <a:ext cx="3276000" cy="15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19"/>
          <p:cNvSpPr txBox="1">
            <a:spLocks noGrp="1"/>
          </p:cNvSpPr>
          <p:nvPr>
            <p:ph type="title" idx="2"/>
          </p:nvPr>
        </p:nvSpPr>
        <p:spPr>
          <a:xfrm>
            <a:off x="7091640" y="3686709"/>
            <a:ext cx="38904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5200"/>
            </a:lvl9pPr>
          </a:lstStyle>
          <a:p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subTitle" idx="3"/>
          </p:nvPr>
        </p:nvSpPr>
        <p:spPr>
          <a:xfrm>
            <a:off x="7398827" y="4306423"/>
            <a:ext cx="3276000" cy="15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600767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0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0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51318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3077400" y="948233"/>
            <a:ext cx="6037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5533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1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51318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3077400" y="948233"/>
            <a:ext cx="6037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title" idx="2"/>
          </p:nvPr>
        </p:nvSpPr>
        <p:spPr>
          <a:xfrm>
            <a:off x="2219100" y="2382967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subTitle" idx="1"/>
          </p:nvPr>
        </p:nvSpPr>
        <p:spPr>
          <a:xfrm>
            <a:off x="2219112" y="2864264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title" idx="3"/>
          </p:nvPr>
        </p:nvSpPr>
        <p:spPr>
          <a:xfrm>
            <a:off x="5089945" y="2382967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40" name="Google Shape;140;p21"/>
          <p:cNvSpPr txBox="1">
            <a:spLocks noGrp="1"/>
          </p:cNvSpPr>
          <p:nvPr>
            <p:ph type="subTitle" idx="4"/>
          </p:nvPr>
        </p:nvSpPr>
        <p:spPr>
          <a:xfrm>
            <a:off x="5089957" y="2864264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title" idx="5"/>
          </p:nvPr>
        </p:nvSpPr>
        <p:spPr>
          <a:xfrm>
            <a:off x="7960789" y="2382967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42" name="Google Shape;142;p21"/>
          <p:cNvSpPr txBox="1">
            <a:spLocks noGrp="1"/>
          </p:cNvSpPr>
          <p:nvPr>
            <p:ph type="subTitle" idx="6"/>
          </p:nvPr>
        </p:nvSpPr>
        <p:spPr>
          <a:xfrm>
            <a:off x="7960803" y="2864264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3" name="Google Shape;143;p21"/>
          <p:cNvSpPr txBox="1">
            <a:spLocks noGrp="1"/>
          </p:cNvSpPr>
          <p:nvPr>
            <p:ph type="title" idx="7"/>
          </p:nvPr>
        </p:nvSpPr>
        <p:spPr>
          <a:xfrm>
            <a:off x="2219100" y="4268033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44" name="Google Shape;144;p21"/>
          <p:cNvSpPr txBox="1">
            <a:spLocks noGrp="1"/>
          </p:cNvSpPr>
          <p:nvPr>
            <p:ph type="subTitle" idx="8"/>
          </p:nvPr>
        </p:nvSpPr>
        <p:spPr>
          <a:xfrm>
            <a:off x="2219112" y="4749331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5" name="Google Shape;145;p21"/>
          <p:cNvSpPr txBox="1">
            <a:spLocks noGrp="1"/>
          </p:cNvSpPr>
          <p:nvPr>
            <p:ph type="title" idx="9"/>
          </p:nvPr>
        </p:nvSpPr>
        <p:spPr>
          <a:xfrm>
            <a:off x="5089945" y="4268033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46" name="Google Shape;146;p21"/>
          <p:cNvSpPr txBox="1">
            <a:spLocks noGrp="1"/>
          </p:cNvSpPr>
          <p:nvPr>
            <p:ph type="subTitle" idx="13"/>
          </p:nvPr>
        </p:nvSpPr>
        <p:spPr>
          <a:xfrm>
            <a:off x="5089957" y="4749331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21"/>
          <p:cNvSpPr txBox="1">
            <a:spLocks noGrp="1"/>
          </p:cNvSpPr>
          <p:nvPr>
            <p:ph type="title" idx="14"/>
          </p:nvPr>
        </p:nvSpPr>
        <p:spPr>
          <a:xfrm>
            <a:off x="7960789" y="4268033"/>
            <a:ext cx="2545200" cy="6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subTitle" idx="15"/>
          </p:nvPr>
        </p:nvSpPr>
        <p:spPr>
          <a:xfrm>
            <a:off x="7960803" y="4749331"/>
            <a:ext cx="2545200" cy="9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3737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98868" y="596933"/>
            <a:ext cx="7194267" cy="566413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564000" y="3401200"/>
            <a:ext cx="5064000" cy="10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3916988" y="4409800"/>
            <a:ext cx="4358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24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5037600" y="1871733"/>
            <a:ext cx="2116800" cy="13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64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64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392397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Thanks + Credits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2"/>
          <p:cNvSpPr txBox="1">
            <a:spLocks noGrp="1"/>
          </p:cNvSpPr>
          <p:nvPr>
            <p:ph type="title"/>
          </p:nvPr>
        </p:nvSpPr>
        <p:spPr>
          <a:xfrm>
            <a:off x="1388867" y="1337896"/>
            <a:ext cx="3736800" cy="9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53" name="Google Shape;153;p22"/>
          <p:cNvSpPr txBox="1">
            <a:spLocks noGrp="1"/>
          </p:cNvSpPr>
          <p:nvPr>
            <p:ph type="subTitle" idx="1"/>
          </p:nvPr>
        </p:nvSpPr>
        <p:spPr>
          <a:xfrm>
            <a:off x="1411267" y="2343136"/>
            <a:ext cx="3692000" cy="18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867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154" name="Google Shape;15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405240">
            <a:off x="8378803" y="3180518"/>
            <a:ext cx="2615355" cy="3057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417625">
            <a:off x="5838617" y="1766174"/>
            <a:ext cx="3738535" cy="3753511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 txBox="1"/>
          <p:nvPr/>
        </p:nvSpPr>
        <p:spPr>
          <a:xfrm rot="420963">
            <a:off x="6065378" y="3111882"/>
            <a:ext cx="3078249" cy="1996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CREDITS: This presentation template was created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, including icons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, and infographics &amp; images by </a:t>
            </a:r>
            <a:r>
              <a:rPr lang="en" sz="1600">
                <a:solidFill>
                  <a:schemeClr val="dk2"/>
                </a:solidFill>
                <a:uFill>
                  <a:noFill/>
                </a:uFill>
                <a:latin typeface="Roboto Mono"/>
                <a:ea typeface="Roboto Mono"/>
                <a:cs typeface="Roboto Mono"/>
                <a:sym typeface="Roboto Mono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6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. </a:t>
            </a:r>
            <a:endParaRPr sz="16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endParaRPr sz="16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2306830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2876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4234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08025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51318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63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513183" y="179867"/>
            <a:ext cx="11165635" cy="649829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449200" y="948233"/>
            <a:ext cx="7293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864367" y="1665900"/>
            <a:ext cx="9284400" cy="37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522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  <a:defRPr sz="1267">
                <a:solidFill>
                  <a:schemeClr val="dk2"/>
                </a:solidFill>
              </a:defRPr>
            </a:lvl1pPr>
            <a:lvl2pPr marL="1219170" lvl="1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○"/>
              <a:defRPr sz="1267">
                <a:solidFill>
                  <a:schemeClr val="dk2"/>
                </a:solidFill>
              </a:defRPr>
            </a:lvl2pPr>
            <a:lvl3pPr marL="1828754" lvl="2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■"/>
              <a:defRPr sz="1267">
                <a:solidFill>
                  <a:schemeClr val="dk2"/>
                </a:solidFill>
              </a:defRPr>
            </a:lvl3pPr>
            <a:lvl4pPr marL="2438339" lvl="3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  <a:defRPr sz="1267">
                <a:solidFill>
                  <a:schemeClr val="dk2"/>
                </a:solidFill>
              </a:defRPr>
            </a:lvl4pPr>
            <a:lvl5pPr marL="3047924" lvl="4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○"/>
              <a:defRPr sz="1267">
                <a:solidFill>
                  <a:schemeClr val="dk2"/>
                </a:solidFill>
              </a:defRPr>
            </a:lvl5pPr>
            <a:lvl6pPr marL="3657509" lvl="5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■"/>
              <a:defRPr sz="1267">
                <a:solidFill>
                  <a:schemeClr val="dk2"/>
                </a:solidFill>
              </a:defRPr>
            </a:lvl6pPr>
            <a:lvl7pPr marL="4267093" lvl="6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●"/>
              <a:defRPr sz="1267">
                <a:solidFill>
                  <a:schemeClr val="dk2"/>
                </a:solidFill>
              </a:defRPr>
            </a:lvl7pPr>
            <a:lvl8pPr marL="4876678" lvl="7" indent="-385224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950"/>
              <a:buChar char="○"/>
              <a:defRPr sz="1267">
                <a:solidFill>
                  <a:schemeClr val="dk2"/>
                </a:solidFill>
              </a:defRPr>
            </a:lvl8pPr>
            <a:lvl9pPr marL="5486263" lvl="8" indent="-385224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950"/>
              <a:buChar char="■"/>
              <a:defRPr sz="1267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078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992900" y="2068967"/>
            <a:ext cx="4791200" cy="376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867">
                <a:solidFill>
                  <a:schemeClr val="dk2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6407900" y="2068967"/>
            <a:ext cx="4791200" cy="376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867">
                <a:solidFill>
                  <a:schemeClr val="dk2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326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336433" y="948233"/>
            <a:ext cx="2762800" cy="1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2276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234" y="268151"/>
            <a:ext cx="11513532" cy="63217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1328500" y="2534033"/>
            <a:ext cx="3868800" cy="30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2133">
                <a:solidFill>
                  <a:schemeClr val="dk2"/>
                </a:solidFill>
              </a:defRPr>
            </a:lvl1pPr>
            <a:lvl2pPr marL="1219170" lvl="1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2133">
                <a:solidFill>
                  <a:schemeClr val="dk2"/>
                </a:solidFill>
              </a:defRPr>
            </a:lvl2pPr>
            <a:lvl3pPr marL="1828754" lvl="2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2133">
                <a:solidFill>
                  <a:schemeClr val="dk2"/>
                </a:solidFill>
              </a:defRPr>
            </a:lvl3pPr>
            <a:lvl4pPr marL="2438339" lvl="3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2133">
                <a:solidFill>
                  <a:schemeClr val="dk2"/>
                </a:solidFill>
              </a:defRPr>
            </a:lvl4pPr>
            <a:lvl5pPr marL="3047924" lvl="4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2133">
                <a:solidFill>
                  <a:schemeClr val="dk2"/>
                </a:solidFill>
              </a:defRPr>
            </a:lvl5pPr>
            <a:lvl6pPr marL="3657509" lvl="5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2133">
                <a:solidFill>
                  <a:schemeClr val="dk2"/>
                </a:solidFill>
              </a:defRPr>
            </a:lvl6pPr>
            <a:lvl7pPr marL="4267093" lvl="6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2133">
                <a:solidFill>
                  <a:schemeClr val="dk2"/>
                </a:solidFill>
              </a:defRPr>
            </a:lvl7pPr>
            <a:lvl8pPr marL="4876678" lvl="7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2133">
                <a:solidFill>
                  <a:schemeClr val="dk2"/>
                </a:solidFill>
              </a:defRPr>
            </a:lvl8pPr>
            <a:lvl9pPr marL="5486263" lvl="8" indent="-440256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600"/>
              <a:buChar char="■"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0576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2173267" y="5104133"/>
            <a:ext cx="3110000" cy="9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ncert One"/>
              <a:buNone/>
              <a:defRPr sz="2133"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6726300" y="719333"/>
            <a:ext cx="4299200" cy="542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867">
                <a:solidFill>
                  <a:schemeClr val="dk2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1336433" y="948241"/>
            <a:ext cx="320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004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0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1033" y="248368"/>
            <a:ext cx="11509931" cy="6361265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1336433" y="948231"/>
            <a:ext cx="3205200" cy="18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956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330200" y="-249933"/>
            <a:ext cx="12981939" cy="736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6331300" y="640876"/>
            <a:ext cx="2715800" cy="1128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1"/>
          <p:cNvPicPr preferRelativeResize="0"/>
          <p:nvPr/>
        </p:nvPicPr>
        <p:blipFill rotWithShape="1">
          <a:blip r:embed="rId3">
            <a:alphaModFix/>
          </a:blip>
          <a:srcRect t="16734" r="8892" b="18300"/>
          <a:stretch/>
        </p:blipFill>
        <p:spPr>
          <a:xfrm rot="-5400000">
            <a:off x="7118700" y="793876"/>
            <a:ext cx="2715800" cy="1128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1"/>
          <p:cNvPicPr preferRelativeResize="0"/>
          <p:nvPr/>
        </p:nvPicPr>
        <p:blipFill rotWithShape="1">
          <a:blip r:embed="rId4">
            <a:alphaModFix/>
          </a:blip>
          <a:srcRect b="7123"/>
          <a:stretch/>
        </p:blipFill>
        <p:spPr>
          <a:xfrm>
            <a:off x="2632134" y="432985"/>
            <a:ext cx="6927700" cy="599203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3784367" y="2193796"/>
            <a:ext cx="5335600" cy="15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9600" b="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4447567" y="4083933"/>
            <a:ext cx="40092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>
                <a:solidFill>
                  <a:schemeClr val="dk2"/>
                </a:solidFill>
              </a:defRPr>
            </a:lvl1pPr>
            <a:lvl2pPr marL="1219170" lvl="1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2400">
                <a:solidFill>
                  <a:schemeClr val="dk2"/>
                </a:solidFill>
              </a:defRPr>
            </a:lvl2pPr>
            <a:lvl3pPr marL="1828754" lvl="2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2400">
                <a:solidFill>
                  <a:schemeClr val="dk2"/>
                </a:solidFill>
              </a:defRPr>
            </a:lvl3pPr>
            <a:lvl4pPr marL="2438339" lvl="3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2400">
                <a:solidFill>
                  <a:schemeClr val="dk2"/>
                </a:solidFill>
              </a:defRPr>
            </a:lvl4pPr>
            <a:lvl5pPr marL="3047924" lvl="4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2400">
                <a:solidFill>
                  <a:schemeClr val="dk2"/>
                </a:solidFill>
              </a:defRPr>
            </a:lvl5pPr>
            <a:lvl6pPr marL="3657509" lvl="5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2400">
                <a:solidFill>
                  <a:schemeClr val="dk2"/>
                </a:solidFill>
              </a:defRPr>
            </a:lvl6pPr>
            <a:lvl7pPr marL="4267093" lvl="6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2400">
                <a:solidFill>
                  <a:schemeClr val="dk2"/>
                </a:solidFill>
              </a:defRPr>
            </a:lvl7pPr>
            <a:lvl8pPr marL="4876678" lvl="7" indent="-457189" algn="ctr"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2400">
                <a:solidFill>
                  <a:schemeClr val="dk2"/>
                </a:solidFill>
              </a:defRPr>
            </a:lvl8pPr>
            <a:lvl9pPr marL="5486263" lvl="8" indent="-457189" algn="ctr"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800"/>
              <a:buChar char="■"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597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499867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322478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"/>
          <p:cNvSpPr txBox="1">
            <a:spLocks noGrp="1"/>
          </p:cNvSpPr>
          <p:nvPr>
            <p:ph type="ctrTitle"/>
          </p:nvPr>
        </p:nvSpPr>
        <p:spPr>
          <a:xfrm>
            <a:off x="2230351" y="1720054"/>
            <a:ext cx="8106400" cy="220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dirty="0"/>
              <a:t>LUYỆN TẬP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7" name="Google Shape;177;p29"/>
          <p:cNvSpPr txBox="1">
            <a:spLocks noGrp="1"/>
          </p:cNvSpPr>
          <p:nvPr>
            <p:ph type="subTitle" idx="1"/>
          </p:nvPr>
        </p:nvSpPr>
        <p:spPr>
          <a:xfrm>
            <a:off x="2230351" y="5025767"/>
            <a:ext cx="1902800" cy="105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" b="0" dirty="0"/>
              <a:t>Here starts the lesson!</a:t>
            </a:r>
            <a:endParaRPr b="0" dirty="0"/>
          </a:p>
        </p:txBody>
      </p:sp>
      <p:sp>
        <p:nvSpPr>
          <p:cNvPr id="178" name="Google Shape;178;p29"/>
          <p:cNvSpPr/>
          <p:nvPr/>
        </p:nvSpPr>
        <p:spPr>
          <a:xfrm>
            <a:off x="3520934" y="3905687"/>
            <a:ext cx="822767" cy="21167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Google Shape;179;p29"/>
          <p:cNvSpPr/>
          <p:nvPr/>
        </p:nvSpPr>
        <p:spPr>
          <a:xfrm>
            <a:off x="7763500" y="3848749"/>
            <a:ext cx="818200" cy="18367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Google Shape;180;p29"/>
          <p:cNvSpPr/>
          <p:nvPr/>
        </p:nvSpPr>
        <p:spPr>
          <a:xfrm>
            <a:off x="2519867" y="5884672"/>
            <a:ext cx="1323800" cy="1368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1" name="Google Shape;181;p29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8718900" y="4804297"/>
            <a:ext cx="2715800" cy="1080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9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8718900" y="4073467"/>
            <a:ext cx="2715800" cy="1128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389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697351" y="2502010"/>
            <a:ext cx="1624084" cy="16240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7014379" y="2757857"/>
            <a:ext cx="4380932" cy="1132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170207" y="1956099"/>
            <a:ext cx="1624084" cy="16240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65440" y="3047920"/>
            <a:ext cx="1624084" cy="162408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60775" y="1882041"/>
            <a:ext cx="475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67248" y="3890620"/>
            <a:ext cx="475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32646" y="4723052"/>
            <a:ext cx="475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13917" y="2483516"/>
            <a:ext cx="475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57010" y="3740419"/>
            <a:ext cx="409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90957" y="3740419"/>
            <a:ext cx="409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52647" y="2996872"/>
            <a:ext cx="409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29261" y="2447416"/>
            <a:ext cx="409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tis" panose="02000500000000000000" pitchFamily="2" charset="0"/>
              </a:rPr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9183" y="815636"/>
            <a:ext cx="4486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746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9" grpId="0" animBg="1"/>
      <p:bldP spid="11" grpId="0" animBg="1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8F16156-A7CF-4C4C-9E47-8C80AA34FFBA}"/>
              </a:ext>
            </a:extLst>
          </p:cNvPr>
          <p:cNvSpPr/>
          <p:nvPr/>
        </p:nvSpPr>
        <p:spPr>
          <a:xfrm>
            <a:off x="6823879" y="3000375"/>
            <a:ext cx="4380932" cy="1132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x 2</a:t>
            </a:r>
          </a:p>
          <a:p>
            <a:pPr algn="ctr"/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28A13D3-BD52-4219-8E63-45772C533AC6}"/>
              </a:ext>
            </a:extLst>
          </p:cNvPr>
          <p:cNvSpPr/>
          <p:nvPr/>
        </p:nvSpPr>
        <p:spPr>
          <a:xfrm>
            <a:off x="995077" y="3000376"/>
            <a:ext cx="4380932" cy="1132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DC1F95-4DA9-4EE2-A841-2266F81D4FED}"/>
              </a:ext>
            </a:extLst>
          </p:cNvPr>
          <p:cNvSpPr txBox="1"/>
          <p:nvPr/>
        </p:nvSpPr>
        <p:spPr>
          <a:xfrm>
            <a:off x="995077" y="742522"/>
            <a:ext cx="426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chu vi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D2BA80-6859-4056-97DE-1D5216B868F2}"/>
              </a:ext>
            </a:extLst>
          </p:cNvPr>
          <p:cNvSpPr txBox="1"/>
          <p:nvPr/>
        </p:nvSpPr>
        <p:spPr>
          <a:xfrm>
            <a:off x="6823879" y="742522"/>
            <a:ext cx="4509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chu vi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2632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5468;p39">
            <a:extLst>
              <a:ext uri="{FF2B5EF4-FFF2-40B4-BE49-F238E27FC236}">
                <a16:creationId xmlns:a16="http://schemas.microsoft.com/office/drawing/2014/main" id="{31FA22A9-316D-4B94-AB5A-873D1E9E4AE4}"/>
              </a:ext>
            </a:extLst>
          </p:cNvPr>
          <p:cNvSpPr/>
          <p:nvPr/>
        </p:nvSpPr>
        <p:spPr>
          <a:xfrm>
            <a:off x="1827866" y="1456658"/>
            <a:ext cx="4609692" cy="38540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5468;p39">
            <a:extLst>
              <a:ext uri="{FF2B5EF4-FFF2-40B4-BE49-F238E27FC236}">
                <a16:creationId xmlns:a16="http://schemas.microsoft.com/office/drawing/2014/main" id="{FC303EBA-80A3-4F64-AF70-4049D0ABF19A}"/>
              </a:ext>
            </a:extLst>
          </p:cNvPr>
          <p:cNvSpPr/>
          <p:nvPr/>
        </p:nvSpPr>
        <p:spPr>
          <a:xfrm>
            <a:off x="6437558" y="1456658"/>
            <a:ext cx="4758003" cy="3854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DF235F19-0C7C-4249-87C5-8939A17DA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835" y="2419815"/>
            <a:ext cx="2685472" cy="618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chemeClr val="tx1">
                  <a:lumMod val="50000"/>
                </a:schemeClr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F30B0E59-5E29-4D51-B8E0-87C7768D2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258" y="2898351"/>
            <a:ext cx="4823261" cy="618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a)  Chu vi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nhật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0">
                <a:extLst>
                  <a:ext uri="{FF2B5EF4-FFF2-40B4-BE49-F238E27FC236}">
                    <a16:creationId xmlns:a16="http://schemas.microsoft.com/office/drawing/2014/main" id="{6C95DB43-A7F8-47F0-AA2F-CD837C8A46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1142" y="3404802"/>
                <a:ext cx="4551559" cy="5790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ts val="41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(30 + 20)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2 = 100 (cm)</a:t>
                </a:r>
              </a:p>
            </p:txBody>
          </p:sp>
        </mc:Choice>
        <mc:Fallback xmlns="">
          <p:sp>
            <p:nvSpPr>
              <p:cNvPr id="6" name="Text Box 10">
                <a:extLst>
                  <a:ext uri="{FF2B5EF4-FFF2-40B4-BE49-F238E27FC236}">
                    <a16:creationId xmlns:a16="http://schemas.microsoft.com/office/drawing/2014/main" id="{6C95DB43-A7F8-47F0-AA2F-CD837C8A4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1142" y="3404802"/>
                <a:ext cx="4551559" cy="579005"/>
              </a:xfrm>
              <a:prstGeom prst="rect">
                <a:avLst/>
              </a:prstGeom>
              <a:blipFill>
                <a:blip r:embed="rId2"/>
                <a:stretch>
                  <a:fillRect b="-2631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12">
            <a:extLst>
              <a:ext uri="{FF2B5EF4-FFF2-40B4-BE49-F238E27FC236}">
                <a16:creationId xmlns:a16="http://schemas.microsoft.com/office/drawing/2014/main" id="{91CB4337-FE6D-4D6B-8CA1-A52794B5B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0072" y="4097112"/>
            <a:ext cx="26740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Đáp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: 100cm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2">
                <a:extLst>
                  <a:ext uri="{FF2B5EF4-FFF2-40B4-BE49-F238E27FC236}">
                    <a16:creationId xmlns:a16="http://schemas.microsoft.com/office/drawing/2014/main" id="{D7A4248F-6AA8-4DD5-AE31-CF06E092AC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9303" y="3345064"/>
                <a:ext cx="4146024" cy="6001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(15 + 8)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HP001 4 hàng" panose="020B0603050302020204" pitchFamily="34" charset="0"/>
                    <a:cs typeface="Arial" panose="020B0604020202020204" pitchFamily="34" charset="0"/>
                  </a:rPr>
                  <a:t> 2 = 46 (cm)</a:t>
                </a:r>
              </a:p>
            </p:txBody>
          </p:sp>
        </mc:Choice>
        <mc:Fallback xmlns="">
          <p:sp>
            <p:nvSpPr>
              <p:cNvPr id="8" name="Text Box 12">
                <a:extLst>
                  <a:ext uri="{FF2B5EF4-FFF2-40B4-BE49-F238E27FC236}">
                    <a16:creationId xmlns:a16="http://schemas.microsoft.com/office/drawing/2014/main" id="{D7A4248F-6AA8-4DD5-AE31-CF06E092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69303" y="3345064"/>
                <a:ext cx="4146024" cy="600164"/>
              </a:xfrm>
              <a:prstGeom prst="rect">
                <a:avLst/>
              </a:prstGeom>
              <a:blipFill>
                <a:blip r:embed="rId3"/>
                <a:stretch>
                  <a:fillRect b="-2551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11">
            <a:extLst>
              <a:ext uri="{FF2B5EF4-FFF2-40B4-BE49-F238E27FC236}">
                <a16:creationId xmlns:a16="http://schemas.microsoft.com/office/drawing/2014/main" id="{C08AFB1D-7EE0-4259-B46C-051651E14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884" y="2859356"/>
            <a:ext cx="51953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Chu vi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nhật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D0F649B6-EB62-4303-BA4D-628411662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8188" y="2419815"/>
            <a:ext cx="51953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chemeClr val="tx1">
                  <a:lumMod val="50000"/>
                </a:schemeClr>
              </a:solidFill>
              <a:latin typeface="HP001 4 hàng" panose="020B06030503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798B446B-401C-4628-9364-3E44D24ED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494" y="4054260"/>
            <a:ext cx="26626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Đáp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: 46cm.</a:t>
            </a:r>
          </a:p>
        </p:txBody>
      </p:sp>
      <p:grpSp>
        <p:nvGrpSpPr>
          <p:cNvPr id="13" name="组合 27">
            <a:extLst>
              <a:ext uri="{FF2B5EF4-FFF2-40B4-BE49-F238E27FC236}">
                <a16:creationId xmlns:a16="http://schemas.microsoft.com/office/drawing/2014/main" id="{26557FF7-1FE1-4C33-B821-732A220799EA}"/>
              </a:ext>
            </a:extLst>
          </p:cNvPr>
          <p:cNvGrpSpPr/>
          <p:nvPr/>
        </p:nvGrpSpPr>
        <p:grpSpPr>
          <a:xfrm>
            <a:off x="1685258" y="599126"/>
            <a:ext cx="1385108" cy="461665"/>
            <a:chOff x="555012" y="485713"/>
            <a:chExt cx="768193" cy="671469"/>
          </a:xfrm>
        </p:grpSpPr>
        <p:grpSp>
          <p:nvGrpSpPr>
            <p:cNvPr id="14" name="组合 28">
              <a:extLst>
                <a:ext uri="{FF2B5EF4-FFF2-40B4-BE49-F238E27FC236}">
                  <a16:creationId xmlns:a16="http://schemas.microsoft.com/office/drawing/2014/main" id="{39E5CCCF-95A8-47A3-A6B9-63D199C48AC6}"/>
                </a:ext>
              </a:extLst>
            </p:cNvPr>
            <p:cNvGrpSpPr/>
            <p:nvPr/>
          </p:nvGrpSpPr>
          <p:grpSpPr>
            <a:xfrm>
              <a:off x="626511" y="548466"/>
              <a:ext cx="696694" cy="576000"/>
              <a:chOff x="2900496" y="1028113"/>
              <a:chExt cx="6288851" cy="3420001"/>
            </a:xfrm>
          </p:grpSpPr>
          <p:sp>
            <p:nvSpPr>
              <p:cNvPr id="16" name="任意多边形: 形状 45">
                <a:extLst>
                  <a:ext uri="{FF2B5EF4-FFF2-40B4-BE49-F238E27FC236}">
                    <a16:creationId xmlns:a16="http://schemas.microsoft.com/office/drawing/2014/main" id="{2252626E-69CD-4635-AF0F-2A0A80BCF430}"/>
                  </a:ext>
                </a:extLst>
              </p:cNvPr>
              <p:cNvSpPr/>
              <p:nvPr/>
            </p:nvSpPr>
            <p:spPr>
              <a:xfrm>
                <a:off x="2900496" y="1028113"/>
                <a:ext cx="4631593" cy="3420001"/>
              </a:xfrm>
              <a:prstGeom prst="homePlate">
                <a:avLst/>
              </a:prstGeom>
              <a:solidFill>
                <a:srgbClr val="FFC715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sx="101000" sy="101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ClrTx/>
                  <a:buFontTx/>
                  <a:buNone/>
                </a:pPr>
                <a:endParaRPr lang="zh-CN" altLang="en-US" sz="1350" kern="120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7" name="任意多边形: 形状 44">
                <a:extLst>
                  <a:ext uri="{FF2B5EF4-FFF2-40B4-BE49-F238E27FC236}">
                    <a16:creationId xmlns:a16="http://schemas.microsoft.com/office/drawing/2014/main" id="{6B495CB8-389E-4818-A8D3-8A5CBCD35DE2}"/>
                  </a:ext>
                </a:extLst>
              </p:cNvPr>
              <p:cNvSpPr/>
              <p:nvPr/>
            </p:nvSpPr>
            <p:spPr>
              <a:xfrm>
                <a:off x="2997347" y="1084832"/>
                <a:ext cx="6192000" cy="3312000"/>
              </a:xfrm>
              <a:prstGeom prst="homePlate">
                <a:avLst/>
              </a:prstGeom>
              <a:noFill/>
              <a:ln w="25400">
                <a:solidFill>
                  <a:srgbClr val="215968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buClrTx/>
                  <a:buFontTx/>
                  <a:buNone/>
                </a:pPr>
                <a:endParaRPr lang="zh-CN" altLang="en-US" sz="1350" kern="1200" dirty="0">
                  <a:solidFill>
                    <a:schemeClr val="tx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文本框 29">
              <a:extLst>
                <a:ext uri="{FF2B5EF4-FFF2-40B4-BE49-F238E27FC236}">
                  <a16:creationId xmlns:a16="http://schemas.microsoft.com/office/drawing/2014/main" id="{6ADDB305-08B2-4A19-8388-A9BE17F0EB23}"/>
                </a:ext>
              </a:extLst>
            </p:cNvPr>
            <p:cNvSpPr txBox="1"/>
            <p:nvPr/>
          </p:nvSpPr>
          <p:spPr>
            <a:xfrm>
              <a:off x="555012" y="485713"/>
              <a:ext cx="685964" cy="6714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Tx/>
                <a:buFontTx/>
                <a:buNone/>
              </a:pPr>
              <a:r>
                <a:rPr lang="en-US" sz="2400" b="1" dirty="0" err="1">
                  <a:solidFill>
                    <a:schemeClr val="tx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400" b="1" dirty="0">
                  <a:solidFill>
                    <a:schemeClr val="tx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1.</a:t>
              </a:r>
              <a:r>
                <a:rPr lang="en-US" altLang="zh-CN" sz="2000" kern="1200" dirty="0">
                  <a:solidFill>
                    <a:schemeClr val="tx1">
                      <a:lumMod val="50000"/>
                    </a:schemeClr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endParaRPr lang="zh-CN" altLang="en-US" sz="2000" kern="1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 Box 5">
            <a:extLst>
              <a:ext uri="{FF2B5EF4-FFF2-40B4-BE49-F238E27FC236}">
                <a16:creationId xmlns:a16="http://schemas.microsoft.com/office/drawing/2014/main" id="{E2F5179C-E961-44E5-9F84-417DFF760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60" y="562435"/>
            <a:ext cx="6504280" cy="582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7D35FC0C-6A73-41E5-BCC7-521772406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814" y="1423583"/>
            <a:ext cx="5348887" cy="55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30m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20m</a:t>
            </a: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id="{BF273F28-81B9-4D05-BF9F-DF2350736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456658"/>
            <a:ext cx="5348887" cy="579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15cm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263420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2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ùa Một Cột - Biểu tượng văn hóa ngàn năm của Hà Nộ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7518295" y="1865816"/>
            <a:ext cx="3221520" cy="31171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728773" y="708762"/>
            <a:ext cx="9904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50cm.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99025" y="5116762"/>
            <a:ext cx="2740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endParaRPr lang="en-US" b="1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074542" y="884063"/>
            <a:ext cx="586854" cy="5868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40529" y="2559098"/>
            <a:ext cx="51236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x 4 = 200 (cm)</a:t>
            </a:r>
          </a:p>
          <a:p>
            <a:pPr algn="ct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200cm = 2m</a:t>
            </a:r>
          </a:p>
          <a:p>
            <a:pPr algn="ctr"/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2m</a:t>
            </a:r>
          </a:p>
        </p:txBody>
      </p:sp>
    </p:spTree>
    <p:extLst>
      <p:ext uri="{BB962C8B-B14F-4D97-AF65-F5344CB8AC3E}">
        <p14:creationId xmlns:p14="http://schemas.microsoft.com/office/powerpoint/2010/main" val="51566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42005" y="836063"/>
            <a:ext cx="8184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24cm.</a:t>
            </a:r>
          </a:p>
        </p:txBody>
      </p:sp>
      <p:sp>
        <p:nvSpPr>
          <p:cNvPr id="5" name="Oval 4"/>
          <p:cNvSpPr/>
          <p:nvPr/>
        </p:nvSpPr>
        <p:spPr>
          <a:xfrm>
            <a:off x="1693895" y="710875"/>
            <a:ext cx="586854" cy="5868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975764" y="1568346"/>
            <a:ext cx="6671401" cy="1132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4 = Chu vi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rved Right Arrow 6"/>
          <p:cNvSpPr/>
          <p:nvPr/>
        </p:nvSpPr>
        <p:spPr>
          <a:xfrm rot="21047353">
            <a:off x="2383278" y="2471737"/>
            <a:ext cx="415625" cy="9572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3175" y="3034290"/>
            <a:ext cx="6086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Chu vi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38574" y="3794438"/>
            <a:ext cx="45148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: 4 = 6 (cm)</a:t>
            </a:r>
          </a:p>
          <a:p>
            <a:pPr algn="r"/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6cm.</a:t>
            </a:r>
          </a:p>
        </p:txBody>
      </p:sp>
    </p:spTree>
    <p:extLst>
      <p:ext uri="{BB962C8B-B14F-4D97-AF65-F5344CB8AC3E}">
        <p14:creationId xmlns:p14="http://schemas.microsoft.com/office/powerpoint/2010/main" val="156252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7965" y="898719"/>
            <a:ext cx="586854" cy="5868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94819" y="1023907"/>
            <a:ext cx="45335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60m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20m.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70659" y="3362013"/>
            <a:ext cx="432911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70659" y="33620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23059" y="35144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070659" y="3230387"/>
            <a:ext cx="0" cy="3000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042459" y="3211994"/>
            <a:ext cx="0" cy="3000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85484" y="3211994"/>
            <a:ext cx="0" cy="3000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856472" y="3483464"/>
            <a:ext cx="168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42459" y="3461995"/>
            <a:ext cx="168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70659" y="3087511"/>
            <a:ext cx="2971800" cy="300037"/>
          </a:xfrm>
          <a:custGeom>
            <a:avLst/>
            <a:gdLst>
              <a:gd name="connsiteX0" fmla="*/ 0 w 2971800"/>
              <a:gd name="connsiteY0" fmla="*/ 327242 h 327242"/>
              <a:gd name="connsiteX1" fmla="*/ 757237 w 2971800"/>
              <a:gd name="connsiteY1" fmla="*/ 27205 h 327242"/>
              <a:gd name="connsiteX2" fmla="*/ 1957387 w 2971800"/>
              <a:gd name="connsiteY2" fmla="*/ 41492 h 327242"/>
              <a:gd name="connsiteX3" fmla="*/ 2971800 w 2971800"/>
              <a:gd name="connsiteY3" fmla="*/ 270092 h 32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1800" h="327242">
                <a:moveTo>
                  <a:pt x="0" y="327242"/>
                </a:moveTo>
                <a:cubicBezTo>
                  <a:pt x="215503" y="201036"/>
                  <a:pt x="431006" y="74830"/>
                  <a:pt x="757237" y="27205"/>
                </a:cubicBezTo>
                <a:cubicBezTo>
                  <a:pt x="1083468" y="-20420"/>
                  <a:pt x="1588293" y="1011"/>
                  <a:pt x="1957387" y="41492"/>
                </a:cubicBezTo>
                <a:cubicBezTo>
                  <a:pt x="2326481" y="81973"/>
                  <a:pt x="2649140" y="176032"/>
                  <a:pt x="2971800" y="270092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4042459" y="3134831"/>
            <a:ext cx="1343025" cy="224143"/>
          </a:xfrm>
          <a:custGeom>
            <a:avLst/>
            <a:gdLst>
              <a:gd name="connsiteX0" fmla="*/ 0 w 1343025"/>
              <a:gd name="connsiteY0" fmla="*/ 209856 h 224143"/>
              <a:gd name="connsiteX1" fmla="*/ 400050 w 1343025"/>
              <a:gd name="connsiteY1" fmla="*/ 24118 h 224143"/>
              <a:gd name="connsiteX2" fmla="*/ 914400 w 1343025"/>
              <a:gd name="connsiteY2" fmla="*/ 24118 h 224143"/>
              <a:gd name="connsiteX3" fmla="*/ 1343025 w 1343025"/>
              <a:gd name="connsiteY3" fmla="*/ 224143 h 22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3025" h="224143">
                <a:moveTo>
                  <a:pt x="0" y="209856"/>
                </a:moveTo>
                <a:cubicBezTo>
                  <a:pt x="123825" y="132465"/>
                  <a:pt x="247650" y="55074"/>
                  <a:pt x="400050" y="24118"/>
                </a:cubicBezTo>
                <a:cubicBezTo>
                  <a:pt x="552450" y="-6838"/>
                  <a:pt x="757238" y="-9220"/>
                  <a:pt x="914400" y="24118"/>
                </a:cubicBezTo>
                <a:cubicBezTo>
                  <a:pt x="1071563" y="57455"/>
                  <a:pt x="1207294" y="140799"/>
                  <a:pt x="1343025" y="224143"/>
                </a:cubicBezTo>
              </a:path>
            </a:pathLst>
          </a:cu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1070659" y="4044774"/>
            <a:ext cx="179681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987012" y="4016199"/>
            <a:ext cx="1398472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344056" y="3819864"/>
            <a:ext cx="22002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60cm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chu vi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2993" y="2528066"/>
            <a:ext cx="1314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400" i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400" i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95991" y="2673166"/>
            <a:ext cx="303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03465" y="2643112"/>
            <a:ext cx="1163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63618" y="1254739"/>
            <a:ext cx="5796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Nửa</a:t>
            </a:r>
            <a:r>
              <a:rPr lang="en-US" sz="2400" b="1" i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chu</a:t>
            </a:r>
            <a:r>
              <a:rPr lang="en-US" sz="2400" b="1" i="1" dirty="0">
                <a:solidFill>
                  <a:schemeClr val="tx1">
                    <a:lumMod val="50000"/>
                  </a:schemeClr>
                </a:solidFill>
              </a:rPr>
              <a:t> vi = </a:t>
            </a:r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chiều</a:t>
            </a:r>
            <a:r>
              <a:rPr lang="en-US" sz="2400" b="1" i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dài</a:t>
            </a:r>
            <a:r>
              <a:rPr lang="en-US" sz="2400" b="1" i="1" dirty="0">
                <a:solidFill>
                  <a:schemeClr val="tx1">
                    <a:lumMod val="50000"/>
                  </a:schemeClr>
                </a:solidFill>
              </a:rPr>
              <a:t> + </a:t>
            </a:r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chiều</a:t>
            </a:r>
            <a:r>
              <a:rPr lang="en-US" sz="2400" b="1" i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tx1">
                    <a:lumMod val="50000"/>
                  </a:schemeClr>
                </a:solidFill>
              </a:rPr>
              <a:t>rộng</a:t>
            </a:r>
            <a:endParaRPr lang="en-US" sz="2400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43622" y="2727201"/>
            <a:ext cx="4686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– 20 = 40 (cm)</a:t>
            </a:r>
          </a:p>
          <a:p>
            <a:pPr algn="r"/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40cm</a:t>
            </a:r>
          </a:p>
        </p:txBody>
      </p:sp>
    </p:spTree>
    <p:extLst>
      <p:ext uri="{BB962C8B-B14F-4D97-AF65-F5344CB8AC3E}">
        <p14:creationId xmlns:p14="http://schemas.microsoft.com/office/powerpoint/2010/main" val="253840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21" grpId="0" animBg="1"/>
      <p:bldP spid="23" grpId="0" animBg="1"/>
      <p:bldP spid="28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"/>
          <p:cNvSpPr txBox="1">
            <a:spLocks noGrp="1"/>
          </p:cNvSpPr>
          <p:nvPr>
            <p:ph type="ctrTitle"/>
          </p:nvPr>
        </p:nvSpPr>
        <p:spPr>
          <a:xfrm>
            <a:off x="2230351" y="1720054"/>
            <a:ext cx="8106400" cy="2206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dirty="0"/>
              <a:t>Xin </a:t>
            </a:r>
            <a:r>
              <a:rPr lang="en-US" dirty="0" err="1"/>
              <a:t>chào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hẹn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con!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7" name="Google Shape;177;p29"/>
          <p:cNvSpPr txBox="1">
            <a:spLocks noGrp="1"/>
          </p:cNvSpPr>
          <p:nvPr>
            <p:ph type="subTitle" idx="1"/>
          </p:nvPr>
        </p:nvSpPr>
        <p:spPr>
          <a:xfrm>
            <a:off x="2230351" y="5025767"/>
            <a:ext cx="1902800" cy="105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" b="0" dirty="0"/>
              <a:t>Here starts the lesson!</a:t>
            </a:r>
            <a:endParaRPr b="0" dirty="0"/>
          </a:p>
        </p:txBody>
      </p:sp>
      <p:sp>
        <p:nvSpPr>
          <p:cNvPr id="178" name="Google Shape;178;p29"/>
          <p:cNvSpPr/>
          <p:nvPr/>
        </p:nvSpPr>
        <p:spPr>
          <a:xfrm>
            <a:off x="3520934" y="3905687"/>
            <a:ext cx="822767" cy="21167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Google Shape;179;p29"/>
          <p:cNvSpPr/>
          <p:nvPr/>
        </p:nvSpPr>
        <p:spPr>
          <a:xfrm>
            <a:off x="7763500" y="3848749"/>
            <a:ext cx="818200" cy="18367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Google Shape;180;p29"/>
          <p:cNvSpPr/>
          <p:nvPr/>
        </p:nvSpPr>
        <p:spPr>
          <a:xfrm>
            <a:off x="2519867" y="5884672"/>
            <a:ext cx="1323800" cy="1368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1" name="Google Shape;181;p29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8718900" y="4804297"/>
            <a:ext cx="2715800" cy="1080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9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8718900" y="4073467"/>
            <a:ext cx="2715800" cy="1128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7408525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158CC6-2036-4DE1-BDBA-382888757DDD}"/>
</file>

<file path=customXml/itemProps2.xml><?xml version="1.0" encoding="utf-8"?>
<ds:datastoreItem xmlns:ds="http://schemas.openxmlformats.org/officeDocument/2006/customXml" ds:itemID="{46FA3A2F-28D9-4C89-A89F-527183BA1044}"/>
</file>

<file path=customXml/itemProps3.xml><?xml version="1.0" encoding="utf-8"?>
<ds:datastoreItem xmlns:ds="http://schemas.openxmlformats.org/officeDocument/2006/customXml" ds:itemID="{78983365-4AEB-47FB-92B2-89F819373AA5}"/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357</Words>
  <Application>Microsoft Office PowerPoint</Application>
  <PresentationFormat>Widescreen</PresentationFormat>
  <Paragraphs>61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Anonymous Pro</vt:lpstr>
      <vt:lpstr>Arial</vt:lpstr>
      <vt:lpstr>Artis</vt:lpstr>
      <vt:lpstr>Calibri</vt:lpstr>
      <vt:lpstr>Cambria Math</vt:lpstr>
      <vt:lpstr>Coming Soon</vt:lpstr>
      <vt:lpstr>Concert One</vt:lpstr>
      <vt:lpstr>HP001 4 hàng</vt:lpstr>
      <vt:lpstr>Roboto Mono</vt:lpstr>
      <vt:lpstr>Roboto Mono Medium</vt:lpstr>
      <vt:lpstr>Times New Roman</vt:lpstr>
      <vt:lpstr>Notebook Lesson by Slidesgo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chào và hẹn gặp lại các con!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Vũ Thị Như Hồng</cp:lastModifiedBy>
  <cp:revision>69</cp:revision>
  <dcterms:created xsi:type="dcterms:W3CDTF">2021-12-14T01:32:28Z</dcterms:created>
  <dcterms:modified xsi:type="dcterms:W3CDTF">2021-12-18T10:06:48Z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