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6" r:id="rId11"/>
    <p:sldId id="281" r:id="rId12"/>
    <p:sldId id="282" r:id="rId13"/>
    <p:sldId id="260" r:id="rId14"/>
    <p:sldId id="263" r:id="rId15"/>
    <p:sldId id="276" r:id="rId16"/>
    <p:sldId id="264" r:id="rId17"/>
    <p:sldId id="262" r:id="rId18"/>
    <p:sldId id="277" r:id="rId19"/>
    <p:sldId id="280" r:id="rId20"/>
  </p:sldIdLst>
  <p:sldSz cx="9144000" cy="5143500" type="screen16x9"/>
  <p:notesSz cx="6858000" cy="9144000"/>
  <p:embeddedFontLst>
    <p:embeddedFont>
      <p:font typeface="Didact Gothic" panose="020B0604020202020204" charset="0"/>
      <p:regular r:id="rId22"/>
    </p:embeddedFont>
    <p:embeddedFont>
      <p:font typeface="HLT bauserif" panose="04030605020B02020C03" pitchFamily="82" charset="0"/>
      <p:regular r:id="rId23"/>
    </p:embeddedFont>
    <p:embeddedFont>
      <p:font typeface="Amatic SC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697BA8-CFA3-40D4-A365-AC84483308C7}">
  <a:tblStyle styleId="{D2697BA8-CFA3-40D4-A365-AC84483308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3" autoAdjust="0"/>
    <p:restoredTop sz="88329" autoAdjust="0"/>
  </p:normalViewPr>
  <p:slideViewPr>
    <p:cSldViewPr snapToGrid="0">
      <p:cViewPr varScale="1">
        <p:scale>
          <a:sx n="102" d="100"/>
          <a:sy n="102" d="100"/>
        </p:scale>
        <p:origin x="1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Chọn các số sẽ liên kết với câu hỏi.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Sau khi HS trả lời xong sẽ chọn 1 hộp quà. Click vào hộp quà sẽ liên kết với phần thưởng.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US" b="1" dirty="0" smtClean="0"/>
              <a:t>Số</a:t>
            </a:r>
            <a:r>
              <a:rPr lang="en-US" b="1" baseline="0" dirty="0" smtClean="0"/>
              <a:t> bí mật: 10 000: GV giới thiệu vào bài.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US" b="0" baseline="0" dirty="0" smtClean="0"/>
              <a:t>Click vào số 10 000 chuyển slide bài mới.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b9151035d0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b9151035d0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7989b4430a_1_24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7989b4430a_1_24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b9151035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b9151035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7989b4430a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7989b4430a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7989b4430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7989b4430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7989b4430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7989b4430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Click 1 lần</a:t>
            </a:r>
            <a:r>
              <a:rPr lang="en-US" baseline="0" dirty="0" smtClean="0"/>
              <a:t> ra đáp án. Ấn vào đáp án (hiện hình bàn tay) trở về slide đầu.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b89fa1d8fe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b89fa1d8fe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- Click 1 lần</a:t>
            </a:r>
            <a:r>
              <a:rPr lang="en-US" baseline="0" dirty="0" smtClean="0"/>
              <a:t> ra đáp án. Ấn vào đáp án (hiện hình bàn tay) trở về slide đầu.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b9151035d0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b9151035d0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- Click 1 lần</a:t>
            </a:r>
            <a:r>
              <a:rPr lang="en-US" baseline="0" dirty="0" smtClean="0"/>
              <a:t> ra đáp án. Ấn vào đáp án (hiện hình bàn tay) trở về slide đầu.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b9151035d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b9151035d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- Click 1 lần</a:t>
            </a:r>
            <a:r>
              <a:rPr lang="en-US" baseline="0" dirty="0" smtClean="0"/>
              <a:t> ra đáp án. Ấn vào đáp án (hiện hình bàn tay) trở về slide đầu.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b89fa1d8fe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b89fa1d8fe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- Click vào</a:t>
            </a:r>
            <a:r>
              <a:rPr lang="en-US" baseline="0" dirty="0" smtClean="0"/>
              <a:t> hình bàn (hiện hình bàn tay) trở về slide đầu.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7989b4430a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7989b4430a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tặng</a:t>
            </a:r>
            <a:r>
              <a:rPr lang="en-US" baseline="0" dirty="0" smtClean="0"/>
              <a:t> sao or điểm theo lớp.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US" dirty="0" smtClean="0"/>
              <a:t>Click vào</a:t>
            </a:r>
            <a:r>
              <a:rPr lang="en-US" baseline="0" dirty="0" smtClean="0"/>
              <a:t> hình ngôi sao (hiện hình bàn tay) trở về slide đầu.</a:t>
            </a:r>
            <a:endParaRPr lang="en-US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7989b4430a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7989b4430a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- Click vào</a:t>
            </a:r>
            <a:r>
              <a:rPr lang="en-US" baseline="0" dirty="0" smtClean="0"/>
              <a:t> kẹo (hiện hình bàn tay) trở về slide đầu.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7989b4430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7989b4430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- Click vào</a:t>
            </a:r>
            <a:r>
              <a:rPr lang="en-US" baseline="0" dirty="0" smtClean="0"/>
              <a:t> hình ngôi sao (hiện hình bàn tay) trở về slide đầu.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597" name="Google Shape;597;p15"/>
          <p:cNvGrpSpPr/>
          <p:nvPr/>
        </p:nvGrpSpPr>
        <p:grpSpPr>
          <a:xfrm>
            <a:off x="526875" y="2273827"/>
            <a:ext cx="8202550" cy="2791402"/>
            <a:chOff x="526875" y="2273827"/>
            <a:chExt cx="8202550" cy="2791402"/>
          </a:xfrm>
        </p:grpSpPr>
        <p:sp>
          <p:nvSpPr>
            <p:cNvPr id="598" name="Google Shape;598;p15"/>
            <p:cNvSpPr/>
            <p:nvPr/>
          </p:nvSpPr>
          <p:spPr>
            <a:xfrm>
              <a:off x="526875" y="2273827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913683" y="2558892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15"/>
            <p:cNvGrpSpPr/>
            <p:nvPr/>
          </p:nvGrpSpPr>
          <p:grpSpPr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601" name="Google Shape;601;p15"/>
              <p:cNvSpPr/>
              <p:nvPr/>
            </p:nvSpPr>
            <p:spPr>
              <a:xfrm>
                <a:off x="1161146" y="4272967"/>
                <a:ext cx="143835" cy="79815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1228372" y="4372918"/>
                <a:ext cx="90773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5"/>
              <p:cNvSpPr/>
              <p:nvPr/>
            </p:nvSpPr>
            <p:spPr>
              <a:xfrm>
                <a:off x="1119636" y="4374398"/>
                <a:ext cx="74879" cy="40771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5"/>
              <p:cNvSpPr/>
              <p:nvPr/>
            </p:nvSpPr>
            <p:spPr>
              <a:xfrm>
                <a:off x="864897" y="3657567"/>
                <a:ext cx="1174669" cy="1283163"/>
              </a:xfrm>
              <a:custGeom>
                <a:avLst/>
                <a:gdLst/>
                <a:ahLst/>
                <a:cxnLst/>
                <a:rect l="l" t="t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lnTo>
                      <a:pt x="17455" y="4787"/>
                    </a:ln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5"/>
              <p:cNvSpPr/>
              <p:nvPr/>
            </p:nvSpPr>
            <p:spPr>
              <a:xfrm>
                <a:off x="1727731" y="3723658"/>
                <a:ext cx="50446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5"/>
              <p:cNvSpPr/>
              <p:nvPr/>
            </p:nvSpPr>
            <p:spPr>
              <a:xfrm>
                <a:off x="1290218" y="4532197"/>
                <a:ext cx="123005" cy="423953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1486763" y="4657716"/>
                <a:ext cx="35687" cy="17814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733654" y="4390144"/>
                <a:ext cx="60861" cy="24354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9" name="Google Shape;609;p15"/>
            <p:cNvSpPr/>
            <p:nvPr/>
          </p:nvSpPr>
          <p:spPr>
            <a:xfrm>
              <a:off x="595436" y="4306835"/>
              <a:ext cx="329589" cy="464440"/>
            </a:xfrm>
            <a:custGeom>
              <a:avLst/>
              <a:gdLst/>
              <a:ahLst/>
              <a:cxnLst/>
              <a:rect l="l" t="t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lnTo>
                    <a:pt x="8466" y="14758"/>
                  </a:ln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lnTo>
                    <a:pt x="3120" y="5688"/>
                  </a:ln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007789" y="2743064"/>
              <a:ext cx="433067" cy="471938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 rot="-1840185">
              <a:off x="7117644" y="4340860"/>
              <a:ext cx="673005" cy="594293"/>
            </a:xfrm>
            <a:custGeom>
              <a:avLst/>
              <a:gdLst/>
              <a:ahLst/>
              <a:cxnLst/>
              <a:rect l="l" t="t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lnTo>
                    <a:pt x="1498" y="11494"/>
                  </a:ln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lnTo>
                    <a:pt x="12227" y="15911"/>
                  </a:ln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lnTo>
                    <a:pt x="18519" y="9504"/>
                  </a:ln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2" name="Google Shape;612;p15"/>
            <p:cNvGrpSpPr/>
            <p:nvPr/>
          </p:nvGrpSpPr>
          <p:grpSpPr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613" name="Google Shape;613;p15"/>
              <p:cNvSpPr/>
              <p:nvPr/>
            </p:nvSpPr>
            <p:spPr>
              <a:xfrm rot="-892429">
                <a:off x="7806375" y="3693931"/>
                <a:ext cx="304296" cy="497329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 rot="-892429">
                <a:off x="8110388" y="3818350"/>
                <a:ext cx="250261" cy="344517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5"/>
              <p:cNvSpPr/>
              <p:nvPr/>
            </p:nvSpPr>
            <p:spPr>
              <a:xfrm rot="-892429">
                <a:off x="8079654" y="3845787"/>
                <a:ext cx="224894" cy="13558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5"/>
              <p:cNvSpPr/>
              <p:nvPr/>
            </p:nvSpPr>
            <p:spPr>
              <a:xfrm rot="-892429">
                <a:off x="8060083" y="3847339"/>
                <a:ext cx="276417" cy="285602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 rot="-892429">
                <a:off x="8067179" y="3849233"/>
                <a:ext cx="255284" cy="236806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 rot="-892429">
                <a:off x="8173568" y="3741348"/>
                <a:ext cx="83959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 rot="-892429">
                <a:off x="7826021" y="4115558"/>
                <a:ext cx="481864" cy="187400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 rot="-892429">
                <a:off x="7886022" y="4223671"/>
                <a:ext cx="404615" cy="322917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" name="Google Shape;621;p15"/>
            <p:cNvGrpSpPr/>
            <p:nvPr/>
          </p:nvGrpSpPr>
          <p:grpSpPr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622" name="Google Shape;622;p15"/>
              <p:cNvSpPr/>
              <p:nvPr/>
            </p:nvSpPr>
            <p:spPr>
              <a:xfrm>
                <a:off x="8667201" y="2268670"/>
                <a:ext cx="389754" cy="376398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8679779" y="2323259"/>
                <a:ext cx="82613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8919310" y="2266387"/>
                <a:ext cx="28169" cy="907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625;p15"/>
            <p:cNvSpPr/>
            <p:nvPr/>
          </p:nvSpPr>
          <p:spPr>
            <a:xfrm>
              <a:off x="8556459" y="4524946"/>
              <a:ext cx="172966" cy="148976"/>
            </a:xfrm>
            <a:custGeom>
              <a:avLst/>
              <a:gdLst/>
              <a:ahLst/>
              <a:cxnLst/>
              <a:rect l="l" t="t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6" name="Google Shape;626;p15"/>
            <p:cNvGrpSpPr/>
            <p:nvPr/>
          </p:nvGrpSpPr>
          <p:grpSpPr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627" name="Google Shape;627;p15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4" name="Google Shape;634;p15"/>
            <p:cNvSpPr/>
            <p:nvPr/>
          </p:nvSpPr>
          <p:spPr>
            <a:xfrm>
              <a:off x="6992711" y="3214991"/>
              <a:ext cx="336852" cy="335879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1683214" y="2452905"/>
              <a:ext cx="185861" cy="107641"/>
            </a:xfrm>
            <a:custGeom>
              <a:avLst/>
              <a:gdLst/>
              <a:ahLst/>
              <a:cxnLst/>
              <a:rect l="l" t="t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 hasCustomPrompt="1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sp>
        <p:nvSpPr>
          <p:cNvPr id="640" name="Google Shape;640;p16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6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16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645" name="Google Shape;645;p16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16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650" name="Google Shape;650;p1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6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656" name="Google Shape;656;p1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16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670" name="Google Shape;670;p1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6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6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6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6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7"/>
          <p:cNvSpPr/>
          <p:nvPr/>
        </p:nvSpPr>
        <p:spPr>
          <a:xfrm>
            <a:off x="664748" y="3698468"/>
            <a:ext cx="367634" cy="425467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7"/>
          <p:cNvSpPr/>
          <p:nvPr/>
        </p:nvSpPr>
        <p:spPr>
          <a:xfrm>
            <a:off x="1241944" y="4123846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7"/>
          <p:cNvSpPr/>
          <p:nvPr/>
        </p:nvSpPr>
        <p:spPr>
          <a:xfrm>
            <a:off x="7763929" y="2571751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7"/>
          <p:cNvSpPr/>
          <p:nvPr/>
        </p:nvSpPr>
        <p:spPr>
          <a:xfrm rot="-2204089">
            <a:off x="792512" y="1097533"/>
            <a:ext cx="277348" cy="160626"/>
          </a:xfrm>
          <a:custGeom>
            <a:avLst/>
            <a:gdLst/>
            <a:ahLst/>
            <a:cxnLst/>
            <a:rect l="l" t="t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8108264" y="509977"/>
            <a:ext cx="390729" cy="366336"/>
          </a:xfrm>
          <a:custGeom>
            <a:avLst/>
            <a:gdLst/>
            <a:ahLst/>
            <a:cxnLst/>
            <a:rect l="l" t="t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6133750" y="390755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6133750" y="344837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2711175" y="390755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2711175" y="344837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4815950" y="208660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4815950" y="162742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012375" y="208660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012375" y="162742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ONE_COLUMN_TEXT_1_1_1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9"/>
          <p:cNvSpPr/>
          <p:nvPr/>
        </p:nvSpPr>
        <p:spPr>
          <a:xfrm>
            <a:off x="8207270" y="430681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9"/>
          <p:cNvSpPr txBox="1">
            <a:spLocks noGrp="1"/>
          </p:cNvSpPr>
          <p:nvPr>
            <p:ph type="subTitle" idx="1"/>
          </p:nvPr>
        </p:nvSpPr>
        <p:spPr>
          <a:xfrm>
            <a:off x="713225" y="1474050"/>
            <a:ext cx="2229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subTitle" idx="2"/>
          </p:nvPr>
        </p:nvSpPr>
        <p:spPr>
          <a:xfrm>
            <a:off x="718570" y="2362168"/>
            <a:ext cx="22290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3"/>
          </p:nvPr>
        </p:nvSpPr>
        <p:spPr>
          <a:xfrm>
            <a:off x="3465943" y="2362168"/>
            <a:ext cx="22248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4"/>
          </p:nvPr>
        </p:nvSpPr>
        <p:spPr>
          <a:xfrm>
            <a:off x="6204962" y="2362168"/>
            <a:ext cx="22245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5"/>
          </p:nvPr>
        </p:nvSpPr>
        <p:spPr>
          <a:xfrm>
            <a:off x="3461788" y="1474050"/>
            <a:ext cx="22248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6"/>
          </p:nvPr>
        </p:nvSpPr>
        <p:spPr>
          <a:xfrm>
            <a:off x="6200425" y="1474050"/>
            <a:ext cx="22203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7"/>
          </p:nvPr>
        </p:nvSpPr>
        <p:spPr>
          <a:xfrm>
            <a:off x="713225" y="3273131"/>
            <a:ext cx="2229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subTitle" idx="8"/>
          </p:nvPr>
        </p:nvSpPr>
        <p:spPr>
          <a:xfrm>
            <a:off x="718570" y="4161249"/>
            <a:ext cx="22290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subTitle" idx="9"/>
          </p:nvPr>
        </p:nvSpPr>
        <p:spPr>
          <a:xfrm>
            <a:off x="3465943" y="4161249"/>
            <a:ext cx="22248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subTitle" idx="13"/>
          </p:nvPr>
        </p:nvSpPr>
        <p:spPr>
          <a:xfrm>
            <a:off x="6204962" y="4161249"/>
            <a:ext cx="22245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subTitle" idx="14"/>
          </p:nvPr>
        </p:nvSpPr>
        <p:spPr>
          <a:xfrm>
            <a:off x="3461788" y="3273131"/>
            <a:ext cx="22248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subTitle" idx="15"/>
          </p:nvPr>
        </p:nvSpPr>
        <p:spPr>
          <a:xfrm>
            <a:off x="6200425" y="3273131"/>
            <a:ext cx="22203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9"/>
          <p:cNvSpPr/>
          <p:nvPr/>
        </p:nvSpPr>
        <p:spPr>
          <a:xfrm rot="10800000" flipH="1">
            <a:off x="478337" y="4008842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9"/>
          <p:cNvSpPr/>
          <p:nvPr/>
        </p:nvSpPr>
        <p:spPr>
          <a:xfrm rot="10800000" flipH="1">
            <a:off x="0" y="410013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9"/>
          <p:cNvSpPr/>
          <p:nvPr/>
        </p:nvSpPr>
        <p:spPr>
          <a:xfrm flipH="1">
            <a:off x="8665675" y="591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19"/>
          <p:cNvGrpSpPr/>
          <p:nvPr/>
        </p:nvGrpSpPr>
        <p:grpSpPr>
          <a:xfrm rot="-899979" flipH="1">
            <a:off x="8163288" y="373690"/>
            <a:ext cx="646688" cy="405974"/>
            <a:chOff x="6925510" y="205316"/>
            <a:chExt cx="905688" cy="530354"/>
          </a:xfrm>
        </p:grpSpPr>
        <p:sp>
          <p:nvSpPr>
            <p:cNvPr id="759" name="Google Shape;759;p1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19"/>
          <p:cNvSpPr/>
          <p:nvPr/>
        </p:nvSpPr>
        <p:spPr>
          <a:xfrm rot="10800000" flipH="1">
            <a:off x="88515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9"/>
          <p:cNvSpPr/>
          <p:nvPr/>
        </p:nvSpPr>
        <p:spPr>
          <a:xfrm rot="10800000" flipH="1">
            <a:off x="354051" y="47764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7650038" y="1996712"/>
            <a:ext cx="250106" cy="247213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7143312" y="799894"/>
            <a:ext cx="948154" cy="903796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430078" y="3408216"/>
            <a:ext cx="181622" cy="179557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022381" y="160917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19348" y="21786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 rot="737986">
            <a:off x="883061" y="2833044"/>
            <a:ext cx="373567" cy="493002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80524" y="221400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7571851" y="267849"/>
            <a:ext cx="275031" cy="23902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8296524" y="1549870"/>
            <a:ext cx="445159" cy="715100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8129686" y="327349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 rot="-2400990">
            <a:off x="8293721" y="775507"/>
            <a:ext cx="274116" cy="15896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 rot="-1269684">
            <a:off x="8200397" y="2273670"/>
            <a:ext cx="401241" cy="56538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32439" y="4150249"/>
            <a:ext cx="250093" cy="226164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 rot="-2401089">
            <a:off x="289995" y="2838395"/>
            <a:ext cx="336282" cy="195011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3"/>
          <p:cNvGrpSpPr/>
          <p:nvPr/>
        </p:nvGrpSpPr>
        <p:grpSpPr>
          <a:xfrm>
            <a:off x="584943" y="3766648"/>
            <a:ext cx="881836" cy="929636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497042" y="4763077"/>
            <a:ext cx="205277" cy="11904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4374" y="221400"/>
            <a:ext cx="8942875" cy="4712774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151175"/>
            <a:ext cx="77175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15179" y="4258929"/>
            <a:ext cx="849465" cy="758098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261926" y="3571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"/>
          <p:cNvSpPr/>
          <p:nvPr/>
        </p:nvSpPr>
        <p:spPr>
          <a:xfrm>
            <a:off x="549652" y="1976088"/>
            <a:ext cx="1251868" cy="118677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5"/>
          <p:cNvGrpSpPr/>
          <p:nvPr/>
        </p:nvGrpSpPr>
        <p:grpSpPr>
          <a:xfrm>
            <a:off x="7684418" y="634287"/>
            <a:ext cx="846779" cy="892689"/>
            <a:chOff x="2553549" y="1320203"/>
            <a:chExt cx="470564" cy="580913"/>
          </a:xfrm>
        </p:grpSpPr>
        <p:sp>
          <p:nvSpPr>
            <p:cNvPr id="317" name="Google Shape;317;p5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5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319" name="Google Shape;319;p5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320" name="Google Shape;320;p5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1" name="Google Shape;321;p5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322" name="Google Shape;322;p5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323;p5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324;p5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27" name="Google Shape;327;p5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" name="Google Shape;329;p5"/>
          <p:cNvSpPr/>
          <p:nvPr/>
        </p:nvSpPr>
        <p:spPr>
          <a:xfrm>
            <a:off x="8179817" y="298849"/>
            <a:ext cx="209097" cy="180830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5"/>
          <p:cNvGrpSpPr/>
          <p:nvPr/>
        </p:nvGrpSpPr>
        <p:grpSpPr>
          <a:xfrm>
            <a:off x="8029056" y="3086294"/>
            <a:ext cx="694224" cy="517661"/>
            <a:chOff x="6572148" y="2896932"/>
            <a:chExt cx="656539" cy="445913"/>
          </a:xfrm>
        </p:grpSpPr>
        <p:sp>
          <p:nvSpPr>
            <p:cNvPr id="331" name="Google Shape;331;p5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5"/>
          <p:cNvSpPr/>
          <p:nvPr/>
        </p:nvSpPr>
        <p:spPr>
          <a:xfrm>
            <a:off x="8796472" y="4599416"/>
            <a:ext cx="217343" cy="315006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"/>
          <p:cNvSpPr/>
          <p:nvPr/>
        </p:nvSpPr>
        <p:spPr>
          <a:xfrm>
            <a:off x="8249073" y="4533536"/>
            <a:ext cx="254174" cy="218874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5"/>
          <p:cNvSpPr/>
          <p:nvPr/>
        </p:nvSpPr>
        <p:spPr>
          <a:xfrm>
            <a:off x="8001087" y="4012136"/>
            <a:ext cx="247978" cy="221387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"/>
          <p:cNvSpPr/>
          <p:nvPr/>
        </p:nvSpPr>
        <p:spPr>
          <a:xfrm>
            <a:off x="8621158" y="1081306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"/>
          <p:cNvSpPr/>
          <p:nvPr/>
        </p:nvSpPr>
        <p:spPr>
          <a:xfrm>
            <a:off x="8548068" y="1563008"/>
            <a:ext cx="312792" cy="44077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"/>
          <p:cNvSpPr/>
          <p:nvPr/>
        </p:nvSpPr>
        <p:spPr>
          <a:xfrm>
            <a:off x="8714097" y="3876586"/>
            <a:ext cx="254160" cy="251236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"/>
          <p:cNvSpPr/>
          <p:nvPr/>
        </p:nvSpPr>
        <p:spPr>
          <a:xfrm>
            <a:off x="8736619" y="529211"/>
            <a:ext cx="209104" cy="20669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"/>
          <p:cNvSpPr/>
          <p:nvPr/>
        </p:nvSpPr>
        <p:spPr>
          <a:xfrm rot="-2119619">
            <a:off x="7994514" y="1838755"/>
            <a:ext cx="226508" cy="13135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"/>
          <p:cNvSpPr/>
          <p:nvPr/>
        </p:nvSpPr>
        <p:spPr>
          <a:xfrm>
            <a:off x="2564126" y="1888802"/>
            <a:ext cx="390729" cy="366336"/>
          </a:xfrm>
          <a:custGeom>
            <a:avLst/>
            <a:gdLst/>
            <a:ahLst/>
            <a:cxnLst/>
            <a:rect l="l" t="t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3243950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349825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1816325"/>
            <a:ext cx="26160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8229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27182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8" name="Google Shape;348;p5"/>
          <p:cNvSpPr/>
          <p:nvPr/>
        </p:nvSpPr>
        <p:spPr>
          <a:xfrm>
            <a:off x="478337" y="372605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"/>
          <p:cNvSpPr/>
          <p:nvPr/>
        </p:nvSpPr>
        <p:spPr>
          <a:xfrm>
            <a:off x="0" y="31407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"/>
          <p:cNvSpPr/>
          <p:nvPr/>
        </p:nvSpPr>
        <p:spPr>
          <a:xfrm>
            <a:off x="153376" y="1444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"/>
          <p:cNvSpPr/>
          <p:nvPr/>
        </p:nvSpPr>
        <p:spPr>
          <a:xfrm flipH="1">
            <a:off x="8703800" y="22197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"/>
          <p:cNvSpPr/>
          <p:nvPr/>
        </p:nvSpPr>
        <p:spPr>
          <a:xfrm>
            <a:off x="8167183" y="2497293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0"/>
          <p:cNvSpPr/>
          <p:nvPr/>
        </p:nvSpPr>
        <p:spPr>
          <a:xfrm>
            <a:off x="1023921" y="45106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0"/>
          <p:cNvSpPr/>
          <p:nvPr/>
        </p:nvSpPr>
        <p:spPr>
          <a:xfrm>
            <a:off x="311754" y="4292600"/>
            <a:ext cx="510068" cy="439196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0"/>
          <p:cNvSpPr/>
          <p:nvPr/>
        </p:nvSpPr>
        <p:spPr>
          <a:xfrm>
            <a:off x="281046" y="37434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0"/>
          <p:cNvSpPr/>
          <p:nvPr/>
        </p:nvSpPr>
        <p:spPr>
          <a:xfrm>
            <a:off x="8207270" y="430681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0"/>
          <p:cNvSpPr/>
          <p:nvPr/>
        </p:nvSpPr>
        <p:spPr>
          <a:xfrm>
            <a:off x="8207275" y="528875"/>
            <a:ext cx="628744" cy="621526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0"/>
          <p:cNvSpPr/>
          <p:nvPr/>
        </p:nvSpPr>
        <p:spPr>
          <a:xfrm>
            <a:off x="7746427" y="772575"/>
            <a:ext cx="390725" cy="566350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072450" y="520400"/>
            <a:ext cx="3042300" cy="31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5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60" r:id="rId9"/>
    <p:sldLayoutId id="2147483661" r:id="rId10"/>
    <p:sldLayoutId id="2147483662" r:id="rId11"/>
    <p:sldLayoutId id="2147483663" r:id="rId12"/>
    <p:sldLayoutId id="2147483665" r:id="rId13"/>
    <p:sldLayoutId id="2147483667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7.xml"/><Relationship Id="rId18" Type="http://schemas.microsoft.com/office/2007/relationships/hdphoto" Target="../media/hdphoto3.wdp"/><Relationship Id="rId3" Type="http://schemas.openxmlformats.org/officeDocument/2006/relationships/slide" Target="slide10.xml"/><Relationship Id="rId7" Type="http://schemas.openxmlformats.org/officeDocument/2006/relationships/slide" Target="slide4.xml"/><Relationship Id="rId12" Type="http://schemas.openxmlformats.org/officeDocument/2006/relationships/image" Target="../media/image2.jpe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2.xml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slide" Target="slide3.xml"/><Relationship Id="rId9" Type="http://schemas.openxmlformats.org/officeDocument/2006/relationships/image" Target="../media/image1.png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244756" y="2064308"/>
            <a:ext cx="4752528" cy="1890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10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3430" y="-49004"/>
            <a:ext cx="354327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  <a:endParaRPr lang="en-US" sz="5400" b="1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028732" y="825703"/>
            <a:ext cx="2484276" cy="21035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1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3008" y="2929254"/>
            <a:ext cx="2430270" cy="22142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8732" y="2929254"/>
            <a:ext cx="2484276" cy="22142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3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3008" y="825703"/>
            <a:ext cx="2430270" cy="21035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148845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4" name="Picture 4" descr="Hình ảnh Màu đỏ Hộp Quà Tặng Ruy Băng Vàng Nơ, Màu đỏ, Hộp Quà, Ruy Băng  Vàng. miễn phí tải tập tin PNG PSDComment và Vector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06" b="89831" l="4116" r="94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7604" y="215668"/>
            <a:ext cx="1285950" cy="12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Thế gới bàn phím máy tính laptop nhiều vô đối - Máy tính và Laptop tại Hà  Nội - 2720771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68" y="4110921"/>
            <a:ext cx="1183486" cy="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ình ảnh hộp quà Đẹp dành tặng bạn bè, người yêu, người thân - Chỉnh nha  thẩm mỹ - Phương pháp để có hàm răng đều và đẹ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5" b="98271" l="985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90" y="1597510"/>
            <a:ext cx="1299221" cy="10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Đăng tin miễn phí | Đăng tin rao vặt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96" b="97980" l="32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61" y="2680194"/>
            <a:ext cx="1235831" cy="12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117;p33"/>
          <p:cNvSpPr txBox="1">
            <a:spLocks/>
          </p:cNvSpPr>
          <p:nvPr/>
        </p:nvSpPr>
        <p:spPr>
          <a:xfrm>
            <a:off x="6787437" y="714485"/>
            <a:ext cx="489796" cy="40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1117;p33"/>
          <p:cNvSpPr txBox="1">
            <a:spLocks/>
          </p:cNvSpPr>
          <p:nvPr/>
        </p:nvSpPr>
        <p:spPr>
          <a:xfrm>
            <a:off x="6752703" y="2065973"/>
            <a:ext cx="489796" cy="40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117;p33"/>
          <p:cNvSpPr txBox="1">
            <a:spLocks/>
          </p:cNvSpPr>
          <p:nvPr/>
        </p:nvSpPr>
        <p:spPr>
          <a:xfrm>
            <a:off x="6787437" y="4464907"/>
            <a:ext cx="489796" cy="40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1117;p33"/>
          <p:cNvSpPr txBox="1">
            <a:spLocks/>
          </p:cNvSpPr>
          <p:nvPr/>
        </p:nvSpPr>
        <p:spPr>
          <a:xfrm>
            <a:off x="7333043" y="3042359"/>
            <a:ext cx="489796" cy="40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3"/>
          <p:cNvSpPr txBox="1">
            <a:spLocks noGrp="1"/>
          </p:cNvSpPr>
          <p:nvPr>
            <p:ph type="ctrTitle"/>
          </p:nvPr>
        </p:nvSpPr>
        <p:spPr>
          <a:xfrm>
            <a:off x="2173675" y="1418736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HLT bauserif" panose="04030605020B02020C03" pitchFamily="82" charset="0"/>
              </a:rPr>
              <a:t>Toán</a:t>
            </a:r>
            <a:br>
              <a:rPr lang="en" sz="4800" dirty="0" smtClean="0">
                <a:latin typeface="HLT bauserif" panose="04030605020B02020C03" pitchFamily="82" charset="0"/>
              </a:rPr>
            </a:br>
            <a:r>
              <a:rPr lang="en" sz="4800" dirty="0">
                <a:latin typeface="HLT bauserif" panose="04030605020B02020C03" pitchFamily="82" charset="0"/>
              </a:rPr>
              <a:t>S</a:t>
            </a:r>
            <a:r>
              <a:rPr lang="en" sz="4800" dirty="0" smtClean="0">
                <a:latin typeface="HLT bauserif" panose="04030605020B02020C03" pitchFamily="82" charset="0"/>
              </a:rPr>
              <a:t>ố 10 000 – Luyện tập</a:t>
            </a:r>
            <a:endParaRPr sz="6600" dirty="0">
              <a:latin typeface="HLT bauserif" panose="04030605020B02020C03" pitchFamily="82" charset="0"/>
            </a:endParaRPr>
          </a:p>
        </p:txBody>
      </p:sp>
      <p:sp>
        <p:nvSpPr>
          <p:cNvPr id="1117" name="Google Shape;1117;p33"/>
          <p:cNvSpPr txBox="1">
            <a:spLocks noGrp="1"/>
          </p:cNvSpPr>
          <p:nvPr>
            <p:ph type="subTitle" idx="1"/>
          </p:nvPr>
        </p:nvSpPr>
        <p:spPr>
          <a:xfrm>
            <a:off x="2646625" y="3827329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70C0"/>
                </a:solidFill>
              </a:rPr>
              <a:t>SGK/Tr97</a:t>
            </a:r>
            <a:endParaRPr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183413" y="506388"/>
            <a:ext cx="1998222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Rectangle 31"/>
          <p:cNvSpPr/>
          <p:nvPr/>
        </p:nvSpPr>
        <p:spPr>
          <a:xfrm>
            <a:off x="3629401" y="506388"/>
            <a:ext cx="1998222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ectangle 32"/>
          <p:cNvSpPr/>
          <p:nvPr/>
        </p:nvSpPr>
        <p:spPr>
          <a:xfrm>
            <a:off x="6089915" y="506388"/>
            <a:ext cx="1998222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1226494" y="223458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37420" y="614400"/>
            <a:ext cx="82101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37420" y="115446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24486" y="168343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59116" y="169452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59116" y="115446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56754" y="61440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26494" y="277464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17190" y="229295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28115" y="672777"/>
            <a:ext cx="82101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28115" y="121283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15181" y="1741814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749812" y="175289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49812" y="121283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47450" y="67277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17190" y="2833017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61941" y="223279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72866" y="612616"/>
            <a:ext cx="82101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72866" y="115267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59933" y="1681653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94563" y="169273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94563" y="115267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92201" y="61261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61941" y="277285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54315" y="2305800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58552" y="2781329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194563" y="2232796"/>
            <a:ext cx="82101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37217" y="3424351"/>
            <a:ext cx="115566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8000</a:t>
            </a:r>
            <a:endParaRPr lang="en-US" sz="27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32199" y="3433795"/>
            <a:ext cx="115566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9000</a:t>
            </a:r>
            <a:endParaRPr 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80718" y="3433795"/>
            <a:ext cx="115566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10 000</a:t>
            </a:r>
            <a:endParaRPr 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24486" y="4183701"/>
            <a:ext cx="6772185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10 000 đọc là mười nghìn hoặc một vạn</a:t>
            </a:r>
            <a:endParaRPr lang="en-US" sz="27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16;p33"/>
          <p:cNvSpPr txBox="1">
            <a:spLocks/>
          </p:cNvSpPr>
          <p:nvPr/>
        </p:nvSpPr>
        <p:spPr>
          <a:xfrm>
            <a:off x="1986298" y="2158583"/>
            <a:ext cx="4753800" cy="81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matic SC"/>
              <a:buNone/>
              <a:defRPr sz="5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7200" dirty="0" smtClean="0">
                <a:latin typeface="HLT bauserif" panose="04030605020B02020C03" pitchFamily="82" charset="0"/>
              </a:rPr>
              <a:t>Luyện tập</a:t>
            </a:r>
            <a:endParaRPr lang="en-US" sz="9600" dirty="0">
              <a:latin typeface="HLT bauserif" panose="0403060502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74830" y="341910"/>
            <a:ext cx="5868925" cy="1103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1: Viết các số tròn nghìn từ 1000 đến 10 000.</a:t>
            </a:r>
          </a:p>
          <a:p>
            <a:pPr marL="0" indent="0"/>
            <a:endParaRPr lang="en-US" sz="30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/>
            <a:endParaRPr lang="en-US" sz="30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8696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1000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25819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2000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61981" y="2998050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8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96107" y="2998050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9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83179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30233" y="2998050"/>
            <a:ext cx="1188132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10 000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19857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03880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65023" y="2036518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27855" y="3017272"/>
            <a:ext cx="1026114" cy="594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7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000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ontent Placeholder 2"/>
          <p:cNvSpPr txBox="1">
            <a:spLocks/>
          </p:cNvSpPr>
          <p:nvPr/>
        </p:nvSpPr>
        <p:spPr>
          <a:xfrm>
            <a:off x="517161" y="74912"/>
            <a:ext cx="7869835" cy="54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2: Viết các số tròn trăm từ 9300 đến 9900.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10356" y="3596426"/>
            <a:ext cx="1134126" cy="1107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58542" y="3596426"/>
            <a:ext cx="1134126" cy="11071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536117" y="3596426"/>
            <a:ext cx="1134126" cy="110712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633004" y="3394936"/>
            <a:ext cx="1134126" cy="1107123"/>
          </a:xfrm>
          <a:prstGeom prst="ellipse">
            <a:avLst/>
          </a:prstGeom>
          <a:solidFill>
            <a:srgbClr val="FF66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9600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823373" y="3013609"/>
            <a:ext cx="1134126" cy="1107123"/>
          </a:xfrm>
          <a:prstGeom prst="ellipse">
            <a:avLst/>
          </a:prstGeom>
          <a:solidFill>
            <a:srgbClr val="0099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9500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12824" y="2410387"/>
            <a:ext cx="1134126" cy="1107123"/>
          </a:xfrm>
          <a:prstGeom prst="ellipse">
            <a:avLst/>
          </a:prstGeom>
          <a:solidFill>
            <a:srgbClr val="F846D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677934" y="1779938"/>
            <a:ext cx="1134126" cy="1107123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66231" y="1009452"/>
            <a:ext cx="1242138" cy="126914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3" name="Oval 72"/>
          <p:cNvSpPr/>
          <p:nvPr/>
        </p:nvSpPr>
        <p:spPr>
          <a:xfrm>
            <a:off x="7335110" y="3864804"/>
            <a:ext cx="567063" cy="5257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4" name="Flowchart: Merge 73"/>
          <p:cNvSpPr/>
          <p:nvPr/>
        </p:nvSpPr>
        <p:spPr>
          <a:xfrm>
            <a:off x="1717665" y="2603529"/>
            <a:ext cx="135015" cy="28353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5" name="Flowchart: Merge 74"/>
          <p:cNvSpPr/>
          <p:nvPr/>
        </p:nvSpPr>
        <p:spPr>
          <a:xfrm>
            <a:off x="1982280" y="2745295"/>
            <a:ext cx="135015" cy="28353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6" name="Flowchart: Merge 75"/>
          <p:cNvSpPr/>
          <p:nvPr/>
        </p:nvSpPr>
        <p:spPr>
          <a:xfrm>
            <a:off x="2231932" y="3197595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7" name="Flowchart: Merge 76"/>
          <p:cNvSpPr/>
          <p:nvPr/>
        </p:nvSpPr>
        <p:spPr>
          <a:xfrm>
            <a:off x="2492959" y="3352863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8" name="Flowchart: Merge 77"/>
          <p:cNvSpPr/>
          <p:nvPr/>
        </p:nvSpPr>
        <p:spPr>
          <a:xfrm>
            <a:off x="3165250" y="3969195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9" name="Flowchart: Merge 78"/>
          <p:cNvSpPr/>
          <p:nvPr/>
        </p:nvSpPr>
        <p:spPr>
          <a:xfrm>
            <a:off x="5886267" y="4561783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0" name="Flowchart: Merge 79"/>
          <p:cNvSpPr/>
          <p:nvPr/>
        </p:nvSpPr>
        <p:spPr>
          <a:xfrm>
            <a:off x="6588475" y="4552769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1" name="Flowchart: Merge 80"/>
          <p:cNvSpPr/>
          <p:nvPr/>
        </p:nvSpPr>
        <p:spPr>
          <a:xfrm>
            <a:off x="6885508" y="4540258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2" name="Flowchart: Merge 81"/>
          <p:cNvSpPr/>
          <p:nvPr/>
        </p:nvSpPr>
        <p:spPr>
          <a:xfrm>
            <a:off x="5005892" y="4491296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3" name="Flowchart: Merge 82"/>
          <p:cNvSpPr/>
          <p:nvPr/>
        </p:nvSpPr>
        <p:spPr>
          <a:xfrm>
            <a:off x="4670261" y="4489286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Flowchart: Merge 83"/>
          <p:cNvSpPr/>
          <p:nvPr/>
        </p:nvSpPr>
        <p:spPr>
          <a:xfrm>
            <a:off x="5679364" y="4561783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Flowchart: Merge 84"/>
          <p:cNvSpPr/>
          <p:nvPr/>
        </p:nvSpPr>
        <p:spPr>
          <a:xfrm>
            <a:off x="3807036" y="4335656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Flowchart: Merge 85"/>
          <p:cNvSpPr/>
          <p:nvPr/>
        </p:nvSpPr>
        <p:spPr>
          <a:xfrm>
            <a:off x="4117570" y="4364379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Flowchart: Merge 86"/>
          <p:cNvSpPr/>
          <p:nvPr/>
        </p:nvSpPr>
        <p:spPr>
          <a:xfrm>
            <a:off x="2812060" y="3784413"/>
            <a:ext cx="135015" cy="28353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/>
          <p:cNvSpPr/>
          <p:nvPr/>
        </p:nvSpPr>
        <p:spPr>
          <a:xfrm>
            <a:off x="1282255" y="1509908"/>
            <a:ext cx="108012" cy="2190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822315" y="1509908"/>
            <a:ext cx="108012" cy="2190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90" name="Arc 89"/>
          <p:cNvSpPr/>
          <p:nvPr/>
        </p:nvSpPr>
        <p:spPr>
          <a:xfrm rot="8051871">
            <a:off x="1333778" y="1324075"/>
            <a:ext cx="743267" cy="663675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Oval 90"/>
          <p:cNvSpPr/>
          <p:nvPr/>
        </p:nvSpPr>
        <p:spPr>
          <a:xfrm>
            <a:off x="1268993" y="742248"/>
            <a:ext cx="2425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Oval 91"/>
          <p:cNvSpPr/>
          <p:nvPr/>
        </p:nvSpPr>
        <p:spPr>
          <a:xfrm>
            <a:off x="1919750" y="793428"/>
            <a:ext cx="2425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6344" y="1201120"/>
            <a:ext cx="7558442" cy="4077325"/>
            <a:chOff x="768595" y="914401"/>
            <a:chExt cx="7558442" cy="4077325"/>
          </a:xfrm>
        </p:grpSpPr>
        <p:pic>
          <p:nvPicPr>
            <p:cNvPr id="2052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2249549" y="914401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768595" y="959372"/>
              <a:ext cx="7558442" cy="4032354"/>
            </a:xfrm>
            <a:custGeom>
              <a:avLst/>
              <a:gdLst>
                <a:gd name="connsiteX0" fmla="*/ 1779733 w 7605896"/>
                <a:gd name="connsiteY0" fmla="*/ 0 h 3841817"/>
                <a:gd name="connsiteX1" fmla="*/ 6276782 w 7605896"/>
                <a:gd name="connsiteY1" fmla="*/ 97436 h 3841817"/>
                <a:gd name="connsiteX2" fmla="*/ 6599071 w 7605896"/>
                <a:gd name="connsiteY2" fmla="*/ 1041816 h 3841817"/>
                <a:gd name="connsiteX3" fmla="*/ 6456664 w 7605896"/>
                <a:gd name="connsiteY3" fmla="*/ 1881265 h 3841817"/>
                <a:gd name="connsiteX4" fmla="*/ 1015235 w 7605896"/>
                <a:gd name="connsiteY4" fmla="*/ 1686393 h 3841817"/>
                <a:gd name="connsiteX5" fmla="*/ 550540 w 7605896"/>
                <a:gd name="connsiteY5" fmla="*/ 3597639 h 3841817"/>
                <a:gd name="connsiteX6" fmla="*/ 6988815 w 7605896"/>
                <a:gd name="connsiteY6" fmla="*/ 3822491 h 3841817"/>
                <a:gd name="connsiteX7" fmla="*/ 6981320 w 7605896"/>
                <a:gd name="connsiteY7" fmla="*/ 3814996 h 38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5896" h="3841817">
                  <a:moveTo>
                    <a:pt x="1779733" y="0"/>
                  </a:moveTo>
                  <a:lnTo>
                    <a:pt x="6276782" y="97436"/>
                  </a:lnTo>
                  <a:cubicBezTo>
                    <a:pt x="7080005" y="271072"/>
                    <a:pt x="6569091" y="744511"/>
                    <a:pt x="6599071" y="1041816"/>
                  </a:cubicBezTo>
                  <a:cubicBezTo>
                    <a:pt x="6629051" y="1339121"/>
                    <a:pt x="7387303" y="1773836"/>
                    <a:pt x="6456664" y="1881265"/>
                  </a:cubicBezTo>
                  <a:cubicBezTo>
                    <a:pt x="5526025" y="1988695"/>
                    <a:pt x="1999589" y="1400331"/>
                    <a:pt x="1015235" y="1686393"/>
                  </a:cubicBezTo>
                  <a:cubicBezTo>
                    <a:pt x="30881" y="1972455"/>
                    <a:pt x="-445057" y="3241623"/>
                    <a:pt x="550540" y="3597639"/>
                  </a:cubicBezTo>
                  <a:cubicBezTo>
                    <a:pt x="1546137" y="3953655"/>
                    <a:pt x="5917018" y="3786265"/>
                    <a:pt x="6988815" y="3822491"/>
                  </a:cubicBezTo>
                  <a:cubicBezTo>
                    <a:pt x="8060612" y="3858717"/>
                    <a:pt x="7520966" y="3836856"/>
                    <a:pt x="6981320" y="381499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3970855" y="944382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5919496" y="2874485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3511956" y="2687109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1402603" y="2589672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Acorn With Oak Leaves Cartoon Graphic Illustrations Royalty Free Cliparts,  Vectors, And Stock Illustration. Image 32161025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51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7" t="25494" r="30766" b="1"/>
            <a:stretch/>
          </p:blipFill>
          <p:spPr bwMode="auto">
            <a:xfrm>
              <a:off x="5831172" y="996846"/>
              <a:ext cx="1439055" cy="17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142390" y="164874"/>
            <a:ext cx="7999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3: Viết các số tròn chục từ 9940 đến 9990.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4031" y="21657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39232" y="21657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07042" y="224848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48408" y="38457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8319" y="389345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85836" y="41150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8210" y="1497096"/>
            <a:ext cx="7002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4: Viết các số từ 9995 đến 10 000.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1040666" y="2105100"/>
            <a:ext cx="417866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145122" y="2051094"/>
            <a:ext cx="2957062" cy="178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53382" y="2974360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2924" y="2969196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5032" y="2977360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5895" y="2974360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2552" y="2965677"/>
            <a:ext cx="81009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2642" y="2974360"/>
            <a:ext cx="1057432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9"/>
          <p:cNvSpPr/>
          <p:nvPr/>
        </p:nvSpPr>
        <p:spPr>
          <a:xfrm>
            <a:off x="916871" y="2284521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9"/>
          <p:cNvSpPr/>
          <p:nvPr/>
        </p:nvSpPr>
        <p:spPr>
          <a:xfrm>
            <a:off x="916871" y="2773490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194" name="Google Shape;1194;p39"/>
          <p:cNvSpPr/>
          <p:nvPr/>
        </p:nvSpPr>
        <p:spPr>
          <a:xfrm rot="5400000">
            <a:off x="1837186" y="3227445"/>
            <a:ext cx="2996336" cy="45719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9"/>
          <p:cNvSpPr/>
          <p:nvPr/>
        </p:nvSpPr>
        <p:spPr>
          <a:xfrm rot="5400000">
            <a:off x="4163897" y="3207140"/>
            <a:ext cx="3036946" cy="45719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6" name="Google Shape;1196;p39"/>
          <p:cNvGrpSpPr/>
          <p:nvPr/>
        </p:nvGrpSpPr>
        <p:grpSpPr>
          <a:xfrm flipH="1">
            <a:off x="2711221" y="1118683"/>
            <a:ext cx="499902" cy="476589"/>
            <a:chOff x="984375" y="2346230"/>
            <a:chExt cx="468336" cy="446495"/>
          </a:xfrm>
        </p:grpSpPr>
        <p:sp>
          <p:nvSpPr>
            <p:cNvPr id="1197" name="Google Shape;1197;p39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" name="Google Shape;1202;p39"/>
          <p:cNvSpPr/>
          <p:nvPr/>
        </p:nvSpPr>
        <p:spPr>
          <a:xfrm>
            <a:off x="3271199" y="1463535"/>
            <a:ext cx="137851" cy="137783"/>
          </a:xfrm>
          <a:custGeom>
            <a:avLst/>
            <a:gdLst/>
            <a:ahLst/>
            <a:cxnLst/>
            <a:rect l="l" t="t" r="r" b="b"/>
            <a:pathLst>
              <a:path w="2215" h="2214" extrusionOk="0">
                <a:moveTo>
                  <a:pt x="1106" y="0"/>
                </a:moveTo>
                <a:cubicBezTo>
                  <a:pt x="495" y="0"/>
                  <a:pt x="1" y="494"/>
                  <a:pt x="1" y="1106"/>
                </a:cubicBezTo>
                <a:cubicBezTo>
                  <a:pt x="1" y="1717"/>
                  <a:pt x="495" y="2214"/>
                  <a:pt x="1106" y="2214"/>
                </a:cubicBezTo>
                <a:cubicBezTo>
                  <a:pt x="1718" y="2214"/>
                  <a:pt x="2214" y="1717"/>
                  <a:pt x="2214" y="1106"/>
                </a:cubicBezTo>
                <a:cubicBezTo>
                  <a:pt x="2214" y="494"/>
                  <a:pt x="1718" y="0"/>
                  <a:pt x="11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9"/>
          <p:cNvSpPr/>
          <p:nvPr/>
        </p:nvSpPr>
        <p:spPr>
          <a:xfrm>
            <a:off x="5478111" y="1943370"/>
            <a:ext cx="125455" cy="87848"/>
          </a:xfrm>
          <a:custGeom>
            <a:avLst/>
            <a:gdLst/>
            <a:ahLst/>
            <a:cxnLst/>
            <a:rect l="l" t="t" r="r" b="b"/>
            <a:pathLst>
              <a:path w="2602" h="1822" extrusionOk="0">
                <a:moveTo>
                  <a:pt x="755" y="1"/>
                </a:moveTo>
                <a:cubicBezTo>
                  <a:pt x="0" y="1"/>
                  <a:pt x="177" y="798"/>
                  <a:pt x="1068" y="1323"/>
                </a:cubicBezTo>
                <a:cubicBezTo>
                  <a:pt x="1820" y="1769"/>
                  <a:pt x="2317" y="1822"/>
                  <a:pt x="2511" y="1822"/>
                </a:cubicBezTo>
                <a:cubicBezTo>
                  <a:pt x="2571" y="1822"/>
                  <a:pt x="2601" y="1817"/>
                  <a:pt x="2601" y="1817"/>
                </a:cubicBezTo>
                <a:cubicBezTo>
                  <a:pt x="2601" y="1817"/>
                  <a:pt x="2119" y="242"/>
                  <a:pt x="1044" y="32"/>
                </a:cubicBezTo>
                <a:cubicBezTo>
                  <a:pt x="936" y="11"/>
                  <a:pt x="840" y="1"/>
                  <a:pt x="7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9"/>
          <p:cNvSpPr/>
          <p:nvPr/>
        </p:nvSpPr>
        <p:spPr>
          <a:xfrm>
            <a:off x="5804520" y="2058252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9" y="1"/>
                </a:moveTo>
                <a:cubicBezTo>
                  <a:pt x="1766" y="1"/>
                  <a:pt x="1671" y="10"/>
                  <a:pt x="1566" y="30"/>
                </a:cubicBezTo>
                <a:cubicBezTo>
                  <a:pt x="491" y="236"/>
                  <a:pt x="0" y="1807"/>
                  <a:pt x="0" y="1807"/>
                </a:cubicBezTo>
                <a:cubicBezTo>
                  <a:pt x="0" y="1807"/>
                  <a:pt x="34" y="1813"/>
                  <a:pt x="98" y="1813"/>
                </a:cubicBezTo>
                <a:cubicBezTo>
                  <a:pt x="296" y="1813"/>
                  <a:pt x="791" y="1759"/>
                  <a:pt x="1535" y="1321"/>
                </a:cubicBezTo>
                <a:cubicBezTo>
                  <a:pt x="2431" y="797"/>
                  <a:pt x="2610" y="1"/>
                  <a:pt x="18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9"/>
          <p:cNvSpPr/>
          <p:nvPr/>
        </p:nvSpPr>
        <p:spPr>
          <a:xfrm>
            <a:off x="3135498" y="1981463"/>
            <a:ext cx="151250" cy="63885"/>
          </a:xfrm>
          <a:custGeom>
            <a:avLst/>
            <a:gdLst/>
            <a:ahLst/>
            <a:cxnLst/>
            <a:rect l="l" t="t" r="r" b="b"/>
            <a:pathLst>
              <a:path w="3137" h="1325" extrusionOk="0">
                <a:moveTo>
                  <a:pt x="1252" y="0"/>
                </a:moveTo>
                <a:cubicBezTo>
                  <a:pt x="1197" y="0"/>
                  <a:pt x="1141" y="4"/>
                  <a:pt x="1085" y="11"/>
                </a:cubicBezTo>
                <a:cubicBezTo>
                  <a:pt x="1" y="156"/>
                  <a:pt x="400" y="992"/>
                  <a:pt x="1524" y="1228"/>
                </a:cubicBezTo>
                <a:cubicBezTo>
                  <a:pt x="1869" y="1299"/>
                  <a:pt x="2154" y="1324"/>
                  <a:pt x="2383" y="1324"/>
                </a:cubicBezTo>
                <a:cubicBezTo>
                  <a:pt x="2901" y="1324"/>
                  <a:pt x="3137" y="1198"/>
                  <a:pt x="3137" y="1198"/>
                </a:cubicBezTo>
                <a:cubicBezTo>
                  <a:pt x="3137" y="1198"/>
                  <a:pt x="2267" y="0"/>
                  <a:pt x="12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9"/>
          <p:cNvSpPr/>
          <p:nvPr/>
        </p:nvSpPr>
        <p:spPr>
          <a:xfrm>
            <a:off x="3421766" y="2045352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6" y="0"/>
                </a:moveTo>
                <a:cubicBezTo>
                  <a:pt x="1763" y="0"/>
                  <a:pt x="1670" y="10"/>
                  <a:pt x="1565" y="30"/>
                </a:cubicBezTo>
                <a:cubicBezTo>
                  <a:pt x="490" y="236"/>
                  <a:pt x="0" y="1807"/>
                  <a:pt x="0" y="1807"/>
                </a:cubicBezTo>
                <a:cubicBezTo>
                  <a:pt x="0" y="1807"/>
                  <a:pt x="34" y="1813"/>
                  <a:pt x="99" y="1813"/>
                </a:cubicBezTo>
                <a:cubicBezTo>
                  <a:pt x="297" y="1813"/>
                  <a:pt x="791" y="1759"/>
                  <a:pt x="1535" y="1324"/>
                </a:cubicBezTo>
                <a:cubicBezTo>
                  <a:pt x="2431" y="800"/>
                  <a:pt x="2609" y="0"/>
                  <a:pt x="1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9"/>
          <p:cNvSpPr/>
          <p:nvPr/>
        </p:nvSpPr>
        <p:spPr>
          <a:xfrm>
            <a:off x="3162148" y="1381240"/>
            <a:ext cx="355975" cy="302376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39"/>
          <p:cNvSpPr/>
          <p:nvPr/>
        </p:nvSpPr>
        <p:spPr>
          <a:xfrm>
            <a:off x="5509177" y="1340635"/>
            <a:ext cx="355975" cy="302376"/>
          </a:xfrm>
          <a:custGeom>
            <a:avLst/>
            <a:gdLst/>
            <a:ahLst/>
            <a:cxnLst/>
            <a:rect l="l" t="t" r="r" b="b"/>
            <a:pathLst>
              <a:path w="13866" h="12112" extrusionOk="0">
                <a:moveTo>
                  <a:pt x="6777" y="1"/>
                </a:moveTo>
                <a:cubicBezTo>
                  <a:pt x="6538" y="1"/>
                  <a:pt x="6299" y="14"/>
                  <a:pt x="6061" y="40"/>
                </a:cubicBezTo>
                <a:cubicBezTo>
                  <a:pt x="5899" y="59"/>
                  <a:pt x="5989" y="300"/>
                  <a:pt x="6113" y="312"/>
                </a:cubicBezTo>
                <a:cubicBezTo>
                  <a:pt x="8982" y="563"/>
                  <a:pt x="11936" y="1718"/>
                  <a:pt x="12620" y="4868"/>
                </a:cubicBezTo>
                <a:cubicBezTo>
                  <a:pt x="13326" y="8114"/>
                  <a:pt x="10901" y="11034"/>
                  <a:pt x="7741" y="11637"/>
                </a:cubicBezTo>
                <a:cubicBezTo>
                  <a:pt x="7365" y="11709"/>
                  <a:pt x="6985" y="11743"/>
                  <a:pt x="6606" y="11743"/>
                </a:cubicBezTo>
                <a:cubicBezTo>
                  <a:pt x="3778" y="11743"/>
                  <a:pt x="1014" y="9808"/>
                  <a:pt x="785" y="6834"/>
                </a:cubicBezTo>
                <a:cubicBezTo>
                  <a:pt x="555" y="3847"/>
                  <a:pt x="2656" y="811"/>
                  <a:pt x="5730" y="475"/>
                </a:cubicBezTo>
                <a:cubicBezTo>
                  <a:pt x="5862" y="460"/>
                  <a:pt x="5763" y="246"/>
                  <a:pt x="5659" y="244"/>
                </a:cubicBezTo>
                <a:cubicBezTo>
                  <a:pt x="5626" y="243"/>
                  <a:pt x="5594" y="243"/>
                  <a:pt x="5561" y="243"/>
                </a:cubicBezTo>
                <a:cubicBezTo>
                  <a:pt x="2938" y="243"/>
                  <a:pt x="740" y="2849"/>
                  <a:pt x="378" y="5296"/>
                </a:cubicBezTo>
                <a:cubicBezTo>
                  <a:pt x="1" y="7847"/>
                  <a:pt x="1097" y="10165"/>
                  <a:pt x="3417" y="11341"/>
                </a:cubicBezTo>
                <a:cubicBezTo>
                  <a:pt x="4440" y="11859"/>
                  <a:pt x="5511" y="12112"/>
                  <a:pt x="6571" y="12112"/>
                </a:cubicBezTo>
                <a:cubicBezTo>
                  <a:pt x="8042" y="12112"/>
                  <a:pt x="9492" y="11626"/>
                  <a:pt x="10766" y="10691"/>
                </a:cubicBezTo>
                <a:cubicBezTo>
                  <a:pt x="12937" y="9099"/>
                  <a:pt x="13866" y="6430"/>
                  <a:pt x="12822" y="3871"/>
                </a:cubicBezTo>
                <a:cubicBezTo>
                  <a:pt x="11847" y="1479"/>
                  <a:pt x="9317" y="1"/>
                  <a:pt x="6777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39"/>
          <p:cNvSpPr/>
          <p:nvPr/>
        </p:nvSpPr>
        <p:spPr>
          <a:xfrm>
            <a:off x="5618229" y="1433946"/>
            <a:ext cx="137847" cy="138040"/>
          </a:xfrm>
          <a:custGeom>
            <a:avLst/>
            <a:gdLst/>
            <a:ahLst/>
            <a:cxnLst/>
            <a:rect l="l" t="t" r="r" b="b"/>
            <a:pathLst>
              <a:path w="2859" h="2863" extrusionOk="0">
                <a:moveTo>
                  <a:pt x="1429" y="0"/>
                </a:moveTo>
                <a:cubicBezTo>
                  <a:pt x="638" y="0"/>
                  <a:pt x="0" y="642"/>
                  <a:pt x="0" y="1429"/>
                </a:cubicBezTo>
                <a:cubicBezTo>
                  <a:pt x="0" y="2220"/>
                  <a:pt x="638" y="2862"/>
                  <a:pt x="1429" y="2862"/>
                </a:cubicBezTo>
                <a:cubicBezTo>
                  <a:pt x="2220" y="2862"/>
                  <a:pt x="2859" y="2220"/>
                  <a:pt x="2859" y="1429"/>
                </a:cubicBezTo>
                <a:cubicBezTo>
                  <a:pt x="2859" y="642"/>
                  <a:pt x="2220" y="0"/>
                  <a:pt x="14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9"/>
          <p:cNvSpPr/>
          <p:nvPr/>
        </p:nvSpPr>
        <p:spPr>
          <a:xfrm rot="8438711">
            <a:off x="5108572" y="3269164"/>
            <a:ext cx="364871" cy="294766"/>
          </a:xfrm>
          <a:custGeom>
            <a:avLst/>
            <a:gdLst/>
            <a:ahLst/>
            <a:cxnLst/>
            <a:rect l="l" t="t" r="r" b="b"/>
            <a:pathLst>
              <a:path w="5005" h="6382" extrusionOk="0">
                <a:moveTo>
                  <a:pt x="1853" y="1"/>
                </a:moveTo>
                <a:lnTo>
                  <a:pt x="1764" y="11"/>
                </a:lnTo>
                <a:lnTo>
                  <a:pt x="1685" y="32"/>
                </a:lnTo>
                <a:lnTo>
                  <a:pt x="1615" y="53"/>
                </a:lnTo>
                <a:lnTo>
                  <a:pt x="1536" y="95"/>
                </a:lnTo>
                <a:lnTo>
                  <a:pt x="1467" y="136"/>
                </a:lnTo>
                <a:lnTo>
                  <a:pt x="1397" y="178"/>
                </a:lnTo>
                <a:lnTo>
                  <a:pt x="1348" y="240"/>
                </a:lnTo>
                <a:lnTo>
                  <a:pt x="1298" y="302"/>
                </a:lnTo>
                <a:lnTo>
                  <a:pt x="1259" y="375"/>
                </a:lnTo>
                <a:lnTo>
                  <a:pt x="1219" y="448"/>
                </a:lnTo>
                <a:lnTo>
                  <a:pt x="1209" y="531"/>
                </a:lnTo>
                <a:lnTo>
                  <a:pt x="1189" y="687"/>
                </a:lnTo>
                <a:lnTo>
                  <a:pt x="1179" y="843"/>
                </a:lnTo>
                <a:lnTo>
                  <a:pt x="1189" y="988"/>
                </a:lnTo>
                <a:lnTo>
                  <a:pt x="1199" y="1134"/>
                </a:lnTo>
                <a:lnTo>
                  <a:pt x="1219" y="1279"/>
                </a:lnTo>
                <a:lnTo>
                  <a:pt x="1249" y="1414"/>
                </a:lnTo>
                <a:lnTo>
                  <a:pt x="1318" y="1695"/>
                </a:lnTo>
                <a:lnTo>
                  <a:pt x="1407" y="1975"/>
                </a:lnTo>
                <a:lnTo>
                  <a:pt x="1506" y="2256"/>
                </a:lnTo>
                <a:lnTo>
                  <a:pt x="1595" y="2537"/>
                </a:lnTo>
                <a:lnTo>
                  <a:pt x="1685" y="2828"/>
                </a:lnTo>
                <a:lnTo>
                  <a:pt x="1704" y="2900"/>
                </a:lnTo>
                <a:lnTo>
                  <a:pt x="1070" y="3046"/>
                </a:lnTo>
                <a:lnTo>
                  <a:pt x="753" y="3129"/>
                </a:lnTo>
                <a:lnTo>
                  <a:pt x="436" y="3222"/>
                </a:lnTo>
                <a:lnTo>
                  <a:pt x="327" y="3274"/>
                </a:lnTo>
                <a:lnTo>
                  <a:pt x="228" y="3337"/>
                </a:lnTo>
                <a:lnTo>
                  <a:pt x="149" y="3420"/>
                </a:lnTo>
                <a:lnTo>
                  <a:pt x="89" y="3503"/>
                </a:lnTo>
                <a:lnTo>
                  <a:pt x="40" y="3607"/>
                </a:lnTo>
                <a:lnTo>
                  <a:pt x="10" y="3711"/>
                </a:lnTo>
                <a:lnTo>
                  <a:pt x="0" y="3815"/>
                </a:lnTo>
                <a:lnTo>
                  <a:pt x="10" y="3929"/>
                </a:lnTo>
                <a:lnTo>
                  <a:pt x="30" y="4033"/>
                </a:lnTo>
                <a:lnTo>
                  <a:pt x="69" y="4137"/>
                </a:lnTo>
                <a:lnTo>
                  <a:pt x="119" y="4230"/>
                </a:lnTo>
                <a:lnTo>
                  <a:pt x="188" y="4314"/>
                </a:lnTo>
                <a:lnTo>
                  <a:pt x="278" y="4376"/>
                </a:lnTo>
                <a:lnTo>
                  <a:pt x="367" y="4438"/>
                </a:lnTo>
                <a:lnTo>
                  <a:pt x="476" y="4469"/>
                </a:lnTo>
                <a:lnTo>
                  <a:pt x="605" y="4490"/>
                </a:lnTo>
                <a:lnTo>
                  <a:pt x="941" y="4490"/>
                </a:lnTo>
                <a:lnTo>
                  <a:pt x="1278" y="4469"/>
                </a:lnTo>
                <a:lnTo>
                  <a:pt x="1615" y="4428"/>
                </a:lnTo>
                <a:lnTo>
                  <a:pt x="1942" y="4376"/>
                </a:lnTo>
                <a:lnTo>
                  <a:pt x="1962" y="4688"/>
                </a:lnTo>
                <a:lnTo>
                  <a:pt x="1982" y="4999"/>
                </a:lnTo>
                <a:lnTo>
                  <a:pt x="1982" y="5311"/>
                </a:lnTo>
                <a:lnTo>
                  <a:pt x="1982" y="5623"/>
                </a:lnTo>
                <a:lnTo>
                  <a:pt x="1982" y="5716"/>
                </a:lnTo>
                <a:lnTo>
                  <a:pt x="1992" y="5800"/>
                </a:lnTo>
                <a:lnTo>
                  <a:pt x="2012" y="5883"/>
                </a:lnTo>
                <a:lnTo>
                  <a:pt x="2031" y="5955"/>
                </a:lnTo>
                <a:lnTo>
                  <a:pt x="2061" y="6028"/>
                </a:lnTo>
                <a:lnTo>
                  <a:pt x="2101" y="6091"/>
                </a:lnTo>
                <a:lnTo>
                  <a:pt x="2140" y="6143"/>
                </a:lnTo>
                <a:lnTo>
                  <a:pt x="2190" y="6194"/>
                </a:lnTo>
                <a:lnTo>
                  <a:pt x="2240" y="6236"/>
                </a:lnTo>
                <a:lnTo>
                  <a:pt x="2299" y="6278"/>
                </a:lnTo>
                <a:lnTo>
                  <a:pt x="2358" y="6309"/>
                </a:lnTo>
                <a:lnTo>
                  <a:pt x="2418" y="6340"/>
                </a:lnTo>
                <a:lnTo>
                  <a:pt x="2487" y="6350"/>
                </a:lnTo>
                <a:lnTo>
                  <a:pt x="2547" y="6371"/>
                </a:lnTo>
                <a:lnTo>
                  <a:pt x="2685" y="6382"/>
                </a:lnTo>
                <a:lnTo>
                  <a:pt x="2824" y="6371"/>
                </a:lnTo>
                <a:lnTo>
                  <a:pt x="2953" y="6330"/>
                </a:lnTo>
                <a:lnTo>
                  <a:pt x="3022" y="6298"/>
                </a:lnTo>
                <a:lnTo>
                  <a:pt x="3082" y="6267"/>
                </a:lnTo>
                <a:lnTo>
                  <a:pt x="3141" y="6226"/>
                </a:lnTo>
                <a:lnTo>
                  <a:pt x="3201" y="6184"/>
                </a:lnTo>
                <a:lnTo>
                  <a:pt x="3250" y="6132"/>
                </a:lnTo>
                <a:lnTo>
                  <a:pt x="3300" y="6080"/>
                </a:lnTo>
                <a:lnTo>
                  <a:pt x="3339" y="6018"/>
                </a:lnTo>
                <a:lnTo>
                  <a:pt x="3379" y="5955"/>
                </a:lnTo>
                <a:lnTo>
                  <a:pt x="3419" y="5883"/>
                </a:lnTo>
                <a:lnTo>
                  <a:pt x="3439" y="5800"/>
                </a:lnTo>
                <a:lnTo>
                  <a:pt x="3458" y="5716"/>
                </a:lnTo>
                <a:lnTo>
                  <a:pt x="3468" y="5623"/>
                </a:lnTo>
                <a:lnTo>
                  <a:pt x="3498" y="5207"/>
                </a:lnTo>
                <a:lnTo>
                  <a:pt x="3508" y="4802"/>
                </a:lnTo>
                <a:lnTo>
                  <a:pt x="3498" y="4386"/>
                </a:lnTo>
                <a:lnTo>
                  <a:pt x="3488" y="3981"/>
                </a:lnTo>
                <a:lnTo>
                  <a:pt x="4043" y="3784"/>
                </a:lnTo>
                <a:lnTo>
                  <a:pt x="4588" y="3576"/>
                </a:lnTo>
                <a:lnTo>
                  <a:pt x="4647" y="3545"/>
                </a:lnTo>
                <a:lnTo>
                  <a:pt x="4707" y="3513"/>
                </a:lnTo>
                <a:lnTo>
                  <a:pt x="4766" y="3472"/>
                </a:lnTo>
                <a:lnTo>
                  <a:pt x="4816" y="3430"/>
                </a:lnTo>
                <a:lnTo>
                  <a:pt x="4856" y="3389"/>
                </a:lnTo>
                <a:lnTo>
                  <a:pt x="4895" y="3337"/>
                </a:lnTo>
                <a:lnTo>
                  <a:pt x="4955" y="3233"/>
                </a:lnTo>
                <a:lnTo>
                  <a:pt x="4984" y="3119"/>
                </a:lnTo>
                <a:lnTo>
                  <a:pt x="5004" y="2994"/>
                </a:lnTo>
                <a:lnTo>
                  <a:pt x="5004" y="2880"/>
                </a:lnTo>
                <a:lnTo>
                  <a:pt x="4984" y="2765"/>
                </a:lnTo>
                <a:lnTo>
                  <a:pt x="4955" y="2651"/>
                </a:lnTo>
                <a:lnTo>
                  <a:pt x="4895" y="2557"/>
                </a:lnTo>
                <a:lnTo>
                  <a:pt x="4826" y="2464"/>
                </a:lnTo>
                <a:lnTo>
                  <a:pt x="4737" y="2391"/>
                </a:lnTo>
                <a:lnTo>
                  <a:pt x="4697" y="2370"/>
                </a:lnTo>
                <a:lnTo>
                  <a:pt x="4638" y="2339"/>
                </a:lnTo>
                <a:lnTo>
                  <a:pt x="4588" y="2329"/>
                </a:lnTo>
                <a:lnTo>
                  <a:pt x="4529" y="2308"/>
                </a:lnTo>
                <a:lnTo>
                  <a:pt x="4400" y="2308"/>
                </a:lnTo>
                <a:lnTo>
                  <a:pt x="4330" y="2318"/>
                </a:lnTo>
                <a:lnTo>
                  <a:pt x="4261" y="2339"/>
                </a:lnTo>
                <a:lnTo>
                  <a:pt x="3795" y="2453"/>
                </a:lnTo>
                <a:lnTo>
                  <a:pt x="3339" y="2557"/>
                </a:lnTo>
                <a:lnTo>
                  <a:pt x="3280" y="2214"/>
                </a:lnTo>
                <a:lnTo>
                  <a:pt x="3211" y="1872"/>
                </a:lnTo>
                <a:lnTo>
                  <a:pt x="3121" y="1518"/>
                </a:lnTo>
                <a:lnTo>
                  <a:pt x="3072" y="1352"/>
                </a:lnTo>
                <a:lnTo>
                  <a:pt x="3012" y="1186"/>
                </a:lnTo>
                <a:lnTo>
                  <a:pt x="2953" y="1019"/>
                </a:lnTo>
                <a:lnTo>
                  <a:pt x="2874" y="864"/>
                </a:lnTo>
                <a:lnTo>
                  <a:pt x="2794" y="718"/>
                </a:lnTo>
                <a:lnTo>
                  <a:pt x="2705" y="573"/>
                </a:lnTo>
                <a:lnTo>
                  <a:pt x="2596" y="437"/>
                </a:lnTo>
                <a:lnTo>
                  <a:pt x="2487" y="313"/>
                </a:lnTo>
                <a:lnTo>
                  <a:pt x="2368" y="198"/>
                </a:lnTo>
                <a:lnTo>
                  <a:pt x="2230" y="95"/>
                </a:lnTo>
                <a:lnTo>
                  <a:pt x="2160" y="63"/>
                </a:lnTo>
                <a:lnTo>
                  <a:pt x="2091" y="32"/>
                </a:lnTo>
                <a:lnTo>
                  <a:pt x="2012" y="11"/>
                </a:lnTo>
                <a:lnTo>
                  <a:pt x="19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+mn-lt"/>
            </a:endParaRPr>
          </a:p>
        </p:txBody>
      </p:sp>
      <p:sp>
        <p:nvSpPr>
          <p:cNvPr id="1216" name="Google Shape;1216;p39"/>
          <p:cNvSpPr/>
          <p:nvPr/>
        </p:nvSpPr>
        <p:spPr>
          <a:xfrm rot="8438711">
            <a:off x="3350184" y="3269164"/>
            <a:ext cx="364871" cy="294766"/>
          </a:xfrm>
          <a:custGeom>
            <a:avLst/>
            <a:gdLst/>
            <a:ahLst/>
            <a:cxnLst/>
            <a:rect l="l" t="t" r="r" b="b"/>
            <a:pathLst>
              <a:path w="5005" h="6382" extrusionOk="0">
                <a:moveTo>
                  <a:pt x="1853" y="1"/>
                </a:moveTo>
                <a:lnTo>
                  <a:pt x="1764" y="11"/>
                </a:lnTo>
                <a:lnTo>
                  <a:pt x="1685" y="32"/>
                </a:lnTo>
                <a:lnTo>
                  <a:pt x="1615" y="53"/>
                </a:lnTo>
                <a:lnTo>
                  <a:pt x="1536" y="95"/>
                </a:lnTo>
                <a:lnTo>
                  <a:pt x="1467" y="136"/>
                </a:lnTo>
                <a:lnTo>
                  <a:pt x="1397" y="178"/>
                </a:lnTo>
                <a:lnTo>
                  <a:pt x="1348" y="240"/>
                </a:lnTo>
                <a:lnTo>
                  <a:pt x="1298" y="302"/>
                </a:lnTo>
                <a:lnTo>
                  <a:pt x="1259" y="375"/>
                </a:lnTo>
                <a:lnTo>
                  <a:pt x="1219" y="448"/>
                </a:lnTo>
                <a:lnTo>
                  <a:pt x="1209" y="531"/>
                </a:lnTo>
                <a:lnTo>
                  <a:pt x="1189" y="687"/>
                </a:lnTo>
                <a:lnTo>
                  <a:pt x="1179" y="843"/>
                </a:lnTo>
                <a:lnTo>
                  <a:pt x="1189" y="988"/>
                </a:lnTo>
                <a:lnTo>
                  <a:pt x="1199" y="1134"/>
                </a:lnTo>
                <a:lnTo>
                  <a:pt x="1219" y="1279"/>
                </a:lnTo>
                <a:lnTo>
                  <a:pt x="1249" y="1414"/>
                </a:lnTo>
                <a:lnTo>
                  <a:pt x="1318" y="1695"/>
                </a:lnTo>
                <a:lnTo>
                  <a:pt x="1407" y="1975"/>
                </a:lnTo>
                <a:lnTo>
                  <a:pt x="1506" y="2256"/>
                </a:lnTo>
                <a:lnTo>
                  <a:pt x="1595" y="2537"/>
                </a:lnTo>
                <a:lnTo>
                  <a:pt x="1685" y="2828"/>
                </a:lnTo>
                <a:lnTo>
                  <a:pt x="1704" y="2900"/>
                </a:lnTo>
                <a:lnTo>
                  <a:pt x="1070" y="3046"/>
                </a:lnTo>
                <a:lnTo>
                  <a:pt x="753" y="3129"/>
                </a:lnTo>
                <a:lnTo>
                  <a:pt x="436" y="3222"/>
                </a:lnTo>
                <a:lnTo>
                  <a:pt x="327" y="3274"/>
                </a:lnTo>
                <a:lnTo>
                  <a:pt x="228" y="3337"/>
                </a:lnTo>
                <a:lnTo>
                  <a:pt x="149" y="3420"/>
                </a:lnTo>
                <a:lnTo>
                  <a:pt x="89" y="3503"/>
                </a:lnTo>
                <a:lnTo>
                  <a:pt x="40" y="3607"/>
                </a:lnTo>
                <a:lnTo>
                  <a:pt x="10" y="3711"/>
                </a:lnTo>
                <a:lnTo>
                  <a:pt x="0" y="3815"/>
                </a:lnTo>
                <a:lnTo>
                  <a:pt x="10" y="3929"/>
                </a:lnTo>
                <a:lnTo>
                  <a:pt x="30" y="4033"/>
                </a:lnTo>
                <a:lnTo>
                  <a:pt x="69" y="4137"/>
                </a:lnTo>
                <a:lnTo>
                  <a:pt x="119" y="4230"/>
                </a:lnTo>
                <a:lnTo>
                  <a:pt x="188" y="4314"/>
                </a:lnTo>
                <a:lnTo>
                  <a:pt x="278" y="4376"/>
                </a:lnTo>
                <a:lnTo>
                  <a:pt x="367" y="4438"/>
                </a:lnTo>
                <a:lnTo>
                  <a:pt x="476" y="4469"/>
                </a:lnTo>
                <a:lnTo>
                  <a:pt x="605" y="4490"/>
                </a:lnTo>
                <a:lnTo>
                  <a:pt x="941" y="4490"/>
                </a:lnTo>
                <a:lnTo>
                  <a:pt x="1278" y="4469"/>
                </a:lnTo>
                <a:lnTo>
                  <a:pt x="1615" y="4428"/>
                </a:lnTo>
                <a:lnTo>
                  <a:pt x="1942" y="4376"/>
                </a:lnTo>
                <a:lnTo>
                  <a:pt x="1962" y="4688"/>
                </a:lnTo>
                <a:lnTo>
                  <a:pt x="1982" y="4999"/>
                </a:lnTo>
                <a:lnTo>
                  <a:pt x="1982" y="5311"/>
                </a:lnTo>
                <a:lnTo>
                  <a:pt x="1982" y="5623"/>
                </a:lnTo>
                <a:lnTo>
                  <a:pt x="1982" y="5716"/>
                </a:lnTo>
                <a:lnTo>
                  <a:pt x="1992" y="5800"/>
                </a:lnTo>
                <a:lnTo>
                  <a:pt x="2012" y="5883"/>
                </a:lnTo>
                <a:lnTo>
                  <a:pt x="2031" y="5955"/>
                </a:lnTo>
                <a:lnTo>
                  <a:pt x="2061" y="6028"/>
                </a:lnTo>
                <a:lnTo>
                  <a:pt x="2101" y="6091"/>
                </a:lnTo>
                <a:lnTo>
                  <a:pt x="2140" y="6143"/>
                </a:lnTo>
                <a:lnTo>
                  <a:pt x="2190" y="6194"/>
                </a:lnTo>
                <a:lnTo>
                  <a:pt x="2240" y="6236"/>
                </a:lnTo>
                <a:lnTo>
                  <a:pt x="2299" y="6278"/>
                </a:lnTo>
                <a:lnTo>
                  <a:pt x="2358" y="6309"/>
                </a:lnTo>
                <a:lnTo>
                  <a:pt x="2418" y="6340"/>
                </a:lnTo>
                <a:lnTo>
                  <a:pt x="2487" y="6350"/>
                </a:lnTo>
                <a:lnTo>
                  <a:pt x="2547" y="6371"/>
                </a:lnTo>
                <a:lnTo>
                  <a:pt x="2685" y="6382"/>
                </a:lnTo>
                <a:lnTo>
                  <a:pt x="2824" y="6371"/>
                </a:lnTo>
                <a:lnTo>
                  <a:pt x="2953" y="6330"/>
                </a:lnTo>
                <a:lnTo>
                  <a:pt x="3022" y="6298"/>
                </a:lnTo>
                <a:lnTo>
                  <a:pt x="3082" y="6267"/>
                </a:lnTo>
                <a:lnTo>
                  <a:pt x="3141" y="6226"/>
                </a:lnTo>
                <a:lnTo>
                  <a:pt x="3201" y="6184"/>
                </a:lnTo>
                <a:lnTo>
                  <a:pt x="3250" y="6132"/>
                </a:lnTo>
                <a:lnTo>
                  <a:pt x="3300" y="6080"/>
                </a:lnTo>
                <a:lnTo>
                  <a:pt x="3339" y="6018"/>
                </a:lnTo>
                <a:lnTo>
                  <a:pt x="3379" y="5955"/>
                </a:lnTo>
                <a:lnTo>
                  <a:pt x="3419" y="5883"/>
                </a:lnTo>
                <a:lnTo>
                  <a:pt x="3439" y="5800"/>
                </a:lnTo>
                <a:lnTo>
                  <a:pt x="3458" y="5716"/>
                </a:lnTo>
                <a:lnTo>
                  <a:pt x="3468" y="5623"/>
                </a:lnTo>
                <a:lnTo>
                  <a:pt x="3498" y="5207"/>
                </a:lnTo>
                <a:lnTo>
                  <a:pt x="3508" y="4802"/>
                </a:lnTo>
                <a:lnTo>
                  <a:pt x="3498" y="4386"/>
                </a:lnTo>
                <a:lnTo>
                  <a:pt x="3488" y="3981"/>
                </a:lnTo>
                <a:lnTo>
                  <a:pt x="4043" y="3784"/>
                </a:lnTo>
                <a:lnTo>
                  <a:pt x="4588" y="3576"/>
                </a:lnTo>
                <a:lnTo>
                  <a:pt x="4647" y="3545"/>
                </a:lnTo>
                <a:lnTo>
                  <a:pt x="4707" y="3513"/>
                </a:lnTo>
                <a:lnTo>
                  <a:pt x="4766" y="3472"/>
                </a:lnTo>
                <a:lnTo>
                  <a:pt x="4816" y="3430"/>
                </a:lnTo>
                <a:lnTo>
                  <a:pt x="4856" y="3389"/>
                </a:lnTo>
                <a:lnTo>
                  <a:pt x="4895" y="3337"/>
                </a:lnTo>
                <a:lnTo>
                  <a:pt x="4955" y="3233"/>
                </a:lnTo>
                <a:lnTo>
                  <a:pt x="4984" y="3119"/>
                </a:lnTo>
                <a:lnTo>
                  <a:pt x="5004" y="2994"/>
                </a:lnTo>
                <a:lnTo>
                  <a:pt x="5004" y="2880"/>
                </a:lnTo>
                <a:lnTo>
                  <a:pt x="4984" y="2765"/>
                </a:lnTo>
                <a:lnTo>
                  <a:pt x="4955" y="2651"/>
                </a:lnTo>
                <a:lnTo>
                  <a:pt x="4895" y="2557"/>
                </a:lnTo>
                <a:lnTo>
                  <a:pt x="4826" y="2464"/>
                </a:lnTo>
                <a:lnTo>
                  <a:pt x="4737" y="2391"/>
                </a:lnTo>
                <a:lnTo>
                  <a:pt x="4697" y="2370"/>
                </a:lnTo>
                <a:lnTo>
                  <a:pt x="4638" y="2339"/>
                </a:lnTo>
                <a:lnTo>
                  <a:pt x="4588" y="2329"/>
                </a:lnTo>
                <a:lnTo>
                  <a:pt x="4529" y="2308"/>
                </a:lnTo>
                <a:lnTo>
                  <a:pt x="4400" y="2308"/>
                </a:lnTo>
                <a:lnTo>
                  <a:pt x="4330" y="2318"/>
                </a:lnTo>
                <a:lnTo>
                  <a:pt x="4261" y="2339"/>
                </a:lnTo>
                <a:lnTo>
                  <a:pt x="3795" y="2453"/>
                </a:lnTo>
                <a:lnTo>
                  <a:pt x="3339" y="2557"/>
                </a:lnTo>
                <a:lnTo>
                  <a:pt x="3280" y="2214"/>
                </a:lnTo>
                <a:lnTo>
                  <a:pt x="3211" y="1872"/>
                </a:lnTo>
                <a:lnTo>
                  <a:pt x="3121" y="1518"/>
                </a:lnTo>
                <a:lnTo>
                  <a:pt x="3072" y="1352"/>
                </a:lnTo>
                <a:lnTo>
                  <a:pt x="3012" y="1186"/>
                </a:lnTo>
                <a:lnTo>
                  <a:pt x="2953" y="1019"/>
                </a:lnTo>
                <a:lnTo>
                  <a:pt x="2874" y="864"/>
                </a:lnTo>
                <a:lnTo>
                  <a:pt x="2794" y="718"/>
                </a:lnTo>
                <a:lnTo>
                  <a:pt x="2705" y="573"/>
                </a:lnTo>
                <a:lnTo>
                  <a:pt x="2596" y="437"/>
                </a:lnTo>
                <a:lnTo>
                  <a:pt x="2487" y="313"/>
                </a:lnTo>
                <a:lnTo>
                  <a:pt x="2368" y="198"/>
                </a:lnTo>
                <a:lnTo>
                  <a:pt x="2230" y="95"/>
                </a:lnTo>
                <a:lnTo>
                  <a:pt x="2160" y="63"/>
                </a:lnTo>
                <a:lnTo>
                  <a:pt x="2091" y="32"/>
                </a:lnTo>
                <a:lnTo>
                  <a:pt x="2012" y="11"/>
                </a:lnTo>
                <a:lnTo>
                  <a:pt x="19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+mn-lt"/>
            </a:endParaRPr>
          </a:p>
        </p:txBody>
      </p:sp>
      <p:sp>
        <p:nvSpPr>
          <p:cNvPr id="32" name="Google Shape;1191;p39"/>
          <p:cNvSpPr/>
          <p:nvPr/>
        </p:nvSpPr>
        <p:spPr>
          <a:xfrm>
            <a:off x="916871" y="3280263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3" name="Google Shape;1192;p39"/>
          <p:cNvSpPr/>
          <p:nvPr/>
        </p:nvSpPr>
        <p:spPr>
          <a:xfrm>
            <a:off x="916871" y="3769232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4" name="Google Shape;1191;p39"/>
          <p:cNvSpPr/>
          <p:nvPr/>
        </p:nvSpPr>
        <p:spPr>
          <a:xfrm>
            <a:off x="866027" y="4223353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5" name="Google Shape;1192;p39"/>
          <p:cNvSpPr/>
          <p:nvPr/>
        </p:nvSpPr>
        <p:spPr>
          <a:xfrm>
            <a:off x="866027" y="4712322"/>
            <a:ext cx="7004374" cy="36150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687039" y="19337"/>
            <a:ext cx="73623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Bài 5: Viết 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số liền trước, số liền sau của mỗi số :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2665 ; 2002 ; 1999 ; 9999 ; 6890.</a:t>
            </a:r>
          </a:p>
        </p:txBody>
      </p:sp>
      <p:sp>
        <p:nvSpPr>
          <p:cNvPr id="38" name="Text Box 107"/>
          <p:cNvSpPr txBox="1">
            <a:spLocks noChangeArrowheads="1"/>
          </p:cNvSpPr>
          <p:nvPr/>
        </p:nvSpPr>
        <p:spPr bwMode="auto">
          <a:xfrm>
            <a:off x="1017277" y="1808653"/>
            <a:ext cx="2269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Số liền trước</a:t>
            </a:r>
          </a:p>
        </p:txBody>
      </p:sp>
      <p:sp>
        <p:nvSpPr>
          <p:cNvPr id="39" name="Text Box 108"/>
          <p:cNvSpPr txBox="1">
            <a:spLocks noChangeArrowheads="1"/>
          </p:cNvSpPr>
          <p:nvPr/>
        </p:nvSpPr>
        <p:spPr bwMode="auto">
          <a:xfrm>
            <a:off x="3767483" y="1828109"/>
            <a:ext cx="1757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Số đã cho</a:t>
            </a:r>
          </a:p>
        </p:txBody>
      </p:sp>
      <p:sp>
        <p:nvSpPr>
          <p:cNvPr id="40" name="Text Box 109"/>
          <p:cNvSpPr txBox="1">
            <a:spLocks noChangeArrowheads="1"/>
          </p:cNvSpPr>
          <p:nvPr/>
        </p:nvSpPr>
        <p:spPr bwMode="auto">
          <a:xfrm>
            <a:off x="6061375" y="1857060"/>
            <a:ext cx="1830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Số liền sau</a:t>
            </a:r>
          </a:p>
        </p:txBody>
      </p:sp>
      <p:sp>
        <p:nvSpPr>
          <p:cNvPr id="41" name="Text Box 110"/>
          <p:cNvSpPr txBox="1">
            <a:spLocks noChangeArrowheads="1"/>
          </p:cNvSpPr>
          <p:nvPr/>
        </p:nvSpPr>
        <p:spPr bwMode="auto">
          <a:xfrm>
            <a:off x="4143975" y="2341463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2665</a:t>
            </a:r>
          </a:p>
        </p:txBody>
      </p:sp>
      <p:sp>
        <p:nvSpPr>
          <p:cNvPr id="42" name="Text Box 111"/>
          <p:cNvSpPr txBox="1">
            <a:spLocks noChangeArrowheads="1"/>
          </p:cNvSpPr>
          <p:nvPr/>
        </p:nvSpPr>
        <p:spPr bwMode="auto">
          <a:xfrm>
            <a:off x="4159359" y="2795536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2002</a:t>
            </a:r>
          </a:p>
        </p:txBody>
      </p:sp>
      <p:sp>
        <p:nvSpPr>
          <p:cNvPr id="43" name="Text Box 112"/>
          <p:cNvSpPr txBox="1">
            <a:spLocks noChangeArrowheads="1"/>
          </p:cNvSpPr>
          <p:nvPr/>
        </p:nvSpPr>
        <p:spPr bwMode="auto">
          <a:xfrm>
            <a:off x="4169534" y="3294524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1999</a:t>
            </a:r>
          </a:p>
        </p:txBody>
      </p:sp>
      <p:sp>
        <p:nvSpPr>
          <p:cNvPr id="44" name="Text Box 113"/>
          <p:cNvSpPr txBox="1">
            <a:spLocks noChangeArrowheads="1"/>
          </p:cNvSpPr>
          <p:nvPr/>
        </p:nvSpPr>
        <p:spPr bwMode="auto">
          <a:xfrm>
            <a:off x="4194705" y="3777509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9999</a:t>
            </a:r>
          </a:p>
        </p:txBody>
      </p:sp>
      <p:sp>
        <p:nvSpPr>
          <p:cNvPr id="45" name="Text Box 114"/>
          <p:cNvSpPr txBox="1">
            <a:spLocks noChangeArrowheads="1"/>
          </p:cNvSpPr>
          <p:nvPr/>
        </p:nvSpPr>
        <p:spPr bwMode="auto">
          <a:xfrm>
            <a:off x="4178023" y="4255038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6890</a:t>
            </a:r>
          </a:p>
        </p:txBody>
      </p:sp>
      <p:sp>
        <p:nvSpPr>
          <p:cNvPr id="46" name="Text Box 115"/>
          <p:cNvSpPr txBox="1">
            <a:spLocks noChangeArrowheads="1"/>
          </p:cNvSpPr>
          <p:nvPr/>
        </p:nvSpPr>
        <p:spPr bwMode="auto">
          <a:xfrm>
            <a:off x="1787441" y="2319276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2664</a:t>
            </a:r>
          </a:p>
        </p:txBody>
      </p:sp>
      <p:sp>
        <p:nvSpPr>
          <p:cNvPr id="47" name="Text Box 116"/>
          <p:cNvSpPr txBox="1">
            <a:spLocks noChangeArrowheads="1"/>
          </p:cNvSpPr>
          <p:nvPr/>
        </p:nvSpPr>
        <p:spPr bwMode="auto">
          <a:xfrm>
            <a:off x="1812343" y="2810884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2001</a:t>
            </a:r>
          </a:p>
        </p:txBody>
      </p:sp>
      <p:sp>
        <p:nvSpPr>
          <p:cNvPr id="48" name="Text Box 117"/>
          <p:cNvSpPr txBox="1">
            <a:spLocks noChangeArrowheads="1"/>
          </p:cNvSpPr>
          <p:nvPr/>
        </p:nvSpPr>
        <p:spPr bwMode="auto">
          <a:xfrm>
            <a:off x="1797819" y="3293872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1998</a:t>
            </a:r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1787441" y="3768248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9998</a:t>
            </a:r>
          </a:p>
        </p:txBody>
      </p:sp>
      <p:sp>
        <p:nvSpPr>
          <p:cNvPr id="50" name="Text Box 119"/>
          <p:cNvSpPr txBox="1">
            <a:spLocks noChangeArrowheads="1"/>
          </p:cNvSpPr>
          <p:nvPr/>
        </p:nvSpPr>
        <p:spPr bwMode="auto">
          <a:xfrm>
            <a:off x="1759910" y="4273546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6889</a:t>
            </a:r>
          </a:p>
        </p:txBody>
      </p:sp>
      <p:sp>
        <p:nvSpPr>
          <p:cNvPr id="51" name="Text Box 120"/>
          <p:cNvSpPr txBox="1">
            <a:spLocks noChangeArrowheads="1"/>
          </p:cNvSpPr>
          <p:nvPr/>
        </p:nvSpPr>
        <p:spPr bwMode="auto">
          <a:xfrm>
            <a:off x="6368341" y="2341204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2666</a:t>
            </a:r>
          </a:p>
        </p:txBody>
      </p:sp>
      <p:sp>
        <p:nvSpPr>
          <p:cNvPr id="52" name="Text Box 121"/>
          <p:cNvSpPr txBox="1">
            <a:spLocks noChangeArrowheads="1"/>
          </p:cNvSpPr>
          <p:nvPr/>
        </p:nvSpPr>
        <p:spPr bwMode="auto">
          <a:xfrm>
            <a:off x="6382129" y="2839991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2003</a:t>
            </a:r>
          </a:p>
        </p:txBody>
      </p:sp>
      <p:sp>
        <p:nvSpPr>
          <p:cNvPr id="53" name="Text Box 122"/>
          <p:cNvSpPr txBox="1">
            <a:spLocks noChangeArrowheads="1"/>
          </p:cNvSpPr>
          <p:nvPr/>
        </p:nvSpPr>
        <p:spPr bwMode="auto">
          <a:xfrm>
            <a:off x="6387349" y="3308217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2000</a:t>
            </a:r>
          </a:p>
        </p:txBody>
      </p:sp>
      <p:sp>
        <p:nvSpPr>
          <p:cNvPr id="54" name="Text Box 123"/>
          <p:cNvSpPr txBox="1">
            <a:spLocks noChangeArrowheads="1"/>
          </p:cNvSpPr>
          <p:nvPr/>
        </p:nvSpPr>
        <p:spPr bwMode="auto">
          <a:xfrm>
            <a:off x="6243850" y="3793373"/>
            <a:ext cx="13970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A50021"/>
                </a:solidFill>
                <a:latin typeface="+mn-lt"/>
              </a:rPr>
              <a:t>10 000</a:t>
            </a: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6382129" y="4273547"/>
            <a:ext cx="1068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+mn-lt"/>
              </a:rPr>
              <a:t>6891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686330" y="1873590"/>
            <a:ext cx="8311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Viết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tiếp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thích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hợp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vào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dưới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mỗi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vạch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vi-V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Line 3"/>
          <p:cNvSpPr>
            <a:spLocks noChangeShapeType="1"/>
          </p:cNvSpPr>
          <p:nvPr/>
        </p:nvSpPr>
        <p:spPr bwMode="auto">
          <a:xfrm flipV="1">
            <a:off x="773342" y="3020057"/>
            <a:ext cx="7763556" cy="94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47932" y="2797318"/>
            <a:ext cx="753870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b="1" dirty="0" smtClean="0"/>
              <a:t>I-------</a:t>
            </a:r>
            <a:r>
              <a:rPr lang="en-US" sz="2100" b="1" dirty="0"/>
              <a:t>I-------I-------I-------I-------I-------I-------I-------I-------</a:t>
            </a:r>
            <a:r>
              <a:rPr lang="en-US" sz="2100" b="1" dirty="0" smtClean="0"/>
              <a:t>I-------I</a:t>
            </a:r>
            <a:endParaRPr lang="vi-VN" sz="2100" b="1" dirty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78109" y="3205633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/>
              <a:t>9990</a:t>
            </a:r>
            <a:endParaRPr lang="vi-VN" sz="2100" dirty="0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678636" y="3922612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2100" dirty="0"/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1305512" y="3229500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/>
              <a:t>9991</a:t>
            </a:r>
            <a:endParaRPr lang="vi-VN" sz="2100" dirty="0"/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449020" y="322780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9994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4167959" y="3234919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002060"/>
                </a:solidFill>
              </a:rPr>
              <a:t>9995</a:t>
            </a:r>
            <a:endParaRPr lang="vi-VN" sz="2100" dirty="0">
              <a:solidFill>
                <a:srgbClr val="002060"/>
              </a:solidFill>
            </a:endParaRP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5535475" y="322780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9997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4841997" y="322780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9996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6209513" y="322156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9998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1992826" y="3234919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9992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2703209" y="3227806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9993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6892312" y="3229812"/>
            <a:ext cx="7809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>
                <a:solidFill>
                  <a:srgbClr val="FF0000"/>
                </a:solidFill>
              </a:rPr>
              <a:t>9999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7549167" y="3234919"/>
            <a:ext cx="10054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dirty="0" smtClean="0">
                <a:solidFill>
                  <a:srgbClr val="002060"/>
                </a:solidFill>
              </a:rPr>
              <a:t>10 000</a:t>
            </a:r>
            <a:endParaRPr lang="vi-VN" sz="2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57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hank 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64733" y="451952"/>
            <a:ext cx="7717500" cy="572700"/>
          </a:xfrm>
        </p:spPr>
        <p:txBody>
          <a:bodyPr/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Câu 1: 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4733" y="1360292"/>
            <a:ext cx="7717500" cy="211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8934</a:t>
            </a:r>
          </a:p>
          <a:p>
            <a:pPr marL="0" indent="0" algn="ctr"/>
            <a:endParaRPr lang="en-US" sz="36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hlinkClick r:id="rId3" action="ppaction://hlinksldjump"/>
              </a:rPr>
              <a:t>Tám nghìn chín trăm ba mươi tư</a:t>
            </a:r>
            <a:endParaRPr lang="en-US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15753" y="292625"/>
            <a:ext cx="1967629" cy="572700"/>
          </a:xfrm>
        </p:spPr>
        <p:txBody>
          <a:bodyPr/>
          <a:lstStyle/>
          <a:p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Câu 2: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86407" y="116633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Em hãy cho biết số gồm: </a:t>
            </a:r>
          </a:p>
          <a:p>
            <a:pPr marL="0" indent="0"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/>
            <a:endParaRPr lang="en-US" sz="2700" b="1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5400" b="1" dirty="0" smtClean="0">
                <a:latin typeface="+mn-lt"/>
                <a:cs typeface="Times New Roman" panose="02020603050405020304" pitchFamily="18" charset="0"/>
                <a:hlinkClick r:id="rId3" action="ppaction://hlinksldjump"/>
              </a:rPr>
              <a:t>3420</a:t>
            </a:r>
            <a:endParaRPr lang="en-US" sz="1035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4789" y="410388"/>
            <a:ext cx="7717500" cy="572700"/>
          </a:xfrm>
        </p:spPr>
        <p:txBody>
          <a:bodyPr/>
          <a:lstStyle/>
          <a:p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18454" y="1117838"/>
            <a:ext cx="8053835" cy="34164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 smtClean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Em hãy cho biết chữ số 4 trong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số 7741 thuộc hàng nào?</a:t>
            </a:r>
          </a:p>
          <a:p>
            <a:endParaRPr lang="en-US" sz="3000" b="1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3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hlinkClick r:id="rId3" action="ppaction://hlinksldjump"/>
              </a:rPr>
              <a:t>Hàng chục</a:t>
            </a:r>
            <a:endParaRPr lang="en-US" sz="33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4" name="Google Shape;1344;p47"/>
          <p:cNvGrpSpPr/>
          <p:nvPr/>
        </p:nvGrpSpPr>
        <p:grpSpPr>
          <a:xfrm>
            <a:off x="7672080" y="390561"/>
            <a:ext cx="575099" cy="595371"/>
            <a:chOff x="5095550" y="174725"/>
            <a:chExt cx="454480" cy="426759"/>
          </a:xfrm>
        </p:grpSpPr>
        <p:sp>
          <p:nvSpPr>
            <p:cNvPr id="1345" name="Google Shape;1345;p47"/>
            <p:cNvSpPr/>
            <p:nvPr/>
          </p:nvSpPr>
          <p:spPr>
            <a:xfrm>
              <a:off x="5251036" y="174725"/>
              <a:ext cx="298994" cy="351833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319147" y="259304"/>
              <a:ext cx="62601" cy="65023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377310" y="432302"/>
              <a:ext cx="67892" cy="48702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095550" y="293323"/>
              <a:ext cx="238517" cy="308161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516" y="390561"/>
            <a:ext cx="7717500" cy="572700"/>
          </a:xfrm>
        </p:spPr>
        <p:txBody>
          <a:bodyPr/>
          <a:lstStyle/>
          <a:p>
            <a:r>
              <a:rPr lang="en-US" sz="4000" dirty="0" smtClean="0">
                <a:latin typeface="+mn-lt"/>
                <a:cs typeface="Times New Roman" panose="02020603050405020304" pitchFamily="18" charset="0"/>
              </a:rPr>
              <a:t>Câu 4:</a:t>
            </a:r>
            <a:endParaRPr 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516" y="1098011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/>
            <a:endParaRPr lang="en-US" sz="36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hlinkClick r:id="rId3" action="ppaction://hlinksldjump"/>
              </a:rPr>
              <a:t>6533</a:t>
            </a:r>
            <a:endParaRPr lang="en-US" sz="36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8"/>
          <p:cNvSpPr/>
          <p:nvPr/>
        </p:nvSpPr>
        <p:spPr>
          <a:xfrm>
            <a:off x="5296505" y="745552"/>
            <a:ext cx="3276728" cy="1821332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8"/>
          <p:cNvSpPr/>
          <p:nvPr/>
        </p:nvSpPr>
        <p:spPr>
          <a:xfrm>
            <a:off x="163885" y="3322168"/>
            <a:ext cx="3276728" cy="1821332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rgbClr val="FFC6BB">
              <a:alpha val="53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48"/>
          <p:cNvSpPr/>
          <p:nvPr/>
        </p:nvSpPr>
        <p:spPr>
          <a:xfrm>
            <a:off x="5559932" y="3231605"/>
            <a:ext cx="3378099" cy="187771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48"/>
          <p:cNvSpPr/>
          <p:nvPr/>
        </p:nvSpPr>
        <p:spPr>
          <a:xfrm>
            <a:off x="-53773" y="440748"/>
            <a:ext cx="3378099" cy="187771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rgbClr val="9DDDD1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Picture 6" descr="Cách tạo hiệu ứng tiếng vỗ tay trong PowerPoint | Hình ảnh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100000" l="9375" r="9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7" r="8509"/>
          <a:stretch/>
        </p:blipFill>
        <p:spPr bwMode="auto">
          <a:xfrm>
            <a:off x="2938816" y="1471586"/>
            <a:ext cx="2826327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gón Tay Cái Lên Ngôi Sao-vector Misc-miễn Phí Vector Miễn Phí Tải V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3" y="254110"/>
            <a:ext cx="4029458" cy="27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21;p61"/>
          <p:cNvSpPr/>
          <p:nvPr/>
        </p:nvSpPr>
        <p:spPr>
          <a:xfrm rot="1449232">
            <a:off x="343931" y="257236"/>
            <a:ext cx="856544" cy="737057"/>
          </a:xfrm>
          <a:custGeom>
            <a:avLst/>
            <a:gdLst/>
            <a:ahLst/>
            <a:cxnLst/>
            <a:rect l="l" t="t" r="r" b="b"/>
            <a:pathLst>
              <a:path w="15402" h="14355" extrusionOk="0">
                <a:moveTo>
                  <a:pt x="8285" y="0"/>
                </a:moveTo>
                <a:cubicBezTo>
                  <a:pt x="6137" y="0"/>
                  <a:pt x="2992" y="1108"/>
                  <a:pt x="1661" y="4848"/>
                </a:cubicBezTo>
                <a:cubicBezTo>
                  <a:pt x="1" y="9517"/>
                  <a:pt x="2953" y="12531"/>
                  <a:pt x="5660" y="13885"/>
                </a:cubicBezTo>
                <a:cubicBezTo>
                  <a:pt x="6272" y="14191"/>
                  <a:pt x="7108" y="14355"/>
                  <a:pt x="8032" y="14355"/>
                </a:cubicBezTo>
                <a:cubicBezTo>
                  <a:pt x="11196" y="14355"/>
                  <a:pt x="15402" y="12438"/>
                  <a:pt x="15258" y="7755"/>
                </a:cubicBezTo>
                <a:lnTo>
                  <a:pt x="15258" y="7755"/>
                </a:lnTo>
                <a:cubicBezTo>
                  <a:pt x="15258" y="7755"/>
                  <a:pt x="14151" y="9142"/>
                  <a:pt x="13351" y="9976"/>
                </a:cubicBezTo>
                <a:cubicBezTo>
                  <a:pt x="12996" y="10346"/>
                  <a:pt x="12203" y="10489"/>
                  <a:pt x="11328" y="10489"/>
                </a:cubicBezTo>
                <a:cubicBezTo>
                  <a:pt x="10235" y="10489"/>
                  <a:pt x="9014" y="10264"/>
                  <a:pt x="8365" y="9976"/>
                </a:cubicBezTo>
                <a:cubicBezTo>
                  <a:pt x="7198" y="9455"/>
                  <a:pt x="5600" y="5971"/>
                  <a:pt x="5722" y="4422"/>
                </a:cubicBezTo>
                <a:cubicBezTo>
                  <a:pt x="5845" y="2872"/>
                  <a:pt x="7691" y="506"/>
                  <a:pt x="9660" y="182"/>
                </a:cubicBezTo>
                <a:cubicBezTo>
                  <a:pt x="9292" y="69"/>
                  <a:pt x="8819" y="0"/>
                  <a:pt x="82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1622;p61"/>
          <p:cNvGrpSpPr/>
          <p:nvPr/>
        </p:nvGrpSpPr>
        <p:grpSpPr>
          <a:xfrm rot="-800729">
            <a:off x="8078691" y="3636869"/>
            <a:ext cx="902513" cy="1516166"/>
            <a:chOff x="5959400" y="3791225"/>
            <a:chExt cx="391800" cy="658200"/>
          </a:xfrm>
        </p:grpSpPr>
        <p:sp>
          <p:nvSpPr>
            <p:cNvPr id="37" name="Google Shape;1623;p61"/>
            <p:cNvSpPr/>
            <p:nvPr/>
          </p:nvSpPr>
          <p:spPr>
            <a:xfrm>
              <a:off x="5995950" y="3842425"/>
              <a:ext cx="212025" cy="346525"/>
            </a:xfrm>
            <a:custGeom>
              <a:avLst/>
              <a:gdLst/>
              <a:ahLst/>
              <a:cxnLst/>
              <a:rect l="l" t="t" r="r" b="b"/>
              <a:pathLst>
                <a:path w="8481" h="13861" extrusionOk="0">
                  <a:moveTo>
                    <a:pt x="3647" y="0"/>
                  </a:moveTo>
                  <a:cubicBezTo>
                    <a:pt x="1362" y="0"/>
                    <a:pt x="654" y="3349"/>
                    <a:pt x="396" y="5065"/>
                  </a:cubicBezTo>
                  <a:cubicBezTo>
                    <a:pt x="1" y="7692"/>
                    <a:pt x="497" y="10926"/>
                    <a:pt x="2304" y="12966"/>
                  </a:cubicBezTo>
                  <a:cubicBezTo>
                    <a:pt x="2324" y="12989"/>
                    <a:pt x="2343" y="12998"/>
                    <a:pt x="2359" y="12998"/>
                  </a:cubicBezTo>
                  <a:cubicBezTo>
                    <a:pt x="2415" y="12998"/>
                    <a:pt x="2443" y="12889"/>
                    <a:pt x="2401" y="12829"/>
                  </a:cubicBezTo>
                  <a:cubicBezTo>
                    <a:pt x="1103" y="10935"/>
                    <a:pt x="515" y="8119"/>
                    <a:pt x="738" y="5855"/>
                  </a:cubicBezTo>
                  <a:cubicBezTo>
                    <a:pt x="845" y="4782"/>
                    <a:pt x="1029" y="3638"/>
                    <a:pt x="1395" y="2619"/>
                  </a:cubicBezTo>
                  <a:cubicBezTo>
                    <a:pt x="1804" y="1485"/>
                    <a:pt x="2775" y="468"/>
                    <a:pt x="3851" y="468"/>
                  </a:cubicBezTo>
                  <a:cubicBezTo>
                    <a:pt x="4306" y="468"/>
                    <a:pt x="4780" y="651"/>
                    <a:pt x="5238" y="1083"/>
                  </a:cubicBezTo>
                  <a:cubicBezTo>
                    <a:pt x="8480" y="4148"/>
                    <a:pt x="8307" y="10146"/>
                    <a:pt x="6221" y="13747"/>
                  </a:cubicBezTo>
                  <a:cubicBezTo>
                    <a:pt x="6203" y="13779"/>
                    <a:pt x="6220" y="13861"/>
                    <a:pt x="6258" y="13861"/>
                  </a:cubicBezTo>
                  <a:cubicBezTo>
                    <a:pt x="6266" y="13861"/>
                    <a:pt x="6275" y="13857"/>
                    <a:pt x="6284" y="13849"/>
                  </a:cubicBezTo>
                  <a:cubicBezTo>
                    <a:pt x="7099" y="13136"/>
                    <a:pt x="7478" y="11782"/>
                    <a:pt x="7699" y="10771"/>
                  </a:cubicBezTo>
                  <a:cubicBezTo>
                    <a:pt x="8024" y="9291"/>
                    <a:pt x="8039" y="7731"/>
                    <a:pt x="7909" y="6226"/>
                  </a:cubicBezTo>
                  <a:cubicBezTo>
                    <a:pt x="7780" y="4724"/>
                    <a:pt x="7388" y="3315"/>
                    <a:pt x="6535" y="2061"/>
                  </a:cubicBezTo>
                  <a:cubicBezTo>
                    <a:pt x="5962" y="1219"/>
                    <a:pt x="5175" y="236"/>
                    <a:pt x="4107" y="43"/>
                  </a:cubicBezTo>
                  <a:cubicBezTo>
                    <a:pt x="3947" y="14"/>
                    <a:pt x="3794" y="0"/>
                    <a:pt x="3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24;p61"/>
            <p:cNvSpPr/>
            <p:nvPr/>
          </p:nvSpPr>
          <p:spPr>
            <a:xfrm>
              <a:off x="6030350" y="3847250"/>
              <a:ext cx="57175" cy="328775"/>
            </a:xfrm>
            <a:custGeom>
              <a:avLst/>
              <a:gdLst/>
              <a:ahLst/>
              <a:cxnLst/>
              <a:rect l="l" t="t" r="r" b="b"/>
              <a:pathLst>
                <a:path w="2287" h="13151" extrusionOk="0">
                  <a:moveTo>
                    <a:pt x="2033" y="1"/>
                  </a:moveTo>
                  <a:cubicBezTo>
                    <a:pt x="2021" y="1"/>
                    <a:pt x="2008" y="7"/>
                    <a:pt x="1996" y="20"/>
                  </a:cubicBezTo>
                  <a:cubicBezTo>
                    <a:pt x="1225" y="821"/>
                    <a:pt x="837" y="2127"/>
                    <a:pt x="581" y="3186"/>
                  </a:cubicBezTo>
                  <a:cubicBezTo>
                    <a:pt x="305" y="4332"/>
                    <a:pt x="212" y="5558"/>
                    <a:pt x="228" y="6735"/>
                  </a:cubicBezTo>
                  <a:cubicBezTo>
                    <a:pt x="245" y="7998"/>
                    <a:pt x="551" y="9231"/>
                    <a:pt x="856" y="10449"/>
                  </a:cubicBezTo>
                  <a:cubicBezTo>
                    <a:pt x="1107" y="11450"/>
                    <a:pt x="1415" y="12375"/>
                    <a:pt x="2153" y="13120"/>
                  </a:cubicBezTo>
                  <a:cubicBezTo>
                    <a:pt x="2175" y="13142"/>
                    <a:pt x="2194" y="13151"/>
                    <a:pt x="2210" y="13151"/>
                  </a:cubicBezTo>
                  <a:cubicBezTo>
                    <a:pt x="2265" y="13151"/>
                    <a:pt x="2286" y="13049"/>
                    <a:pt x="2251" y="12990"/>
                  </a:cubicBezTo>
                  <a:cubicBezTo>
                    <a:pt x="58" y="9272"/>
                    <a:pt x="1" y="3942"/>
                    <a:pt x="2113" y="178"/>
                  </a:cubicBezTo>
                  <a:cubicBezTo>
                    <a:pt x="2141" y="128"/>
                    <a:pt x="2092" y="1"/>
                    <a:pt x="2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25;p61"/>
            <p:cNvSpPr/>
            <p:nvPr/>
          </p:nvSpPr>
          <p:spPr>
            <a:xfrm>
              <a:off x="6086875" y="3847725"/>
              <a:ext cx="73250" cy="325700"/>
            </a:xfrm>
            <a:custGeom>
              <a:avLst/>
              <a:gdLst/>
              <a:ahLst/>
              <a:cxnLst/>
              <a:rect l="l" t="t" r="r" b="b"/>
              <a:pathLst>
                <a:path w="2930" h="13028" extrusionOk="0">
                  <a:moveTo>
                    <a:pt x="80" y="1"/>
                  </a:moveTo>
                  <a:cubicBezTo>
                    <a:pt x="0" y="1"/>
                    <a:pt x="3" y="144"/>
                    <a:pt x="71" y="210"/>
                  </a:cubicBezTo>
                  <a:cubicBezTo>
                    <a:pt x="1788" y="1864"/>
                    <a:pt x="2210" y="4011"/>
                    <a:pt x="2348" y="6320"/>
                  </a:cubicBezTo>
                  <a:cubicBezTo>
                    <a:pt x="2488" y="8661"/>
                    <a:pt x="2210" y="10639"/>
                    <a:pt x="1449" y="12837"/>
                  </a:cubicBezTo>
                  <a:cubicBezTo>
                    <a:pt x="1424" y="12910"/>
                    <a:pt x="1501" y="13027"/>
                    <a:pt x="1569" y="13027"/>
                  </a:cubicBezTo>
                  <a:cubicBezTo>
                    <a:pt x="1591" y="13027"/>
                    <a:pt x="1613" y="13014"/>
                    <a:pt x="1629" y="12981"/>
                  </a:cubicBezTo>
                  <a:cubicBezTo>
                    <a:pt x="2773" y="10621"/>
                    <a:pt x="2930" y="8157"/>
                    <a:pt x="2674" y="5569"/>
                  </a:cubicBezTo>
                  <a:cubicBezTo>
                    <a:pt x="2470" y="3516"/>
                    <a:pt x="1998" y="1229"/>
                    <a:pt x="146" y="25"/>
                  </a:cubicBezTo>
                  <a:cubicBezTo>
                    <a:pt x="120" y="8"/>
                    <a:pt x="97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26;p61"/>
            <p:cNvSpPr/>
            <p:nvPr/>
          </p:nvSpPr>
          <p:spPr>
            <a:xfrm>
              <a:off x="6075600" y="3846575"/>
              <a:ext cx="29550" cy="341350"/>
            </a:xfrm>
            <a:custGeom>
              <a:avLst/>
              <a:gdLst/>
              <a:ahLst/>
              <a:cxnLst/>
              <a:rect l="l" t="t" r="r" b="b"/>
              <a:pathLst>
                <a:path w="1182" h="13654" extrusionOk="0">
                  <a:moveTo>
                    <a:pt x="340" y="0"/>
                  </a:moveTo>
                  <a:cubicBezTo>
                    <a:pt x="323" y="0"/>
                    <a:pt x="308" y="12"/>
                    <a:pt x="304" y="43"/>
                  </a:cubicBezTo>
                  <a:cubicBezTo>
                    <a:pt x="1" y="2234"/>
                    <a:pt x="392" y="4593"/>
                    <a:pt x="432" y="6800"/>
                  </a:cubicBezTo>
                  <a:cubicBezTo>
                    <a:pt x="472" y="9040"/>
                    <a:pt x="471" y="11304"/>
                    <a:pt x="844" y="13520"/>
                  </a:cubicBezTo>
                  <a:cubicBezTo>
                    <a:pt x="853" y="13575"/>
                    <a:pt x="927" y="13653"/>
                    <a:pt x="980" y="13653"/>
                  </a:cubicBezTo>
                  <a:cubicBezTo>
                    <a:pt x="1006" y="13653"/>
                    <a:pt x="1027" y="13635"/>
                    <a:pt x="1033" y="13585"/>
                  </a:cubicBezTo>
                  <a:cubicBezTo>
                    <a:pt x="1181" y="12433"/>
                    <a:pt x="943" y="11268"/>
                    <a:pt x="886" y="10113"/>
                  </a:cubicBezTo>
                  <a:cubicBezTo>
                    <a:pt x="829" y="8952"/>
                    <a:pt x="828" y="7790"/>
                    <a:pt x="798" y="6628"/>
                  </a:cubicBezTo>
                  <a:cubicBezTo>
                    <a:pt x="743" y="4460"/>
                    <a:pt x="695" y="2216"/>
                    <a:pt x="406" y="67"/>
                  </a:cubicBezTo>
                  <a:cubicBezTo>
                    <a:pt x="402" y="33"/>
                    <a:pt x="368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27;p61"/>
            <p:cNvSpPr/>
            <p:nvPr/>
          </p:nvSpPr>
          <p:spPr>
            <a:xfrm>
              <a:off x="6158625" y="3991100"/>
              <a:ext cx="192575" cy="199000"/>
            </a:xfrm>
            <a:custGeom>
              <a:avLst/>
              <a:gdLst/>
              <a:ahLst/>
              <a:cxnLst/>
              <a:rect l="l" t="t" r="r" b="b"/>
              <a:pathLst>
                <a:path w="7703" h="7960" extrusionOk="0">
                  <a:moveTo>
                    <a:pt x="7346" y="1"/>
                  </a:moveTo>
                  <a:cubicBezTo>
                    <a:pt x="7322" y="1"/>
                    <a:pt x="7298" y="29"/>
                    <a:pt x="7298" y="67"/>
                  </a:cubicBezTo>
                  <a:cubicBezTo>
                    <a:pt x="7301" y="1521"/>
                    <a:pt x="5887" y="3511"/>
                    <a:pt x="4934" y="4531"/>
                  </a:cubicBezTo>
                  <a:cubicBezTo>
                    <a:pt x="3677" y="5876"/>
                    <a:pt x="1937" y="7243"/>
                    <a:pt x="139" y="7703"/>
                  </a:cubicBezTo>
                  <a:cubicBezTo>
                    <a:pt x="0" y="7738"/>
                    <a:pt x="118" y="7959"/>
                    <a:pt x="242" y="7959"/>
                  </a:cubicBezTo>
                  <a:cubicBezTo>
                    <a:pt x="249" y="7959"/>
                    <a:pt x="256" y="7959"/>
                    <a:pt x="263" y="7957"/>
                  </a:cubicBezTo>
                  <a:cubicBezTo>
                    <a:pt x="2217" y="7523"/>
                    <a:pt x="4247" y="5865"/>
                    <a:pt x="5485" y="4349"/>
                  </a:cubicBezTo>
                  <a:cubicBezTo>
                    <a:pt x="6291" y="3364"/>
                    <a:pt x="7702" y="1407"/>
                    <a:pt x="7384" y="44"/>
                  </a:cubicBezTo>
                  <a:cubicBezTo>
                    <a:pt x="7377" y="13"/>
                    <a:pt x="7361" y="1"/>
                    <a:pt x="7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28;p61"/>
            <p:cNvSpPr/>
            <p:nvPr/>
          </p:nvSpPr>
          <p:spPr>
            <a:xfrm>
              <a:off x="6167650" y="3992325"/>
              <a:ext cx="177900" cy="165000"/>
            </a:xfrm>
            <a:custGeom>
              <a:avLst/>
              <a:gdLst/>
              <a:ahLst/>
              <a:cxnLst/>
              <a:rect l="l" t="t" r="r" b="b"/>
              <a:pathLst>
                <a:path w="7116" h="6600" extrusionOk="0">
                  <a:moveTo>
                    <a:pt x="7095" y="0"/>
                  </a:moveTo>
                  <a:cubicBezTo>
                    <a:pt x="7093" y="0"/>
                    <a:pt x="7091" y="1"/>
                    <a:pt x="7088" y="2"/>
                  </a:cubicBezTo>
                  <a:cubicBezTo>
                    <a:pt x="5726" y="537"/>
                    <a:pt x="4407" y="1932"/>
                    <a:pt x="3350" y="2918"/>
                  </a:cubicBezTo>
                  <a:cubicBezTo>
                    <a:pt x="2234" y="3960"/>
                    <a:pt x="734" y="5121"/>
                    <a:pt x="18" y="6486"/>
                  </a:cubicBezTo>
                  <a:cubicBezTo>
                    <a:pt x="1" y="6519"/>
                    <a:pt x="16" y="6600"/>
                    <a:pt x="55" y="6600"/>
                  </a:cubicBezTo>
                  <a:cubicBezTo>
                    <a:pt x="62" y="6600"/>
                    <a:pt x="71" y="6596"/>
                    <a:pt x="81" y="6589"/>
                  </a:cubicBezTo>
                  <a:cubicBezTo>
                    <a:pt x="636" y="6150"/>
                    <a:pt x="1075" y="5510"/>
                    <a:pt x="1588" y="5012"/>
                  </a:cubicBezTo>
                  <a:cubicBezTo>
                    <a:pt x="2229" y="4390"/>
                    <a:pt x="2857" y="3755"/>
                    <a:pt x="3506" y="3144"/>
                  </a:cubicBezTo>
                  <a:cubicBezTo>
                    <a:pt x="4647" y="2069"/>
                    <a:pt x="6036" y="1200"/>
                    <a:pt x="7098" y="58"/>
                  </a:cubicBezTo>
                  <a:cubicBezTo>
                    <a:pt x="7107" y="49"/>
                    <a:pt x="7115" y="0"/>
                    <a:pt x="7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29;p61"/>
            <p:cNvSpPr/>
            <p:nvPr/>
          </p:nvSpPr>
          <p:spPr>
            <a:xfrm>
              <a:off x="6016350" y="3791225"/>
              <a:ext cx="75050" cy="75500"/>
            </a:xfrm>
            <a:custGeom>
              <a:avLst/>
              <a:gdLst/>
              <a:ahLst/>
              <a:cxnLst/>
              <a:rect l="l" t="t" r="r" b="b"/>
              <a:pathLst>
                <a:path w="3002" h="3020" extrusionOk="0">
                  <a:moveTo>
                    <a:pt x="2063" y="1"/>
                  </a:moveTo>
                  <a:cubicBezTo>
                    <a:pt x="1924" y="1"/>
                    <a:pt x="1787" y="88"/>
                    <a:pt x="1704" y="205"/>
                  </a:cubicBezTo>
                  <a:cubicBezTo>
                    <a:pt x="1604" y="346"/>
                    <a:pt x="1566" y="520"/>
                    <a:pt x="1529" y="687"/>
                  </a:cubicBezTo>
                  <a:cubicBezTo>
                    <a:pt x="1365" y="443"/>
                    <a:pt x="1161" y="173"/>
                    <a:pt x="869" y="148"/>
                  </a:cubicBezTo>
                  <a:cubicBezTo>
                    <a:pt x="855" y="146"/>
                    <a:pt x="842" y="146"/>
                    <a:pt x="828" y="146"/>
                  </a:cubicBezTo>
                  <a:cubicBezTo>
                    <a:pt x="765" y="146"/>
                    <a:pt x="703" y="160"/>
                    <a:pt x="653" y="196"/>
                  </a:cubicBezTo>
                  <a:cubicBezTo>
                    <a:pt x="594" y="237"/>
                    <a:pt x="558" y="304"/>
                    <a:pt x="537" y="371"/>
                  </a:cubicBezTo>
                  <a:cubicBezTo>
                    <a:pt x="444" y="671"/>
                    <a:pt x="599" y="979"/>
                    <a:pt x="887" y="1098"/>
                  </a:cubicBezTo>
                  <a:cubicBezTo>
                    <a:pt x="880" y="1099"/>
                    <a:pt x="873" y="1099"/>
                    <a:pt x="866" y="1099"/>
                  </a:cubicBezTo>
                  <a:cubicBezTo>
                    <a:pt x="752" y="1099"/>
                    <a:pt x="641" y="1082"/>
                    <a:pt x="527" y="1080"/>
                  </a:cubicBezTo>
                  <a:cubicBezTo>
                    <a:pt x="516" y="1080"/>
                    <a:pt x="505" y="1080"/>
                    <a:pt x="494" y="1080"/>
                  </a:cubicBezTo>
                  <a:cubicBezTo>
                    <a:pt x="385" y="1080"/>
                    <a:pt x="274" y="1096"/>
                    <a:pt x="181" y="1152"/>
                  </a:cubicBezTo>
                  <a:cubicBezTo>
                    <a:pt x="77" y="1213"/>
                    <a:pt x="0" y="1329"/>
                    <a:pt x="15" y="1449"/>
                  </a:cubicBezTo>
                  <a:cubicBezTo>
                    <a:pt x="34" y="1593"/>
                    <a:pt x="174" y="1691"/>
                    <a:pt x="309" y="1745"/>
                  </a:cubicBezTo>
                  <a:cubicBezTo>
                    <a:pt x="455" y="1803"/>
                    <a:pt x="613" y="1833"/>
                    <a:pt x="770" y="1833"/>
                  </a:cubicBezTo>
                  <a:cubicBezTo>
                    <a:pt x="800" y="1833"/>
                    <a:pt x="830" y="1832"/>
                    <a:pt x="859" y="1830"/>
                  </a:cubicBezTo>
                  <a:lnTo>
                    <a:pt x="859" y="1830"/>
                  </a:lnTo>
                  <a:cubicBezTo>
                    <a:pt x="794" y="2066"/>
                    <a:pt x="807" y="2273"/>
                    <a:pt x="919" y="2493"/>
                  </a:cubicBezTo>
                  <a:cubicBezTo>
                    <a:pt x="963" y="2578"/>
                    <a:pt x="1014" y="2660"/>
                    <a:pt x="1083" y="2726"/>
                  </a:cubicBezTo>
                  <a:cubicBezTo>
                    <a:pt x="1114" y="2756"/>
                    <a:pt x="1149" y="2786"/>
                    <a:pt x="1187" y="2812"/>
                  </a:cubicBezTo>
                  <a:cubicBezTo>
                    <a:pt x="1366" y="2943"/>
                    <a:pt x="1598" y="3019"/>
                    <a:pt x="1825" y="3019"/>
                  </a:cubicBezTo>
                  <a:cubicBezTo>
                    <a:pt x="1942" y="3019"/>
                    <a:pt x="2058" y="2999"/>
                    <a:pt x="2165" y="2956"/>
                  </a:cubicBezTo>
                  <a:cubicBezTo>
                    <a:pt x="2366" y="2873"/>
                    <a:pt x="2534" y="2724"/>
                    <a:pt x="2660" y="2548"/>
                  </a:cubicBezTo>
                  <a:cubicBezTo>
                    <a:pt x="3001" y="2071"/>
                    <a:pt x="2835" y="1196"/>
                    <a:pt x="2233" y="994"/>
                  </a:cubicBezTo>
                  <a:cubicBezTo>
                    <a:pt x="2303" y="817"/>
                    <a:pt x="2412" y="663"/>
                    <a:pt x="2424" y="465"/>
                  </a:cubicBezTo>
                  <a:cubicBezTo>
                    <a:pt x="2433" y="274"/>
                    <a:pt x="2332" y="63"/>
                    <a:pt x="2148" y="12"/>
                  </a:cubicBezTo>
                  <a:cubicBezTo>
                    <a:pt x="2120" y="4"/>
                    <a:pt x="2091" y="1"/>
                    <a:pt x="2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30;p61"/>
            <p:cNvSpPr/>
            <p:nvPr/>
          </p:nvSpPr>
          <p:spPr>
            <a:xfrm>
              <a:off x="5959400" y="4149375"/>
              <a:ext cx="335700" cy="130575"/>
            </a:xfrm>
            <a:custGeom>
              <a:avLst/>
              <a:gdLst/>
              <a:ahLst/>
              <a:cxnLst/>
              <a:rect l="l" t="t" r="r" b="b"/>
              <a:pathLst>
                <a:path w="13428" h="5223" extrusionOk="0">
                  <a:moveTo>
                    <a:pt x="1329" y="0"/>
                  </a:moveTo>
                  <a:cubicBezTo>
                    <a:pt x="986" y="0"/>
                    <a:pt x="619" y="41"/>
                    <a:pt x="399" y="297"/>
                  </a:cubicBezTo>
                  <a:cubicBezTo>
                    <a:pt x="120" y="623"/>
                    <a:pt x="1" y="1360"/>
                    <a:pt x="75" y="1765"/>
                  </a:cubicBezTo>
                  <a:cubicBezTo>
                    <a:pt x="235" y="2630"/>
                    <a:pt x="1511" y="2408"/>
                    <a:pt x="2178" y="2513"/>
                  </a:cubicBezTo>
                  <a:cubicBezTo>
                    <a:pt x="3244" y="2678"/>
                    <a:pt x="4304" y="2886"/>
                    <a:pt x="5354" y="3135"/>
                  </a:cubicBezTo>
                  <a:cubicBezTo>
                    <a:pt x="7378" y="3615"/>
                    <a:pt x="9366" y="4248"/>
                    <a:pt x="11295" y="5029"/>
                  </a:cubicBezTo>
                  <a:cubicBezTo>
                    <a:pt x="11530" y="5124"/>
                    <a:pt x="11774" y="5223"/>
                    <a:pt x="12026" y="5223"/>
                  </a:cubicBezTo>
                  <a:cubicBezTo>
                    <a:pt x="12051" y="5223"/>
                    <a:pt x="12076" y="5222"/>
                    <a:pt x="12101" y="5220"/>
                  </a:cubicBezTo>
                  <a:cubicBezTo>
                    <a:pt x="12778" y="5166"/>
                    <a:pt x="13136" y="4411"/>
                    <a:pt x="13357" y="3768"/>
                  </a:cubicBezTo>
                  <a:cubicBezTo>
                    <a:pt x="13394" y="3664"/>
                    <a:pt x="13428" y="3544"/>
                    <a:pt x="13377" y="3445"/>
                  </a:cubicBezTo>
                  <a:cubicBezTo>
                    <a:pt x="13343" y="3378"/>
                    <a:pt x="13275" y="3336"/>
                    <a:pt x="13211" y="3297"/>
                  </a:cubicBezTo>
                  <a:cubicBezTo>
                    <a:pt x="9706" y="1201"/>
                    <a:pt x="5502" y="80"/>
                    <a:pt x="1426" y="1"/>
                  </a:cubicBezTo>
                  <a:cubicBezTo>
                    <a:pt x="1394" y="0"/>
                    <a:pt x="1362" y="0"/>
                    <a:pt x="1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31;p61"/>
            <p:cNvSpPr/>
            <p:nvPr/>
          </p:nvSpPr>
          <p:spPr>
            <a:xfrm>
              <a:off x="5969225" y="4224425"/>
              <a:ext cx="281925" cy="225000"/>
            </a:xfrm>
            <a:custGeom>
              <a:avLst/>
              <a:gdLst/>
              <a:ahLst/>
              <a:cxnLst/>
              <a:rect l="l" t="t" r="r" b="b"/>
              <a:pathLst>
                <a:path w="11277" h="9000" extrusionOk="0">
                  <a:moveTo>
                    <a:pt x="775" y="1"/>
                  </a:moveTo>
                  <a:cubicBezTo>
                    <a:pt x="626" y="1"/>
                    <a:pt x="464" y="19"/>
                    <a:pt x="377" y="144"/>
                  </a:cubicBezTo>
                  <a:cubicBezTo>
                    <a:pt x="314" y="233"/>
                    <a:pt x="300" y="347"/>
                    <a:pt x="288" y="455"/>
                  </a:cubicBezTo>
                  <a:cubicBezTo>
                    <a:pt x="150" y="1668"/>
                    <a:pt x="112" y="2877"/>
                    <a:pt x="83" y="4094"/>
                  </a:cubicBezTo>
                  <a:cubicBezTo>
                    <a:pt x="73" y="4537"/>
                    <a:pt x="68" y="4978"/>
                    <a:pt x="71" y="5420"/>
                  </a:cubicBezTo>
                  <a:cubicBezTo>
                    <a:pt x="72" y="5590"/>
                    <a:pt x="41" y="5732"/>
                    <a:pt x="24" y="5897"/>
                  </a:cubicBezTo>
                  <a:cubicBezTo>
                    <a:pt x="1" y="6100"/>
                    <a:pt x="48" y="6334"/>
                    <a:pt x="74" y="6536"/>
                  </a:cubicBezTo>
                  <a:cubicBezTo>
                    <a:pt x="94" y="6692"/>
                    <a:pt x="121" y="6856"/>
                    <a:pt x="217" y="6982"/>
                  </a:cubicBezTo>
                  <a:cubicBezTo>
                    <a:pt x="322" y="7121"/>
                    <a:pt x="492" y="7192"/>
                    <a:pt x="655" y="7254"/>
                  </a:cubicBezTo>
                  <a:cubicBezTo>
                    <a:pt x="1391" y="7537"/>
                    <a:pt x="2144" y="7762"/>
                    <a:pt x="2903" y="7966"/>
                  </a:cubicBezTo>
                  <a:cubicBezTo>
                    <a:pt x="3827" y="8214"/>
                    <a:pt x="4762" y="8430"/>
                    <a:pt x="5688" y="8677"/>
                  </a:cubicBezTo>
                  <a:cubicBezTo>
                    <a:pt x="6176" y="8807"/>
                    <a:pt x="6762" y="9000"/>
                    <a:pt x="7311" y="9000"/>
                  </a:cubicBezTo>
                  <a:cubicBezTo>
                    <a:pt x="7695" y="9000"/>
                    <a:pt x="8060" y="8906"/>
                    <a:pt x="8359" y="8630"/>
                  </a:cubicBezTo>
                  <a:cubicBezTo>
                    <a:pt x="8681" y="8334"/>
                    <a:pt x="8875" y="7927"/>
                    <a:pt x="9061" y="7532"/>
                  </a:cubicBezTo>
                  <a:lnTo>
                    <a:pt x="10186" y="5145"/>
                  </a:lnTo>
                  <a:cubicBezTo>
                    <a:pt x="10373" y="4748"/>
                    <a:pt x="10560" y="4349"/>
                    <a:pt x="10747" y="3952"/>
                  </a:cubicBezTo>
                  <a:cubicBezTo>
                    <a:pt x="10914" y="3597"/>
                    <a:pt x="11111" y="3248"/>
                    <a:pt x="11254" y="2884"/>
                  </a:cubicBezTo>
                  <a:cubicBezTo>
                    <a:pt x="11266" y="2854"/>
                    <a:pt x="11277" y="2821"/>
                    <a:pt x="11265" y="2790"/>
                  </a:cubicBezTo>
                  <a:cubicBezTo>
                    <a:pt x="11256" y="2765"/>
                    <a:pt x="11232" y="2748"/>
                    <a:pt x="11209" y="2734"/>
                  </a:cubicBezTo>
                  <a:cubicBezTo>
                    <a:pt x="10806" y="2471"/>
                    <a:pt x="10347" y="2304"/>
                    <a:pt x="9895" y="2140"/>
                  </a:cubicBezTo>
                  <a:cubicBezTo>
                    <a:pt x="9236" y="1902"/>
                    <a:pt x="8618" y="1603"/>
                    <a:pt x="7954" y="1377"/>
                  </a:cubicBezTo>
                  <a:cubicBezTo>
                    <a:pt x="7282" y="1149"/>
                    <a:pt x="6596" y="961"/>
                    <a:pt x="5904" y="805"/>
                  </a:cubicBezTo>
                  <a:cubicBezTo>
                    <a:pt x="5015" y="604"/>
                    <a:pt x="4124" y="404"/>
                    <a:pt x="3223" y="264"/>
                  </a:cubicBezTo>
                  <a:cubicBezTo>
                    <a:pt x="2720" y="186"/>
                    <a:pt x="2217" y="103"/>
                    <a:pt x="1711" y="53"/>
                  </a:cubicBezTo>
                  <a:cubicBezTo>
                    <a:pt x="1447" y="26"/>
                    <a:pt x="1181" y="8"/>
                    <a:pt x="915" y="4"/>
                  </a:cubicBezTo>
                  <a:cubicBezTo>
                    <a:pt x="872" y="3"/>
                    <a:pt x="824" y="1"/>
                    <a:pt x="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Que kẹo mú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0"/>
            <a:ext cx="557645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Ngón Tay Cái Lên Ngôi Sao-vector Misc-miễn Phí Vector Miễn Phí Tải V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15" y="1551709"/>
            <a:ext cx="2584644" cy="17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gón Tay Cái Lên Ngôi Sao-vector Misc-miễn Phí Vector Miễn Phí Tải V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59" y="1551709"/>
            <a:ext cx="2584644" cy="17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32FD1D-3B8F-432B-B142-24104B42C070}"/>
</file>

<file path=customXml/itemProps2.xml><?xml version="1.0" encoding="utf-8"?>
<ds:datastoreItem xmlns:ds="http://schemas.openxmlformats.org/officeDocument/2006/customXml" ds:itemID="{4FE29E8D-2AC5-4A27-A329-354CC6449286}"/>
</file>

<file path=customXml/itemProps3.xml><?xml version="1.0" encoding="utf-8"?>
<ds:datastoreItem xmlns:ds="http://schemas.openxmlformats.org/officeDocument/2006/customXml" ds:itemID="{3DCAAFAD-27CE-4FD3-BF24-A621F8C66B8D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507</Words>
  <Application>Microsoft Office PowerPoint</Application>
  <PresentationFormat>On-screen Show (16:9)</PresentationFormat>
  <Paragraphs>143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Didact Gothic</vt:lpstr>
      <vt:lpstr>HLT bauserif</vt:lpstr>
      <vt:lpstr>Amatic SC</vt:lpstr>
      <vt:lpstr>Times New Roman</vt:lpstr>
      <vt:lpstr>Arial</vt:lpstr>
      <vt:lpstr>Giant Doodles Newsletter by Slidesgo</vt:lpstr>
      <vt:lpstr>PowerPoint Presentation</vt:lpstr>
      <vt:lpstr>Câu 1: </vt:lpstr>
      <vt:lpstr>Câu 2:</vt:lpstr>
      <vt:lpstr>Câu 3:</vt:lpstr>
      <vt:lpstr>Câu 4:</vt:lpstr>
      <vt:lpstr>PowerPoint Presentation</vt:lpstr>
      <vt:lpstr>PowerPoint Presentation</vt:lpstr>
      <vt:lpstr>PowerPoint Presentation</vt:lpstr>
      <vt:lpstr>PowerPoint Presentation</vt:lpstr>
      <vt:lpstr>Toán Số 10 000 –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Số 10 000 – Luyện tập</dc:title>
  <cp:lastModifiedBy>Phạm Thị Hạnh</cp:lastModifiedBy>
  <cp:revision>13</cp:revision>
  <dcterms:modified xsi:type="dcterms:W3CDTF">2021-12-30T15:51:16Z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