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14"/>
  </p:notesMasterIdLst>
  <p:sldIdLst>
    <p:sldId id="257" r:id="rId2"/>
    <p:sldId id="256" r:id="rId3"/>
    <p:sldId id="258" r:id="rId4"/>
    <p:sldId id="262" r:id="rId5"/>
    <p:sldId id="259" r:id="rId6"/>
    <p:sldId id="260" r:id="rId7"/>
    <p:sldId id="263" r:id="rId8"/>
    <p:sldId id="264" r:id="rId9"/>
    <p:sldId id="265" r:id="rId10"/>
    <p:sldId id="261" r:id="rId11"/>
    <p:sldId id="286" r:id="rId12"/>
    <p:sldId id="285" r:id="rId13"/>
  </p:sldIdLst>
  <p:sldSz cx="9144000" cy="5143500" type="screen16x9"/>
  <p:notesSz cx="6858000" cy="9144000"/>
  <p:embeddedFontLst>
    <p:embeddedFont>
      <p:font typeface="LNTH-Elsie" panose="02000000000000000000" pitchFamily="2" charset="0"/>
      <p:regular r:id="rId15"/>
    </p:embeddedFont>
    <p:embeddedFont>
      <p:font typeface="Jua" panose="020B0604020202020204" charset="-127"/>
      <p:regular r:id="rId16"/>
    </p:embeddedFont>
    <p:embeddedFont>
      <p:font typeface="Bahnschrift" panose="020B0502040204020203" pitchFamily="34" charset="0"/>
      <p:regular r:id="rId17"/>
      <p:bold r:id="rId18"/>
    </p:embeddedFont>
    <p:embeddedFont>
      <p:font typeface="Wingdings 2" panose="05020102010507070707" pitchFamily="18" charset="2"/>
      <p:regular r:id="rId19"/>
    </p:embeddedFont>
    <p:embeddedFont>
      <p:font typeface="Quicksand Medium" panose="020B0604020202020204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54ED02C-4F3B-4B16-A646-F19ADC112A85}">
  <a:tblStyle styleId="{654ED02C-4F3B-4B16-A646-F19ADC112A8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0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898feb88a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898feb88a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2" name="Google Shape;2032;gb0ac4e247a_6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3" name="Google Shape;2033;gb0ac4e247a_6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- GV click vào</a:t>
            </a:r>
            <a:r>
              <a:rPr lang="en-US" b="1" baseline="0" dirty="0" smtClean="0"/>
              <a:t> hình ảnh 1 quả bất kì để hiện đáp án. Gọi HS trả lời.</a:t>
            </a:r>
          </a:p>
          <a:p>
            <a:r>
              <a:rPr lang="en-US" b="1" baseline="0" dirty="0" smtClean="0"/>
              <a:t>Sau khi HS trả lời xong, GV click vào dòng chữ: “Em chọn quả nào? “ để chọn hình ảnh tiếp theo.</a:t>
            </a:r>
          </a:p>
          <a:p>
            <a:r>
              <a:rPr lang="en-US" b="1" baseline="0" dirty="0" smtClean="0"/>
              <a:t>Tương tự đến hết 6 ảnh.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783966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7" name="Google Shape;4767;gb0babbdd12_1_20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8" name="Google Shape;4768;gb0babbdd12_1_20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Google Shape;17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8" name="Google Shape;17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gad73ba19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0" name="Google Shape;1740;gad73ba199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7" name="Google Shape;2327;gb0ac4e247a_6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8" name="Google Shape;2328;gb0ac4e247a_6_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898feb88a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898feb88a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8" name="Google Shape;1788;gaf72e47015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9" name="Google Shape;1789;gaf72e47015_0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3" name="Google Shape;2353;gb1378da4db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4" name="Google Shape;2354;gb1378da4db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4" name="Google Shape;2504;gb0ac4e247a_6_26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5" name="Google Shape;2505;gb0ac4e247a_6_26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" name="Google Shape;2652;gb0ac4e247a_6_28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3" name="Google Shape;2653;gb0ac4e247a_6_28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12" name="Google Shape;12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15" name="Google Shape;15;p2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18" name="Google Shape;18;p2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21" name="Google Shape;21;p2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23;p2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24" name="Google Shape;24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27" name="Google Shape;27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9;p2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>
            <a:off x="967700" y="1345750"/>
            <a:ext cx="7208700" cy="19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400"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84" name="Google Shape;84;p2"/>
          <p:cNvSpPr txBox="1">
            <a:spLocks noGrp="1"/>
          </p:cNvSpPr>
          <p:nvPr>
            <p:ph type="subTitle" idx="1"/>
          </p:nvPr>
        </p:nvSpPr>
        <p:spPr>
          <a:xfrm>
            <a:off x="1138725" y="3114175"/>
            <a:ext cx="68667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2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grpSp>
        <p:nvGrpSpPr>
          <p:cNvPr id="85" name="Google Shape;85;p2"/>
          <p:cNvGrpSpPr/>
          <p:nvPr/>
        </p:nvGrpSpPr>
        <p:grpSpPr>
          <a:xfrm>
            <a:off x="7480525" y="1448400"/>
            <a:ext cx="444275" cy="398525"/>
            <a:chOff x="2495125" y="2142250"/>
            <a:chExt cx="444275" cy="398525"/>
          </a:xfrm>
        </p:grpSpPr>
        <p:sp>
          <p:nvSpPr>
            <p:cNvPr id="86" name="Google Shape;86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88;p2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89" name="Google Shape;8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99;p2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00" name="Google Shape;100;p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102;p2"/>
          <p:cNvSpPr/>
          <p:nvPr/>
        </p:nvSpPr>
        <p:spPr>
          <a:xfrm>
            <a:off x="7571875" y="99101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 rot="9553842">
            <a:off x="2124651" y="4191357"/>
            <a:ext cx="60324" cy="43049"/>
          </a:xfrm>
          <a:custGeom>
            <a:avLst/>
            <a:gdLst/>
            <a:ahLst/>
            <a:cxnLst/>
            <a:rect l="l" t="t" r="r" b="b"/>
            <a:pathLst>
              <a:path w="2413" h="1722" extrusionOk="0">
                <a:moveTo>
                  <a:pt x="1429" y="1"/>
                </a:moveTo>
                <a:cubicBezTo>
                  <a:pt x="1351" y="1"/>
                  <a:pt x="1268" y="12"/>
                  <a:pt x="1179" y="34"/>
                </a:cubicBezTo>
                <a:cubicBezTo>
                  <a:pt x="1156" y="33"/>
                  <a:pt x="1133" y="32"/>
                  <a:pt x="1110" y="32"/>
                </a:cubicBezTo>
                <a:cubicBezTo>
                  <a:pt x="20" y="32"/>
                  <a:pt x="1" y="1722"/>
                  <a:pt x="1114" y="1722"/>
                </a:cubicBezTo>
                <a:cubicBezTo>
                  <a:pt x="1159" y="1722"/>
                  <a:pt x="1206" y="1719"/>
                  <a:pt x="1254" y="1714"/>
                </a:cubicBezTo>
                <a:cubicBezTo>
                  <a:pt x="2412" y="1575"/>
                  <a:pt x="2372" y="1"/>
                  <a:pt x="14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" name="Google Shape;108;p2"/>
          <p:cNvGrpSpPr/>
          <p:nvPr/>
        </p:nvGrpSpPr>
        <p:grpSpPr>
          <a:xfrm>
            <a:off x="6355050" y="709650"/>
            <a:ext cx="291375" cy="281375"/>
            <a:chOff x="3243875" y="2372825"/>
            <a:chExt cx="291375" cy="281375"/>
          </a:xfrm>
        </p:grpSpPr>
        <p:sp>
          <p:nvSpPr>
            <p:cNvPr id="109" name="Google Shape;10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oogle Shape;119;p2"/>
          <p:cNvGrpSpPr/>
          <p:nvPr/>
        </p:nvGrpSpPr>
        <p:grpSpPr>
          <a:xfrm>
            <a:off x="1105050" y="4149150"/>
            <a:ext cx="444275" cy="398525"/>
            <a:chOff x="2495125" y="2142250"/>
            <a:chExt cx="444275" cy="398525"/>
          </a:xfrm>
        </p:grpSpPr>
        <p:sp>
          <p:nvSpPr>
            <p:cNvPr id="120" name="Google Shape;120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23" name="Google Shape;123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2" name="Google Shape;802;p11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803" name="Google Shape;803;p1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4" name="Google Shape;804;p1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05" name="Google Shape;805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7" name="Google Shape;807;p1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8" name="Google Shape;808;p1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09" name="Google Shape;809;p1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1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1" name="Google Shape;811;p1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12" name="Google Shape;812;p1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1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4" name="Google Shape;814;p1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15" name="Google Shape;815;p1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1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7" name="Google Shape;817;p1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18" name="Google Shape;818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0" name="Google Shape;820;p1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21" name="Google Shape;821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3" name="Google Shape;823;p1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5" name="Google Shape;825;p11"/>
          <p:cNvSpPr txBox="1">
            <a:spLocks noGrp="1"/>
          </p:cNvSpPr>
          <p:nvPr>
            <p:ph type="title" hasCustomPrompt="1"/>
          </p:nvPr>
        </p:nvSpPr>
        <p:spPr>
          <a:xfrm>
            <a:off x="1816863" y="1707588"/>
            <a:ext cx="5511600" cy="140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6" name="Google Shape;826;p11"/>
          <p:cNvSpPr txBox="1">
            <a:spLocks noGrp="1"/>
          </p:cNvSpPr>
          <p:nvPr>
            <p:ph type="subTitle" idx="1"/>
          </p:nvPr>
        </p:nvSpPr>
        <p:spPr>
          <a:xfrm>
            <a:off x="1815538" y="2971813"/>
            <a:ext cx="5511600" cy="4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11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11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11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11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11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11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11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11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11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11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11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11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11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11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11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11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11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11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11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11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11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11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11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11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11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11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11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11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11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11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11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11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11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11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11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11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11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11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11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11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11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11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11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11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11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11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11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11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11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11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3_1"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13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13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13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2" name="Google Shape;882;p13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883" name="Google Shape;883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885;p13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886" name="Google Shape;886;p13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889" name="Google Shape;889;p13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1" name="Google Shape;891;p13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892" name="Google Shape;892;p13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4" name="Google Shape;894;p13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895" name="Google Shape;895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7" name="Google Shape;897;p13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898" name="Google Shape;898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0" name="Google Shape;900;p13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13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13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13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13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13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13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13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13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13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13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13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13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13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13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13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13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13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13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13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13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13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13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13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13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13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13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13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13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13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13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13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13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13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13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13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13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13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13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13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13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13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13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13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13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13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13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13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13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13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13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13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13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13"/>
          <p:cNvSpPr txBox="1">
            <a:spLocks noGrp="1"/>
          </p:cNvSpPr>
          <p:nvPr>
            <p:ph type="title"/>
          </p:nvPr>
        </p:nvSpPr>
        <p:spPr>
          <a:xfrm>
            <a:off x="718750" y="438312"/>
            <a:ext cx="770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54" name="Google Shape;954;p13">
            <a:hlinkClick r:id="rId2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1796843" y="1229700"/>
            <a:ext cx="27288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5" name="Google Shape;955;p13"/>
          <p:cNvSpPr txBox="1">
            <a:spLocks noGrp="1"/>
          </p:cNvSpPr>
          <p:nvPr>
            <p:ph type="subTitle" idx="2"/>
          </p:nvPr>
        </p:nvSpPr>
        <p:spPr>
          <a:xfrm>
            <a:off x="1796034" y="1542315"/>
            <a:ext cx="27300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6" name="Google Shape;956;p13">
            <a:hlinkClick r:id="rId2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1182965" y="1544397"/>
            <a:ext cx="632700" cy="4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57" name="Google Shape;957;p13"/>
          <p:cNvSpPr txBox="1">
            <a:spLocks noGrp="1"/>
          </p:cNvSpPr>
          <p:nvPr>
            <p:ph type="subTitle" idx="4"/>
          </p:nvPr>
        </p:nvSpPr>
        <p:spPr>
          <a:xfrm>
            <a:off x="1799701" y="2422672"/>
            <a:ext cx="27369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8" name="Google Shape;958;p13"/>
          <p:cNvSpPr txBox="1">
            <a:spLocks noGrp="1"/>
          </p:cNvSpPr>
          <p:nvPr>
            <p:ph type="subTitle" idx="5"/>
          </p:nvPr>
        </p:nvSpPr>
        <p:spPr>
          <a:xfrm>
            <a:off x="1794612" y="2737363"/>
            <a:ext cx="273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9" name="Google Shape;959;p13"/>
          <p:cNvSpPr txBox="1">
            <a:spLocks noGrp="1"/>
          </p:cNvSpPr>
          <p:nvPr>
            <p:ph type="title" idx="6" hasCustomPrompt="1"/>
          </p:nvPr>
        </p:nvSpPr>
        <p:spPr>
          <a:xfrm>
            <a:off x="1183878" y="2756608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0" name="Google Shape;960;p13"/>
          <p:cNvSpPr txBox="1">
            <a:spLocks noGrp="1"/>
          </p:cNvSpPr>
          <p:nvPr>
            <p:ph type="subTitle" idx="7"/>
          </p:nvPr>
        </p:nvSpPr>
        <p:spPr>
          <a:xfrm>
            <a:off x="1801331" y="3617146"/>
            <a:ext cx="2730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1" name="Google Shape;961;p13"/>
          <p:cNvSpPr txBox="1">
            <a:spLocks noGrp="1"/>
          </p:cNvSpPr>
          <p:nvPr>
            <p:ph type="subTitle" idx="8"/>
          </p:nvPr>
        </p:nvSpPr>
        <p:spPr>
          <a:xfrm>
            <a:off x="1794612" y="3932456"/>
            <a:ext cx="273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2" name="Google Shape;962;p13"/>
          <p:cNvSpPr txBox="1">
            <a:spLocks noGrp="1"/>
          </p:cNvSpPr>
          <p:nvPr>
            <p:ph type="title" idx="9" hasCustomPrompt="1"/>
          </p:nvPr>
        </p:nvSpPr>
        <p:spPr>
          <a:xfrm>
            <a:off x="1183878" y="3926170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3" name="Google Shape;963;p13"/>
          <p:cNvSpPr txBox="1">
            <a:spLocks noGrp="1"/>
          </p:cNvSpPr>
          <p:nvPr>
            <p:ph type="subTitle" idx="13"/>
          </p:nvPr>
        </p:nvSpPr>
        <p:spPr>
          <a:xfrm>
            <a:off x="5218933" y="1231500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4" name="Google Shape;964;p13"/>
          <p:cNvSpPr txBox="1">
            <a:spLocks noGrp="1"/>
          </p:cNvSpPr>
          <p:nvPr>
            <p:ph type="subTitle" idx="14"/>
          </p:nvPr>
        </p:nvSpPr>
        <p:spPr>
          <a:xfrm>
            <a:off x="5212184" y="1540665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5" name="Google Shape;965;p13"/>
          <p:cNvSpPr txBox="1">
            <a:spLocks noGrp="1"/>
          </p:cNvSpPr>
          <p:nvPr>
            <p:ph type="title" idx="15" hasCustomPrompt="1"/>
          </p:nvPr>
        </p:nvSpPr>
        <p:spPr>
          <a:xfrm>
            <a:off x="4621067" y="1545297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6" name="Google Shape;966;p13"/>
          <p:cNvSpPr txBox="1">
            <a:spLocks noGrp="1"/>
          </p:cNvSpPr>
          <p:nvPr>
            <p:ph type="subTitle" idx="16"/>
          </p:nvPr>
        </p:nvSpPr>
        <p:spPr>
          <a:xfrm>
            <a:off x="5218933" y="2422672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7" name="Google Shape;967;p13"/>
          <p:cNvSpPr txBox="1">
            <a:spLocks noGrp="1"/>
          </p:cNvSpPr>
          <p:nvPr>
            <p:ph type="subTitle" idx="17"/>
          </p:nvPr>
        </p:nvSpPr>
        <p:spPr>
          <a:xfrm>
            <a:off x="5212188" y="2737363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8" name="Google Shape;968;p13"/>
          <p:cNvSpPr txBox="1">
            <a:spLocks noGrp="1"/>
          </p:cNvSpPr>
          <p:nvPr>
            <p:ph type="title" idx="18" hasCustomPrompt="1"/>
          </p:nvPr>
        </p:nvSpPr>
        <p:spPr>
          <a:xfrm>
            <a:off x="4621067" y="2756608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9" name="Google Shape;969;p13"/>
          <p:cNvSpPr txBox="1">
            <a:spLocks noGrp="1"/>
          </p:cNvSpPr>
          <p:nvPr>
            <p:ph type="subTitle" idx="19"/>
          </p:nvPr>
        </p:nvSpPr>
        <p:spPr>
          <a:xfrm>
            <a:off x="5218933" y="3617146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70" name="Google Shape;970;p13"/>
          <p:cNvSpPr txBox="1">
            <a:spLocks noGrp="1"/>
          </p:cNvSpPr>
          <p:nvPr>
            <p:ph type="subTitle" idx="20"/>
          </p:nvPr>
        </p:nvSpPr>
        <p:spPr>
          <a:xfrm>
            <a:off x="5212188" y="3932456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71" name="Google Shape;971;p13"/>
          <p:cNvSpPr txBox="1">
            <a:spLocks noGrp="1"/>
          </p:cNvSpPr>
          <p:nvPr>
            <p:ph type="title" idx="21" hasCustomPrompt="1"/>
          </p:nvPr>
        </p:nvSpPr>
        <p:spPr>
          <a:xfrm>
            <a:off x="4621067" y="3926170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grpSp>
        <p:nvGrpSpPr>
          <p:cNvPr id="972" name="Google Shape;972;p13"/>
          <p:cNvGrpSpPr/>
          <p:nvPr/>
        </p:nvGrpSpPr>
        <p:grpSpPr>
          <a:xfrm>
            <a:off x="1063250" y="831175"/>
            <a:ext cx="444275" cy="398525"/>
            <a:chOff x="2495125" y="2142250"/>
            <a:chExt cx="444275" cy="398525"/>
          </a:xfrm>
        </p:grpSpPr>
        <p:sp>
          <p:nvSpPr>
            <p:cNvPr id="973" name="Google Shape;973;p1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5" name="Google Shape;975;p13"/>
          <p:cNvGrpSpPr/>
          <p:nvPr/>
        </p:nvGrpSpPr>
        <p:grpSpPr>
          <a:xfrm>
            <a:off x="7814250" y="4463750"/>
            <a:ext cx="291375" cy="281375"/>
            <a:chOff x="3243875" y="2372825"/>
            <a:chExt cx="291375" cy="281375"/>
          </a:xfrm>
        </p:grpSpPr>
        <p:sp>
          <p:nvSpPr>
            <p:cNvPr id="976" name="Google Shape;976;p1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6" name="Google Shape;986;p13"/>
          <p:cNvGrpSpPr/>
          <p:nvPr/>
        </p:nvGrpSpPr>
        <p:grpSpPr>
          <a:xfrm>
            <a:off x="7553550" y="700850"/>
            <a:ext cx="166675" cy="168575"/>
            <a:chOff x="4954425" y="2036375"/>
            <a:chExt cx="166675" cy="168575"/>
          </a:xfrm>
        </p:grpSpPr>
        <p:sp>
          <p:nvSpPr>
            <p:cNvPr id="987" name="Google Shape;987;p1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9" name="Google Shape;989;p13"/>
          <p:cNvSpPr/>
          <p:nvPr/>
        </p:nvSpPr>
        <p:spPr>
          <a:xfrm>
            <a:off x="1877550" y="539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13"/>
          <p:cNvSpPr/>
          <p:nvPr/>
        </p:nvSpPr>
        <p:spPr>
          <a:xfrm>
            <a:off x="8218500" y="406500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2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14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993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4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95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97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8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9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1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02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4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05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7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08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0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11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13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5" name="Google Shape;1015;p14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016" name="Google Shape;1016;p14"/>
          <p:cNvGrpSpPr/>
          <p:nvPr/>
        </p:nvGrpSpPr>
        <p:grpSpPr>
          <a:xfrm>
            <a:off x="775050" y="4536650"/>
            <a:ext cx="444275" cy="398525"/>
            <a:chOff x="2495125" y="2142250"/>
            <a:chExt cx="444275" cy="398525"/>
          </a:xfrm>
        </p:grpSpPr>
        <p:sp>
          <p:nvSpPr>
            <p:cNvPr id="1017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9" name="Google Shape;1019;p14"/>
          <p:cNvGrpSpPr/>
          <p:nvPr/>
        </p:nvGrpSpPr>
        <p:grpSpPr>
          <a:xfrm>
            <a:off x="7240750" y="398350"/>
            <a:ext cx="291375" cy="281375"/>
            <a:chOff x="3243875" y="2372825"/>
            <a:chExt cx="291375" cy="281375"/>
          </a:xfrm>
        </p:grpSpPr>
        <p:sp>
          <p:nvSpPr>
            <p:cNvPr id="1020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0" name="Google Shape;1030;p14"/>
          <p:cNvGrpSpPr/>
          <p:nvPr/>
        </p:nvGrpSpPr>
        <p:grpSpPr>
          <a:xfrm>
            <a:off x="8067000" y="1014038"/>
            <a:ext cx="166675" cy="168575"/>
            <a:chOff x="4954425" y="2036375"/>
            <a:chExt cx="166675" cy="168575"/>
          </a:xfrm>
        </p:grpSpPr>
        <p:sp>
          <p:nvSpPr>
            <p:cNvPr id="1031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3" name="Google Shape;1033;p14"/>
          <p:cNvSpPr/>
          <p:nvPr/>
        </p:nvSpPr>
        <p:spPr>
          <a:xfrm>
            <a:off x="1548175" y="47737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14"/>
          <p:cNvSpPr/>
          <p:nvPr/>
        </p:nvSpPr>
        <p:spPr>
          <a:xfrm>
            <a:off x="7960175" y="44018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5" name="Google Shape;1035;p14"/>
          <p:cNvGrpSpPr/>
          <p:nvPr/>
        </p:nvGrpSpPr>
        <p:grpSpPr>
          <a:xfrm>
            <a:off x="775050" y="4233250"/>
            <a:ext cx="166675" cy="168575"/>
            <a:chOff x="4954425" y="2036375"/>
            <a:chExt cx="166675" cy="168575"/>
          </a:xfrm>
        </p:grpSpPr>
        <p:sp>
          <p:nvSpPr>
            <p:cNvPr id="1036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8" name="Google Shape;1038;p14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14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14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14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14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14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14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14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14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14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14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14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14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14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14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14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14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14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14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14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14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14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14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61;p14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14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14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14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14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14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14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14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14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14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14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14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14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14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14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14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14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14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14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14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14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14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14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14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14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14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14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2_1"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9" name="Google Shape;1089;p15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090" name="Google Shape;1090;p1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1" name="Google Shape;1091;p1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92" name="Google Shape;1092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4" name="Google Shape;1094;p1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5" name="Google Shape;1095;p1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096" name="Google Shape;1096;p1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1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8" name="Google Shape;1098;p1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99" name="Google Shape;1099;p1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1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1" name="Google Shape;1101;p1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02" name="Google Shape;1102;p1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1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4" name="Google Shape;1104;p1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05" name="Google Shape;1105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7" name="Google Shape;1107;p1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08" name="Google Shape;1108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10" name="Google Shape;1110;p1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2" name="Google Shape;1112;p15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13" name="Google Shape;1113;p15"/>
          <p:cNvGrpSpPr/>
          <p:nvPr/>
        </p:nvGrpSpPr>
        <p:grpSpPr>
          <a:xfrm>
            <a:off x="504088" y="319075"/>
            <a:ext cx="444275" cy="398525"/>
            <a:chOff x="2495125" y="2142250"/>
            <a:chExt cx="444275" cy="398525"/>
          </a:xfrm>
        </p:grpSpPr>
        <p:sp>
          <p:nvSpPr>
            <p:cNvPr id="1114" name="Google Shape;1114;p1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6" name="Google Shape;1116;p15"/>
          <p:cNvGrpSpPr/>
          <p:nvPr/>
        </p:nvGrpSpPr>
        <p:grpSpPr>
          <a:xfrm>
            <a:off x="7942288" y="4463763"/>
            <a:ext cx="291375" cy="281375"/>
            <a:chOff x="3243875" y="2372825"/>
            <a:chExt cx="291375" cy="281375"/>
          </a:xfrm>
        </p:grpSpPr>
        <p:sp>
          <p:nvSpPr>
            <p:cNvPr id="1117" name="Google Shape;1117;p1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7" name="Google Shape;1127;p15"/>
          <p:cNvGrpSpPr/>
          <p:nvPr/>
        </p:nvGrpSpPr>
        <p:grpSpPr>
          <a:xfrm>
            <a:off x="1236250" y="319063"/>
            <a:ext cx="166675" cy="168575"/>
            <a:chOff x="4954425" y="2036375"/>
            <a:chExt cx="166675" cy="168575"/>
          </a:xfrm>
        </p:grpSpPr>
        <p:sp>
          <p:nvSpPr>
            <p:cNvPr id="1128" name="Google Shape;1128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0" name="Google Shape;1130;p15"/>
          <p:cNvSpPr/>
          <p:nvPr/>
        </p:nvSpPr>
        <p:spPr>
          <a:xfrm>
            <a:off x="8028425" y="36276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1131;p15"/>
          <p:cNvSpPr/>
          <p:nvPr/>
        </p:nvSpPr>
        <p:spPr>
          <a:xfrm>
            <a:off x="8149363" y="41939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2" name="Google Shape;1132;p15"/>
          <p:cNvGrpSpPr/>
          <p:nvPr/>
        </p:nvGrpSpPr>
        <p:grpSpPr>
          <a:xfrm>
            <a:off x="7442275" y="4651625"/>
            <a:ext cx="166675" cy="168575"/>
            <a:chOff x="4954425" y="2036375"/>
            <a:chExt cx="166675" cy="168575"/>
          </a:xfrm>
        </p:grpSpPr>
        <p:sp>
          <p:nvSpPr>
            <p:cNvPr id="1133" name="Google Shape;1133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5" name="Google Shape;1135;p15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6" name="Google Shape;1136;p15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7" name="Google Shape;1137;p15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8" name="Google Shape;1138;p15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9" name="Google Shape;1139;p15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0" name="Google Shape;1140;p15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1" name="Google Shape;1141;p15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2" name="Google Shape;1142;p15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3" name="Google Shape;1143;p15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4" name="Google Shape;1144;p15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5" name="Google Shape;1145;p15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" name="Google Shape;1146;p15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7" name="Google Shape;1147;p15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p15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15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15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p15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2" name="Google Shape;1152;p15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3" name="Google Shape;1153;p15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4" name="Google Shape;1154;p15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1155;p15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15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157;p15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8" name="Google Shape;1158;p15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9" name="Google Shape;1159;p15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0" name="Google Shape;1160;p15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1" name="Google Shape;1161;p15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2" name="Google Shape;1162;p15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15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4" name="Google Shape;1164;p15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5" name="Google Shape;1165;p15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6" name="Google Shape;1166;p15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7" name="Google Shape;1167;p15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8" name="Google Shape;1168;p15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9" name="Google Shape;1169;p15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0" name="Google Shape;1170;p15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1" name="Google Shape;1171;p15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2" name="Google Shape;1172;p15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3" name="Google Shape;1173;p15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4" name="Google Shape;1174;p15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5" name="Google Shape;1175;p15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15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15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15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15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15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p15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2" name="Google Shape;1182;p15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3" name="Google Shape;1183;p15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4" name="Google Shape;1184;p15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_1_1"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16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187" name="Google Shape;1187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88" name="Google Shape;1188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189" name="Google Shape;118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91" name="Google Shape;1191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92" name="Google Shape;1192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93" name="Google Shape;1193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5" name="Google Shape;1195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96" name="Google Shape;1196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8" name="Google Shape;1198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99" name="Google Shape;1199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1" name="Google Shape;1201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02" name="Google Shape;1202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4" name="Google Shape;1204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05" name="Google Shape;1205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07" name="Google Shape;1207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9" name="Google Shape;1209;p16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16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16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" name="Google Shape;1212;p16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16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16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16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16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16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16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9" name="Google Shape;1219;p16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0" name="Google Shape;1220;p16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16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2" name="Google Shape;1222;p16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3" name="Google Shape;1223;p16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16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16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16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16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16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16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16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16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16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16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16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16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16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16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8" name="Google Shape;1238;p16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16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16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16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16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16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Google Shape;1244;p16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16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16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16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16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16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16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16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16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16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16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5" name="Google Shape;1255;p16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6" name="Google Shape;1256;p16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p16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16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9" name="Google Shape;1259;p16"/>
          <p:cNvGrpSpPr/>
          <p:nvPr/>
        </p:nvGrpSpPr>
        <p:grpSpPr>
          <a:xfrm>
            <a:off x="726213" y="4500425"/>
            <a:ext cx="291375" cy="281375"/>
            <a:chOff x="3243875" y="2372825"/>
            <a:chExt cx="291375" cy="281375"/>
          </a:xfrm>
        </p:grpSpPr>
        <p:sp>
          <p:nvSpPr>
            <p:cNvPr id="1260" name="Google Shape;1260;p1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0" name="Google Shape;1270;p16"/>
          <p:cNvSpPr/>
          <p:nvPr/>
        </p:nvSpPr>
        <p:spPr>
          <a:xfrm>
            <a:off x="7335600" y="5080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1" name="Google Shape;1271;p16"/>
          <p:cNvGrpSpPr/>
          <p:nvPr/>
        </p:nvGrpSpPr>
        <p:grpSpPr>
          <a:xfrm>
            <a:off x="1514950" y="454750"/>
            <a:ext cx="166675" cy="168575"/>
            <a:chOff x="4954425" y="2036375"/>
            <a:chExt cx="166675" cy="168575"/>
          </a:xfrm>
        </p:grpSpPr>
        <p:sp>
          <p:nvSpPr>
            <p:cNvPr id="1272" name="Google Shape;1272;p1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4" name="Google Shape;1274;p16"/>
          <p:cNvSpPr/>
          <p:nvPr/>
        </p:nvSpPr>
        <p:spPr>
          <a:xfrm>
            <a:off x="1427950" y="47817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_1_1"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6" name="Google Shape;1276;p17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277" name="Google Shape;1277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78" name="Google Shape;1278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79" name="Google Shape;1279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81" name="Google Shape;1281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82" name="Google Shape;1282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83" name="Google Shape;1283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5" name="Google Shape;1285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86" name="Google Shape;1286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8" name="Google Shape;1288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89" name="Google Shape;1289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1" name="Google Shape;1291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92" name="Google Shape;1292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4" name="Google Shape;1294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95" name="Google Shape;1295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97" name="Google Shape;1297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9" name="Google Shape;1299;p17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17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17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17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17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17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1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17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17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17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17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1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17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17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17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17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p17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6" name="Google Shape;1316;p17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7" name="Google Shape;1317;p17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8" name="Google Shape;1318;p17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9" name="Google Shape;1319;p17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0" name="Google Shape;1320;p17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" name="Google Shape;1321;p17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p17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3" name="Google Shape;1323;p17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4" name="Google Shape;1324;p17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17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" name="Google Shape;1326;p17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17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p17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9" name="Google Shape;1329;p17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0" name="Google Shape;1330;p1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1" name="Google Shape;1331;p17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2" name="Google Shape;1332;p17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p17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4" name="Google Shape;1334;p17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" name="Google Shape;1335;p17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17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17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17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17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1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17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2" name="Google Shape;1342;p17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17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17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17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6" name="Google Shape;1346;p17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7" name="Google Shape;1347;p17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17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9" name="Google Shape;1349;p17"/>
          <p:cNvGrpSpPr/>
          <p:nvPr/>
        </p:nvGrpSpPr>
        <p:grpSpPr>
          <a:xfrm>
            <a:off x="504088" y="319075"/>
            <a:ext cx="444275" cy="398525"/>
            <a:chOff x="2495125" y="2142250"/>
            <a:chExt cx="444275" cy="398525"/>
          </a:xfrm>
        </p:grpSpPr>
        <p:sp>
          <p:nvSpPr>
            <p:cNvPr id="1350" name="Google Shape;1350;p1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2" name="Google Shape;1352;p17"/>
          <p:cNvGrpSpPr/>
          <p:nvPr/>
        </p:nvGrpSpPr>
        <p:grpSpPr>
          <a:xfrm>
            <a:off x="7942288" y="4463763"/>
            <a:ext cx="291375" cy="281375"/>
            <a:chOff x="3243875" y="2372825"/>
            <a:chExt cx="291375" cy="281375"/>
          </a:xfrm>
        </p:grpSpPr>
        <p:sp>
          <p:nvSpPr>
            <p:cNvPr id="1353" name="Google Shape;1353;p1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3" name="Google Shape;1363;p17"/>
          <p:cNvGrpSpPr/>
          <p:nvPr/>
        </p:nvGrpSpPr>
        <p:grpSpPr>
          <a:xfrm>
            <a:off x="1236250" y="319063"/>
            <a:ext cx="166675" cy="168575"/>
            <a:chOff x="4954425" y="2036375"/>
            <a:chExt cx="166675" cy="168575"/>
          </a:xfrm>
        </p:grpSpPr>
        <p:sp>
          <p:nvSpPr>
            <p:cNvPr id="1364" name="Google Shape;1364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6" name="Google Shape;1366;p17"/>
          <p:cNvSpPr/>
          <p:nvPr/>
        </p:nvSpPr>
        <p:spPr>
          <a:xfrm>
            <a:off x="8028425" y="36276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17"/>
          <p:cNvSpPr/>
          <p:nvPr/>
        </p:nvSpPr>
        <p:spPr>
          <a:xfrm>
            <a:off x="8149363" y="41939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8" name="Google Shape;1368;p17"/>
          <p:cNvGrpSpPr/>
          <p:nvPr/>
        </p:nvGrpSpPr>
        <p:grpSpPr>
          <a:xfrm>
            <a:off x="7442275" y="4651625"/>
            <a:ext cx="166675" cy="168575"/>
            <a:chOff x="4954425" y="2036375"/>
            <a:chExt cx="166675" cy="168575"/>
          </a:xfrm>
        </p:grpSpPr>
        <p:sp>
          <p:nvSpPr>
            <p:cNvPr id="1369" name="Google Shape;1369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0_1_1_1_1_1"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" name="Google Shape;1372;p18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373" name="Google Shape;1373;p1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4" name="Google Shape;1374;p1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75" name="Google Shape;1375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77" name="Google Shape;1377;p1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8" name="Google Shape;1378;p1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79" name="Google Shape;1379;p1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1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1" name="Google Shape;1381;p1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82" name="Google Shape;1382;p1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1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4" name="Google Shape;1384;p1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85" name="Google Shape;1385;p1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1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7" name="Google Shape;1387;p1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88" name="Google Shape;1388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0" name="Google Shape;1390;p1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91" name="Google Shape;1391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93" name="Google Shape;1393;p1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5" name="Google Shape;1395;p18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18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18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18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18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18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" name="Google Shape;1401;p1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Google Shape;1402;p18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3" name="Google Shape;1403;p18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4" name="Google Shape;1404;p18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5" name="Google Shape;1405;p18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1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7" name="Google Shape;1407;p18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18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18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18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" name="Google Shape;1411;p18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18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" name="Google Shape;1413;p18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4" name="Google Shape;1414;p18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5" name="Google Shape;1415;p18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18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7" name="Google Shape;1417;p18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8" name="Google Shape;1418;p18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9" name="Google Shape;1419;p18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18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18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18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" name="Google Shape;1423;p18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18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18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1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7" name="Google Shape;1427;p18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8" name="Google Shape;1428;p18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9" name="Google Shape;1429;p18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p18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1" name="Google Shape;1431;p18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2" name="Google Shape;1432;p18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3" name="Google Shape;1433;p18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4" name="Google Shape;1434;p18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5" name="Google Shape;1435;p18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1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18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18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18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0" name="Google Shape;1440;p18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18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2" name="Google Shape;1442;p18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3" name="Google Shape;1443;p18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p18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18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6" name="Google Shape;1446;p18"/>
          <p:cNvGrpSpPr/>
          <p:nvPr/>
        </p:nvGrpSpPr>
        <p:grpSpPr>
          <a:xfrm>
            <a:off x="1063250" y="831175"/>
            <a:ext cx="444275" cy="398525"/>
            <a:chOff x="2495125" y="2142250"/>
            <a:chExt cx="444275" cy="398525"/>
          </a:xfrm>
        </p:grpSpPr>
        <p:sp>
          <p:nvSpPr>
            <p:cNvPr id="1447" name="Google Shape;1447;p1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9" name="Google Shape;1449;p18"/>
          <p:cNvGrpSpPr/>
          <p:nvPr/>
        </p:nvGrpSpPr>
        <p:grpSpPr>
          <a:xfrm>
            <a:off x="7814250" y="4463750"/>
            <a:ext cx="291375" cy="281375"/>
            <a:chOff x="3243875" y="2372825"/>
            <a:chExt cx="291375" cy="281375"/>
          </a:xfrm>
        </p:grpSpPr>
        <p:sp>
          <p:nvSpPr>
            <p:cNvPr id="1450" name="Google Shape;1450;p1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0" name="Google Shape;1460;p18"/>
          <p:cNvGrpSpPr/>
          <p:nvPr/>
        </p:nvGrpSpPr>
        <p:grpSpPr>
          <a:xfrm>
            <a:off x="7553550" y="700850"/>
            <a:ext cx="166675" cy="168575"/>
            <a:chOff x="4954425" y="2036375"/>
            <a:chExt cx="166675" cy="168575"/>
          </a:xfrm>
        </p:grpSpPr>
        <p:sp>
          <p:nvSpPr>
            <p:cNvPr id="1461" name="Google Shape;1461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3" name="Google Shape;1463;p18"/>
          <p:cNvSpPr/>
          <p:nvPr/>
        </p:nvSpPr>
        <p:spPr>
          <a:xfrm>
            <a:off x="1877550" y="539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18"/>
          <p:cNvSpPr/>
          <p:nvPr/>
        </p:nvSpPr>
        <p:spPr>
          <a:xfrm>
            <a:off x="8218500" y="406500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0_1_1_1_1_1_1"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6" name="Google Shape;1466;p19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467" name="Google Shape;1467;p1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8" name="Google Shape;1468;p1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69" name="Google Shape;1469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71" name="Google Shape;1471;p1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72" name="Google Shape;1472;p1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73" name="Google Shape;1473;p1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1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5" name="Google Shape;1475;p1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76" name="Google Shape;1476;p1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1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8" name="Google Shape;1478;p1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79" name="Google Shape;1479;p1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1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1" name="Google Shape;1481;p1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82" name="Google Shape;1482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4" name="Google Shape;1484;p1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85" name="Google Shape;1485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87" name="Google Shape;1487;p1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1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9" name="Google Shape;1489;p19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19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19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19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19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19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19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19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19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19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19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19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19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19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3" name="Google Shape;1503;p19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19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5" name="Google Shape;1505;p19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19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19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p19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19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19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19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19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19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4" name="Google Shape;1514;p19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5" name="Google Shape;1515;p19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6" name="Google Shape;1516;p19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7" name="Google Shape;1517;p19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8" name="Google Shape;1518;p19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9" name="Google Shape;1519;p19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0" name="Google Shape;1520;p19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1" name="Google Shape;1521;p19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2" name="Google Shape;1522;p19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3" name="Google Shape;1523;p19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4" name="Google Shape;1524;p19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5" name="Google Shape;1525;p19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Google Shape;1526;p19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19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19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19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p19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19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2" name="Google Shape;1532;p19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19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4" name="Google Shape;1534;p19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5" name="Google Shape;1535;p19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19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19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19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9" name="Google Shape;1539;p19"/>
          <p:cNvGrpSpPr/>
          <p:nvPr/>
        </p:nvGrpSpPr>
        <p:grpSpPr>
          <a:xfrm>
            <a:off x="7658900" y="2949438"/>
            <a:ext cx="444275" cy="398525"/>
            <a:chOff x="2495125" y="2142250"/>
            <a:chExt cx="444275" cy="398525"/>
          </a:xfrm>
        </p:grpSpPr>
        <p:sp>
          <p:nvSpPr>
            <p:cNvPr id="1540" name="Google Shape;154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19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1543" name="Google Shape;1543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3" name="Google Shape;1553;p19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554" name="Google Shape;1554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6" name="Google Shape;1556;p19"/>
          <p:cNvSpPr/>
          <p:nvPr/>
        </p:nvSpPr>
        <p:spPr>
          <a:xfrm>
            <a:off x="7006975" y="6596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7" name="Google Shape;1557;p19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8" name="Google Shape;1558;p19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9" name="Google Shape;1559;p19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p19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61" name="Google Shape;1561;p19"/>
          <p:cNvGrpSpPr/>
          <p:nvPr/>
        </p:nvGrpSpPr>
        <p:grpSpPr>
          <a:xfrm>
            <a:off x="1529750" y="4285375"/>
            <a:ext cx="291375" cy="281375"/>
            <a:chOff x="3243875" y="2372825"/>
            <a:chExt cx="291375" cy="281375"/>
          </a:xfrm>
        </p:grpSpPr>
        <p:sp>
          <p:nvSpPr>
            <p:cNvPr id="1562" name="Google Shape;1562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2" name="Google Shape;1572;p19"/>
          <p:cNvGrpSpPr/>
          <p:nvPr/>
        </p:nvGrpSpPr>
        <p:grpSpPr>
          <a:xfrm>
            <a:off x="1254238" y="2592525"/>
            <a:ext cx="444275" cy="398525"/>
            <a:chOff x="2495125" y="2142250"/>
            <a:chExt cx="444275" cy="398525"/>
          </a:xfrm>
        </p:grpSpPr>
        <p:sp>
          <p:nvSpPr>
            <p:cNvPr id="1573" name="Google Shape;1573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5" name="Google Shape;1575;p19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576" name="Google Shape;1576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6" name="Google Shape;1586;p19"/>
          <p:cNvGrpSpPr/>
          <p:nvPr/>
        </p:nvGrpSpPr>
        <p:grpSpPr>
          <a:xfrm>
            <a:off x="7185250" y="2202150"/>
            <a:ext cx="166675" cy="168575"/>
            <a:chOff x="4954425" y="2036375"/>
            <a:chExt cx="166675" cy="168575"/>
          </a:xfrm>
        </p:grpSpPr>
        <p:sp>
          <p:nvSpPr>
            <p:cNvPr id="1587" name="Google Shape;1587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9" name="Google Shape;1589;p19"/>
          <p:cNvGrpSpPr/>
          <p:nvPr/>
        </p:nvGrpSpPr>
        <p:grpSpPr>
          <a:xfrm>
            <a:off x="7658888" y="1125963"/>
            <a:ext cx="444275" cy="398525"/>
            <a:chOff x="2495125" y="2142250"/>
            <a:chExt cx="444275" cy="398525"/>
          </a:xfrm>
        </p:grpSpPr>
        <p:sp>
          <p:nvSpPr>
            <p:cNvPr id="1590" name="Google Shape;159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" name="Google Shape;135;p3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3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3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3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3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3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3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3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3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3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3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3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3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3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3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3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3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3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3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3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3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3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3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3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3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3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3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3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3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3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2497874" y="2156593"/>
            <a:ext cx="39681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3965650" y="1122450"/>
            <a:ext cx="10326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233575" y="3144850"/>
            <a:ext cx="4496700" cy="6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7353450" y="3955275"/>
            <a:ext cx="291375" cy="281375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7510400" y="1254438"/>
            <a:ext cx="166675" cy="168575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1531350" y="3017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"/>
          <p:cNvSpPr/>
          <p:nvPr/>
        </p:nvSpPr>
        <p:spPr>
          <a:xfrm>
            <a:off x="8069225" y="27083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0" name="Google Shape;230;p3"/>
          <p:cNvGrpSpPr/>
          <p:nvPr/>
        </p:nvGrpSpPr>
        <p:grpSpPr>
          <a:xfrm>
            <a:off x="1168975" y="4065000"/>
            <a:ext cx="166675" cy="168575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4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4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" name="Google Shape;237;p4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238" name="Google Shape;238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" name="Google Shape;240;p4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241" name="Google Shape;241;p4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" name="Google Shape;243;p4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244" name="Google Shape;244;p4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" name="Google Shape;246;p4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247" name="Google Shape;247;p4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" name="Google Shape;249;p4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250" name="Google Shape;250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4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253" name="Google Shape;253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255;p4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4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4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4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4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4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4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4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4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4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4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4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4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4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4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4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4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4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4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4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4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4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4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4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4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4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4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4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4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4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4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4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4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4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4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4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4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4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4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4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4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4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4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4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4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4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4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4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4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4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4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4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4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4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4"/>
          <p:cNvSpPr txBox="1">
            <a:spLocks noGrp="1"/>
          </p:cNvSpPr>
          <p:nvPr>
            <p:ph type="subTitle" idx="1"/>
          </p:nvPr>
        </p:nvSpPr>
        <p:spPr>
          <a:xfrm>
            <a:off x="821325" y="1232150"/>
            <a:ext cx="7501200" cy="33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310" name="Google Shape;310;p4"/>
          <p:cNvSpPr/>
          <p:nvPr/>
        </p:nvSpPr>
        <p:spPr>
          <a:xfrm rot="4238894">
            <a:off x="287196" y="4383386"/>
            <a:ext cx="794710" cy="68675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4"/>
          <p:cNvSpPr/>
          <p:nvPr/>
        </p:nvSpPr>
        <p:spPr>
          <a:xfrm>
            <a:off x="7109750" y="7326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4"/>
          <p:cNvSpPr/>
          <p:nvPr/>
        </p:nvSpPr>
        <p:spPr>
          <a:xfrm>
            <a:off x="1324400" y="55106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" name="Google Shape;313;p4"/>
          <p:cNvGrpSpPr/>
          <p:nvPr/>
        </p:nvGrpSpPr>
        <p:grpSpPr>
          <a:xfrm>
            <a:off x="7636900" y="441350"/>
            <a:ext cx="291375" cy="281375"/>
            <a:chOff x="3243875" y="2372825"/>
            <a:chExt cx="291375" cy="281375"/>
          </a:xfrm>
        </p:grpSpPr>
        <p:sp>
          <p:nvSpPr>
            <p:cNvPr id="314" name="Google Shape;314;p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4" name="Google Shape;324;p4"/>
          <p:cNvSpPr/>
          <p:nvPr/>
        </p:nvSpPr>
        <p:spPr>
          <a:xfrm>
            <a:off x="8088375" y="123213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4"/>
          <p:cNvSpPr/>
          <p:nvPr/>
        </p:nvSpPr>
        <p:spPr>
          <a:xfrm>
            <a:off x="1023000" y="1014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0" name="Google Shape;350;p5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5"/>
          <p:cNvSpPr txBox="1">
            <a:spLocks noGrp="1"/>
          </p:cNvSpPr>
          <p:nvPr>
            <p:ph type="subTitle" idx="1"/>
          </p:nvPr>
        </p:nvSpPr>
        <p:spPr>
          <a:xfrm>
            <a:off x="1979838" y="2245525"/>
            <a:ext cx="2342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5"/>
          <p:cNvSpPr txBox="1">
            <a:spLocks noGrp="1"/>
          </p:cNvSpPr>
          <p:nvPr>
            <p:ph type="subTitle" idx="2"/>
          </p:nvPr>
        </p:nvSpPr>
        <p:spPr>
          <a:xfrm>
            <a:off x="1979838" y="2603400"/>
            <a:ext cx="2342700" cy="9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5"/>
          <p:cNvSpPr txBox="1">
            <a:spLocks noGrp="1"/>
          </p:cNvSpPr>
          <p:nvPr>
            <p:ph type="subTitle" idx="3"/>
          </p:nvPr>
        </p:nvSpPr>
        <p:spPr>
          <a:xfrm>
            <a:off x="4821463" y="2245525"/>
            <a:ext cx="2342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5"/>
          <p:cNvSpPr txBox="1">
            <a:spLocks noGrp="1"/>
          </p:cNvSpPr>
          <p:nvPr>
            <p:ph type="subTitle" idx="4"/>
          </p:nvPr>
        </p:nvSpPr>
        <p:spPr>
          <a:xfrm>
            <a:off x="4821463" y="2603404"/>
            <a:ext cx="2342700" cy="9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5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5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5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5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5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5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5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5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5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5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5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5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5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5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5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5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5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5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5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5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5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5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5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5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5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5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5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5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5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5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5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5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5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5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5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5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5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5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5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5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5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5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5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5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5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5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5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5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5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5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6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6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9" name="Google Shape;409;p6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410" name="Google Shape;410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2" name="Google Shape;412;p6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413" name="Google Shape;413;p6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6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6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416" name="Google Shape;416;p6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8" name="Google Shape;418;p6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419" name="Google Shape;419;p6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6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" name="Google Shape;421;p6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422" name="Google Shape;422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4" name="Google Shape;424;p6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425" name="Google Shape;425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7" name="Google Shape;427;p6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6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6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6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6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6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6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6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6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6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6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6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6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6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6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6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6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6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6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6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6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6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6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6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6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6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6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6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6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6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6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6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6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6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6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6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6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6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6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6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6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6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6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6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6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6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6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6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6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6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6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6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6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6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81" name="Google Shape;481;p6"/>
          <p:cNvGrpSpPr/>
          <p:nvPr/>
        </p:nvGrpSpPr>
        <p:grpSpPr>
          <a:xfrm>
            <a:off x="726213" y="4500425"/>
            <a:ext cx="291375" cy="281375"/>
            <a:chOff x="3243875" y="2372825"/>
            <a:chExt cx="291375" cy="281375"/>
          </a:xfrm>
        </p:grpSpPr>
        <p:sp>
          <p:nvSpPr>
            <p:cNvPr id="482" name="Google Shape;482;p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2" name="Google Shape;492;p6"/>
          <p:cNvSpPr/>
          <p:nvPr/>
        </p:nvSpPr>
        <p:spPr>
          <a:xfrm>
            <a:off x="7335600" y="5080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3" name="Google Shape;493;p6"/>
          <p:cNvGrpSpPr/>
          <p:nvPr/>
        </p:nvGrpSpPr>
        <p:grpSpPr>
          <a:xfrm>
            <a:off x="1514950" y="454750"/>
            <a:ext cx="166675" cy="168575"/>
            <a:chOff x="4954425" y="2036375"/>
            <a:chExt cx="166675" cy="168575"/>
          </a:xfrm>
        </p:grpSpPr>
        <p:sp>
          <p:nvSpPr>
            <p:cNvPr id="494" name="Google Shape;494;p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6" name="Google Shape;496;p6"/>
          <p:cNvSpPr/>
          <p:nvPr/>
        </p:nvSpPr>
        <p:spPr>
          <a:xfrm>
            <a:off x="1427950" y="47817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7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499" name="Google Shape;499;p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0" name="Google Shape;500;p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01" name="Google Shape;501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3" name="Google Shape;503;p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4" name="Google Shape;504;p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05" name="Google Shape;505;p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7" name="Google Shape;507;p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08" name="Google Shape;508;p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0" name="Google Shape;510;p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11" name="Google Shape;511;p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3" name="Google Shape;513;p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14" name="Google Shape;514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6" name="Google Shape;516;p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17" name="Google Shape;517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9" name="Google Shape;519;p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1" name="Google Shape;521;p7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7"/>
          <p:cNvSpPr txBox="1">
            <a:spLocks noGrp="1"/>
          </p:cNvSpPr>
          <p:nvPr>
            <p:ph type="subTitle" idx="1"/>
          </p:nvPr>
        </p:nvSpPr>
        <p:spPr>
          <a:xfrm>
            <a:off x="5558685" y="2109350"/>
            <a:ext cx="2417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3" name="Google Shape;523;p7"/>
          <p:cNvSpPr txBox="1">
            <a:spLocks noGrp="1"/>
          </p:cNvSpPr>
          <p:nvPr>
            <p:ph type="subTitle" idx="2"/>
          </p:nvPr>
        </p:nvSpPr>
        <p:spPr>
          <a:xfrm>
            <a:off x="5556263" y="2463297"/>
            <a:ext cx="2417400" cy="13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524" name="Google Shape;524;p7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7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7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7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7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7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7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7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7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7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7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7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7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7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7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7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7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7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7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7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7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7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7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7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7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7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7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7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7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7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7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7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7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7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7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7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7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7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7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7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7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7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7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7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7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7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8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576" name="Google Shape;576;p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7" name="Google Shape;577;p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78" name="Google Shape;578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0" name="Google Shape;580;p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1" name="Google Shape;581;p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82" name="Google Shape;582;p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4" name="Google Shape;584;p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85" name="Google Shape;585;p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7" name="Google Shape;587;p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88" name="Google Shape;588;p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0" name="Google Shape;590;p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91" name="Google Shape;591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3" name="Google Shape;593;p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94" name="Google Shape;594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6" name="Google Shape;596;p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8" name="Google Shape;598;p8"/>
          <p:cNvSpPr txBox="1">
            <a:spLocks noGrp="1"/>
          </p:cNvSpPr>
          <p:nvPr>
            <p:ph type="title"/>
          </p:nvPr>
        </p:nvSpPr>
        <p:spPr>
          <a:xfrm>
            <a:off x="1529550" y="1682550"/>
            <a:ext cx="6084900" cy="7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99" name="Google Shape;599;p8"/>
          <p:cNvSpPr txBox="1">
            <a:spLocks noGrp="1"/>
          </p:cNvSpPr>
          <p:nvPr>
            <p:ph type="subTitle" idx="1"/>
          </p:nvPr>
        </p:nvSpPr>
        <p:spPr>
          <a:xfrm>
            <a:off x="1534825" y="2405250"/>
            <a:ext cx="6084900" cy="10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8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8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8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8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8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8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8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8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8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8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8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8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8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8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8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8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8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8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8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8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8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8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8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8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8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8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8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8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8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8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8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8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8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8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8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8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8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8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8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8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8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8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8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8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8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8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9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652" name="Google Shape;652;p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3" name="Google Shape;653;p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54" name="Google Shape;654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6" name="Google Shape;656;p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7" name="Google Shape;657;p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58" name="Google Shape;658;p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0" name="Google Shape;660;p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61" name="Google Shape;661;p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3" name="Google Shape;663;p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64" name="Google Shape;664;p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6" name="Google Shape;666;p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67" name="Google Shape;667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9" name="Google Shape;669;p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70" name="Google Shape;670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2" name="Google Shape;672;p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4" name="Google Shape;674;p9"/>
          <p:cNvSpPr txBox="1">
            <a:spLocks noGrp="1"/>
          </p:cNvSpPr>
          <p:nvPr>
            <p:ph type="title"/>
          </p:nvPr>
        </p:nvSpPr>
        <p:spPr>
          <a:xfrm>
            <a:off x="2014800" y="1482700"/>
            <a:ext cx="5114400" cy="13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0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5" name="Google Shape;675;p9"/>
          <p:cNvSpPr txBox="1">
            <a:spLocks noGrp="1"/>
          </p:cNvSpPr>
          <p:nvPr>
            <p:ph type="subTitle" idx="1"/>
          </p:nvPr>
        </p:nvSpPr>
        <p:spPr>
          <a:xfrm>
            <a:off x="2594250" y="2750800"/>
            <a:ext cx="3955500" cy="9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676" name="Google Shape;676;p9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9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9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9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9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9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9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9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9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9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9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9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9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9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9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9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9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9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9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9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9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9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9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9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9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9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9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9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9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9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9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9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9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9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9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9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9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9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9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9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9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9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9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9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9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9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9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9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9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9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" name="Google Shape;727;p10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728" name="Google Shape;728;p1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9" name="Google Shape;729;p1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0" name="Google Shape;730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2" name="Google Shape;732;p1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3" name="Google Shape;733;p1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34" name="Google Shape;734;p1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1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6" name="Google Shape;736;p1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37" name="Google Shape;737;p1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1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9" name="Google Shape;739;p1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0" name="Google Shape;740;p1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1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2" name="Google Shape;742;p1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43" name="Google Shape;743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5" name="Google Shape;745;p1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46" name="Google Shape;746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8" name="Google Shape;748;p1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0" name="Google Shape;750;p10"/>
          <p:cNvSpPr txBox="1">
            <a:spLocks noGrp="1"/>
          </p:cNvSpPr>
          <p:nvPr>
            <p:ph type="title"/>
          </p:nvPr>
        </p:nvSpPr>
        <p:spPr>
          <a:xfrm>
            <a:off x="3438550" y="2009550"/>
            <a:ext cx="4979400" cy="11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1" name="Google Shape;751;p10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10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10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10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10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10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10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10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10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10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10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10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10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10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10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10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10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10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10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10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10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10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10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10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10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10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10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10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10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10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10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10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10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10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10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10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10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10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10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10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10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10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10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10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10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10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10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10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10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10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●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○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■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●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○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■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●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○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■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12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6" name="Google Shape;1736;p24"/>
          <p:cNvSpPr txBox="1">
            <a:spLocks noGrp="1"/>
          </p:cNvSpPr>
          <p:nvPr>
            <p:ph type="title"/>
          </p:nvPr>
        </p:nvSpPr>
        <p:spPr>
          <a:xfrm>
            <a:off x="622316" y="309731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smtClean="0">
                <a:latin typeface="LNTH-Elsie" panose="02000000000000000000" pitchFamily="2" charset="0"/>
              </a:rPr>
              <a:t>K</a:t>
            </a:r>
            <a:r>
              <a:rPr lang="en" sz="3600" dirty="0" smtClean="0">
                <a:latin typeface="LNTH-Elsie" panose="02000000000000000000" pitchFamily="2" charset="0"/>
              </a:rPr>
              <a:t>iểm tra bài cũ</a:t>
            </a:r>
            <a:endParaRPr sz="3600" dirty="0">
              <a:latin typeface="LNTH-Elsie" panose="02000000000000000000" pitchFamily="2" charset="0"/>
            </a:endParaRPr>
          </a:p>
        </p:txBody>
      </p:sp>
      <p:sp>
        <p:nvSpPr>
          <p:cNvPr id="5" name="AutoShape 63"/>
          <p:cNvSpPr>
            <a:spLocks noChangeArrowheads="1"/>
          </p:cNvSpPr>
          <p:nvPr/>
        </p:nvSpPr>
        <p:spPr bwMode="auto">
          <a:xfrm>
            <a:off x="2535107" y="939216"/>
            <a:ext cx="5555947" cy="1783692"/>
          </a:xfrm>
          <a:prstGeom prst="wedgeRoundRectCallout">
            <a:avLst>
              <a:gd name="adj1" fmla="val -45310"/>
              <a:gd name="adj2" fmla="val 77360"/>
              <a:gd name="adj3" fmla="val 16667"/>
            </a:avLst>
          </a:prstGeom>
          <a:solidFill>
            <a:srgbClr val="E1F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chemeClr val="accent2">
                    <a:lumMod val="25000"/>
                  </a:schemeClr>
                </a:solidFill>
                <a:latin typeface="LNTH-Elsie" panose="02000000000000000000" pitchFamily="2" charset="0"/>
              </a:rPr>
              <a:t>Viết số :</a:t>
            </a:r>
          </a:p>
          <a:p>
            <a:pPr eaLnBrk="1" hangingPunct="1"/>
            <a:r>
              <a:rPr lang="en-US" altLang="en-US" sz="2400" b="1" dirty="0">
                <a:solidFill>
                  <a:schemeClr val="accent2">
                    <a:lumMod val="25000"/>
                  </a:schemeClr>
                </a:solidFill>
                <a:latin typeface="LNTH-Elsie" panose="02000000000000000000" pitchFamily="2" charset="0"/>
              </a:rPr>
              <a:t>    Năm nghìn bốn trăm</a:t>
            </a:r>
          </a:p>
          <a:p>
            <a:pPr eaLnBrk="1" hangingPunct="1"/>
            <a:r>
              <a:rPr lang="en-US" altLang="en-US" sz="2400" b="1" dirty="0">
                <a:solidFill>
                  <a:schemeClr val="accent2">
                    <a:lumMod val="25000"/>
                  </a:schemeClr>
                </a:solidFill>
                <a:latin typeface="LNTH-Elsie" panose="02000000000000000000" pitchFamily="2" charset="0"/>
              </a:rPr>
              <a:t>    Ba nghìn hai trăm mười</a:t>
            </a:r>
          </a:p>
          <a:p>
            <a:pPr eaLnBrk="1" hangingPunct="1"/>
            <a:r>
              <a:rPr lang="en-US" altLang="en-US" sz="2400" b="1" dirty="0">
                <a:solidFill>
                  <a:schemeClr val="accent2">
                    <a:lumMod val="25000"/>
                  </a:schemeClr>
                </a:solidFill>
                <a:latin typeface="LNTH-Elsie" panose="02000000000000000000" pitchFamily="2" charset="0"/>
              </a:rPr>
              <a:t>    Hai nghìn không trăm linh tư</a:t>
            </a:r>
          </a:p>
        </p:txBody>
      </p:sp>
      <p:sp>
        <p:nvSpPr>
          <p:cNvPr id="6" name="AutoShape 64"/>
          <p:cNvSpPr>
            <a:spLocks noChangeArrowheads="1"/>
          </p:cNvSpPr>
          <p:nvPr/>
        </p:nvSpPr>
        <p:spPr bwMode="auto">
          <a:xfrm>
            <a:off x="3934691" y="2983840"/>
            <a:ext cx="2860963" cy="1601390"/>
          </a:xfrm>
          <a:prstGeom prst="wedgeRoundRectCallout">
            <a:avLst>
              <a:gd name="adj1" fmla="val -84189"/>
              <a:gd name="adj2" fmla="val 8067"/>
              <a:gd name="adj3" fmla="val 16667"/>
            </a:avLst>
          </a:prstGeom>
          <a:solidFill>
            <a:srgbClr val="E1F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chemeClr val="accent2">
                    <a:lumMod val="25000"/>
                  </a:schemeClr>
                </a:solidFill>
                <a:latin typeface="LNTH-Elsie" panose="02000000000000000000" pitchFamily="2" charset="0"/>
              </a:rPr>
              <a:t>Đọc số : </a:t>
            </a:r>
            <a:endParaRPr lang="en-US" altLang="en-US" sz="2400" b="1" dirty="0" smtClean="0">
              <a:solidFill>
                <a:schemeClr val="accent2">
                  <a:lumMod val="25000"/>
                </a:schemeClr>
              </a:solidFill>
              <a:latin typeface="LNTH-Elsie" panose="02000000000000000000" pitchFamily="2" charset="0"/>
            </a:endParaRPr>
          </a:p>
          <a:p>
            <a:pPr algn="ctr" eaLnBrk="1" hangingPunct="1"/>
            <a:r>
              <a:rPr lang="en-US" altLang="en-US" sz="2400" b="1" dirty="0" smtClean="0">
                <a:solidFill>
                  <a:schemeClr val="accent2">
                    <a:lumMod val="25000"/>
                  </a:schemeClr>
                </a:solidFill>
                <a:latin typeface="LNTH-Elsie" panose="02000000000000000000" pitchFamily="2" charset="0"/>
              </a:rPr>
              <a:t>2030 </a:t>
            </a:r>
            <a:endParaRPr lang="en-US" altLang="en-US" sz="2400" b="1" dirty="0">
              <a:solidFill>
                <a:schemeClr val="accent2">
                  <a:lumMod val="25000"/>
                </a:schemeClr>
              </a:solidFill>
              <a:latin typeface="LNTH-Elsie" panose="02000000000000000000" pitchFamily="2" charset="0"/>
            </a:endParaRPr>
          </a:p>
          <a:p>
            <a:pPr algn="ctr" eaLnBrk="1" hangingPunct="1"/>
            <a:r>
              <a:rPr lang="en-US" altLang="en-US" sz="2400" b="1" dirty="0" smtClean="0">
                <a:solidFill>
                  <a:schemeClr val="accent2">
                    <a:lumMod val="25000"/>
                  </a:schemeClr>
                </a:solidFill>
                <a:latin typeface="LNTH-Elsie" panose="02000000000000000000" pitchFamily="2" charset="0"/>
              </a:rPr>
              <a:t>9100</a:t>
            </a:r>
            <a:endParaRPr lang="en-US" altLang="en-US" sz="2400" b="1" dirty="0">
              <a:solidFill>
                <a:schemeClr val="accent2">
                  <a:lumMod val="25000"/>
                </a:schemeClr>
              </a:solidFill>
              <a:latin typeface="LNTH-Elsie" panose="02000000000000000000" pitchFamily="2" charset="0"/>
            </a:endParaRPr>
          </a:p>
          <a:p>
            <a:pPr algn="ctr" eaLnBrk="1" hangingPunct="1"/>
            <a:r>
              <a:rPr lang="en-US" altLang="en-US" sz="2400" b="1" dirty="0" smtClean="0">
                <a:solidFill>
                  <a:schemeClr val="accent2">
                    <a:lumMod val="25000"/>
                  </a:schemeClr>
                </a:solidFill>
                <a:latin typeface="LNTH-Elsie" panose="02000000000000000000" pitchFamily="2" charset="0"/>
              </a:rPr>
              <a:t>6034</a:t>
            </a:r>
            <a:endParaRPr lang="en-US" altLang="en-US" sz="2400" b="1" dirty="0">
              <a:solidFill>
                <a:schemeClr val="accent2">
                  <a:lumMod val="25000"/>
                </a:schemeClr>
              </a:solidFill>
              <a:latin typeface="LNTH-Elsie" panose="02000000000000000000" pitchFamily="2" charset="0"/>
            </a:endParaRPr>
          </a:p>
        </p:txBody>
      </p:sp>
      <p:grpSp>
        <p:nvGrpSpPr>
          <p:cNvPr id="7" name="Google Shape;1236;p52"/>
          <p:cNvGrpSpPr/>
          <p:nvPr/>
        </p:nvGrpSpPr>
        <p:grpSpPr>
          <a:xfrm>
            <a:off x="1043695" y="2604655"/>
            <a:ext cx="1664867" cy="2248536"/>
            <a:chOff x="6093502" y="731375"/>
            <a:chExt cx="2104606" cy="3691204"/>
          </a:xfrm>
        </p:grpSpPr>
        <p:sp>
          <p:nvSpPr>
            <p:cNvPr id="8" name="Google Shape;1237;p52"/>
            <p:cNvSpPr/>
            <p:nvPr/>
          </p:nvSpPr>
          <p:spPr>
            <a:xfrm>
              <a:off x="6930093" y="2056524"/>
              <a:ext cx="893880" cy="544133"/>
            </a:xfrm>
            <a:custGeom>
              <a:avLst/>
              <a:gdLst/>
              <a:ahLst/>
              <a:cxnLst/>
              <a:rect l="l" t="t" r="r" b="b"/>
              <a:pathLst>
                <a:path w="16628" h="10122" extrusionOk="0">
                  <a:moveTo>
                    <a:pt x="16627" y="0"/>
                  </a:moveTo>
                  <a:lnTo>
                    <a:pt x="1" y="61"/>
                  </a:lnTo>
                  <a:lnTo>
                    <a:pt x="1" y="10122"/>
                  </a:lnTo>
                  <a:lnTo>
                    <a:pt x="16019" y="10091"/>
                  </a:lnTo>
                  <a:lnTo>
                    <a:pt x="16627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238;p52"/>
            <p:cNvSpPr/>
            <p:nvPr/>
          </p:nvSpPr>
          <p:spPr>
            <a:xfrm>
              <a:off x="6766720" y="1791817"/>
              <a:ext cx="125846" cy="1067033"/>
            </a:xfrm>
            <a:custGeom>
              <a:avLst/>
              <a:gdLst/>
              <a:ahLst/>
              <a:cxnLst/>
              <a:rect l="l" t="t" r="r" b="b"/>
              <a:pathLst>
                <a:path w="2341" h="19849" extrusionOk="0">
                  <a:moveTo>
                    <a:pt x="2189" y="0"/>
                  </a:moveTo>
                  <a:lnTo>
                    <a:pt x="304" y="91"/>
                  </a:lnTo>
                  <a:lnTo>
                    <a:pt x="0" y="19848"/>
                  </a:lnTo>
                  <a:lnTo>
                    <a:pt x="2341" y="19757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39;p52"/>
            <p:cNvSpPr/>
            <p:nvPr/>
          </p:nvSpPr>
          <p:spPr>
            <a:xfrm>
              <a:off x="6884344" y="1791817"/>
              <a:ext cx="73594" cy="1062141"/>
            </a:xfrm>
            <a:custGeom>
              <a:avLst/>
              <a:gdLst/>
              <a:ahLst/>
              <a:cxnLst/>
              <a:rect l="l" t="t" r="r" b="b"/>
              <a:pathLst>
                <a:path w="1369" h="19758" extrusionOk="0">
                  <a:moveTo>
                    <a:pt x="1" y="0"/>
                  </a:moveTo>
                  <a:lnTo>
                    <a:pt x="153" y="19757"/>
                  </a:lnTo>
                  <a:lnTo>
                    <a:pt x="1369" y="19727"/>
                  </a:lnTo>
                  <a:lnTo>
                    <a:pt x="1338" y="100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40;p52"/>
            <p:cNvSpPr/>
            <p:nvPr/>
          </p:nvSpPr>
          <p:spPr>
            <a:xfrm>
              <a:off x="7734052" y="1819556"/>
              <a:ext cx="152026" cy="1062141"/>
            </a:xfrm>
            <a:custGeom>
              <a:avLst/>
              <a:gdLst/>
              <a:ahLst/>
              <a:cxnLst/>
              <a:rect l="l" t="t" r="r" b="b"/>
              <a:pathLst>
                <a:path w="2828" h="19758" extrusionOk="0">
                  <a:moveTo>
                    <a:pt x="973" y="1"/>
                  </a:moveTo>
                  <a:lnTo>
                    <a:pt x="1" y="19758"/>
                  </a:lnTo>
                  <a:lnTo>
                    <a:pt x="2311" y="19758"/>
                  </a:lnTo>
                  <a:lnTo>
                    <a:pt x="2827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41;p52"/>
            <p:cNvSpPr/>
            <p:nvPr/>
          </p:nvSpPr>
          <p:spPr>
            <a:xfrm>
              <a:off x="7858235" y="1819556"/>
              <a:ext cx="98107" cy="1062141"/>
            </a:xfrm>
            <a:custGeom>
              <a:avLst/>
              <a:gdLst/>
              <a:ahLst/>
              <a:cxnLst/>
              <a:rect l="l" t="t" r="r" b="b"/>
              <a:pathLst>
                <a:path w="1825" h="19758" extrusionOk="0">
                  <a:moveTo>
                    <a:pt x="517" y="1"/>
                  </a:moveTo>
                  <a:lnTo>
                    <a:pt x="1" y="19758"/>
                  </a:lnTo>
                  <a:lnTo>
                    <a:pt x="1247" y="19758"/>
                  </a:lnTo>
                  <a:lnTo>
                    <a:pt x="1824" y="1034"/>
                  </a:lnTo>
                  <a:lnTo>
                    <a:pt x="517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242;p52"/>
            <p:cNvSpPr/>
            <p:nvPr/>
          </p:nvSpPr>
          <p:spPr>
            <a:xfrm>
              <a:off x="6926867" y="2925800"/>
              <a:ext cx="124234" cy="1042519"/>
            </a:xfrm>
            <a:custGeom>
              <a:avLst/>
              <a:gdLst/>
              <a:ahLst/>
              <a:cxnLst/>
              <a:rect l="l" t="t" r="r" b="b"/>
              <a:pathLst>
                <a:path w="2311" h="19393" extrusionOk="0">
                  <a:moveTo>
                    <a:pt x="0" y="1"/>
                  </a:moveTo>
                  <a:lnTo>
                    <a:pt x="517" y="19332"/>
                  </a:lnTo>
                  <a:lnTo>
                    <a:pt x="2310" y="19393"/>
                  </a:lnTo>
                  <a:lnTo>
                    <a:pt x="2249" y="6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243;p52"/>
            <p:cNvSpPr/>
            <p:nvPr/>
          </p:nvSpPr>
          <p:spPr>
            <a:xfrm>
              <a:off x="7047770" y="2929079"/>
              <a:ext cx="75207" cy="1039240"/>
            </a:xfrm>
            <a:custGeom>
              <a:avLst/>
              <a:gdLst/>
              <a:ahLst/>
              <a:cxnLst/>
              <a:rect l="l" t="t" r="r" b="b"/>
              <a:pathLst>
                <a:path w="1399" h="19332" extrusionOk="0">
                  <a:moveTo>
                    <a:pt x="0" y="0"/>
                  </a:moveTo>
                  <a:lnTo>
                    <a:pt x="61" y="19332"/>
                  </a:lnTo>
                  <a:lnTo>
                    <a:pt x="1399" y="18359"/>
                  </a:lnTo>
                  <a:lnTo>
                    <a:pt x="1186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244;p52"/>
            <p:cNvSpPr/>
            <p:nvPr/>
          </p:nvSpPr>
          <p:spPr>
            <a:xfrm>
              <a:off x="7771629" y="2978107"/>
              <a:ext cx="145468" cy="1039240"/>
            </a:xfrm>
            <a:custGeom>
              <a:avLst/>
              <a:gdLst/>
              <a:ahLst/>
              <a:cxnLst/>
              <a:rect l="l" t="t" r="r" b="b"/>
              <a:pathLst>
                <a:path w="2706" h="19332" extrusionOk="0">
                  <a:moveTo>
                    <a:pt x="1" y="0"/>
                  </a:moveTo>
                  <a:lnTo>
                    <a:pt x="882" y="19332"/>
                  </a:lnTo>
                  <a:lnTo>
                    <a:pt x="2706" y="19332"/>
                  </a:lnTo>
                  <a:lnTo>
                    <a:pt x="2280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45;p52"/>
            <p:cNvSpPr/>
            <p:nvPr/>
          </p:nvSpPr>
          <p:spPr>
            <a:xfrm>
              <a:off x="7894199" y="2979720"/>
              <a:ext cx="93162" cy="1037627"/>
            </a:xfrm>
            <a:custGeom>
              <a:avLst/>
              <a:gdLst/>
              <a:ahLst/>
              <a:cxnLst/>
              <a:rect l="l" t="t" r="r" b="b"/>
              <a:pathLst>
                <a:path w="1733" h="19302" extrusionOk="0">
                  <a:moveTo>
                    <a:pt x="0" y="1"/>
                  </a:moveTo>
                  <a:lnTo>
                    <a:pt x="426" y="19302"/>
                  </a:lnTo>
                  <a:lnTo>
                    <a:pt x="1733" y="18299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46;p52"/>
            <p:cNvSpPr/>
            <p:nvPr/>
          </p:nvSpPr>
          <p:spPr>
            <a:xfrm>
              <a:off x="6864776" y="1965027"/>
              <a:ext cx="919952" cy="575205"/>
            </a:xfrm>
            <a:custGeom>
              <a:avLst/>
              <a:gdLst/>
              <a:ahLst/>
              <a:cxnLst/>
              <a:rect l="l" t="t" r="r" b="b"/>
              <a:pathLst>
                <a:path w="17113" h="10700" extrusionOk="0">
                  <a:moveTo>
                    <a:pt x="0" y="0"/>
                  </a:moveTo>
                  <a:lnTo>
                    <a:pt x="456" y="10699"/>
                  </a:lnTo>
                  <a:lnTo>
                    <a:pt x="16475" y="10638"/>
                  </a:lnTo>
                  <a:lnTo>
                    <a:pt x="17113" y="5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47;p52"/>
            <p:cNvSpPr/>
            <p:nvPr/>
          </p:nvSpPr>
          <p:spPr>
            <a:xfrm>
              <a:off x="6766720" y="2177427"/>
              <a:ext cx="1055582" cy="256047"/>
            </a:xfrm>
            <a:custGeom>
              <a:avLst/>
              <a:gdLst/>
              <a:ahLst/>
              <a:cxnLst/>
              <a:rect l="l" t="t" r="r" b="b"/>
              <a:pathLst>
                <a:path w="19636" h="4763" extrusionOk="0">
                  <a:moveTo>
                    <a:pt x="18147" y="0"/>
                  </a:moveTo>
                  <a:cubicBezTo>
                    <a:pt x="15097" y="776"/>
                    <a:pt x="11990" y="1180"/>
                    <a:pt x="8879" y="1180"/>
                  </a:cubicBezTo>
                  <a:cubicBezTo>
                    <a:pt x="6501" y="1180"/>
                    <a:pt x="4121" y="944"/>
                    <a:pt x="1763" y="456"/>
                  </a:cubicBezTo>
                  <a:cubicBezTo>
                    <a:pt x="1490" y="730"/>
                    <a:pt x="1247" y="1034"/>
                    <a:pt x="1034" y="1368"/>
                  </a:cubicBezTo>
                  <a:cubicBezTo>
                    <a:pt x="548" y="2159"/>
                    <a:pt x="244" y="2858"/>
                    <a:pt x="0" y="3496"/>
                  </a:cubicBezTo>
                  <a:cubicBezTo>
                    <a:pt x="2381" y="4380"/>
                    <a:pt x="4765" y="4763"/>
                    <a:pt x="7138" y="4763"/>
                  </a:cubicBezTo>
                  <a:cubicBezTo>
                    <a:pt x="11370" y="4763"/>
                    <a:pt x="15566" y="3547"/>
                    <a:pt x="19636" y="1794"/>
                  </a:cubicBezTo>
                  <a:cubicBezTo>
                    <a:pt x="19241" y="1186"/>
                    <a:pt x="18755" y="578"/>
                    <a:pt x="18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48;p52"/>
            <p:cNvSpPr/>
            <p:nvPr/>
          </p:nvSpPr>
          <p:spPr>
            <a:xfrm>
              <a:off x="6738927" y="2273816"/>
              <a:ext cx="1138960" cy="280990"/>
            </a:xfrm>
            <a:custGeom>
              <a:avLst/>
              <a:gdLst/>
              <a:ahLst/>
              <a:cxnLst/>
              <a:rect l="l" t="t" r="r" b="b"/>
              <a:pathLst>
                <a:path w="21187" h="5227" extrusionOk="0">
                  <a:moveTo>
                    <a:pt x="20153" y="1"/>
                  </a:moveTo>
                  <a:cubicBezTo>
                    <a:pt x="16083" y="1754"/>
                    <a:pt x="11887" y="2970"/>
                    <a:pt x="7655" y="2970"/>
                  </a:cubicBezTo>
                  <a:cubicBezTo>
                    <a:pt x="5282" y="2970"/>
                    <a:pt x="2898" y="2587"/>
                    <a:pt x="517" y="1703"/>
                  </a:cubicBezTo>
                  <a:cubicBezTo>
                    <a:pt x="1" y="3162"/>
                    <a:pt x="31" y="4165"/>
                    <a:pt x="31" y="4165"/>
                  </a:cubicBezTo>
                  <a:cubicBezTo>
                    <a:pt x="31" y="4165"/>
                    <a:pt x="274" y="4347"/>
                    <a:pt x="761" y="4560"/>
                  </a:cubicBezTo>
                  <a:cubicBezTo>
                    <a:pt x="2772" y="5012"/>
                    <a:pt x="4806" y="5226"/>
                    <a:pt x="6837" y="5226"/>
                  </a:cubicBezTo>
                  <a:cubicBezTo>
                    <a:pt x="11773" y="5226"/>
                    <a:pt x="16685" y="3960"/>
                    <a:pt x="21186" y="1764"/>
                  </a:cubicBezTo>
                  <a:cubicBezTo>
                    <a:pt x="20943" y="1277"/>
                    <a:pt x="20639" y="669"/>
                    <a:pt x="20153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49;p52"/>
            <p:cNvSpPr/>
            <p:nvPr/>
          </p:nvSpPr>
          <p:spPr>
            <a:xfrm>
              <a:off x="6903966" y="2803230"/>
              <a:ext cx="826844" cy="284162"/>
            </a:xfrm>
            <a:custGeom>
              <a:avLst/>
              <a:gdLst/>
              <a:ahLst/>
              <a:cxnLst/>
              <a:rect l="l" t="t" r="r" b="b"/>
              <a:pathLst>
                <a:path w="15381" h="5286" extrusionOk="0">
                  <a:moveTo>
                    <a:pt x="15138" y="1"/>
                  </a:moveTo>
                  <a:cubicBezTo>
                    <a:pt x="11571" y="1441"/>
                    <a:pt x="7781" y="2194"/>
                    <a:pt x="3910" y="2194"/>
                  </a:cubicBezTo>
                  <a:cubicBezTo>
                    <a:pt x="2634" y="2194"/>
                    <a:pt x="1350" y="2112"/>
                    <a:pt x="61" y="1946"/>
                  </a:cubicBezTo>
                  <a:lnTo>
                    <a:pt x="1" y="4499"/>
                  </a:lnTo>
                  <a:cubicBezTo>
                    <a:pt x="1" y="4499"/>
                    <a:pt x="3550" y="5286"/>
                    <a:pt x="7915" y="5286"/>
                  </a:cubicBezTo>
                  <a:cubicBezTo>
                    <a:pt x="10309" y="5286"/>
                    <a:pt x="12948" y="5049"/>
                    <a:pt x="15381" y="4317"/>
                  </a:cubicBezTo>
                  <a:lnTo>
                    <a:pt x="15350" y="3800"/>
                  </a:lnTo>
                  <a:lnTo>
                    <a:pt x="15138" y="1"/>
                  </a:ln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50;p52"/>
            <p:cNvSpPr/>
            <p:nvPr/>
          </p:nvSpPr>
          <p:spPr>
            <a:xfrm>
              <a:off x="6907245" y="2646363"/>
              <a:ext cx="810502" cy="274808"/>
            </a:xfrm>
            <a:custGeom>
              <a:avLst/>
              <a:gdLst/>
              <a:ahLst/>
              <a:cxnLst/>
              <a:rect l="l" t="t" r="r" b="b"/>
              <a:pathLst>
                <a:path w="15077" h="5112" extrusionOk="0">
                  <a:moveTo>
                    <a:pt x="14925" y="1"/>
                  </a:moveTo>
                  <a:cubicBezTo>
                    <a:pt x="11643" y="1292"/>
                    <a:pt x="8081" y="1979"/>
                    <a:pt x="4588" y="1979"/>
                  </a:cubicBezTo>
                  <a:cubicBezTo>
                    <a:pt x="3067" y="1979"/>
                    <a:pt x="1558" y="1849"/>
                    <a:pt x="92" y="1582"/>
                  </a:cubicBezTo>
                  <a:lnTo>
                    <a:pt x="0" y="4864"/>
                  </a:lnTo>
                  <a:cubicBezTo>
                    <a:pt x="1289" y="5030"/>
                    <a:pt x="2573" y="5112"/>
                    <a:pt x="3849" y="5112"/>
                  </a:cubicBezTo>
                  <a:cubicBezTo>
                    <a:pt x="7720" y="5112"/>
                    <a:pt x="11510" y="4359"/>
                    <a:pt x="15077" y="2919"/>
                  </a:cubicBezTo>
                  <a:lnTo>
                    <a:pt x="14925" y="1"/>
                  </a:ln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51;p52"/>
            <p:cNvSpPr/>
            <p:nvPr/>
          </p:nvSpPr>
          <p:spPr>
            <a:xfrm>
              <a:off x="6779784" y="2368592"/>
              <a:ext cx="1116059" cy="384205"/>
            </a:xfrm>
            <a:custGeom>
              <a:avLst/>
              <a:gdLst/>
              <a:ahLst/>
              <a:cxnLst/>
              <a:rect l="l" t="t" r="r" b="b"/>
              <a:pathLst>
                <a:path w="20761" h="7147" extrusionOk="0">
                  <a:moveTo>
                    <a:pt x="20426" y="1"/>
                  </a:moveTo>
                  <a:cubicBezTo>
                    <a:pt x="15925" y="2197"/>
                    <a:pt x="11013" y="3463"/>
                    <a:pt x="6077" y="3463"/>
                  </a:cubicBezTo>
                  <a:cubicBezTo>
                    <a:pt x="4046" y="3463"/>
                    <a:pt x="2012" y="3249"/>
                    <a:pt x="1" y="2797"/>
                  </a:cubicBezTo>
                  <a:lnTo>
                    <a:pt x="1" y="2797"/>
                  </a:lnTo>
                  <a:cubicBezTo>
                    <a:pt x="517" y="3010"/>
                    <a:pt x="1277" y="3253"/>
                    <a:pt x="2280" y="3314"/>
                  </a:cubicBezTo>
                  <a:cubicBezTo>
                    <a:pt x="2371" y="3314"/>
                    <a:pt x="2463" y="3344"/>
                    <a:pt x="2523" y="3344"/>
                  </a:cubicBezTo>
                  <a:lnTo>
                    <a:pt x="2493" y="4682"/>
                  </a:lnTo>
                  <a:lnTo>
                    <a:pt x="2463" y="6749"/>
                  </a:lnTo>
                  <a:cubicBezTo>
                    <a:pt x="3929" y="7016"/>
                    <a:pt x="5438" y="7146"/>
                    <a:pt x="6958" y="7146"/>
                  </a:cubicBezTo>
                  <a:cubicBezTo>
                    <a:pt x="10449" y="7146"/>
                    <a:pt x="14005" y="6459"/>
                    <a:pt x="17265" y="5168"/>
                  </a:cubicBezTo>
                  <a:lnTo>
                    <a:pt x="17174" y="3223"/>
                  </a:lnTo>
                  <a:cubicBezTo>
                    <a:pt x="17174" y="3223"/>
                    <a:pt x="19150" y="2828"/>
                    <a:pt x="20761" y="852"/>
                  </a:cubicBezTo>
                  <a:cubicBezTo>
                    <a:pt x="20761" y="852"/>
                    <a:pt x="20639" y="517"/>
                    <a:pt x="204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52;p52"/>
            <p:cNvSpPr/>
            <p:nvPr/>
          </p:nvSpPr>
          <p:spPr>
            <a:xfrm>
              <a:off x="6861497" y="2044374"/>
              <a:ext cx="880763" cy="196484"/>
            </a:xfrm>
            <a:custGeom>
              <a:avLst/>
              <a:gdLst/>
              <a:ahLst/>
              <a:cxnLst/>
              <a:rect l="l" t="t" r="r" b="b"/>
              <a:pathLst>
                <a:path w="16384" h="3655" extrusionOk="0">
                  <a:moveTo>
                    <a:pt x="8270" y="0"/>
                  </a:moveTo>
                  <a:cubicBezTo>
                    <a:pt x="5379" y="0"/>
                    <a:pt x="3952" y="591"/>
                    <a:pt x="3952" y="591"/>
                  </a:cubicBezTo>
                  <a:cubicBezTo>
                    <a:pt x="3952" y="591"/>
                    <a:pt x="1702" y="1199"/>
                    <a:pt x="0" y="2931"/>
                  </a:cubicBezTo>
                  <a:cubicBezTo>
                    <a:pt x="2358" y="3419"/>
                    <a:pt x="4738" y="3655"/>
                    <a:pt x="7116" y="3655"/>
                  </a:cubicBezTo>
                  <a:cubicBezTo>
                    <a:pt x="10227" y="3655"/>
                    <a:pt x="13334" y="3251"/>
                    <a:pt x="16384" y="2475"/>
                  </a:cubicBezTo>
                  <a:cubicBezTo>
                    <a:pt x="15289" y="1442"/>
                    <a:pt x="13830" y="561"/>
                    <a:pt x="11976" y="287"/>
                  </a:cubicBezTo>
                  <a:cubicBezTo>
                    <a:pt x="10549" y="77"/>
                    <a:pt x="9314" y="0"/>
                    <a:pt x="8270" y="0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53;p52"/>
            <p:cNvSpPr/>
            <p:nvPr/>
          </p:nvSpPr>
          <p:spPr>
            <a:xfrm>
              <a:off x="6524861" y="1663710"/>
              <a:ext cx="248413" cy="152940"/>
            </a:xfrm>
            <a:custGeom>
              <a:avLst/>
              <a:gdLst/>
              <a:ahLst/>
              <a:cxnLst/>
              <a:rect l="l" t="t" r="r" b="b"/>
              <a:pathLst>
                <a:path w="4621" h="2845" extrusionOk="0">
                  <a:moveTo>
                    <a:pt x="3198" y="0"/>
                  </a:moveTo>
                  <a:cubicBezTo>
                    <a:pt x="1993" y="0"/>
                    <a:pt x="796" y="501"/>
                    <a:pt x="1" y="1441"/>
                  </a:cubicBezTo>
                  <a:cubicBezTo>
                    <a:pt x="337" y="2206"/>
                    <a:pt x="1107" y="2845"/>
                    <a:pt x="2201" y="2845"/>
                  </a:cubicBezTo>
                  <a:cubicBezTo>
                    <a:pt x="2889" y="2845"/>
                    <a:pt x="3705" y="2592"/>
                    <a:pt x="4621" y="1958"/>
                  </a:cubicBezTo>
                  <a:lnTo>
                    <a:pt x="4135" y="103"/>
                  </a:lnTo>
                  <a:cubicBezTo>
                    <a:pt x="3827" y="34"/>
                    <a:pt x="3512" y="0"/>
                    <a:pt x="3198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54;p52"/>
            <p:cNvSpPr/>
            <p:nvPr/>
          </p:nvSpPr>
          <p:spPr>
            <a:xfrm>
              <a:off x="6508518" y="1587803"/>
              <a:ext cx="238630" cy="153370"/>
            </a:xfrm>
            <a:custGeom>
              <a:avLst/>
              <a:gdLst/>
              <a:ahLst/>
              <a:cxnLst/>
              <a:rect l="l" t="t" r="r" b="b"/>
              <a:pathLst>
                <a:path w="4439" h="2853" extrusionOk="0">
                  <a:moveTo>
                    <a:pt x="2668" y="0"/>
                  </a:moveTo>
                  <a:cubicBezTo>
                    <a:pt x="2016" y="0"/>
                    <a:pt x="1248" y="177"/>
                    <a:pt x="609" y="816"/>
                  </a:cubicBezTo>
                  <a:cubicBezTo>
                    <a:pt x="62" y="1333"/>
                    <a:pt x="1" y="2154"/>
                    <a:pt x="305" y="2853"/>
                  </a:cubicBezTo>
                  <a:cubicBezTo>
                    <a:pt x="1100" y="1913"/>
                    <a:pt x="2297" y="1412"/>
                    <a:pt x="3502" y="1412"/>
                  </a:cubicBezTo>
                  <a:cubicBezTo>
                    <a:pt x="3816" y="1412"/>
                    <a:pt x="4131" y="1446"/>
                    <a:pt x="4439" y="1515"/>
                  </a:cubicBezTo>
                  <a:lnTo>
                    <a:pt x="4104" y="269"/>
                  </a:lnTo>
                  <a:cubicBezTo>
                    <a:pt x="4104" y="269"/>
                    <a:pt x="3474" y="0"/>
                    <a:pt x="266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55;p52"/>
            <p:cNvSpPr/>
            <p:nvPr/>
          </p:nvSpPr>
          <p:spPr>
            <a:xfrm>
              <a:off x="6586952" y="1672849"/>
              <a:ext cx="166756" cy="102354"/>
            </a:xfrm>
            <a:custGeom>
              <a:avLst/>
              <a:gdLst/>
              <a:ahLst/>
              <a:cxnLst/>
              <a:rect l="l" t="t" r="r" b="b"/>
              <a:pathLst>
                <a:path w="3102" h="1904" extrusionOk="0">
                  <a:moveTo>
                    <a:pt x="1542" y="0"/>
                  </a:moveTo>
                  <a:cubicBezTo>
                    <a:pt x="1009" y="0"/>
                    <a:pt x="458" y="271"/>
                    <a:pt x="1" y="511"/>
                  </a:cubicBezTo>
                  <a:cubicBezTo>
                    <a:pt x="1" y="511"/>
                    <a:pt x="1" y="572"/>
                    <a:pt x="31" y="572"/>
                  </a:cubicBezTo>
                  <a:cubicBezTo>
                    <a:pt x="512" y="441"/>
                    <a:pt x="1040" y="121"/>
                    <a:pt x="1558" y="121"/>
                  </a:cubicBezTo>
                  <a:cubicBezTo>
                    <a:pt x="1761" y="121"/>
                    <a:pt x="1962" y="170"/>
                    <a:pt x="2159" y="298"/>
                  </a:cubicBezTo>
                  <a:cubicBezTo>
                    <a:pt x="2645" y="633"/>
                    <a:pt x="2767" y="1301"/>
                    <a:pt x="2949" y="1848"/>
                  </a:cubicBezTo>
                  <a:cubicBezTo>
                    <a:pt x="2949" y="1887"/>
                    <a:pt x="2976" y="1903"/>
                    <a:pt x="3007" y="1903"/>
                  </a:cubicBezTo>
                  <a:cubicBezTo>
                    <a:pt x="3050" y="1903"/>
                    <a:pt x="3101" y="1871"/>
                    <a:pt x="3101" y="1818"/>
                  </a:cubicBezTo>
                  <a:cubicBezTo>
                    <a:pt x="2949" y="1210"/>
                    <a:pt x="2736" y="481"/>
                    <a:pt x="2159" y="146"/>
                  </a:cubicBezTo>
                  <a:cubicBezTo>
                    <a:pt x="1961" y="43"/>
                    <a:pt x="1753" y="0"/>
                    <a:pt x="154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256;p52"/>
            <p:cNvSpPr/>
            <p:nvPr/>
          </p:nvSpPr>
          <p:spPr>
            <a:xfrm>
              <a:off x="6654580" y="1700696"/>
              <a:ext cx="90313" cy="38114"/>
            </a:xfrm>
            <a:custGeom>
              <a:avLst/>
              <a:gdLst/>
              <a:ahLst/>
              <a:cxnLst/>
              <a:rect l="l" t="t" r="r" b="b"/>
              <a:pathLst>
                <a:path w="1680" h="709" extrusionOk="0">
                  <a:moveTo>
                    <a:pt x="649" y="1"/>
                  </a:moveTo>
                  <a:cubicBezTo>
                    <a:pt x="433" y="1"/>
                    <a:pt x="224" y="96"/>
                    <a:pt x="50" y="327"/>
                  </a:cubicBezTo>
                  <a:cubicBezTo>
                    <a:pt x="0" y="377"/>
                    <a:pt x="52" y="427"/>
                    <a:pt x="106" y="427"/>
                  </a:cubicBezTo>
                  <a:cubicBezTo>
                    <a:pt x="118" y="427"/>
                    <a:pt x="130" y="424"/>
                    <a:pt x="141" y="418"/>
                  </a:cubicBezTo>
                  <a:cubicBezTo>
                    <a:pt x="315" y="263"/>
                    <a:pt x="477" y="170"/>
                    <a:pt x="659" y="170"/>
                  </a:cubicBezTo>
                  <a:cubicBezTo>
                    <a:pt x="762" y="170"/>
                    <a:pt x="871" y="200"/>
                    <a:pt x="992" y="266"/>
                  </a:cubicBezTo>
                  <a:cubicBezTo>
                    <a:pt x="1205" y="388"/>
                    <a:pt x="1357" y="540"/>
                    <a:pt x="1539" y="692"/>
                  </a:cubicBezTo>
                  <a:cubicBezTo>
                    <a:pt x="1551" y="704"/>
                    <a:pt x="1564" y="709"/>
                    <a:pt x="1576" y="709"/>
                  </a:cubicBezTo>
                  <a:cubicBezTo>
                    <a:pt x="1629" y="709"/>
                    <a:pt x="1680" y="620"/>
                    <a:pt x="1630" y="570"/>
                  </a:cubicBezTo>
                  <a:cubicBezTo>
                    <a:pt x="1367" y="251"/>
                    <a:pt x="999" y="1"/>
                    <a:pt x="64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257;p52"/>
            <p:cNvSpPr/>
            <p:nvPr/>
          </p:nvSpPr>
          <p:spPr>
            <a:xfrm>
              <a:off x="7765125" y="1341911"/>
              <a:ext cx="234705" cy="159068"/>
            </a:xfrm>
            <a:custGeom>
              <a:avLst/>
              <a:gdLst/>
              <a:ahLst/>
              <a:cxnLst/>
              <a:rect l="l" t="t" r="r" b="b"/>
              <a:pathLst>
                <a:path w="4366" h="2959" extrusionOk="0">
                  <a:moveTo>
                    <a:pt x="2836" y="0"/>
                  </a:moveTo>
                  <a:cubicBezTo>
                    <a:pt x="1803" y="0"/>
                    <a:pt x="773" y="395"/>
                    <a:pt x="0" y="1105"/>
                  </a:cubicBezTo>
                  <a:lnTo>
                    <a:pt x="486" y="2928"/>
                  </a:lnTo>
                  <a:cubicBezTo>
                    <a:pt x="706" y="2949"/>
                    <a:pt x="914" y="2959"/>
                    <a:pt x="1112" y="2959"/>
                  </a:cubicBezTo>
                  <a:cubicBezTo>
                    <a:pt x="3520" y="2959"/>
                    <a:pt x="4366" y="1489"/>
                    <a:pt x="4225" y="253"/>
                  </a:cubicBezTo>
                  <a:cubicBezTo>
                    <a:pt x="3778" y="82"/>
                    <a:pt x="3307" y="0"/>
                    <a:pt x="2836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258;p52"/>
            <p:cNvSpPr/>
            <p:nvPr/>
          </p:nvSpPr>
          <p:spPr>
            <a:xfrm>
              <a:off x="7747116" y="1283637"/>
              <a:ext cx="245188" cy="117675"/>
            </a:xfrm>
            <a:custGeom>
              <a:avLst/>
              <a:gdLst/>
              <a:ahLst/>
              <a:cxnLst/>
              <a:rect l="l" t="t" r="r" b="b"/>
              <a:pathLst>
                <a:path w="4561" h="2189" extrusionOk="0">
                  <a:moveTo>
                    <a:pt x="2007" y="1"/>
                  </a:moveTo>
                  <a:cubicBezTo>
                    <a:pt x="658" y="1"/>
                    <a:pt x="1" y="912"/>
                    <a:pt x="1" y="912"/>
                  </a:cubicBezTo>
                  <a:lnTo>
                    <a:pt x="335" y="2189"/>
                  </a:lnTo>
                  <a:cubicBezTo>
                    <a:pt x="1108" y="1479"/>
                    <a:pt x="2138" y="1084"/>
                    <a:pt x="3171" y="1084"/>
                  </a:cubicBezTo>
                  <a:cubicBezTo>
                    <a:pt x="3642" y="1084"/>
                    <a:pt x="4113" y="1166"/>
                    <a:pt x="4560" y="1337"/>
                  </a:cubicBezTo>
                  <a:cubicBezTo>
                    <a:pt x="4499" y="547"/>
                    <a:pt x="3618" y="334"/>
                    <a:pt x="2888" y="122"/>
                  </a:cubicBezTo>
                  <a:cubicBezTo>
                    <a:pt x="2567" y="36"/>
                    <a:pt x="2274" y="1"/>
                    <a:pt x="2007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259;p52"/>
            <p:cNvSpPr/>
            <p:nvPr/>
          </p:nvSpPr>
          <p:spPr>
            <a:xfrm>
              <a:off x="7789639" y="1348954"/>
              <a:ext cx="130738" cy="145898"/>
            </a:xfrm>
            <a:custGeom>
              <a:avLst/>
              <a:gdLst/>
              <a:ahLst/>
              <a:cxnLst/>
              <a:rect l="l" t="t" r="r" b="b"/>
              <a:pathLst>
                <a:path w="2432" h="2714" extrusionOk="0">
                  <a:moveTo>
                    <a:pt x="2401" y="1"/>
                  </a:moveTo>
                  <a:cubicBezTo>
                    <a:pt x="1702" y="31"/>
                    <a:pt x="760" y="92"/>
                    <a:pt x="334" y="761"/>
                  </a:cubicBezTo>
                  <a:cubicBezTo>
                    <a:pt x="0" y="1308"/>
                    <a:pt x="182" y="2068"/>
                    <a:pt x="365" y="2645"/>
                  </a:cubicBezTo>
                  <a:cubicBezTo>
                    <a:pt x="377" y="2694"/>
                    <a:pt x="409" y="2713"/>
                    <a:pt x="440" y="2713"/>
                  </a:cubicBezTo>
                  <a:cubicBezTo>
                    <a:pt x="488" y="2713"/>
                    <a:pt x="535" y="2670"/>
                    <a:pt x="517" y="2615"/>
                  </a:cubicBezTo>
                  <a:cubicBezTo>
                    <a:pt x="395" y="2068"/>
                    <a:pt x="182" y="1460"/>
                    <a:pt x="426" y="913"/>
                  </a:cubicBezTo>
                  <a:cubicBezTo>
                    <a:pt x="760" y="153"/>
                    <a:pt x="1702" y="244"/>
                    <a:pt x="2401" y="62"/>
                  </a:cubicBezTo>
                  <a:cubicBezTo>
                    <a:pt x="2432" y="62"/>
                    <a:pt x="2432" y="1"/>
                    <a:pt x="240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60;p52"/>
            <p:cNvSpPr/>
            <p:nvPr/>
          </p:nvSpPr>
          <p:spPr>
            <a:xfrm>
              <a:off x="7798347" y="1395455"/>
              <a:ext cx="73003" cy="62197"/>
            </a:xfrm>
            <a:custGeom>
              <a:avLst/>
              <a:gdLst/>
              <a:ahLst/>
              <a:cxnLst/>
              <a:rect l="l" t="t" r="r" b="b"/>
              <a:pathLst>
                <a:path w="1358" h="1157" extrusionOk="0">
                  <a:moveTo>
                    <a:pt x="947" y="0"/>
                  </a:moveTo>
                  <a:cubicBezTo>
                    <a:pt x="438" y="0"/>
                    <a:pt x="96" y="525"/>
                    <a:pt x="20" y="1051"/>
                  </a:cubicBezTo>
                  <a:cubicBezTo>
                    <a:pt x="1" y="1110"/>
                    <a:pt x="45" y="1157"/>
                    <a:pt x="96" y="1157"/>
                  </a:cubicBezTo>
                  <a:cubicBezTo>
                    <a:pt x="123" y="1157"/>
                    <a:pt x="151" y="1143"/>
                    <a:pt x="172" y="1112"/>
                  </a:cubicBezTo>
                  <a:cubicBezTo>
                    <a:pt x="264" y="899"/>
                    <a:pt x="324" y="656"/>
                    <a:pt x="476" y="443"/>
                  </a:cubicBezTo>
                  <a:cubicBezTo>
                    <a:pt x="609" y="244"/>
                    <a:pt x="790" y="173"/>
                    <a:pt x="996" y="173"/>
                  </a:cubicBezTo>
                  <a:cubicBezTo>
                    <a:pt x="1073" y="173"/>
                    <a:pt x="1154" y="183"/>
                    <a:pt x="1236" y="200"/>
                  </a:cubicBezTo>
                  <a:cubicBezTo>
                    <a:pt x="1297" y="200"/>
                    <a:pt x="1358" y="109"/>
                    <a:pt x="1297" y="78"/>
                  </a:cubicBezTo>
                  <a:cubicBezTo>
                    <a:pt x="1173" y="24"/>
                    <a:pt x="1056" y="0"/>
                    <a:pt x="94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261;p52"/>
            <p:cNvSpPr/>
            <p:nvPr/>
          </p:nvSpPr>
          <p:spPr>
            <a:xfrm>
              <a:off x="7175232" y="2025451"/>
              <a:ext cx="271260" cy="139071"/>
            </a:xfrm>
            <a:custGeom>
              <a:avLst/>
              <a:gdLst/>
              <a:ahLst/>
              <a:cxnLst/>
              <a:rect l="l" t="t" r="r" b="b"/>
              <a:pathLst>
                <a:path w="5046" h="2587" extrusionOk="0">
                  <a:moveTo>
                    <a:pt x="5046" y="1"/>
                  </a:moveTo>
                  <a:lnTo>
                    <a:pt x="5046" y="1"/>
                  </a:lnTo>
                  <a:cubicBezTo>
                    <a:pt x="3374" y="122"/>
                    <a:pt x="1763" y="396"/>
                    <a:pt x="183" y="943"/>
                  </a:cubicBezTo>
                  <a:cubicBezTo>
                    <a:pt x="122" y="1095"/>
                    <a:pt x="91" y="1277"/>
                    <a:pt x="0" y="1429"/>
                  </a:cubicBezTo>
                  <a:cubicBezTo>
                    <a:pt x="0" y="1429"/>
                    <a:pt x="1082" y="2587"/>
                    <a:pt x="2708" y="2587"/>
                  </a:cubicBezTo>
                  <a:cubicBezTo>
                    <a:pt x="3394" y="2587"/>
                    <a:pt x="4177" y="2380"/>
                    <a:pt x="5016" y="1794"/>
                  </a:cubicBezTo>
                  <a:cubicBezTo>
                    <a:pt x="5016" y="1794"/>
                    <a:pt x="4955" y="973"/>
                    <a:pt x="504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262;p52"/>
            <p:cNvSpPr/>
            <p:nvPr/>
          </p:nvSpPr>
          <p:spPr>
            <a:xfrm>
              <a:off x="7175232" y="1878422"/>
              <a:ext cx="320287" cy="197720"/>
            </a:xfrm>
            <a:custGeom>
              <a:avLst/>
              <a:gdLst/>
              <a:ahLst/>
              <a:cxnLst/>
              <a:rect l="l" t="t" r="r" b="b"/>
              <a:pathLst>
                <a:path w="5958" h="3678" extrusionOk="0">
                  <a:moveTo>
                    <a:pt x="5958" y="0"/>
                  </a:moveTo>
                  <a:lnTo>
                    <a:pt x="0" y="1277"/>
                  </a:lnTo>
                  <a:cubicBezTo>
                    <a:pt x="0" y="1277"/>
                    <a:pt x="426" y="2614"/>
                    <a:pt x="183" y="3678"/>
                  </a:cubicBezTo>
                  <a:cubicBezTo>
                    <a:pt x="1763" y="3131"/>
                    <a:pt x="3374" y="2857"/>
                    <a:pt x="5046" y="2736"/>
                  </a:cubicBezTo>
                  <a:cubicBezTo>
                    <a:pt x="5076" y="2128"/>
                    <a:pt x="5745" y="578"/>
                    <a:pt x="595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263;p52"/>
            <p:cNvSpPr/>
            <p:nvPr/>
          </p:nvSpPr>
          <p:spPr>
            <a:xfrm>
              <a:off x="6546149" y="923186"/>
              <a:ext cx="1253302" cy="975430"/>
            </a:xfrm>
            <a:custGeom>
              <a:avLst/>
              <a:gdLst/>
              <a:ahLst/>
              <a:cxnLst/>
              <a:rect l="l" t="t" r="r" b="b"/>
              <a:pathLst>
                <a:path w="23314" h="18145" extrusionOk="0">
                  <a:moveTo>
                    <a:pt x="12186" y="1"/>
                  </a:moveTo>
                  <a:cubicBezTo>
                    <a:pt x="6769" y="1"/>
                    <a:pt x="0" y="1862"/>
                    <a:pt x="2948" y="12055"/>
                  </a:cubicBezTo>
                  <a:cubicBezTo>
                    <a:pt x="2948" y="12055"/>
                    <a:pt x="3070" y="12602"/>
                    <a:pt x="3313" y="13362"/>
                  </a:cubicBezTo>
                  <a:cubicBezTo>
                    <a:pt x="6688" y="16628"/>
                    <a:pt x="11214" y="18145"/>
                    <a:pt x="15868" y="18145"/>
                  </a:cubicBezTo>
                  <a:cubicBezTo>
                    <a:pt x="16454" y="18145"/>
                    <a:pt x="17042" y="18121"/>
                    <a:pt x="17629" y="18073"/>
                  </a:cubicBezTo>
                  <a:cubicBezTo>
                    <a:pt x="20304" y="16888"/>
                    <a:pt x="22584" y="15003"/>
                    <a:pt x="22888" y="12936"/>
                  </a:cubicBezTo>
                  <a:cubicBezTo>
                    <a:pt x="23313" y="9836"/>
                    <a:pt x="23253" y="7799"/>
                    <a:pt x="22158" y="5064"/>
                  </a:cubicBezTo>
                  <a:cubicBezTo>
                    <a:pt x="21064" y="2328"/>
                    <a:pt x="20578" y="1112"/>
                    <a:pt x="17629" y="535"/>
                  </a:cubicBezTo>
                  <a:cubicBezTo>
                    <a:pt x="16724" y="367"/>
                    <a:pt x="14588" y="1"/>
                    <a:pt x="1218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264;p52"/>
            <p:cNvSpPr/>
            <p:nvPr/>
          </p:nvSpPr>
          <p:spPr>
            <a:xfrm>
              <a:off x="6724251" y="1641454"/>
              <a:ext cx="769646" cy="327168"/>
            </a:xfrm>
            <a:custGeom>
              <a:avLst/>
              <a:gdLst/>
              <a:ahLst/>
              <a:cxnLst/>
              <a:rect l="l" t="t" r="r" b="b"/>
              <a:pathLst>
                <a:path w="14317" h="6086" extrusionOk="0">
                  <a:moveTo>
                    <a:pt x="0" y="1"/>
                  </a:moveTo>
                  <a:lnTo>
                    <a:pt x="0" y="1"/>
                  </a:lnTo>
                  <a:cubicBezTo>
                    <a:pt x="365" y="1186"/>
                    <a:pt x="1003" y="2888"/>
                    <a:pt x="1793" y="3800"/>
                  </a:cubicBezTo>
                  <a:cubicBezTo>
                    <a:pt x="2873" y="5052"/>
                    <a:pt x="5300" y="6085"/>
                    <a:pt x="8258" y="6085"/>
                  </a:cubicBezTo>
                  <a:cubicBezTo>
                    <a:pt x="8964" y="6085"/>
                    <a:pt x="9701" y="6026"/>
                    <a:pt x="10456" y="5897"/>
                  </a:cubicBezTo>
                  <a:cubicBezTo>
                    <a:pt x="11702" y="5685"/>
                    <a:pt x="13040" y="5290"/>
                    <a:pt x="14316" y="4712"/>
                  </a:cubicBezTo>
                  <a:lnTo>
                    <a:pt x="14316" y="4712"/>
                  </a:lnTo>
                  <a:cubicBezTo>
                    <a:pt x="13729" y="4760"/>
                    <a:pt x="13141" y="4784"/>
                    <a:pt x="12555" y="4784"/>
                  </a:cubicBezTo>
                  <a:cubicBezTo>
                    <a:pt x="7901" y="4784"/>
                    <a:pt x="3375" y="3267"/>
                    <a:pt x="0" y="1"/>
                  </a:cubicBezTo>
                  <a:close/>
                </a:path>
              </a:pathLst>
            </a:custGeom>
            <a:solidFill>
              <a:srgbClr val="F4B2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265;p52"/>
            <p:cNvSpPr/>
            <p:nvPr/>
          </p:nvSpPr>
          <p:spPr>
            <a:xfrm>
              <a:off x="6957886" y="1531464"/>
              <a:ext cx="71981" cy="75153"/>
            </a:xfrm>
            <a:custGeom>
              <a:avLst/>
              <a:gdLst/>
              <a:ahLst/>
              <a:cxnLst/>
              <a:rect l="l" t="t" r="r" b="b"/>
              <a:pathLst>
                <a:path w="1339" h="1398" extrusionOk="0">
                  <a:moveTo>
                    <a:pt x="590" y="1"/>
                  </a:moveTo>
                  <a:cubicBezTo>
                    <a:pt x="556" y="1"/>
                    <a:pt x="522" y="4"/>
                    <a:pt x="487" y="10"/>
                  </a:cubicBezTo>
                  <a:cubicBezTo>
                    <a:pt x="183" y="101"/>
                    <a:pt x="1" y="466"/>
                    <a:pt x="92" y="861"/>
                  </a:cubicBezTo>
                  <a:cubicBezTo>
                    <a:pt x="196" y="1174"/>
                    <a:pt x="457" y="1397"/>
                    <a:pt x="720" y="1397"/>
                  </a:cubicBezTo>
                  <a:cubicBezTo>
                    <a:pt x="764" y="1397"/>
                    <a:pt x="808" y="1391"/>
                    <a:pt x="852" y="1378"/>
                  </a:cubicBezTo>
                  <a:cubicBezTo>
                    <a:pt x="1156" y="1317"/>
                    <a:pt x="1338" y="922"/>
                    <a:pt x="1247" y="557"/>
                  </a:cubicBezTo>
                  <a:cubicBezTo>
                    <a:pt x="1165" y="230"/>
                    <a:pt x="888" y="1"/>
                    <a:pt x="590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266;p52"/>
            <p:cNvSpPr/>
            <p:nvPr/>
          </p:nvSpPr>
          <p:spPr>
            <a:xfrm>
              <a:off x="7459561" y="1400239"/>
              <a:ext cx="70315" cy="75099"/>
            </a:xfrm>
            <a:custGeom>
              <a:avLst/>
              <a:gdLst/>
              <a:ahLst/>
              <a:cxnLst/>
              <a:rect l="l" t="t" r="r" b="b"/>
              <a:pathLst>
                <a:path w="1308" h="1397" extrusionOk="0">
                  <a:moveTo>
                    <a:pt x="618" y="0"/>
                  </a:moveTo>
                  <a:cubicBezTo>
                    <a:pt x="574" y="0"/>
                    <a:pt x="530" y="7"/>
                    <a:pt x="486" y="20"/>
                  </a:cubicBezTo>
                  <a:cubicBezTo>
                    <a:pt x="152" y="80"/>
                    <a:pt x="0" y="475"/>
                    <a:pt x="91" y="840"/>
                  </a:cubicBezTo>
                  <a:cubicBezTo>
                    <a:pt x="173" y="1167"/>
                    <a:pt x="450" y="1397"/>
                    <a:pt x="726" y="1397"/>
                  </a:cubicBezTo>
                  <a:cubicBezTo>
                    <a:pt x="758" y="1397"/>
                    <a:pt x="789" y="1394"/>
                    <a:pt x="821" y="1387"/>
                  </a:cubicBezTo>
                  <a:cubicBezTo>
                    <a:pt x="1155" y="1296"/>
                    <a:pt x="1307" y="931"/>
                    <a:pt x="1216" y="536"/>
                  </a:cubicBezTo>
                  <a:cubicBezTo>
                    <a:pt x="1138" y="224"/>
                    <a:pt x="881" y="0"/>
                    <a:pt x="61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267;p52"/>
            <p:cNvSpPr/>
            <p:nvPr/>
          </p:nvSpPr>
          <p:spPr>
            <a:xfrm>
              <a:off x="7206251" y="1436526"/>
              <a:ext cx="93216" cy="122997"/>
            </a:xfrm>
            <a:custGeom>
              <a:avLst/>
              <a:gdLst/>
              <a:ahLst/>
              <a:cxnLst/>
              <a:rect l="l" t="t" r="r" b="b"/>
              <a:pathLst>
                <a:path w="1734" h="2288" extrusionOk="0">
                  <a:moveTo>
                    <a:pt x="66" y="1"/>
                  </a:moveTo>
                  <a:cubicBezTo>
                    <a:pt x="46" y="1"/>
                    <a:pt x="31" y="22"/>
                    <a:pt x="31" y="44"/>
                  </a:cubicBezTo>
                  <a:cubicBezTo>
                    <a:pt x="1" y="378"/>
                    <a:pt x="62" y="743"/>
                    <a:pt x="92" y="1077"/>
                  </a:cubicBezTo>
                  <a:cubicBezTo>
                    <a:pt x="122" y="1320"/>
                    <a:pt x="153" y="1594"/>
                    <a:pt x="335" y="1746"/>
                  </a:cubicBezTo>
                  <a:cubicBezTo>
                    <a:pt x="409" y="1819"/>
                    <a:pt x="505" y="1860"/>
                    <a:pt x="603" y="1860"/>
                  </a:cubicBezTo>
                  <a:cubicBezTo>
                    <a:pt x="666" y="1860"/>
                    <a:pt x="731" y="1843"/>
                    <a:pt x="791" y="1807"/>
                  </a:cubicBezTo>
                  <a:cubicBezTo>
                    <a:pt x="882" y="1746"/>
                    <a:pt x="913" y="1655"/>
                    <a:pt x="973" y="1594"/>
                  </a:cubicBezTo>
                  <a:cubicBezTo>
                    <a:pt x="1048" y="1538"/>
                    <a:pt x="1146" y="1390"/>
                    <a:pt x="1252" y="1390"/>
                  </a:cubicBezTo>
                  <a:cubicBezTo>
                    <a:pt x="1319" y="1390"/>
                    <a:pt x="1389" y="1448"/>
                    <a:pt x="1460" y="1624"/>
                  </a:cubicBezTo>
                  <a:cubicBezTo>
                    <a:pt x="1521" y="1807"/>
                    <a:pt x="1369" y="2019"/>
                    <a:pt x="1247" y="2111"/>
                  </a:cubicBezTo>
                  <a:cubicBezTo>
                    <a:pt x="1149" y="2160"/>
                    <a:pt x="1209" y="2288"/>
                    <a:pt x="1284" y="2288"/>
                  </a:cubicBezTo>
                  <a:cubicBezTo>
                    <a:pt x="1302" y="2288"/>
                    <a:pt x="1321" y="2280"/>
                    <a:pt x="1338" y="2263"/>
                  </a:cubicBezTo>
                  <a:cubicBezTo>
                    <a:pt x="1551" y="2111"/>
                    <a:pt x="1733" y="1807"/>
                    <a:pt x="1612" y="1503"/>
                  </a:cubicBezTo>
                  <a:cubicBezTo>
                    <a:pt x="1523" y="1369"/>
                    <a:pt x="1369" y="1284"/>
                    <a:pt x="1209" y="1284"/>
                  </a:cubicBezTo>
                  <a:cubicBezTo>
                    <a:pt x="1150" y="1284"/>
                    <a:pt x="1091" y="1296"/>
                    <a:pt x="1034" y="1320"/>
                  </a:cubicBezTo>
                  <a:cubicBezTo>
                    <a:pt x="913" y="1381"/>
                    <a:pt x="882" y="1503"/>
                    <a:pt x="791" y="1594"/>
                  </a:cubicBezTo>
                  <a:cubicBezTo>
                    <a:pt x="700" y="1659"/>
                    <a:pt x="623" y="1687"/>
                    <a:pt x="560" y="1687"/>
                  </a:cubicBezTo>
                  <a:cubicBezTo>
                    <a:pt x="329" y="1687"/>
                    <a:pt x="268" y="1322"/>
                    <a:pt x="244" y="1107"/>
                  </a:cubicBezTo>
                  <a:cubicBezTo>
                    <a:pt x="214" y="804"/>
                    <a:pt x="335" y="256"/>
                    <a:pt x="92" y="13"/>
                  </a:cubicBezTo>
                  <a:cubicBezTo>
                    <a:pt x="83" y="4"/>
                    <a:pt x="74" y="1"/>
                    <a:pt x="6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268;p52"/>
            <p:cNvSpPr/>
            <p:nvPr/>
          </p:nvSpPr>
          <p:spPr>
            <a:xfrm>
              <a:off x="7245763" y="1624251"/>
              <a:ext cx="110902" cy="67627"/>
            </a:xfrm>
            <a:custGeom>
              <a:avLst/>
              <a:gdLst/>
              <a:ahLst/>
              <a:cxnLst/>
              <a:rect l="l" t="t" r="r" b="b"/>
              <a:pathLst>
                <a:path w="2063" h="1258" extrusionOk="0">
                  <a:moveTo>
                    <a:pt x="1811" y="0"/>
                  </a:moveTo>
                  <a:cubicBezTo>
                    <a:pt x="1755" y="0"/>
                    <a:pt x="1697" y="40"/>
                    <a:pt x="1697" y="108"/>
                  </a:cubicBezTo>
                  <a:cubicBezTo>
                    <a:pt x="1758" y="564"/>
                    <a:pt x="1576" y="929"/>
                    <a:pt x="1090" y="1050"/>
                  </a:cubicBezTo>
                  <a:cubicBezTo>
                    <a:pt x="1027" y="1063"/>
                    <a:pt x="953" y="1070"/>
                    <a:pt x="876" y="1070"/>
                  </a:cubicBezTo>
                  <a:cubicBezTo>
                    <a:pt x="767" y="1070"/>
                    <a:pt x="649" y="1055"/>
                    <a:pt x="542" y="1020"/>
                  </a:cubicBezTo>
                  <a:cubicBezTo>
                    <a:pt x="330" y="929"/>
                    <a:pt x="238" y="777"/>
                    <a:pt x="56" y="625"/>
                  </a:cubicBezTo>
                  <a:cubicBezTo>
                    <a:pt x="56" y="616"/>
                    <a:pt x="54" y="612"/>
                    <a:pt x="50" y="612"/>
                  </a:cubicBezTo>
                  <a:cubicBezTo>
                    <a:pt x="41" y="612"/>
                    <a:pt x="26" y="634"/>
                    <a:pt x="26" y="655"/>
                  </a:cubicBezTo>
                  <a:cubicBezTo>
                    <a:pt x="1" y="1079"/>
                    <a:pt x="528" y="1257"/>
                    <a:pt x="920" y="1257"/>
                  </a:cubicBezTo>
                  <a:cubicBezTo>
                    <a:pt x="1006" y="1257"/>
                    <a:pt x="1085" y="1249"/>
                    <a:pt x="1150" y="1233"/>
                  </a:cubicBezTo>
                  <a:cubicBezTo>
                    <a:pt x="1697" y="1111"/>
                    <a:pt x="2062" y="625"/>
                    <a:pt x="1910" y="78"/>
                  </a:cubicBezTo>
                  <a:cubicBezTo>
                    <a:pt x="1897" y="24"/>
                    <a:pt x="1854" y="0"/>
                    <a:pt x="181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269;p52"/>
            <p:cNvSpPr/>
            <p:nvPr/>
          </p:nvSpPr>
          <p:spPr>
            <a:xfrm rot="4096072">
              <a:off x="6905011" y="1289097"/>
              <a:ext cx="88271" cy="97303"/>
            </a:xfrm>
            <a:custGeom>
              <a:avLst/>
              <a:gdLst/>
              <a:ahLst/>
              <a:cxnLst/>
              <a:rect l="l" t="t" r="r" b="b"/>
              <a:pathLst>
                <a:path w="1642" h="1810" extrusionOk="0">
                  <a:moveTo>
                    <a:pt x="1490" y="1"/>
                  </a:moveTo>
                  <a:cubicBezTo>
                    <a:pt x="821" y="153"/>
                    <a:pt x="0" y="1065"/>
                    <a:pt x="61" y="1764"/>
                  </a:cubicBezTo>
                  <a:cubicBezTo>
                    <a:pt x="61" y="1794"/>
                    <a:pt x="76" y="1809"/>
                    <a:pt x="95" y="1809"/>
                  </a:cubicBezTo>
                  <a:cubicBezTo>
                    <a:pt x="114" y="1809"/>
                    <a:pt x="137" y="1794"/>
                    <a:pt x="152" y="1764"/>
                  </a:cubicBezTo>
                  <a:cubicBezTo>
                    <a:pt x="426" y="1034"/>
                    <a:pt x="821" y="518"/>
                    <a:pt x="1551" y="153"/>
                  </a:cubicBezTo>
                  <a:cubicBezTo>
                    <a:pt x="1642" y="122"/>
                    <a:pt x="1581" y="1"/>
                    <a:pt x="14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270;p52"/>
            <p:cNvSpPr/>
            <p:nvPr/>
          </p:nvSpPr>
          <p:spPr>
            <a:xfrm>
              <a:off x="7417038" y="1210633"/>
              <a:ext cx="121707" cy="31179"/>
            </a:xfrm>
            <a:custGeom>
              <a:avLst/>
              <a:gdLst/>
              <a:ahLst/>
              <a:cxnLst/>
              <a:rect l="l" t="t" r="r" b="b"/>
              <a:pathLst>
                <a:path w="2264" h="580" extrusionOk="0">
                  <a:moveTo>
                    <a:pt x="877" y="0"/>
                  </a:moveTo>
                  <a:cubicBezTo>
                    <a:pt x="576" y="0"/>
                    <a:pt x="287" y="54"/>
                    <a:pt x="62" y="173"/>
                  </a:cubicBezTo>
                  <a:cubicBezTo>
                    <a:pt x="1" y="203"/>
                    <a:pt x="31" y="264"/>
                    <a:pt x="92" y="264"/>
                  </a:cubicBezTo>
                  <a:cubicBezTo>
                    <a:pt x="259" y="264"/>
                    <a:pt x="426" y="260"/>
                    <a:pt x="593" y="260"/>
                  </a:cubicBezTo>
                  <a:cubicBezTo>
                    <a:pt x="1093" y="260"/>
                    <a:pt x="1589" y="294"/>
                    <a:pt x="2068" y="568"/>
                  </a:cubicBezTo>
                  <a:cubicBezTo>
                    <a:pt x="2085" y="576"/>
                    <a:pt x="2101" y="580"/>
                    <a:pt x="2116" y="580"/>
                  </a:cubicBezTo>
                  <a:cubicBezTo>
                    <a:pt x="2210" y="580"/>
                    <a:pt x="2264" y="434"/>
                    <a:pt x="2159" y="355"/>
                  </a:cubicBezTo>
                  <a:cubicBezTo>
                    <a:pt x="1844" y="132"/>
                    <a:pt x="1347" y="0"/>
                    <a:pt x="87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271;p52"/>
            <p:cNvSpPr/>
            <p:nvPr/>
          </p:nvSpPr>
          <p:spPr>
            <a:xfrm>
              <a:off x="6907245" y="1662312"/>
              <a:ext cx="228792" cy="196914"/>
            </a:xfrm>
            <a:custGeom>
              <a:avLst/>
              <a:gdLst/>
              <a:ahLst/>
              <a:cxnLst/>
              <a:rect l="l" t="t" r="r" b="b"/>
              <a:pathLst>
                <a:path w="4256" h="3663" extrusionOk="0">
                  <a:moveTo>
                    <a:pt x="2190" y="1"/>
                  </a:moveTo>
                  <a:cubicBezTo>
                    <a:pt x="2020" y="1"/>
                    <a:pt x="1846" y="23"/>
                    <a:pt x="1672" y="69"/>
                  </a:cubicBezTo>
                  <a:cubicBezTo>
                    <a:pt x="608" y="342"/>
                    <a:pt x="0" y="1345"/>
                    <a:pt x="244" y="2318"/>
                  </a:cubicBezTo>
                  <a:cubicBezTo>
                    <a:pt x="446" y="3127"/>
                    <a:pt x="1216" y="3662"/>
                    <a:pt x="2064" y="3662"/>
                  </a:cubicBezTo>
                  <a:cubicBezTo>
                    <a:pt x="2235" y="3662"/>
                    <a:pt x="2410" y="3641"/>
                    <a:pt x="2584" y="3595"/>
                  </a:cubicBezTo>
                  <a:cubicBezTo>
                    <a:pt x="3617" y="3321"/>
                    <a:pt x="4256" y="2318"/>
                    <a:pt x="4013" y="1345"/>
                  </a:cubicBezTo>
                  <a:cubicBezTo>
                    <a:pt x="3785" y="536"/>
                    <a:pt x="3032" y="1"/>
                    <a:pt x="2190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272;p52"/>
            <p:cNvSpPr/>
            <p:nvPr/>
          </p:nvSpPr>
          <p:spPr>
            <a:xfrm>
              <a:off x="7459561" y="1516895"/>
              <a:ext cx="230405" cy="196914"/>
            </a:xfrm>
            <a:custGeom>
              <a:avLst/>
              <a:gdLst/>
              <a:ahLst/>
              <a:cxnLst/>
              <a:rect l="l" t="t" r="r" b="b"/>
              <a:pathLst>
                <a:path w="4286" h="3663" extrusionOk="0">
                  <a:moveTo>
                    <a:pt x="2192" y="0"/>
                  </a:moveTo>
                  <a:cubicBezTo>
                    <a:pt x="2021" y="0"/>
                    <a:pt x="1846" y="22"/>
                    <a:pt x="1672" y="68"/>
                  </a:cubicBezTo>
                  <a:cubicBezTo>
                    <a:pt x="638" y="342"/>
                    <a:pt x="0" y="1345"/>
                    <a:pt x="243" y="2318"/>
                  </a:cubicBezTo>
                  <a:cubicBezTo>
                    <a:pt x="471" y="3127"/>
                    <a:pt x="1224" y="3662"/>
                    <a:pt x="2083" y="3662"/>
                  </a:cubicBezTo>
                  <a:cubicBezTo>
                    <a:pt x="2257" y="3662"/>
                    <a:pt x="2435" y="3640"/>
                    <a:pt x="2614" y="3594"/>
                  </a:cubicBezTo>
                  <a:cubicBezTo>
                    <a:pt x="3648" y="3321"/>
                    <a:pt x="4286" y="2318"/>
                    <a:pt x="4012" y="1345"/>
                  </a:cubicBezTo>
                  <a:cubicBezTo>
                    <a:pt x="3810" y="536"/>
                    <a:pt x="3040" y="0"/>
                    <a:pt x="2192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273;p52"/>
            <p:cNvSpPr/>
            <p:nvPr/>
          </p:nvSpPr>
          <p:spPr>
            <a:xfrm>
              <a:off x="6966057" y="1727629"/>
              <a:ext cx="22954" cy="22148"/>
            </a:xfrm>
            <a:custGeom>
              <a:avLst/>
              <a:gdLst/>
              <a:ahLst/>
              <a:cxnLst/>
              <a:rect l="l" t="t" r="r" b="b"/>
              <a:pathLst>
                <a:path w="427" h="412" extrusionOk="0">
                  <a:moveTo>
                    <a:pt x="202" y="1"/>
                  </a:moveTo>
                  <a:cubicBezTo>
                    <a:pt x="185" y="1"/>
                    <a:pt x="168" y="3"/>
                    <a:pt x="153" y="9"/>
                  </a:cubicBezTo>
                  <a:cubicBezTo>
                    <a:pt x="61" y="39"/>
                    <a:pt x="1" y="130"/>
                    <a:pt x="31" y="252"/>
                  </a:cubicBezTo>
                  <a:cubicBezTo>
                    <a:pt x="56" y="353"/>
                    <a:pt x="123" y="412"/>
                    <a:pt x="214" y="412"/>
                  </a:cubicBezTo>
                  <a:cubicBezTo>
                    <a:pt x="233" y="412"/>
                    <a:pt x="253" y="409"/>
                    <a:pt x="274" y="404"/>
                  </a:cubicBezTo>
                  <a:cubicBezTo>
                    <a:pt x="365" y="373"/>
                    <a:pt x="426" y="282"/>
                    <a:pt x="396" y="161"/>
                  </a:cubicBezTo>
                  <a:cubicBezTo>
                    <a:pt x="371" y="60"/>
                    <a:pt x="283" y="1"/>
                    <a:pt x="20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274;p52"/>
            <p:cNvSpPr/>
            <p:nvPr/>
          </p:nvSpPr>
          <p:spPr>
            <a:xfrm>
              <a:off x="7047770" y="1771765"/>
              <a:ext cx="21288" cy="22148"/>
            </a:xfrm>
            <a:custGeom>
              <a:avLst/>
              <a:gdLst/>
              <a:ahLst/>
              <a:cxnLst/>
              <a:rect l="l" t="t" r="r" b="b"/>
              <a:pathLst>
                <a:path w="396" h="412" extrusionOk="0">
                  <a:moveTo>
                    <a:pt x="199" y="1"/>
                  </a:moveTo>
                  <a:cubicBezTo>
                    <a:pt x="184" y="1"/>
                    <a:pt x="168" y="3"/>
                    <a:pt x="152" y="8"/>
                  </a:cubicBezTo>
                  <a:cubicBezTo>
                    <a:pt x="31" y="39"/>
                    <a:pt x="0" y="130"/>
                    <a:pt x="31" y="252"/>
                  </a:cubicBezTo>
                  <a:cubicBezTo>
                    <a:pt x="56" y="352"/>
                    <a:pt x="123" y="411"/>
                    <a:pt x="197" y="411"/>
                  </a:cubicBezTo>
                  <a:cubicBezTo>
                    <a:pt x="212" y="411"/>
                    <a:pt x="228" y="409"/>
                    <a:pt x="244" y="403"/>
                  </a:cubicBezTo>
                  <a:cubicBezTo>
                    <a:pt x="335" y="373"/>
                    <a:pt x="396" y="282"/>
                    <a:pt x="365" y="160"/>
                  </a:cubicBezTo>
                  <a:cubicBezTo>
                    <a:pt x="340" y="60"/>
                    <a:pt x="273" y="1"/>
                    <a:pt x="19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275;p52"/>
            <p:cNvSpPr/>
            <p:nvPr/>
          </p:nvSpPr>
          <p:spPr>
            <a:xfrm>
              <a:off x="6979121" y="1833856"/>
              <a:ext cx="21288" cy="22148"/>
            </a:xfrm>
            <a:custGeom>
              <a:avLst/>
              <a:gdLst/>
              <a:ahLst/>
              <a:cxnLst/>
              <a:rect l="l" t="t" r="r" b="b"/>
              <a:pathLst>
                <a:path w="396" h="412" extrusionOk="0">
                  <a:moveTo>
                    <a:pt x="199" y="1"/>
                  </a:moveTo>
                  <a:cubicBezTo>
                    <a:pt x="184" y="1"/>
                    <a:pt x="168" y="3"/>
                    <a:pt x="153" y="8"/>
                  </a:cubicBezTo>
                  <a:cubicBezTo>
                    <a:pt x="62" y="39"/>
                    <a:pt x="1" y="130"/>
                    <a:pt x="31" y="252"/>
                  </a:cubicBezTo>
                  <a:cubicBezTo>
                    <a:pt x="56" y="352"/>
                    <a:pt x="123" y="411"/>
                    <a:pt x="197" y="411"/>
                  </a:cubicBezTo>
                  <a:cubicBezTo>
                    <a:pt x="213" y="411"/>
                    <a:pt x="228" y="409"/>
                    <a:pt x="244" y="404"/>
                  </a:cubicBezTo>
                  <a:cubicBezTo>
                    <a:pt x="366" y="373"/>
                    <a:pt x="396" y="282"/>
                    <a:pt x="366" y="160"/>
                  </a:cubicBezTo>
                  <a:cubicBezTo>
                    <a:pt x="340" y="60"/>
                    <a:pt x="273" y="1"/>
                    <a:pt x="19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276;p52"/>
            <p:cNvSpPr/>
            <p:nvPr/>
          </p:nvSpPr>
          <p:spPr>
            <a:xfrm>
              <a:off x="7073897" y="1683547"/>
              <a:ext cx="21288" cy="21718"/>
            </a:xfrm>
            <a:custGeom>
              <a:avLst/>
              <a:gdLst/>
              <a:ahLst/>
              <a:cxnLst/>
              <a:rect l="l" t="t" r="r" b="b"/>
              <a:pathLst>
                <a:path w="396" h="404" extrusionOk="0">
                  <a:moveTo>
                    <a:pt x="199" y="0"/>
                  </a:moveTo>
                  <a:cubicBezTo>
                    <a:pt x="184" y="0"/>
                    <a:pt x="168" y="3"/>
                    <a:pt x="153" y="8"/>
                  </a:cubicBezTo>
                  <a:cubicBezTo>
                    <a:pt x="62" y="8"/>
                    <a:pt x="1" y="130"/>
                    <a:pt x="31" y="251"/>
                  </a:cubicBezTo>
                  <a:cubicBezTo>
                    <a:pt x="62" y="342"/>
                    <a:pt x="153" y="403"/>
                    <a:pt x="244" y="403"/>
                  </a:cubicBezTo>
                  <a:cubicBezTo>
                    <a:pt x="335" y="373"/>
                    <a:pt x="396" y="251"/>
                    <a:pt x="366" y="160"/>
                  </a:cubicBezTo>
                  <a:cubicBezTo>
                    <a:pt x="340" y="59"/>
                    <a:pt x="273" y="0"/>
                    <a:pt x="19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277;p52"/>
            <p:cNvSpPr/>
            <p:nvPr/>
          </p:nvSpPr>
          <p:spPr>
            <a:xfrm>
              <a:off x="7153997" y="1765636"/>
              <a:ext cx="22901" cy="21718"/>
            </a:xfrm>
            <a:custGeom>
              <a:avLst/>
              <a:gdLst/>
              <a:ahLst/>
              <a:cxnLst/>
              <a:rect l="l" t="t" r="r" b="b"/>
              <a:pathLst>
                <a:path w="426" h="404" extrusionOk="0">
                  <a:moveTo>
                    <a:pt x="152" y="1"/>
                  </a:moveTo>
                  <a:cubicBezTo>
                    <a:pt x="61" y="31"/>
                    <a:pt x="0" y="153"/>
                    <a:pt x="31" y="244"/>
                  </a:cubicBezTo>
                  <a:cubicBezTo>
                    <a:pt x="56" y="345"/>
                    <a:pt x="143" y="404"/>
                    <a:pt x="225" y="404"/>
                  </a:cubicBezTo>
                  <a:cubicBezTo>
                    <a:pt x="242" y="404"/>
                    <a:pt x="258" y="401"/>
                    <a:pt x="274" y="396"/>
                  </a:cubicBezTo>
                  <a:cubicBezTo>
                    <a:pt x="365" y="396"/>
                    <a:pt x="426" y="274"/>
                    <a:pt x="395" y="153"/>
                  </a:cubicBezTo>
                  <a:cubicBezTo>
                    <a:pt x="365" y="62"/>
                    <a:pt x="274" y="1"/>
                    <a:pt x="15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278;p52"/>
            <p:cNvSpPr/>
            <p:nvPr/>
          </p:nvSpPr>
          <p:spPr>
            <a:xfrm>
              <a:off x="7448110" y="1600275"/>
              <a:ext cx="22901" cy="22041"/>
            </a:xfrm>
            <a:custGeom>
              <a:avLst/>
              <a:gdLst/>
              <a:ahLst/>
              <a:cxnLst/>
              <a:rect l="l" t="t" r="r" b="b"/>
              <a:pathLst>
                <a:path w="426" h="410" extrusionOk="0">
                  <a:moveTo>
                    <a:pt x="190" y="1"/>
                  </a:moveTo>
                  <a:cubicBezTo>
                    <a:pt x="177" y="1"/>
                    <a:pt x="165" y="3"/>
                    <a:pt x="152" y="7"/>
                  </a:cubicBezTo>
                  <a:cubicBezTo>
                    <a:pt x="61" y="37"/>
                    <a:pt x="0" y="128"/>
                    <a:pt x="31" y="250"/>
                  </a:cubicBezTo>
                  <a:cubicBezTo>
                    <a:pt x="56" y="351"/>
                    <a:pt x="123" y="410"/>
                    <a:pt x="214" y="410"/>
                  </a:cubicBezTo>
                  <a:cubicBezTo>
                    <a:pt x="233" y="410"/>
                    <a:pt x="253" y="407"/>
                    <a:pt x="274" y="402"/>
                  </a:cubicBezTo>
                  <a:cubicBezTo>
                    <a:pt x="365" y="372"/>
                    <a:pt x="426" y="280"/>
                    <a:pt x="396" y="159"/>
                  </a:cubicBezTo>
                  <a:cubicBezTo>
                    <a:pt x="369" y="80"/>
                    <a:pt x="274" y="1"/>
                    <a:pt x="1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279;p52"/>
            <p:cNvSpPr/>
            <p:nvPr/>
          </p:nvSpPr>
          <p:spPr>
            <a:xfrm>
              <a:off x="7513481" y="1693331"/>
              <a:ext cx="21288" cy="22041"/>
            </a:xfrm>
            <a:custGeom>
              <a:avLst/>
              <a:gdLst/>
              <a:ahLst/>
              <a:cxnLst/>
              <a:rect l="l" t="t" r="r" b="b"/>
              <a:pathLst>
                <a:path w="396" h="410" extrusionOk="0">
                  <a:moveTo>
                    <a:pt x="201" y="1"/>
                  </a:moveTo>
                  <a:cubicBezTo>
                    <a:pt x="184" y="1"/>
                    <a:pt x="168" y="3"/>
                    <a:pt x="152" y="8"/>
                  </a:cubicBezTo>
                  <a:cubicBezTo>
                    <a:pt x="61" y="39"/>
                    <a:pt x="0" y="130"/>
                    <a:pt x="31" y="252"/>
                  </a:cubicBezTo>
                  <a:cubicBezTo>
                    <a:pt x="57" y="330"/>
                    <a:pt x="129" y="409"/>
                    <a:pt x="207" y="409"/>
                  </a:cubicBezTo>
                  <a:cubicBezTo>
                    <a:pt x="219" y="409"/>
                    <a:pt x="231" y="408"/>
                    <a:pt x="243" y="403"/>
                  </a:cubicBezTo>
                  <a:cubicBezTo>
                    <a:pt x="335" y="373"/>
                    <a:pt x="395" y="252"/>
                    <a:pt x="365" y="160"/>
                  </a:cubicBezTo>
                  <a:cubicBezTo>
                    <a:pt x="365" y="60"/>
                    <a:pt x="282" y="1"/>
                    <a:pt x="20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280;p52"/>
            <p:cNvSpPr/>
            <p:nvPr/>
          </p:nvSpPr>
          <p:spPr>
            <a:xfrm>
              <a:off x="7567401" y="1575707"/>
              <a:ext cx="21288" cy="21987"/>
            </a:xfrm>
            <a:custGeom>
              <a:avLst/>
              <a:gdLst/>
              <a:ahLst/>
              <a:cxnLst/>
              <a:rect l="l" t="t" r="r" b="b"/>
              <a:pathLst>
                <a:path w="396" h="409" extrusionOk="0">
                  <a:moveTo>
                    <a:pt x="199" y="0"/>
                  </a:moveTo>
                  <a:cubicBezTo>
                    <a:pt x="184" y="0"/>
                    <a:pt x="168" y="3"/>
                    <a:pt x="152" y="8"/>
                  </a:cubicBezTo>
                  <a:cubicBezTo>
                    <a:pt x="61" y="38"/>
                    <a:pt x="0" y="129"/>
                    <a:pt x="31" y="251"/>
                  </a:cubicBezTo>
                  <a:cubicBezTo>
                    <a:pt x="57" y="330"/>
                    <a:pt x="129" y="409"/>
                    <a:pt x="207" y="409"/>
                  </a:cubicBezTo>
                  <a:cubicBezTo>
                    <a:pt x="219" y="409"/>
                    <a:pt x="231" y="407"/>
                    <a:pt x="243" y="403"/>
                  </a:cubicBezTo>
                  <a:cubicBezTo>
                    <a:pt x="335" y="373"/>
                    <a:pt x="395" y="251"/>
                    <a:pt x="365" y="160"/>
                  </a:cubicBezTo>
                  <a:cubicBezTo>
                    <a:pt x="340" y="59"/>
                    <a:pt x="273" y="0"/>
                    <a:pt x="19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281;p52"/>
            <p:cNvSpPr/>
            <p:nvPr/>
          </p:nvSpPr>
          <p:spPr>
            <a:xfrm>
              <a:off x="7644168" y="1636562"/>
              <a:ext cx="21288" cy="21718"/>
            </a:xfrm>
            <a:custGeom>
              <a:avLst/>
              <a:gdLst/>
              <a:ahLst/>
              <a:cxnLst/>
              <a:rect l="l" t="t" r="r" b="b"/>
              <a:pathLst>
                <a:path w="396" h="404" extrusionOk="0">
                  <a:moveTo>
                    <a:pt x="153" y="1"/>
                  </a:moveTo>
                  <a:cubicBezTo>
                    <a:pt x="62" y="31"/>
                    <a:pt x="1" y="152"/>
                    <a:pt x="31" y="244"/>
                  </a:cubicBezTo>
                  <a:cubicBezTo>
                    <a:pt x="56" y="344"/>
                    <a:pt x="123" y="403"/>
                    <a:pt x="197" y="403"/>
                  </a:cubicBezTo>
                  <a:cubicBezTo>
                    <a:pt x="213" y="403"/>
                    <a:pt x="228" y="401"/>
                    <a:pt x="244" y="396"/>
                  </a:cubicBezTo>
                  <a:cubicBezTo>
                    <a:pt x="335" y="396"/>
                    <a:pt x="396" y="274"/>
                    <a:pt x="366" y="152"/>
                  </a:cubicBezTo>
                  <a:cubicBezTo>
                    <a:pt x="335" y="61"/>
                    <a:pt x="244" y="1"/>
                    <a:pt x="1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282;p52"/>
            <p:cNvSpPr/>
            <p:nvPr/>
          </p:nvSpPr>
          <p:spPr>
            <a:xfrm>
              <a:off x="7564121" y="1646346"/>
              <a:ext cx="21288" cy="21718"/>
            </a:xfrm>
            <a:custGeom>
              <a:avLst/>
              <a:gdLst/>
              <a:ahLst/>
              <a:cxnLst/>
              <a:rect l="l" t="t" r="r" b="b"/>
              <a:pathLst>
                <a:path w="396" h="404" extrusionOk="0">
                  <a:moveTo>
                    <a:pt x="152" y="1"/>
                  </a:moveTo>
                  <a:cubicBezTo>
                    <a:pt x="61" y="31"/>
                    <a:pt x="0" y="153"/>
                    <a:pt x="31" y="244"/>
                  </a:cubicBezTo>
                  <a:cubicBezTo>
                    <a:pt x="56" y="345"/>
                    <a:pt x="123" y="404"/>
                    <a:pt x="197" y="404"/>
                  </a:cubicBezTo>
                  <a:cubicBezTo>
                    <a:pt x="212" y="404"/>
                    <a:pt x="228" y="401"/>
                    <a:pt x="244" y="396"/>
                  </a:cubicBezTo>
                  <a:cubicBezTo>
                    <a:pt x="335" y="396"/>
                    <a:pt x="396" y="274"/>
                    <a:pt x="365" y="153"/>
                  </a:cubicBezTo>
                  <a:cubicBezTo>
                    <a:pt x="335" y="62"/>
                    <a:pt x="244" y="1"/>
                    <a:pt x="15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283;p52"/>
            <p:cNvSpPr/>
            <p:nvPr/>
          </p:nvSpPr>
          <p:spPr>
            <a:xfrm>
              <a:off x="6784676" y="1228481"/>
              <a:ext cx="933069" cy="517147"/>
            </a:xfrm>
            <a:custGeom>
              <a:avLst/>
              <a:gdLst/>
              <a:ahLst/>
              <a:cxnLst/>
              <a:rect l="l" t="t" r="r" b="b"/>
              <a:pathLst>
                <a:path w="17357" h="9620" extrusionOk="0">
                  <a:moveTo>
                    <a:pt x="13404" y="351"/>
                  </a:moveTo>
                  <a:cubicBezTo>
                    <a:pt x="14824" y="351"/>
                    <a:pt x="16120" y="1290"/>
                    <a:pt x="16506" y="2728"/>
                  </a:cubicBezTo>
                  <a:cubicBezTo>
                    <a:pt x="16962" y="4461"/>
                    <a:pt x="15928" y="6193"/>
                    <a:pt x="14226" y="6649"/>
                  </a:cubicBezTo>
                  <a:cubicBezTo>
                    <a:pt x="13953" y="6722"/>
                    <a:pt x="13679" y="6757"/>
                    <a:pt x="13409" y="6757"/>
                  </a:cubicBezTo>
                  <a:cubicBezTo>
                    <a:pt x="11993" y="6757"/>
                    <a:pt x="10693" y="5799"/>
                    <a:pt x="10335" y="4370"/>
                  </a:cubicBezTo>
                  <a:cubicBezTo>
                    <a:pt x="9879" y="2667"/>
                    <a:pt x="10882" y="904"/>
                    <a:pt x="12615" y="449"/>
                  </a:cubicBezTo>
                  <a:cubicBezTo>
                    <a:pt x="12879" y="383"/>
                    <a:pt x="13144" y="351"/>
                    <a:pt x="13404" y="351"/>
                  </a:cubicBezTo>
                  <a:close/>
                  <a:moveTo>
                    <a:pt x="3946" y="2864"/>
                  </a:moveTo>
                  <a:cubicBezTo>
                    <a:pt x="5356" y="2864"/>
                    <a:pt x="6639" y="3821"/>
                    <a:pt x="7022" y="5251"/>
                  </a:cubicBezTo>
                  <a:cubicBezTo>
                    <a:pt x="7478" y="6953"/>
                    <a:pt x="6445" y="8716"/>
                    <a:pt x="4742" y="9142"/>
                  </a:cubicBezTo>
                  <a:cubicBezTo>
                    <a:pt x="4470" y="9215"/>
                    <a:pt x="4196" y="9250"/>
                    <a:pt x="3926" y="9250"/>
                  </a:cubicBezTo>
                  <a:cubicBezTo>
                    <a:pt x="2510" y="9250"/>
                    <a:pt x="1209" y="8292"/>
                    <a:pt x="852" y="6862"/>
                  </a:cubicBezTo>
                  <a:cubicBezTo>
                    <a:pt x="396" y="5160"/>
                    <a:pt x="1399" y="3397"/>
                    <a:pt x="3131" y="2971"/>
                  </a:cubicBezTo>
                  <a:cubicBezTo>
                    <a:pt x="3404" y="2898"/>
                    <a:pt x="3677" y="2864"/>
                    <a:pt x="3946" y="2864"/>
                  </a:cubicBezTo>
                  <a:close/>
                  <a:moveTo>
                    <a:pt x="13395" y="1"/>
                  </a:moveTo>
                  <a:cubicBezTo>
                    <a:pt x="13097" y="1"/>
                    <a:pt x="12795" y="38"/>
                    <a:pt x="12493" y="114"/>
                  </a:cubicBezTo>
                  <a:cubicBezTo>
                    <a:pt x="10609" y="631"/>
                    <a:pt x="9454" y="2576"/>
                    <a:pt x="9971" y="4461"/>
                  </a:cubicBezTo>
                  <a:cubicBezTo>
                    <a:pt x="9971" y="4461"/>
                    <a:pt x="9603" y="4350"/>
                    <a:pt x="9107" y="4350"/>
                  </a:cubicBezTo>
                  <a:cubicBezTo>
                    <a:pt x="8563" y="4350"/>
                    <a:pt x="7866" y="4483"/>
                    <a:pt x="7326" y="5038"/>
                  </a:cubicBezTo>
                  <a:cubicBezTo>
                    <a:pt x="7041" y="3615"/>
                    <a:pt x="5479" y="2500"/>
                    <a:pt x="3858" y="2500"/>
                  </a:cubicBezTo>
                  <a:cubicBezTo>
                    <a:pt x="3575" y="2500"/>
                    <a:pt x="3290" y="2534"/>
                    <a:pt x="3010" y="2607"/>
                  </a:cubicBezTo>
                  <a:cubicBezTo>
                    <a:pt x="1125" y="3123"/>
                    <a:pt x="1" y="5069"/>
                    <a:pt x="487" y="6953"/>
                  </a:cubicBezTo>
                  <a:cubicBezTo>
                    <a:pt x="923" y="8567"/>
                    <a:pt x="2373" y="9620"/>
                    <a:pt x="3946" y="9620"/>
                  </a:cubicBezTo>
                  <a:cubicBezTo>
                    <a:pt x="4239" y="9620"/>
                    <a:pt x="4537" y="9583"/>
                    <a:pt x="4834" y="9506"/>
                  </a:cubicBezTo>
                  <a:cubicBezTo>
                    <a:pt x="6627" y="9020"/>
                    <a:pt x="7721" y="7288"/>
                    <a:pt x="7448" y="5494"/>
                  </a:cubicBezTo>
                  <a:cubicBezTo>
                    <a:pt x="7543" y="5303"/>
                    <a:pt x="7975" y="4739"/>
                    <a:pt x="9066" y="4739"/>
                  </a:cubicBezTo>
                  <a:cubicBezTo>
                    <a:pt x="9366" y="4739"/>
                    <a:pt x="9716" y="4781"/>
                    <a:pt x="10123" y="4886"/>
                  </a:cubicBezTo>
                  <a:cubicBezTo>
                    <a:pt x="10412" y="5598"/>
                    <a:pt x="11616" y="7131"/>
                    <a:pt x="13436" y="7131"/>
                  </a:cubicBezTo>
                  <a:cubicBezTo>
                    <a:pt x="13715" y="7131"/>
                    <a:pt x="14009" y="7095"/>
                    <a:pt x="14317" y="7014"/>
                  </a:cubicBezTo>
                  <a:cubicBezTo>
                    <a:pt x="16232" y="6497"/>
                    <a:pt x="17357" y="4552"/>
                    <a:pt x="16840" y="2637"/>
                  </a:cubicBezTo>
                  <a:cubicBezTo>
                    <a:pt x="16430" y="1049"/>
                    <a:pt x="14985" y="1"/>
                    <a:pt x="13395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284;p52"/>
            <p:cNvSpPr/>
            <p:nvPr/>
          </p:nvSpPr>
          <p:spPr>
            <a:xfrm>
              <a:off x="6426859" y="1162680"/>
              <a:ext cx="398719" cy="297333"/>
            </a:xfrm>
            <a:custGeom>
              <a:avLst/>
              <a:gdLst/>
              <a:ahLst/>
              <a:cxnLst/>
              <a:rect l="l" t="t" r="r" b="b"/>
              <a:pathLst>
                <a:path w="7417" h="5531" extrusionOk="0">
                  <a:moveTo>
                    <a:pt x="1034" y="1"/>
                  </a:moveTo>
                  <a:cubicBezTo>
                    <a:pt x="395" y="1065"/>
                    <a:pt x="0" y="2463"/>
                    <a:pt x="334" y="4165"/>
                  </a:cubicBezTo>
                  <a:cubicBezTo>
                    <a:pt x="365" y="4256"/>
                    <a:pt x="365" y="4317"/>
                    <a:pt x="395" y="4378"/>
                  </a:cubicBezTo>
                  <a:cubicBezTo>
                    <a:pt x="1957" y="5146"/>
                    <a:pt x="3742" y="5531"/>
                    <a:pt x="5551" y="5531"/>
                  </a:cubicBezTo>
                  <a:cubicBezTo>
                    <a:pt x="5960" y="5531"/>
                    <a:pt x="6370" y="5511"/>
                    <a:pt x="6778" y="5472"/>
                  </a:cubicBezTo>
                  <a:cubicBezTo>
                    <a:pt x="6991" y="5016"/>
                    <a:pt x="7234" y="4499"/>
                    <a:pt x="7417" y="3983"/>
                  </a:cubicBezTo>
                  <a:cubicBezTo>
                    <a:pt x="5076" y="3071"/>
                    <a:pt x="2948" y="1673"/>
                    <a:pt x="1034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285;p52"/>
            <p:cNvSpPr/>
            <p:nvPr/>
          </p:nvSpPr>
          <p:spPr>
            <a:xfrm>
              <a:off x="6482391" y="773791"/>
              <a:ext cx="962474" cy="602998"/>
            </a:xfrm>
            <a:custGeom>
              <a:avLst/>
              <a:gdLst/>
              <a:ahLst/>
              <a:cxnLst/>
              <a:rect l="l" t="t" r="r" b="b"/>
              <a:pathLst>
                <a:path w="17904" h="11217" extrusionOk="0">
                  <a:moveTo>
                    <a:pt x="10092" y="1"/>
                  </a:moveTo>
                  <a:cubicBezTo>
                    <a:pt x="6627" y="1186"/>
                    <a:pt x="4256" y="3131"/>
                    <a:pt x="4256" y="3131"/>
                  </a:cubicBezTo>
                  <a:cubicBezTo>
                    <a:pt x="4256" y="3131"/>
                    <a:pt x="4230" y="220"/>
                    <a:pt x="3422" y="220"/>
                  </a:cubicBezTo>
                  <a:cubicBezTo>
                    <a:pt x="3360" y="220"/>
                    <a:pt x="3294" y="237"/>
                    <a:pt x="3222" y="274"/>
                  </a:cubicBezTo>
                  <a:cubicBezTo>
                    <a:pt x="2280" y="791"/>
                    <a:pt x="3374" y="3679"/>
                    <a:pt x="3374" y="3679"/>
                  </a:cubicBezTo>
                  <a:cubicBezTo>
                    <a:pt x="3374" y="3679"/>
                    <a:pt x="2256" y="1953"/>
                    <a:pt x="1692" y="1953"/>
                  </a:cubicBezTo>
                  <a:cubicBezTo>
                    <a:pt x="1612" y="1953"/>
                    <a:pt x="1543" y="1988"/>
                    <a:pt x="1490" y="2068"/>
                  </a:cubicBezTo>
                  <a:cubicBezTo>
                    <a:pt x="1095" y="2675"/>
                    <a:pt x="2797" y="4560"/>
                    <a:pt x="2797" y="4560"/>
                  </a:cubicBezTo>
                  <a:cubicBezTo>
                    <a:pt x="2797" y="4560"/>
                    <a:pt x="1064" y="5441"/>
                    <a:pt x="1" y="7235"/>
                  </a:cubicBezTo>
                  <a:cubicBezTo>
                    <a:pt x="1915" y="8907"/>
                    <a:pt x="4043" y="10335"/>
                    <a:pt x="6384" y="11217"/>
                  </a:cubicBezTo>
                  <a:cubicBezTo>
                    <a:pt x="6748" y="10244"/>
                    <a:pt x="6961" y="9241"/>
                    <a:pt x="6870" y="8420"/>
                  </a:cubicBezTo>
                  <a:lnTo>
                    <a:pt x="6870" y="8420"/>
                  </a:lnTo>
                  <a:cubicBezTo>
                    <a:pt x="6870" y="8420"/>
                    <a:pt x="9393" y="9910"/>
                    <a:pt x="11581" y="10274"/>
                  </a:cubicBezTo>
                  <a:cubicBezTo>
                    <a:pt x="11612" y="10153"/>
                    <a:pt x="11612" y="10031"/>
                    <a:pt x="11581" y="9849"/>
                  </a:cubicBezTo>
                  <a:lnTo>
                    <a:pt x="11581" y="9849"/>
                  </a:lnTo>
                  <a:cubicBezTo>
                    <a:pt x="11642" y="10031"/>
                    <a:pt x="11612" y="10153"/>
                    <a:pt x="11581" y="10274"/>
                  </a:cubicBezTo>
                  <a:cubicBezTo>
                    <a:pt x="11868" y="10329"/>
                    <a:pt x="12155" y="10359"/>
                    <a:pt x="12431" y="10359"/>
                  </a:cubicBezTo>
                  <a:cubicBezTo>
                    <a:pt x="12769" y="10359"/>
                    <a:pt x="13090" y="10314"/>
                    <a:pt x="13375" y="10214"/>
                  </a:cubicBezTo>
                  <a:cubicBezTo>
                    <a:pt x="15290" y="9545"/>
                    <a:pt x="14135" y="7782"/>
                    <a:pt x="13800" y="7296"/>
                  </a:cubicBezTo>
                  <a:lnTo>
                    <a:pt x="13800" y="7296"/>
                  </a:lnTo>
                  <a:cubicBezTo>
                    <a:pt x="14197" y="7805"/>
                    <a:pt x="15911" y="9791"/>
                    <a:pt x="17545" y="9791"/>
                  </a:cubicBezTo>
                  <a:cubicBezTo>
                    <a:pt x="17665" y="9791"/>
                    <a:pt x="17785" y="9781"/>
                    <a:pt x="17904" y="9758"/>
                  </a:cubicBezTo>
                  <a:cubicBezTo>
                    <a:pt x="16232" y="5837"/>
                    <a:pt x="13648" y="2280"/>
                    <a:pt x="10092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286;p52"/>
            <p:cNvSpPr/>
            <p:nvPr/>
          </p:nvSpPr>
          <p:spPr>
            <a:xfrm>
              <a:off x="7024869" y="731375"/>
              <a:ext cx="495160" cy="566980"/>
            </a:xfrm>
            <a:custGeom>
              <a:avLst/>
              <a:gdLst/>
              <a:ahLst/>
              <a:cxnLst/>
              <a:rect l="l" t="t" r="r" b="b"/>
              <a:pathLst>
                <a:path w="9211" h="10547" extrusionOk="0">
                  <a:moveTo>
                    <a:pt x="4137" y="0"/>
                  </a:moveTo>
                  <a:cubicBezTo>
                    <a:pt x="3582" y="0"/>
                    <a:pt x="3008" y="45"/>
                    <a:pt x="2402" y="151"/>
                  </a:cubicBezTo>
                  <a:cubicBezTo>
                    <a:pt x="1551" y="303"/>
                    <a:pt x="761" y="546"/>
                    <a:pt x="1" y="790"/>
                  </a:cubicBezTo>
                  <a:cubicBezTo>
                    <a:pt x="3588" y="3069"/>
                    <a:pt x="6141" y="6626"/>
                    <a:pt x="7813" y="10547"/>
                  </a:cubicBezTo>
                  <a:cubicBezTo>
                    <a:pt x="7904" y="10516"/>
                    <a:pt x="7965" y="10516"/>
                    <a:pt x="8056" y="10486"/>
                  </a:cubicBezTo>
                  <a:cubicBezTo>
                    <a:pt x="8694" y="10273"/>
                    <a:pt x="9028" y="9939"/>
                    <a:pt x="9211" y="9544"/>
                  </a:cubicBezTo>
                  <a:cubicBezTo>
                    <a:pt x="8664" y="6078"/>
                    <a:pt x="7387" y="2765"/>
                    <a:pt x="5290" y="60"/>
                  </a:cubicBezTo>
                  <a:cubicBezTo>
                    <a:pt x="4912" y="22"/>
                    <a:pt x="4529" y="0"/>
                    <a:pt x="4137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287;p52"/>
            <p:cNvSpPr/>
            <p:nvPr/>
          </p:nvSpPr>
          <p:spPr>
            <a:xfrm>
              <a:off x="7309198" y="734601"/>
              <a:ext cx="593214" cy="578162"/>
            </a:xfrm>
            <a:custGeom>
              <a:avLst/>
              <a:gdLst/>
              <a:ahLst/>
              <a:cxnLst/>
              <a:rect l="l" t="t" r="r" b="b"/>
              <a:pathLst>
                <a:path w="11035" h="10755" extrusionOk="0">
                  <a:moveTo>
                    <a:pt x="1" y="0"/>
                  </a:moveTo>
                  <a:lnTo>
                    <a:pt x="1" y="0"/>
                  </a:lnTo>
                  <a:cubicBezTo>
                    <a:pt x="2098" y="2705"/>
                    <a:pt x="3375" y="6018"/>
                    <a:pt x="3922" y="9484"/>
                  </a:cubicBezTo>
                  <a:cubicBezTo>
                    <a:pt x="4317" y="8633"/>
                    <a:pt x="3922" y="7660"/>
                    <a:pt x="3922" y="7660"/>
                  </a:cubicBezTo>
                  <a:lnTo>
                    <a:pt x="3922" y="7660"/>
                  </a:lnTo>
                  <a:cubicBezTo>
                    <a:pt x="3922" y="7661"/>
                    <a:pt x="5804" y="10755"/>
                    <a:pt x="7936" y="10755"/>
                  </a:cubicBezTo>
                  <a:cubicBezTo>
                    <a:pt x="8166" y="10755"/>
                    <a:pt x="8399" y="10719"/>
                    <a:pt x="8633" y="10639"/>
                  </a:cubicBezTo>
                  <a:cubicBezTo>
                    <a:pt x="11034" y="9818"/>
                    <a:pt x="7721" y="4803"/>
                    <a:pt x="6536" y="3344"/>
                  </a:cubicBezTo>
                  <a:cubicBezTo>
                    <a:pt x="5624" y="2189"/>
                    <a:pt x="3253" y="334"/>
                    <a:pt x="1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288;p52"/>
            <p:cNvSpPr/>
            <p:nvPr/>
          </p:nvSpPr>
          <p:spPr>
            <a:xfrm>
              <a:off x="6448093" y="1397981"/>
              <a:ext cx="343188" cy="208579"/>
            </a:xfrm>
            <a:custGeom>
              <a:avLst/>
              <a:gdLst/>
              <a:ahLst/>
              <a:cxnLst/>
              <a:rect l="l" t="t" r="r" b="b"/>
              <a:pathLst>
                <a:path w="6384" h="3880" extrusionOk="0">
                  <a:moveTo>
                    <a:pt x="0" y="1"/>
                  </a:moveTo>
                  <a:lnTo>
                    <a:pt x="0" y="1"/>
                  </a:lnTo>
                  <a:cubicBezTo>
                    <a:pt x="713" y="3542"/>
                    <a:pt x="1824" y="3880"/>
                    <a:pt x="2223" y="3880"/>
                  </a:cubicBezTo>
                  <a:cubicBezTo>
                    <a:pt x="2317" y="3880"/>
                    <a:pt x="2371" y="3861"/>
                    <a:pt x="2371" y="3861"/>
                  </a:cubicBezTo>
                  <a:cubicBezTo>
                    <a:pt x="2371" y="3861"/>
                    <a:pt x="2983" y="3591"/>
                    <a:pt x="3943" y="3591"/>
                  </a:cubicBezTo>
                  <a:cubicBezTo>
                    <a:pt x="4231" y="3591"/>
                    <a:pt x="4550" y="3615"/>
                    <a:pt x="4894" y="3679"/>
                  </a:cubicBezTo>
                  <a:cubicBezTo>
                    <a:pt x="4894" y="3679"/>
                    <a:pt x="5654" y="2554"/>
                    <a:pt x="6383" y="1095"/>
                  </a:cubicBezTo>
                  <a:lnTo>
                    <a:pt x="6383" y="1095"/>
                  </a:lnTo>
                  <a:cubicBezTo>
                    <a:pt x="5975" y="1134"/>
                    <a:pt x="5565" y="1154"/>
                    <a:pt x="5156" y="1154"/>
                  </a:cubicBezTo>
                  <a:cubicBezTo>
                    <a:pt x="3347" y="1154"/>
                    <a:pt x="1562" y="769"/>
                    <a:pt x="0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289;p52"/>
            <p:cNvSpPr/>
            <p:nvPr/>
          </p:nvSpPr>
          <p:spPr>
            <a:xfrm>
              <a:off x="7219314" y="1159401"/>
              <a:ext cx="4999" cy="6612"/>
            </a:xfrm>
            <a:custGeom>
              <a:avLst/>
              <a:gdLst/>
              <a:ahLst/>
              <a:cxnLst/>
              <a:rect l="l" t="t" r="r" b="b"/>
              <a:pathLst>
                <a:path w="93" h="123" extrusionOk="0">
                  <a:moveTo>
                    <a:pt x="92" y="123"/>
                  </a:moveTo>
                  <a:cubicBezTo>
                    <a:pt x="31" y="62"/>
                    <a:pt x="1" y="1"/>
                    <a:pt x="1" y="1"/>
                  </a:cubicBezTo>
                  <a:cubicBezTo>
                    <a:pt x="1" y="1"/>
                    <a:pt x="31" y="62"/>
                    <a:pt x="92" y="12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290;p52"/>
            <p:cNvSpPr/>
            <p:nvPr/>
          </p:nvSpPr>
          <p:spPr>
            <a:xfrm>
              <a:off x="6990571" y="3360438"/>
              <a:ext cx="300719" cy="254972"/>
            </a:xfrm>
            <a:custGeom>
              <a:avLst/>
              <a:gdLst/>
              <a:ahLst/>
              <a:cxnLst/>
              <a:rect l="l" t="t" r="r" b="b"/>
              <a:pathLst>
                <a:path w="5594" h="4743" extrusionOk="0">
                  <a:moveTo>
                    <a:pt x="1" y="1"/>
                  </a:moveTo>
                  <a:lnTo>
                    <a:pt x="578" y="4743"/>
                  </a:lnTo>
                  <a:cubicBezTo>
                    <a:pt x="2098" y="3770"/>
                    <a:pt x="3770" y="3071"/>
                    <a:pt x="5533" y="2676"/>
                  </a:cubicBezTo>
                  <a:lnTo>
                    <a:pt x="5593" y="1"/>
                  </a:lnTo>
                  <a:close/>
                </a:path>
              </a:pathLst>
            </a:custGeom>
            <a:solidFill>
              <a:srgbClr val="0AB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291;p52"/>
            <p:cNvSpPr/>
            <p:nvPr/>
          </p:nvSpPr>
          <p:spPr>
            <a:xfrm>
              <a:off x="7021644" y="3504242"/>
              <a:ext cx="266368" cy="442854"/>
            </a:xfrm>
            <a:custGeom>
              <a:avLst/>
              <a:gdLst/>
              <a:ahLst/>
              <a:cxnLst/>
              <a:rect l="l" t="t" r="r" b="b"/>
              <a:pathLst>
                <a:path w="4955" h="8238" extrusionOk="0">
                  <a:moveTo>
                    <a:pt x="4955" y="1"/>
                  </a:moveTo>
                  <a:cubicBezTo>
                    <a:pt x="3192" y="396"/>
                    <a:pt x="1520" y="1095"/>
                    <a:pt x="0" y="2068"/>
                  </a:cubicBezTo>
                  <a:lnTo>
                    <a:pt x="730" y="8207"/>
                  </a:lnTo>
                  <a:lnTo>
                    <a:pt x="4742" y="8238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292;p52"/>
            <p:cNvSpPr/>
            <p:nvPr/>
          </p:nvSpPr>
          <p:spPr>
            <a:xfrm>
              <a:off x="6881119" y="3921409"/>
              <a:ext cx="403611" cy="336414"/>
            </a:xfrm>
            <a:custGeom>
              <a:avLst/>
              <a:gdLst/>
              <a:ahLst/>
              <a:cxnLst/>
              <a:rect l="l" t="t" r="r" b="b"/>
              <a:pathLst>
                <a:path w="7508" h="6258" extrusionOk="0">
                  <a:moveTo>
                    <a:pt x="7415" y="1"/>
                  </a:moveTo>
                  <a:cubicBezTo>
                    <a:pt x="7357" y="1"/>
                    <a:pt x="7228" y="1108"/>
                    <a:pt x="5551" y="1108"/>
                  </a:cubicBezTo>
                  <a:cubicBezTo>
                    <a:pt x="4994" y="1108"/>
                    <a:pt x="4266" y="986"/>
                    <a:pt x="3313" y="660"/>
                  </a:cubicBezTo>
                  <a:cubicBezTo>
                    <a:pt x="3313" y="660"/>
                    <a:pt x="0" y="6071"/>
                    <a:pt x="2736" y="6253"/>
                  </a:cubicBezTo>
                  <a:cubicBezTo>
                    <a:pt x="2782" y="6256"/>
                    <a:pt x="2828" y="6257"/>
                    <a:pt x="2874" y="6257"/>
                  </a:cubicBezTo>
                  <a:cubicBezTo>
                    <a:pt x="5857" y="6257"/>
                    <a:pt x="7508" y="478"/>
                    <a:pt x="7508" y="478"/>
                  </a:cubicBezTo>
                  <a:cubicBezTo>
                    <a:pt x="7446" y="130"/>
                    <a:pt x="7434" y="1"/>
                    <a:pt x="7415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293;p52"/>
            <p:cNvSpPr/>
            <p:nvPr/>
          </p:nvSpPr>
          <p:spPr>
            <a:xfrm>
              <a:off x="6979121" y="3935655"/>
              <a:ext cx="297440" cy="186323"/>
            </a:xfrm>
            <a:custGeom>
              <a:avLst/>
              <a:gdLst/>
              <a:ahLst/>
              <a:cxnLst/>
              <a:rect l="l" t="t" r="r" b="b"/>
              <a:pathLst>
                <a:path w="5533" h="3466" extrusionOk="0">
                  <a:moveTo>
                    <a:pt x="1490" y="0"/>
                  </a:moveTo>
                  <a:cubicBezTo>
                    <a:pt x="1490" y="0"/>
                    <a:pt x="426" y="1763"/>
                    <a:pt x="1" y="3313"/>
                  </a:cubicBezTo>
                  <a:cubicBezTo>
                    <a:pt x="574" y="3118"/>
                    <a:pt x="1153" y="3028"/>
                    <a:pt x="1732" y="3028"/>
                  </a:cubicBezTo>
                  <a:cubicBezTo>
                    <a:pt x="2505" y="3028"/>
                    <a:pt x="3279" y="3187"/>
                    <a:pt x="4043" y="3465"/>
                  </a:cubicBezTo>
                  <a:cubicBezTo>
                    <a:pt x="5046" y="1885"/>
                    <a:pt x="5533" y="0"/>
                    <a:pt x="5533" y="0"/>
                  </a:cubicBezTo>
                  <a:lnTo>
                    <a:pt x="5533" y="0"/>
                  </a:lnTo>
                  <a:cubicBezTo>
                    <a:pt x="5077" y="122"/>
                    <a:pt x="4476" y="162"/>
                    <a:pt x="3877" y="162"/>
                  </a:cubicBezTo>
                  <a:cubicBezTo>
                    <a:pt x="2679" y="162"/>
                    <a:pt x="1490" y="0"/>
                    <a:pt x="1490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294;p52"/>
            <p:cNvSpPr/>
            <p:nvPr/>
          </p:nvSpPr>
          <p:spPr>
            <a:xfrm>
              <a:off x="7031428" y="3823891"/>
              <a:ext cx="202236" cy="173529"/>
            </a:xfrm>
            <a:custGeom>
              <a:avLst/>
              <a:gdLst/>
              <a:ahLst/>
              <a:cxnLst/>
              <a:rect l="l" t="t" r="r" b="b"/>
              <a:pathLst>
                <a:path w="3762" h="3228" extrusionOk="0">
                  <a:moveTo>
                    <a:pt x="1214" y="327"/>
                  </a:moveTo>
                  <a:cubicBezTo>
                    <a:pt x="1511" y="327"/>
                    <a:pt x="1642" y="1586"/>
                    <a:pt x="1642" y="1714"/>
                  </a:cubicBezTo>
                  <a:cubicBezTo>
                    <a:pt x="1642" y="1950"/>
                    <a:pt x="1634" y="2177"/>
                    <a:pt x="1622" y="2401"/>
                  </a:cubicBezTo>
                  <a:lnTo>
                    <a:pt x="1622" y="2401"/>
                  </a:lnTo>
                  <a:cubicBezTo>
                    <a:pt x="1525" y="2225"/>
                    <a:pt x="1428" y="2046"/>
                    <a:pt x="1338" y="1866"/>
                  </a:cubicBezTo>
                  <a:cubicBezTo>
                    <a:pt x="1216" y="1562"/>
                    <a:pt x="791" y="802"/>
                    <a:pt x="1034" y="468"/>
                  </a:cubicBezTo>
                  <a:cubicBezTo>
                    <a:pt x="1100" y="369"/>
                    <a:pt x="1160" y="327"/>
                    <a:pt x="1214" y="327"/>
                  </a:cubicBezTo>
                  <a:close/>
                  <a:moveTo>
                    <a:pt x="2583" y="1014"/>
                  </a:moveTo>
                  <a:cubicBezTo>
                    <a:pt x="2736" y="1014"/>
                    <a:pt x="2849" y="1167"/>
                    <a:pt x="2827" y="1380"/>
                  </a:cubicBezTo>
                  <a:cubicBezTo>
                    <a:pt x="2751" y="1912"/>
                    <a:pt x="2337" y="2360"/>
                    <a:pt x="1937" y="2741"/>
                  </a:cubicBezTo>
                  <a:lnTo>
                    <a:pt x="1937" y="2741"/>
                  </a:lnTo>
                  <a:cubicBezTo>
                    <a:pt x="1964" y="2390"/>
                    <a:pt x="2004" y="2043"/>
                    <a:pt x="2098" y="1714"/>
                  </a:cubicBezTo>
                  <a:cubicBezTo>
                    <a:pt x="2159" y="1502"/>
                    <a:pt x="2219" y="1228"/>
                    <a:pt x="2371" y="1106"/>
                  </a:cubicBezTo>
                  <a:cubicBezTo>
                    <a:pt x="2444" y="1042"/>
                    <a:pt x="2517" y="1014"/>
                    <a:pt x="2583" y="1014"/>
                  </a:cubicBezTo>
                  <a:close/>
                  <a:moveTo>
                    <a:pt x="1269" y="0"/>
                  </a:moveTo>
                  <a:cubicBezTo>
                    <a:pt x="1181" y="0"/>
                    <a:pt x="1083" y="23"/>
                    <a:pt x="973" y="73"/>
                  </a:cubicBezTo>
                  <a:cubicBezTo>
                    <a:pt x="0" y="559"/>
                    <a:pt x="1247" y="2535"/>
                    <a:pt x="1581" y="3113"/>
                  </a:cubicBezTo>
                  <a:cubicBezTo>
                    <a:pt x="1622" y="3194"/>
                    <a:pt x="1689" y="3227"/>
                    <a:pt x="1756" y="3227"/>
                  </a:cubicBezTo>
                  <a:cubicBezTo>
                    <a:pt x="1864" y="3227"/>
                    <a:pt x="1970" y="3137"/>
                    <a:pt x="1949" y="3015"/>
                  </a:cubicBezTo>
                  <a:lnTo>
                    <a:pt x="1949" y="3015"/>
                  </a:lnTo>
                  <a:cubicBezTo>
                    <a:pt x="2629" y="2559"/>
                    <a:pt x="3762" y="1414"/>
                    <a:pt x="2918" y="711"/>
                  </a:cubicBezTo>
                  <a:cubicBezTo>
                    <a:pt x="2843" y="644"/>
                    <a:pt x="2756" y="617"/>
                    <a:pt x="2667" y="617"/>
                  </a:cubicBezTo>
                  <a:cubicBezTo>
                    <a:pt x="2431" y="617"/>
                    <a:pt x="2178" y="809"/>
                    <a:pt x="2067" y="985"/>
                  </a:cubicBezTo>
                  <a:cubicBezTo>
                    <a:pt x="2021" y="1062"/>
                    <a:pt x="1979" y="1141"/>
                    <a:pt x="1941" y="1223"/>
                  </a:cubicBezTo>
                  <a:lnTo>
                    <a:pt x="1941" y="1223"/>
                  </a:lnTo>
                  <a:cubicBezTo>
                    <a:pt x="1881" y="570"/>
                    <a:pt x="1706" y="0"/>
                    <a:pt x="126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295;p52"/>
            <p:cNvSpPr/>
            <p:nvPr/>
          </p:nvSpPr>
          <p:spPr>
            <a:xfrm>
              <a:off x="6962778" y="4098436"/>
              <a:ext cx="233738" cy="138211"/>
            </a:xfrm>
            <a:custGeom>
              <a:avLst/>
              <a:gdLst/>
              <a:ahLst/>
              <a:cxnLst/>
              <a:rect l="l" t="t" r="r" b="b"/>
              <a:pathLst>
                <a:path w="4348" h="2571" extrusionOk="0">
                  <a:moveTo>
                    <a:pt x="2036" y="0"/>
                  </a:moveTo>
                  <a:cubicBezTo>
                    <a:pt x="1457" y="0"/>
                    <a:pt x="878" y="90"/>
                    <a:pt x="305" y="285"/>
                  </a:cubicBezTo>
                  <a:cubicBezTo>
                    <a:pt x="1" y="1471"/>
                    <a:pt x="31" y="2504"/>
                    <a:pt x="1217" y="2565"/>
                  </a:cubicBezTo>
                  <a:cubicBezTo>
                    <a:pt x="1272" y="2569"/>
                    <a:pt x="1327" y="2570"/>
                    <a:pt x="1381" y="2570"/>
                  </a:cubicBezTo>
                  <a:cubicBezTo>
                    <a:pt x="2639" y="2570"/>
                    <a:pt x="3619" y="1574"/>
                    <a:pt x="4347" y="437"/>
                  </a:cubicBezTo>
                  <a:cubicBezTo>
                    <a:pt x="3583" y="159"/>
                    <a:pt x="2809" y="0"/>
                    <a:pt x="203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296;p52"/>
            <p:cNvSpPr/>
            <p:nvPr/>
          </p:nvSpPr>
          <p:spPr>
            <a:xfrm>
              <a:off x="7041212" y="3992263"/>
              <a:ext cx="181109" cy="20482"/>
            </a:xfrm>
            <a:custGeom>
              <a:avLst/>
              <a:gdLst/>
              <a:ahLst/>
              <a:cxnLst/>
              <a:rect l="l" t="t" r="r" b="b"/>
              <a:pathLst>
                <a:path w="3369" h="381" extrusionOk="0">
                  <a:moveTo>
                    <a:pt x="1969" y="0"/>
                  </a:moveTo>
                  <a:cubicBezTo>
                    <a:pt x="1331" y="0"/>
                    <a:pt x="681" y="123"/>
                    <a:pt x="62" y="193"/>
                  </a:cubicBezTo>
                  <a:cubicBezTo>
                    <a:pt x="1" y="224"/>
                    <a:pt x="1" y="284"/>
                    <a:pt x="62" y="284"/>
                  </a:cubicBezTo>
                  <a:cubicBezTo>
                    <a:pt x="679" y="250"/>
                    <a:pt x="1277" y="167"/>
                    <a:pt x="1873" y="167"/>
                  </a:cubicBezTo>
                  <a:cubicBezTo>
                    <a:pt x="2332" y="167"/>
                    <a:pt x="2790" y="217"/>
                    <a:pt x="3253" y="376"/>
                  </a:cubicBezTo>
                  <a:cubicBezTo>
                    <a:pt x="3263" y="379"/>
                    <a:pt x="3272" y="381"/>
                    <a:pt x="3281" y="381"/>
                  </a:cubicBezTo>
                  <a:cubicBezTo>
                    <a:pt x="3350" y="381"/>
                    <a:pt x="3368" y="281"/>
                    <a:pt x="3314" y="254"/>
                  </a:cubicBezTo>
                  <a:cubicBezTo>
                    <a:pt x="2882" y="63"/>
                    <a:pt x="2429" y="0"/>
                    <a:pt x="196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297;p52"/>
            <p:cNvSpPr/>
            <p:nvPr/>
          </p:nvSpPr>
          <p:spPr>
            <a:xfrm>
              <a:off x="7023310" y="4038119"/>
              <a:ext cx="182453" cy="20374"/>
            </a:xfrm>
            <a:custGeom>
              <a:avLst/>
              <a:gdLst/>
              <a:ahLst/>
              <a:cxnLst/>
              <a:rect l="l" t="t" r="r" b="b"/>
              <a:pathLst>
                <a:path w="3394" h="379" extrusionOk="0">
                  <a:moveTo>
                    <a:pt x="2004" y="1"/>
                  </a:moveTo>
                  <a:cubicBezTo>
                    <a:pt x="1356" y="1"/>
                    <a:pt x="687" y="132"/>
                    <a:pt x="60" y="222"/>
                  </a:cubicBezTo>
                  <a:cubicBezTo>
                    <a:pt x="8" y="222"/>
                    <a:pt x="1" y="289"/>
                    <a:pt x="38" y="289"/>
                  </a:cubicBezTo>
                  <a:cubicBezTo>
                    <a:pt x="44" y="289"/>
                    <a:pt x="52" y="287"/>
                    <a:pt x="60" y="283"/>
                  </a:cubicBezTo>
                  <a:cubicBezTo>
                    <a:pt x="695" y="248"/>
                    <a:pt x="1291" y="166"/>
                    <a:pt x="1886" y="166"/>
                  </a:cubicBezTo>
                  <a:cubicBezTo>
                    <a:pt x="2346" y="166"/>
                    <a:pt x="2806" y="215"/>
                    <a:pt x="3282" y="374"/>
                  </a:cubicBezTo>
                  <a:cubicBezTo>
                    <a:pt x="3289" y="377"/>
                    <a:pt x="3296" y="379"/>
                    <a:pt x="3302" y="379"/>
                  </a:cubicBezTo>
                  <a:cubicBezTo>
                    <a:pt x="3355" y="379"/>
                    <a:pt x="3394" y="279"/>
                    <a:pt x="3313" y="252"/>
                  </a:cubicBezTo>
                  <a:cubicBezTo>
                    <a:pt x="2900" y="65"/>
                    <a:pt x="2457" y="1"/>
                    <a:pt x="2004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298;p52"/>
            <p:cNvSpPr/>
            <p:nvPr/>
          </p:nvSpPr>
          <p:spPr>
            <a:xfrm>
              <a:off x="7292856" y="3360438"/>
              <a:ext cx="300719" cy="254972"/>
            </a:xfrm>
            <a:custGeom>
              <a:avLst/>
              <a:gdLst/>
              <a:ahLst/>
              <a:cxnLst/>
              <a:rect l="l" t="t" r="r" b="b"/>
              <a:pathLst>
                <a:path w="5594" h="4743" extrusionOk="0">
                  <a:moveTo>
                    <a:pt x="1" y="1"/>
                  </a:moveTo>
                  <a:lnTo>
                    <a:pt x="578" y="4743"/>
                  </a:lnTo>
                  <a:cubicBezTo>
                    <a:pt x="2098" y="3770"/>
                    <a:pt x="3770" y="3071"/>
                    <a:pt x="5533" y="2676"/>
                  </a:cubicBezTo>
                  <a:lnTo>
                    <a:pt x="5594" y="1"/>
                  </a:lnTo>
                  <a:close/>
                </a:path>
              </a:pathLst>
            </a:custGeom>
            <a:solidFill>
              <a:srgbClr val="0AB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299;p52"/>
            <p:cNvSpPr/>
            <p:nvPr/>
          </p:nvSpPr>
          <p:spPr>
            <a:xfrm>
              <a:off x="7323928" y="3504242"/>
              <a:ext cx="266368" cy="442854"/>
            </a:xfrm>
            <a:custGeom>
              <a:avLst/>
              <a:gdLst/>
              <a:ahLst/>
              <a:cxnLst/>
              <a:rect l="l" t="t" r="r" b="b"/>
              <a:pathLst>
                <a:path w="4955" h="8238" extrusionOk="0">
                  <a:moveTo>
                    <a:pt x="4955" y="1"/>
                  </a:moveTo>
                  <a:cubicBezTo>
                    <a:pt x="3192" y="396"/>
                    <a:pt x="1520" y="1095"/>
                    <a:pt x="0" y="2068"/>
                  </a:cubicBezTo>
                  <a:lnTo>
                    <a:pt x="730" y="8207"/>
                  </a:lnTo>
                  <a:lnTo>
                    <a:pt x="4742" y="8238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300;p52"/>
            <p:cNvSpPr/>
            <p:nvPr/>
          </p:nvSpPr>
          <p:spPr>
            <a:xfrm>
              <a:off x="7183403" y="3921409"/>
              <a:ext cx="403611" cy="336414"/>
            </a:xfrm>
            <a:custGeom>
              <a:avLst/>
              <a:gdLst/>
              <a:ahLst/>
              <a:cxnLst/>
              <a:rect l="l" t="t" r="r" b="b"/>
              <a:pathLst>
                <a:path w="7508" h="6258" extrusionOk="0">
                  <a:moveTo>
                    <a:pt x="7415" y="1"/>
                  </a:moveTo>
                  <a:cubicBezTo>
                    <a:pt x="7358" y="1"/>
                    <a:pt x="7232" y="1108"/>
                    <a:pt x="5567" y="1108"/>
                  </a:cubicBezTo>
                  <a:cubicBezTo>
                    <a:pt x="5014" y="1108"/>
                    <a:pt x="4291" y="986"/>
                    <a:pt x="3344" y="660"/>
                  </a:cubicBezTo>
                  <a:cubicBezTo>
                    <a:pt x="3344" y="660"/>
                    <a:pt x="0" y="6071"/>
                    <a:pt x="2736" y="6253"/>
                  </a:cubicBezTo>
                  <a:cubicBezTo>
                    <a:pt x="2782" y="6256"/>
                    <a:pt x="2828" y="6257"/>
                    <a:pt x="2874" y="6257"/>
                  </a:cubicBezTo>
                  <a:cubicBezTo>
                    <a:pt x="5857" y="6257"/>
                    <a:pt x="7508" y="478"/>
                    <a:pt x="7508" y="478"/>
                  </a:cubicBezTo>
                  <a:cubicBezTo>
                    <a:pt x="7446" y="130"/>
                    <a:pt x="7435" y="1"/>
                    <a:pt x="7415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301;p52"/>
            <p:cNvSpPr/>
            <p:nvPr/>
          </p:nvSpPr>
          <p:spPr>
            <a:xfrm>
              <a:off x="7281459" y="3935655"/>
              <a:ext cx="297440" cy="186323"/>
            </a:xfrm>
            <a:custGeom>
              <a:avLst/>
              <a:gdLst/>
              <a:ahLst/>
              <a:cxnLst/>
              <a:rect l="l" t="t" r="r" b="b"/>
              <a:pathLst>
                <a:path w="5533" h="3466" extrusionOk="0">
                  <a:moveTo>
                    <a:pt x="1520" y="0"/>
                  </a:moveTo>
                  <a:cubicBezTo>
                    <a:pt x="1520" y="0"/>
                    <a:pt x="426" y="1763"/>
                    <a:pt x="0" y="3313"/>
                  </a:cubicBezTo>
                  <a:cubicBezTo>
                    <a:pt x="573" y="3118"/>
                    <a:pt x="1158" y="3028"/>
                    <a:pt x="1741" y="3028"/>
                  </a:cubicBezTo>
                  <a:cubicBezTo>
                    <a:pt x="2519" y="3028"/>
                    <a:pt x="3296" y="3187"/>
                    <a:pt x="4043" y="3465"/>
                  </a:cubicBezTo>
                  <a:cubicBezTo>
                    <a:pt x="5046" y="1885"/>
                    <a:pt x="5532" y="0"/>
                    <a:pt x="5532" y="0"/>
                  </a:cubicBezTo>
                  <a:lnTo>
                    <a:pt x="5532" y="0"/>
                  </a:lnTo>
                  <a:cubicBezTo>
                    <a:pt x="5076" y="122"/>
                    <a:pt x="4478" y="162"/>
                    <a:pt x="3884" y="162"/>
                  </a:cubicBezTo>
                  <a:cubicBezTo>
                    <a:pt x="2695" y="162"/>
                    <a:pt x="1520" y="0"/>
                    <a:pt x="1520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302;p52"/>
            <p:cNvSpPr/>
            <p:nvPr/>
          </p:nvSpPr>
          <p:spPr>
            <a:xfrm>
              <a:off x="7333712" y="3823891"/>
              <a:ext cx="200623" cy="173529"/>
            </a:xfrm>
            <a:custGeom>
              <a:avLst/>
              <a:gdLst/>
              <a:ahLst/>
              <a:cxnLst/>
              <a:rect l="l" t="t" r="r" b="b"/>
              <a:pathLst>
                <a:path w="3732" h="3228" extrusionOk="0">
                  <a:moveTo>
                    <a:pt x="1214" y="327"/>
                  </a:moveTo>
                  <a:cubicBezTo>
                    <a:pt x="1512" y="327"/>
                    <a:pt x="1642" y="1586"/>
                    <a:pt x="1642" y="1714"/>
                  </a:cubicBezTo>
                  <a:cubicBezTo>
                    <a:pt x="1642" y="1950"/>
                    <a:pt x="1634" y="2177"/>
                    <a:pt x="1622" y="2401"/>
                  </a:cubicBezTo>
                  <a:lnTo>
                    <a:pt x="1622" y="2401"/>
                  </a:lnTo>
                  <a:cubicBezTo>
                    <a:pt x="1525" y="2225"/>
                    <a:pt x="1428" y="2046"/>
                    <a:pt x="1338" y="1866"/>
                  </a:cubicBezTo>
                  <a:cubicBezTo>
                    <a:pt x="1217" y="1562"/>
                    <a:pt x="791" y="802"/>
                    <a:pt x="1034" y="468"/>
                  </a:cubicBezTo>
                  <a:cubicBezTo>
                    <a:pt x="1100" y="369"/>
                    <a:pt x="1160" y="327"/>
                    <a:pt x="1214" y="327"/>
                  </a:cubicBezTo>
                  <a:close/>
                  <a:moveTo>
                    <a:pt x="2583" y="1014"/>
                  </a:moveTo>
                  <a:cubicBezTo>
                    <a:pt x="2736" y="1014"/>
                    <a:pt x="2849" y="1167"/>
                    <a:pt x="2827" y="1380"/>
                  </a:cubicBezTo>
                  <a:cubicBezTo>
                    <a:pt x="2751" y="1912"/>
                    <a:pt x="2337" y="2360"/>
                    <a:pt x="1937" y="2741"/>
                  </a:cubicBezTo>
                  <a:lnTo>
                    <a:pt x="1937" y="2741"/>
                  </a:lnTo>
                  <a:cubicBezTo>
                    <a:pt x="1965" y="2390"/>
                    <a:pt x="2004" y="2043"/>
                    <a:pt x="2098" y="1714"/>
                  </a:cubicBezTo>
                  <a:cubicBezTo>
                    <a:pt x="2159" y="1502"/>
                    <a:pt x="2220" y="1228"/>
                    <a:pt x="2372" y="1106"/>
                  </a:cubicBezTo>
                  <a:cubicBezTo>
                    <a:pt x="2445" y="1042"/>
                    <a:pt x="2518" y="1014"/>
                    <a:pt x="2583" y="1014"/>
                  </a:cubicBezTo>
                  <a:close/>
                  <a:moveTo>
                    <a:pt x="1269" y="0"/>
                  </a:moveTo>
                  <a:cubicBezTo>
                    <a:pt x="1182" y="0"/>
                    <a:pt x="1083" y="23"/>
                    <a:pt x="973" y="73"/>
                  </a:cubicBezTo>
                  <a:cubicBezTo>
                    <a:pt x="1" y="559"/>
                    <a:pt x="1247" y="2535"/>
                    <a:pt x="1581" y="3113"/>
                  </a:cubicBezTo>
                  <a:cubicBezTo>
                    <a:pt x="1622" y="3194"/>
                    <a:pt x="1689" y="3227"/>
                    <a:pt x="1756" y="3227"/>
                  </a:cubicBezTo>
                  <a:cubicBezTo>
                    <a:pt x="1866" y="3227"/>
                    <a:pt x="1972" y="3135"/>
                    <a:pt x="1949" y="3012"/>
                  </a:cubicBezTo>
                  <a:lnTo>
                    <a:pt x="1949" y="3012"/>
                  </a:lnTo>
                  <a:cubicBezTo>
                    <a:pt x="2606" y="2552"/>
                    <a:pt x="3732" y="1412"/>
                    <a:pt x="2919" y="711"/>
                  </a:cubicBezTo>
                  <a:cubicBezTo>
                    <a:pt x="2843" y="644"/>
                    <a:pt x="2756" y="617"/>
                    <a:pt x="2667" y="617"/>
                  </a:cubicBezTo>
                  <a:cubicBezTo>
                    <a:pt x="2431" y="617"/>
                    <a:pt x="2178" y="809"/>
                    <a:pt x="2068" y="985"/>
                  </a:cubicBezTo>
                  <a:cubicBezTo>
                    <a:pt x="2021" y="1062"/>
                    <a:pt x="1980" y="1141"/>
                    <a:pt x="1942" y="1223"/>
                  </a:cubicBezTo>
                  <a:lnTo>
                    <a:pt x="1942" y="1223"/>
                  </a:lnTo>
                  <a:cubicBezTo>
                    <a:pt x="1882" y="570"/>
                    <a:pt x="1706" y="0"/>
                    <a:pt x="126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303;p52"/>
            <p:cNvSpPr/>
            <p:nvPr/>
          </p:nvSpPr>
          <p:spPr>
            <a:xfrm>
              <a:off x="7265116" y="4098436"/>
              <a:ext cx="233684" cy="138211"/>
            </a:xfrm>
            <a:custGeom>
              <a:avLst/>
              <a:gdLst/>
              <a:ahLst/>
              <a:cxnLst/>
              <a:rect l="l" t="t" r="r" b="b"/>
              <a:pathLst>
                <a:path w="4347" h="2571" extrusionOk="0">
                  <a:moveTo>
                    <a:pt x="2045" y="0"/>
                  </a:moveTo>
                  <a:cubicBezTo>
                    <a:pt x="1462" y="0"/>
                    <a:pt x="877" y="90"/>
                    <a:pt x="304" y="285"/>
                  </a:cubicBezTo>
                  <a:cubicBezTo>
                    <a:pt x="0" y="1471"/>
                    <a:pt x="30" y="2504"/>
                    <a:pt x="1216" y="2565"/>
                  </a:cubicBezTo>
                  <a:cubicBezTo>
                    <a:pt x="1271" y="2569"/>
                    <a:pt x="1326" y="2570"/>
                    <a:pt x="1380" y="2570"/>
                  </a:cubicBezTo>
                  <a:cubicBezTo>
                    <a:pt x="2638" y="2570"/>
                    <a:pt x="3618" y="1574"/>
                    <a:pt x="4347" y="437"/>
                  </a:cubicBezTo>
                  <a:cubicBezTo>
                    <a:pt x="3600" y="159"/>
                    <a:pt x="2823" y="0"/>
                    <a:pt x="204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304;p52"/>
            <p:cNvSpPr/>
            <p:nvPr/>
          </p:nvSpPr>
          <p:spPr>
            <a:xfrm>
              <a:off x="7343550" y="3992263"/>
              <a:ext cx="181055" cy="20482"/>
            </a:xfrm>
            <a:custGeom>
              <a:avLst/>
              <a:gdLst/>
              <a:ahLst/>
              <a:cxnLst/>
              <a:rect l="l" t="t" r="r" b="b"/>
              <a:pathLst>
                <a:path w="3368" h="381" extrusionOk="0">
                  <a:moveTo>
                    <a:pt x="1969" y="0"/>
                  </a:moveTo>
                  <a:cubicBezTo>
                    <a:pt x="1330" y="0"/>
                    <a:pt x="680" y="123"/>
                    <a:pt x="61" y="193"/>
                  </a:cubicBezTo>
                  <a:cubicBezTo>
                    <a:pt x="0" y="224"/>
                    <a:pt x="0" y="284"/>
                    <a:pt x="61" y="284"/>
                  </a:cubicBezTo>
                  <a:cubicBezTo>
                    <a:pt x="678" y="250"/>
                    <a:pt x="1277" y="167"/>
                    <a:pt x="1877" y="167"/>
                  </a:cubicBezTo>
                  <a:cubicBezTo>
                    <a:pt x="2341" y="167"/>
                    <a:pt x="2806" y="217"/>
                    <a:pt x="3283" y="376"/>
                  </a:cubicBezTo>
                  <a:cubicBezTo>
                    <a:pt x="3289" y="379"/>
                    <a:pt x="3296" y="381"/>
                    <a:pt x="3302" y="381"/>
                  </a:cubicBezTo>
                  <a:cubicBezTo>
                    <a:pt x="3349" y="381"/>
                    <a:pt x="3367" y="281"/>
                    <a:pt x="3313" y="254"/>
                  </a:cubicBezTo>
                  <a:cubicBezTo>
                    <a:pt x="2881" y="63"/>
                    <a:pt x="2428" y="0"/>
                    <a:pt x="196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305;p52"/>
            <p:cNvSpPr/>
            <p:nvPr/>
          </p:nvSpPr>
          <p:spPr>
            <a:xfrm>
              <a:off x="7325595" y="4038119"/>
              <a:ext cx="182668" cy="20374"/>
            </a:xfrm>
            <a:custGeom>
              <a:avLst/>
              <a:gdLst/>
              <a:ahLst/>
              <a:cxnLst/>
              <a:rect l="l" t="t" r="r" b="b"/>
              <a:pathLst>
                <a:path w="3398" h="379" extrusionOk="0">
                  <a:moveTo>
                    <a:pt x="2011" y="1"/>
                  </a:moveTo>
                  <a:cubicBezTo>
                    <a:pt x="1356" y="1"/>
                    <a:pt x="687" y="132"/>
                    <a:pt x="61" y="222"/>
                  </a:cubicBezTo>
                  <a:cubicBezTo>
                    <a:pt x="8" y="222"/>
                    <a:pt x="1" y="289"/>
                    <a:pt x="38" y="289"/>
                  </a:cubicBezTo>
                  <a:cubicBezTo>
                    <a:pt x="44" y="289"/>
                    <a:pt x="52" y="287"/>
                    <a:pt x="61" y="283"/>
                  </a:cubicBezTo>
                  <a:cubicBezTo>
                    <a:pt x="695" y="248"/>
                    <a:pt x="1291" y="166"/>
                    <a:pt x="1887" y="166"/>
                  </a:cubicBezTo>
                  <a:cubicBezTo>
                    <a:pt x="2346" y="166"/>
                    <a:pt x="2806" y="215"/>
                    <a:pt x="3282" y="374"/>
                  </a:cubicBezTo>
                  <a:cubicBezTo>
                    <a:pt x="3289" y="377"/>
                    <a:pt x="3296" y="379"/>
                    <a:pt x="3302" y="379"/>
                  </a:cubicBezTo>
                  <a:cubicBezTo>
                    <a:pt x="3355" y="379"/>
                    <a:pt x="3397" y="279"/>
                    <a:pt x="3343" y="252"/>
                  </a:cubicBezTo>
                  <a:cubicBezTo>
                    <a:pt x="2918" y="65"/>
                    <a:pt x="2468" y="1"/>
                    <a:pt x="201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306;p52"/>
            <p:cNvSpPr/>
            <p:nvPr/>
          </p:nvSpPr>
          <p:spPr>
            <a:xfrm>
              <a:off x="7903983" y="2597389"/>
              <a:ext cx="289269" cy="586656"/>
            </a:xfrm>
            <a:custGeom>
              <a:avLst/>
              <a:gdLst/>
              <a:ahLst/>
              <a:cxnLst/>
              <a:rect l="l" t="t" r="r" b="b"/>
              <a:pathLst>
                <a:path w="5381" h="10913" extrusionOk="0">
                  <a:moveTo>
                    <a:pt x="5381" y="0"/>
                  </a:moveTo>
                  <a:lnTo>
                    <a:pt x="426" y="7721"/>
                  </a:lnTo>
                  <a:lnTo>
                    <a:pt x="1" y="10912"/>
                  </a:lnTo>
                  <a:lnTo>
                    <a:pt x="5381" y="2796"/>
                  </a:lnTo>
                  <a:lnTo>
                    <a:pt x="5381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307;p52"/>
            <p:cNvSpPr/>
            <p:nvPr/>
          </p:nvSpPr>
          <p:spPr>
            <a:xfrm>
              <a:off x="6712801" y="3099010"/>
              <a:ext cx="158531" cy="1062141"/>
            </a:xfrm>
            <a:custGeom>
              <a:avLst/>
              <a:gdLst/>
              <a:ahLst/>
              <a:cxnLst/>
              <a:rect l="l" t="t" r="r" b="b"/>
              <a:pathLst>
                <a:path w="2949" h="19758" extrusionOk="0">
                  <a:moveTo>
                    <a:pt x="0" y="1"/>
                  </a:moveTo>
                  <a:lnTo>
                    <a:pt x="1064" y="19758"/>
                  </a:lnTo>
                  <a:lnTo>
                    <a:pt x="2949" y="19758"/>
                  </a:lnTo>
                  <a:lnTo>
                    <a:pt x="237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308;p52"/>
            <p:cNvSpPr/>
            <p:nvPr/>
          </p:nvSpPr>
          <p:spPr>
            <a:xfrm>
              <a:off x="6840262" y="3099010"/>
              <a:ext cx="102999" cy="1062141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0" y="1"/>
                  </a:moveTo>
                  <a:lnTo>
                    <a:pt x="578" y="19758"/>
                  </a:lnTo>
                  <a:lnTo>
                    <a:pt x="1915" y="18694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309;p52"/>
            <p:cNvSpPr/>
            <p:nvPr/>
          </p:nvSpPr>
          <p:spPr>
            <a:xfrm>
              <a:off x="7943227" y="3082668"/>
              <a:ext cx="130738" cy="1078483"/>
            </a:xfrm>
            <a:custGeom>
              <a:avLst/>
              <a:gdLst/>
              <a:ahLst/>
              <a:cxnLst/>
              <a:rect l="l" t="t" r="r" b="b"/>
              <a:pathLst>
                <a:path w="2432" h="20062" extrusionOk="0">
                  <a:moveTo>
                    <a:pt x="0" y="1"/>
                  </a:moveTo>
                  <a:lnTo>
                    <a:pt x="547" y="20062"/>
                  </a:lnTo>
                  <a:lnTo>
                    <a:pt x="2432" y="20062"/>
                  </a:lnTo>
                  <a:lnTo>
                    <a:pt x="1885" y="3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310;p52"/>
            <p:cNvSpPr/>
            <p:nvPr/>
          </p:nvSpPr>
          <p:spPr>
            <a:xfrm>
              <a:off x="8044508" y="2991170"/>
              <a:ext cx="102999" cy="1169978"/>
            </a:xfrm>
            <a:custGeom>
              <a:avLst/>
              <a:gdLst/>
              <a:ahLst/>
              <a:cxnLst/>
              <a:rect l="l" t="t" r="r" b="b"/>
              <a:pathLst>
                <a:path w="1916" h="21764" extrusionOk="0">
                  <a:moveTo>
                    <a:pt x="1338" y="0"/>
                  </a:moveTo>
                  <a:lnTo>
                    <a:pt x="1" y="2007"/>
                  </a:lnTo>
                  <a:lnTo>
                    <a:pt x="548" y="21764"/>
                  </a:lnTo>
                  <a:lnTo>
                    <a:pt x="1916" y="20700"/>
                  </a:lnTo>
                  <a:lnTo>
                    <a:pt x="133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311;p52"/>
            <p:cNvSpPr/>
            <p:nvPr/>
          </p:nvSpPr>
          <p:spPr>
            <a:xfrm>
              <a:off x="6222576" y="3184002"/>
              <a:ext cx="1697769" cy="176486"/>
            </a:xfrm>
            <a:custGeom>
              <a:avLst/>
              <a:gdLst/>
              <a:ahLst/>
              <a:cxnLst/>
              <a:rect l="l" t="t" r="r" b="b"/>
              <a:pathLst>
                <a:path w="31582" h="3283" extrusionOk="0">
                  <a:moveTo>
                    <a:pt x="1" y="0"/>
                  </a:moveTo>
                  <a:lnTo>
                    <a:pt x="1" y="3283"/>
                  </a:lnTo>
                  <a:lnTo>
                    <a:pt x="31582" y="3283"/>
                  </a:lnTo>
                  <a:lnTo>
                    <a:pt x="3127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312;p52"/>
            <p:cNvSpPr/>
            <p:nvPr/>
          </p:nvSpPr>
          <p:spPr>
            <a:xfrm>
              <a:off x="7903983" y="2798338"/>
              <a:ext cx="254972" cy="562142"/>
            </a:xfrm>
            <a:custGeom>
              <a:avLst/>
              <a:gdLst/>
              <a:ahLst/>
              <a:cxnLst/>
              <a:rect l="l" t="t" r="r" b="b"/>
              <a:pathLst>
                <a:path w="4743" h="10457" extrusionOk="0">
                  <a:moveTo>
                    <a:pt x="4743" y="1"/>
                  </a:moveTo>
                  <a:lnTo>
                    <a:pt x="1" y="7174"/>
                  </a:lnTo>
                  <a:lnTo>
                    <a:pt x="305" y="10457"/>
                  </a:lnTo>
                  <a:lnTo>
                    <a:pt x="4743" y="2767"/>
                  </a:lnTo>
                  <a:lnTo>
                    <a:pt x="4743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313;p52"/>
            <p:cNvSpPr/>
            <p:nvPr/>
          </p:nvSpPr>
          <p:spPr>
            <a:xfrm>
              <a:off x="6289559" y="3360438"/>
              <a:ext cx="158585" cy="1062141"/>
            </a:xfrm>
            <a:custGeom>
              <a:avLst/>
              <a:gdLst/>
              <a:ahLst/>
              <a:cxnLst/>
              <a:rect l="l" t="t" r="r" b="b"/>
              <a:pathLst>
                <a:path w="2950" h="19758" extrusionOk="0">
                  <a:moveTo>
                    <a:pt x="1" y="1"/>
                  </a:moveTo>
                  <a:lnTo>
                    <a:pt x="1065" y="19758"/>
                  </a:lnTo>
                  <a:lnTo>
                    <a:pt x="2949" y="19758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314;p52"/>
            <p:cNvSpPr/>
            <p:nvPr/>
          </p:nvSpPr>
          <p:spPr>
            <a:xfrm>
              <a:off x="6417021" y="3360438"/>
              <a:ext cx="102999" cy="1062141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5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315;p52"/>
            <p:cNvSpPr/>
            <p:nvPr/>
          </p:nvSpPr>
          <p:spPr>
            <a:xfrm>
              <a:off x="7673574" y="3360438"/>
              <a:ext cx="158585" cy="1062141"/>
            </a:xfrm>
            <a:custGeom>
              <a:avLst/>
              <a:gdLst/>
              <a:ahLst/>
              <a:cxnLst/>
              <a:rect l="l" t="t" r="r" b="b"/>
              <a:pathLst>
                <a:path w="2950" h="19758" extrusionOk="0">
                  <a:moveTo>
                    <a:pt x="1" y="1"/>
                  </a:moveTo>
                  <a:lnTo>
                    <a:pt x="1065" y="19758"/>
                  </a:lnTo>
                  <a:lnTo>
                    <a:pt x="2949" y="19758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316;p52"/>
            <p:cNvSpPr/>
            <p:nvPr/>
          </p:nvSpPr>
          <p:spPr>
            <a:xfrm>
              <a:off x="7801035" y="3360438"/>
              <a:ext cx="102999" cy="1062141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5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317;p52"/>
            <p:cNvSpPr/>
            <p:nvPr/>
          </p:nvSpPr>
          <p:spPr>
            <a:xfrm>
              <a:off x="6093502" y="3012405"/>
              <a:ext cx="472260" cy="171648"/>
            </a:xfrm>
            <a:custGeom>
              <a:avLst/>
              <a:gdLst/>
              <a:ahLst/>
              <a:cxnLst/>
              <a:rect l="l" t="t" r="r" b="b"/>
              <a:pathLst>
                <a:path w="8785" h="3193" extrusionOk="0">
                  <a:moveTo>
                    <a:pt x="0" y="1"/>
                  </a:moveTo>
                  <a:lnTo>
                    <a:pt x="578" y="3192"/>
                  </a:lnTo>
                  <a:lnTo>
                    <a:pt x="8785" y="3192"/>
                  </a:lnTo>
                  <a:cubicBezTo>
                    <a:pt x="8055" y="2341"/>
                    <a:pt x="7295" y="943"/>
                    <a:pt x="6596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318;p52"/>
            <p:cNvSpPr/>
            <p:nvPr/>
          </p:nvSpPr>
          <p:spPr>
            <a:xfrm>
              <a:off x="6448093" y="3012405"/>
              <a:ext cx="251693" cy="171648"/>
            </a:xfrm>
            <a:custGeom>
              <a:avLst/>
              <a:gdLst/>
              <a:ahLst/>
              <a:cxnLst/>
              <a:rect l="l" t="t" r="r" b="b"/>
              <a:pathLst>
                <a:path w="4682" h="3193" extrusionOk="0">
                  <a:moveTo>
                    <a:pt x="0" y="1"/>
                  </a:moveTo>
                  <a:cubicBezTo>
                    <a:pt x="699" y="943"/>
                    <a:pt x="1459" y="2341"/>
                    <a:pt x="2189" y="3192"/>
                  </a:cubicBezTo>
                  <a:lnTo>
                    <a:pt x="4681" y="3192"/>
                  </a:lnTo>
                  <a:cubicBezTo>
                    <a:pt x="3982" y="2280"/>
                    <a:pt x="3070" y="912"/>
                    <a:pt x="2341" y="1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319;p52"/>
            <p:cNvSpPr/>
            <p:nvPr/>
          </p:nvSpPr>
          <p:spPr>
            <a:xfrm>
              <a:off x="6573888" y="3012405"/>
              <a:ext cx="277819" cy="171648"/>
            </a:xfrm>
            <a:custGeom>
              <a:avLst/>
              <a:gdLst/>
              <a:ahLst/>
              <a:cxnLst/>
              <a:rect l="l" t="t" r="r" b="b"/>
              <a:pathLst>
                <a:path w="5168" h="3193" extrusionOk="0">
                  <a:moveTo>
                    <a:pt x="1" y="1"/>
                  </a:moveTo>
                  <a:cubicBezTo>
                    <a:pt x="730" y="912"/>
                    <a:pt x="1672" y="2280"/>
                    <a:pt x="2341" y="3192"/>
                  </a:cubicBezTo>
                  <a:lnTo>
                    <a:pt x="5168" y="3192"/>
                  </a:lnTo>
                  <a:cubicBezTo>
                    <a:pt x="4682" y="2250"/>
                    <a:pt x="3861" y="912"/>
                    <a:pt x="3375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320;p52"/>
            <p:cNvSpPr/>
            <p:nvPr/>
          </p:nvSpPr>
          <p:spPr>
            <a:xfrm>
              <a:off x="6990571" y="3012405"/>
              <a:ext cx="936348" cy="171648"/>
            </a:xfrm>
            <a:custGeom>
              <a:avLst/>
              <a:gdLst/>
              <a:ahLst/>
              <a:cxnLst/>
              <a:rect l="l" t="t" r="r" b="b"/>
              <a:pathLst>
                <a:path w="17418" h="3193" extrusionOk="0">
                  <a:moveTo>
                    <a:pt x="1" y="1"/>
                  </a:moveTo>
                  <a:cubicBezTo>
                    <a:pt x="487" y="973"/>
                    <a:pt x="1308" y="2250"/>
                    <a:pt x="1885" y="3192"/>
                  </a:cubicBezTo>
                  <a:lnTo>
                    <a:pt x="16992" y="3192"/>
                  </a:lnTo>
                  <a:lnTo>
                    <a:pt x="17417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321;p52"/>
            <p:cNvSpPr/>
            <p:nvPr/>
          </p:nvSpPr>
          <p:spPr>
            <a:xfrm>
              <a:off x="6755270" y="3012405"/>
              <a:ext cx="336683" cy="171648"/>
            </a:xfrm>
            <a:custGeom>
              <a:avLst/>
              <a:gdLst/>
              <a:ahLst/>
              <a:cxnLst/>
              <a:rect l="l" t="t" r="r" b="b"/>
              <a:pathLst>
                <a:path w="6263" h="3193" extrusionOk="0">
                  <a:moveTo>
                    <a:pt x="1" y="1"/>
                  </a:moveTo>
                  <a:cubicBezTo>
                    <a:pt x="487" y="912"/>
                    <a:pt x="1308" y="2250"/>
                    <a:pt x="1794" y="3192"/>
                  </a:cubicBezTo>
                  <a:lnTo>
                    <a:pt x="6262" y="3192"/>
                  </a:lnTo>
                  <a:cubicBezTo>
                    <a:pt x="5685" y="2250"/>
                    <a:pt x="4864" y="973"/>
                    <a:pt x="4378" y="1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322;p52"/>
            <p:cNvSpPr/>
            <p:nvPr/>
          </p:nvSpPr>
          <p:spPr>
            <a:xfrm>
              <a:off x="6098394" y="2563037"/>
              <a:ext cx="2099714" cy="449413"/>
            </a:xfrm>
            <a:custGeom>
              <a:avLst/>
              <a:gdLst/>
              <a:ahLst/>
              <a:cxnLst/>
              <a:rect l="l" t="t" r="r" b="b"/>
              <a:pathLst>
                <a:path w="39059" h="8360" extrusionOk="0">
                  <a:moveTo>
                    <a:pt x="8511" y="1"/>
                  </a:moveTo>
                  <a:lnTo>
                    <a:pt x="1" y="8360"/>
                  </a:lnTo>
                  <a:lnTo>
                    <a:pt x="34105" y="8360"/>
                  </a:lnTo>
                  <a:lnTo>
                    <a:pt x="39059" y="639"/>
                  </a:lnTo>
                  <a:lnTo>
                    <a:pt x="8511" y="1"/>
                  </a:ln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323;p52"/>
            <p:cNvSpPr/>
            <p:nvPr/>
          </p:nvSpPr>
          <p:spPr>
            <a:xfrm>
              <a:off x="6967724" y="2590830"/>
              <a:ext cx="643800" cy="364422"/>
            </a:xfrm>
            <a:custGeom>
              <a:avLst/>
              <a:gdLst/>
              <a:ahLst/>
              <a:cxnLst/>
              <a:rect l="l" t="t" r="r" b="b"/>
              <a:pathLst>
                <a:path w="11976" h="6779" extrusionOk="0">
                  <a:moveTo>
                    <a:pt x="10851" y="578"/>
                  </a:moveTo>
                  <a:cubicBezTo>
                    <a:pt x="11034" y="578"/>
                    <a:pt x="11186" y="700"/>
                    <a:pt x="11186" y="852"/>
                  </a:cubicBezTo>
                  <a:cubicBezTo>
                    <a:pt x="11186" y="1004"/>
                    <a:pt x="11034" y="1125"/>
                    <a:pt x="10851" y="1125"/>
                  </a:cubicBezTo>
                  <a:cubicBezTo>
                    <a:pt x="10669" y="1125"/>
                    <a:pt x="10517" y="1004"/>
                    <a:pt x="10517" y="852"/>
                  </a:cubicBezTo>
                  <a:cubicBezTo>
                    <a:pt x="10517" y="700"/>
                    <a:pt x="10639" y="578"/>
                    <a:pt x="10851" y="578"/>
                  </a:cubicBezTo>
                  <a:close/>
                  <a:moveTo>
                    <a:pt x="10183" y="2827"/>
                  </a:moveTo>
                  <a:cubicBezTo>
                    <a:pt x="10365" y="2827"/>
                    <a:pt x="10517" y="2949"/>
                    <a:pt x="10517" y="3101"/>
                  </a:cubicBezTo>
                  <a:cubicBezTo>
                    <a:pt x="10517" y="3253"/>
                    <a:pt x="10365" y="3374"/>
                    <a:pt x="10183" y="3374"/>
                  </a:cubicBezTo>
                  <a:cubicBezTo>
                    <a:pt x="10000" y="3374"/>
                    <a:pt x="9848" y="3253"/>
                    <a:pt x="9848" y="3101"/>
                  </a:cubicBezTo>
                  <a:cubicBezTo>
                    <a:pt x="9848" y="2949"/>
                    <a:pt x="10000" y="2827"/>
                    <a:pt x="10183" y="2827"/>
                  </a:cubicBezTo>
                  <a:close/>
                  <a:moveTo>
                    <a:pt x="9180" y="5563"/>
                  </a:moveTo>
                  <a:cubicBezTo>
                    <a:pt x="9392" y="5563"/>
                    <a:pt x="9514" y="5684"/>
                    <a:pt x="9514" y="5836"/>
                  </a:cubicBezTo>
                  <a:cubicBezTo>
                    <a:pt x="9514" y="5988"/>
                    <a:pt x="9362" y="6110"/>
                    <a:pt x="9180" y="6110"/>
                  </a:cubicBezTo>
                  <a:cubicBezTo>
                    <a:pt x="8997" y="6110"/>
                    <a:pt x="8845" y="5988"/>
                    <a:pt x="8845" y="5836"/>
                  </a:cubicBezTo>
                  <a:cubicBezTo>
                    <a:pt x="8845" y="5684"/>
                    <a:pt x="8997" y="5563"/>
                    <a:pt x="9180" y="5563"/>
                  </a:cubicBezTo>
                  <a:close/>
                  <a:moveTo>
                    <a:pt x="3131" y="1"/>
                  </a:moveTo>
                  <a:lnTo>
                    <a:pt x="0" y="6779"/>
                  </a:lnTo>
                  <a:lnTo>
                    <a:pt x="9848" y="6779"/>
                  </a:lnTo>
                  <a:lnTo>
                    <a:pt x="11976" y="1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324;p52"/>
            <p:cNvSpPr/>
            <p:nvPr/>
          </p:nvSpPr>
          <p:spPr>
            <a:xfrm>
              <a:off x="7401394" y="2602603"/>
              <a:ext cx="111439" cy="332759"/>
            </a:xfrm>
            <a:custGeom>
              <a:avLst/>
              <a:gdLst/>
              <a:ahLst/>
              <a:cxnLst/>
              <a:rect l="l" t="t" r="r" b="b"/>
              <a:pathLst>
                <a:path w="2073" h="6190" extrusionOk="0">
                  <a:moveTo>
                    <a:pt x="1983" y="0"/>
                  </a:moveTo>
                  <a:cubicBezTo>
                    <a:pt x="1950" y="0"/>
                    <a:pt x="1916" y="17"/>
                    <a:pt x="1903" y="55"/>
                  </a:cubicBezTo>
                  <a:cubicBezTo>
                    <a:pt x="1143" y="2000"/>
                    <a:pt x="535" y="4098"/>
                    <a:pt x="18" y="6104"/>
                  </a:cubicBezTo>
                  <a:cubicBezTo>
                    <a:pt x="1" y="6157"/>
                    <a:pt x="34" y="6189"/>
                    <a:pt x="72" y="6189"/>
                  </a:cubicBezTo>
                  <a:cubicBezTo>
                    <a:pt x="98" y="6189"/>
                    <a:pt x="127" y="6172"/>
                    <a:pt x="140" y="6134"/>
                  </a:cubicBezTo>
                  <a:cubicBezTo>
                    <a:pt x="900" y="4219"/>
                    <a:pt x="1568" y="2122"/>
                    <a:pt x="2055" y="85"/>
                  </a:cubicBezTo>
                  <a:cubicBezTo>
                    <a:pt x="2072" y="32"/>
                    <a:pt x="2029" y="0"/>
                    <a:pt x="198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325;p52"/>
            <p:cNvSpPr/>
            <p:nvPr/>
          </p:nvSpPr>
          <p:spPr>
            <a:xfrm>
              <a:off x="7033040" y="2843818"/>
              <a:ext cx="444521" cy="19514"/>
            </a:xfrm>
            <a:custGeom>
              <a:avLst/>
              <a:gdLst/>
              <a:ahLst/>
              <a:cxnLst/>
              <a:rect l="l" t="t" r="r" b="b"/>
              <a:pathLst>
                <a:path w="8269" h="363" extrusionOk="0">
                  <a:moveTo>
                    <a:pt x="5181" y="0"/>
                  </a:moveTo>
                  <a:cubicBezTo>
                    <a:pt x="3355" y="0"/>
                    <a:pt x="1369" y="52"/>
                    <a:pt x="92" y="127"/>
                  </a:cubicBezTo>
                  <a:cubicBezTo>
                    <a:pt x="1" y="127"/>
                    <a:pt x="1" y="249"/>
                    <a:pt x="92" y="249"/>
                  </a:cubicBezTo>
                  <a:cubicBezTo>
                    <a:pt x="1126" y="325"/>
                    <a:pt x="2630" y="363"/>
                    <a:pt x="4135" y="363"/>
                  </a:cubicBezTo>
                  <a:cubicBezTo>
                    <a:pt x="5639" y="363"/>
                    <a:pt x="7144" y="325"/>
                    <a:pt x="8177" y="249"/>
                  </a:cubicBezTo>
                  <a:cubicBezTo>
                    <a:pt x="8269" y="219"/>
                    <a:pt x="8269" y="97"/>
                    <a:pt x="8177" y="67"/>
                  </a:cubicBezTo>
                  <a:cubicBezTo>
                    <a:pt x="7376" y="20"/>
                    <a:pt x="6309" y="0"/>
                    <a:pt x="5181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326;p52"/>
            <p:cNvSpPr/>
            <p:nvPr/>
          </p:nvSpPr>
          <p:spPr>
            <a:xfrm>
              <a:off x="7047770" y="2781620"/>
              <a:ext cx="446133" cy="18224"/>
            </a:xfrm>
            <a:custGeom>
              <a:avLst/>
              <a:gdLst/>
              <a:ahLst/>
              <a:cxnLst/>
              <a:rect l="l" t="t" r="r" b="b"/>
              <a:pathLst>
                <a:path w="8299" h="339" extrusionOk="0">
                  <a:moveTo>
                    <a:pt x="5020" y="1"/>
                  </a:moveTo>
                  <a:cubicBezTo>
                    <a:pt x="3239" y="1"/>
                    <a:pt x="1332" y="44"/>
                    <a:pt x="92" y="99"/>
                  </a:cubicBezTo>
                  <a:cubicBezTo>
                    <a:pt x="0" y="99"/>
                    <a:pt x="0" y="251"/>
                    <a:pt x="92" y="251"/>
                  </a:cubicBezTo>
                  <a:cubicBezTo>
                    <a:pt x="1067" y="308"/>
                    <a:pt x="2463" y="339"/>
                    <a:pt x="3883" y="339"/>
                  </a:cubicBezTo>
                  <a:cubicBezTo>
                    <a:pt x="5470" y="339"/>
                    <a:pt x="7086" y="301"/>
                    <a:pt x="8177" y="221"/>
                  </a:cubicBezTo>
                  <a:cubicBezTo>
                    <a:pt x="8298" y="221"/>
                    <a:pt x="8268" y="69"/>
                    <a:pt x="8177" y="69"/>
                  </a:cubicBezTo>
                  <a:cubicBezTo>
                    <a:pt x="7338" y="20"/>
                    <a:pt x="6207" y="1"/>
                    <a:pt x="5020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327;p52"/>
            <p:cNvSpPr/>
            <p:nvPr/>
          </p:nvSpPr>
          <p:spPr>
            <a:xfrm>
              <a:off x="7090240" y="2729420"/>
              <a:ext cx="415115" cy="17579"/>
            </a:xfrm>
            <a:custGeom>
              <a:avLst/>
              <a:gdLst/>
              <a:ahLst/>
              <a:cxnLst/>
              <a:rect l="l" t="t" r="r" b="b"/>
              <a:pathLst>
                <a:path w="7722" h="327" extrusionOk="0">
                  <a:moveTo>
                    <a:pt x="4830" y="1"/>
                  </a:moveTo>
                  <a:cubicBezTo>
                    <a:pt x="3132" y="1"/>
                    <a:pt x="1275" y="53"/>
                    <a:pt x="92" y="128"/>
                  </a:cubicBezTo>
                  <a:cubicBezTo>
                    <a:pt x="1" y="128"/>
                    <a:pt x="1" y="249"/>
                    <a:pt x="92" y="249"/>
                  </a:cubicBezTo>
                  <a:cubicBezTo>
                    <a:pt x="932" y="303"/>
                    <a:pt x="2110" y="327"/>
                    <a:pt x="3330" y="327"/>
                  </a:cubicBezTo>
                  <a:cubicBezTo>
                    <a:pt x="4893" y="327"/>
                    <a:pt x="6524" y="287"/>
                    <a:pt x="7600" y="219"/>
                  </a:cubicBezTo>
                  <a:cubicBezTo>
                    <a:pt x="7721" y="189"/>
                    <a:pt x="7691" y="67"/>
                    <a:pt x="7600" y="67"/>
                  </a:cubicBezTo>
                  <a:cubicBezTo>
                    <a:pt x="6868" y="20"/>
                    <a:pt x="5880" y="1"/>
                    <a:pt x="4830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328;p52"/>
            <p:cNvSpPr/>
            <p:nvPr/>
          </p:nvSpPr>
          <p:spPr>
            <a:xfrm>
              <a:off x="7098411" y="2679209"/>
              <a:ext cx="415115" cy="17686"/>
            </a:xfrm>
            <a:custGeom>
              <a:avLst/>
              <a:gdLst/>
              <a:ahLst/>
              <a:cxnLst/>
              <a:rect l="l" t="t" r="r" b="b"/>
              <a:pathLst>
                <a:path w="7722" h="329" extrusionOk="0">
                  <a:moveTo>
                    <a:pt x="5146" y="0"/>
                  </a:moveTo>
                  <a:cubicBezTo>
                    <a:pt x="3368" y="0"/>
                    <a:pt x="1365" y="60"/>
                    <a:pt x="92" y="119"/>
                  </a:cubicBezTo>
                  <a:cubicBezTo>
                    <a:pt x="1" y="119"/>
                    <a:pt x="1" y="241"/>
                    <a:pt x="92" y="241"/>
                  </a:cubicBezTo>
                  <a:cubicBezTo>
                    <a:pt x="1010" y="298"/>
                    <a:pt x="2308" y="329"/>
                    <a:pt x="3627" y="329"/>
                  </a:cubicBezTo>
                  <a:cubicBezTo>
                    <a:pt x="5102" y="329"/>
                    <a:pt x="6603" y="291"/>
                    <a:pt x="7630" y="211"/>
                  </a:cubicBezTo>
                  <a:cubicBezTo>
                    <a:pt x="7721" y="211"/>
                    <a:pt x="7721" y="59"/>
                    <a:pt x="7630" y="59"/>
                  </a:cubicBezTo>
                  <a:cubicBezTo>
                    <a:pt x="6958" y="17"/>
                    <a:pt x="6083" y="0"/>
                    <a:pt x="5146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329;p52"/>
            <p:cNvSpPr/>
            <p:nvPr/>
          </p:nvSpPr>
          <p:spPr>
            <a:xfrm>
              <a:off x="7114753" y="2628139"/>
              <a:ext cx="415115" cy="17579"/>
            </a:xfrm>
            <a:custGeom>
              <a:avLst/>
              <a:gdLst/>
              <a:ahLst/>
              <a:cxnLst/>
              <a:rect l="l" t="t" r="r" b="b"/>
              <a:pathLst>
                <a:path w="7722" h="327" extrusionOk="0">
                  <a:moveTo>
                    <a:pt x="4830" y="0"/>
                  </a:moveTo>
                  <a:cubicBezTo>
                    <a:pt x="3132" y="0"/>
                    <a:pt x="1275" y="52"/>
                    <a:pt x="92" y="127"/>
                  </a:cubicBezTo>
                  <a:cubicBezTo>
                    <a:pt x="1" y="127"/>
                    <a:pt x="1" y="249"/>
                    <a:pt x="92" y="249"/>
                  </a:cubicBezTo>
                  <a:cubicBezTo>
                    <a:pt x="931" y="302"/>
                    <a:pt x="2110" y="326"/>
                    <a:pt x="3330" y="326"/>
                  </a:cubicBezTo>
                  <a:cubicBezTo>
                    <a:pt x="4893" y="326"/>
                    <a:pt x="6524" y="287"/>
                    <a:pt x="7600" y="218"/>
                  </a:cubicBezTo>
                  <a:cubicBezTo>
                    <a:pt x="7721" y="188"/>
                    <a:pt x="7691" y="66"/>
                    <a:pt x="7600" y="66"/>
                  </a:cubicBezTo>
                  <a:cubicBezTo>
                    <a:pt x="6868" y="20"/>
                    <a:pt x="5880" y="0"/>
                    <a:pt x="4830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330;p52"/>
            <p:cNvSpPr/>
            <p:nvPr/>
          </p:nvSpPr>
          <p:spPr>
            <a:xfrm>
              <a:off x="6162098" y="2700337"/>
              <a:ext cx="822974" cy="310503"/>
            </a:xfrm>
            <a:custGeom>
              <a:avLst/>
              <a:gdLst/>
              <a:ahLst/>
              <a:cxnLst/>
              <a:rect l="l" t="t" r="r" b="b"/>
              <a:pathLst>
                <a:path w="15309" h="5776" extrusionOk="0">
                  <a:moveTo>
                    <a:pt x="4864" y="0"/>
                  </a:moveTo>
                  <a:cubicBezTo>
                    <a:pt x="4104" y="1672"/>
                    <a:pt x="1" y="4377"/>
                    <a:pt x="1" y="4377"/>
                  </a:cubicBezTo>
                  <a:lnTo>
                    <a:pt x="9576" y="5775"/>
                  </a:lnTo>
                  <a:cubicBezTo>
                    <a:pt x="10062" y="5410"/>
                    <a:pt x="14257" y="3647"/>
                    <a:pt x="14895" y="2219"/>
                  </a:cubicBezTo>
                  <a:cubicBezTo>
                    <a:pt x="15309" y="1273"/>
                    <a:pt x="14265" y="1106"/>
                    <a:pt x="13480" y="1106"/>
                  </a:cubicBezTo>
                  <a:cubicBezTo>
                    <a:pt x="13055" y="1106"/>
                    <a:pt x="12706" y="1155"/>
                    <a:pt x="12706" y="1155"/>
                  </a:cubicBezTo>
                  <a:lnTo>
                    <a:pt x="4864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331;p52"/>
            <p:cNvSpPr/>
            <p:nvPr/>
          </p:nvSpPr>
          <p:spPr>
            <a:xfrm>
              <a:off x="6209513" y="2698670"/>
              <a:ext cx="743520" cy="272927"/>
            </a:xfrm>
            <a:custGeom>
              <a:avLst/>
              <a:gdLst/>
              <a:ahLst/>
              <a:cxnLst/>
              <a:rect l="l" t="t" r="r" b="b"/>
              <a:pathLst>
                <a:path w="13831" h="5077" extrusionOk="0">
                  <a:moveTo>
                    <a:pt x="3982" y="1"/>
                  </a:moveTo>
                  <a:lnTo>
                    <a:pt x="0" y="3709"/>
                  </a:lnTo>
                  <a:lnTo>
                    <a:pt x="9271" y="5077"/>
                  </a:lnTo>
                  <a:cubicBezTo>
                    <a:pt x="11490" y="4560"/>
                    <a:pt x="13830" y="2189"/>
                    <a:pt x="13830" y="2189"/>
                  </a:cubicBezTo>
                  <a:lnTo>
                    <a:pt x="11824" y="1642"/>
                  </a:lnTo>
                  <a:lnTo>
                    <a:pt x="3982" y="1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332;p52"/>
            <p:cNvSpPr/>
            <p:nvPr/>
          </p:nvSpPr>
          <p:spPr>
            <a:xfrm>
              <a:off x="6201342" y="2672543"/>
              <a:ext cx="743520" cy="272927"/>
            </a:xfrm>
            <a:custGeom>
              <a:avLst/>
              <a:gdLst/>
              <a:ahLst/>
              <a:cxnLst/>
              <a:rect l="l" t="t" r="r" b="b"/>
              <a:pathLst>
                <a:path w="13831" h="5077" extrusionOk="0">
                  <a:moveTo>
                    <a:pt x="4013" y="0"/>
                  </a:moveTo>
                  <a:lnTo>
                    <a:pt x="0" y="3678"/>
                  </a:lnTo>
                  <a:lnTo>
                    <a:pt x="9271" y="5076"/>
                  </a:lnTo>
                  <a:cubicBezTo>
                    <a:pt x="11490" y="4560"/>
                    <a:pt x="13831" y="2158"/>
                    <a:pt x="13831" y="2158"/>
                  </a:cubicBezTo>
                  <a:lnTo>
                    <a:pt x="11824" y="1642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333;p52"/>
            <p:cNvSpPr/>
            <p:nvPr/>
          </p:nvSpPr>
          <p:spPr>
            <a:xfrm>
              <a:off x="6165377" y="2651094"/>
              <a:ext cx="803997" cy="273142"/>
            </a:xfrm>
            <a:custGeom>
              <a:avLst/>
              <a:gdLst/>
              <a:ahLst/>
              <a:cxnLst/>
              <a:rect l="l" t="t" r="r" b="b"/>
              <a:pathLst>
                <a:path w="14956" h="5081" extrusionOk="0">
                  <a:moveTo>
                    <a:pt x="6080" y="1"/>
                  </a:moveTo>
                  <a:cubicBezTo>
                    <a:pt x="5717" y="1"/>
                    <a:pt x="5440" y="29"/>
                    <a:pt x="5290" y="95"/>
                  </a:cubicBezTo>
                  <a:cubicBezTo>
                    <a:pt x="4135" y="582"/>
                    <a:pt x="1" y="3652"/>
                    <a:pt x="1" y="3652"/>
                  </a:cubicBezTo>
                  <a:lnTo>
                    <a:pt x="9697" y="5080"/>
                  </a:lnTo>
                  <a:cubicBezTo>
                    <a:pt x="10123" y="4807"/>
                    <a:pt x="14074" y="3013"/>
                    <a:pt x="14500" y="2041"/>
                  </a:cubicBezTo>
                  <a:cubicBezTo>
                    <a:pt x="14955" y="1098"/>
                    <a:pt x="13314" y="977"/>
                    <a:pt x="13314" y="977"/>
                  </a:cubicBezTo>
                  <a:cubicBezTo>
                    <a:pt x="13314" y="977"/>
                    <a:pt x="8211" y="1"/>
                    <a:pt x="6080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334;p52"/>
            <p:cNvSpPr/>
            <p:nvPr/>
          </p:nvSpPr>
          <p:spPr>
            <a:xfrm>
              <a:off x="6135971" y="2847366"/>
              <a:ext cx="576872" cy="163477"/>
            </a:xfrm>
            <a:custGeom>
              <a:avLst/>
              <a:gdLst/>
              <a:ahLst/>
              <a:cxnLst/>
              <a:rect l="l" t="t" r="r" b="b"/>
              <a:pathLst>
                <a:path w="10731" h="3041" extrusionOk="0">
                  <a:moveTo>
                    <a:pt x="548" y="1"/>
                  </a:moveTo>
                  <a:cubicBezTo>
                    <a:pt x="1" y="1308"/>
                    <a:pt x="487" y="1642"/>
                    <a:pt x="487" y="1642"/>
                  </a:cubicBezTo>
                  <a:lnTo>
                    <a:pt x="10062" y="3040"/>
                  </a:lnTo>
                  <a:cubicBezTo>
                    <a:pt x="10730" y="2584"/>
                    <a:pt x="10244" y="1429"/>
                    <a:pt x="10244" y="1429"/>
                  </a:cubicBezTo>
                  <a:lnTo>
                    <a:pt x="548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335;p52"/>
            <p:cNvSpPr/>
            <p:nvPr/>
          </p:nvSpPr>
          <p:spPr>
            <a:xfrm>
              <a:off x="6577168" y="2644750"/>
              <a:ext cx="305611" cy="382431"/>
            </a:xfrm>
            <a:custGeom>
              <a:avLst/>
              <a:gdLst/>
              <a:ahLst/>
              <a:cxnLst/>
              <a:rect l="l" t="t" r="r" b="b"/>
              <a:pathLst>
                <a:path w="5685" h="7114" extrusionOk="0">
                  <a:moveTo>
                    <a:pt x="1429" y="1"/>
                  </a:moveTo>
                  <a:lnTo>
                    <a:pt x="0" y="730"/>
                  </a:lnTo>
                  <a:lnTo>
                    <a:pt x="4256" y="7113"/>
                  </a:lnTo>
                  <a:lnTo>
                    <a:pt x="5684" y="6384"/>
                  </a:lnTo>
                  <a:lnTo>
                    <a:pt x="5654" y="6353"/>
                  </a:lnTo>
                  <a:lnTo>
                    <a:pt x="5472" y="6444"/>
                  </a:lnTo>
                  <a:cubicBezTo>
                    <a:pt x="5472" y="6444"/>
                    <a:pt x="5441" y="6444"/>
                    <a:pt x="5441" y="6414"/>
                  </a:cubicBezTo>
                  <a:lnTo>
                    <a:pt x="5654" y="6323"/>
                  </a:lnTo>
                  <a:lnTo>
                    <a:pt x="5563" y="6201"/>
                  </a:lnTo>
                  <a:lnTo>
                    <a:pt x="5381" y="6292"/>
                  </a:lnTo>
                  <a:lnTo>
                    <a:pt x="5350" y="6292"/>
                  </a:lnTo>
                  <a:cubicBezTo>
                    <a:pt x="5350" y="6262"/>
                    <a:pt x="5350" y="6262"/>
                    <a:pt x="5350" y="6262"/>
                  </a:cubicBezTo>
                  <a:lnTo>
                    <a:pt x="5532" y="6171"/>
                  </a:lnTo>
                  <a:lnTo>
                    <a:pt x="5472" y="6049"/>
                  </a:lnTo>
                  <a:lnTo>
                    <a:pt x="5289" y="6140"/>
                  </a:lnTo>
                  <a:lnTo>
                    <a:pt x="5259" y="6140"/>
                  </a:lnTo>
                  <a:cubicBezTo>
                    <a:pt x="5229" y="6110"/>
                    <a:pt x="5259" y="6110"/>
                    <a:pt x="5259" y="6110"/>
                  </a:cubicBezTo>
                  <a:lnTo>
                    <a:pt x="5441" y="6019"/>
                  </a:lnTo>
                  <a:lnTo>
                    <a:pt x="5381" y="5928"/>
                  </a:lnTo>
                  <a:lnTo>
                    <a:pt x="5107" y="6049"/>
                  </a:lnTo>
                  <a:cubicBezTo>
                    <a:pt x="5077" y="6049"/>
                    <a:pt x="5046" y="6049"/>
                    <a:pt x="5016" y="6019"/>
                  </a:cubicBezTo>
                  <a:cubicBezTo>
                    <a:pt x="5016" y="6019"/>
                    <a:pt x="5016" y="5989"/>
                    <a:pt x="5046" y="5958"/>
                  </a:cubicBezTo>
                  <a:lnTo>
                    <a:pt x="5320" y="5837"/>
                  </a:lnTo>
                  <a:lnTo>
                    <a:pt x="5259" y="5715"/>
                  </a:lnTo>
                  <a:lnTo>
                    <a:pt x="5046" y="5806"/>
                  </a:lnTo>
                  <a:lnTo>
                    <a:pt x="5016" y="5806"/>
                  </a:lnTo>
                  <a:cubicBezTo>
                    <a:pt x="5016" y="5776"/>
                    <a:pt x="5016" y="5776"/>
                    <a:pt x="5046" y="5776"/>
                  </a:cubicBezTo>
                  <a:lnTo>
                    <a:pt x="5229" y="5685"/>
                  </a:lnTo>
                  <a:lnTo>
                    <a:pt x="5168" y="5593"/>
                  </a:lnTo>
                  <a:lnTo>
                    <a:pt x="4985" y="5685"/>
                  </a:lnTo>
                  <a:cubicBezTo>
                    <a:pt x="4955" y="5685"/>
                    <a:pt x="4955" y="5685"/>
                    <a:pt x="4955" y="5654"/>
                  </a:cubicBezTo>
                  <a:lnTo>
                    <a:pt x="5137" y="5563"/>
                  </a:lnTo>
                  <a:lnTo>
                    <a:pt x="5077" y="5441"/>
                  </a:lnTo>
                  <a:lnTo>
                    <a:pt x="4894" y="5533"/>
                  </a:lnTo>
                  <a:lnTo>
                    <a:pt x="4864" y="5533"/>
                  </a:lnTo>
                  <a:cubicBezTo>
                    <a:pt x="4833" y="5533"/>
                    <a:pt x="4833" y="5502"/>
                    <a:pt x="4864" y="5502"/>
                  </a:cubicBezTo>
                  <a:lnTo>
                    <a:pt x="5046" y="5411"/>
                  </a:lnTo>
                  <a:lnTo>
                    <a:pt x="4955" y="5289"/>
                  </a:lnTo>
                  <a:lnTo>
                    <a:pt x="4773" y="5381"/>
                  </a:lnTo>
                  <a:lnTo>
                    <a:pt x="4742" y="5381"/>
                  </a:lnTo>
                  <a:cubicBezTo>
                    <a:pt x="4742" y="5381"/>
                    <a:pt x="4742" y="5350"/>
                    <a:pt x="4773" y="5350"/>
                  </a:cubicBezTo>
                  <a:lnTo>
                    <a:pt x="4955" y="5259"/>
                  </a:lnTo>
                  <a:lnTo>
                    <a:pt x="4864" y="5168"/>
                  </a:lnTo>
                  <a:lnTo>
                    <a:pt x="4681" y="5229"/>
                  </a:lnTo>
                  <a:cubicBezTo>
                    <a:pt x="4681" y="5239"/>
                    <a:pt x="4678" y="5242"/>
                    <a:pt x="4674" y="5242"/>
                  </a:cubicBezTo>
                  <a:cubicBezTo>
                    <a:pt x="4665" y="5242"/>
                    <a:pt x="4651" y="5229"/>
                    <a:pt x="4651" y="5229"/>
                  </a:cubicBezTo>
                  <a:cubicBezTo>
                    <a:pt x="4651" y="5229"/>
                    <a:pt x="4651" y="5198"/>
                    <a:pt x="4651" y="5198"/>
                  </a:cubicBezTo>
                  <a:lnTo>
                    <a:pt x="4833" y="5137"/>
                  </a:lnTo>
                  <a:lnTo>
                    <a:pt x="4773" y="5016"/>
                  </a:lnTo>
                  <a:lnTo>
                    <a:pt x="4499" y="5137"/>
                  </a:lnTo>
                  <a:cubicBezTo>
                    <a:pt x="4484" y="5153"/>
                    <a:pt x="4469" y="5160"/>
                    <a:pt x="4453" y="5160"/>
                  </a:cubicBezTo>
                  <a:cubicBezTo>
                    <a:pt x="4438" y="5160"/>
                    <a:pt x="4423" y="5153"/>
                    <a:pt x="4408" y="5137"/>
                  </a:cubicBezTo>
                  <a:cubicBezTo>
                    <a:pt x="4408" y="5107"/>
                    <a:pt x="4408" y="5077"/>
                    <a:pt x="4438" y="5077"/>
                  </a:cubicBezTo>
                  <a:lnTo>
                    <a:pt x="4712" y="4955"/>
                  </a:lnTo>
                  <a:lnTo>
                    <a:pt x="4651" y="4833"/>
                  </a:lnTo>
                  <a:lnTo>
                    <a:pt x="4469" y="4925"/>
                  </a:lnTo>
                  <a:cubicBezTo>
                    <a:pt x="4438" y="4925"/>
                    <a:pt x="4438" y="4925"/>
                    <a:pt x="4438" y="4894"/>
                  </a:cubicBezTo>
                  <a:lnTo>
                    <a:pt x="4621" y="4803"/>
                  </a:lnTo>
                  <a:lnTo>
                    <a:pt x="4560" y="4712"/>
                  </a:lnTo>
                  <a:lnTo>
                    <a:pt x="4377" y="4773"/>
                  </a:lnTo>
                  <a:cubicBezTo>
                    <a:pt x="4367" y="4783"/>
                    <a:pt x="4361" y="4786"/>
                    <a:pt x="4356" y="4786"/>
                  </a:cubicBezTo>
                  <a:cubicBezTo>
                    <a:pt x="4347" y="4786"/>
                    <a:pt x="4347" y="4773"/>
                    <a:pt x="4347" y="4773"/>
                  </a:cubicBezTo>
                  <a:cubicBezTo>
                    <a:pt x="4347" y="4773"/>
                    <a:pt x="4347" y="4742"/>
                    <a:pt x="4347" y="4742"/>
                  </a:cubicBezTo>
                  <a:lnTo>
                    <a:pt x="4529" y="4651"/>
                  </a:lnTo>
                  <a:lnTo>
                    <a:pt x="4469" y="4560"/>
                  </a:lnTo>
                  <a:lnTo>
                    <a:pt x="4286" y="4651"/>
                  </a:lnTo>
                  <a:lnTo>
                    <a:pt x="4256" y="4651"/>
                  </a:lnTo>
                  <a:cubicBezTo>
                    <a:pt x="4256" y="4621"/>
                    <a:pt x="4256" y="4621"/>
                    <a:pt x="4256" y="4621"/>
                  </a:cubicBezTo>
                  <a:lnTo>
                    <a:pt x="4438" y="4530"/>
                  </a:lnTo>
                  <a:lnTo>
                    <a:pt x="4377" y="4408"/>
                  </a:lnTo>
                  <a:lnTo>
                    <a:pt x="4195" y="4499"/>
                  </a:lnTo>
                  <a:lnTo>
                    <a:pt x="4165" y="4499"/>
                  </a:lnTo>
                  <a:cubicBezTo>
                    <a:pt x="4134" y="4469"/>
                    <a:pt x="4134" y="4469"/>
                    <a:pt x="4165" y="4469"/>
                  </a:cubicBezTo>
                  <a:lnTo>
                    <a:pt x="4347" y="4378"/>
                  </a:lnTo>
                  <a:lnTo>
                    <a:pt x="4256" y="4256"/>
                  </a:lnTo>
                  <a:lnTo>
                    <a:pt x="4074" y="4347"/>
                  </a:lnTo>
                  <a:lnTo>
                    <a:pt x="4043" y="4347"/>
                  </a:lnTo>
                  <a:cubicBezTo>
                    <a:pt x="4043" y="4347"/>
                    <a:pt x="4043" y="4317"/>
                    <a:pt x="4074" y="4317"/>
                  </a:cubicBezTo>
                  <a:lnTo>
                    <a:pt x="4256" y="4226"/>
                  </a:lnTo>
                  <a:lnTo>
                    <a:pt x="4165" y="4134"/>
                  </a:lnTo>
                  <a:lnTo>
                    <a:pt x="3891" y="4256"/>
                  </a:lnTo>
                  <a:cubicBezTo>
                    <a:pt x="3861" y="4256"/>
                    <a:pt x="3830" y="4256"/>
                    <a:pt x="3830" y="4226"/>
                  </a:cubicBezTo>
                  <a:cubicBezTo>
                    <a:pt x="3800" y="4226"/>
                    <a:pt x="3830" y="4195"/>
                    <a:pt x="3830" y="4165"/>
                  </a:cubicBezTo>
                  <a:lnTo>
                    <a:pt x="4134" y="4043"/>
                  </a:lnTo>
                  <a:lnTo>
                    <a:pt x="4043" y="3922"/>
                  </a:lnTo>
                  <a:lnTo>
                    <a:pt x="3861" y="4013"/>
                  </a:lnTo>
                  <a:lnTo>
                    <a:pt x="3830" y="4013"/>
                  </a:lnTo>
                  <a:cubicBezTo>
                    <a:pt x="3830" y="4013"/>
                    <a:pt x="3830" y="3982"/>
                    <a:pt x="3830" y="3982"/>
                  </a:cubicBezTo>
                  <a:lnTo>
                    <a:pt x="4013" y="3891"/>
                  </a:lnTo>
                  <a:lnTo>
                    <a:pt x="3952" y="3800"/>
                  </a:lnTo>
                  <a:lnTo>
                    <a:pt x="3770" y="3891"/>
                  </a:lnTo>
                  <a:lnTo>
                    <a:pt x="3739" y="3891"/>
                  </a:lnTo>
                  <a:cubicBezTo>
                    <a:pt x="3739" y="3861"/>
                    <a:pt x="3739" y="3861"/>
                    <a:pt x="3739" y="3861"/>
                  </a:cubicBezTo>
                  <a:lnTo>
                    <a:pt x="3952" y="3770"/>
                  </a:lnTo>
                  <a:lnTo>
                    <a:pt x="3861" y="3678"/>
                  </a:lnTo>
                  <a:lnTo>
                    <a:pt x="3678" y="3739"/>
                  </a:lnTo>
                  <a:cubicBezTo>
                    <a:pt x="3678" y="3749"/>
                    <a:pt x="3675" y="3753"/>
                    <a:pt x="3670" y="3753"/>
                  </a:cubicBezTo>
                  <a:cubicBezTo>
                    <a:pt x="3661" y="3753"/>
                    <a:pt x="3648" y="3739"/>
                    <a:pt x="3648" y="3739"/>
                  </a:cubicBezTo>
                  <a:cubicBezTo>
                    <a:pt x="3648" y="3739"/>
                    <a:pt x="3648" y="3709"/>
                    <a:pt x="3648" y="3709"/>
                  </a:cubicBezTo>
                  <a:lnTo>
                    <a:pt x="3861" y="3618"/>
                  </a:lnTo>
                  <a:lnTo>
                    <a:pt x="3770" y="3526"/>
                  </a:lnTo>
                  <a:lnTo>
                    <a:pt x="3587" y="3618"/>
                  </a:lnTo>
                  <a:cubicBezTo>
                    <a:pt x="3587" y="3618"/>
                    <a:pt x="3557" y="3618"/>
                    <a:pt x="3557" y="3587"/>
                  </a:cubicBezTo>
                  <a:cubicBezTo>
                    <a:pt x="3557" y="3587"/>
                    <a:pt x="3557" y="3587"/>
                    <a:pt x="3557" y="3557"/>
                  </a:cubicBezTo>
                  <a:lnTo>
                    <a:pt x="3739" y="3496"/>
                  </a:lnTo>
                  <a:lnTo>
                    <a:pt x="3678" y="3374"/>
                  </a:lnTo>
                  <a:lnTo>
                    <a:pt x="3496" y="3466"/>
                  </a:lnTo>
                  <a:lnTo>
                    <a:pt x="3466" y="3466"/>
                  </a:lnTo>
                  <a:cubicBezTo>
                    <a:pt x="3435" y="3435"/>
                    <a:pt x="3466" y="3435"/>
                    <a:pt x="3466" y="3435"/>
                  </a:cubicBezTo>
                  <a:lnTo>
                    <a:pt x="3648" y="3344"/>
                  </a:lnTo>
                  <a:lnTo>
                    <a:pt x="3587" y="3223"/>
                  </a:lnTo>
                  <a:lnTo>
                    <a:pt x="3314" y="3374"/>
                  </a:lnTo>
                  <a:cubicBezTo>
                    <a:pt x="3283" y="3374"/>
                    <a:pt x="3253" y="3374"/>
                    <a:pt x="3222" y="3344"/>
                  </a:cubicBezTo>
                  <a:cubicBezTo>
                    <a:pt x="3222" y="3314"/>
                    <a:pt x="3222" y="3314"/>
                    <a:pt x="3253" y="3283"/>
                  </a:cubicBezTo>
                  <a:lnTo>
                    <a:pt x="3526" y="3162"/>
                  </a:lnTo>
                  <a:lnTo>
                    <a:pt x="3466" y="3040"/>
                  </a:lnTo>
                  <a:lnTo>
                    <a:pt x="3253" y="3131"/>
                  </a:lnTo>
                  <a:lnTo>
                    <a:pt x="3222" y="3131"/>
                  </a:lnTo>
                  <a:cubicBezTo>
                    <a:pt x="3222" y="3131"/>
                    <a:pt x="3222" y="3101"/>
                    <a:pt x="3253" y="3101"/>
                  </a:cubicBezTo>
                  <a:lnTo>
                    <a:pt x="3435" y="3010"/>
                  </a:lnTo>
                  <a:lnTo>
                    <a:pt x="3374" y="2919"/>
                  </a:lnTo>
                  <a:lnTo>
                    <a:pt x="3192" y="3010"/>
                  </a:lnTo>
                  <a:lnTo>
                    <a:pt x="3162" y="3010"/>
                  </a:lnTo>
                  <a:cubicBezTo>
                    <a:pt x="3131" y="2979"/>
                    <a:pt x="3131" y="2979"/>
                    <a:pt x="3162" y="2979"/>
                  </a:cubicBezTo>
                  <a:lnTo>
                    <a:pt x="3344" y="2888"/>
                  </a:lnTo>
                  <a:lnTo>
                    <a:pt x="3283" y="2767"/>
                  </a:lnTo>
                  <a:lnTo>
                    <a:pt x="3101" y="2858"/>
                  </a:lnTo>
                  <a:lnTo>
                    <a:pt x="3070" y="2858"/>
                  </a:lnTo>
                  <a:cubicBezTo>
                    <a:pt x="3040" y="2858"/>
                    <a:pt x="3040" y="2827"/>
                    <a:pt x="3070" y="2827"/>
                  </a:cubicBezTo>
                  <a:lnTo>
                    <a:pt x="3253" y="2736"/>
                  </a:lnTo>
                  <a:lnTo>
                    <a:pt x="3162" y="2645"/>
                  </a:lnTo>
                  <a:lnTo>
                    <a:pt x="2979" y="2706"/>
                  </a:lnTo>
                  <a:cubicBezTo>
                    <a:pt x="2979" y="2716"/>
                    <a:pt x="2979" y="2719"/>
                    <a:pt x="2978" y="2719"/>
                  </a:cubicBezTo>
                  <a:cubicBezTo>
                    <a:pt x="2976" y="2719"/>
                    <a:pt x="2969" y="2706"/>
                    <a:pt x="2949" y="2706"/>
                  </a:cubicBezTo>
                  <a:cubicBezTo>
                    <a:pt x="2949" y="2706"/>
                    <a:pt x="2949" y="2675"/>
                    <a:pt x="2979" y="2675"/>
                  </a:cubicBezTo>
                  <a:lnTo>
                    <a:pt x="3162" y="2584"/>
                  </a:lnTo>
                  <a:lnTo>
                    <a:pt x="3070" y="2493"/>
                  </a:lnTo>
                  <a:lnTo>
                    <a:pt x="2888" y="2554"/>
                  </a:lnTo>
                  <a:cubicBezTo>
                    <a:pt x="2888" y="2564"/>
                    <a:pt x="2885" y="2567"/>
                    <a:pt x="2880" y="2567"/>
                  </a:cubicBezTo>
                  <a:cubicBezTo>
                    <a:pt x="2871" y="2567"/>
                    <a:pt x="2858" y="2554"/>
                    <a:pt x="2858" y="2554"/>
                  </a:cubicBezTo>
                  <a:cubicBezTo>
                    <a:pt x="2858" y="2554"/>
                    <a:pt x="2858" y="2523"/>
                    <a:pt x="2858" y="2523"/>
                  </a:cubicBezTo>
                  <a:lnTo>
                    <a:pt x="3040" y="2432"/>
                  </a:lnTo>
                  <a:lnTo>
                    <a:pt x="2979" y="2341"/>
                  </a:lnTo>
                  <a:lnTo>
                    <a:pt x="2706" y="2463"/>
                  </a:lnTo>
                  <a:cubicBezTo>
                    <a:pt x="2696" y="2473"/>
                    <a:pt x="2685" y="2476"/>
                    <a:pt x="2676" y="2476"/>
                  </a:cubicBezTo>
                  <a:cubicBezTo>
                    <a:pt x="2658" y="2476"/>
                    <a:pt x="2645" y="2463"/>
                    <a:pt x="2645" y="2463"/>
                  </a:cubicBezTo>
                  <a:cubicBezTo>
                    <a:pt x="2615" y="2432"/>
                    <a:pt x="2615" y="2402"/>
                    <a:pt x="2645" y="2402"/>
                  </a:cubicBezTo>
                  <a:lnTo>
                    <a:pt x="2918" y="2250"/>
                  </a:lnTo>
                  <a:lnTo>
                    <a:pt x="2858" y="2159"/>
                  </a:lnTo>
                  <a:lnTo>
                    <a:pt x="2675" y="2250"/>
                  </a:lnTo>
                  <a:cubicBezTo>
                    <a:pt x="2645" y="2250"/>
                    <a:pt x="2645" y="2250"/>
                    <a:pt x="2645" y="2219"/>
                  </a:cubicBezTo>
                  <a:cubicBezTo>
                    <a:pt x="2645" y="2219"/>
                    <a:pt x="2645" y="2219"/>
                    <a:pt x="2645" y="2189"/>
                  </a:cubicBezTo>
                  <a:lnTo>
                    <a:pt x="2827" y="2128"/>
                  </a:lnTo>
                  <a:lnTo>
                    <a:pt x="2766" y="2007"/>
                  </a:lnTo>
                  <a:lnTo>
                    <a:pt x="2584" y="2098"/>
                  </a:lnTo>
                  <a:lnTo>
                    <a:pt x="2554" y="2098"/>
                  </a:lnTo>
                  <a:cubicBezTo>
                    <a:pt x="2554" y="2098"/>
                    <a:pt x="2554" y="2067"/>
                    <a:pt x="2554" y="2067"/>
                  </a:cubicBezTo>
                  <a:lnTo>
                    <a:pt x="2736" y="1976"/>
                  </a:lnTo>
                  <a:lnTo>
                    <a:pt x="2675" y="1885"/>
                  </a:lnTo>
                  <a:lnTo>
                    <a:pt x="2493" y="1976"/>
                  </a:lnTo>
                  <a:lnTo>
                    <a:pt x="2463" y="1976"/>
                  </a:lnTo>
                  <a:cubicBezTo>
                    <a:pt x="2463" y="1946"/>
                    <a:pt x="2463" y="1946"/>
                    <a:pt x="2463" y="1946"/>
                  </a:cubicBezTo>
                  <a:lnTo>
                    <a:pt x="2645" y="1855"/>
                  </a:lnTo>
                  <a:lnTo>
                    <a:pt x="2584" y="1733"/>
                  </a:lnTo>
                  <a:lnTo>
                    <a:pt x="2402" y="1824"/>
                  </a:lnTo>
                  <a:lnTo>
                    <a:pt x="2371" y="1824"/>
                  </a:lnTo>
                  <a:cubicBezTo>
                    <a:pt x="2371" y="1794"/>
                    <a:pt x="2371" y="1794"/>
                    <a:pt x="2371" y="1794"/>
                  </a:cubicBezTo>
                  <a:lnTo>
                    <a:pt x="2554" y="1703"/>
                  </a:lnTo>
                  <a:lnTo>
                    <a:pt x="2493" y="1581"/>
                  </a:lnTo>
                  <a:lnTo>
                    <a:pt x="2311" y="1672"/>
                  </a:lnTo>
                  <a:lnTo>
                    <a:pt x="2280" y="1672"/>
                  </a:lnTo>
                  <a:cubicBezTo>
                    <a:pt x="2250" y="1642"/>
                    <a:pt x="2250" y="1642"/>
                    <a:pt x="2280" y="1642"/>
                  </a:cubicBezTo>
                  <a:lnTo>
                    <a:pt x="2463" y="1551"/>
                  </a:lnTo>
                  <a:lnTo>
                    <a:pt x="2402" y="1429"/>
                  </a:lnTo>
                  <a:lnTo>
                    <a:pt x="2098" y="1581"/>
                  </a:lnTo>
                  <a:cubicBezTo>
                    <a:pt x="2067" y="1581"/>
                    <a:pt x="2037" y="1581"/>
                    <a:pt x="2037" y="1551"/>
                  </a:cubicBezTo>
                  <a:cubicBezTo>
                    <a:pt x="2007" y="1520"/>
                    <a:pt x="2037" y="1490"/>
                    <a:pt x="2067" y="1490"/>
                  </a:cubicBezTo>
                  <a:lnTo>
                    <a:pt x="2341" y="1368"/>
                  </a:lnTo>
                  <a:lnTo>
                    <a:pt x="2250" y="1247"/>
                  </a:lnTo>
                  <a:lnTo>
                    <a:pt x="2067" y="1338"/>
                  </a:lnTo>
                  <a:lnTo>
                    <a:pt x="2037" y="1338"/>
                  </a:lnTo>
                  <a:cubicBezTo>
                    <a:pt x="2037" y="1308"/>
                    <a:pt x="2037" y="1308"/>
                    <a:pt x="2037" y="1308"/>
                  </a:cubicBezTo>
                  <a:lnTo>
                    <a:pt x="2250" y="1216"/>
                  </a:lnTo>
                  <a:lnTo>
                    <a:pt x="2159" y="1125"/>
                  </a:lnTo>
                  <a:lnTo>
                    <a:pt x="1976" y="1216"/>
                  </a:lnTo>
                  <a:cubicBezTo>
                    <a:pt x="1976" y="1216"/>
                    <a:pt x="1976" y="1216"/>
                    <a:pt x="1946" y="1186"/>
                  </a:cubicBezTo>
                  <a:lnTo>
                    <a:pt x="1976" y="1186"/>
                  </a:lnTo>
                  <a:lnTo>
                    <a:pt x="2159" y="1095"/>
                  </a:lnTo>
                  <a:lnTo>
                    <a:pt x="2067" y="973"/>
                  </a:lnTo>
                  <a:lnTo>
                    <a:pt x="1885" y="1064"/>
                  </a:lnTo>
                  <a:lnTo>
                    <a:pt x="1855" y="1064"/>
                  </a:lnTo>
                  <a:cubicBezTo>
                    <a:pt x="1855" y="1064"/>
                    <a:pt x="1855" y="1034"/>
                    <a:pt x="1885" y="1034"/>
                  </a:cubicBezTo>
                  <a:lnTo>
                    <a:pt x="2067" y="973"/>
                  </a:lnTo>
                  <a:lnTo>
                    <a:pt x="1976" y="852"/>
                  </a:lnTo>
                  <a:lnTo>
                    <a:pt x="1794" y="943"/>
                  </a:lnTo>
                  <a:cubicBezTo>
                    <a:pt x="1794" y="943"/>
                    <a:pt x="1794" y="943"/>
                    <a:pt x="1763" y="912"/>
                  </a:cubicBezTo>
                  <a:lnTo>
                    <a:pt x="1794" y="912"/>
                  </a:lnTo>
                  <a:lnTo>
                    <a:pt x="1976" y="821"/>
                  </a:lnTo>
                  <a:lnTo>
                    <a:pt x="1885" y="700"/>
                  </a:lnTo>
                  <a:lnTo>
                    <a:pt x="1703" y="791"/>
                  </a:lnTo>
                  <a:cubicBezTo>
                    <a:pt x="1703" y="791"/>
                    <a:pt x="1672" y="791"/>
                    <a:pt x="1672" y="760"/>
                  </a:cubicBezTo>
                  <a:lnTo>
                    <a:pt x="1855" y="669"/>
                  </a:lnTo>
                  <a:lnTo>
                    <a:pt x="1794" y="548"/>
                  </a:lnTo>
                  <a:lnTo>
                    <a:pt x="1520" y="669"/>
                  </a:lnTo>
                  <a:cubicBezTo>
                    <a:pt x="1505" y="684"/>
                    <a:pt x="1490" y="692"/>
                    <a:pt x="1475" y="692"/>
                  </a:cubicBezTo>
                  <a:cubicBezTo>
                    <a:pt x="1459" y="692"/>
                    <a:pt x="1444" y="684"/>
                    <a:pt x="1429" y="669"/>
                  </a:cubicBezTo>
                  <a:cubicBezTo>
                    <a:pt x="1429" y="639"/>
                    <a:pt x="1429" y="608"/>
                    <a:pt x="1459" y="608"/>
                  </a:cubicBezTo>
                  <a:lnTo>
                    <a:pt x="1733" y="487"/>
                  </a:lnTo>
                  <a:lnTo>
                    <a:pt x="1672" y="396"/>
                  </a:lnTo>
                  <a:lnTo>
                    <a:pt x="1490" y="487"/>
                  </a:lnTo>
                  <a:cubicBezTo>
                    <a:pt x="1490" y="487"/>
                    <a:pt x="1490" y="487"/>
                    <a:pt x="1459" y="457"/>
                  </a:cubicBezTo>
                  <a:lnTo>
                    <a:pt x="1490" y="457"/>
                  </a:lnTo>
                  <a:lnTo>
                    <a:pt x="1672" y="365"/>
                  </a:lnTo>
                  <a:lnTo>
                    <a:pt x="1611" y="274"/>
                  </a:lnTo>
                  <a:lnTo>
                    <a:pt x="1399" y="335"/>
                  </a:lnTo>
                  <a:cubicBezTo>
                    <a:pt x="1399" y="345"/>
                    <a:pt x="1399" y="348"/>
                    <a:pt x="1398" y="348"/>
                  </a:cubicBezTo>
                  <a:cubicBezTo>
                    <a:pt x="1395" y="348"/>
                    <a:pt x="1389" y="335"/>
                    <a:pt x="1368" y="335"/>
                  </a:cubicBezTo>
                  <a:cubicBezTo>
                    <a:pt x="1368" y="335"/>
                    <a:pt x="1368" y="305"/>
                    <a:pt x="1399" y="305"/>
                  </a:cubicBezTo>
                  <a:lnTo>
                    <a:pt x="1581" y="213"/>
                  </a:lnTo>
                  <a:lnTo>
                    <a:pt x="1520" y="122"/>
                  </a:lnTo>
                  <a:lnTo>
                    <a:pt x="1307" y="213"/>
                  </a:lnTo>
                  <a:lnTo>
                    <a:pt x="1277" y="213"/>
                  </a:lnTo>
                  <a:cubicBezTo>
                    <a:pt x="1277" y="183"/>
                    <a:pt x="1277" y="183"/>
                    <a:pt x="1307" y="183"/>
                  </a:cubicBezTo>
                  <a:lnTo>
                    <a:pt x="1520" y="31"/>
                  </a:lnTo>
                  <a:lnTo>
                    <a:pt x="1429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336;p52"/>
            <p:cNvSpPr/>
            <p:nvPr/>
          </p:nvSpPr>
          <p:spPr>
            <a:xfrm>
              <a:off x="6582060" y="2669264"/>
              <a:ext cx="245134" cy="354638"/>
            </a:xfrm>
            <a:custGeom>
              <a:avLst/>
              <a:gdLst/>
              <a:ahLst/>
              <a:cxnLst/>
              <a:rect l="l" t="t" r="r" b="b"/>
              <a:pathLst>
                <a:path w="4560" h="6597" extrusionOk="0">
                  <a:moveTo>
                    <a:pt x="578" y="1"/>
                  </a:moveTo>
                  <a:lnTo>
                    <a:pt x="1" y="274"/>
                  </a:lnTo>
                  <a:lnTo>
                    <a:pt x="4195" y="6596"/>
                  </a:lnTo>
                  <a:lnTo>
                    <a:pt x="4560" y="6444"/>
                  </a:lnTo>
                  <a:cubicBezTo>
                    <a:pt x="2949" y="4469"/>
                    <a:pt x="1460" y="2311"/>
                    <a:pt x="578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337;p52"/>
            <p:cNvSpPr/>
            <p:nvPr/>
          </p:nvSpPr>
          <p:spPr>
            <a:xfrm>
              <a:off x="6611466" y="2646363"/>
              <a:ext cx="277873" cy="370981"/>
            </a:xfrm>
            <a:custGeom>
              <a:avLst/>
              <a:gdLst/>
              <a:ahLst/>
              <a:cxnLst/>
              <a:rect l="l" t="t" r="r" b="b"/>
              <a:pathLst>
                <a:path w="5169" h="6901" extrusionOk="0">
                  <a:moveTo>
                    <a:pt x="882" y="1"/>
                  </a:moveTo>
                  <a:lnTo>
                    <a:pt x="1" y="427"/>
                  </a:lnTo>
                  <a:cubicBezTo>
                    <a:pt x="913" y="2737"/>
                    <a:pt x="2402" y="4895"/>
                    <a:pt x="4043" y="6901"/>
                  </a:cubicBezTo>
                  <a:lnTo>
                    <a:pt x="5168" y="6384"/>
                  </a:lnTo>
                  <a:lnTo>
                    <a:pt x="5138" y="6354"/>
                  </a:lnTo>
                  <a:lnTo>
                    <a:pt x="4955" y="6445"/>
                  </a:lnTo>
                  <a:lnTo>
                    <a:pt x="4925" y="6445"/>
                  </a:lnTo>
                  <a:cubicBezTo>
                    <a:pt x="4925" y="6414"/>
                    <a:pt x="4925" y="6414"/>
                    <a:pt x="4925" y="6414"/>
                  </a:cubicBezTo>
                  <a:lnTo>
                    <a:pt x="5107" y="6323"/>
                  </a:lnTo>
                  <a:lnTo>
                    <a:pt x="5046" y="6202"/>
                  </a:lnTo>
                  <a:lnTo>
                    <a:pt x="4864" y="6293"/>
                  </a:lnTo>
                  <a:lnTo>
                    <a:pt x="4834" y="6293"/>
                  </a:lnTo>
                  <a:cubicBezTo>
                    <a:pt x="4803" y="6293"/>
                    <a:pt x="4834" y="6262"/>
                    <a:pt x="4834" y="6262"/>
                  </a:cubicBezTo>
                  <a:lnTo>
                    <a:pt x="5016" y="6171"/>
                  </a:lnTo>
                  <a:lnTo>
                    <a:pt x="4925" y="6050"/>
                  </a:lnTo>
                  <a:lnTo>
                    <a:pt x="4743" y="6141"/>
                  </a:lnTo>
                  <a:lnTo>
                    <a:pt x="4712" y="6141"/>
                  </a:lnTo>
                  <a:cubicBezTo>
                    <a:pt x="4712" y="6141"/>
                    <a:pt x="4712" y="6110"/>
                    <a:pt x="4743" y="6110"/>
                  </a:cubicBezTo>
                  <a:lnTo>
                    <a:pt x="4925" y="6019"/>
                  </a:lnTo>
                  <a:lnTo>
                    <a:pt x="4834" y="5928"/>
                  </a:lnTo>
                  <a:lnTo>
                    <a:pt x="4560" y="6050"/>
                  </a:lnTo>
                  <a:cubicBezTo>
                    <a:pt x="4530" y="6050"/>
                    <a:pt x="4499" y="6050"/>
                    <a:pt x="4499" y="6019"/>
                  </a:cubicBezTo>
                  <a:cubicBezTo>
                    <a:pt x="4469" y="6019"/>
                    <a:pt x="4469" y="5989"/>
                    <a:pt x="4499" y="5959"/>
                  </a:cubicBezTo>
                  <a:lnTo>
                    <a:pt x="4803" y="5837"/>
                  </a:lnTo>
                  <a:lnTo>
                    <a:pt x="4712" y="5715"/>
                  </a:lnTo>
                  <a:lnTo>
                    <a:pt x="4530" y="5807"/>
                  </a:lnTo>
                  <a:lnTo>
                    <a:pt x="4499" y="5807"/>
                  </a:lnTo>
                  <a:cubicBezTo>
                    <a:pt x="4499" y="5807"/>
                    <a:pt x="4499" y="5776"/>
                    <a:pt x="4499" y="5776"/>
                  </a:cubicBezTo>
                  <a:lnTo>
                    <a:pt x="4682" y="5685"/>
                  </a:lnTo>
                  <a:lnTo>
                    <a:pt x="4621" y="5594"/>
                  </a:lnTo>
                  <a:lnTo>
                    <a:pt x="4439" y="5685"/>
                  </a:lnTo>
                  <a:lnTo>
                    <a:pt x="4408" y="5685"/>
                  </a:lnTo>
                  <a:cubicBezTo>
                    <a:pt x="4408" y="5655"/>
                    <a:pt x="4408" y="5655"/>
                    <a:pt x="4408" y="5655"/>
                  </a:cubicBezTo>
                  <a:lnTo>
                    <a:pt x="4621" y="5563"/>
                  </a:lnTo>
                  <a:lnTo>
                    <a:pt x="4530" y="5472"/>
                  </a:lnTo>
                  <a:lnTo>
                    <a:pt x="4347" y="5533"/>
                  </a:lnTo>
                  <a:cubicBezTo>
                    <a:pt x="4347" y="5543"/>
                    <a:pt x="4344" y="5546"/>
                    <a:pt x="4339" y="5546"/>
                  </a:cubicBezTo>
                  <a:cubicBezTo>
                    <a:pt x="4330" y="5546"/>
                    <a:pt x="4317" y="5533"/>
                    <a:pt x="4317" y="5533"/>
                  </a:cubicBezTo>
                  <a:cubicBezTo>
                    <a:pt x="4317" y="5533"/>
                    <a:pt x="4317" y="5503"/>
                    <a:pt x="4317" y="5503"/>
                  </a:cubicBezTo>
                  <a:lnTo>
                    <a:pt x="4530" y="5411"/>
                  </a:lnTo>
                  <a:lnTo>
                    <a:pt x="4439" y="5320"/>
                  </a:lnTo>
                  <a:lnTo>
                    <a:pt x="4256" y="5411"/>
                  </a:lnTo>
                  <a:cubicBezTo>
                    <a:pt x="4256" y="5411"/>
                    <a:pt x="4226" y="5411"/>
                    <a:pt x="4226" y="5381"/>
                  </a:cubicBezTo>
                  <a:cubicBezTo>
                    <a:pt x="4226" y="5381"/>
                    <a:pt x="4226" y="5381"/>
                    <a:pt x="4226" y="5351"/>
                  </a:cubicBezTo>
                  <a:lnTo>
                    <a:pt x="4408" y="5290"/>
                  </a:lnTo>
                  <a:lnTo>
                    <a:pt x="4347" y="5168"/>
                  </a:lnTo>
                  <a:lnTo>
                    <a:pt x="4165" y="5259"/>
                  </a:lnTo>
                  <a:cubicBezTo>
                    <a:pt x="4135" y="5259"/>
                    <a:pt x="4135" y="5259"/>
                    <a:pt x="4135" y="5229"/>
                  </a:cubicBezTo>
                  <a:lnTo>
                    <a:pt x="4317" y="5138"/>
                  </a:lnTo>
                  <a:lnTo>
                    <a:pt x="4256" y="5016"/>
                  </a:lnTo>
                  <a:lnTo>
                    <a:pt x="3983" y="5138"/>
                  </a:lnTo>
                  <a:cubicBezTo>
                    <a:pt x="3967" y="5153"/>
                    <a:pt x="3952" y="5161"/>
                    <a:pt x="3937" y="5161"/>
                  </a:cubicBezTo>
                  <a:cubicBezTo>
                    <a:pt x="3922" y="5161"/>
                    <a:pt x="3907" y="5153"/>
                    <a:pt x="3891" y="5138"/>
                  </a:cubicBezTo>
                  <a:cubicBezTo>
                    <a:pt x="3891" y="5107"/>
                    <a:pt x="3891" y="5077"/>
                    <a:pt x="3922" y="5077"/>
                  </a:cubicBezTo>
                  <a:lnTo>
                    <a:pt x="4195" y="4955"/>
                  </a:lnTo>
                  <a:lnTo>
                    <a:pt x="4135" y="4834"/>
                  </a:lnTo>
                  <a:lnTo>
                    <a:pt x="3922" y="4925"/>
                  </a:lnTo>
                  <a:cubicBezTo>
                    <a:pt x="3922" y="4925"/>
                    <a:pt x="3922" y="4925"/>
                    <a:pt x="3891" y="4895"/>
                  </a:cubicBezTo>
                  <a:lnTo>
                    <a:pt x="3922" y="4895"/>
                  </a:lnTo>
                  <a:lnTo>
                    <a:pt x="4104" y="4803"/>
                  </a:lnTo>
                  <a:lnTo>
                    <a:pt x="4043" y="4712"/>
                  </a:lnTo>
                  <a:lnTo>
                    <a:pt x="3861" y="4773"/>
                  </a:lnTo>
                  <a:cubicBezTo>
                    <a:pt x="3851" y="4783"/>
                    <a:pt x="3844" y="4787"/>
                    <a:pt x="3840" y="4787"/>
                  </a:cubicBezTo>
                  <a:cubicBezTo>
                    <a:pt x="3831" y="4787"/>
                    <a:pt x="3831" y="4773"/>
                    <a:pt x="3831" y="4773"/>
                  </a:cubicBezTo>
                  <a:cubicBezTo>
                    <a:pt x="3800" y="4773"/>
                    <a:pt x="3800" y="4743"/>
                    <a:pt x="3831" y="4743"/>
                  </a:cubicBezTo>
                  <a:lnTo>
                    <a:pt x="4013" y="4651"/>
                  </a:lnTo>
                  <a:lnTo>
                    <a:pt x="3952" y="4560"/>
                  </a:lnTo>
                  <a:lnTo>
                    <a:pt x="3770" y="4651"/>
                  </a:lnTo>
                  <a:lnTo>
                    <a:pt x="3739" y="4651"/>
                  </a:lnTo>
                  <a:cubicBezTo>
                    <a:pt x="3709" y="4621"/>
                    <a:pt x="3709" y="4621"/>
                    <a:pt x="3739" y="4621"/>
                  </a:cubicBezTo>
                  <a:lnTo>
                    <a:pt x="3922" y="4530"/>
                  </a:lnTo>
                  <a:lnTo>
                    <a:pt x="3831" y="4408"/>
                  </a:lnTo>
                  <a:lnTo>
                    <a:pt x="3648" y="4500"/>
                  </a:lnTo>
                  <a:lnTo>
                    <a:pt x="3618" y="4500"/>
                  </a:lnTo>
                  <a:cubicBezTo>
                    <a:pt x="3618" y="4500"/>
                    <a:pt x="3618" y="4469"/>
                    <a:pt x="3648" y="4469"/>
                  </a:cubicBezTo>
                  <a:lnTo>
                    <a:pt x="3831" y="4378"/>
                  </a:lnTo>
                  <a:lnTo>
                    <a:pt x="3739" y="4256"/>
                  </a:lnTo>
                  <a:lnTo>
                    <a:pt x="3557" y="4348"/>
                  </a:lnTo>
                  <a:lnTo>
                    <a:pt x="3527" y="4348"/>
                  </a:lnTo>
                  <a:cubicBezTo>
                    <a:pt x="3527" y="4348"/>
                    <a:pt x="3527" y="4317"/>
                    <a:pt x="3527" y="4317"/>
                  </a:cubicBezTo>
                  <a:lnTo>
                    <a:pt x="3709" y="4226"/>
                  </a:lnTo>
                  <a:lnTo>
                    <a:pt x="3648" y="4135"/>
                  </a:lnTo>
                  <a:lnTo>
                    <a:pt x="3375" y="4256"/>
                  </a:lnTo>
                  <a:cubicBezTo>
                    <a:pt x="3344" y="4256"/>
                    <a:pt x="3314" y="4256"/>
                    <a:pt x="3284" y="4226"/>
                  </a:cubicBezTo>
                  <a:cubicBezTo>
                    <a:pt x="3284" y="4226"/>
                    <a:pt x="3284" y="4196"/>
                    <a:pt x="3314" y="4165"/>
                  </a:cubicBezTo>
                  <a:lnTo>
                    <a:pt x="3587" y="4044"/>
                  </a:lnTo>
                  <a:lnTo>
                    <a:pt x="3527" y="3922"/>
                  </a:lnTo>
                  <a:lnTo>
                    <a:pt x="3344" y="4013"/>
                  </a:lnTo>
                  <a:lnTo>
                    <a:pt x="3314" y="4013"/>
                  </a:lnTo>
                  <a:cubicBezTo>
                    <a:pt x="3284" y="4013"/>
                    <a:pt x="3314" y="3983"/>
                    <a:pt x="3314" y="3983"/>
                  </a:cubicBezTo>
                  <a:lnTo>
                    <a:pt x="3496" y="3892"/>
                  </a:lnTo>
                  <a:lnTo>
                    <a:pt x="3436" y="3800"/>
                  </a:lnTo>
                  <a:lnTo>
                    <a:pt x="3253" y="3892"/>
                  </a:lnTo>
                  <a:lnTo>
                    <a:pt x="3223" y="3892"/>
                  </a:lnTo>
                  <a:cubicBezTo>
                    <a:pt x="3223" y="3861"/>
                    <a:pt x="3223" y="3861"/>
                    <a:pt x="3223" y="3861"/>
                  </a:cubicBezTo>
                  <a:lnTo>
                    <a:pt x="3405" y="3770"/>
                  </a:lnTo>
                  <a:lnTo>
                    <a:pt x="3344" y="3679"/>
                  </a:lnTo>
                  <a:lnTo>
                    <a:pt x="3162" y="3770"/>
                  </a:lnTo>
                  <a:cubicBezTo>
                    <a:pt x="3162" y="3770"/>
                    <a:pt x="3132" y="3770"/>
                    <a:pt x="3132" y="3740"/>
                  </a:cubicBezTo>
                  <a:lnTo>
                    <a:pt x="3314" y="3648"/>
                  </a:lnTo>
                  <a:lnTo>
                    <a:pt x="3253" y="3527"/>
                  </a:lnTo>
                  <a:lnTo>
                    <a:pt x="3071" y="3618"/>
                  </a:lnTo>
                  <a:cubicBezTo>
                    <a:pt x="3040" y="3618"/>
                    <a:pt x="3040" y="3618"/>
                    <a:pt x="3040" y="3588"/>
                  </a:cubicBezTo>
                  <a:lnTo>
                    <a:pt x="3223" y="3496"/>
                  </a:lnTo>
                  <a:lnTo>
                    <a:pt x="3162" y="3375"/>
                  </a:lnTo>
                  <a:lnTo>
                    <a:pt x="2949" y="3466"/>
                  </a:lnTo>
                  <a:cubicBezTo>
                    <a:pt x="2949" y="3466"/>
                    <a:pt x="2949" y="3466"/>
                    <a:pt x="2919" y="3436"/>
                  </a:cubicBezTo>
                  <a:lnTo>
                    <a:pt x="2949" y="3436"/>
                  </a:lnTo>
                  <a:lnTo>
                    <a:pt x="3132" y="3344"/>
                  </a:lnTo>
                  <a:lnTo>
                    <a:pt x="3071" y="3223"/>
                  </a:lnTo>
                  <a:lnTo>
                    <a:pt x="2767" y="3375"/>
                  </a:lnTo>
                  <a:cubicBezTo>
                    <a:pt x="2736" y="3375"/>
                    <a:pt x="2706" y="3375"/>
                    <a:pt x="2706" y="3344"/>
                  </a:cubicBezTo>
                  <a:cubicBezTo>
                    <a:pt x="2676" y="3314"/>
                    <a:pt x="2706" y="3284"/>
                    <a:pt x="2736" y="3284"/>
                  </a:cubicBezTo>
                  <a:lnTo>
                    <a:pt x="3010" y="3162"/>
                  </a:lnTo>
                  <a:lnTo>
                    <a:pt x="2919" y="3041"/>
                  </a:lnTo>
                  <a:lnTo>
                    <a:pt x="2736" y="3132"/>
                  </a:lnTo>
                  <a:lnTo>
                    <a:pt x="2706" y="3132"/>
                  </a:lnTo>
                  <a:cubicBezTo>
                    <a:pt x="2706" y="3101"/>
                    <a:pt x="2706" y="3101"/>
                    <a:pt x="2736" y="3101"/>
                  </a:cubicBezTo>
                  <a:lnTo>
                    <a:pt x="2919" y="3010"/>
                  </a:lnTo>
                  <a:lnTo>
                    <a:pt x="2858" y="2919"/>
                  </a:lnTo>
                  <a:lnTo>
                    <a:pt x="2645" y="3010"/>
                  </a:lnTo>
                  <a:cubicBezTo>
                    <a:pt x="2645" y="3010"/>
                    <a:pt x="2645" y="3010"/>
                    <a:pt x="2615" y="2980"/>
                  </a:cubicBezTo>
                  <a:cubicBezTo>
                    <a:pt x="2615" y="2980"/>
                    <a:pt x="2615" y="2980"/>
                    <a:pt x="2645" y="2949"/>
                  </a:cubicBezTo>
                  <a:lnTo>
                    <a:pt x="2828" y="2889"/>
                  </a:lnTo>
                  <a:lnTo>
                    <a:pt x="2767" y="2767"/>
                  </a:lnTo>
                  <a:lnTo>
                    <a:pt x="2554" y="2858"/>
                  </a:lnTo>
                  <a:lnTo>
                    <a:pt x="2524" y="2858"/>
                  </a:lnTo>
                  <a:cubicBezTo>
                    <a:pt x="2524" y="2828"/>
                    <a:pt x="2524" y="2828"/>
                    <a:pt x="2554" y="2828"/>
                  </a:cubicBezTo>
                  <a:lnTo>
                    <a:pt x="2736" y="2737"/>
                  </a:lnTo>
                  <a:lnTo>
                    <a:pt x="2645" y="2615"/>
                  </a:lnTo>
                  <a:lnTo>
                    <a:pt x="2463" y="2706"/>
                  </a:lnTo>
                  <a:lnTo>
                    <a:pt x="2432" y="2706"/>
                  </a:lnTo>
                  <a:cubicBezTo>
                    <a:pt x="2432" y="2706"/>
                    <a:pt x="2432" y="2676"/>
                    <a:pt x="2432" y="2676"/>
                  </a:cubicBezTo>
                  <a:lnTo>
                    <a:pt x="2645" y="2585"/>
                  </a:lnTo>
                  <a:lnTo>
                    <a:pt x="2554" y="2493"/>
                  </a:lnTo>
                  <a:lnTo>
                    <a:pt x="2372" y="2554"/>
                  </a:lnTo>
                  <a:cubicBezTo>
                    <a:pt x="2372" y="2564"/>
                    <a:pt x="2368" y="2568"/>
                    <a:pt x="2364" y="2568"/>
                  </a:cubicBezTo>
                  <a:cubicBezTo>
                    <a:pt x="2355" y="2568"/>
                    <a:pt x="2341" y="2554"/>
                    <a:pt x="2341" y="2554"/>
                  </a:cubicBezTo>
                  <a:cubicBezTo>
                    <a:pt x="2341" y="2554"/>
                    <a:pt x="2341" y="2524"/>
                    <a:pt x="2341" y="2524"/>
                  </a:cubicBezTo>
                  <a:lnTo>
                    <a:pt x="2524" y="2433"/>
                  </a:lnTo>
                  <a:lnTo>
                    <a:pt x="2463" y="2341"/>
                  </a:lnTo>
                  <a:lnTo>
                    <a:pt x="2189" y="2463"/>
                  </a:lnTo>
                  <a:cubicBezTo>
                    <a:pt x="2179" y="2473"/>
                    <a:pt x="2169" y="2477"/>
                    <a:pt x="2159" y="2477"/>
                  </a:cubicBezTo>
                  <a:cubicBezTo>
                    <a:pt x="2139" y="2477"/>
                    <a:pt x="2118" y="2463"/>
                    <a:pt x="2098" y="2463"/>
                  </a:cubicBezTo>
                  <a:cubicBezTo>
                    <a:pt x="2098" y="2433"/>
                    <a:pt x="2098" y="2402"/>
                    <a:pt x="2128" y="2402"/>
                  </a:cubicBezTo>
                  <a:lnTo>
                    <a:pt x="2402" y="2250"/>
                  </a:lnTo>
                  <a:lnTo>
                    <a:pt x="2341" y="2159"/>
                  </a:lnTo>
                  <a:lnTo>
                    <a:pt x="2159" y="2250"/>
                  </a:lnTo>
                  <a:cubicBezTo>
                    <a:pt x="2128" y="2250"/>
                    <a:pt x="2128" y="2250"/>
                    <a:pt x="2128" y="2220"/>
                  </a:cubicBezTo>
                  <a:cubicBezTo>
                    <a:pt x="2098" y="2220"/>
                    <a:pt x="2098" y="2220"/>
                    <a:pt x="2128" y="2189"/>
                  </a:cubicBezTo>
                  <a:lnTo>
                    <a:pt x="2311" y="2129"/>
                  </a:lnTo>
                  <a:lnTo>
                    <a:pt x="2250" y="2007"/>
                  </a:lnTo>
                  <a:lnTo>
                    <a:pt x="2068" y="2098"/>
                  </a:lnTo>
                  <a:lnTo>
                    <a:pt x="2037" y="2098"/>
                  </a:lnTo>
                  <a:cubicBezTo>
                    <a:pt x="2007" y="2098"/>
                    <a:pt x="2037" y="2068"/>
                    <a:pt x="2037" y="2068"/>
                  </a:cubicBezTo>
                  <a:lnTo>
                    <a:pt x="2220" y="1977"/>
                  </a:lnTo>
                  <a:lnTo>
                    <a:pt x="2159" y="1885"/>
                  </a:lnTo>
                  <a:lnTo>
                    <a:pt x="1977" y="1977"/>
                  </a:lnTo>
                  <a:lnTo>
                    <a:pt x="1946" y="1977"/>
                  </a:lnTo>
                  <a:cubicBezTo>
                    <a:pt x="1916" y="1946"/>
                    <a:pt x="1946" y="1946"/>
                    <a:pt x="1946" y="1946"/>
                  </a:cubicBezTo>
                  <a:lnTo>
                    <a:pt x="2128" y="1855"/>
                  </a:lnTo>
                  <a:lnTo>
                    <a:pt x="2068" y="1734"/>
                  </a:lnTo>
                  <a:lnTo>
                    <a:pt x="1855" y="1825"/>
                  </a:lnTo>
                  <a:lnTo>
                    <a:pt x="1825" y="1825"/>
                  </a:lnTo>
                  <a:cubicBezTo>
                    <a:pt x="1825" y="1794"/>
                    <a:pt x="1825" y="1794"/>
                    <a:pt x="1855" y="1794"/>
                  </a:cubicBezTo>
                  <a:lnTo>
                    <a:pt x="2037" y="1703"/>
                  </a:lnTo>
                  <a:lnTo>
                    <a:pt x="1946" y="1582"/>
                  </a:lnTo>
                  <a:lnTo>
                    <a:pt x="1764" y="1673"/>
                  </a:lnTo>
                  <a:lnTo>
                    <a:pt x="1733" y="1673"/>
                  </a:lnTo>
                  <a:cubicBezTo>
                    <a:pt x="1733" y="1673"/>
                    <a:pt x="1733" y="1642"/>
                    <a:pt x="1733" y="1642"/>
                  </a:cubicBezTo>
                  <a:lnTo>
                    <a:pt x="1946" y="1551"/>
                  </a:lnTo>
                  <a:lnTo>
                    <a:pt x="1855" y="1460"/>
                  </a:lnTo>
                  <a:lnTo>
                    <a:pt x="1581" y="1582"/>
                  </a:lnTo>
                  <a:cubicBezTo>
                    <a:pt x="1551" y="1582"/>
                    <a:pt x="1521" y="1582"/>
                    <a:pt x="1521" y="1551"/>
                  </a:cubicBezTo>
                  <a:cubicBezTo>
                    <a:pt x="1490" y="1551"/>
                    <a:pt x="1490" y="1521"/>
                    <a:pt x="1521" y="1490"/>
                  </a:cubicBezTo>
                  <a:lnTo>
                    <a:pt x="1825" y="1369"/>
                  </a:lnTo>
                  <a:lnTo>
                    <a:pt x="1733" y="1247"/>
                  </a:lnTo>
                  <a:lnTo>
                    <a:pt x="1551" y="1338"/>
                  </a:lnTo>
                  <a:lnTo>
                    <a:pt x="1521" y="1338"/>
                  </a:lnTo>
                  <a:cubicBezTo>
                    <a:pt x="1521" y="1338"/>
                    <a:pt x="1521" y="1308"/>
                    <a:pt x="1521" y="1308"/>
                  </a:cubicBezTo>
                  <a:lnTo>
                    <a:pt x="1703" y="1217"/>
                  </a:lnTo>
                  <a:lnTo>
                    <a:pt x="1642" y="1126"/>
                  </a:lnTo>
                  <a:lnTo>
                    <a:pt x="1460" y="1217"/>
                  </a:lnTo>
                  <a:lnTo>
                    <a:pt x="1429" y="1217"/>
                  </a:lnTo>
                  <a:cubicBezTo>
                    <a:pt x="1429" y="1217"/>
                    <a:pt x="1429" y="1186"/>
                    <a:pt x="1429" y="1186"/>
                  </a:cubicBezTo>
                  <a:lnTo>
                    <a:pt x="1612" y="1095"/>
                  </a:lnTo>
                  <a:lnTo>
                    <a:pt x="1551" y="1004"/>
                  </a:lnTo>
                  <a:lnTo>
                    <a:pt x="1369" y="1095"/>
                  </a:lnTo>
                  <a:cubicBezTo>
                    <a:pt x="1369" y="1095"/>
                    <a:pt x="1338" y="1095"/>
                    <a:pt x="1338" y="1065"/>
                  </a:cubicBezTo>
                  <a:cubicBezTo>
                    <a:pt x="1338" y="1065"/>
                    <a:pt x="1338" y="1065"/>
                    <a:pt x="1338" y="1034"/>
                  </a:cubicBezTo>
                  <a:lnTo>
                    <a:pt x="1521" y="974"/>
                  </a:lnTo>
                  <a:lnTo>
                    <a:pt x="1460" y="852"/>
                  </a:lnTo>
                  <a:lnTo>
                    <a:pt x="1277" y="943"/>
                  </a:lnTo>
                  <a:cubicBezTo>
                    <a:pt x="1247" y="943"/>
                    <a:pt x="1247" y="943"/>
                    <a:pt x="1247" y="913"/>
                  </a:cubicBezTo>
                  <a:lnTo>
                    <a:pt x="1429" y="822"/>
                  </a:lnTo>
                  <a:lnTo>
                    <a:pt x="1369" y="700"/>
                  </a:lnTo>
                  <a:lnTo>
                    <a:pt x="1186" y="791"/>
                  </a:lnTo>
                  <a:lnTo>
                    <a:pt x="1156" y="791"/>
                  </a:lnTo>
                  <a:cubicBezTo>
                    <a:pt x="1125" y="761"/>
                    <a:pt x="1125" y="761"/>
                    <a:pt x="1156" y="761"/>
                  </a:cubicBezTo>
                  <a:lnTo>
                    <a:pt x="1338" y="670"/>
                  </a:lnTo>
                  <a:lnTo>
                    <a:pt x="1277" y="548"/>
                  </a:lnTo>
                  <a:lnTo>
                    <a:pt x="973" y="700"/>
                  </a:lnTo>
                  <a:cubicBezTo>
                    <a:pt x="973" y="700"/>
                    <a:pt x="943" y="700"/>
                    <a:pt x="913" y="670"/>
                  </a:cubicBezTo>
                  <a:cubicBezTo>
                    <a:pt x="913" y="639"/>
                    <a:pt x="913" y="609"/>
                    <a:pt x="943" y="609"/>
                  </a:cubicBezTo>
                  <a:lnTo>
                    <a:pt x="1217" y="487"/>
                  </a:lnTo>
                  <a:lnTo>
                    <a:pt x="1156" y="396"/>
                  </a:lnTo>
                  <a:lnTo>
                    <a:pt x="973" y="487"/>
                  </a:lnTo>
                  <a:cubicBezTo>
                    <a:pt x="973" y="487"/>
                    <a:pt x="943" y="487"/>
                    <a:pt x="943" y="457"/>
                  </a:cubicBezTo>
                  <a:lnTo>
                    <a:pt x="1125" y="366"/>
                  </a:lnTo>
                  <a:lnTo>
                    <a:pt x="1065" y="275"/>
                  </a:lnTo>
                  <a:lnTo>
                    <a:pt x="882" y="335"/>
                  </a:lnTo>
                  <a:lnTo>
                    <a:pt x="852" y="335"/>
                  </a:lnTo>
                  <a:cubicBezTo>
                    <a:pt x="852" y="335"/>
                    <a:pt x="852" y="305"/>
                    <a:pt x="852" y="305"/>
                  </a:cubicBezTo>
                  <a:lnTo>
                    <a:pt x="1034" y="214"/>
                  </a:lnTo>
                  <a:lnTo>
                    <a:pt x="973" y="123"/>
                  </a:lnTo>
                  <a:lnTo>
                    <a:pt x="791" y="214"/>
                  </a:lnTo>
                  <a:lnTo>
                    <a:pt x="761" y="214"/>
                  </a:lnTo>
                  <a:cubicBezTo>
                    <a:pt x="761" y="183"/>
                    <a:pt x="761" y="183"/>
                    <a:pt x="761" y="183"/>
                  </a:cubicBezTo>
                  <a:lnTo>
                    <a:pt x="943" y="92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338;p52"/>
            <p:cNvSpPr/>
            <p:nvPr/>
          </p:nvSpPr>
          <p:spPr>
            <a:xfrm>
              <a:off x="6658881" y="2670877"/>
              <a:ext cx="19621" cy="12257"/>
            </a:xfrm>
            <a:custGeom>
              <a:avLst/>
              <a:gdLst/>
              <a:ahLst/>
              <a:cxnLst/>
              <a:rect l="l" t="t" r="r" b="b"/>
              <a:pathLst>
                <a:path w="365" h="228" extrusionOk="0">
                  <a:moveTo>
                    <a:pt x="335" y="1"/>
                  </a:moveTo>
                  <a:lnTo>
                    <a:pt x="31" y="153"/>
                  </a:lnTo>
                  <a:cubicBezTo>
                    <a:pt x="31" y="153"/>
                    <a:pt x="0" y="183"/>
                    <a:pt x="31" y="214"/>
                  </a:cubicBezTo>
                  <a:cubicBezTo>
                    <a:pt x="31" y="214"/>
                    <a:pt x="44" y="227"/>
                    <a:pt x="62" y="227"/>
                  </a:cubicBezTo>
                  <a:cubicBezTo>
                    <a:pt x="71" y="227"/>
                    <a:pt x="81" y="224"/>
                    <a:pt x="91" y="214"/>
                  </a:cubicBezTo>
                  <a:lnTo>
                    <a:pt x="365" y="92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339;p52"/>
            <p:cNvSpPr/>
            <p:nvPr/>
          </p:nvSpPr>
          <p:spPr>
            <a:xfrm>
              <a:off x="6691566" y="2719905"/>
              <a:ext cx="19621" cy="11074"/>
            </a:xfrm>
            <a:custGeom>
              <a:avLst/>
              <a:gdLst/>
              <a:ahLst/>
              <a:cxnLst/>
              <a:rect l="l" t="t" r="r" b="b"/>
              <a:pathLst>
                <a:path w="365" h="206" extrusionOk="0">
                  <a:moveTo>
                    <a:pt x="304" y="1"/>
                  </a:moveTo>
                  <a:lnTo>
                    <a:pt x="31" y="122"/>
                  </a:lnTo>
                  <a:cubicBezTo>
                    <a:pt x="0" y="122"/>
                    <a:pt x="0" y="153"/>
                    <a:pt x="0" y="183"/>
                  </a:cubicBezTo>
                  <a:cubicBezTo>
                    <a:pt x="15" y="198"/>
                    <a:pt x="31" y="206"/>
                    <a:pt x="46" y="206"/>
                  </a:cubicBezTo>
                  <a:cubicBezTo>
                    <a:pt x="61" y="206"/>
                    <a:pt x="76" y="198"/>
                    <a:pt x="91" y="183"/>
                  </a:cubicBezTo>
                  <a:lnTo>
                    <a:pt x="365" y="62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340;p52"/>
            <p:cNvSpPr/>
            <p:nvPr/>
          </p:nvSpPr>
          <p:spPr>
            <a:xfrm>
              <a:off x="6722585" y="2767320"/>
              <a:ext cx="19675" cy="11450"/>
            </a:xfrm>
            <a:custGeom>
              <a:avLst/>
              <a:gdLst/>
              <a:ahLst/>
              <a:cxnLst/>
              <a:rect l="l" t="t" r="r" b="b"/>
              <a:pathLst>
                <a:path w="366" h="213" extrusionOk="0">
                  <a:moveTo>
                    <a:pt x="335" y="0"/>
                  </a:moveTo>
                  <a:lnTo>
                    <a:pt x="61" y="122"/>
                  </a:lnTo>
                  <a:cubicBezTo>
                    <a:pt x="31" y="152"/>
                    <a:pt x="1" y="152"/>
                    <a:pt x="31" y="183"/>
                  </a:cubicBezTo>
                  <a:cubicBezTo>
                    <a:pt x="31" y="213"/>
                    <a:pt x="61" y="213"/>
                    <a:pt x="92" y="213"/>
                  </a:cubicBezTo>
                  <a:lnTo>
                    <a:pt x="365" y="61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341;p52"/>
            <p:cNvSpPr/>
            <p:nvPr/>
          </p:nvSpPr>
          <p:spPr>
            <a:xfrm>
              <a:off x="6755270" y="2814681"/>
              <a:ext cx="19675" cy="11504"/>
            </a:xfrm>
            <a:custGeom>
              <a:avLst/>
              <a:gdLst/>
              <a:ahLst/>
              <a:cxnLst/>
              <a:rect l="l" t="t" r="r" b="b"/>
              <a:pathLst>
                <a:path w="366" h="214" extrusionOk="0">
                  <a:moveTo>
                    <a:pt x="305" y="1"/>
                  </a:moveTo>
                  <a:lnTo>
                    <a:pt x="31" y="122"/>
                  </a:lnTo>
                  <a:cubicBezTo>
                    <a:pt x="1" y="153"/>
                    <a:pt x="1" y="183"/>
                    <a:pt x="1" y="183"/>
                  </a:cubicBezTo>
                  <a:cubicBezTo>
                    <a:pt x="31" y="213"/>
                    <a:pt x="61" y="213"/>
                    <a:pt x="92" y="213"/>
                  </a:cubicBezTo>
                  <a:lnTo>
                    <a:pt x="365" y="92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342;p52"/>
            <p:cNvSpPr/>
            <p:nvPr/>
          </p:nvSpPr>
          <p:spPr>
            <a:xfrm>
              <a:off x="6786342" y="2863709"/>
              <a:ext cx="19621" cy="10590"/>
            </a:xfrm>
            <a:custGeom>
              <a:avLst/>
              <a:gdLst/>
              <a:ahLst/>
              <a:cxnLst/>
              <a:rect l="l" t="t" r="r" b="b"/>
              <a:pathLst>
                <a:path w="365" h="197" extrusionOk="0">
                  <a:moveTo>
                    <a:pt x="334" y="1"/>
                  </a:moveTo>
                  <a:lnTo>
                    <a:pt x="61" y="122"/>
                  </a:lnTo>
                  <a:cubicBezTo>
                    <a:pt x="31" y="122"/>
                    <a:pt x="0" y="153"/>
                    <a:pt x="31" y="183"/>
                  </a:cubicBezTo>
                  <a:cubicBezTo>
                    <a:pt x="31" y="183"/>
                    <a:pt x="44" y="196"/>
                    <a:pt x="62" y="196"/>
                  </a:cubicBezTo>
                  <a:cubicBezTo>
                    <a:pt x="71" y="196"/>
                    <a:pt x="81" y="193"/>
                    <a:pt x="91" y="183"/>
                  </a:cubicBezTo>
                  <a:lnTo>
                    <a:pt x="365" y="61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343;p52"/>
            <p:cNvSpPr/>
            <p:nvPr/>
          </p:nvSpPr>
          <p:spPr>
            <a:xfrm>
              <a:off x="6819028" y="2911124"/>
              <a:ext cx="19621" cy="11450"/>
            </a:xfrm>
            <a:custGeom>
              <a:avLst/>
              <a:gdLst/>
              <a:ahLst/>
              <a:cxnLst/>
              <a:rect l="l" t="t" r="r" b="b"/>
              <a:pathLst>
                <a:path w="365" h="213" extrusionOk="0">
                  <a:moveTo>
                    <a:pt x="304" y="0"/>
                  </a:moveTo>
                  <a:lnTo>
                    <a:pt x="30" y="122"/>
                  </a:lnTo>
                  <a:cubicBezTo>
                    <a:pt x="0" y="122"/>
                    <a:pt x="0" y="152"/>
                    <a:pt x="0" y="182"/>
                  </a:cubicBezTo>
                  <a:cubicBezTo>
                    <a:pt x="30" y="213"/>
                    <a:pt x="61" y="213"/>
                    <a:pt x="91" y="213"/>
                  </a:cubicBezTo>
                  <a:lnTo>
                    <a:pt x="365" y="6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344;p52"/>
            <p:cNvSpPr/>
            <p:nvPr/>
          </p:nvSpPr>
          <p:spPr>
            <a:xfrm>
              <a:off x="6850046" y="2958485"/>
              <a:ext cx="19675" cy="11504"/>
            </a:xfrm>
            <a:custGeom>
              <a:avLst/>
              <a:gdLst/>
              <a:ahLst/>
              <a:cxnLst/>
              <a:rect l="l" t="t" r="r" b="b"/>
              <a:pathLst>
                <a:path w="366" h="214" extrusionOk="0">
                  <a:moveTo>
                    <a:pt x="335" y="1"/>
                  </a:moveTo>
                  <a:lnTo>
                    <a:pt x="61" y="122"/>
                  </a:lnTo>
                  <a:cubicBezTo>
                    <a:pt x="31" y="153"/>
                    <a:pt x="1" y="183"/>
                    <a:pt x="31" y="183"/>
                  </a:cubicBezTo>
                  <a:cubicBezTo>
                    <a:pt x="31" y="213"/>
                    <a:pt x="61" y="213"/>
                    <a:pt x="92" y="213"/>
                  </a:cubicBezTo>
                  <a:lnTo>
                    <a:pt x="365" y="92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345;p52"/>
            <p:cNvSpPr/>
            <p:nvPr/>
          </p:nvSpPr>
          <p:spPr>
            <a:xfrm>
              <a:off x="6671944" y="2680715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213" y="0"/>
                  </a:moveTo>
                  <a:lnTo>
                    <a:pt x="31" y="91"/>
                  </a:lnTo>
                  <a:cubicBezTo>
                    <a:pt x="0" y="91"/>
                    <a:pt x="0" y="122"/>
                    <a:pt x="0" y="122"/>
                  </a:cubicBezTo>
                  <a:lnTo>
                    <a:pt x="31" y="122"/>
                  </a:lnTo>
                  <a:lnTo>
                    <a:pt x="213" y="31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346;p52"/>
            <p:cNvSpPr/>
            <p:nvPr/>
          </p:nvSpPr>
          <p:spPr>
            <a:xfrm>
              <a:off x="6704629" y="2729742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183" y="0"/>
                  </a:moveTo>
                  <a:lnTo>
                    <a:pt x="0" y="61"/>
                  </a:lnTo>
                  <a:cubicBezTo>
                    <a:pt x="0" y="91"/>
                    <a:pt x="0" y="91"/>
                    <a:pt x="0" y="91"/>
                  </a:cubicBezTo>
                  <a:cubicBezTo>
                    <a:pt x="0" y="122"/>
                    <a:pt x="31" y="122"/>
                    <a:pt x="31" y="122"/>
                  </a:cubicBez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347;p52"/>
            <p:cNvSpPr/>
            <p:nvPr/>
          </p:nvSpPr>
          <p:spPr>
            <a:xfrm>
              <a:off x="6735648" y="2777104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214" y="1"/>
                  </a:moveTo>
                  <a:lnTo>
                    <a:pt x="31" y="92"/>
                  </a:lnTo>
                  <a:cubicBezTo>
                    <a:pt x="1" y="92"/>
                    <a:pt x="1" y="92"/>
                    <a:pt x="1" y="122"/>
                  </a:cubicBezTo>
                  <a:lnTo>
                    <a:pt x="31" y="122"/>
                  </a:lnTo>
                  <a:lnTo>
                    <a:pt x="214" y="31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348;p52"/>
            <p:cNvSpPr/>
            <p:nvPr/>
          </p:nvSpPr>
          <p:spPr>
            <a:xfrm>
              <a:off x="6768333" y="2824519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183" y="0"/>
                  </a:moveTo>
                  <a:lnTo>
                    <a:pt x="1" y="91"/>
                  </a:lnTo>
                  <a:cubicBezTo>
                    <a:pt x="1" y="91"/>
                    <a:pt x="1" y="122"/>
                    <a:pt x="1" y="122"/>
                  </a:cubicBezTo>
                  <a:lnTo>
                    <a:pt x="31" y="122"/>
                  </a:lnTo>
                  <a:lnTo>
                    <a:pt x="214" y="30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349;p52"/>
            <p:cNvSpPr/>
            <p:nvPr/>
          </p:nvSpPr>
          <p:spPr>
            <a:xfrm>
              <a:off x="6799406" y="2873493"/>
              <a:ext cx="13117" cy="6612"/>
            </a:xfrm>
            <a:custGeom>
              <a:avLst/>
              <a:gdLst/>
              <a:ahLst/>
              <a:cxnLst/>
              <a:rect l="l" t="t" r="r" b="b"/>
              <a:pathLst>
                <a:path w="244" h="123" extrusionOk="0">
                  <a:moveTo>
                    <a:pt x="213" y="1"/>
                  </a:moveTo>
                  <a:lnTo>
                    <a:pt x="31" y="62"/>
                  </a:lnTo>
                  <a:cubicBezTo>
                    <a:pt x="0" y="92"/>
                    <a:pt x="0" y="92"/>
                    <a:pt x="0" y="92"/>
                  </a:cubicBezTo>
                  <a:cubicBezTo>
                    <a:pt x="31" y="123"/>
                    <a:pt x="31" y="123"/>
                    <a:pt x="31" y="123"/>
                  </a:cubicBezTo>
                  <a:lnTo>
                    <a:pt x="243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350;p52"/>
            <p:cNvSpPr/>
            <p:nvPr/>
          </p:nvSpPr>
          <p:spPr>
            <a:xfrm>
              <a:off x="6832091" y="2920908"/>
              <a:ext cx="11450" cy="6558"/>
            </a:xfrm>
            <a:custGeom>
              <a:avLst/>
              <a:gdLst/>
              <a:ahLst/>
              <a:cxnLst/>
              <a:rect l="l" t="t" r="r" b="b"/>
              <a:pathLst>
                <a:path w="213" h="122" extrusionOk="0">
                  <a:moveTo>
                    <a:pt x="183" y="0"/>
                  </a:moveTo>
                  <a:lnTo>
                    <a:pt x="0" y="92"/>
                  </a:lnTo>
                  <a:cubicBezTo>
                    <a:pt x="0" y="92"/>
                    <a:pt x="0" y="92"/>
                    <a:pt x="0" y="122"/>
                  </a:cubicBezTo>
                  <a:lnTo>
                    <a:pt x="31" y="122"/>
                  </a:ln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351;p52"/>
            <p:cNvSpPr/>
            <p:nvPr/>
          </p:nvSpPr>
          <p:spPr>
            <a:xfrm>
              <a:off x="6863110" y="2968269"/>
              <a:ext cx="13117" cy="6612"/>
            </a:xfrm>
            <a:custGeom>
              <a:avLst/>
              <a:gdLst/>
              <a:ahLst/>
              <a:cxnLst/>
              <a:rect l="l" t="t" r="r" b="b"/>
              <a:pathLst>
                <a:path w="244" h="123" extrusionOk="0">
                  <a:moveTo>
                    <a:pt x="213" y="1"/>
                  </a:moveTo>
                  <a:lnTo>
                    <a:pt x="31" y="92"/>
                  </a:lnTo>
                  <a:cubicBezTo>
                    <a:pt x="1" y="92"/>
                    <a:pt x="1" y="122"/>
                    <a:pt x="1" y="122"/>
                  </a:cubicBezTo>
                  <a:lnTo>
                    <a:pt x="31" y="122"/>
                  </a:lnTo>
                  <a:lnTo>
                    <a:pt x="244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352;p52"/>
            <p:cNvSpPr/>
            <p:nvPr/>
          </p:nvSpPr>
          <p:spPr>
            <a:xfrm>
              <a:off x="6676836" y="2688886"/>
              <a:ext cx="13117" cy="6558"/>
            </a:xfrm>
            <a:custGeom>
              <a:avLst/>
              <a:gdLst/>
              <a:ahLst/>
              <a:cxnLst/>
              <a:rect l="l" t="t" r="r" b="b"/>
              <a:pathLst>
                <a:path w="244" h="122" extrusionOk="0">
                  <a:moveTo>
                    <a:pt x="213" y="0"/>
                  </a:moveTo>
                  <a:lnTo>
                    <a:pt x="31" y="91"/>
                  </a:lnTo>
                  <a:cubicBezTo>
                    <a:pt x="1" y="91"/>
                    <a:pt x="1" y="122"/>
                    <a:pt x="31" y="122"/>
                  </a:cubicBezTo>
                  <a:lnTo>
                    <a:pt x="61" y="122"/>
                  </a:lnTo>
                  <a:lnTo>
                    <a:pt x="244" y="31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353;p52"/>
            <p:cNvSpPr/>
            <p:nvPr/>
          </p:nvSpPr>
          <p:spPr>
            <a:xfrm>
              <a:off x="6709521" y="2737914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183" y="0"/>
                  </a:moveTo>
                  <a:lnTo>
                    <a:pt x="1" y="61"/>
                  </a:lnTo>
                  <a:cubicBezTo>
                    <a:pt x="1" y="91"/>
                    <a:pt x="1" y="91"/>
                    <a:pt x="1" y="91"/>
                  </a:cubicBezTo>
                  <a:cubicBezTo>
                    <a:pt x="1" y="122"/>
                    <a:pt x="31" y="122"/>
                    <a:pt x="31" y="122"/>
                  </a:cubicBez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354;p52"/>
            <p:cNvSpPr/>
            <p:nvPr/>
          </p:nvSpPr>
          <p:spPr>
            <a:xfrm>
              <a:off x="6740594" y="2785275"/>
              <a:ext cx="13117" cy="6612"/>
            </a:xfrm>
            <a:custGeom>
              <a:avLst/>
              <a:gdLst/>
              <a:ahLst/>
              <a:cxnLst/>
              <a:rect l="l" t="t" r="r" b="b"/>
              <a:pathLst>
                <a:path w="244" h="123" extrusionOk="0">
                  <a:moveTo>
                    <a:pt x="213" y="1"/>
                  </a:moveTo>
                  <a:lnTo>
                    <a:pt x="30" y="92"/>
                  </a:lnTo>
                  <a:cubicBezTo>
                    <a:pt x="30" y="92"/>
                    <a:pt x="0" y="92"/>
                    <a:pt x="30" y="122"/>
                  </a:cubicBezTo>
                  <a:lnTo>
                    <a:pt x="61" y="122"/>
                  </a:lnTo>
                  <a:lnTo>
                    <a:pt x="243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355;p52"/>
            <p:cNvSpPr/>
            <p:nvPr/>
          </p:nvSpPr>
          <p:spPr>
            <a:xfrm>
              <a:off x="6773225" y="2832690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214" y="0"/>
                  </a:moveTo>
                  <a:lnTo>
                    <a:pt x="1" y="91"/>
                  </a:lnTo>
                  <a:cubicBezTo>
                    <a:pt x="1" y="91"/>
                    <a:pt x="1" y="122"/>
                    <a:pt x="1" y="122"/>
                  </a:cubicBezTo>
                  <a:lnTo>
                    <a:pt x="31" y="122"/>
                  </a:lnTo>
                  <a:lnTo>
                    <a:pt x="214" y="30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356;p52"/>
            <p:cNvSpPr/>
            <p:nvPr/>
          </p:nvSpPr>
          <p:spPr>
            <a:xfrm>
              <a:off x="6804298" y="2880051"/>
              <a:ext cx="13117" cy="7311"/>
            </a:xfrm>
            <a:custGeom>
              <a:avLst/>
              <a:gdLst/>
              <a:ahLst/>
              <a:cxnLst/>
              <a:rect l="l" t="t" r="r" b="b"/>
              <a:pathLst>
                <a:path w="244" h="136" extrusionOk="0">
                  <a:moveTo>
                    <a:pt x="213" y="1"/>
                  </a:moveTo>
                  <a:lnTo>
                    <a:pt x="31" y="92"/>
                  </a:lnTo>
                  <a:cubicBezTo>
                    <a:pt x="31" y="92"/>
                    <a:pt x="0" y="122"/>
                    <a:pt x="31" y="122"/>
                  </a:cubicBezTo>
                  <a:cubicBezTo>
                    <a:pt x="31" y="122"/>
                    <a:pt x="31" y="136"/>
                    <a:pt x="40" y="136"/>
                  </a:cubicBezTo>
                  <a:cubicBezTo>
                    <a:pt x="44" y="136"/>
                    <a:pt x="51" y="132"/>
                    <a:pt x="61" y="122"/>
                  </a:cubicBezTo>
                  <a:lnTo>
                    <a:pt x="244" y="6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357;p52"/>
            <p:cNvSpPr/>
            <p:nvPr/>
          </p:nvSpPr>
          <p:spPr>
            <a:xfrm>
              <a:off x="6836983" y="2929079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213" y="0"/>
                  </a:moveTo>
                  <a:lnTo>
                    <a:pt x="0" y="61"/>
                  </a:lnTo>
                  <a:cubicBezTo>
                    <a:pt x="0" y="92"/>
                    <a:pt x="0" y="92"/>
                    <a:pt x="0" y="92"/>
                  </a:cubicBezTo>
                  <a:cubicBezTo>
                    <a:pt x="0" y="122"/>
                    <a:pt x="31" y="122"/>
                    <a:pt x="31" y="122"/>
                  </a:cubicBezTo>
                  <a:lnTo>
                    <a:pt x="213" y="31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358;p52"/>
            <p:cNvSpPr/>
            <p:nvPr/>
          </p:nvSpPr>
          <p:spPr>
            <a:xfrm>
              <a:off x="6868002" y="2976441"/>
              <a:ext cx="13171" cy="6612"/>
            </a:xfrm>
            <a:custGeom>
              <a:avLst/>
              <a:gdLst/>
              <a:ahLst/>
              <a:cxnLst/>
              <a:rect l="l" t="t" r="r" b="b"/>
              <a:pathLst>
                <a:path w="245" h="123" extrusionOk="0">
                  <a:moveTo>
                    <a:pt x="214" y="1"/>
                  </a:moveTo>
                  <a:lnTo>
                    <a:pt x="31" y="92"/>
                  </a:lnTo>
                  <a:cubicBezTo>
                    <a:pt x="31" y="92"/>
                    <a:pt x="1" y="122"/>
                    <a:pt x="31" y="122"/>
                  </a:cubicBezTo>
                  <a:lnTo>
                    <a:pt x="62" y="122"/>
                  </a:lnTo>
                  <a:lnTo>
                    <a:pt x="244" y="31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59;p52"/>
            <p:cNvSpPr/>
            <p:nvPr/>
          </p:nvSpPr>
          <p:spPr>
            <a:xfrm>
              <a:off x="6683395" y="2697057"/>
              <a:ext cx="11450" cy="6558"/>
            </a:xfrm>
            <a:custGeom>
              <a:avLst/>
              <a:gdLst/>
              <a:ahLst/>
              <a:cxnLst/>
              <a:rect l="l" t="t" r="r" b="b"/>
              <a:pathLst>
                <a:path w="213" h="122" extrusionOk="0">
                  <a:moveTo>
                    <a:pt x="183" y="0"/>
                  </a:moveTo>
                  <a:lnTo>
                    <a:pt x="0" y="91"/>
                  </a:lnTo>
                  <a:cubicBezTo>
                    <a:pt x="0" y="91"/>
                    <a:pt x="0" y="122"/>
                    <a:pt x="0" y="122"/>
                  </a:cubicBezTo>
                  <a:lnTo>
                    <a:pt x="31" y="122"/>
                  </a:ln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60;p52"/>
            <p:cNvSpPr/>
            <p:nvPr/>
          </p:nvSpPr>
          <p:spPr>
            <a:xfrm>
              <a:off x="6714413" y="2744419"/>
              <a:ext cx="11504" cy="7311"/>
            </a:xfrm>
            <a:custGeom>
              <a:avLst/>
              <a:gdLst/>
              <a:ahLst/>
              <a:cxnLst/>
              <a:rect l="l" t="t" r="r" b="b"/>
              <a:pathLst>
                <a:path w="214" h="136" extrusionOk="0">
                  <a:moveTo>
                    <a:pt x="213" y="1"/>
                  </a:moveTo>
                  <a:lnTo>
                    <a:pt x="31" y="92"/>
                  </a:lnTo>
                  <a:cubicBezTo>
                    <a:pt x="1" y="92"/>
                    <a:pt x="1" y="122"/>
                    <a:pt x="1" y="122"/>
                  </a:cubicBezTo>
                  <a:cubicBezTo>
                    <a:pt x="21" y="122"/>
                    <a:pt x="28" y="136"/>
                    <a:pt x="30" y="136"/>
                  </a:cubicBezTo>
                  <a:cubicBezTo>
                    <a:pt x="31" y="136"/>
                    <a:pt x="31" y="132"/>
                    <a:pt x="31" y="122"/>
                  </a:cubicBezTo>
                  <a:lnTo>
                    <a:pt x="213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61;p52"/>
            <p:cNvSpPr/>
            <p:nvPr/>
          </p:nvSpPr>
          <p:spPr>
            <a:xfrm>
              <a:off x="6747099" y="2793446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183" y="1"/>
                  </a:moveTo>
                  <a:lnTo>
                    <a:pt x="1" y="61"/>
                  </a:lnTo>
                  <a:cubicBezTo>
                    <a:pt x="1" y="92"/>
                    <a:pt x="1" y="92"/>
                    <a:pt x="1" y="92"/>
                  </a:cubicBezTo>
                  <a:cubicBezTo>
                    <a:pt x="1" y="122"/>
                    <a:pt x="31" y="122"/>
                    <a:pt x="31" y="122"/>
                  </a:cubicBezTo>
                  <a:lnTo>
                    <a:pt x="213" y="31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62;p52"/>
            <p:cNvSpPr/>
            <p:nvPr/>
          </p:nvSpPr>
          <p:spPr>
            <a:xfrm>
              <a:off x="6778171" y="2840861"/>
              <a:ext cx="11450" cy="6558"/>
            </a:xfrm>
            <a:custGeom>
              <a:avLst/>
              <a:gdLst/>
              <a:ahLst/>
              <a:cxnLst/>
              <a:rect l="l" t="t" r="r" b="b"/>
              <a:pathLst>
                <a:path w="213" h="122" extrusionOk="0">
                  <a:moveTo>
                    <a:pt x="213" y="0"/>
                  </a:moveTo>
                  <a:lnTo>
                    <a:pt x="31" y="91"/>
                  </a:lnTo>
                  <a:cubicBezTo>
                    <a:pt x="0" y="91"/>
                    <a:pt x="0" y="91"/>
                    <a:pt x="0" y="122"/>
                  </a:cubicBezTo>
                  <a:lnTo>
                    <a:pt x="31" y="122"/>
                  </a:lnTo>
                  <a:lnTo>
                    <a:pt x="213" y="3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63;p52"/>
            <p:cNvSpPr/>
            <p:nvPr/>
          </p:nvSpPr>
          <p:spPr>
            <a:xfrm>
              <a:off x="6810856" y="2888223"/>
              <a:ext cx="11450" cy="6612"/>
            </a:xfrm>
            <a:custGeom>
              <a:avLst/>
              <a:gdLst/>
              <a:ahLst/>
              <a:cxnLst/>
              <a:rect l="l" t="t" r="r" b="b"/>
              <a:pathLst>
                <a:path w="213" h="123" extrusionOk="0">
                  <a:moveTo>
                    <a:pt x="182" y="1"/>
                  </a:moveTo>
                  <a:lnTo>
                    <a:pt x="0" y="92"/>
                  </a:lnTo>
                  <a:cubicBezTo>
                    <a:pt x="0" y="92"/>
                    <a:pt x="0" y="122"/>
                    <a:pt x="0" y="122"/>
                  </a:cubicBezTo>
                  <a:lnTo>
                    <a:pt x="30" y="122"/>
                  </a:lnTo>
                  <a:lnTo>
                    <a:pt x="213" y="61"/>
                  </a:lnTo>
                  <a:lnTo>
                    <a:pt x="182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64;p52"/>
            <p:cNvSpPr/>
            <p:nvPr/>
          </p:nvSpPr>
          <p:spPr>
            <a:xfrm>
              <a:off x="6841875" y="2935584"/>
              <a:ext cx="13117" cy="8225"/>
            </a:xfrm>
            <a:custGeom>
              <a:avLst/>
              <a:gdLst/>
              <a:ahLst/>
              <a:cxnLst/>
              <a:rect l="l" t="t" r="r" b="b"/>
              <a:pathLst>
                <a:path w="244" h="153" extrusionOk="0">
                  <a:moveTo>
                    <a:pt x="213" y="1"/>
                  </a:moveTo>
                  <a:lnTo>
                    <a:pt x="31" y="92"/>
                  </a:lnTo>
                  <a:cubicBezTo>
                    <a:pt x="1" y="123"/>
                    <a:pt x="1" y="123"/>
                    <a:pt x="1" y="123"/>
                  </a:cubicBezTo>
                  <a:cubicBezTo>
                    <a:pt x="31" y="153"/>
                    <a:pt x="31" y="153"/>
                    <a:pt x="31" y="153"/>
                  </a:cubicBezTo>
                  <a:lnTo>
                    <a:pt x="244" y="62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5;p52"/>
            <p:cNvSpPr/>
            <p:nvPr/>
          </p:nvSpPr>
          <p:spPr>
            <a:xfrm>
              <a:off x="6874560" y="2984612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183" y="1"/>
                  </a:moveTo>
                  <a:lnTo>
                    <a:pt x="0" y="92"/>
                  </a:lnTo>
                  <a:cubicBezTo>
                    <a:pt x="0" y="92"/>
                    <a:pt x="0" y="92"/>
                    <a:pt x="0" y="122"/>
                  </a:cubicBezTo>
                  <a:lnTo>
                    <a:pt x="31" y="122"/>
                  </a:lnTo>
                  <a:lnTo>
                    <a:pt x="213" y="31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66;p52"/>
            <p:cNvSpPr/>
            <p:nvPr/>
          </p:nvSpPr>
          <p:spPr>
            <a:xfrm>
              <a:off x="6688287" y="2705229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183" y="0"/>
                  </a:moveTo>
                  <a:lnTo>
                    <a:pt x="0" y="61"/>
                  </a:lnTo>
                  <a:cubicBezTo>
                    <a:pt x="0" y="91"/>
                    <a:pt x="0" y="91"/>
                    <a:pt x="0" y="91"/>
                  </a:cubicBezTo>
                  <a:cubicBezTo>
                    <a:pt x="0" y="122"/>
                    <a:pt x="0" y="122"/>
                    <a:pt x="31" y="122"/>
                  </a:cubicBez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67;p52"/>
            <p:cNvSpPr/>
            <p:nvPr/>
          </p:nvSpPr>
          <p:spPr>
            <a:xfrm>
              <a:off x="6719305" y="2752590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214" y="1"/>
                  </a:moveTo>
                  <a:lnTo>
                    <a:pt x="31" y="92"/>
                  </a:lnTo>
                  <a:cubicBezTo>
                    <a:pt x="1" y="92"/>
                    <a:pt x="1" y="92"/>
                    <a:pt x="1" y="122"/>
                  </a:cubicBezTo>
                  <a:lnTo>
                    <a:pt x="31" y="122"/>
                  </a:lnTo>
                  <a:lnTo>
                    <a:pt x="214" y="31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68;p52"/>
            <p:cNvSpPr/>
            <p:nvPr/>
          </p:nvSpPr>
          <p:spPr>
            <a:xfrm>
              <a:off x="6751991" y="2800005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183" y="0"/>
                  </a:moveTo>
                  <a:lnTo>
                    <a:pt x="1" y="91"/>
                  </a:lnTo>
                  <a:cubicBezTo>
                    <a:pt x="1" y="91"/>
                    <a:pt x="1" y="122"/>
                    <a:pt x="1" y="122"/>
                  </a:cubicBezTo>
                  <a:lnTo>
                    <a:pt x="31" y="122"/>
                  </a:lnTo>
                  <a:lnTo>
                    <a:pt x="214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369;p52"/>
            <p:cNvSpPr/>
            <p:nvPr/>
          </p:nvSpPr>
          <p:spPr>
            <a:xfrm>
              <a:off x="6783063" y="2849033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213" y="0"/>
                  </a:moveTo>
                  <a:lnTo>
                    <a:pt x="31" y="61"/>
                  </a:lnTo>
                  <a:cubicBezTo>
                    <a:pt x="0" y="61"/>
                    <a:pt x="0" y="91"/>
                    <a:pt x="0" y="91"/>
                  </a:cubicBezTo>
                  <a:cubicBezTo>
                    <a:pt x="31" y="91"/>
                    <a:pt x="31" y="122"/>
                    <a:pt x="31" y="122"/>
                  </a:cubicBezTo>
                  <a:lnTo>
                    <a:pt x="213" y="3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370;p52"/>
            <p:cNvSpPr/>
            <p:nvPr/>
          </p:nvSpPr>
          <p:spPr>
            <a:xfrm>
              <a:off x="6815748" y="2896394"/>
              <a:ext cx="11450" cy="6612"/>
            </a:xfrm>
            <a:custGeom>
              <a:avLst/>
              <a:gdLst/>
              <a:ahLst/>
              <a:cxnLst/>
              <a:rect l="l" t="t" r="r" b="b"/>
              <a:pathLst>
                <a:path w="213" h="123" extrusionOk="0">
                  <a:moveTo>
                    <a:pt x="183" y="0"/>
                  </a:moveTo>
                  <a:lnTo>
                    <a:pt x="0" y="92"/>
                  </a:lnTo>
                  <a:cubicBezTo>
                    <a:pt x="0" y="122"/>
                    <a:pt x="0" y="122"/>
                    <a:pt x="31" y="122"/>
                  </a:cubicBez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371;p52"/>
            <p:cNvSpPr/>
            <p:nvPr/>
          </p:nvSpPr>
          <p:spPr>
            <a:xfrm>
              <a:off x="6846767" y="2943755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214" y="1"/>
                  </a:moveTo>
                  <a:lnTo>
                    <a:pt x="31" y="92"/>
                  </a:lnTo>
                  <a:cubicBezTo>
                    <a:pt x="1" y="92"/>
                    <a:pt x="1" y="92"/>
                    <a:pt x="1" y="123"/>
                  </a:cubicBezTo>
                  <a:lnTo>
                    <a:pt x="31" y="123"/>
                  </a:lnTo>
                  <a:lnTo>
                    <a:pt x="214" y="31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372;p52"/>
            <p:cNvSpPr/>
            <p:nvPr/>
          </p:nvSpPr>
          <p:spPr>
            <a:xfrm>
              <a:off x="6691566" y="2711733"/>
              <a:ext cx="13117" cy="6612"/>
            </a:xfrm>
            <a:custGeom>
              <a:avLst/>
              <a:gdLst/>
              <a:ahLst/>
              <a:cxnLst/>
              <a:rect l="l" t="t" r="r" b="b"/>
              <a:pathLst>
                <a:path w="244" h="123" extrusionOk="0">
                  <a:moveTo>
                    <a:pt x="213" y="1"/>
                  </a:moveTo>
                  <a:lnTo>
                    <a:pt x="31" y="62"/>
                  </a:lnTo>
                  <a:cubicBezTo>
                    <a:pt x="0" y="92"/>
                    <a:pt x="0" y="92"/>
                    <a:pt x="31" y="92"/>
                  </a:cubicBezTo>
                  <a:cubicBezTo>
                    <a:pt x="31" y="122"/>
                    <a:pt x="31" y="122"/>
                    <a:pt x="61" y="122"/>
                  </a:cubicBezTo>
                  <a:lnTo>
                    <a:pt x="243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373;p52"/>
            <p:cNvSpPr/>
            <p:nvPr/>
          </p:nvSpPr>
          <p:spPr>
            <a:xfrm>
              <a:off x="6652322" y="2651309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183" y="0"/>
                  </a:moveTo>
                  <a:lnTo>
                    <a:pt x="1" y="91"/>
                  </a:lnTo>
                  <a:cubicBezTo>
                    <a:pt x="1" y="91"/>
                    <a:pt x="1" y="91"/>
                    <a:pt x="1" y="122"/>
                  </a:cubicBezTo>
                  <a:lnTo>
                    <a:pt x="31" y="122"/>
                  </a:ln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374;p52"/>
            <p:cNvSpPr/>
            <p:nvPr/>
          </p:nvSpPr>
          <p:spPr>
            <a:xfrm>
              <a:off x="6657214" y="2657814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183" y="1"/>
                  </a:moveTo>
                  <a:lnTo>
                    <a:pt x="1" y="92"/>
                  </a:lnTo>
                  <a:cubicBezTo>
                    <a:pt x="1" y="92"/>
                    <a:pt x="1" y="122"/>
                    <a:pt x="1" y="122"/>
                  </a:cubicBezTo>
                  <a:lnTo>
                    <a:pt x="31" y="122"/>
                  </a:lnTo>
                  <a:lnTo>
                    <a:pt x="214" y="31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375;p52"/>
            <p:cNvSpPr/>
            <p:nvPr/>
          </p:nvSpPr>
          <p:spPr>
            <a:xfrm>
              <a:off x="6662160" y="2664372"/>
              <a:ext cx="11450" cy="7795"/>
            </a:xfrm>
            <a:custGeom>
              <a:avLst/>
              <a:gdLst/>
              <a:ahLst/>
              <a:cxnLst/>
              <a:rect l="l" t="t" r="r" b="b"/>
              <a:pathLst>
                <a:path w="213" h="145" extrusionOk="0">
                  <a:moveTo>
                    <a:pt x="182" y="0"/>
                  </a:moveTo>
                  <a:lnTo>
                    <a:pt x="0" y="92"/>
                  </a:lnTo>
                  <a:cubicBezTo>
                    <a:pt x="0" y="92"/>
                    <a:pt x="0" y="122"/>
                    <a:pt x="0" y="122"/>
                  </a:cubicBezTo>
                  <a:cubicBezTo>
                    <a:pt x="0" y="137"/>
                    <a:pt x="0" y="145"/>
                    <a:pt x="4" y="145"/>
                  </a:cubicBezTo>
                  <a:cubicBezTo>
                    <a:pt x="8" y="145"/>
                    <a:pt x="15" y="137"/>
                    <a:pt x="30" y="122"/>
                  </a:cubicBezTo>
                  <a:lnTo>
                    <a:pt x="213" y="61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376;p52"/>
            <p:cNvSpPr/>
            <p:nvPr/>
          </p:nvSpPr>
          <p:spPr>
            <a:xfrm>
              <a:off x="6724251" y="2759148"/>
              <a:ext cx="11450" cy="6558"/>
            </a:xfrm>
            <a:custGeom>
              <a:avLst/>
              <a:gdLst/>
              <a:ahLst/>
              <a:cxnLst/>
              <a:rect l="l" t="t" r="r" b="b"/>
              <a:pathLst>
                <a:path w="213" h="122" extrusionOk="0">
                  <a:moveTo>
                    <a:pt x="182" y="0"/>
                  </a:moveTo>
                  <a:lnTo>
                    <a:pt x="0" y="91"/>
                  </a:lnTo>
                  <a:cubicBezTo>
                    <a:pt x="0" y="91"/>
                    <a:pt x="0" y="122"/>
                    <a:pt x="0" y="122"/>
                  </a:cubicBezTo>
                  <a:lnTo>
                    <a:pt x="30" y="122"/>
                  </a:lnTo>
                  <a:lnTo>
                    <a:pt x="213" y="31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377;p52"/>
            <p:cNvSpPr/>
            <p:nvPr/>
          </p:nvSpPr>
          <p:spPr>
            <a:xfrm>
              <a:off x="6755270" y="2806510"/>
              <a:ext cx="13117" cy="7311"/>
            </a:xfrm>
            <a:custGeom>
              <a:avLst/>
              <a:gdLst/>
              <a:ahLst/>
              <a:cxnLst/>
              <a:rect l="l" t="t" r="r" b="b"/>
              <a:pathLst>
                <a:path w="244" h="136" extrusionOk="0">
                  <a:moveTo>
                    <a:pt x="213" y="1"/>
                  </a:moveTo>
                  <a:lnTo>
                    <a:pt x="31" y="92"/>
                  </a:lnTo>
                  <a:cubicBezTo>
                    <a:pt x="31" y="92"/>
                    <a:pt x="1" y="122"/>
                    <a:pt x="31" y="122"/>
                  </a:cubicBezTo>
                  <a:cubicBezTo>
                    <a:pt x="31" y="122"/>
                    <a:pt x="31" y="136"/>
                    <a:pt x="40" y="136"/>
                  </a:cubicBezTo>
                  <a:cubicBezTo>
                    <a:pt x="45" y="136"/>
                    <a:pt x="51" y="132"/>
                    <a:pt x="61" y="122"/>
                  </a:cubicBezTo>
                  <a:lnTo>
                    <a:pt x="244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378;p52"/>
            <p:cNvSpPr/>
            <p:nvPr/>
          </p:nvSpPr>
          <p:spPr>
            <a:xfrm>
              <a:off x="6787955" y="2855538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213" y="1"/>
                  </a:moveTo>
                  <a:lnTo>
                    <a:pt x="1" y="92"/>
                  </a:lnTo>
                  <a:cubicBezTo>
                    <a:pt x="1" y="122"/>
                    <a:pt x="31" y="122"/>
                    <a:pt x="31" y="122"/>
                  </a:cubicBezTo>
                  <a:lnTo>
                    <a:pt x="213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379;p52"/>
            <p:cNvSpPr/>
            <p:nvPr/>
          </p:nvSpPr>
          <p:spPr>
            <a:xfrm>
              <a:off x="6819028" y="2902953"/>
              <a:ext cx="13117" cy="6558"/>
            </a:xfrm>
            <a:custGeom>
              <a:avLst/>
              <a:gdLst/>
              <a:ahLst/>
              <a:cxnLst/>
              <a:rect l="l" t="t" r="r" b="b"/>
              <a:pathLst>
                <a:path w="244" h="122" extrusionOk="0">
                  <a:moveTo>
                    <a:pt x="213" y="0"/>
                  </a:moveTo>
                  <a:lnTo>
                    <a:pt x="30" y="91"/>
                  </a:lnTo>
                  <a:cubicBezTo>
                    <a:pt x="30" y="91"/>
                    <a:pt x="0" y="91"/>
                    <a:pt x="30" y="122"/>
                  </a:cubicBezTo>
                  <a:lnTo>
                    <a:pt x="61" y="122"/>
                  </a:lnTo>
                  <a:lnTo>
                    <a:pt x="243" y="3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380;p52"/>
            <p:cNvSpPr/>
            <p:nvPr/>
          </p:nvSpPr>
          <p:spPr>
            <a:xfrm>
              <a:off x="6851659" y="2950314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214" y="1"/>
                  </a:moveTo>
                  <a:lnTo>
                    <a:pt x="1" y="92"/>
                  </a:lnTo>
                  <a:cubicBezTo>
                    <a:pt x="1" y="92"/>
                    <a:pt x="1" y="122"/>
                    <a:pt x="1" y="122"/>
                  </a:cubicBezTo>
                  <a:lnTo>
                    <a:pt x="31" y="122"/>
                  </a:lnTo>
                  <a:lnTo>
                    <a:pt x="214" y="31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381;p52"/>
            <p:cNvSpPr/>
            <p:nvPr/>
          </p:nvSpPr>
          <p:spPr>
            <a:xfrm>
              <a:off x="7268342" y="2902953"/>
              <a:ext cx="18063" cy="22901"/>
            </a:xfrm>
            <a:custGeom>
              <a:avLst/>
              <a:gdLst/>
              <a:ahLst/>
              <a:cxnLst/>
              <a:rect l="l" t="t" r="r" b="b"/>
              <a:pathLst>
                <a:path w="336" h="426" extrusionOk="0">
                  <a:moveTo>
                    <a:pt x="244" y="0"/>
                  </a:moveTo>
                  <a:cubicBezTo>
                    <a:pt x="153" y="122"/>
                    <a:pt x="31" y="243"/>
                    <a:pt x="1" y="426"/>
                  </a:cubicBezTo>
                  <a:cubicBezTo>
                    <a:pt x="153" y="426"/>
                    <a:pt x="274" y="395"/>
                    <a:pt x="305" y="334"/>
                  </a:cubicBezTo>
                  <a:cubicBezTo>
                    <a:pt x="335" y="274"/>
                    <a:pt x="305" y="152"/>
                    <a:pt x="2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382;p52"/>
            <p:cNvSpPr/>
            <p:nvPr/>
          </p:nvSpPr>
          <p:spPr>
            <a:xfrm>
              <a:off x="7070618" y="2777104"/>
              <a:ext cx="170035" cy="147134"/>
            </a:xfrm>
            <a:custGeom>
              <a:avLst/>
              <a:gdLst/>
              <a:ahLst/>
              <a:cxnLst/>
              <a:rect l="l" t="t" r="r" b="b"/>
              <a:pathLst>
                <a:path w="3163" h="2737" extrusionOk="0">
                  <a:moveTo>
                    <a:pt x="487" y="1"/>
                  </a:moveTo>
                  <a:lnTo>
                    <a:pt x="1" y="821"/>
                  </a:lnTo>
                  <a:lnTo>
                    <a:pt x="3071" y="2706"/>
                  </a:lnTo>
                  <a:cubicBezTo>
                    <a:pt x="3071" y="2706"/>
                    <a:pt x="3071" y="2706"/>
                    <a:pt x="3101" y="2736"/>
                  </a:cubicBezTo>
                  <a:cubicBezTo>
                    <a:pt x="3132" y="2675"/>
                    <a:pt x="3162" y="2645"/>
                    <a:pt x="3162" y="2615"/>
                  </a:cubicBezTo>
                  <a:cubicBezTo>
                    <a:pt x="2372" y="2159"/>
                    <a:pt x="1308" y="1581"/>
                    <a:pt x="700" y="852"/>
                  </a:cubicBezTo>
                  <a:cubicBezTo>
                    <a:pt x="518" y="609"/>
                    <a:pt x="548" y="335"/>
                    <a:pt x="639" y="92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383;p52"/>
            <p:cNvSpPr/>
            <p:nvPr/>
          </p:nvSpPr>
          <p:spPr>
            <a:xfrm>
              <a:off x="7098411" y="2781996"/>
              <a:ext cx="165089" cy="135684"/>
            </a:xfrm>
            <a:custGeom>
              <a:avLst/>
              <a:gdLst/>
              <a:ahLst/>
              <a:cxnLst/>
              <a:rect l="l" t="t" r="r" b="b"/>
              <a:pathLst>
                <a:path w="3071" h="2524" extrusionOk="0">
                  <a:moveTo>
                    <a:pt x="122" y="1"/>
                  </a:moveTo>
                  <a:lnTo>
                    <a:pt x="122" y="1"/>
                  </a:lnTo>
                  <a:cubicBezTo>
                    <a:pt x="31" y="244"/>
                    <a:pt x="1" y="518"/>
                    <a:pt x="183" y="761"/>
                  </a:cubicBezTo>
                  <a:cubicBezTo>
                    <a:pt x="791" y="1490"/>
                    <a:pt x="1855" y="2098"/>
                    <a:pt x="2676" y="2524"/>
                  </a:cubicBezTo>
                  <a:cubicBezTo>
                    <a:pt x="2736" y="2463"/>
                    <a:pt x="2797" y="2432"/>
                    <a:pt x="2797" y="2432"/>
                  </a:cubicBezTo>
                  <a:cubicBezTo>
                    <a:pt x="2645" y="2128"/>
                    <a:pt x="3010" y="2037"/>
                    <a:pt x="3010" y="2037"/>
                  </a:cubicBezTo>
                  <a:cubicBezTo>
                    <a:pt x="2949" y="1916"/>
                    <a:pt x="3010" y="1825"/>
                    <a:pt x="3071" y="1794"/>
                  </a:cubicBezTo>
                  <a:lnTo>
                    <a:pt x="122" y="1"/>
                  </a:ln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384;p52"/>
            <p:cNvSpPr/>
            <p:nvPr/>
          </p:nvSpPr>
          <p:spPr>
            <a:xfrm>
              <a:off x="7237323" y="2917629"/>
              <a:ext cx="18009" cy="8225"/>
            </a:xfrm>
            <a:custGeom>
              <a:avLst/>
              <a:gdLst/>
              <a:ahLst/>
              <a:cxnLst/>
              <a:rect l="l" t="t" r="r" b="b"/>
              <a:pathLst>
                <a:path w="335" h="153" extrusionOk="0">
                  <a:moveTo>
                    <a:pt x="92" y="1"/>
                  </a:moveTo>
                  <a:cubicBezTo>
                    <a:pt x="61" y="31"/>
                    <a:pt x="31" y="61"/>
                    <a:pt x="0" y="122"/>
                  </a:cubicBezTo>
                  <a:cubicBezTo>
                    <a:pt x="61" y="122"/>
                    <a:pt x="183" y="122"/>
                    <a:pt x="335" y="153"/>
                  </a:cubicBezTo>
                  <a:lnTo>
                    <a:pt x="92" y="1"/>
                  </a:lnTo>
                  <a:close/>
                </a:path>
              </a:pathLst>
            </a:custGeom>
            <a:solidFill>
              <a:srgbClr val="FFD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385;p52"/>
            <p:cNvSpPr/>
            <p:nvPr/>
          </p:nvSpPr>
          <p:spPr>
            <a:xfrm>
              <a:off x="7240602" y="2878439"/>
              <a:ext cx="40856" cy="47414"/>
            </a:xfrm>
            <a:custGeom>
              <a:avLst/>
              <a:gdLst/>
              <a:ahLst/>
              <a:cxnLst/>
              <a:rect l="l" t="t" r="r" b="b"/>
              <a:pathLst>
                <a:path w="760" h="882" extrusionOk="0">
                  <a:moveTo>
                    <a:pt x="426" y="0"/>
                  </a:moveTo>
                  <a:cubicBezTo>
                    <a:pt x="365" y="31"/>
                    <a:pt x="304" y="122"/>
                    <a:pt x="365" y="243"/>
                  </a:cubicBezTo>
                  <a:cubicBezTo>
                    <a:pt x="365" y="243"/>
                    <a:pt x="0" y="334"/>
                    <a:pt x="152" y="638"/>
                  </a:cubicBezTo>
                  <a:cubicBezTo>
                    <a:pt x="152" y="638"/>
                    <a:pt x="91" y="669"/>
                    <a:pt x="31" y="730"/>
                  </a:cubicBezTo>
                  <a:lnTo>
                    <a:pt x="274" y="882"/>
                  </a:lnTo>
                  <a:lnTo>
                    <a:pt x="517" y="882"/>
                  </a:lnTo>
                  <a:cubicBezTo>
                    <a:pt x="547" y="699"/>
                    <a:pt x="669" y="547"/>
                    <a:pt x="760" y="456"/>
                  </a:cubicBezTo>
                  <a:cubicBezTo>
                    <a:pt x="699" y="334"/>
                    <a:pt x="486" y="31"/>
                    <a:pt x="426" y="0"/>
                  </a:cubicBezTo>
                  <a:close/>
                </a:path>
              </a:pathLst>
            </a:custGeom>
            <a:solidFill>
              <a:srgbClr val="FFE1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386;p52"/>
            <p:cNvSpPr/>
            <p:nvPr/>
          </p:nvSpPr>
          <p:spPr>
            <a:xfrm>
              <a:off x="7046158" y="2785275"/>
              <a:ext cx="27793" cy="33437"/>
            </a:xfrm>
            <a:custGeom>
              <a:avLst/>
              <a:gdLst/>
              <a:ahLst/>
              <a:cxnLst/>
              <a:rect l="l" t="t" r="r" b="b"/>
              <a:pathLst>
                <a:path w="517" h="622" extrusionOk="0">
                  <a:moveTo>
                    <a:pt x="213" y="1"/>
                  </a:moveTo>
                  <a:lnTo>
                    <a:pt x="91" y="183"/>
                  </a:lnTo>
                  <a:cubicBezTo>
                    <a:pt x="91" y="213"/>
                    <a:pt x="0" y="396"/>
                    <a:pt x="122" y="457"/>
                  </a:cubicBezTo>
                  <a:lnTo>
                    <a:pt x="334" y="609"/>
                  </a:lnTo>
                  <a:cubicBezTo>
                    <a:pt x="343" y="617"/>
                    <a:pt x="352" y="621"/>
                    <a:pt x="361" y="621"/>
                  </a:cubicBezTo>
                  <a:cubicBezTo>
                    <a:pt x="383" y="621"/>
                    <a:pt x="404" y="600"/>
                    <a:pt x="426" y="578"/>
                  </a:cubicBezTo>
                  <a:lnTo>
                    <a:pt x="517" y="457"/>
                  </a:lnTo>
                  <a:cubicBezTo>
                    <a:pt x="334" y="335"/>
                    <a:pt x="243" y="183"/>
                    <a:pt x="213" y="1"/>
                  </a:cubicBezTo>
                  <a:close/>
                </a:path>
              </a:pathLst>
            </a:custGeom>
            <a:solidFill>
              <a:srgbClr val="F95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387;p52"/>
            <p:cNvSpPr/>
            <p:nvPr/>
          </p:nvSpPr>
          <p:spPr>
            <a:xfrm>
              <a:off x="7057554" y="2764793"/>
              <a:ext cx="36018" cy="45049"/>
            </a:xfrm>
            <a:custGeom>
              <a:avLst/>
              <a:gdLst/>
              <a:ahLst/>
              <a:cxnLst/>
              <a:rect l="l" t="t" r="r" b="b"/>
              <a:pathLst>
                <a:path w="670" h="838" extrusionOk="0">
                  <a:moveTo>
                    <a:pt x="341" y="0"/>
                  </a:moveTo>
                  <a:cubicBezTo>
                    <a:pt x="262" y="0"/>
                    <a:pt x="177" y="89"/>
                    <a:pt x="153" y="138"/>
                  </a:cubicBezTo>
                  <a:lnTo>
                    <a:pt x="31" y="351"/>
                  </a:lnTo>
                  <a:lnTo>
                    <a:pt x="1" y="351"/>
                  </a:lnTo>
                  <a:lnTo>
                    <a:pt x="1" y="382"/>
                  </a:lnTo>
                  <a:cubicBezTo>
                    <a:pt x="31" y="564"/>
                    <a:pt x="122" y="716"/>
                    <a:pt x="305" y="838"/>
                  </a:cubicBezTo>
                  <a:lnTo>
                    <a:pt x="396" y="625"/>
                  </a:lnTo>
                  <a:lnTo>
                    <a:pt x="426" y="564"/>
                  </a:lnTo>
                  <a:lnTo>
                    <a:pt x="639" y="260"/>
                  </a:lnTo>
                  <a:cubicBezTo>
                    <a:pt x="670" y="199"/>
                    <a:pt x="670" y="169"/>
                    <a:pt x="639" y="138"/>
                  </a:cubicBezTo>
                  <a:lnTo>
                    <a:pt x="396" y="17"/>
                  </a:lnTo>
                  <a:cubicBezTo>
                    <a:pt x="379" y="5"/>
                    <a:pt x="360" y="0"/>
                    <a:pt x="341" y="0"/>
                  </a:cubicBezTo>
                  <a:close/>
                </a:path>
              </a:pathLst>
            </a:custGeom>
            <a:solidFill>
              <a:srgbClr val="FA7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388;p52"/>
            <p:cNvSpPr/>
            <p:nvPr/>
          </p:nvSpPr>
          <p:spPr>
            <a:xfrm>
              <a:off x="7064113" y="2806510"/>
              <a:ext cx="13117" cy="14783"/>
            </a:xfrm>
            <a:custGeom>
              <a:avLst/>
              <a:gdLst/>
              <a:ahLst/>
              <a:cxnLst/>
              <a:rect l="l" t="t" r="r" b="b"/>
              <a:pathLst>
                <a:path w="244" h="275" extrusionOk="0">
                  <a:moveTo>
                    <a:pt x="122" y="1"/>
                  </a:moveTo>
                  <a:lnTo>
                    <a:pt x="0" y="214"/>
                  </a:lnTo>
                  <a:lnTo>
                    <a:pt x="122" y="274"/>
                  </a:lnTo>
                  <a:lnTo>
                    <a:pt x="244" y="92"/>
                  </a:lnTo>
                  <a:cubicBezTo>
                    <a:pt x="183" y="62"/>
                    <a:pt x="152" y="31"/>
                    <a:pt x="122" y="1"/>
                  </a:cubicBezTo>
                  <a:close/>
                </a:path>
              </a:pathLst>
            </a:custGeom>
            <a:solidFill>
              <a:srgbClr val="E3E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389;p52"/>
            <p:cNvSpPr/>
            <p:nvPr/>
          </p:nvSpPr>
          <p:spPr>
            <a:xfrm>
              <a:off x="7070618" y="2772212"/>
              <a:ext cx="27846" cy="39243"/>
            </a:xfrm>
            <a:custGeom>
              <a:avLst/>
              <a:gdLst/>
              <a:ahLst/>
              <a:cxnLst/>
              <a:rect l="l" t="t" r="r" b="b"/>
              <a:pathLst>
                <a:path w="518" h="730" extrusionOk="0">
                  <a:moveTo>
                    <a:pt x="366" y="0"/>
                  </a:moveTo>
                  <a:lnTo>
                    <a:pt x="1" y="639"/>
                  </a:lnTo>
                  <a:cubicBezTo>
                    <a:pt x="31" y="669"/>
                    <a:pt x="62" y="700"/>
                    <a:pt x="123" y="730"/>
                  </a:cubicBezTo>
                  <a:lnTo>
                    <a:pt x="518" y="92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F1F3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390;p52"/>
            <p:cNvSpPr/>
            <p:nvPr/>
          </p:nvSpPr>
          <p:spPr>
            <a:xfrm>
              <a:off x="6711134" y="2399665"/>
              <a:ext cx="297440" cy="267175"/>
            </a:xfrm>
            <a:custGeom>
              <a:avLst/>
              <a:gdLst/>
              <a:ahLst/>
              <a:cxnLst/>
              <a:rect l="l" t="t" r="r" b="b"/>
              <a:pathLst>
                <a:path w="5533" h="4970" extrusionOk="0">
                  <a:moveTo>
                    <a:pt x="882" y="0"/>
                  </a:moveTo>
                  <a:cubicBezTo>
                    <a:pt x="366" y="1581"/>
                    <a:pt x="1" y="2918"/>
                    <a:pt x="1" y="3374"/>
                  </a:cubicBezTo>
                  <a:cubicBezTo>
                    <a:pt x="38" y="4262"/>
                    <a:pt x="1223" y="4970"/>
                    <a:pt x="2523" y="4970"/>
                  </a:cubicBezTo>
                  <a:cubicBezTo>
                    <a:pt x="3358" y="4970"/>
                    <a:pt x="4240" y="4677"/>
                    <a:pt x="4895" y="3952"/>
                  </a:cubicBezTo>
                  <a:cubicBezTo>
                    <a:pt x="5168" y="3648"/>
                    <a:pt x="5381" y="3131"/>
                    <a:pt x="5533" y="2493"/>
                  </a:cubicBezTo>
                  <a:cubicBezTo>
                    <a:pt x="3800" y="1946"/>
                    <a:pt x="2189" y="1125"/>
                    <a:pt x="882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391;p52"/>
            <p:cNvSpPr/>
            <p:nvPr/>
          </p:nvSpPr>
          <p:spPr>
            <a:xfrm>
              <a:off x="6758549" y="1786817"/>
              <a:ext cx="294161" cy="746853"/>
            </a:xfrm>
            <a:custGeom>
              <a:avLst/>
              <a:gdLst/>
              <a:ahLst/>
              <a:cxnLst/>
              <a:rect l="l" t="t" r="r" b="b"/>
              <a:pathLst>
                <a:path w="5472" h="13893" extrusionOk="0">
                  <a:moveTo>
                    <a:pt x="1500" y="1"/>
                  </a:moveTo>
                  <a:cubicBezTo>
                    <a:pt x="1487" y="1"/>
                    <a:pt x="1483" y="29"/>
                    <a:pt x="1490" y="93"/>
                  </a:cubicBezTo>
                  <a:cubicBezTo>
                    <a:pt x="1490" y="93"/>
                    <a:pt x="1277" y="2616"/>
                    <a:pt x="2766" y="3710"/>
                  </a:cubicBezTo>
                  <a:cubicBezTo>
                    <a:pt x="2766" y="3710"/>
                    <a:pt x="1095" y="8118"/>
                    <a:pt x="0" y="11400"/>
                  </a:cubicBezTo>
                  <a:cubicBezTo>
                    <a:pt x="1307" y="12525"/>
                    <a:pt x="2918" y="13346"/>
                    <a:pt x="4651" y="13893"/>
                  </a:cubicBezTo>
                  <a:cubicBezTo>
                    <a:pt x="5472" y="10580"/>
                    <a:pt x="5046" y="3832"/>
                    <a:pt x="5046" y="3832"/>
                  </a:cubicBezTo>
                  <a:cubicBezTo>
                    <a:pt x="5046" y="3832"/>
                    <a:pt x="4621" y="1400"/>
                    <a:pt x="3891" y="1279"/>
                  </a:cubicBezTo>
                  <a:cubicBezTo>
                    <a:pt x="3833" y="1269"/>
                    <a:pt x="3781" y="1264"/>
                    <a:pt x="3734" y="1264"/>
                  </a:cubicBezTo>
                  <a:cubicBezTo>
                    <a:pt x="3199" y="1264"/>
                    <a:pt x="3405" y="1856"/>
                    <a:pt x="3405" y="1856"/>
                  </a:cubicBezTo>
                  <a:cubicBezTo>
                    <a:pt x="3405" y="1856"/>
                    <a:pt x="2626" y="326"/>
                    <a:pt x="2319" y="326"/>
                  </a:cubicBezTo>
                  <a:cubicBezTo>
                    <a:pt x="2305" y="326"/>
                    <a:pt x="2292" y="330"/>
                    <a:pt x="2280" y="336"/>
                  </a:cubicBezTo>
                  <a:cubicBezTo>
                    <a:pt x="2007" y="488"/>
                    <a:pt x="2189" y="1613"/>
                    <a:pt x="2189" y="1613"/>
                  </a:cubicBezTo>
                  <a:cubicBezTo>
                    <a:pt x="2189" y="1613"/>
                    <a:pt x="1596" y="1"/>
                    <a:pt x="150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392;p52"/>
            <p:cNvSpPr/>
            <p:nvPr/>
          </p:nvSpPr>
          <p:spPr>
            <a:xfrm>
              <a:off x="7724268" y="2412728"/>
              <a:ext cx="268035" cy="222287"/>
            </a:xfrm>
            <a:custGeom>
              <a:avLst/>
              <a:gdLst/>
              <a:ahLst/>
              <a:cxnLst/>
              <a:rect l="l" t="t" r="r" b="b"/>
              <a:pathLst>
                <a:path w="4986" h="4135" extrusionOk="0">
                  <a:moveTo>
                    <a:pt x="3587" y="0"/>
                  </a:moveTo>
                  <a:cubicBezTo>
                    <a:pt x="2584" y="973"/>
                    <a:pt x="0" y="2402"/>
                    <a:pt x="0" y="2402"/>
                  </a:cubicBezTo>
                  <a:cubicBezTo>
                    <a:pt x="0" y="2402"/>
                    <a:pt x="0" y="3101"/>
                    <a:pt x="183" y="4134"/>
                  </a:cubicBezTo>
                  <a:cubicBezTo>
                    <a:pt x="1824" y="3678"/>
                    <a:pt x="3374" y="2888"/>
                    <a:pt x="4985" y="2645"/>
                  </a:cubicBezTo>
                  <a:cubicBezTo>
                    <a:pt x="4468" y="1247"/>
                    <a:pt x="3587" y="0"/>
                    <a:pt x="358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393;p52"/>
            <p:cNvSpPr/>
            <p:nvPr/>
          </p:nvSpPr>
          <p:spPr>
            <a:xfrm>
              <a:off x="7268342" y="2710121"/>
              <a:ext cx="764808" cy="162831"/>
            </a:xfrm>
            <a:custGeom>
              <a:avLst/>
              <a:gdLst/>
              <a:ahLst/>
              <a:cxnLst/>
              <a:rect l="l" t="t" r="r" b="b"/>
              <a:pathLst>
                <a:path w="14227" h="3029" extrusionOk="0">
                  <a:moveTo>
                    <a:pt x="1" y="2645"/>
                  </a:moveTo>
                  <a:cubicBezTo>
                    <a:pt x="4" y="2645"/>
                    <a:pt x="7" y="2645"/>
                    <a:pt x="10" y="2646"/>
                  </a:cubicBezTo>
                  <a:lnTo>
                    <a:pt x="10" y="2646"/>
                  </a:lnTo>
                  <a:cubicBezTo>
                    <a:pt x="7" y="2645"/>
                    <a:pt x="4" y="2645"/>
                    <a:pt x="1" y="2645"/>
                  </a:cubicBezTo>
                  <a:close/>
                  <a:moveTo>
                    <a:pt x="14196" y="0"/>
                  </a:moveTo>
                  <a:cubicBezTo>
                    <a:pt x="10818" y="1948"/>
                    <a:pt x="6781" y="2776"/>
                    <a:pt x="2781" y="2776"/>
                  </a:cubicBezTo>
                  <a:cubicBezTo>
                    <a:pt x="1852" y="2776"/>
                    <a:pt x="926" y="2731"/>
                    <a:pt x="10" y="2646"/>
                  </a:cubicBezTo>
                  <a:lnTo>
                    <a:pt x="10" y="2646"/>
                  </a:lnTo>
                  <a:cubicBezTo>
                    <a:pt x="37" y="2651"/>
                    <a:pt x="65" y="2678"/>
                    <a:pt x="92" y="2706"/>
                  </a:cubicBezTo>
                  <a:cubicBezTo>
                    <a:pt x="484" y="2883"/>
                    <a:pt x="2545" y="3028"/>
                    <a:pt x="4958" y="3028"/>
                  </a:cubicBezTo>
                  <a:cubicBezTo>
                    <a:pt x="8343" y="3028"/>
                    <a:pt x="12422" y="2742"/>
                    <a:pt x="13557" y="1855"/>
                  </a:cubicBezTo>
                  <a:cubicBezTo>
                    <a:pt x="14074" y="1459"/>
                    <a:pt x="14226" y="791"/>
                    <a:pt x="14196" y="0"/>
                  </a:cubicBezTo>
                  <a:close/>
                </a:path>
              </a:pathLst>
            </a:custGeom>
            <a:solidFill>
              <a:srgbClr val="F4B2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394;p52"/>
            <p:cNvSpPr/>
            <p:nvPr/>
          </p:nvSpPr>
          <p:spPr>
            <a:xfrm>
              <a:off x="7213293" y="2554866"/>
              <a:ext cx="818189" cy="304375"/>
            </a:xfrm>
            <a:custGeom>
              <a:avLst/>
              <a:gdLst/>
              <a:ahLst/>
              <a:cxnLst/>
              <a:rect l="l" t="t" r="r" b="b"/>
              <a:pathLst>
                <a:path w="15220" h="5662" extrusionOk="0">
                  <a:moveTo>
                    <a:pt x="14490" y="1"/>
                  </a:moveTo>
                  <a:cubicBezTo>
                    <a:pt x="12879" y="244"/>
                    <a:pt x="11299" y="1034"/>
                    <a:pt x="9688" y="1521"/>
                  </a:cubicBezTo>
                  <a:cubicBezTo>
                    <a:pt x="9688" y="1551"/>
                    <a:pt x="9688" y="1612"/>
                    <a:pt x="9688" y="1673"/>
                  </a:cubicBezTo>
                  <a:cubicBezTo>
                    <a:pt x="9701" y="2084"/>
                    <a:pt x="8573" y="2200"/>
                    <a:pt x="7297" y="2200"/>
                  </a:cubicBezTo>
                  <a:cubicBezTo>
                    <a:pt x="5651" y="2200"/>
                    <a:pt x="3760" y="2007"/>
                    <a:pt x="3760" y="2007"/>
                  </a:cubicBezTo>
                  <a:cubicBezTo>
                    <a:pt x="3760" y="2007"/>
                    <a:pt x="3396" y="1399"/>
                    <a:pt x="2514" y="1004"/>
                  </a:cubicBezTo>
                  <a:cubicBezTo>
                    <a:pt x="2420" y="965"/>
                    <a:pt x="2344" y="947"/>
                    <a:pt x="2283" y="947"/>
                  </a:cubicBezTo>
                  <a:cubicBezTo>
                    <a:pt x="1775" y="947"/>
                    <a:pt x="2332" y="2159"/>
                    <a:pt x="2332" y="2159"/>
                  </a:cubicBezTo>
                  <a:cubicBezTo>
                    <a:pt x="2332" y="2159"/>
                    <a:pt x="2314" y="2159"/>
                    <a:pt x="2282" y="2159"/>
                  </a:cubicBezTo>
                  <a:cubicBezTo>
                    <a:pt x="1941" y="2159"/>
                    <a:pt x="1" y="2184"/>
                    <a:pt x="417" y="2767"/>
                  </a:cubicBezTo>
                  <a:cubicBezTo>
                    <a:pt x="805" y="3350"/>
                    <a:pt x="1574" y="3375"/>
                    <a:pt x="1705" y="3375"/>
                  </a:cubicBezTo>
                  <a:cubicBezTo>
                    <a:pt x="1717" y="3375"/>
                    <a:pt x="1724" y="3375"/>
                    <a:pt x="1724" y="3375"/>
                  </a:cubicBezTo>
                  <a:lnTo>
                    <a:pt x="1724" y="3375"/>
                  </a:lnTo>
                  <a:cubicBezTo>
                    <a:pt x="1724" y="3375"/>
                    <a:pt x="143" y="3800"/>
                    <a:pt x="508" y="4195"/>
                  </a:cubicBezTo>
                  <a:cubicBezTo>
                    <a:pt x="903" y="4560"/>
                    <a:pt x="1663" y="4743"/>
                    <a:pt x="1663" y="4743"/>
                  </a:cubicBezTo>
                  <a:cubicBezTo>
                    <a:pt x="1663" y="4743"/>
                    <a:pt x="265" y="5107"/>
                    <a:pt x="1025" y="5533"/>
                  </a:cubicBezTo>
                  <a:cubicBezTo>
                    <a:pt x="1928" y="5617"/>
                    <a:pt x="2840" y="5661"/>
                    <a:pt x="3754" y="5661"/>
                  </a:cubicBezTo>
                  <a:cubicBezTo>
                    <a:pt x="7763" y="5661"/>
                    <a:pt x="11804" y="4819"/>
                    <a:pt x="15220" y="2888"/>
                  </a:cubicBezTo>
                  <a:cubicBezTo>
                    <a:pt x="15159" y="1977"/>
                    <a:pt x="14855" y="913"/>
                    <a:pt x="1449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6" name="Google Shape;1736;p24"/>
          <p:cNvSpPr txBox="1">
            <a:spLocks/>
          </p:cNvSpPr>
          <p:nvPr/>
        </p:nvSpPr>
        <p:spPr>
          <a:xfrm>
            <a:off x="5805054" y="1395356"/>
            <a:ext cx="990600" cy="431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r>
              <a:rPr lang="en-US" sz="2400" dirty="0" smtClean="0">
                <a:solidFill>
                  <a:srgbClr val="C00000"/>
                </a:solidFill>
                <a:latin typeface="LNTH-Elsie" panose="02000000000000000000" pitchFamily="2" charset="0"/>
              </a:rPr>
              <a:t>5400</a:t>
            </a:r>
            <a:endParaRPr lang="en-US" sz="2400" dirty="0">
              <a:solidFill>
                <a:srgbClr val="C00000"/>
              </a:solidFill>
              <a:latin typeface="LNTH-Elsie" panose="02000000000000000000" pitchFamily="2" charset="0"/>
            </a:endParaRPr>
          </a:p>
        </p:txBody>
      </p:sp>
      <p:sp>
        <p:nvSpPr>
          <p:cNvPr id="167" name="Google Shape;1736;p24"/>
          <p:cNvSpPr txBox="1">
            <a:spLocks/>
          </p:cNvSpPr>
          <p:nvPr/>
        </p:nvSpPr>
        <p:spPr>
          <a:xfrm>
            <a:off x="6082145" y="1737707"/>
            <a:ext cx="990600" cy="431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r>
              <a:rPr lang="en-US" sz="2400" dirty="0" smtClean="0">
                <a:solidFill>
                  <a:srgbClr val="C00000"/>
                </a:solidFill>
                <a:latin typeface="LNTH-Elsie" panose="02000000000000000000" pitchFamily="2" charset="0"/>
              </a:rPr>
              <a:t>3210</a:t>
            </a:r>
            <a:endParaRPr lang="en-US" sz="2400" dirty="0">
              <a:solidFill>
                <a:srgbClr val="C00000"/>
              </a:solidFill>
              <a:latin typeface="LNTH-Elsie" panose="02000000000000000000" pitchFamily="2" charset="0"/>
            </a:endParaRPr>
          </a:p>
        </p:txBody>
      </p:sp>
      <p:sp>
        <p:nvSpPr>
          <p:cNvPr id="168" name="Google Shape;1736;p24"/>
          <p:cNvSpPr txBox="1">
            <a:spLocks/>
          </p:cNvSpPr>
          <p:nvPr/>
        </p:nvSpPr>
        <p:spPr>
          <a:xfrm>
            <a:off x="6844144" y="2109760"/>
            <a:ext cx="990600" cy="431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r>
              <a:rPr lang="en-US" sz="2400" dirty="0" smtClean="0">
                <a:solidFill>
                  <a:srgbClr val="C00000"/>
                </a:solidFill>
                <a:latin typeface="LNTH-Elsie" panose="02000000000000000000" pitchFamily="2" charset="0"/>
              </a:rPr>
              <a:t>2004</a:t>
            </a:r>
            <a:endParaRPr lang="en-US" sz="2400" dirty="0">
              <a:solidFill>
                <a:srgbClr val="C00000"/>
              </a:solidFill>
              <a:latin typeface="LNTH-Elsie" panose="02000000000000000000" pitchFamily="2" charset="0"/>
            </a:endParaRPr>
          </a:p>
        </p:txBody>
      </p:sp>
      <p:grpSp>
        <p:nvGrpSpPr>
          <p:cNvPr id="173" name="Group 172"/>
          <p:cNvGrpSpPr/>
          <p:nvPr/>
        </p:nvGrpSpPr>
        <p:grpSpPr>
          <a:xfrm>
            <a:off x="2056285" y="306086"/>
            <a:ext cx="735175" cy="679095"/>
            <a:chOff x="6010520" y="2783560"/>
            <a:chExt cx="1039301" cy="1041244"/>
          </a:xfrm>
        </p:grpSpPr>
        <p:grpSp>
          <p:nvGrpSpPr>
            <p:cNvPr id="174" name="Google Shape;2141;p28"/>
            <p:cNvGrpSpPr/>
            <p:nvPr/>
          </p:nvGrpSpPr>
          <p:grpSpPr>
            <a:xfrm>
              <a:off x="6529424" y="2783560"/>
              <a:ext cx="520397" cy="1041244"/>
              <a:chOff x="2704100" y="1338750"/>
              <a:chExt cx="723075" cy="1446775"/>
            </a:xfrm>
          </p:grpSpPr>
          <p:sp>
            <p:nvSpPr>
              <p:cNvPr id="184" name="Google Shape;2142;p28"/>
              <p:cNvSpPr/>
              <p:nvPr/>
            </p:nvSpPr>
            <p:spPr>
              <a:xfrm>
                <a:off x="2704100" y="1338750"/>
                <a:ext cx="723075" cy="1446775"/>
              </a:xfrm>
              <a:custGeom>
                <a:avLst/>
                <a:gdLst/>
                <a:ahLst/>
                <a:cxnLst/>
                <a:rect l="l" t="t" r="r" b="b"/>
                <a:pathLst>
                  <a:path w="28923" h="57871" extrusionOk="0">
                    <a:moveTo>
                      <a:pt x="1" y="0"/>
                    </a:moveTo>
                    <a:lnTo>
                      <a:pt x="1" y="57870"/>
                    </a:lnTo>
                    <a:cubicBezTo>
                      <a:pt x="15966" y="57870"/>
                      <a:pt x="28923" y="44913"/>
                      <a:pt x="28923" y="28948"/>
                    </a:cubicBezTo>
                    <a:cubicBezTo>
                      <a:pt x="28923" y="12958"/>
                      <a:pt x="15966" y="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2143;p28"/>
              <p:cNvSpPr/>
              <p:nvPr/>
            </p:nvSpPr>
            <p:spPr>
              <a:xfrm>
                <a:off x="2704100" y="1694150"/>
                <a:ext cx="593400" cy="925675"/>
              </a:xfrm>
              <a:custGeom>
                <a:avLst/>
                <a:gdLst/>
                <a:ahLst/>
                <a:cxnLst/>
                <a:rect l="l" t="t" r="r" b="b"/>
                <a:pathLst>
                  <a:path w="23736" h="37027" extrusionOk="0">
                    <a:moveTo>
                      <a:pt x="8299" y="0"/>
                    </a:moveTo>
                    <a:cubicBezTo>
                      <a:pt x="5066" y="0"/>
                      <a:pt x="2334" y="1198"/>
                      <a:pt x="1" y="1198"/>
                    </a:cubicBezTo>
                    <a:lnTo>
                      <a:pt x="1" y="36937"/>
                    </a:lnTo>
                    <a:cubicBezTo>
                      <a:pt x="540" y="36952"/>
                      <a:pt x="1250" y="37026"/>
                      <a:pt x="2065" y="37026"/>
                    </a:cubicBezTo>
                    <a:cubicBezTo>
                      <a:pt x="2651" y="37026"/>
                      <a:pt x="3290" y="36988"/>
                      <a:pt x="3961" y="36862"/>
                    </a:cubicBezTo>
                    <a:cubicBezTo>
                      <a:pt x="8948" y="35960"/>
                      <a:pt x="12858" y="32977"/>
                      <a:pt x="15615" y="27815"/>
                    </a:cubicBezTo>
                    <a:cubicBezTo>
                      <a:pt x="23735" y="12652"/>
                      <a:pt x="18146" y="3078"/>
                      <a:pt x="12858" y="897"/>
                    </a:cubicBezTo>
                    <a:cubicBezTo>
                      <a:pt x="11236" y="232"/>
                      <a:pt x="9719" y="0"/>
                      <a:pt x="8299" y="0"/>
                    </a:cubicBezTo>
                    <a:close/>
                  </a:path>
                </a:pathLst>
              </a:custGeom>
              <a:solidFill>
                <a:srgbClr val="F063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2144;p28"/>
              <p:cNvSpPr/>
              <p:nvPr/>
            </p:nvSpPr>
            <p:spPr>
              <a:xfrm>
                <a:off x="2704100" y="1739750"/>
                <a:ext cx="191125" cy="62675"/>
              </a:xfrm>
              <a:custGeom>
                <a:avLst/>
                <a:gdLst/>
                <a:ahLst/>
                <a:cxnLst/>
                <a:rect l="l" t="t" r="r" b="b"/>
                <a:pathLst>
                  <a:path w="7645" h="2507" extrusionOk="0">
                    <a:moveTo>
                      <a:pt x="1" y="0"/>
                    </a:moveTo>
                    <a:lnTo>
                      <a:pt x="1" y="2507"/>
                    </a:lnTo>
                    <a:lnTo>
                      <a:pt x="176" y="2507"/>
                    </a:lnTo>
                    <a:cubicBezTo>
                      <a:pt x="4763" y="2432"/>
                      <a:pt x="7645" y="51"/>
                      <a:pt x="176" y="0"/>
                    </a:cubicBezTo>
                    <a:close/>
                  </a:path>
                </a:pathLst>
              </a:custGeom>
              <a:solidFill>
                <a:srgbClr val="D93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2145;p28"/>
              <p:cNvSpPr/>
              <p:nvPr/>
            </p:nvSpPr>
            <p:spPr>
              <a:xfrm>
                <a:off x="2704100" y="1601725"/>
                <a:ext cx="71050" cy="174400"/>
              </a:xfrm>
              <a:custGeom>
                <a:avLst/>
                <a:gdLst/>
                <a:ahLst/>
                <a:cxnLst/>
                <a:rect l="l" t="t" r="r" b="b"/>
                <a:pathLst>
                  <a:path w="2842" h="6976" extrusionOk="0">
                    <a:moveTo>
                      <a:pt x="1342" y="0"/>
                    </a:moveTo>
                    <a:cubicBezTo>
                      <a:pt x="1089" y="0"/>
                      <a:pt x="858" y="85"/>
                      <a:pt x="727" y="283"/>
                    </a:cubicBezTo>
                    <a:cubicBezTo>
                      <a:pt x="477" y="659"/>
                      <a:pt x="226" y="1211"/>
                      <a:pt x="1" y="1887"/>
                    </a:cubicBezTo>
                    <a:lnTo>
                      <a:pt x="1" y="6975"/>
                    </a:lnTo>
                    <a:cubicBezTo>
                      <a:pt x="176" y="6900"/>
                      <a:pt x="352" y="6624"/>
                      <a:pt x="326" y="6048"/>
                    </a:cubicBezTo>
                    <a:cubicBezTo>
                      <a:pt x="301" y="5196"/>
                      <a:pt x="377" y="3742"/>
                      <a:pt x="2331" y="1236"/>
                    </a:cubicBezTo>
                    <a:cubicBezTo>
                      <a:pt x="2842" y="598"/>
                      <a:pt x="2014" y="0"/>
                      <a:pt x="1342" y="0"/>
                    </a:cubicBezTo>
                    <a:close/>
                  </a:path>
                </a:pathLst>
              </a:custGeom>
              <a:solidFill>
                <a:srgbClr val="6A87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2146;p28"/>
              <p:cNvSpPr/>
              <p:nvPr/>
            </p:nvSpPr>
            <p:spPr>
              <a:xfrm>
                <a:off x="2704100" y="1595000"/>
                <a:ext cx="39500" cy="75850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3034" extrusionOk="0">
                    <a:moveTo>
                      <a:pt x="1" y="1"/>
                    </a:moveTo>
                    <a:lnTo>
                      <a:pt x="1" y="3034"/>
                    </a:lnTo>
                    <a:cubicBezTo>
                      <a:pt x="502" y="2833"/>
                      <a:pt x="1028" y="2557"/>
                      <a:pt x="1580" y="2206"/>
                    </a:cubicBezTo>
                    <a:cubicBezTo>
                      <a:pt x="1128" y="1354"/>
                      <a:pt x="602" y="628"/>
                      <a:pt x="1" y="1"/>
                    </a:cubicBezTo>
                    <a:close/>
                  </a:path>
                </a:pathLst>
              </a:custGeom>
              <a:solidFill>
                <a:srgbClr val="6A87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2147;p28"/>
              <p:cNvSpPr/>
              <p:nvPr/>
            </p:nvSpPr>
            <p:spPr>
              <a:xfrm>
                <a:off x="2704100" y="1539875"/>
                <a:ext cx="39500" cy="110300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4412" extrusionOk="0">
                    <a:moveTo>
                      <a:pt x="1" y="0"/>
                    </a:moveTo>
                    <a:lnTo>
                      <a:pt x="1" y="3484"/>
                    </a:lnTo>
                    <a:cubicBezTo>
                      <a:pt x="502" y="3785"/>
                      <a:pt x="1028" y="4086"/>
                      <a:pt x="1580" y="4411"/>
                    </a:cubicBezTo>
                    <a:cubicBezTo>
                      <a:pt x="1304" y="2457"/>
                      <a:pt x="753" y="1028"/>
                      <a:pt x="1" y="0"/>
                    </a:cubicBezTo>
                    <a:close/>
                  </a:path>
                </a:pathLst>
              </a:custGeom>
              <a:solidFill>
                <a:srgbClr val="8AAB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2148;p28"/>
              <p:cNvSpPr/>
              <p:nvPr/>
            </p:nvSpPr>
            <p:spPr>
              <a:xfrm>
                <a:off x="2704100" y="2107550"/>
                <a:ext cx="487500" cy="512275"/>
              </a:xfrm>
              <a:custGeom>
                <a:avLst/>
                <a:gdLst/>
                <a:ahLst/>
                <a:cxnLst/>
                <a:rect l="l" t="t" r="r" b="b"/>
                <a:pathLst>
                  <a:path w="19500" h="20491" extrusionOk="0">
                    <a:moveTo>
                      <a:pt x="19499" y="0"/>
                    </a:moveTo>
                    <a:lnTo>
                      <a:pt x="19499" y="0"/>
                    </a:lnTo>
                    <a:cubicBezTo>
                      <a:pt x="16216" y="8020"/>
                      <a:pt x="8121" y="13259"/>
                      <a:pt x="1" y="14637"/>
                    </a:cubicBezTo>
                    <a:lnTo>
                      <a:pt x="1" y="20401"/>
                    </a:lnTo>
                    <a:cubicBezTo>
                      <a:pt x="540" y="20416"/>
                      <a:pt x="1250" y="20490"/>
                      <a:pt x="2065" y="20490"/>
                    </a:cubicBezTo>
                    <a:cubicBezTo>
                      <a:pt x="2651" y="20490"/>
                      <a:pt x="3290" y="20452"/>
                      <a:pt x="3961" y="20326"/>
                    </a:cubicBezTo>
                    <a:cubicBezTo>
                      <a:pt x="8948" y="19424"/>
                      <a:pt x="12858" y="16441"/>
                      <a:pt x="15615" y="11279"/>
                    </a:cubicBezTo>
                    <a:cubicBezTo>
                      <a:pt x="17845" y="7093"/>
                      <a:pt x="19048" y="3309"/>
                      <a:pt x="19499" y="0"/>
                    </a:cubicBezTo>
                    <a:close/>
                  </a:path>
                </a:pathLst>
              </a:custGeom>
              <a:solidFill>
                <a:srgbClr val="D93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5" name="Google Shape;2169;p28"/>
            <p:cNvGrpSpPr/>
            <p:nvPr/>
          </p:nvGrpSpPr>
          <p:grpSpPr>
            <a:xfrm>
              <a:off x="6010520" y="2783560"/>
              <a:ext cx="520865" cy="1041244"/>
              <a:chOff x="1798075" y="1338750"/>
              <a:chExt cx="723725" cy="1446775"/>
            </a:xfrm>
          </p:grpSpPr>
          <p:sp>
            <p:nvSpPr>
              <p:cNvPr id="176" name="Google Shape;2170;p28"/>
              <p:cNvSpPr/>
              <p:nvPr/>
            </p:nvSpPr>
            <p:spPr>
              <a:xfrm>
                <a:off x="1798075" y="1338750"/>
                <a:ext cx="723725" cy="1446775"/>
              </a:xfrm>
              <a:custGeom>
                <a:avLst/>
                <a:gdLst/>
                <a:ahLst/>
                <a:cxnLst/>
                <a:rect l="l" t="t" r="r" b="b"/>
                <a:pathLst>
                  <a:path w="28949" h="57871" extrusionOk="0">
                    <a:moveTo>
                      <a:pt x="28948" y="0"/>
                    </a:moveTo>
                    <a:cubicBezTo>
                      <a:pt x="12958" y="0"/>
                      <a:pt x="1" y="12958"/>
                      <a:pt x="1" y="28948"/>
                    </a:cubicBezTo>
                    <a:cubicBezTo>
                      <a:pt x="1" y="44913"/>
                      <a:pt x="12958" y="57870"/>
                      <a:pt x="28948" y="57870"/>
                    </a:cubicBezTo>
                    <a:lnTo>
                      <a:pt x="2894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2171;p28"/>
              <p:cNvSpPr/>
              <p:nvPr/>
            </p:nvSpPr>
            <p:spPr>
              <a:xfrm>
                <a:off x="1928425" y="1694150"/>
                <a:ext cx="593375" cy="925950"/>
              </a:xfrm>
              <a:custGeom>
                <a:avLst/>
                <a:gdLst/>
                <a:ahLst/>
                <a:cxnLst/>
                <a:rect l="l" t="t" r="r" b="b"/>
                <a:pathLst>
                  <a:path w="23735" h="37038" extrusionOk="0">
                    <a:moveTo>
                      <a:pt x="15436" y="0"/>
                    </a:moveTo>
                    <a:cubicBezTo>
                      <a:pt x="14016" y="0"/>
                      <a:pt x="12499" y="232"/>
                      <a:pt x="10877" y="897"/>
                    </a:cubicBezTo>
                    <a:cubicBezTo>
                      <a:pt x="5564" y="3078"/>
                      <a:pt x="0" y="12652"/>
                      <a:pt x="8120" y="27815"/>
                    </a:cubicBezTo>
                    <a:cubicBezTo>
                      <a:pt x="10752" y="32727"/>
                      <a:pt x="15539" y="36561"/>
                      <a:pt x="19073" y="36912"/>
                    </a:cubicBezTo>
                    <a:cubicBezTo>
                      <a:pt x="19968" y="37007"/>
                      <a:pt x="20686" y="37037"/>
                      <a:pt x="21276" y="37037"/>
                    </a:cubicBezTo>
                    <a:cubicBezTo>
                      <a:pt x="22256" y="37037"/>
                      <a:pt x="22883" y="36953"/>
                      <a:pt x="23384" y="36937"/>
                    </a:cubicBezTo>
                    <a:lnTo>
                      <a:pt x="23734" y="36937"/>
                    </a:lnTo>
                    <a:lnTo>
                      <a:pt x="23734" y="1198"/>
                    </a:lnTo>
                    <a:cubicBezTo>
                      <a:pt x="21401" y="1198"/>
                      <a:pt x="18669" y="0"/>
                      <a:pt x="15436" y="0"/>
                    </a:cubicBezTo>
                    <a:close/>
                  </a:path>
                </a:pathLst>
              </a:custGeom>
              <a:solidFill>
                <a:srgbClr val="F063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2172;p28"/>
              <p:cNvSpPr/>
              <p:nvPr/>
            </p:nvSpPr>
            <p:spPr>
              <a:xfrm>
                <a:off x="2356125" y="1739750"/>
                <a:ext cx="165675" cy="62700"/>
              </a:xfrm>
              <a:custGeom>
                <a:avLst/>
                <a:gdLst/>
                <a:ahLst/>
                <a:cxnLst/>
                <a:rect l="l" t="t" r="r" b="b"/>
                <a:pathLst>
                  <a:path w="6627" h="2508" extrusionOk="0">
                    <a:moveTo>
                      <a:pt x="6626" y="0"/>
                    </a:moveTo>
                    <a:cubicBezTo>
                      <a:pt x="0" y="25"/>
                      <a:pt x="623" y="2507"/>
                      <a:pt x="6452" y="2507"/>
                    </a:cubicBezTo>
                    <a:cubicBezTo>
                      <a:pt x="6509" y="2507"/>
                      <a:pt x="6568" y="2507"/>
                      <a:pt x="6626" y="2507"/>
                    </a:cubicBezTo>
                    <a:lnTo>
                      <a:pt x="6626" y="0"/>
                    </a:lnTo>
                    <a:close/>
                  </a:path>
                </a:pathLst>
              </a:custGeom>
              <a:solidFill>
                <a:srgbClr val="D93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2173;p28"/>
              <p:cNvSpPr/>
              <p:nvPr/>
            </p:nvSpPr>
            <p:spPr>
              <a:xfrm>
                <a:off x="2045525" y="1731975"/>
                <a:ext cx="246950" cy="223400"/>
              </a:xfrm>
              <a:custGeom>
                <a:avLst/>
                <a:gdLst/>
                <a:ahLst/>
                <a:cxnLst/>
                <a:rect l="l" t="t" r="r" b="b"/>
                <a:pathLst>
                  <a:path w="9878" h="8936" extrusionOk="0">
                    <a:moveTo>
                      <a:pt x="7855" y="1"/>
                    </a:moveTo>
                    <a:cubicBezTo>
                      <a:pt x="5146" y="1"/>
                      <a:pt x="1" y="6931"/>
                      <a:pt x="1958" y="8733"/>
                    </a:cubicBezTo>
                    <a:cubicBezTo>
                      <a:pt x="2112" y="8872"/>
                      <a:pt x="2285" y="8935"/>
                      <a:pt x="2472" y="8935"/>
                    </a:cubicBezTo>
                    <a:cubicBezTo>
                      <a:pt x="3564" y="8935"/>
                      <a:pt x="5161" y="6795"/>
                      <a:pt x="6594" y="5149"/>
                    </a:cubicBezTo>
                    <a:cubicBezTo>
                      <a:pt x="8399" y="3043"/>
                      <a:pt x="9877" y="1489"/>
                      <a:pt x="8750" y="362"/>
                    </a:cubicBezTo>
                    <a:cubicBezTo>
                      <a:pt x="8504" y="113"/>
                      <a:pt x="8199" y="1"/>
                      <a:pt x="7855" y="1"/>
                    </a:cubicBezTo>
                    <a:close/>
                  </a:path>
                </a:pathLst>
              </a:custGeom>
              <a:solidFill>
                <a:srgbClr val="FA7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2174;p28"/>
              <p:cNvSpPr/>
              <p:nvPr/>
            </p:nvSpPr>
            <p:spPr>
              <a:xfrm>
                <a:off x="2500475" y="1648900"/>
                <a:ext cx="21325" cy="127700"/>
              </a:xfrm>
              <a:custGeom>
                <a:avLst/>
                <a:gdLst/>
                <a:ahLst/>
                <a:cxnLst/>
                <a:rect l="l" t="t" r="r" b="b"/>
                <a:pathLst>
                  <a:path w="853" h="5108" extrusionOk="0">
                    <a:moveTo>
                      <a:pt x="852" y="0"/>
                    </a:moveTo>
                    <a:cubicBezTo>
                      <a:pt x="351" y="1479"/>
                      <a:pt x="0" y="3409"/>
                      <a:pt x="126" y="4411"/>
                    </a:cubicBezTo>
                    <a:cubicBezTo>
                      <a:pt x="191" y="4826"/>
                      <a:pt x="484" y="5107"/>
                      <a:pt x="741" y="5107"/>
                    </a:cubicBezTo>
                    <a:cubicBezTo>
                      <a:pt x="779" y="5107"/>
                      <a:pt x="817" y="5101"/>
                      <a:pt x="852" y="5088"/>
                    </a:cubicBezTo>
                    <a:lnTo>
                      <a:pt x="852" y="0"/>
                    </a:lnTo>
                    <a:close/>
                  </a:path>
                </a:pathLst>
              </a:custGeom>
              <a:solidFill>
                <a:srgbClr val="6A87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2175;p28"/>
              <p:cNvSpPr/>
              <p:nvPr/>
            </p:nvSpPr>
            <p:spPr>
              <a:xfrm>
                <a:off x="2183425" y="1486000"/>
                <a:ext cx="338375" cy="201825"/>
              </a:xfrm>
              <a:custGeom>
                <a:avLst/>
                <a:gdLst/>
                <a:ahLst/>
                <a:cxnLst/>
                <a:rect l="l" t="t" r="r" b="b"/>
                <a:pathLst>
                  <a:path w="13535" h="80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15" y="1970"/>
                      <a:pt x="4700" y="8073"/>
                      <a:pt x="10307" y="8073"/>
                    </a:cubicBezTo>
                    <a:cubicBezTo>
                      <a:pt x="11336" y="8073"/>
                      <a:pt x="12416" y="7867"/>
                      <a:pt x="13534" y="7394"/>
                    </a:cubicBezTo>
                    <a:lnTo>
                      <a:pt x="13534" y="4361"/>
                    </a:lnTo>
                    <a:cubicBezTo>
                      <a:pt x="10251" y="1003"/>
                      <a:pt x="4762" y="677"/>
                      <a:pt x="1" y="0"/>
                    </a:cubicBezTo>
                    <a:close/>
                  </a:path>
                </a:pathLst>
              </a:custGeom>
              <a:solidFill>
                <a:srgbClr val="6A87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2176;p28"/>
              <p:cNvSpPr/>
              <p:nvPr/>
            </p:nvSpPr>
            <p:spPr>
              <a:xfrm>
                <a:off x="2183425" y="1476050"/>
                <a:ext cx="338375" cy="150950"/>
              </a:xfrm>
              <a:custGeom>
                <a:avLst/>
                <a:gdLst/>
                <a:ahLst/>
                <a:cxnLst/>
                <a:rect l="l" t="t" r="r" b="b"/>
                <a:pathLst>
                  <a:path w="13535" h="6038" extrusionOk="0">
                    <a:moveTo>
                      <a:pt x="6991" y="0"/>
                    </a:moveTo>
                    <a:cubicBezTo>
                      <a:pt x="4745" y="0"/>
                      <a:pt x="2299" y="352"/>
                      <a:pt x="1" y="398"/>
                    </a:cubicBezTo>
                    <a:cubicBezTo>
                      <a:pt x="6191" y="2127"/>
                      <a:pt x="9650" y="3756"/>
                      <a:pt x="13534" y="6037"/>
                    </a:cubicBezTo>
                    <a:lnTo>
                      <a:pt x="13534" y="2553"/>
                    </a:lnTo>
                    <a:cubicBezTo>
                      <a:pt x="12015" y="491"/>
                      <a:pt x="9642" y="0"/>
                      <a:pt x="6991" y="0"/>
                    </a:cubicBezTo>
                    <a:close/>
                  </a:path>
                </a:pathLst>
              </a:custGeom>
              <a:solidFill>
                <a:srgbClr val="8AAB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2177;p28"/>
              <p:cNvSpPr/>
              <p:nvPr/>
            </p:nvSpPr>
            <p:spPr>
              <a:xfrm>
                <a:off x="2131425" y="2389500"/>
                <a:ext cx="390375" cy="230600"/>
              </a:xfrm>
              <a:custGeom>
                <a:avLst/>
                <a:gdLst/>
                <a:ahLst/>
                <a:cxnLst/>
                <a:rect l="l" t="t" r="r" b="b"/>
                <a:pathLst>
                  <a:path w="15615" h="922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632" y="4913"/>
                      <a:pt x="7419" y="8747"/>
                      <a:pt x="10953" y="9098"/>
                    </a:cubicBezTo>
                    <a:cubicBezTo>
                      <a:pt x="11848" y="9193"/>
                      <a:pt x="12566" y="9223"/>
                      <a:pt x="13156" y="9223"/>
                    </a:cubicBezTo>
                    <a:cubicBezTo>
                      <a:pt x="14136" y="9223"/>
                      <a:pt x="14763" y="9139"/>
                      <a:pt x="15264" y="9123"/>
                    </a:cubicBezTo>
                    <a:lnTo>
                      <a:pt x="15614" y="9123"/>
                    </a:lnTo>
                    <a:lnTo>
                      <a:pt x="15614" y="3359"/>
                    </a:lnTo>
                    <a:cubicBezTo>
                      <a:pt x="14229" y="3588"/>
                      <a:pt x="12842" y="3705"/>
                      <a:pt x="11478" y="3705"/>
                    </a:cubicBezTo>
                    <a:cubicBezTo>
                      <a:pt x="7167" y="3705"/>
                      <a:pt x="3085" y="2533"/>
                      <a:pt x="0" y="1"/>
                    </a:cubicBezTo>
                    <a:close/>
                  </a:path>
                </a:pathLst>
              </a:custGeom>
              <a:solidFill>
                <a:srgbClr val="D93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66" grpId="0"/>
      <p:bldP spid="167" grpId="0"/>
      <p:bldP spid="16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2295;p67"/>
          <p:cNvGrpSpPr/>
          <p:nvPr/>
        </p:nvGrpSpPr>
        <p:grpSpPr>
          <a:xfrm flipH="1">
            <a:off x="2996343" y="253514"/>
            <a:ext cx="2723750" cy="4719283"/>
            <a:chOff x="7097400" y="1901775"/>
            <a:chExt cx="849474" cy="1723511"/>
          </a:xfrm>
        </p:grpSpPr>
        <p:sp>
          <p:nvSpPr>
            <p:cNvPr id="302" name="Google Shape;2296;p67"/>
            <p:cNvSpPr/>
            <p:nvPr/>
          </p:nvSpPr>
          <p:spPr>
            <a:xfrm>
              <a:off x="7851694" y="2950497"/>
              <a:ext cx="95180" cy="347556"/>
            </a:xfrm>
            <a:custGeom>
              <a:avLst/>
              <a:gdLst/>
              <a:ahLst/>
              <a:cxnLst/>
              <a:rect l="l" t="t" r="r" b="b"/>
              <a:pathLst>
                <a:path w="8116" h="29636" extrusionOk="0">
                  <a:moveTo>
                    <a:pt x="152" y="0"/>
                  </a:moveTo>
                  <a:cubicBezTo>
                    <a:pt x="0" y="0"/>
                    <a:pt x="699" y="8936"/>
                    <a:pt x="821" y="9757"/>
                  </a:cubicBezTo>
                  <a:cubicBezTo>
                    <a:pt x="1094" y="11672"/>
                    <a:pt x="1581" y="13648"/>
                    <a:pt x="2401" y="15441"/>
                  </a:cubicBezTo>
                  <a:cubicBezTo>
                    <a:pt x="2827" y="16383"/>
                    <a:pt x="3313" y="17265"/>
                    <a:pt x="3891" y="18116"/>
                  </a:cubicBezTo>
                  <a:cubicBezTo>
                    <a:pt x="4468" y="18937"/>
                    <a:pt x="5198" y="19666"/>
                    <a:pt x="5684" y="20578"/>
                  </a:cubicBezTo>
                  <a:cubicBezTo>
                    <a:pt x="6170" y="21490"/>
                    <a:pt x="6565" y="22462"/>
                    <a:pt x="6809" y="23465"/>
                  </a:cubicBezTo>
                  <a:cubicBezTo>
                    <a:pt x="7295" y="25502"/>
                    <a:pt x="7234" y="27690"/>
                    <a:pt x="6414" y="29636"/>
                  </a:cubicBezTo>
                  <a:cubicBezTo>
                    <a:pt x="6778" y="28815"/>
                    <a:pt x="7265" y="28116"/>
                    <a:pt x="7538" y="27265"/>
                  </a:cubicBezTo>
                  <a:cubicBezTo>
                    <a:pt x="7842" y="26383"/>
                    <a:pt x="7994" y="25472"/>
                    <a:pt x="8024" y="24560"/>
                  </a:cubicBezTo>
                  <a:cubicBezTo>
                    <a:pt x="8116" y="22706"/>
                    <a:pt x="7538" y="20882"/>
                    <a:pt x="6626" y="19271"/>
                  </a:cubicBezTo>
                  <a:cubicBezTo>
                    <a:pt x="5714" y="17630"/>
                    <a:pt x="4377" y="16292"/>
                    <a:pt x="3587" y="14590"/>
                  </a:cubicBezTo>
                  <a:cubicBezTo>
                    <a:pt x="2796" y="12888"/>
                    <a:pt x="2462" y="11034"/>
                    <a:pt x="2128" y="9180"/>
                  </a:cubicBezTo>
                  <a:cubicBezTo>
                    <a:pt x="1702" y="6900"/>
                    <a:pt x="1398" y="4590"/>
                    <a:pt x="1125" y="2280"/>
                  </a:cubicBezTo>
                  <a:cubicBezTo>
                    <a:pt x="1064" y="1520"/>
                    <a:pt x="973" y="760"/>
                    <a:pt x="912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2297;p67"/>
            <p:cNvSpPr/>
            <p:nvPr/>
          </p:nvSpPr>
          <p:spPr>
            <a:xfrm>
              <a:off x="7657415" y="3175067"/>
              <a:ext cx="137610" cy="430259"/>
            </a:xfrm>
            <a:custGeom>
              <a:avLst/>
              <a:gdLst/>
              <a:ahLst/>
              <a:cxnLst/>
              <a:rect l="l" t="t" r="r" b="b"/>
              <a:pathLst>
                <a:path w="11734" h="36688" extrusionOk="0">
                  <a:moveTo>
                    <a:pt x="10122" y="0"/>
                  </a:moveTo>
                  <a:lnTo>
                    <a:pt x="4803" y="2949"/>
                  </a:lnTo>
                  <a:lnTo>
                    <a:pt x="2554" y="18724"/>
                  </a:lnTo>
                  <a:lnTo>
                    <a:pt x="0" y="36688"/>
                  </a:lnTo>
                  <a:lnTo>
                    <a:pt x="5745" y="20426"/>
                  </a:lnTo>
                  <a:lnTo>
                    <a:pt x="11733" y="3526"/>
                  </a:lnTo>
                  <a:lnTo>
                    <a:pt x="10122" y="0"/>
                  </a:ln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2298;p67"/>
            <p:cNvSpPr/>
            <p:nvPr/>
          </p:nvSpPr>
          <p:spPr>
            <a:xfrm>
              <a:off x="7359054" y="3187897"/>
              <a:ext cx="117287" cy="437389"/>
            </a:xfrm>
            <a:custGeom>
              <a:avLst/>
              <a:gdLst/>
              <a:ahLst/>
              <a:cxnLst/>
              <a:rect l="l" t="t" r="r" b="b"/>
              <a:pathLst>
                <a:path w="10001" h="37296" extrusionOk="0">
                  <a:moveTo>
                    <a:pt x="6657" y="1"/>
                  </a:moveTo>
                  <a:cubicBezTo>
                    <a:pt x="6657" y="1"/>
                    <a:pt x="274" y="700"/>
                    <a:pt x="0" y="760"/>
                  </a:cubicBezTo>
                  <a:cubicBezTo>
                    <a:pt x="243" y="760"/>
                    <a:pt x="0" y="5441"/>
                    <a:pt x="0" y="5441"/>
                  </a:cubicBezTo>
                  <a:lnTo>
                    <a:pt x="4742" y="20578"/>
                  </a:lnTo>
                  <a:lnTo>
                    <a:pt x="10000" y="37296"/>
                  </a:lnTo>
                  <a:lnTo>
                    <a:pt x="8511" y="20730"/>
                  </a:lnTo>
                  <a:lnTo>
                    <a:pt x="6657" y="1"/>
                  </a:ln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2299;p67"/>
            <p:cNvSpPr/>
            <p:nvPr/>
          </p:nvSpPr>
          <p:spPr>
            <a:xfrm>
              <a:off x="7258173" y="2009903"/>
              <a:ext cx="183582" cy="873945"/>
            </a:xfrm>
            <a:custGeom>
              <a:avLst/>
              <a:gdLst/>
              <a:ahLst/>
              <a:cxnLst/>
              <a:rect l="l" t="t" r="r" b="b"/>
              <a:pathLst>
                <a:path w="15654" h="74521" extrusionOk="0">
                  <a:moveTo>
                    <a:pt x="4670" y="1"/>
                  </a:moveTo>
                  <a:cubicBezTo>
                    <a:pt x="2648" y="1"/>
                    <a:pt x="0" y="3972"/>
                    <a:pt x="0" y="3972"/>
                  </a:cubicBezTo>
                  <a:lnTo>
                    <a:pt x="8025" y="67955"/>
                  </a:lnTo>
                  <a:lnTo>
                    <a:pt x="11551" y="74520"/>
                  </a:lnTo>
                  <a:cubicBezTo>
                    <a:pt x="11551" y="74520"/>
                    <a:pt x="15654" y="73031"/>
                    <a:pt x="15137" y="71420"/>
                  </a:cubicBezTo>
                  <a:cubicBezTo>
                    <a:pt x="14825" y="70464"/>
                    <a:pt x="13579" y="70275"/>
                    <a:pt x="12643" y="70275"/>
                  </a:cubicBezTo>
                  <a:cubicBezTo>
                    <a:pt x="12030" y="70275"/>
                    <a:pt x="11551" y="70356"/>
                    <a:pt x="11551" y="70356"/>
                  </a:cubicBezTo>
                  <a:cubicBezTo>
                    <a:pt x="11551" y="70356"/>
                    <a:pt x="15654" y="67894"/>
                    <a:pt x="15198" y="66648"/>
                  </a:cubicBezTo>
                  <a:cubicBezTo>
                    <a:pt x="14901" y="65837"/>
                    <a:pt x="13446" y="65695"/>
                    <a:pt x="12466" y="65695"/>
                  </a:cubicBezTo>
                  <a:cubicBezTo>
                    <a:pt x="11940" y="65695"/>
                    <a:pt x="11551" y="65736"/>
                    <a:pt x="11551" y="65736"/>
                  </a:cubicBezTo>
                  <a:cubicBezTo>
                    <a:pt x="11551" y="65736"/>
                    <a:pt x="14408" y="63669"/>
                    <a:pt x="14408" y="62119"/>
                  </a:cubicBezTo>
                  <a:cubicBezTo>
                    <a:pt x="14408" y="61250"/>
                    <a:pt x="13214" y="61059"/>
                    <a:pt x="12165" y="61059"/>
                  </a:cubicBezTo>
                  <a:cubicBezTo>
                    <a:pt x="11342" y="61059"/>
                    <a:pt x="10608" y="61176"/>
                    <a:pt x="10608" y="61176"/>
                  </a:cubicBezTo>
                  <a:cubicBezTo>
                    <a:pt x="10608" y="61176"/>
                    <a:pt x="14225" y="58927"/>
                    <a:pt x="13587" y="56648"/>
                  </a:cubicBezTo>
                  <a:cubicBezTo>
                    <a:pt x="13341" y="55723"/>
                    <a:pt x="12585" y="55449"/>
                    <a:pt x="11773" y="55449"/>
                  </a:cubicBezTo>
                  <a:cubicBezTo>
                    <a:pt x="10582" y="55449"/>
                    <a:pt x="9271" y="56040"/>
                    <a:pt x="9271" y="56040"/>
                  </a:cubicBezTo>
                  <a:cubicBezTo>
                    <a:pt x="9271" y="56040"/>
                    <a:pt x="12888" y="53334"/>
                    <a:pt x="12888" y="51602"/>
                  </a:cubicBezTo>
                  <a:cubicBezTo>
                    <a:pt x="12872" y="50689"/>
                    <a:pt x="11903" y="50469"/>
                    <a:pt x="10972" y="50469"/>
                  </a:cubicBezTo>
                  <a:cubicBezTo>
                    <a:pt x="10105" y="50469"/>
                    <a:pt x="9271" y="50660"/>
                    <a:pt x="9271" y="50660"/>
                  </a:cubicBezTo>
                  <a:cubicBezTo>
                    <a:pt x="9271" y="50660"/>
                    <a:pt x="12432" y="48410"/>
                    <a:pt x="12250" y="46647"/>
                  </a:cubicBezTo>
                  <a:cubicBezTo>
                    <a:pt x="12139" y="45734"/>
                    <a:pt x="10986" y="45514"/>
                    <a:pt x="9899" y="45514"/>
                  </a:cubicBezTo>
                  <a:cubicBezTo>
                    <a:pt x="8887" y="45514"/>
                    <a:pt x="7933" y="45705"/>
                    <a:pt x="7933" y="45705"/>
                  </a:cubicBezTo>
                  <a:cubicBezTo>
                    <a:pt x="7933" y="45705"/>
                    <a:pt x="12462" y="43760"/>
                    <a:pt x="12037" y="42301"/>
                  </a:cubicBezTo>
                  <a:cubicBezTo>
                    <a:pt x="11823" y="41529"/>
                    <a:pt x="10643" y="41352"/>
                    <a:pt x="9603" y="41352"/>
                  </a:cubicBezTo>
                  <a:cubicBezTo>
                    <a:pt x="8717" y="41352"/>
                    <a:pt x="7933" y="41480"/>
                    <a:pt x="7933" y="41480"/>
                  </a:cubicBezTo>
                  <a:cubicBezTo>
                    <a:pt x="7933" y="41480"/>
                    <a:pt x="11520" y="38897"/>
                    <a:pt x="11125" y="37559"/>
                  </a:cubicBezTo>
                  <a:cubicBezTo>
                    <a:pt x="10934" y="36959"/>
                    <a:pt x="9995" y="36793"/>
                    <a:pt x="9019" y="36793"/>
                  </a:cubicBezTo>
                  <a:cubicBezTo>
                    <a:pt x="7821" y="36793"/>
                    <a:pt x="6566" y="37042"/>
                    <a:pt x="6566" y="37042"/>
                  </a:cubicBezTo>
                  <a:cubicBezTo>
                    <a:pt x="6566" y="37042"/>
                    <a:pt x="10821" y="34915"/>
                    <a:pt x="10304" y="33608"/>
                  </a:cubicBezTo>
                  <a:cubicBezTo>
                    <a:pt x="10075" y="33028"/>
                    <a:pt x="9315" y="32867"/>
                    <a:pt x="8539" y="32867"/>
                  </a:cubicBezTo>
                  <a:cubicBezTo>
                    <a:pt x="7564" y="32867"/>
                    <a:pt x="6566" y="33121"/>
                    <a:pt x="6566" y="33121"/>
                  </a:cubicBezTo>
                  <a:cubicBezTo>
                    <a:pt x="6566" y="33121"/>
                    <a:pt x="10608" y="30751"/>
                    <a:pt x="9879" y="29231"/>
                  </a:cubicBezTo>
                  <a:cubicBezTo>
                    <a:pt x="9636" y="28714"/>
                    <a:pt x="9004" y="28542"/>
                    <a:pt x="8270" y="28542"/>
                  </a:cubicBezTo>
                  <a:cubicBezTo>
                    <a:pt x="6802" y="28542"/>
                    <a:pt x="4924" y="29231"/>
                    <a:pt x="4924" y="29231"/>
                  </a:cubicBezTo>
                  <a:cubicBezTo>
                    <a:pt x="4924" y="29231"/>
                    <a:pt x="9058" y="27468"/>
                    <a:pt x="9149" y="24367"/>
                  </a:cubicBezTo>
                  <a:cubicBezTo>
                    <a:pt x="9206" y="22917"/>
                    <a:pt x="8132" y="22531"/>
                    <a:pt x="6972" y="22531"/>
                  </a:cubicBezTo>
                  <a:cubicBezTo>
                    <a:pt x="5654" y="22531"/>
                    <a:pt x="4225" y="23030"/>
                    <a:pt x="4225" y="23030"/>
                  </a:cubicBezTo>
                  <a:cubicBezTo>
                    <a:pt x="4225" y="23030"/>
                    <a:pt x="8633" y="20355"/>
                    <a:pt x="8541" y="18380"/>
                  </a:cubicBezTo>
                  <a:cubicBezTo>
                    <a:pt x="8484" y="17159"/>
                    <a:pt x="6799" y="16932"/>
                    <a:pt x="5552" y="16932"/>
                  </a:cubicBezTo>
                  <a:cubicBezTo>
                    <a:pt x="4812" y="16932"/>
                    <a:pt x="4225" y="17012"/>
                    <a:pt x="4225" y="17012"/>
                  </a:cubicBezTo>
                  <a:cubicBezTo>
                    <a:pt x="4225" y="17012"/>
                    <a:pt x="8237" y="15097"/>
                    <a:pt x="7812" y="13334"/>
                  </a:cubicBezTo>
                  <a:cubicBezTo>
                    <a:pt x="7636" y="12547"/>
                    <a:pt x="6776" y="12329"/>
                    <a:pt x="5877" y="12329"/>
                  </a:cubicBezTo>
                  <a:cubicBezTo>
                    <a:pt x="4762" y="12329"/>
                    <a:pt x="3587" y="12665"/>
                    <a:pt x="3587" y="12665"/>
                  </a:cubicBezTo>
                  <a:cubicBezTo>
                    <a:pt x="3587" y="12665"/>
                    <a:pt x="7903" y="10872"/>
                    <a:pt x="7295" y="9109"/>
                  </a:cubicBezTo>
                  <a:cubicBezTo>
                    <a:pt x="7093" y="8521"/>
                    <a:pt x="6549" y="8325"/>
                    <a:pt x="5914" y="8325"/>
                  </a:cubicBezTo>
                  <a:cubicBezTo>
                    <a:pt x="4852" y="8325"/>
                    <a:pt x="3535" y="8873"/>
                    <a:pt x="3132" y="9053"/>
                  </a:cubicBezTo>
                  <a:lnTo>
                    <a:pt x="3132" y="9053"/>
                  </a:lnTo>
                  <a:cubicBezTo>
                    <a:pt x="3821" y="8732"/>
                    <a:pt x="7160" y="7093"/>
                    <a:pt x="6778" y="5674"/>
                  </a:cubicBezTo>
                  <a:cubicBezTo>
                    <a:pt x="6636" y="5093"/>
                    <a:pt x="6106" y="4908"/>
                    <a:pt x="5487" y="4908"/>
                  </a:cubicBezTo>
                  <a:cubicBezTo>
                    <a:pt x="4389" y="4908"/>
                    <a:pt x="3009" y="5492"/>
                    <a:pt x="3009" y="5492"/>
                  </a:cubicBezTo>
                  <a:cubicBezTo>
                    <a:pt x="3009" y="5492"/>
                    <a:pt x="7478" y="1601"/>
                    <a:pt x="5441" y="233"/>
                  </a:cubicBezTo>
                  <a:cubicBezTo>
                    <a:pt x="5200" y="72"/>
                    <a:pt x="4941" y="1"/>
                    <a:pt x="467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2300;p67"/>
            <p:cNvSpPr/>
            <p:nvPr/>
          </p:nvSpPr>
          <p:spPr>
            <a:xfrm>
              <a:off x="7097400" y="1928502"/>
              <a:ext cx="254170" cy="326576"/>
            </a:xfrm>
            <a:custGeom>
              <a:avLst/>
              <a:gdLst/>
              <a:ahLst/>
              <a:cxnLst/>
              <a:rect l="l" t="t" r="r" b="b"/>
              <a:pathLst>
                <a:path w="21673" h="27847" extrusionOk="0">
                  <a:moveTo>
                    <a:pt x="8208" y="1"/>
                  </a:moveTo>
                  <a:cubicBezTo>
                    <a:pt x="8208" y="1"/>
                    <a:pt x="7508" y="4074"/>
                    <a:pt x="7326" y="5320"/>
                  </a:cubicBezTo>
                  <a:cubicBezTo>
                    <a:pt x="6992" y="5351"/>
                    <a:pt x="6688" y="5381"/>
                    <a:pt x="6414" y="5442"/>
                  </a:cubicBezTo>
                  <a:cubicBezTo>
                    <a:pt x="6414" y="5442"/>
                    <a:pt x="5279" y="789"/>
                    <a:pt x="2928" y="789"/>
                  </a:cubicBezTo>
                  <a:cubicBezTo>
                    <a:pt x="2816" y="789"/>
                    <a:pt x="2702" y="800"/>
                    <a:pt x="2584" y="822"/>
                  </a:cubicBezTo>
                  <a:cubicBezTo>
                    <a:pt x="1" y="1308"/>
                    <a:pt x="4499" y="5442"/>
                    <a:pt x="4499" y="5442"/>
                  </a:cubicBezTo>
                  <a:cubicBezTo>
                    <a:pt x="4499" y="5442"/>
                    <a:pt x="2524" y="13557"/>
                    <a:pt x="2584" y="20001"/>
                  </a:cubicBezTo>
                  <a:cubicBezTo>
                    <a:pt x="2615" y="23892"/>
                    <a:pt x="3375" y="27175"/>
                    <a:pt x="5746" y="27752"/>
                  </a:cubicBezTo>
                  <a:cubicBezTo>
                    <a:pt x="6012" y="27816"/>
                    <a:pt x="6274" y="27847"/>
                    <a:pt x="6533" y="27847"/>
                  </a:cubicBezTo>
                  <a:cubicBezTo>
                    <a:pt x="8607" y="27847"/>
                    <a:pt x="10429" y="25868"/>
                    <a:pt x="11916" y="23193"/>
                  </a:cubicBezTo>
                  <a:lnTo>
                    <a:pt x="11946" y="23162"/>
                  </a:lnTo>
                  <a:cubicBezTo>
                    <a:pt x="14621" y="18390"/>
                    <a:pt x="16232" y="11399"/>
                    <a:pt x="16475" y="9667"/>
                  </a:cubicBezTo>
                  <a:cubicBezTo>
                    <a:pt x="20062" y="8846"/>
                    <a:pt x="21673" y="4348"/>
                    <a:pt x="20731" y="3648"/>
                  </a:cubicBezTo>
                  <a:cubicBezTo>
                    <a:pt x="20626" y="3572"/>
                    <a:pt x="20498" y="3537"/>
                    <a:pt x="20350" y="3537"/>
                  </a:cubicBezTo>
                  <a:cubicBezTo>
                    <a:pt x="19201" y="3537"/>
                    <a:pt x="16890" y="5674"/>
                    <a:pt x="15867" y="7478"/>
                  </a:cubicBezTo>
                  <a:cubicBezTo>
                    <a:pt x="15563" y="7114"/>
                    <a:pt x="15442" y="6870"/>
                    <a:pt x="14773" y="6445"/>
                  </a:cubicBezTo>
                  <a:lnTo>
                    <a:pt x="15381" y="609"/>
                  </a:lnTo>
                  <a:lnTo>
                    <a:pt x="14743" y="366"/>
                  </a:lnTo>
                  <a:lnTo>
                    <a:pt x="12858" y="6019"/>
                  </a:lnTo>
                  <a:cubicBezTo>
                    <a:pt x="11977" y="5776"/>
                    <a:pt x="11034" y="5563"/>
                    <a:pt x="10062" y="5442"/>
                  </a:cubicBezTo>
                  <a:cubicBezTo>
                    <a:pt x="9819" y="5411"/>
                    <a:pt x="9575" y="5381"/>
                    <a:pt x="9332" y="5351"/>
                  </a:cubicBezTo>
                  <a:cubicBezTo>
                    <a:pt x="9211" y="5351"/>
                    <a:pt x="9089" y="5320"/>
                    <a:pt x="8998" y="5320"/>
                  </a:cubicBezTo>
                  <a:lnTo>
                    <a:pt x="8694" y="1"/>
                  </a:lnTo>
                  <a:close/>
                </a:path>
              </a:pathLst>
            </a:custGeom>
            <a:solidFill>
              <a:srgbClr val="FFC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2301;p67"/>
            <p:cNvSpPr/>
            <p:nvPr/>
          </p:nvSpPr>
          <p:spPr>
            <a:xfrm>
              <a:off x="7184888" y="2018053"/>
              <a:ext cx="231090" cy="993073"/>
            </a:xfrm>
            <a:custGeom>
              <a:avLst/>
              <a:gdLst/>
              <a:ahLst/>
              <a:cxnLst/>
              <a:rect l="l" t="t" r="r" b="b"/>
              <a:pathLst>
                <a:path w="19705" h="84679" extrusionOk="0">
                  <a:moveTo>
                    <a:pt x="6340" y="0"/>
                  </a:moveTo>
                  <a:cubicBezTo>
                    <a:pt x="3498" y="0"/>
                    <a:pt x="0" y="1801"/>
                    <a:pt x="2906" y="11970"/>
                  </a:cubicBezTo>
                  <a:cubicBezTo>
                    <a:pt x="3270" y="13216"/>
                    <a:pt x="3605" y="14706"/>
                    <a:pt x="3909" y="16377"/>
                  </a:cubicBezTo>
                  <a:cubicBezTo>
                    <a:pt x="4243" y="18080"/>
                    <a:pt x="4517" y="19964"/>
                    <a:pt x="4821" y="22001"/>
                  </a:cubicBezTo>
                  <a:cubicBezTo>
                    <a:pt x="5216" y="24979"/>
                    <a:pt x="5580" y="28293"/>
                    <a:pt x="5915" y="31727"/>
                  </a:cubicBezTo>
                  <a:cubicBezTo>
                    <a:pt x="6675" y="39782"/>
                    <a:pt x="7191" y="48688"/>
                    <a:pt x="7556" y="56560"/>
                  </a:cubicBezTo>
                  <a:cubicBezTo>
                    <a:pt x="7708" y="59387"/>
                    <a:pt x="7830" y="62092"/>
                    <a:pt x="7921" y="64585"/>
                  </a:cubicBezTo>
                  <a:cubicBezTo>
                    <a:pt x="8012" y="66834"/>
                    <a:pt x="8073" y="68931"/>
                    <a:pt x="8134" y="70725"/>
                  </a:cubicBezTo>
                  <a:cubicBezTo>
                    <a:pt x="8286" y="75497"/>
                    <a:pt x="8346" y="78476"/>
                    <a:pt x="8346" y="78476"/>
                  </a:cubicBezTo>
                  <a:cubicBezTo>
                    <a:pt x="8346" y="78476"/>
                    <a:pt x="10413" y="81242"/>
                    <a:pt x="12754" y="83065"/>
                  </a:cubicBezTo>
                  <a:cubicBezTo>
                    <a:pt x="13926" y="83989"/>
                    <a:pt x="15156" y="84679"/>
                    <a:pt x="16219" y="84679"/>
                  </a:cubicBezTo>
                  <a:cubicBezTo>
                    <a:pt x="18271" y="84679"/>
                    <a:pt x="19705" y="82112"/>
                    <a:pt x="18924" y="73704"/>
                  </a:cubicBezTo>
                  <a:cubicBezTo>
                    <a:pt x="18894" y="73369"/>
                    <a:pt x="18833" y="73004"/>
                    <a:pt x="18803" y="72670"/>
                  </a:cubicBezTo>
                  <a:cubicBezTo>
                    <a:pt x="18164" y="66895"/>
                    <a:pt x="17252" y="59478"/>
                    <a:pt x="16249" y="51636"/>
                  </a:cubicBezTo>
                  <a:cubicBezTo>
                    <a:pt x="15672" y="47259"/>
                    <a:pt x="15094" y="42761"/>
                    <a:pt x="14486" y="38323"/>
                  </a:cubicBezTo>
                  <a:cubicBezTo>
                    <a:pt x="14486" y="38323"/>
                    <a:pt x="14486" y="38293"/>
                    <a:pt x="14486" y="38262"/>
                  </a:cubicBezTo>
                  <a:lnTo>
                    <a:pt x="14486" y="38232"/>
                  </a:lnTo>
                  <a:cubicBezTo>
                    <a:pt x="11872" y="18779"/>
                    <a:pt x="9258" y="541"/>
                    <a:pt x="9258" y="541"/>
                  </a:cubicBezTo>
                  <a:cubicBezTo>
                    <a:pt x="9258" y="541"/>
                    <a:pt x="7898" y="0"/>
                    <a:pt x="6340" y="0"/>
                  </a:cubicBezTo>
                  <a:close/>
                </a:path>
              </a:pathLst>
            </a:custGeom>
            <a:solidFill>
              <a:srgbClr val="FFC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2302;p67"/>
            <p:cNvSpPr/>
            <p:nvPr/>
          </p:nvSpPr>
          <p:spPr>
            <a:xfrm>
              <a:off x="7283860" y="2847471"/>
              <a:ext cx="590315" cy="777815"/>
            </a:xfrm>
            <a:custGeom>
              <a:avLst/>
              <a:gdLst/>
              <a:ahLst/>
              <a:cxnLst/>
              <a:rect l="l" t="t" r="r" b="b"/>
              <a:pathLst>
                <a:path w="50336" h="66324" extrusionOk="0">
                  <a:moveTo>
                    <a:pt x="1" y="0"/>
                  </a:moveTo>
                  <a:cubicBezTo>
                    <a:pt x="1" y="0"/>
                    <a:pt x="31" y="2098"/>
                    <a:pt x="62" y="5623"/>
                  </a:cubicBezTo>
                  <a:cubicBezTo>
                    <a:pt x="92" y="8177"/>
                    <a:pt x="153" y="11490"/>
                    <a:pt x="213" y="15228"/>
                  </a:cubicBezTo>
                  <a:cubicBezTo>
                    <a:pt x="305" y="23648"/>
                    <a:pt x="487" y="34378"/>
                    <a:pt x="669" y="44165"/>
                  </a:cubicBezTo>
                  <a:cubicBezTo>
                    <a:pt x="852" y="53162"/>
                    <a:pt x="1065" y="61369"/>
                    <a:pt x="1308" y="66323"/>
                  </a:cubicBezTo>
                  <a:cubicBezTo>
                    <a:pt x="2797" y="58481"/>
                    <a:pt x="3922" y="52676"/>
                    <a:pt x="4955" y="48086"/>
                  </a:cubicBezTo>
                  <a:cubicBezTo>
                    <a:pt x="6627" y="40517"/>
                    <a:pt x="7995" y="36232"/>
                    <a:pt x="10062" y="31460"/>
                  </a:cubicBezTo>
                  <a:cubicBezTo>
                    <a:pt x="14408" y="32219"/>
                    <a:pt x="18512" y="32615"/>
                    <a:pt x="22250" y="32767"/>
                  </a:cubicBezTo>
                  <a:cubicBezTo>
                    <a:pt x="23615" y="32834"/>
                    <a:pt x="24927" y="32859"/>
                    <a:pt x="26180" y="32859"/>
                  </a:cubicBezTo>
                  <a:cubicBezTo>
                    <a:pt x="27775" y="32859"/>
                    <a:pt x="29275" y="32818"/>
                    <a:pt x="30670" y="32767"/>
                  </a:cubicBezTo>
                  <a:cubicBezTo>
                    <a:pt x="37600" y="32432"/>
                    <a:pt x="41916" y="31429"/>
                    <a:pt x="41916" y="31429"/>
                  </a:cubicBezTo>
                  <a:cubicBezTo>
                    <a:pt x="41916" y="31429"/>
                    <a:pt x="42008" y="32068"/>
                    <a:pt x="42160" y="33131"/>
                  </a:cubicBezTo>
                  <a:cubicBezTo>
                    <a:pt x="42524" y="35624"/>
                    <a:pt x="43254" y="40517"/>
                    <a:pt x="44196" y="45715"/>
                  </a:cubicBezTo>
                  <a:cubicBezTo>
                    <a:pt x="45473" y="52828"/>
                    <a:pt x="47144" y="60548"/>
                    <a:pt x="48695" y="63588"/>
                  </a:cubicBezTo>
                  <a:cubicBezTo>
                    <a:pt x="48543" y="60579"/>
                    <a:pt x="48634" y="54682"/>
                    <a:pt x="48816" y="47934"/>
                  </a:cubicBezTo>
                  <a:cubicBezTo>
                    <a:pt x="49120" y="38755"/>
                    <a:pt x="49637" y="27995"/>
                    <a:pt x="50062" y="20730"/>
                  </a:cubicBezTo>
                  <a:cubicBezTo>
                    <a:pt x="50275" y="17356"/>
                    <a:pt x="50336" y="14499"/>
                    <a:pt x="50154" y="12098"/>
                  </a:cubicBezTo>
                  <a:cubicBezTo>
                    <a:pt x="49758" y="7082"/>
                    <a:pt x="48239" y="4073"/>
                    <a:pt x="44348" y="2523"/>
                  </a:cubicBezTo>
                  <a:cubicBezTo>
                    <a:pt x="43132" y="2037"/>
                    <a:pt x="41673" y="1672"/>
                    <a:pt x="39941" y="1459"/>
                  </a:cubicBezTo>
                  <a:cubicBezTo>
                    <a:pt x="38265" y="1255"/>
                    <a:pt x="36275" y="1170"/>
                    <a:pt x="34122" y="1170"/>
                  </a:cubicBezTo>
                  <a:cubicBezTo>
                    <a:pt x="31783" y="1170"/>
                    <a:pt x="29251" y="1271"/>
                    <a:pt x="26719" y="1429"/>
                  </a:cubicBezTo>
                  <a:cubicBezTo>
                    <a:pt x="22098" y="1702"/>
                    <a:pt x="17478" y="2158"/>
                    <a:pt x="14074" y="2553"/>
                  </a:cubicBezTo>
                  <a:cubicBezTo>
                    <a:pt x="12797" y="2705"/>
                    <a:pt x="11673" y="2827"/>
                    <a:pt x="10791" y="2949"/>
                  </a:cubicBezTo>
                  <a:cubicBezTo>
                    <a:pt x="9515" y="3101"/>
                    <a:pt x="8755" y="3192"/>
                    <a:pt x="8694" y="3192"/>
                  </a:cubicBezTo>
                  <a:lnTo>
                    <a:pt x="4499" y="164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2303;p67"/>
            <p:cNvSpPr/>
            <p:nvPr/>
          </p:nvSpPr>
          <p:spPr>
            <a:xfrm>
              <a:off x="7127704" y="2158244"/>
              <a:ext cx="109805" cy="96834"/>
            </a:xfrm>
            <a:custGeom>
              <a:avLst/>
              <a:gdLst/>
              <a:ahLst/>
              <a:cxnLst/>
              <a:rect l="l" t="t" r="r" b="b"/>
              <a:pathLst>
                <a:path w="9363" h="8257" extrusionOk="0">
                  <a:moveTo>
                    <a:pt x="3148" y="1"/>
                  </a:moveTo>
                  <a:cubicBezTo>
                    <a:pt x="1398" y="1"/>
                    <a:pt x="0" y="411"/>
                    <a:pt x="0" y="411"/>
                  </a:cubicBezTo>
                  <a:cubicBezTo>
                    <a:pt x="31" y="4302"/>
                    <a:pt x="791" y="7585"/>
                    <a:pt x="3162" y="8162"/>
                  </a:cubicBezTo>
                  <a:cubicBezTo>
                    <a:pt x="3431" y="8226"/>
                    <a:pt x="3696" y="8257"/>
                    <a:pt x="3957" y="8257"/>
                  </a:cubicBezTo>
                  <a:cubicBezTo>
                    <a:pt x="6047" y="8257"/>
                    <a:pt x="7849" y="6278"/>
                    <a:pt x="9362" y="3603"/>
                  </a:cubicBezTo>
                  <a:cubicBezTo>
                    <a:pt x="8125" y="653"/>
                    <a:pt x="5356" y="1"/>
                    <a:pt x="3148" y="1"/>
                  </a:cubicBezTo>
                  <a:close/>
                </a:path>
              </a:pathLst>
            </a:custGeom>
            <a:solidFill>
              <a:srgbClr val="F5D1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2304;p67"/>
            <p:cNvSpPr/>
            <p:nvPr/>
          </p:nvSpPr>
          <p:spPr>
            <a:xfrm>
              <a:off x="7142176" y="2179389"/>
              <a:ext cx="16196" cy="30022"/>
            </a:xfrm>
            <a:custGeom>
              <a:avLst/>
              <a:gdLst/>
              <a:ahLst/>
              <a:cxnLst/>
              <a:rect l="l" t="t" r="r" b="b"/>
              <a:pathLst>
                <a:path w="1381" h="2560" extrusionOk="0">
                  <a:moveTo>
                    <a:pt x="597" y="0"/>
                  </a:moveTo>
                  <a:cubicBezTo>
                    <a:pt x="1" y="0"/>
                    <a:pt x="864" y="2560"/>
                    <a:pt x="864" y="2560"/>
                  </a:cubicBezTo>
                  <a:cubicBezTo>
                    <a:pt x="864" y="2560"/>
                    <a:pt x="1380" y="158"/>
                    <a:pt x="651" y="6"/>
                  </a:cubicBezTo>
                  <a:cubicBezTo>
                    <a:pt x="632" y="2"/>
                    <a:pt x="614" y="0"/>
                    <a:pt x="597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2305;p67"/>
            <p:cNvSpPr/>
            <p:nvPr/>
          </p:nvSpPr>
          <p:spPr>
            <a:xfrm>
              <a:off x="7206126" y="2194212"/>
              <a:ext cx="18905" cy="16981"/>
            </a:xfrm>
            <a:custGeom>
              <a:avLst/>
              <a:gdLst/>
              <a:ahLst/>
              <a:cxnLst/>
              <a:rect l="l" t="t" r="r" b="b"/>
              <a:pathLst>
                <a:path w="1612" h="1448" extrusionOk="0">
                  <a:moveTo>
                    <a:pt x="825" y="0"/>
                  </a:moveTo>
                  <a:cubicBezTo>
                    <a:pt x="242" y="0"/>
                    <a:pt x="0" y="1448"/>
                    <a:pt x="0" y="1448"/>
                  </a:cubicBezTo>
                  <a:cubicBezTo>
                    <a:pt x="0" y="1448"/>
                    <a:pt x="1611" y="201"/>
                    <a:pt x="943" y="19"/>
                  </a:cubicBezTo>
                  <a:cubicBezTo>
                    <a:pt x="902" y="6"/>
                    <a:pt x="863" y="0"/>
                    <a:pt x="825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2306;p67"/>
            <p:cNvSpPr/>
            <p:nvPr/>
          </p:nvSpPr>
          <p:spPr>
            <a:xfrm>
              <a:off x="7145530" y="2056473"/>
              <a:ext cx="37082" cy="39053"/>
            </a:xfrm>
            <a:custGeom>
              <a:avLst/>
              <a:gdLst/>
              <a:ahLst/>
              <a:cxnLst/>
              <a:rect l="l" t="t" r="r" b="b"/>
              <a:pathLst>
                <a:path w="3162" h="3330" extrusionOk="0">
                  <a:moveTo>
                    <a:pt x="426" y="1"/>
                  </a:moveTo>
                  <a:cubicBezTo>
                    <a:pt x="183" y="518"/>
                    <a:pt x="61" y="1095"/>
                    <a:pt x="31" y="1673"/>
                  </a:cubicBezTo>
                  <a:cubicBezTo>
                    <a:pt x="0" y="1977"/>
                    <a:pt x="61" y="2281"/>
                    <a:pt x="152" y="2585"/>
                  </a:cubicBezTo>
                  <a:cubicBezTo>
                    <a:pt x="274" y="2889"/>
                    <a:pt x="578" y="3253"/>
                    <a:pt x="973" y="3314"/>
                  </a:cubicBezTo>
                  <a:cubicBezTo>
                    <a:pt x="1037" y="3325"/>
                    <a:pt x="1102" y="3330"/>
                    <a:pt x="1166" y="3330"/>
                  </a:cubicBezTo>
                  <a:cubicBezTo>
                    <a:pt x="1464" y="3330"/>
                    <a:pt x="1751" y="3221"/>
                    <a:pt x="1976" y="3071"/>
                  </a:cubicBezTo>
                  <a:cubicBezTo>
                    <a:pt x="2249" y="2858"/>
                    <a:pt x="2462" y="2645"/>
                    <a:pt x="2614" y="2372"/>
                  </a:cubicBezTo>
                  <a:cubicBezTo>
                    <a:pt x="2918" y="1886"/>
                    <a:pt x="3100" y="1338"/>
                    <a:pt x="3161" y="761"/>
                  </a:cubicBezTo>
                  <a:lnTo>
                    <a:pt x="3161" y="761"/>
                  </a:lnTo>
                  <a:cubicBezTo>
                    <a:pt x="2857" y="1247"/>
                    <a:pt x="2553" y="1703"/>
                    <a:pt x="2219" y="2098"/>
                  </a:cubicBezTo>
                  <a:cubicBezTo>
                    <a:pt x="1898" y="2446"/>
                    <a:pt x="1554" y="2722"/>
                    <a:pt x="1228" y="2722"/>
                  </a:cubicBezTo>
                  <a:cubicBezTo>
                    <a:pt x="1183" y="2722"/>
                    <a:pt x="1139" y="2717"/>
                    <a:pt x="1094" y="2706"/>
                  </a:cubicBezTo>
                  <a:cubicBezTo>
                    <a:pt x="760" y="2676"/>
                    <a:pt x="578" y="2159"/>
                    <a:pt x="517" y="1642"/>
                  </a:cubicBezTo>
                  <a:cubicBezTo>
                    <a:pt x="456" y="1126"/>
                    <a:pt x="426" y="579"/>
                    <a:pt x="42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2307;p67"/>
            <p:cNvSpPr/>
            <p:nvPr/>
          </p:nvSpPr>
          <p:spPr>
            <a:xfrm>
              <a:off x="7230004" y="2076081"/>
              <a:ext cx="37094" cy="38900"/>
            </a:xfrm>
            <a:custGeom>
              <a:avLst/>
              <a:gdLst/>
              <a:ahLst/>
              <a:cxnLst/>
              <a:rect l="l" t="t" r="r" b="b"/>
              <a:pathLst>
                <a:path w="3163" h="3317" extrusionOk="0">
                  <a:moveTo>
                    <a:pt x="92" y="1"/>
                  </a:moveTo>
                  <a:lnTo>
                    <a:pt x="92" y="1"/>
                  </a:lnTo>
                  <a:cubicBezTo>
                    <a:pt x="1" y="639"/>
                    <a:pt x="62" y="1247"/>
                    <a:pt x="244" y="1855"/>
                  </a:cubicBezTo>
                  <a:cubicBezTo>
                    <a:pt x="305" y="2159"/>
                    <a:pt x="457" y="2463"/>
                    <a:pt x="639" y="2767"/>
                  </a:cubicBezTo>
                  <a:cubicBezTo>
                    <a:pt x="822" y="3040"/>
                    <a:pt x="1186" y="3314"/>
                    <a:pt x="1612" y="3314"/>
                  </a:cubicBezTo>
                  <a:cubicBezTo>
                    <a:pt x="1634" y="3315"/>
                    <a:pt x="1655" y="3316"/>
                    <a:pt x="1677" y="3316"/>
                  </a:cubicBezTo>
                  <a:cubicBezTo>
                    <a:pt x="2077" y="3316"/>
                    <a:pt x="2442" y="3055"/>
                    <a:pt x="2615" y="2767"/>
                  </a:cubicBezTo>
                  <a:cubicBezTo>
                    <a:pt x="2828" y="2493"/>
                    <a:pt x="2949" y="2189"/>
                    <a:pt x="3010" y="1855"/>
                  </a:cubicBezTo>
                  <a:cubicBezTo>
                    <a:pt x="3162" y="1247"/>
                    <a:pt x="3162" y="609"/>
                    <a:pt x="3071" y="1"/>
                  </a:cubicBezTo>
                  <a:lnTo>
                    <a:pt x="3071" y="1"/>
                  </a:lnTo>
                  <a:cubicBezTo>
                    <a:pt x="2919" y="609"/>
                    <a:pt x="2767" y="1186"/>
                    <a:pt x="2554" y="1733"/>
                  </a:cubicBezTo>
                  <a:cubicBezTo>
                    <a:pt x="2348" y="2235"/>
                    <a:pt x="2027" y="2707"/>
                    <a:pt x="1675" y="2707"/>
                  </a:cubicBezTo>
                  <a:cubicBezTo>
                    <a:pt x="1664" y="2707"/>
                    <a:pt x="1653" y="2707"/>
                    <a:pt x="1642" y="2706"/>
                  </a:cubicBezTo>
                  <a:cubicBezTo>
                    <a:pt x="1247" y="2706"/>
                    <a:pt x="913" y="2189"/>
                    <a:pt x="700" y="1703"/>
                  </a:cubicBezTo>
                  <a:cubicBezTo>
                    <a:pt x="457" y="1156"/>
                    <a:pt x="274" y="609"/>
                    <a:pt x="9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2308;p67"/>
            <p:cNvSpPr/>
            <p:nvPr/>
          </p:nvSpPr>
          <p:spPr>
            <a:xfrm>
              <a:off x="7177968" y="1901775"/>
              <a:ext cx="35300" cy="34948"/>
            </a:xfrm>
            <a:custGeom>
              <a:avLst/>
              <a:gdLst/>
              <a:ahLst/>
              <a:cxnLst/>
              <a:rect l="l" t="t" r="r" b="b"/>
              <a:pathLst>
                <a:path w="3010" h="2980" extrusionOk="0">
                  <a:moveTo>
                    <a:pt x="1490" y="0"/>
                  </a:moveTo>
                  <a:cubicBezTo>
                    <a:pt x="669" y="0"/>
                    <a:pt x="0" y="669"/>
                    <a:pt x="0" y="1490"/>
                  </a:cubicBezTo>
                  <a:cubicBezTo>
                    <a:pt x="0" y="2310"/>
                    <a:pt x="669" y="2979"/>
                    <a:pt x="1490" y="2979"/>
                  </a:cubicBezTo>
                  <a:cubicBezTo>
                    <a:pt x="2341" y="2979"/>
                    <a:pt x="3009" y="2310"/>
                    <a:pt x="3009" y="1490"/>
                  </a:cubicBezTo>
                  <a:cubicBezTo>
                    <a:pt x="3009" y="669"/>
                    <a:pt x="2341" y="0"/>
                    <a:pt x="149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2309;p67"/>
            <p:cNvSpPr/>
            <p:nvPr/>
          </p:nvSpPr>
          <p:spPr>
            <a:xfrm>
              <a:off x="7258173" y="1911040"/>
              <a:ext cx="35300" cy="34948"/>
            </a:xfrm>
            <a:custGeom>
              <a:avLst/>
              <a:gdLst/>
              <a:ahLst/>
              <a:cxnLst/>
              <a:rect l="l" t="t" r="r" b="b"/>
              <a:pathLst>
                <a:path w="3010" h="2980" extrusionOk="0">
                  <a:moveTo>
                    <a:pt x="1520" y="1"/>
                  </a:moveTo>
                  <a:cubicBezTo>
                    <a:pt x="669" y="1"/>
                    <a:pt x="0" y="669"/>
                    <a:pt x="0" y="1490"/>
                  </a:cubicBezTo>
                  <a:cubicBezTo>
                    <a:pt x="0" y="2311"/>
                    <a:pt x="669" y="2979"/>
                    <a:pt x="1520" y="2979"/>
                  </a:cubicBezTo>
                  <a:cubicBezTo>
                    <a:pt x="2341" y="2979"/>
                    <a:pt x="3009" y="2311"/>
                    <a:pt x="3009" y="1490"/>
                  </a:cubicBezTo>
                  <a:cubicBezTo>
                    <a:pt x="3009" y="669"/>
                    <a:pt x="2341" y="1"/>
                    <a:pt x="152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2310;p67"/>
            <p:cNvSpPr/>
            <p:nvPr/>
          </p:nvSpPr>
          <p:spPr>
            <a:xfrm>
              <a:off x="7869156" y="3281295"/>
              <a:ext cx="73778" cy="78281"/>
            </a:xfrm>
            <a:custGeom>
              <a:avLst/>
              <a:gdLst/>
              <a:ahLst/>
              <a:cxnLst/>
              <a:rect l="l" t="t" r="r" b="b"/>
              <a:pathLst>
                <a:path w="6291" h="6675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5441" y="0"/>
                    <a:pt x="0" y="1429"/>
                    <a:pt x="760" y="2614"/>
                  </a:cubicBezTo>
                  <a:cubicBezTo>
                    <a:pt x="916" y="2861"/>
                    <a:pt x="1154" y="2958"/>
                    <a:pt x="1431" y="2958"/>
                  </a:cubicBezTo>
                  <a:cubicBezTo>
                    <a:pt x="2452" y="2958"/>
                    <a:pt x="4012" y="1642"/>
                    <a:pt x="4013" y="1642"/>
                  </a:cubicBezTo>
                  <a:lnTo>
                    <a:pt x="4013" y="1642"/>
                  </a:lnTo>
                  <a:cubicBezTo>
                    <a:pt x="4012" y="1643"/>
                    <a:pt x="912" y="5198"/>
                    <a:pt x="1642" y="5775"/>
                  </a:cubicBezTo>
                  <a:cubicBezTo>
                    <a:pt x="1704" y="5822"/>
                    <a:pt x="1777" y="5844"/>
                    <a:pt x="1859" y="5844"/>
                  </a:cubicBezTo>
                  <a:cubicBezTo>
                    <a:pt x="2725" y="5844"/>
                    <a:pt x="4527" y="3408"/>
                    <a:pt x="4529" y="3405"/>
                  </a:cubicBezTo>
                  <a:lnTo>
                    <a:pt x="4529" y="3405"/>
                  </a:lnTo>
                  <a:cubicBezTo>
                    <a:pt x="4527" y="3408"/>
                    <a:pt x="2433" y="6323"/>
                    <a:pt x="3800" y="6657"/>
                  </a:cubicBezTo>
                  <a:cubicBezTo>
                    <a:pt x="3848" y="6669"/>
                    <a:pt x="3896" y="6675"/>
                    <a:pt x="3944" y="6675"/>
                  </a:cubicBezTo>
                  <a:cubicBezTo>
                    <a:pt x="5220" y="6675"/>
                    <a:pt x="6291" y="2490"/>
                    <a:pt x="544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2311;p67"/>
            <p:cNvSpPr/>
            <p:nvPr/>
          </p:nvSpPr>
          <p:spPr>
            <a:xfrm>
              <a:off x="7218241" y="2118500"/>
              <a:ext cx="34596" cy="34596"/>
            </a:xfrm>
            <a:custGeom>
              <a:avLst/>
              <a:gdLst/>
              <a:ahLst/>
              <a:cxnLst/>
              <a:rect l="l" t="t" r="r" b="b"/>
              <a:pathLst>
                <a:path w="2950" h="2950" extrusionOk="0">
                  <a:moveTo>
                    <a:pt x="1460" y="1"/>
                  </a:moveTo>
                  <a:cubicBezTo>
                    <a:pt x="670" y="1"/>
                    <a:pt x="1" y="670"/>
                    <a:pt x="1" y="1460"/>
                  </a:cubicBezTo>
                  <a:cubicBezTo>
                    <a:pt x="1" y="2280"/>
                    <a:pt x="670" y="2949"/>
                    <a:pt x="1460" y="2949"/>
                  </a:cubicBezTo>
                  <a:cubicBezTo>
                    <a:pt x="2281" y="2949"/>
                    <a:pt x="2949" y="2280"/>
                    <a:pt x="2949" y="1460"/>
                  </a:cubicBezTo>
                  <a:cubicBezTo>
                    <a:pt x="2949" y="670"/>
                    <a:pt x="2281" y="1"/>
                    <a:pt x="1460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2312;p67"/>
            <p:cNvSpPr/>
            <p:nvPr/>
          </p:nvSpPr>
          <p:spPr>
            <a:xfrm>
              <a:off x="7133767" y="2102820"/>
              <a:ext cx="34584" cy="34233"/>
            </a:xfrm>
            <a:custGeom>
              <a:avLst/>
              <a:gdLst/>
              <a:ahLst/>
              <a:cxnLst/>
              <a:rect l="l" t="t" r="r" b="b"/>
              <a:pathLst>
                <a:path w="2949" h="2919" extrusionOk="0">
                  <a:moveTo>
                    <a:pt x="1459" y="0"/>
                  </a:moveTo>
                  <a:cubicBezTo>
                    <a:pt x="669" y="0"/>
                    <a:pt x="0" y="639"/>
                    <a:pt x="0" y="1459"/>
                  </a:cubicBezTo>
                  <a:cubicBezTo>
                    <a:pt x="0" y="2250"/>
                    <a:pt x="669" y="2918"/>
                    <a:pt x="1459" y="2918"/>
                  </a:cubicBezTo>
                  <a:cubicBezTo>
                    <a:pt x="2280" y="2918"/>
                    <a:pt x="2948" y="2280"/>
                    <a:pt x="2948" y="1459"/>
                  </a:cubicBezTo>
                  <a:cubicBezTo>
                    <a:pt x="2948" y="639"/>
                    <a:pt x="2280" y="0"/>
                    <a:pt x="1459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2313;p67"/>
            <p:cNvSpPr/>
            <p:nvPr/>
          </p:nvSpPr>
          <p:spPr>
            <a:xfrm>
              <a:off x="7273853" y="2680283"/>
              <a:ext cx="58121" cy="95192"/>
            </a:xfrm>
            <a:custGeom>
              <a:avLst/>
              <a:gdLst/>
              <a:ahLst/>
              <a:cxnLst/>
              <a:rect l="l" t="t" r="r" b="b"/>
              <a:pathLst>
                <a:path w="4956" h="8117" extrusionOk="0">
                  <a:moveTo>
                    <a:pt x="937" y="0"/>
                  </a:moveTo>
                  <a:cubicBezTo>
                    <a:pt x="624" y="0"/>
                    <a:pt x="309" y="31"/>
                    <a:pt x="1" y="92"/>
                  </a:cubicBezTo>
                  <a:cubicBezTo>
                    <a:pt x="122" y="2919"/>
                    <a:pt x="244" y="5624"/>
                    <a:pt x="335" y="8117"/>
                  </a:cubicBezTo>
                  <a:cubicBezTo>
                    <a:pt x="2250" y="7235"/>
                    <a:pt x="4560" y="6384"/>
                    <a:pt x="4834" y="3983"/>
                  </a:cubicBezTo>
                  <a:cubicBezTo>
                    <a:pt x="4955" y="2524"/>
                    <a:pt x="4378" y="1430"/>
                    <a:pt x="3435" y="761"/>
                  </a:cubicBezTo>
                  <a:cubicBezTo>
                    <a:pt x="2755" y="262"/>
                    <a:pt x="1855" y="0"/>
                    <a:pt x="937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2314;p67"/>
            <p:cNvSpPr/>
            <p:nvPr/>
          </p:nvSpPr>
          <p:spPr>
            <a:xfrm>
              <a:off x="7303090" y="2467487"/>
              <a:ext cx="72370" cy="157559"/>
            </a:xfrm>
            <a:custGeom>
              <a:avLst/>
              <a:gdLst/>
              <a:ahLst/>
              <a:cxnLst/>
              <a:rect l="l" t="t" r="r" b="b"/>
              <a:pathLst>
                <a:path w="6171" h="13435" extrusionOk="0">
                  <a:moveTo>
                    <a:pt x="4407" y="0"/>
                  </a:moveTo>
                  <a:cubicBezTo>
                    <a:pt x="4407" y="0"/>
                    <a:pt x="1246" y="304"/>
                    <a:pt x="1337" y="2553"/>
                  </a:cubicBezTo>
                  <a:cubicBezTo>
                    <a:pt x="1368" y="3283"/>
                    <a:pt x="1277" y="4012"/>
                    <a:pt x="1277" y="4772"/>
                  </a:cubicBezTo>
                  <a:cubicBezTo>
                    <a:pt x="1246" y="5684"/>
                    <a:pt x="1033" y="6566"/>
                    <a:pt x="638" y="7386"/>
                  </a:cubicBezTo>
                  <a:cubicBezTo>
                    <a:pt x="426" y="7873"/>
                    <a:pt x="122" y="8389"/>
                    <a:pt x="61" y="8936"/>
                  </a:cubicBezTo>
                  <a:cubicBezTo>
                    <a:pt x="0" y="9423"/>
                    <a:pt x="122" y="9909"/>
                    <a:pt x="334" y="10365"/>
                  </a:cubicBezTo>
                  <a:cubicBezTo>
                    <a:pt x="1155" y="12158"/>
                    <a:pt x="3070" y="13405"/>
                    <a:pt x="5015" y="13435"/>
                  </a:cubicBezTo>
                  <a:cubicBezTo>
                    <a:pt x="5410" y="13435"/>
                    <a:pt x="5806" y="13405"/>
                    <a:pt x="6170" y="13313"/>
                  </a:cubicBezTo>
                  <a:cubicBezTo>
                    <a:pt x="5593" y="8936"/>
                    <a:pt x="5015" y="4438"/>
                    <a:pt x="4407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2315;p67"/>
            <p:cNvSpPr/>
            <p:nvPr/>
          </p:nvSpPr>
          <p:spPr>
            <a:xfrm>
              <a:off x="7241415" y="2276035"/>
              <a:ext cx="54556" cy="114566"/>
            </a:xfrm>
            <a:custGeom>
              <a:avLst/>
              <a:gdLst/>
              <a:ahLst/>
              <a:cxnLst/>
              <a:rect l="l" t="t" r="r" b="b"/>
              <a:pathLst>
                <a:path w="4652" h="9769" extrusionOk="0">
                  <a:moveTo>
                    <a:pt x="134" y="0"/>
                  </a:moveTo>
                  <a:cubicBezTo>
                    <a:pt x="89" y="0"/>
                    <a:pt x="45" y="1"/>
                    <a:pt x="1" y="3"/>
                  </a:cubicBezTo>
                  <a:cubicBezTo>
                    <a:pt x="396" y="2981"/>
                    <a:pt x="760" y="6295"/>
                    <a:pt x="1095" y="9760"/>
                  </a:cubicBezTo>
                  <a:cubicBezTo>
                    <a:pt x="1189" y="9766"/>
                    <a:pt x="1283" y="9769"/>
                    <a:pt x="1377" y="9769"/>
                  </a:cubicBezTo>
                  <a:cubicBezTo>
                    <a:pt x="2228" y="9769"/>
                    <a:pt x="3082" y="9520"/>
                    <a:pt x="3739" y="9000"/>
                  </a:cubicBezTo>
                  <a:cubicBezTo>
                    <a:pt x="4013" y="8787"/>
                    <a:pt x="4256" y="8544"/>
                    <a:pt x="4408" y="8240"/>
                  </a:cubicBezTo>
                  <a:cubicBezTo>
                    <a:pt x="4651" y="7632"/>
                    <a:pt x="4499" y="6963"/>
                    <a:pt x="4226" y="6355"/>
                  </a:cubicBezTo>
                  <a:cubicBezTo>
                    <a:pt x="3982" y="5778"/>
                    <a:pt x="3648" y="5200"/>
                    <a:pt x="3526" y="4592"/>
                  </a:cubicBezTo>
                  <a:cubicBezTo>
                    <a:pt x="3405" y="3772"/>
                    <a:pt x="3618" y="2951"/>
                    <a:pt x="3405" y="2161"/>
                  </a:cubicBezTo>
                  <a:cubicBezTo>
                    <a:pt x="3253" y="1553"/>
                    <a:pt x="2797" y="1006"/>
                    <a:pt x="2280" y="641"/>
                  </a:cubicBezTo>
                  <a:cubicBezTo>
                    <a:pt x="1649" y="239"/>
                    <a:pt x="882" y="0"/>
                    <a:pt x="134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2316;p67"/>
            <p:cNvSpPr/>
            <p:nvPr/>
          </p:nvSpPr>
          <p:spPr>
            <a:xfrm>
              <a:off x="7798580" y="3370764"/>
              <a:ext cx="54193" cy="222799"/>
            </a:xfrm>
            <a:custGeom>
              <a:avLst/>
              <a:gdLst/>
              <a:ahLst/>
              <a:cxnLst/>
              <a:rect l="l" t="t" r="r" b="b"/>
              <a:pathLst>
                <a:path w="4621" h="18998" extrusionOk="0">
                  <a:moveTo>
                    <a:pt x="1246" y="0"/>
                  </a:moveTo>
                  <a:lnTo>
                    <a:pt x="1246" y="2037"/>
                  </a:lnTo>
                  <a:lnTo>
                    <a:pt x="0" y="1125"/>
                  </a:lnTo>
                  <a:lnTo>
                    <a:pt x="0" y="1125"/>
                  </a:lnTo>
                  <a:cubicBezTo>
                    <a:pt x="1277" y="8238"/>
                    <a:pt x="2948" y="15989"/>
                    <a:pt x="4499" y="18998"/>
                  </a:cubicBezTo>
                  <a:cubicBezTo>
                    <a:pt x="4347" y="15989"/>
                    <a:pt x="4407" y="10092"/>
                    <a:pt x="4620" y="3344"/>
                  </a:cubicBezTo>
                  <a:lnTo>
                    <a:pt x="3435" y="0"/>
                  </a:lnTo>
                  <a:lnTo>
                    <a:pt x="2827" y="3526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2317;p67"/>
            <p:cNvSpPr/>
            <p:nvPr/>
          </p:nvSpPr>
          <p:spPr>
            <a:xfrm>
              <a:off x="7657415" y="3394641"/>
              <a:ext cx="67386" cy="210685"/>
            </a:xfrm>
            <a:custGeom>
              <a:avLst/>
              <a:gdLst/>
              <a:ahLst/>
              <a:cxnLst/>
              <a:rect l="l" t="t" r="r" b="b"/>
              <a:pathLst>
                <a:path w="5746" h="17965" extrusionOk="0">
                  <a:moveTo>
                    <a:pt x="2554" y="1"/>
                  </a:moveTo>
                  <a:lnTo>
                    <a:pt x="0" y="17965"/>
                  </a:lnTo>
                  <a:lnTo>
                    <a:pt x="5745" y="1703"/>
                  </a:lnTo>
                  <a:lnTo>
                    <a:pt x="3982" y="3162"/>
                  </a:lnTo>
                  <a:lnTo>
                    <a:pt x="3982" y="3162"/>
                  </a:lnTo>
                  <a:lnTo>
                    <a:pt x="4499" y="1034"/>
                  </a:lnTo>
                  <a:lnTo>
                    <a:pt x="4499" y="1034"/>
                  </a:lnTo>
                  <a:lnTo>
                    <a:pt x="3192" y="2797"/>
                  </a:lnTo>
                  <a:lnTo>
                    <a:pt x="255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2318;p67"/>
            <p:cNvSpPr/>
            <p:nvPr/>
          </p:nvSpPr>
          <p:spPr>
            <a:xfrm>
              <a:off x="7414654" y="3411752"/>
              <a:ext cx="61687" cy="213534"/>
            </a:xfrm>
            <a:custGeom>
              <a:avLst/>
              <a:gdLst/>
              <a:ahLst/>
              <a:cxnLst/>
              <a:rect l="l" t="t" r="r" b="b"/>
              <a:pathLst>
                <a:path w="5260" h="18208" extrusionOk="0">
                  <a:moveTo>
                    <a:pt x="1278" y="1"/>
                  </a:moveTo>
                  <a:lnTo>
                    <a:pt x="1065" y="2159"/>
                  </a:lnTo>
                  <a:lnTo>
                    <a:pt x="1" y="1490"/>
                  </a:lnTo>
                  <a:lnTo>
                    <a:pt x="5259" y="18208"/>
                  </a:lnTo>
                  <a:lnTo>
                    <a:pt x="3770" y="1642"/>
                  </a:lnTo>
                  <a:lnTo>
                    <a:pt x="3588" y="2159"/>
                  </a:lnTo>
                  <a:lnTo>
                    <a:pt x="2858" y="700"/>
                  </a:lnTo>
                  <a:lnTo>
                    <a:pt x="2524" y="4408"/>
                  </a:lnTo>
                  <a:lnTo>
                    <a:pt x="1278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2319;p67"/>
            <p:cNvSpPr/>
            <p:nvPr/>
          </p:nvSpPr>
          <p:spPr>
            <a:xfrm>
              <a:off x="7288114" y="3350804"/>
              <a:ext cx="52410" cy="274482"/>
            </a:xfrm>
            <a:custGeom>
              <a:avLst/>
              <a:gdLst/>
              <a:ahLst/>
              <a:cxnLst/>
              <a:rect l="l" t="t" r="r" b="b"/>
              <a:pathLst>
                <a:path w="4469" h="23405" extrusionOk="0">
                  <a:moveTo>
                    <a:pt x="4469" y="0"/>
                  </a:moveTo>
                  <a:lnTo>
                    <a:pt x="1672" y="4195"/>
                  </a:lnTo>
                  <a:lnTo>
                    <a:pt x="1672" y="760"/>
                  </a:lnTo>
                  <a:lnTo>
                    <a:pt x="700" y="2584"/>
                  </a:lnTo>
                  <a:lnTo>
                    <a:pt x="0" y="1247"/>
                  </a:lnTo>
                  <a:lnTo>
                    <a:pt x="0" y="1247"/>
                  </a:lnTo>
                  <a:cubicBezTo>
                    <a:pt x="183" y="10274"/>
                    <a:pt x="396" y="18481"/>
                    <a:pt x="608" y="23405"/>
                  </a:cubicBezTo>
                  <a:cubicBezTo>
                    <a:pt x="2098" y="15563"/>
                    <a:pt x="3253" y="9788"/>
                    <a:pt x="4286" y="5198"/>
                  </a:cubicBezTo>
                  <a:lnTo>
                    <a:pt x="4469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2320;p67"/>
            <p:cNvSpPr/>
            <p:nvPr/>
          </p:nvSpPr>
          <p:spPr>
            <a:xfrm>
              <a:off x="7445310" y="2864581"/>
              <a:ext cx="148306" cy="66120"/>
            </a:xfrm>
            <a:custGeom>
              <a:avLst/>
              <a:gdLst/>
              <a:ahLst/>
              <a:cxnLst/>
              <a:rect l="l" t="t" r="r" b="b"/>
              <a:pathLst>
                <a:path w="12646" h="5638" extrusionOk="0">
                  <a:moveTo>
                    <a:pt x="12646" y="1"/>
                  </a:moveTo>
                  <a:lnTo>
                    <a:pt x="12646" y="1"/>
                  </a:lnTo>
                  <a:cubicBezTo>
                    <a:pt x="8025" y="274"/>
                    <a:pt x="3405" y="730"/>
                    <a:pt x="1" y="1125"/>
                  </a:cubicBezTo>
                  <a:cubicBezTo>
                    <a:pt x="92" y="1733"/>
                    <a:pt x="791" y="2341"/>
                    <a:pt x="1460" y="2554"/>
                  </a:cubicBezTo>
                  <a:cubicBezTo>
                    <a:pt x="1946" y="2736"/>
                    <a:pt x="2463" y="2828"/>
                    <a:pt x="2919" y="3071"/>
                  </a:cubicBezTo>
                  <a:cubicBezTo>
                    <a:pt x="4044" y="3648"/>
                    <a:pt x="4682" y="4955"/>
                    <a:pt x="5837" y="5411"/>
                  </a:cubicBezTo>
                  <a:cubicBezTo>
                    <a:pt x="6286" y="5591"/>
                    <a:pt x="6768" y="5638"/>
                    <a:pt x="7247" y="5638"/>
                  </a:cubicBezTo>
                  <a:cubicBezTo>
                    <a:pt x="7416" y="5638"/>
                    <a:pt x="7585" y="5632"/>
                    <a:pt x="7752" y="5624"/>
                  </a:cubicBezTo>
                  <a:cubicBezTo>
                    <a:pt x="8785" y="5563"/>
                    <a:pt x="9910" y="5350"/>
                    <a:pt x="10518" y="4560"/>
                  </a:cubicBezTo>
                  <a:cubicBezTo>
                    <a:pt x="10791" y="4165"/>
                    <a:pt x="10943" y="3709"/>
                    <a:pt x="11095" y="3253"/>
                  </a:cubicBezTo>
                  <a:cubicBezTo>
                    <a:pt x="11339" y="2615"/>
                    <a:pt x="11642" y="2037"/>
                    <a:pt x="12007" y="1460"/>
                  </a:cubicBezTo>
                  <a:cubicBezTo>
                    <a:pt x="12311" y="1004"/>
                    <a:pt x="12646" y="517"/>
                    <a:pt x="12646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2321;p67"/>
            <p:cNvSpPr/>
            <p:nvPr/>
          </p:nvSpPr>
          <p:spPr>
            <a:xfrm>
              <a:off x="7594673" y="2891671"/>
              <a:ext cx="141527" cy="80146"/>
            </a:xfrm>
            <a:custGeom>
              <a:avLst/>
              <a:gdLst/>
              <a:ahLst/>
              <a:cxnLst/>
              <a:rect l="l" t="t" r="r" b="b"/>
              <a:pathLst>
                <a:path w="12068" h="6834" extrusionOk="0">
                  <a:moveTo>
                    <a:pt x="6749" y="1"/>
                  </a:moveTo>
                  <a:cubicBezTo>
                    <a:pt x="5654" y="1"/>
                    <a:pt x="4499" y="366"/>
                    <a:pt x="3922" y="1308"/>
                  </a:cubicBezTo>
                  <a:cubicBezTo>
                    <a:pt x="3618" y="1825"/>
                    <a:pt x="3527" y="2493"/>
                    <a:pt x="3131" y="2980"/>
                  </a:cubicBezTo>
                  <a:cubicBezTo>
                    <a:pt x="2463" y="3831"/>
                    <a:pt x="1095" y="3831"/>
                    <a:pt x="335" y="4591"/>
                  </a:cubicBezTo>
                  <a:cubicBezTo>
                    <a:pt x="153" y="4803"/>
                    <a:pt x="1" y="5046"/>
                    <a:pt x="1" y="5320"/>
                  </a:cubicBezTo>
                  <a:cubicBezTo>
                    <a:pt x="1" y="5867"/>
                    <a:pt x="578" y="6202"/>
                    <a:pt x="1065" y="6414"/>
                  </a:cubicBezTo>
                  <a:cubicBezTo>
                    <a:pt x="1729" y="6659"/>
                    <a:pt x="2453" y="6833"/>
                    <a:pt x="3157" y="6833"/>
                  </a:cubicBezTo>
                  <a:cubicBezTo>
                    <a:pt x="3677" y="6833"/>
                    <a:pt x="4186" y="6738"/>
                    <a:pt x="4651" y="6505"/>
                  </a:cubicBezTo>
                  <a:cubicBezTo>
                    <a:pt x="5442" y="6110"/>
                    <a:pt x="6019" y="5381"/>
                    <a:pt x="6870" y="5138"/>
                  </a:cubicBezTo>
                  <a:cubicBezTo>
                    <a:pt x="7111" y="5066"/>
                    <a:pt x="7358" y="5041"/>
                    <a:pt x="7609" y="5041"/>
                  </a:cubicBezTo>
                  <a:cubicBezTo>
                    <a:pt x="8248" y="5041"/>
                    <a:pt x="8912" y="5206"/>
                    <a:pt x="9553" y="5206"/>
                  </a:cubicBezTo>
                  <a:cubicBezTo>
                    <a:pt x="9840" y="5206"/>
                    <a:pt x="10123" y="5173"/>
                    <a:pt x="10396" y="5077"/>
                  </a:cubicBezTo>
                  <a:cubicBezTo>
                    <a:pt x="11885" y="4560"/>
                    <a:pt x="12068" y="2493"/>
                    <a:pt x="11095" y="1399"/>
                  </a:cubicBezTo>
                  <a:cubicBezTo>
                    <a:pt x="10183" y="396"/>
                    <a:pt x="7964" y="1"/>
                    <a:pt x="6749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2322;p67"/>
            <p:cNvSpPr/>
            <p:nvPr/>
          </p:nvSpPr>
          <p:spPr>
            <a:xfrm>
              <a:off x="7280983" y="2907457"/>
              <a:ext cx="96611" cy="124077"/>
            </a:xfrm>
            <a:custGeom>
              <a:avLst/>
              <a:gdLst/>
              <a:ahLst/>
              <a:cxnLst/>
              <a:rect l="l" t="t" r="r" b="b"/>
              <a:pathLst>
                <a:path w="8238" h="10580" extrusionOk="0">
                  <a:moveTo>
                    <a:pt x="2859" y="0"/>
                  </a:moveTo>
                  <a:cubicBezTo>
                    <a:pt x="1855" y="0"/>
                    <a:pt x="811" y="195"/>
                    <a:pt x="1" y="539"/>
                  </a:cubicBezTo>
                  <a:cubicBezTo>
                    <a:pt x="31" y="3093"/>
                    <a:pt x="92" y="6406"/>
                    <a:pt x="122" y="10144"/>
                  </a:cubicBezTo>
                  <a:cubicBezTo>
                    <a:pt x="213" y="10144"/>
                    <a:pt x="304" y="10144"/>
                    <a:pt x="396" y="10175"/>
                  </a:cubicBezTo>
                  <a:cubicBezTo>
                    <a:pt x="1520" y="10266"/>
                    <a:pt x="2615" y="10540"/>
                    <a:pt x="3739" y="10570"/>
                  </a:cubicBezTo>
                  <a:cubicBezTo>
                    <a:pt x="3859" y="10576"/>
                    <a:pt x="3979" y="10580"/>
                    <a:pt x="4099" y="10580"/>
                  </a:cubicBezTo>
                  <a:cubicBezTo>
                    <a:pt x="5112" y="10580"/>
                    <a:pt x="6140" y="10341"/>
                    <a:pt x="6900" y="9688"/>
                  </a:cubicBezTo>
                  <a:cubicBezTo>
                    <a:pt x="7934" y="8837"/>
                    <a:pt x="8238" y="7226"/>
                    <a:pt x="7630" y="6041"/>
                  </a:cubicBezTo>
                  <a:cubicBezTo>
                    <a:pt x="7235" y="5251"/>
                    <a:pt x="6505" y="4643"/>
                    <a:pt x="6323" y="3792"/>
                  </a:cubicBezTo>
                  <a:cubicBezTo>
                    <a:pt x="6171" y="3001"/>
                    <a:pt x="6475" y="2150"/>
                    <a:pt x="6171" y="1421"/>
                  </a:cubicBezTo>
                  <a:cubicBezTo>
                    <a:pt x="5736" y="425"/>
                    <a:pt x="4341" y="0"/>
                    <a:pt x="2859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2323;p67"/>
            <p:cNvSpPr/>
            <p:nvPr/>
          </p:nvSpPr>
          <p:spPr>
            <a:xfrm>
              <a:off x="7534792" y="3146968"/>
              <a:ext cx="117639" cy="86232"/>
            </a:xfrm>
            <a:custGeom>
              <a:avLst/>
              <a:gdLst/>
              <a:ahLst/>
              <a:cxnLst/>
              <a:rect l="l" t="t" r="r" b="b"/>
              <a:pathLst>
                <a:path w="10031" h="7353" extrusionOk="0">
                  <a:moveTo>
                    <a:pt x="3749" y="1"/>
                  </a:moveTo>
                  <a:cubicBezTo>
                    <a:pt x="3221" y="1"/>
                    <a:pt x="2680" y="179"/>
                    <a:pt x="2219" y="421"/>
                  </a:cubicBezTo>
                  <a:cubicBezTo>
                    <a:pt x="1034" y="998"/>
                    <a:pt x="0" y="2336"/>
                    <a:pt x="426" y="3582"/>
                  </a:cubicBezTo>
                  <a:cubicBezTo>
                    <a:pt x="608" y="4190"/>
                    <a:pt x="1125" y="4676"/>
                    <a:pt x="1155" y="5314"/>
                  </a:cubicBezTo>
                  <a:cubicBezTo>
                    <a:pt x="1186" y="6013"/>
                    <a:pt x="669" y="6621"/>
                    <a:pt x="547" y="7260"/>
                  </a:cubicBezTo>
                  <a:cubicBezTo>
                    <a:pt x="1899" y="7327"/>
                    <a:pt x="3203" y="7352"/>
                    <a:pt x="4455" y="7352"/>
                  </a:cubicBezTo>
                  <a:cubicBezTo>
                    <a:pt x="6047" y="7352"/>
                    <a:pt x="7555" y="7311"/>
                    <a:pt x="8967" y="7260"/>
                  </a:cubicBezTo>
                  <a:cubicBezTo>
                    <a:pt x="9666" y="6317"/>
                    <a:pt x="10031" y="4767"/>
                    <a:pt x="9362" y="3916"/>
                  </a:cubicBezTo>
                  <a:cubicBezTo>
                    <a:pt x="9119" y="3582"/>
                    <a:pt x="8724" y="3369"/>
                    <a:pt x="8359" y="3156"/>
                  </a:cubicBezTo>
                  <a:cubicBezTo>
                    <a:pt x="7630" y="2700"/>
                    <a:pt x="6930" y="2184"/>
                    <a:pt x="6323" y="1576"/>
                  </a:cubicBezTo>
                  <a:cubicBezTo>
                    <a:pt x="5715" y="998"/>
                    <a:pt x="5137" y="299"/>
                    <a:pt x="4347" y="86"/>
                  </a:cubicBezTo>
                  <a:cubicBezTo>
                    <a:pt x="4153" y="27"/>
                    <a:pt x="3952" y="1"/>
                    <a:pt x="3749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2324;p67"/>
            <p:cNvSpPr/>
            <p:nvPr/>
          </p:nvSpPr>
          <p:spPr>
            <a:xfrm>
              <a:off x="7760794" y="2877423"/>
              <a:ext cx="107658" cy="123643"/>
            </a:xfrm>
            <a:custGeom>
              <a:avLst/>
              <a:gdLst/>
              <a:ahLst/>
              <a:cxnLst/>
              <a:rect l="l" t="t" r="r" b="b"/>
              <a:pathLst>
                <a:path w="9180" h="10543" extrusionOk="0">
                  <a:moveTo>
                    <a:pt x="3344" y="0"/>
                  </a:moveTo>
                  <a:cubicBezTo>
                    <a:pt x="3100" y="61"/>
                    <a:pt x="2857" y="213"/>
                    <a:pt x="2614" y="426"/>
                  </a:cubicBezTo>
                  <a:cubicBezTo>
                    <a:pt x="2097" y="912"/>
                    <a:pt x="2006" y="1733"/>
                    <a:pt x="2037" y="2462"/>
                  </a:cubicBezTo>
                  <a:cubicBezTo>
                    <a:pt x="2097" y="3192"/>
                    <a:pt x="2219" y="3951"/>
                    <a:pt x="1945" y="4651"/>
                  </a:cubicBezTo>
                  <a:cubicBezTo>
                    <a:pt x="1550" y="5684"/>
                    <a:pt x="395" y="6353"/>
                    <a:pt x="182" y="7417"/>
                  </a:cubicBezTo>
                  <a:cubicBezTo>
                    <a:pt x="0" y="8420"/>
                    <a:pt x="699" y="9392"/>
                    <a:pt x="1550" y="9909"/>
                  </a:cubicBezTo>
                  <a:cubicBezTo>
                    <a:pt x="2252" y="10326"/>
                    <a:pt x="3061" y="10542"/>
                    <a:pt x="3872" y="10542"/>
                  </a:cubicBezTo>
                  <a:cubicBezTo>
                    <a:pt x="4361" y="10542"/>
                    <a:pt x="4851" y="10464"/>
                    <a:pt x="5319" y="10304"/>
                  </a:cubicBezTo>
                  <a:cubicBezTo>
                    <a:pt x="6201" y="10000"/>
                    <a:pt x="6991" y="9392"/>
                    <a:pt x="7903" y="9392"/>
                  </a:cubicBezTo>
                  <a:cubicBezTo>
                    <a:pt x="8329" y="9392"/>
                    <a:pt x="8754" y="9514"/>
                    <a:pt x="9180" y="9575"/>
                  </a:cubicBezTo>
                  <a:cubicBezTo>
                    <a:pt x="8784" y="4559"/>
                    <a:pt x="7265" y="1550"/>
                    <a:pt x="3374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2325;p67"/>
            <p:cNvSpPr/>
            <p:nvPr/>
          </p:nvSpPr>
          <p:spPr>
            <a:xfrm>
              <a:off x="7428563" y="2950743"/>
              <a:ext cx="86584" cy="99086"/>
            </a:xfrm>
            <a:custGeom>
              <a:avLst/>
              <a:gdLst/>
              <a:ahLst/>
              <a:cxnLst/>
              <a:rect l="l" t="t" r="r" b="b"/>
              <a:pathLst>
                <a:path w="7383" h="8449" extrusionOk="0">
                  <a:moveTo>
                    <a:pt x="4947" y="1"/>
                  </a:moveTo>
                  <a:cubicBezTo>
                    <a:pt x="4353" y="1"/>
                    <a:pt x="3739" y="142"/>
                    <a:pt x="3253" y="405"/>
                  </a:cubicBezTo>
                  <a:cubicBezTo>
                    <a:pt x="2979" y="557"/>
                    <a:pt x="2706" y="769"/>
                    <a:pt x="2554" y="1043"/>
                  </a:cubicBezTo>
                  <a:cubicBezTo>
                    <a:pt x="2098" y="1803"/>
                    <a:pt x="2554" y="2775"/>
                    <a:pt x="2280" y="3596"/>
                  </a:cubicBezTo>
                  <a:cubicBezTo>
                    <a:pt x="2098" y="4234"/>
                    <a:pt x="1490" y="4690"/>
                    <a:pt x="973" y="5177"/>
                  </a:cubicBezTo>
                  <a:cubicBezTo>
                    <a:pt x="456" y="5633"/>
                    <a:pt x="0" y="6301"/>
                    <a:pt x="152" y="6970"/>
                  </a:cubicBezTo>
                  <a:cubicBezTo>
                    <a:pt x="335" y="7760"/>
                    <a:pt x="1277" y="8095"/>
                    <a:pt x="2098" y="8247"/>
                  </a:cubicBezTo>
                  <a:cubicBezTo>
                    <a:pt x="2662" y="8355"/>
                    <a:pt x="3227" y="8448"/>
                    <a:pt x="3791" y="8448"/>
                  </a:cubicBezTo>
                  <a:cubicBezTo>
                    <a:pt x="4017" y="8448"/>
                    <a:pt x="4243" y="8433"/>
                    <a:pt x="4468" y="8399"/>
                  </a:cubicBezTo>
                  <a:cubicBezTo>
                    <a:pt x="5259" y="8277"/>
                    <a:pt x="6049" y="7912"/>
                    <a:pt x="6505" y="7274"/>
                  </a:cubicBezTo>
                  <a:cubicBezTo>
                    <a:pt x="7022" y="6545"/>
                    <a:pt x="7083" y="5602"/>
                    <a:pt x="7052" y="4721"/>
                  </a:cubicBezTo>
                  <a:cubicBezTo>
                    <a:pt x="6991" y="3870"/>
                    <a:pt x="6870" y="2958"/>
                    <a:pt x="7052" y="2107"/>
                  </a:cubicBezTo>
                  <a:cubicBezTo>
                    <a:pt x="7383" y="639"/>
                    <a:pt x="6209" y="1"/>
                    <a:pt x="4947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2326;p67"/>
            <p:cNvSpPr/>
            <p:nvPr/>
          </p:nvSpPr>
          <p:spPr>
            <a:xfrm>
              <a:off x="7674877" y="3030150"/>
              <a:ext cx="160784" cy="80486"/>
            </a:xfrm>
            <a:custGeom>
              <a:avLst/>
              <a:gdLst/>
              <a:ahLst/>
              <a:cxnLst/>
              <a:rect l="l" t="t" r="r" b="b"/>
              <a:pathLst>
                <a:path w="13710" h="6863" extrusionOk="0">
                  <a:moveTo>
                    <a:pt x="10030" y="0"/>
                  </a:moveTo>
                  <a:cubicBezTo>
                    <a:pt x="9461" y="0"/>
                    <a:pt x="8877" y="141"/>
                    <a:pt x="8329" y="442"/>
                  </a:cubicBezTo>
                  <a:cubicBezTo>
                    <a:pt x="7174" y="1050"/>
                    <a:pt x="6232" y="2023"/>
                    <a:pt x="5046" y="2509"/>
                  </a:cubicBezTo>
                  <a:cubicBezTo>
                    <a:pt x="3648" y="3087"/>
                    <a:pt x="2007" y="2995"/>
                    <a:pt x="791" y="3877"/>
                  </a:cubicBezTo>
                  <a:cubicBezTo>
                    <a:pt x="396" y="4181"/>
                    <a:pt x="31" y="4576"/>
                    <a:pt x="31" y="5062"/>
                  </a:cubicBezTo>
                  <a:cubicBezTo>
                    <a:pt x="1" y="5822"/>
                    <a:pt x="730" y="6369"/>
                    <a:pt x="1429" y="6613"/>
                  </a:cubicBezTo>
                  <a:cubicBezTo>
                    <a:pt x="1907" y="6780"/>
                    <a:pt x="2418" y="6863"/>
                    <a:pt x="2931" y="6863"/>
                  </a:cubicBezTo>
                  <a:cubicBezTo>
                    <a:pt x="3722" y="6863"/>
                    <a:pt x="4516" y="6666"/>
                    <a:pt x="5198" y="6278"/>
                  </a:cubicBezTo>
                  <a:cubicBezTo>
                    <a:pt x="5715" y="6005"/>
                    <a:pt x="6171" y="5609"/>
                    <a:pt x="6718" y="5366"/>
                  </a:cubicBezTo>
                  <a:cubicBezTo>
                    <a:pt x="7277" y="5123"/>
                    <a:pt x="7866" y="5055"/>
                    <a:pt x="8468" y="5055"/>
                  </a:cubicBezTo>
                  <a:cubicBezTo>
                    <a:pt x="9234" y="5055"/>
                    <a:pt x="10023" y="5165"/>
                    <a:pt x="10801" y="5165"/>
                  </a:cubicBezTo>
                  <a:cubicBezTo>
                    <a:pt x="10940" y="5165"/>
                    <a:pt x="11079" y="5162"/>
                    <a:pt x="11217" y="5154"/>
                  </a:cubicBezTo>
                  <a:cubicBezTo>
                    <a:pt x="13709" y="4971"/>
                    <a:pt x="13618" y="1780"/>
                    <a:pt x="11946" y="594"/>
                  </a:cubicBezTo>
                  <a:cubicBezTo>
                    <a:pt x="11395" y="210"/>
                    <a:pt x="10724" y="0"/>
                    <a:pt x="10030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2327;p67"/>
            <p:cNvSpPr/>
            <p:nvPr/>
          </p:nvSpPr>
          <p:spPr>
            <a:xfrm>
              <a:off x="7379366" y="3074269"/>
              <a:ext cx="127982" cy="85775"/>
            </a:xfrm>
            <a:custGeom>
              <a:avLst/>
              <a:gdLst/>
              <a:ahLst/>
              <a:cxnLst/>
              <a:rect l="l" t="t" r="r" b="b"/>
              <a:pathLst>
                <a:path w="10913" h="7314" extrusionOk="0">
                  <a:moveTo>
                    <a:pt x="8101" y="1"/>
                  </a:moveTo>
                  <a:cubicBezTo>
                    <a:pt x="7219" y="1"/>
                    <a:pt x="6299" y="264"/>
                    <a:pt x="5624" y="601"/>
                  </a:cubicBezTo>
                  <a:cubicBezTo>
                    <a:pt x="4256" y="1270"/>
                    <a:pt x="3131" y="2334"/>
                    <a:pt x="1824" y="3155"/>
                  </a:cubicBezTo>
                  <a:cubicBezTo>
                    <a:pt x="1429" y="3398"/>
                    <a:pt x="1004" y="3641"/>
                    <a:pt x="639" y="3975"/>
                  </a:cubicBezTo>
                  <a:cubicBezTo>
                    <a:pt x="274" y="4310"/>
                    <a:pt x="1" y="4735"/>
                    <a:pt x="31" y="5221"/>
                  </a:cubicBezTo>
                  <a:cubicBezTo>
                    <a:pt x="31" y="5708"/>
                    <a:pt x="305" y="6164"/>
                    <a:pt x="700" y="6468"/>
                  </a:cubicBezTo>
                  <a:cubicBezTo>
                    <a:pt x="1095" y="6741"/>
                    <a:pt x="1551" y="6924"/>
                    <a:pt x="2037" y="7045"/>
                  </a:cubicBezTo>
                  <a:cubicBezTo>
                    <a:pt x="2586" y="7206"/>
                    <a:pt x="3176" y="7313"/>
                    <a:pt x="3750" y="7313"/>
                  </a:cubicBezTo>
                  <a:cubicBezTo>
                    <a:pt x="4480" y="7313"/>
                    <a:pt x="5184" y="7140"/>
                    <a:pt x="5746" y="6680"/>
                  </a:cubicBezTo>
                  <a:cubicBezTo>
                    <a:pt x="6475" y="6042"/>
                    <a:pt x="6809" y="4978"/>
                    <a:pt x="7660" y="4462"/>
                  </a:cubicBezTo>
                  <a:cubicBezTo>
                    <a:pt x="8238" y="4127"/>
                    <a:pt x="8998" y="4158"/>
                    <a:pt x="9606" y="3823"/>
                  </a:cubicBezTo>
                  <a:cubicBezTo>
                    <a:pt x="10639" y="3246"/>
                    <a:pt x="10913" y="1422"/>
                    <a:pt x="10001" y="601"/>
                  </a:cubicBezTo>
                  <a:cubicBezTo>
                    <a:pt x="9488" y="169"/>
                    <a:pt x="8806" y="1"/>
                    <a:pt x="8101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2328;p67"/>
            <p:cNvSpPr/>
            <p:nvPr/>
          </p:nvSpPr>
          <p:spPr>
            <a:xfrm>
              <a:off x="7232150" y="2113152"/>
              <a:ext cx="38865" cy="96259"/>
            </a:xfrm>
            <a:custGeom>
              <a:avLst/>
              <a:gdLst/>
              <a:ahLst/>
              <a:cxnLst/>
              <a:rect l="l" t="t" r="r" b="b"/>
              <a:pathLst>
                <a:path w="3314" h="8208" extrusionOk="0">
                  <a:moveTo>
                    <a:pt x="3313" y="1"/>
                  </a:moveTo>
                  <a:lnTo>
                    <a:pt x="0" y="8208"/>
                  </a:lnTo>
                  <a:cubicBezTo>
                    <a:pt x="0" y="8208"/>
                    <a:pt x="2857" y="3922"/>
                    <a:pt x="3313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2329;p67"/>
            <p:cNvSpPr/>
            <p:nvPr/>
          </p:nvSpPr>
          <p:spPr>
            <a:xfrm>
              <a:off x="7215755" y="2009785"/>
              <a:ext cx="25671" cy="25671"/>
            </a:xfrm>
            <a:custGeom>
              <a:avLst/>
              <a:gdLst/>
              <a:ahLst/>
              <a:cxnLst/>
              <a:rect l="l" t="t" r="r" b="b"/>
              <a:pathLst>
                <a:path w="2189" h="2189" extrusionOk="0">
                  <a:moveTo>
                    <a:pt x="1094" y="0"/>
                  </a:moveTo>
                  <a:cubicBezTo>
                    <a:pt x="486" y="0"/>
                    <a:pt x="0" y="486"/>
                    <a:pt x="0" y="1094"/>
                  </a:cubicBezTo>
                  <a:cubicBezTo>
                    <a:pt x="0" y="1702"/>
                    <a:pt x="486" y="2189"/>
                    <a:pt x="1094" y="2189"/>
                  </a:cubicBezTo>
                  <a:cubicBezTo>
                    <a:pt x="1702" y="2189"/>
                    <a:pt x="2189" y="1702"/>
                    <a:pt x="2189" y="1094"/>
                  </a:cubicBezTo>
                  <a:cubicBezTo>
                    <a:pt x="2189" y="486"/>
                    <a:pt x="1702" y="0"/>
                    <a:pt x="1094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2330;p67"/>
            <p:cNvSpPr/>
            <p:nvPr/>
          </p:nvSpPr>
          <p:spPr>
            <a:xfrm>
              <a:off x="7195783" y="2028315"/>
              <a:ext cx="14272" cy="14272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609" y="1"/>
                  </a:moveTo>
                  <a:cubicBezTo>
                    <a:pt x="274" y="1"/>
                    <a:pt x="1" y="274"/>
                    <a:pt x="1" y="609"/>
                  </a:cubicBezTo>
                  <a:cubicBezTo>
                    <a:pt x="1" y="943"/>
                    <a:pt x="274" y="1217"/>
                    <a:pt x="609" y="1217"/>
                  </a:cubicBezTo>
                  <a:cubicBezTo>
                    <a:pt x="943" y="1217"/>
                    <a:pt x="1217" y="943"/>
                    <a:pt x="1217" y="609"/>
                  </a:cubicBezTo>
                  <a:cubicBezTo>
                    <a:pt x="1217" y="274"/>
                    <a:pt x="943" y="1"/>
                    <a:pt x="609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2331;p67"/>
            <p:cNvSpPr/>
            <p:nvPr/>
          </p:nvSpPr>
          <p:spPr>
            <a:xfrm>
              <a:off x="7206126" y="1991244"/>
              <a:ext cx="9640" cy="7494"/>
            </a:xfrm>
            <a:custGeom>
              <a:avLst/>
              <a:gdLst/>
              <a:ahLst/>
              <a:cxnLst/>
              <a:rect l="l" t="t" r="r" b="b"/>
              <a:pathLst>
                <a:path w="822" h="639" extrusionOk="0">
                  <a:moveTo>
                    <a:pt x="61" y="1"/>
                  </a:moveTo>
                  <a:cubicBezTo>
                    <a:pt x="31" y="61"/>
                    <a:pt x="0" y="153"/>
                    <a:pt x="0" y="244"/>
                  </a:cubicBezTo>
                  <a:cubicBezTo>
                    <a:pt x="0" y="457"/>
                    <a:pt x="183" y="639"/>
                    <a:pt x="396" y="639"/>
                  </a:cubicBezTo>
                  <a:cubicBezTo>
                    <a:pt x="639" y="639"/>
                    <a:pt x="821" y="457"/>
                    <a:pt x="821" y="244"/>
                  </a:cubicBezTo>
                  <a:cubicBezTo>
                    <a:pt x="821" y="183"/>
                    <a:pt x="821" y="153"/>
                    <a:pt x="791" y="92"/>
                  </a:cubicBezTo>
                  <a:cubicBezTo>
                    <a:pt x="548" y="61"/>
                    <a:pt x="304" y="31"/>
                    <a:pt x="61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2332;p67"/>
            <p:cNvSpPr/>
            <p:nvPr/>
          </p:nvSpPr>
          <p:spPr>
            <a:xfrm>
              <a:off x="7291315" y="2001529"/>
              <a:ext cx="36731" cy="22165"/>
            </a:xfrm>
            <a:custGeom>
              <a:avLst/>
              <a:gdLst/>
              <a:ahLst/>
              <a:cxnLst/>
              <a:rect l="l" t="t" r="r" b="b"/>
              <a:pathLst>
                <a:path w="3132" h="1890" extrusionOk="0">
                  <a:moveTo>
                    <a:pt x="2086" y="1"/>
                  </a:moveTo>
                  <a:cubicBezTo>
                    <a:pt x="1208" y="1"/>
                    <a:pt x="1" y="1890"/>
                    <a:pt x="1" y="1890"/>
                  </a:cubicBezTo>
                  <a:cubicBezTo>
                    <a:pt x="1" y="1890"/>
                    <a:pt x="3132" y="339"/>
                    <a:pt x="2281" y="35"/>
                  </a:cubicBezTo>
                  <a:cubicBezTo>
                    <a:pt x="2218" y="12"/>
                    <a:pt x="2153" y="1"/>
                    <a:pt x="2086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2333;p67"/>
            <p:cNvSpPr/>
            <p:nvPr/>
          </p:nvSpPr>
          <p:spPr>
            <a:xfrm>
              <a:off x="7134119" y="1959521"/>
              <a:ext cx="28169" cy="29952"/>
            </a:xfrm>
            <a:custGeom>
              <a:avLst/>
              <a:gdLst/>
              <a:ahLst/>
              <a:cxnLst/>
              <a:rect l="l" t="t" r="r" b="b"/>
              <a:pathLst>
                <a:path w="2402" h="2554" extrusionOk="0">
                  <a:moveTo>
                    <a:pt x="991" y="0"/>
                  </a:moveTo>
                  <a:cubicBezTo>
                    <a:pt x="985" y="0"/>
                    <a:pt x="979" y="0"/>
                    <a:pt x="973" y="0"/>
                  </a:cubicBezTo>
                  <a:cubicBezTo>
                    <a:pt x="0" y="31"/>
                    <a:pt x="2402" y="2554"/>
                    <a:pt x="2402" y="2554"/>
                  </a:cubicBezTo>
                  <a:cubicBezTo>
                    <a:pt x="2402" y="2554"/>
                    <a:pt x="1981" y="0"/>
                    <a:pt x="991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0" name="Google Shape;2288;p67"/>
          <p:cNvSpPr/>
          <p:nvPr/>
        </p:nvSpPr>
        <p:spPr>
          <a:xfrm flipH="1">
            <a:off x="3848508" y="574360"/>
            <a:ext cx="825066" cy="479268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accent2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2294;p67"/>
          <p:cNvSpPr/>
          <p:nvPr/>
        </p:nvSpPr>
        <p:spPr>
          <a:xfrm>
            <a:off x="7141843" y="894155"/>
            <a:ext cx="832643" cy="664627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accent2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Rectangle 6"/>
          <p:cNvSpPr>
            <a:spLocks noChangeArrowheads="1"/>
          </p:cNvSpPr>
          <p:nvPr/>
        </p:nvSpPr>
        <p:spPr bwMode="auto">
          <a:xfrm>
            <a:off x="5175849" y="4614707"/>
            <a:ext cx="914400" cy="3429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 dirty="0"/>
              <a:t>1111</a:t>
            </a:r>
          </a:p>
        </p:txBody>
      </p:sp>
      <p:sp>
        <p:nvSpPr>
          <p:cNvPr id="344" name="Rectangle 12"/>
          <p:cNvSpPr>
            <a:spLocks noChangeArrowheads="1"/>
          </p:cNvSpPr>
          <p:nvPr/>
        </p:nvSpPr>
        <p:spPr bwMode="auto">
          <a:xfrm>
            <a:off x="5271364" y="4064112"/>
            <a:ext cx="914400" cy="3429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 dirty="0"/>
              <a:t>2222</a:t>
            </a:r>
          </a:p>
        </p:txBody>
      </p:sp>
      <p:sp>
        <p:nvSpPr>
          <p:cNvPr id="345" name="Rectangle 13"/>
          <p:cNvSpPr>
            <a:spLocks noChangeArrowheads="1"/>
          </p:cNvSpPr>
          <p:nvPr/>
        </p:nvSpPr>
        <p:spPr bwMode="auto">
          <a:xfrm>
            <a:off x="5347907" y="3513517"/>
            <a:ext cx="914400" cy="3429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 dirty="0"/>
              <a:t>3333</a:t>
            </a:r>
          </a:p>
        </p:txBody>
      </p:sp>
      <p:sp>
        <p:nvSpPr>
          <p:cNvPr id="346" name="Rectangle 14"/>
          <p:cNvSpPr>
            <a:spLocks noChangeArrowheads="1"/>
          </p:cNvSpPr>
          <p:nvPr/>
        </p:nvSpPr>
        <p:spPr bwMode="auto">
          <a:xfrm>
            <a:off x="5461760" y="2979041"/>
            <a:ext cx="914400" cy="3429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/>
              <a:t>4444</a:t>
            </a:r>
          </a:p>
        </p:txBody>
      </p:sp>
      <p:sp>
        <p:nvSpPr>
          <p:cNvPr id="347" name="Rectangle 15"/>
          <p:cNvSpPr>
            <a:spLocks noChangeArrowheads="1"/>
          </p:cNvSpPr>
          <p:nvPr/>
        </p:nvSpPr>
        <p:spPr bwMode="auto">
          <a:xfrm>
            <a:off x="5606228" y="2441354"/>
            <a:ext cx="914400" cy="3429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/>
              <a:t>5555</a:t>
            </a:r>
          </a:p>
        </p:txBody>
      </p:sp>
      <p:sp>
        <p:nvSpPr>
          <p:cNvPr id="348" name="Rectangle 16"/>
          <p:cNvSpPr>
            <a:spLocks noChangeArrowheads="1"/>
          </p:cNvSpPr>
          <p:nvPr/>
        </p:nvSpPr>
        <p:spPr bwMode="auto">
          <a:xfrm>
            <a:off x="5833507" y="1431962"/>
            <a:ext cx="914400" cy="3429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/>
              <a:t>7777</a:t>
            </a:r>
          </a:p>
        </p:txBody>
      </p:sp>
      <p:sp>
        <p:nvSpPr>
          <p:cNvPr id="349" name="Rectangle 17"/>
          <p:cNvSpPr>
            <a:spLocks noChangeArrowheads="1"/>
          </p:cNvSpPr>
          <p:nvPr/>
        </p:nvSpPr>
        <p:spPr bwMode="auto">
          <a:xfrm>
            <a:off x="5992463" y="927215"/>
            <a:ext cx="914400" cy="3429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/>
              <a:t>8888</a:t>
            </a:r>
          </a:p>
        </p:txBody>
      </p:sp>
      <p:sp>
        <p:nvSpPr>
          <p:cNvPr id="350" name="Rectangle 18"/>
          <p:cNvSpPr>
            <a:spLocks noChangeArrowheads="1"/>
          </p:cNvSpPr>
          <p:nvPr/>
        </p:nvSpPr>
        <p:spPr bwMode="auto">
          <a:xfrm>
            <a:off x="6179699" y="415900"/>
            <a:ext cx="914400" cy="3429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/>
              <a:t>9999</a:t>
            </a:r>
          </a:p>
        </p:txBody>
      </p:sp>
      <p:sp>
        <p:nvSpPr>
          <p:cNvPr id="351" name="Rectangle 22"/>
          <p:cNvSpPr>
            <a:spLocks noChangeArrowheads="1"/>
          </p:cNvSpPr>
          <p:nvPr/>
        </p:nvSpPr>
        <p:spPr bwMode="auto">
          <a:xfrm>
            <a:off x="5728564" y="1936709"/>
            <a:ext cx="914400" cy="3429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/>
              <a:t>6666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35228" y="475909"/>
            <a:ext cx="1395923" cy="810720"/>
            <a:chOff x="724579" y="263497"/>
            <a:chExt cx="1395923" cy="810720"/>
          </a:xfrm>
        </p:grpSpPr>
        <p:sp>
          <p:nvSpPr>
            <p:cNvPr id="341" name="Google Shape;2293;p67"/>
            <p:cNvSpPr/>
            <p:nvPr/>
          </p:nvSpPr>
          <p:spPr>
            <a:xfrm>
              <a:off x="724579" y="263497"/>
              <a:ext cx="1395923" cy="810720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accent2">
                <a:lumMod val="9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Rectangle 352"/>
            <p:cNvSpPr/>
            <p:nvPr/>
          </p:nvSpPr>
          <p:spPr>
            <a:xfrm>
              <a:off x="1174242" y="367744"/>
              <a:ext cx="3814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3200" b="1" dirty="0" smtClean="0">
                  <a:solidFill>
                    <a:srgbClr val="FF0000"/>
                  </a:solidFill>
                  <a:sym typeface="Wingdings 2" panose="05020102010507070707" pitchFamily="18" charset="2"/>
                </a:rPr>
                <a:t>4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674719" y="1198089"/>
            <a:ext cx="33675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b="1" dirty="0" smtClean="0">
                <a:solidFill>
                  <a:schemeClr val="accent5">
                    <a:lumMod val="50000"/>
                  </a:schemeClr>
                </a:solidFill>
              </a:rPr>
              <a:t>Viết 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các số có bốn chữ số, các chữ số của </a:t>
            </a:r>
            <a:r>
              <a:rPr lang="en-US" altLang="en-US" sz="2400" b="1" dirty="0" smtClean="0">
                <a:solidFill>
                  <a:schemeClr val="accent5">
                    <a:lumMod val="50000"/>
                  </a:schemeClr>
                </a:solidFill>
              </a:rPr>
              <a:t>mỗi 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số đều giống nhau:</a:t>
            </a:r>
            <a:endParaRPr lang="en-US" alt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" grpId="0" animBg="1"/>
      <p:bldP spid="344" grpId="0" animBg="1"/>
      <p:bldP spid="345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1257300" y="1428750"/>
            <a:ext cx="6629400" cy="3657600"/>
          </a:xfrm>
          <a:prstGeom prst="roundRect">
            <a:avLst>
              <a:gd name="adj" fmla="val 16667"/>
            </a:avLst>
          </a:prstGeom>
          <a:solidFill>
            <a:srgbClr val="C2F4FE"/>
          </a:solidFill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/>
          </a:p>
        </p:txBody>
      </p:sp>
      <p:pic>
        <p:nvPicPr>
          <p:cNvPr id="4" name="Picture 26" descr="quả c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1828800"/>
            <a:ext cx="1885950" cy="10858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8" descr="quả mâm xô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1828800"/>
            <a:ext cx="1885950" cy="10858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9" descr="quả mămg cụ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429000"/>
            <a:ext cx="1943100" cy="12001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0" descr="quả mậ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828800"/>
            <a:ext cx="1885950" cy="10858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1" descr="quả n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3429000"/>
            <a:ext cx="1885950" cy="12001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3" descr="quả tá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3429000"/>
            <a:ext cx="1828800" cy="12001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35"/>
          <p:cNvSpPr>
            <a:spLocks noChangeArrowheads="1"/>
          </p:cNvSpPr>
          <p:nvPr/>
        </p:nvSpPr>
        <p:spPr bwMode="auto">
          <a:xfrm>
            <a:off x="1657350" y="285750"/>
            <a:ext cx="6000750" cy="914400"/>
          </a:xfrm>
          <a:prstGeom prst="cloudCallout">
            <a:avLst>
              <a:gd name="adj1" fmla="val -17898"/>
              <a:gd name="adj2" fmla="val 89194"/>
            </a:avLst>
          </a:prstGeom>
          <a:solidFill>
            <a:srgbClr val="FDEFB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700" b="1">
                <a:solidFill>
                  <a:schemeClr val="hlink"/>
                </a:solidFill>
              </a:rPr>
              <a:t>Em chọn quả nào ?</a:t>
            </a:r>
          </a:p>
        </p:txBody>
      </p:sp>
      <p:sp>
        <p:nvSpPr>
          <p:cNvPr id="11" name="Rectangle 36"/>
          <p:cNvSpPr>
            <a:spLocks noChangeArrowheads="1"/>
          </p:cNvSpPr>
          <p:nvPr/>
        </p:nvSpPr>
        <p:spPr bwMode="auto">
          <a:xfrm>
            <a:off x="1400175" y="3241964"/>
            <a:ext cx="6172200" cy="1428750"/>
          </a:xfrm>
          <a:prstGeom prst="rect">
            <a:avLst/>
          </a:prstGeom>
          <a:solidFill>
            <a:srgbClr val="FDEFB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/>
              <a:t>Em hãy </a:t>
            </a:r>
            <a:r>
              <a:rPr lang="en-US" altLang="en-US" sz="2400" b="1" dirty="0" smtClean="0"/>
              <a:t>viết </a:t>
            </a:r>
            <a:r>
              <a:rPr lang="en-US" altLang="en-US" sz="2400" b="1" dirty="0"/>
              <a:t>số gồm: </a:t>
            </a:r>
          </a:p>
          <a:p>
            <a:pPr algn="ctr" eaLnBrk="1" hangingPunct="1"/>
            <a:r>
              <a:rPr lang="en-US" altLang="en-US" sz="2400" b="1" dirty="0"/>
              <a:t>Bốn nghìn, ba trăm, hai chục</a:t>
            </a:r>
          </a:p>
        </p:txBody>
      </p:sp>
      <p:sp>
        <p:nvSpPr>
          <p:cNvPr id="12" name="Rectangle 37"/>
          <p:cNvSpPr>
            <a:spLocks noChangeArrowheads="1"/>
          </p:cNvSpPr>
          <p:nvPr/>
        </p:nvSpPr>
        <p:spPr bwMode="auto">
          <a:xfrm>
            <a:off x="1380692" y="3267508"/>
            <a:ext cx="6286500" cy="1428750"/>
          </a:xfrm>
          <a:prstGeom prst="rect">
            <a:avLst/>
          </a:prstGeom>
          <a:solidFill>
            <a:srgbClr val="FDEFB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/>
              <a:t>Em hãy </a:t>
            </a:r>
            <a:r>
              <a:rPr lang="en-US" altLang="en-US" sz="2400" b="1" dirty="0" smtClean="0"/>
              <a:t>viết </a:t>
            </a:r>
            <a:r>
              <a:rPr lang="en-US" altLang="en-US" sz="2400" b="1" dirty="0"/>
              <a:t>số gồm: </a:t>
            </a:r>
          </a:p>
          <a:p>
            <a:pPr algn="ctr" eaLnBrk="1" hangingPunct="1"/>
            <a:r>
              <a:rPr lang="en-US" altLang="en-US" sz="2400" b="1" dirty="0"/>
              <a:t>Chín nghìn, sáu trăm, tám chục</a:t>
            </a:r>
          </a:p>
        </p:txBody>
      </p:sp>
      <p:sp>
        <p:nvSpPr>
          <p:cNvPr id="13" name="Rectangle 38"/>
          <p:cNvSpPr>
            <a:spLocks noChangeArrowheads="1"/>
          </p:cNvSpPr>
          <p:nvPr/>
        </p:nvSpPr>
        <p:spPr bwMode="auto">
          <a:xfrm>
            <a:off x="1362508" y="3279523"/>
            <a:ext cx="6286500" cy="1371600"/>
          </a:xfrm>
          <a:prstGeom prst="rect">
            <a:avLst/>
          </a:prstGeom>
          <a:solidFill>
            <a:srgbClr val="FDEFB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/>
              <a:t>Em hãy đọc số gồm: </a:t>
            </a:r>
          </a:p>
          <a:p>
            <a:pPr algn="ctr" eaLnBrk="1" hangingPunct="1"/>
            <a:r>
              <a:rPr lang="en-US" altLang="en-US" sz="2400" b="1"/>
              <a:t>7000 + 70 + 7</a:t>
            </a:r>
          </a:p>
        </p:txBody>
      </p:sp>
      <p:sp>
        <p:nvSpPr>
          <p:cNvPr id="14" name="Rectangle 39"/>
          <p:cNvSpPr>
            <a:spLocks noChangeArrowheads="1"/>
          </p:cNvSpPr>
          <p:nvPr/>
        </p:nvSpPr>
        <p:spPr bwMode="auto">
          <a:xfrm>
            <a:off x="1376796" y="3299979"/>
            <a:ext cx="6286500" cy="1428750"/>
          </a:xfrm>
          <a:prstGeom prst="rect">
            <a:avLst/>
          </a:prstGeom>
          <a:solidFill>
            <a:srgbClr val="FDEFB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/>
              <a:t>Em hãy </a:t>
            </a:r>
            <a:r>
              <a:rPr lang="en-US" altLang="en-US" sz="2400" b="1" dirty="0" smtClean="0"/>
              <a:t>viết </a:t>
            </a:r>
            <a:r>
              <a:rPr lang="en-US" altLang="en-US" sz="2400" b="1" dirty="0"/>
              <a:t>số gồm: </a:t>
            </a:r>
          </a:p>
          <a:p>
            <a:pPr algn="ctr" eaLnBrk="1" hangingPunct="1"/>
            <a:r>
              <a:rPr lang="en-US" altLang="en-US" sz="2400" b="1" dirty="0"/>
              <a:t>Ba nghìn, ba trăm</a:t>
            </a:r>
          </a:p>
        </p:txBody>
      </p:sp>
      <p:sp>
        <p:nvSpPr>
          <p:cNvPr id="15" name="Rectangle 40"/>
          <p:cNvSpPr>
            <a:spLocks noChangeArrowheads="1"/>
          </p:cNvSpPr>
          <p:nvPr/>
        </p:nvSpPr>
        <p:spPr bwMode="auto">
          <a:xfrm>
            <a:off x="1381991" y="3274435"/>
            <a:ext cx="6286500" cy="1428750"/>
          </a:xfrm>
          <a:prstGeom prst="rect">
            <a:avLst/>
          </a:prstGeom>
          <a:solidFill>
            <a:srgbClr val="FDEFB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/>
              <a:t>Em hãy đọc số gồm: </a:t>
            </a:r>
          </a:p>
          <a:p>
            <a:pPr algn="ctr" eaLnBrk="1" hangingPunct="1"/>
            <a:r>
              <a:rPr lang="en-US" altLang="en-US" sz="2100" b="1"/>
              <a:t>2000 + 10 + 4</a:t>
            </a:r>
          </a:p>
        </p:txBody>
      </p:sp>
      <p:sp>
        <p:nvSpPr>
          <p:cNvPr id="16" name="Rectangle 41"/>
          <p:cNvSpPr>
            <a:spLocks noChangeArrowheads="1"/>
          </p:cNvSpPr>
          <p:nvPr/>
        </p:nvSpPr>
        <p:spPr bwMode="auto">
          <a:xfrm>
            <a:off x="1400175" y="3264694"/>
            <a:ext cx="6286500" cy="1428750"/>
          </a:xfrm>
          <a:prstGeom prst="rect">
            <a:avLst/>
          </a:prstGeom>
          <a:solidFill>
            <a:srgbClr val="FDEFB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/>
              <a:t>Em hãy đọc số gồm: </a:t>
            </a:r>
          </a:p>
          <a:p>
            <a:pPr algn="ctr" eaLnBrk="1" hangingPunct="1"/>
            <a:r>
              <a:rPr lang="en-US" altLang="en-US" sz="2100" b="1"/>
              <a:t>6000 + 500 + 40 + 7</a:t>
            </a:r>
          </a:p>
        </p:txBody>
      </p:sp>
    </p:spTree>
    <p:extLst>
      <p:ext uri="{BB962C8B-B14F-4D97-AF65-F5344CB8AC3E}">
        <p14:creationId xmlns:p14="http://schemas.microsoft.com/office/powerpoint/2010/main" val="293714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72" name="Google Shape;4772;p52"/>
          <p:cNvGrpSpPr/>
          <p:nvPr/>
        </p:nvGrpSpPr>
        <p:grpSpPr>
          <a:xfrm>
            <a:off x="6526227" y="1439456"/>
            <a:ext cx="1612981" cy="2358931"/>
            <a:chOff x="5797400" y="1777550"/>
            <a:chExt cx="1612981" cy="2358931"/>
          </a:xfrm>
        </p:grpSpPr>
        <p:sp>
          <p:nvSpPr>
            <p:cNvPr id="4773" name="Google Shape;4773;p52"/>
            <p:cNvSpPr/>
            <p:nvPr/>
          </p:nvSpPr>
          <p:spPr>
            <a:xfrm>
              <a:off x="5850207" y="3860889"/>
              <a:ext cx="1223071" cy="275592"/>
            </a:xfrm>
            <a:custGeom>
              <a:avLst/>
              <a:gdLst/>
              <a:ahLst/>
              <a:cxnLst/>
              <a:rect l="l" t="t" r="r" b="b"/>
              <a:pathLst>
                <a:path w="20752" h="4676" extrusionOk="0">
                  <a:moveTo>
                    <a:pt x="10947" y="1"/>
                  </a:moveTo>
                  <a:cubicBezTo>
                    <a:pt x="6142" y="1"/>
                    <a:pt x="0" y="481"/>
                    <a:pt x="5374" y="3839"/>
                  </a:cubicBezTo>
                  <a:cubicBezTo>
                    <a:pt x="6308" y="4434"/>
                    <a:pt x="7502" y="4675"/>
                    <a:pt x="8771" y="4675"/>
                  </a:cubicBezTo>
                  <a:cubicBezTo>
                    <a:pt x="14099" y="4675"/>
                    <a:pt x="20752" y="416"/>
                    <a:pt x="15025" y="78"/>
                  </a:cubicBezTo>
                  <a:lnTo>
                    <a:pt x="15249" y="78"/>
                  </a:lnTo>
                  <a:cubicBezTo>
                    <a:pt x="15171" y="78"/>
                    <a:pt x="15079" y="77"/>
                    <a:pt x="14974" y="75"/>
                  </a:cubicBezTo>
                  <a:lnTo>
                    <a:pt x="14974" y="75"/>
                  </a:lnTo>
                  <a:cubicBezTo>
                    <a:pt x="14751" y="63"/>
                    <a:pt x="14510" y="56"/>
                    <a:pt x="14250" y="56"/>
                  </a:cubicBezTo>
                  <a:cubicBezTo>
                    <a:pt x="14238" y="56"/>
                    <a:pt x="14226" y="56"/>
                    <a:pt x="14214" y="56"/>
                  </a:cubicBezTo>
                  <a:lnTo>
                    <a:pt x="14214" y="56"/>
                  </a:lnTo>
                  <a:cubicBezTo>
                    <a:pt x="13370" y="34"/>
                    <a:pt x="12204" y="1"/>
                    <a:pt x="10947" y="1"/>
                  </a:cubicBezTo>
                  <a:close/>
                </a:path>
              </a:pathLst>
            </a:custGeom>
            <a:solidFill>
              <a:srgbClr val="8AA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52"/>
            <p:cNvSpPr/>
            <p:nvPr/>
          </p:nvSpPr>
          <p:spPr>
            <a:xfrm>
              <a:off x="6000613" y="2197059"/>
              <a:ext cx="983962" cy="1783920"/>
            </a:xfrm>
            <a:custGeom>
              <a:avLst/>
              <a:gdLst/>
              <a:ahLst/>
              <a:cxnLst/>
              <a:rect l="l" t="t" r="r" b="b"/>
              <a:pathLst>
                <a:path w="16695" h="30268" extrusionOk="0">
                  <a:moveTo>
                    <a:pt x="7979" y="21694"/>
                  </a:moveTo>
                  <a:cubicBezTo>
                    <a:pt x="8888" y="18920"/>
                    <a:pt x="10518" y="16710"/>
                    <a:pt x="12478" y="14641"/>
                  </a:cubicBezTo>
                  <a:cubicBezTo>
                    <a:pt x="12305" y="14358"/>
                    <a:pt x="12149" y="14123"/>
                    <a:pt x="12008" y="13873"/>
                  </a:cubicBezTo>
                  <a:cubicBezTo>
                    <a:pt x="11819" y="13512"/>
                    <a:pt x="11616" y="13152"/>
                    <a:pt x="11475" y="12760"/>
                  </a:cubicBezTo>
                  <a:cubicBezTo>
                    <a:pt x="11349" y="12415"/>
                    <a:pt x="11208" y="11945"/>
                    <a:pt x="11647" y="11772"/>
                  </a:cubicBezTo>
                  <a:cubicBezTo>
                    <a:pt x="11866" y="11694"/>
                    <a:pt x="12305" y="11882"/>
                    <a:pt x="12525" y="12070"/>
                  </a:cubicBezTo>
                  <a:cubicBezTo>
                    <a:pt x="12964" y="12509"/>
                    <a:pt x="13324" y="13026"/>
                    <a:pt x="13794" y="13606"/>
                  </a:cubicBezTo>
                  <a:cubicBezTo>
                    <a:pt x="14703" y="13246"/>
                    <a:pt x="15409" y="12242"/>
                    <a:pt x="16694" y="12274"/>
                  </a:cubicBezTo>
                  <a:cubicBezTo>
                    <a:pt x="16459" y="12509"/>
                    <a:pt x="16271" y="12791"/>
                    <a:pt x="16004" y="12979"/>
                  </a:cubicBezTo>
                  <a:cubicBezTo>
                    <a:pt x="15017" y="13716"/>
                    <a:pt x="13998" y="14421"/>
                    <a:pt x="13011" y="15173"/>
                  </a:cubicBezTo>
                  <a:cubicBezTo>
                    <a:pt x="11866" y="16067"/>
                    <a:pt x="11083" y="17258"/>
                    <a:pt x="10362" y="18496"/>
                  </a:cubicBezTo>
                  <a:cubicBezTo>
                    <a:pt x="9437" y="20111"/>
                    <a:pt x="8888" y="21866"/>
                    <a:pt x="8418" y="23638"/>
                  </a:cubicBezTo>
                  <a:cubicBezTo>
                    <a:pt x="8324" y="23951"/>
                    <a:pt x="8308" y="24296"/>
                    <a:pt x="8261" y="24609"/>
                  </a:cubicBezTo>
                  <a:cubicBezTo>
                    <a:pt x="9076" y="23246"/>
                    <a:pt x="9891" y="21882"/>
                    <a:pt x="10691" y="20518"/>
                  </a:cubicBezTo>
                  <a:cubicBezTo>
                    <a:pt x="11537" y="19061"/>
                    <a:pt x="12713" y="18026"/>
                    <a:pt x="14359" y="17556"/>
                  </a:cubicBezTo>
                  <a:cubicBezTo>
                    <a:pt x="14829" y="17415"/>
                    <a:pt x="15268" y="17305"/>
                    <a:pt x="15597" y="17713"/>
                  </a:cubicBezTo>
                  <a:cubicBezTo>
                    <a:pt x="15973" y="18152"/>
                    <a:pt x="15801" y="18622"/>
                    <a:pt x="15487" y="19045"/>
                  </a:cubicBezTo>
                  <a:cubicBezTo>
                    <a:pt x="14735" y="20064"/>
                    <a:pt x="14029" y="21161"/>
                    <a:pt x="13183" y="22086"/>
                  </a:cubicBezTo>
                  <a:cubicBezTo>
                    <a:pt x="11224" y="24218"/>
                    <a:pt x="9907" y="26757"/>
                    <a:pt x="8449" y="29202"/>
                  </a:cubicBezTo>
                  <a:cubicBezTo>
                    <a:pt x="8261" y="29500"/>
                    <a:pt x="8011" y="29766"/>
                    <a:pt x="7728" y="29986"/>
                  </a:cubicBezTo>
                  <a:cubicBezTo>
                    <a:pt x="7337" y="30268"/>
                    <a:pt x="6976" y="30189"/>
                    <a:pt x="6647" y="29813"/>
                  </a:cubicBezTo>
                  <a:cubicBezTo>
                    <a:pt x="5675" y="28716"/>
                    <a:pt x="4703" y="27635"/>
                    <a:pt x="3700" y="26569"/>
                  </a:cubicBezTo>
                  <a:cubicBezTo>
                    <a:pt x="3136" y="25973"/>
                    <a:pt x="2493" y="25440"/>
                    <a:pt x="1929" y="24829"/>
                  </a:cubicBezTo>
                  <a:cubicBezTo>
                    <a:pt x="1145" y="23982"/>
                    <a:pt x="252" y="23199"/>
                    <a:pt x="48" y="21960"/>
                  </a:cubicBezTo>
                  <a:cubicBezTo>
                    <a:pt x="1" y="21663"/>
                    <a:pt x="17" y="21130"/>
                    <a:pt x="158" y="21067"/>
                  </a:cubicBezTo>
                  <a:cubicBezTo>
                    <a:pt x="471" y="20848"/>
                    <a:pt x="910" y="20942"/>
                    <a:pt x="1177" y="21098"/>
                  </a:cubicBezTo>
                  <a:cubicBezTo>
                    <a:pt x="2948" y="22164"/>
                    <a:pt x="4343" y="23622"/>
                    <a:pt x="5424" y="25377"/>
                  </a:cubicBezTo>
                  <a:cubicBezTo>
                    <a:pt x="5706" y="25848"/>
                    <a:pt x="5957" y="26349"/>
                    <a:pt x="6380" y="26788"/>
                  </a:cubicBezTo>
                  <a:cubicBezTo>
                    <a:pt x="6318" y="26584"/>
                    <a:pt x="6255" y="26365"/>
                    <a:pt x="6161" y="26177"/>
                  </a:cubicBezTo>
                  <a:cubicBezTo>
                    <a:pt x="5393" y="24562"/>
                    <a:pt x="4641" y="22917"/>
                    <a:pt x="3810" y="21318"/>
                  </a:cubicBezTo>
                  <a:cubicBezTo>
                    <a:pt x="3387" y="20487"/>
                    <a:pt x="2791" y="19750"/>
                    <a:pt x="2321" y="18935"/>
                  </a:cubicBezTo>
                  <a:cubicBezTo>
                    <a:pt x="2086" y="18512"/>
                    <a:pt x="1913" y="18042"/>
                    <a:pt x="1819" y="17572"/>
                  </a:cubicBezTo>
                  <a:cubicBezTo>
                    <a:pt x="1678" y="16851"/>
                    <a:pt x="2180" y="16365"/>
                    <a:pt x="2869" y="16616"/>
                  </a:cubicBezTo>
                  <a:cubicBezTo>
                    <a:pt x="3402" y="16819"/>
                    <a:pt x="3967" y="17148"/>
                    <a:pt x="4311" y="17587"/>
                  </a:cubicBezTo>
                  <a:cubicBezTo>
                    <a:pt x="4829" y="18261"/>
                    <a:pt x="5221" y="19061"/>
                    <a:pt x="5550" y="19844"/>
                  </a:cubicBezTo>
                  <a:cubicBezTo>
                    <a:pt x="6083" y="21067"/>
                    <a:pt x="6521" y="22337"/>
                    <a:pt x="6976" y="23528"/>
                  </a:cubicBezTo>
                  <a:cubicBezTo>
                    <a:pt x="7791" y="20644"/>
                    <a:pt x="6427" y="14029"/>
                    <a:pt x="4123" y="9907"/>
                  </a:cubicBezTo>
                  <a:cubicBezTo>
                    <a:pt x="3622" y="9985"/>
                    <a:pt x="3120" y="10095"/>
                    <a:pt x="2603" y="10126"/>
                  </a:cubicBezTo>
                  <a:cubicBezTo>
                    <a:pt x="2086" y="10158"/>
                    <a:pt x="1412" y="10299"/>
                    <a:pt x="1035" y="10126"/>
                  </a:cubicBezTo>
                  <a:cubicBezTo>
                    <a:pt x="471" y="9515"/>
                    <a:pt x="1192" y="9311"/>
                    <a:pt x="3590" y="8637"/>
                  </a:cubicBezTo>
                  <a:cubicBezTo>
                    <a:pt x="3261" y="8230"/>
                    <a:pt x="2979" y="7854"/>
                    <a:pt x="2650" y="7524"/>
                  </a:cubicBezTo>
                  <a:cubicBezTo>
                    <a:pt x="2336" y="7180"/>
                    <a:pt x="1804" y="6992"/>
                    <a:pt x="1898" y="6396"/>
                  </a:cubicBezTo>
                  <a:cubicBezTo>
                    <a:pt x="2321" y="6129"/>
                    <a:pt x="2634" y="6302"/>
                    <a:pt x="2885" y="6615"/>
                  </a:cubicBezTo>
                  <a:cubicBezTo>
                    <a:pt x="3371" y="7242"/>
                    <a:pt x="3935" y="7822"/>
                    <a:pt x="4280" y="8512"/>
                  </a:cubicBezTo>
                  <a:cubicBezTo>
                    <a:pt x="5456" y="10847"/>
                    <a:pt x="6631" y="13199"/>
                    <a:pt x="7274" y="16020"/>
                  </a:cubicBezTo>
                  <a:cubicBezTo>
                    <a:pt x="7822" y="13120"/>
                    <a:pt x="8277" y="10456"/>
                    <a:pt x="8841" y="7822"/>
                  </a:cubicBezTo>
                  <a:cubicBezTo>
                    <a:pt x="9406" y="5205"/>
                    <a:pt x="9923" y="2587"/>
                    <a:pt x="10754" y="1"/>
                  </a:cubicBezTo>
                  <a:cubicBezTo>
                    <a:pt x="11224" y="252"/>
                    <a:pt x="11114" y="596"/>
                    <a:pt x="11051" y="926"/>
                  </a:cubicBezTo>
                  <a:cubicBezTo>
                    <a:pt x="10816" y="2148"/>
                    <a:pt x="10581" y="3355"/>
                    <a:pt x="10362" y="4578"/>
                  </a:cubicBezTo>
                  <a:cubicBezTo>
                    <a:pt x="10315" y="4813"/>
                    <a:pt x="10315" y="5079"/>
                    <a:pt x="10283" y="5377"/>
                  </a:cubicBezTo>
                  <a:cubicBezTo>
                    <a:pt x="11177" y="5173"/>
                    <a:pt x="12729" y="4452"/>
                    <a:pt x="12885" y="5393"/>
                  </a:cubicBezTo>
                  <a:cubicBezTo>
                    <a:pt x="13011" y="6082"/>
                    <a:pt x="11741" y="6302"/>
                    <a:pt x="11083" y="6365"/>
                  </a:cubicBezTo>
                  <a:cubicBezTo>
                    <a:pt x="10080" y="6474"/>
                    <a:pt x="9750" y="7007"/>
                    <a:pt x="9515" y="7916"/>
                  </a:cubicBezTo>
                  <a:cubicBezTo>
                    <a:pt x="8591" y="11835"/>
                    <a:pt x="8042" y="15800"/>
                    <a:pt x="7854" y="19813"/>
                  </a:cubicBezTo>
                  <a:cubicBezTo>
                    <a:pt x="7822" y="20440"/>
                    <a:pt x="7932" y="21067"/>
                    <a:pt x="7979" y="21694"/>
                  </a:cubicBezTo>
                  <a:close/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52"/>
            <p:cNvSpPr/>
            <p:nvPr/>
          </p:nvSpPr>
          <p:spPr>
            <a:xfrm>
              <a:off x="5895353" y="3126425"/>
              <a:ext cx="269757" cy="334470"/>
            </a:xfrm>
            <a:custGeom>
              <a:avLst/>
              <a:gdLst/>
              <a:ahLst/>
              <a:cxnLst/>
              <a:rect l="l" t="t" r="r" b="b"/>
              <a:pathLst>
                <a:path w="4577" h="5675" extrusionOk="0">
                  <a:moveTo>
                    <a:pt x="4577" y="5674"/>
                  </a:moveTo>
                  <a:cubicBezTo>
                    <a:pt x="3950" y="4969"/>
                    <a:pt x="2994" y="3887"/>
                    <a:pt x="2367" y="3182"/>
                  </a:cubicBezTo>
                  <a:cubicBezTo>
                    <a:pt x="1787" y="2539"/>
                    <a:pt x="1191" y="1897"/>
                    <a:pt x="643" y="1238"/>
                  </a:cubicBezTo>
                  <a:cubicBezTo>
                    <a:pt x="376" y="941"/>
                    <a:pt x="0" y="658"/>
                    <a:pt x="204" y="126"/>
                  </a:cubicBezTo>
                  <a:cubicBezTo>
                    <a:pt x="596" y="0"/>
                    <a:pt x="894" y="251"/>
                    <a:pt x="1176" y="439"/>
                  </a:cubicBezTo>
                  <a:cubicBezTo>
                    <a:pt x="1379" y="580"/>
                    <a:pt x="1536" y="752"/>
                    <a:pt x="1693" y="941"/>
                  </a:cubicBezTo>
                  <a:cubicBezTo>
                    <a:pt x="2665" y="2179"/>
                    <a:pt x="3527" y="3495"/>
                    <a:pt x="4279" y="4875"/>
                  </a:cubicBezTo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52"/>
            <p:cNvSpPr/>
            <p:nvPr/>
          </p:nvSpPr>
          <p:spPr>
            <a:xfrm>
              <a:off x="6639898" y="3496839"/>
              <a:ext cx="340953" cy="314137"/>
            </a:xfrm>
            <a:custGeom>
              <a:avLst/>
              <a:gdLst/>
              <a:ahLst/>
              <a:cxnLst/>
              <a:rect l="l" t="t" r="r" b="b"/>
              <a:pathLst>
                <a:path w="5785" h="5330" extrusionOk="0">
                  <a:moveTo>
                    <a:pt x="1" y="5330"/>
                  </a:moveTo>
                  <a:cubicBezTo>
                    <a:pt x="847" y="4327"/>
                    <a:pt x="1913" y="3606"/>
                    <a:pt x="2963" y="2869"/>
                  </a:cubicBezTo>
                  <a:cubicBezTo>
                    <a:pt x="3731" y="2336"/>
                    <a:pt x="4468" y="1740"/>
                    <a:pt x="5220" y="1192"/>
                  </a:cubicBezTo>
                  <a:cubicBezTo>
                    <a:pt x="5471" y="988"/>
                    <a:pt x="5675" y="753"/>
                    <a:pt x="5722" y="424"/>
                  </a:cubicBezTo>
                  <a:cubicBezTo>
                    <a:pt x="5784" y="126"/>
                    <a:pt x="5690" y="1"/>
                    <a:pt x="5377" y="48"/>
                  </a:cubicBezTo>
                  <a:cubicBezTo>
                    <a:pt x="5032" y="110"/>
                    <a:pt x="4687" y="173"/>
                    <a:pt x="4358" y="298"/>
                  </a:cubicBezTo>
                  <a:cubicBezTo>
                    <a:pt x="3182" y="753"/>
                    <a:pt x="2211" y="1505"/>
                    <a:pt x="1443" y="2493"/>
                  </a:cubicBezTo>
                  <a:cubicBezTo>
                    <a:pt x="800" y="3355"/>
                    <a:pt x="298" y="4280"/>
                    <a:pt x="1" y="5330"/>
                  </a:cubicBezTo>
                  <a:close/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52"/>
            <p:cNvSpPr/>
            <p:nvPr/>
          </p:nvSpPr>
          <p:spPr>
            <a:xfrm>
              <a:off x="6582494" y="1777550"/>
              <a:ext cx="196026" cy="339539"/>
            </a:xfrm>
            <a:custGeom>
              <a:avLst/>
              <a:gdLst/>
              <a:ahLst/>
              <a:cxnLst/>
              <a:rect l="l" t="t" r="r" b="b"/>
              <a:pathLst>
                <a:path w="3326" h="5761" extrusionOk="0">
                  <a:moveTo>
                    <a:pt x="1812" y="0"/>
                  </a:moveTo>
                  <a:cubicBezTo>
                    <a:pt x="1041" y="0"/>
                    <a:pt x="469" y="595"/>
                    <a:pt x="363" y="1335"/>
                  </a:cubicBezTo>
                  <a:cubicBezTo>
                    <a:pt x="238" y="2307"/>
                    <a:pt x="113" y="3294"/>
                    <a:pt x="50" y="4282"/>
                  </a:cubicBezTo>
                  <a:cubicBezTo>
                    <a:pt x="0" y="5247"/>
                    <a:pt x="768" y="5761"/>
                    <a:pt x="1519" y="5761"/>
                  </a:cubicBezTo>
                  <a:cubicBezTo>
                    <a:pt x="2195" y="5761"/>
                    <a:pt x="2858" y="5346"/>
                    <a:pt x="2903" y="4470"/>
                  </a:cubicBezTo>
                  <a:cubicBezTo>
                    <a:pt x="2965" y="3482"/>
                    <a:pt x="3091" y="2511"/>
                    <a:pt x="3216" y="1539"/>
                  </a:cubicBezTo>
                  <a:cubicBezTo>
                    <a:pt x="3326" y="755"/>
                    <a:pt x="2636" y="50"/>
                    <a:pt x="1899" y="3"/>
                  </a:cubicBezTo>
                  <a:cubicBezTo>
                    <a:pt x="1870" y="1"/>
                    <a:pt x="1841" y="0"/>
                    <a:pt x="18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52"/>
            <p:cNvSpPr/>
            <p:nvPr/>
          </p:nvSpPr>
          <p:spPr>
            <a:xfrm>
              <a:off x="6582611" y="1944634"/>
              <a:ext cx="373310" cy="175221"/>
            </a:xfrm>
            <a:custGeom>
              <a:avLst/>
              <a:gdLst/>
              <a:ahLst/>
              <a:cxnLst/>
              <a:rect l="l" t="t" r="r" b="b"/>
              <a:pathLst>
                <a:path w="6334" h="2973" extrusionOk="0">
                  <a:moveTo>
                    <a:pt x="4670" y="0"/>
                  </a:moveTo>
                  <a:cubicBezTo>
                    <a:pt x="4624" y="0"/>
                    <a:pt x="4577" y="2"/>
                    <a:pt x="4531" y="5"/>
                  </a:cubicBezTo>
                  <a:cubicBezTo>
                    <a:pt x="3645" y="58"/>
                    <a:pt x="2938" y="122"/>
                    <a:pt x="2071" y="122"/>
                  </a:cubicBezTo>
                  <a:cubicBezTo>
                    <a:pt x="1910" y="122"/>
                    <a:pt x="1743" y="119"/>
                    <a:pt x="1568" y="114"/>
                  </a:cubicBezTo>
                  <a:cubicBezTo>
                    <a:pt x="1557" y="114"/>
                    <a:pt x="1546" y="114"/>
                    <a:pt x="1535" y="114"/>
                  </a:cubicBezTo>
                  <a:cubicBezTo>
                    <a:pt x="781" y="114"/>
                    <a:pt x="110" y="643"/>
                    <a:pt x="48" y="1447"/>
                  </a:cubicBezTo>
                  <a:cubicBezTo>
                    <a:pt x="1" y="2199"/>
                    <a:pt x="596" y="2951"/>
                    <a:pt x="1380" y="2967"/>
                  </a:cubicBezTo>
                  <a:cubicBezTo>
                    <a:pt x="1527" y="2971"/>
                    <a:pt x="1674" y="2973"/>
                    <a:pt x="1821" y="2973"/>
                  </a:cubicBezTo>
                  <a:cubicBezTo>
                    <a:pt x="2899" y="2973"/>
                    <a:pt x="3988" y="2879"/>
                    <a:pt x="5064" y="2810"/>
                  </a:cubicBezTo>
                  <a:cubicBezTo>
                    <a:pt x="5847" y="2763"/>
                    <a:pt x="6333" y="1839"/>
                    <a:pt x="6208" y="1133"/>
                  </a:cubicBezTo>
                  <a:cubicBezTo>
                    <a:pt x="6046" y="352"/>
                    <a:pt x="5398" y="0"/>
                    <a:pt x="46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4779;p52"/>
            <p:cNvSpPr/>
            <p:nvPr/>
          </p:nvSpPr>
          <p:spPr>
            <a:xfrm>
              <a:off x="6397845" y="1876917"/>
              <a:ext cx="390284" cy="225082"/>
            </a:xfrm>
            <a:custGeom>
              <a:avLst/>
              <a:gdLst/>
              <a:ahLst/>
              <a:cxnLst/>
              <a:rect l="l" t="t" r="r" b="b"/>
              <a:pathLst>
                <a:path w="6622" h="3819" extrusionOk="0">
                  <a:moveTo>
                    <a:pt x="1546" y="0"/>
                  </a:moveTo>
                  <a:cubicBezTo>
                    <a:pt x="1109" y="0"/>
                    <a:pt x="693" y="188"/>
                    <a:pt x="408" y="605"/>
                  </a:cubicBezTo>
                  <a:cubicBezTo>
                    <a:pt x="1" y="1201"/>
                    <a:pt x="111" y="2220"/>
                    <a:pt x="785" y="2596"/>
                  </a:cubicBezTo>
                  <a:cubicBezTo>
                    <a:pt x="1929" y="3223"/>
                    <a:pt x="3261" y="3803"/>
                    <a:pt x="4578" y="3818"/>
                  </a:cubicBezTo>
                  <a:cubicBezTo>
                    <a:pt x="4588" y="3818"/>
                    <a:pt x="4598" y="3819"/>
                    <a:pt x="4608" y="3819"/>
                  </a:cubicBezTo>
                  <a:cubicBezTo>
                    <a:pt x="6430" y="3819"/>
                    <a:pt x="6621" y="997"/>
                    <a:pt x="4782" y="966"/>
                  </a:cubicBezTo>
                  <a:cubicBezTo>
                    <a:pt x="4296" y="950"/>
                    <a:pt x="4045" y="872"/>
                    <a:pt x="3559" y="715"/>
                  </a:cubicBezTo>
                  <a:cubicBezTo>
                    <a:pt x="3340" y="652"/>
                    <a:pt x="3120" y="558"/>
                    <a:pt x="2901" y="464"/>
                  </a:cubicBezTo>
                  <a:cubicBezTo>
                    <a:pt x="2791" y="417"/>
                    <a:pt x="2697" y="386"/>
                    <a:pt x="2587" y="339"/>
                  </a:cubicBezTo>
                  <a:cubicBezTo>
                    <a:pt x="2560" y="326"/>
                    <a:pt x="2536" y="315"/>
                    <a:pt x="2516" y="306"/>
                  </a:cubicBezTo>
                  <a:lnTo>
                    <a:pt x="2516" y="306"/>
                  </a:lnTo>
                  <a:cubicBezTo>
                    <a:pt x="2521" y="307"/>
                    <a:pt x="2525" y="308"/>
                    <a:pt x="2526" y="308"/>
                  </a:cubicBezTo>
                  <a:cubicBezTo>
                    <a:pt x="2534" y="308"/>
                    <a:pt x="2507" y="290"/>
                    <a:pt x="2399" y="229"/>
                  </a:cubicBezTo>
                  <a:cubicBezTo>
                    <a:pt x="2127" y="80"/>
                    <a:pt x="1832" y="0"/>
                    <a:pt x="15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0" name="Google Shape;4780;p52"/>
            <p:cNvSpPr/>
            <p:nvPr/>
          </p:nvSpPr>
          <p:spPr>
            <a:xfrm>
              <a:off x="6442225" y="1942807"/>
              <a:ext cx="335001" cy="317319"/>
            </a:xfrm>
            <a:custGeom>
              <a:avLst/>
              <a:gdLst/>
              <a:ahLst/>
              <a:cxnLst/>
              <a:rect l="l" t="t" r="r" b="b"/>
              <a:pathLst>
                <a:path w="5684" h="5384" extrusionOk="0">
                  <a:moveTo>
                    <a:pt x="3693" y="1"/>
                  </a:moveTo>
                  <a:cubicBezTo>
                    <a:pt x="3291" y="1"/>
                    <a:pt x="2891" y="185"/>
                    <a:pt x="2602" y="631"/>
                  </a:cubicBezTo>
                  <a:cubicBezTo>
                    <a:pt x="2054" y="1446"/>
                    <a:pt x="1395" y="2152"/>
                    <a:pt x="706" y="2857"/>
                  </a:cubicBezTo>
                  <a:cubicBezTo>
                    <a:pt x="173" y="3421"/>
                    <a:pt x="0" y="4236"/>
                    <a:pt x="549" y="4879"/>
                  </a:cubicBezTo>
                  <a:cubicBezTo>
                    <a:pt x="818" y="5193"/>
                    <a:pt x="1262" y="5384"/>
                    <a:pt x="1692" y="5384"/>
                  </a:cubicBezTo>
                  <a:cubicBezTo>
                    <a:pt x="2013" y="5384"/>
                    <a:pt x="2327" y="5277"/>
                    <a:pt x="2555" y="5036"/>
                  </a:cubicBezTo>
                  <a:cubicBezTo>
                    <a:pt x="3417" y="4158"/>
                    <a:pt x="4295" y="3265"/>
                    <a:pt x="4969" y="2230"/>
                  </a:cubicBezTo>
                  <a:cubicBezTo>
                    <a:pt x="5684" y="1135"/>
                    <a:pt x="4687" y="1"/>
                    <a:pt x="3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1" name="Google Shape;4781;p52"/>
            <p:cNvSpPr/>
            <p:nvPr/>
          </p:nvSpPr>
          <p:spPr>
            <a:xfrm>
              <a:off x="6568349" y="1961313"/>
              <a:ext cx="303528" cy="334824"/>
            </a:xfrm>
            <a:custGeom>
              <a:avLst/>
              <a:gdLst/>
              <a:ahLst/>
              <a:cxnLst/>
              <a:rect l="l" t="t" r="r" b="b"/>
              <a:pathLst>
                <a:path w="5150" h="5681" extrusionOk="0">
                  <a:moveTo>
                    <a:pt x="1885" y="0"/>
                  </a:moveTo>
                  <a:cubicBezTo>
                    <a:pt x="965" y="0"/>
                    <a:pt x="1" y="921"/>
                    <a:pt x="478" y="2041"/>
                  </a:cubicBezTo>
                  <a:cubicBezTo>
                    <a:pt x="948" y="3123"/>
                    <a:pt x="1324" y="4236"/>
                    <a:pt x="2092" y="5176"/>
                  </a:cubicBezTo>
                  <a:cubicBezTo>
                    <a:pt x="2389" y="5533"/>
                    <a:pt x="2750" y="5681"/>
                    <a:pt x="3105" y="5681"/>
                  </a:cubicBezTo>
                  <a:cubicBezTo>
                    <a:pt x="4154" y="5681"/>
                    <a:pt x="5150" y="4381"/>
                    <a:pt x="4271" y="3327"/>
                  </a:cubicBezTo>
                  <a:cubicBezTo>
                    <a:pt x="3691" y="2621"/>
                    <a:pt x="3425" y="1650"/>
                    <a:pt x="3064" y="819"/>
                  </a:cubicBezTo>
                  <a:cubicBezTo>
                    <a:pt x="2815" y="241"/>
                    <a:pt x="2356" y="0"/>
                    <a:pt x="18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2" name="Google Shape;4782;p52"/>
            <p:cNvSpPr/>
            <p:nvPr/>
          </p:nvSpPr>
          <p:spPr>
            <a:xfrm>
              <a:off x="6485602" y="1788630"/>
              <a:ext cx="287674" cy="320561"/>
            </a:xfrm>
            <a:custGeom>
              <a:avLst/>
              <a:gdLst/>
              <a:ahLst/>
              <a:cxnLst/>
              <a:rect l="l" t="t" r="r" b="b"/>
              <a:pathLst>
                <a:path w="4881" h="5439" extrusionOk="0">
                  <a:moveTo>
                    <a:pt x="1591" y="1"/>
                  </a:moveTo>
                  <a:cubicBezTo>
                    <a:pt x="1335" y="1"/>
                    <a:pt x="1080" y="64"/>
                    <a:pt x="863" y="191"/>
                  </a:cubicBezTo>
                  <a:cubicBezTo>
                    <a:pt x="158" y="598"/>
                    <a:pt x="1" y="1445"/>
                    <a:pt x="362" y="2150"/>
                  </a:cubicBezTo>
                  <a:cubicBezTo>
                    <a:pt x="800" y="3028"/>
                    <a:pt x="1239" y="3906"/>
                    <a:pt x="1741" y="4752"/>
                  </a:cubicBezTo>
                  <a:cubicBezTo>
                    <a:pt x="2034" y="5237"/>
                    <a:pt x="2470" y="5438"/>
                    <a:pt x="2906" y="5438"/>
                  </a:cubicBezTo>
                  <a:cubicBezTo>
                    <a:pt x="3892" y="5438"/>
                    <a:pt x="4881" y="4408"/>
                    <a:pt x="4217" y="3310"/>
                  </a:cubicBezTo>
                  <a:cubicBezTo>
                    <a:pt x="3700" y="2464"/>
                    <a:pt x="3261" y="1586"/>
                    <a:pt x="2822" y="708"/>
                  </a:cubicBezTo>
                  <a:cubicBezTo>
                    <a:pt x="2594" y="241"/>
                    <a:pt x="2091" y="1"/>
                    <a:pt x="15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3" name="Google Shape;4783;p52"/>
            <p:cNvSpPr/>
            <p:nvPr/>
          </p:nvSpPr>
          <p:spPr>
            <a:xfrm>
              <a:off x="6565048" y="1826114"/>
              <a:ext cx="349264" cy="284727"/>
            </a:xfrm>
            <a:custGeom>
              <a:avLst/>
              <a:gdLst/>
              <a:ahLst/>
              <a:cxnLst/>
              <a:rect l="l" t="t" r="r" b="b"/>
              <a:pathLst>
                <a:path w="5926" h="4831" extrusionOk="0">
                  <a:moveTo>
                    <a:pt x="4371" y="0"/>
                  </a:moveTo>
                  <a:cubicBezTo>
                    <a:pt x="3997" y="0"/>
                    <a:pt x="3616" y="152"/>
                    <a:pt x="3293" y="401"/>
                  </a:cubicBezTo>
                  <a:cubicBezTo>
                    <a:pt x="2462" y="1060"/>
                    <a:pt x="1835" y="1561"/>
                    <a:pt x="910" y="2157"/>
                  </a:cubicBezTo>
                  <a:cubicBezTo>
                    <a:pt x="267" y="2580"/>
                    <a:pt x="1" y="3426"/>
                    <a:pt x="393" y="4116"/>
                  </a:cubicBezTo>
                  <a:cubicBezTo>
                    <a:pt x="659" y="4553"/>
                    <a:pt x="1165" y="4830"/>
                    <a:pt x="1668" y="4830"/>
                  </a:cubicBezTo>
                  <a:cubicBezTo>
                    <a:pt x="1905" y="4830"/>
                    <a:pt x="2141" y="4769"/>
                    <a:pt x="2352" y="4633"/>
                  </a:cubicBezTo>
                  <a:cubicBezTo>
                    <a:pt x="3387" y="3959"/>
                    <a:pt x="4343" y="3176"/>
                    <a:pt x="5315" y="2423"/>
                  </a:cubicBezTo>
                  <a:cubicBezTo>
                    <a:pt x="5926" y="1953"/>
                    <a:pt x="5816" y="903"/>
                    <a:pt x="5315" y="401"/>
                  </a:cubicBezTo>
                  <a:cubicBezTo>
                    <a:pt x="5034" y="121"/>
                    <a:pt x="4705" y="0"/>
                    <a:pt x="43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4" name="Google Shape;4784;p52"/>
            <p:cNvSpPr/>
            <p:nvPr/>
          </p:nvSpPr>
          <p:spPr>
            <a:xfrm>
              <a:off x="6387708" y="1922356"/>
              <a:ext cx="385098" cy="226143"/>
            </a:xfrm>
            <a:custGeom>
              <a:avLst/>
              <a:gdLst/>
              <a:ahLst/>
              <a:cxnLst/>
              <a:rect l="l" t="t" r="r" b="b"/>
              <a:pathLst>
                <a:path w="6534" h="3837" extrusionOk="0">
                  <a:moveTo>
                    <a:pt x="4555" y="1"/>
                  </a:moveTo>
                  <a:cubicBezTo>
                    <a:pt x="4318" y="1"/>
                    <a:pt x="4065" y="73"/>
                    <a:pt x="3809" y="242"/>
                  </a:cubicBezTo>
                  <a:cubicBezTo>
                    <a:pt x="3402" y="508"/>
                    <a:pt x="3151" y="586"/>
                    <a:pt x="2665" y="727"/>
                  </a:cubicBezTo>
                  <a:cubicBezTo>
                    <a:pt x="2446" y="790"/>
                    <a:pt x="2211" y="837"/>
                    <a:pt x="1975" y="884"/>
                  </a:cubicBezTo>
                  <a:cubicBezTo>
                    <a:pt x="1866" y="916"/>
                    <a:pt x="1756" y="931"/>
                    <a:pt x="1646" y="947"/>
                  </a:cubicBezTo>
                  <a:cubicBezTo>
                    <a:pt x="1600" y="956"/>
                    <a:pt x="1565" y="962"/>
                    <a:pt x="1538" y="968"/>
                  </a:cubicBezTo>
                  <a:lnTo>
                    <a:pt x="1538" y="968"/>
                  </a:lnTo>
                  <a:cubicBezTo>
                    <a:pt x="1514" y="970"/>
                    <a:pt x="1478" y="973"/>
                    <a:pt x="1427" y="978"/>
                  </a:cubicBezTo>
                  <a:cubicBezTo>
                    <a:pt x="659" y="1041"/>
                    <a:pt x="1" y="1574"/>
                    <a:pt x="1" y="2405"/>
                  </a:cubicBezTo>
                  <a:cubicBezTo>
                    <a:pt x="1" y="3092"/>
                    <a:pt x="585" y="3836"/>
                    <a:pt x="1318" y="3836"/>
                  </a:cubicBezTo>
                  <a:cubicBezTo>
                    <a:pt x="1354" y="3836"/>
                    <a:pt x="1390" y="3835"/>
                    <a:pt x="1427" y="3831"/>
                  </a:cubicBezTo>
                  <a:cubicBezTo>
                    <a:pt x="2728" y="3721"/>
                    <a:pt x="4154" y="3439"/>
                    <a:pt x="5251" y="2718"/>
                  </a:cubicBezTo>
                  <a:cubicBezTo>
                    <a:pt x="6534" y="1867"/>
                    <a:pt x="5751" y="1"/>
                    <a:pt x="45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5" name="Google Shape;4785;p52"/>
            <p:cNvSpPr/>
            <p:nvPr/>
          </p:nvSpPr>
          <p:spPr>
            <a:xfrm>
              <a:off x="6542888" y="1940509"/>
              <a:ext cx="195908" cy="359106"/>
            </a:xfrm>
            <a:custGeom>
              <a:avLst/>
              <a:gdLst/>
              <a:ahLst/>
              <a:cxnLst/>
              <a:rect l="l" t="t" r="r" b="b"/>
              <a:pathLst>
                <a:path w="3324" h="6093" extrusionOk="0">
                  <a:moveTo>
                    <a:pt x="1843" y="0"/>
                  </a:moveTo>
                  <a:cubicBezTo>
                    <a:pt x="1129" y="0"/>
                    <a:pt x="424" y="459"/>
                    <a:pt x="440" y="1376"/>
                  </a:cubicBezTo>
                  <a:cubicBezTo>
                    <a:pt x="455" y="2363"/>
                    <a:pt x="299" y="3319"/>
                    <a:pt x="126" y="4291"/>
                  </a:cubicBezTo>
                  <a:cubicBezTo>
                    <a:pt x="1" y="5059"/>
                    <a:pt x="330" y="5827"/>
                    <a:pt x="1129" y="6047"/>
                  </a:cubicBezTo>
                  <a:cubicBezTo>
                    <a:pt x="1242" y="6077"/>
                    <a:pt x="1361" y="6092"/>
                    <a:pt x="1481" y="6092"/>
                  </a:cubicBezTo>
                  <a:cubicBezTo>
                    <a:pt x="2104" y="6092"/>
                    <a:pt x="2780" y="5700"/>
                    <a:pt x="2885" y="5043"/>
                  </a:cubicBezTo>
                  <a:cubicBezTo>
                    <a:pt x="3104" y="3837"/>
                    <a:pt x="3324" y="2614"/>
                    <a:pt x="3292" y="1376"/>
                  </a:cubicBezTo>
                  <a:cubicBezTo>
                    <a:pt x="3277" y="459"/>
                    <a:pt x="2556" y="0"/>
                    <a:pt x="18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6" name="Google Shape;4786;p52"/>
            <p:cNvSpPr/>
            <p:nvPr/>
          </p:nvSpPr>
          <p:spPr>
            <a:xfrm>
              <a:off x="6550255" y="1946226"/>
              <a:ext cx="399537" cy="262095"/>
            </a:xfrm>
            <a:custGeom>
              <a:avLst/>
              <a:gdLst/>
              <a:ahLst/>
              <a:cxnLst/>
              <a:rect l="l" t="t" r="r" b="b"/>
              <a:pathLst>
                <a:path w="6779" h="4447" extrusionOk="0">
                  <a:moveTo>
                    <a:pt x="2015" y="0"/>
                  </a:moveTo>
                  <a:cubicBezTo>
                    <a:pt x="806" y="0"/>
                    <a:pt x="0" y="1877"/>
                    <a:pt x="1302" y="2705"/>
                  </a:cubicBezTo>
                  <a:cubicBezTo>
                    <a:pt x="2305" y="3332"/>
                    <a:pt x="3246" y="4037"/>
                    <a:pt x="4406" y="4382"/>
                  </a:cubicBezTo>
                  <a:cubicBezTo>
                    <a:pt x="4556" y="4426"/>
                    <a:pt x="4700" y="4446"/>
                    <a:pt x="4835" y="4446"/>
                  </a:cubicBezTo>
                  <a:cubicBezTo>
                    <a:pt x="6287" y="4446"/>
                    <a:pt x="6779" y="2097"/>
                    <a:pt x="5158" y="1623"/>
                  </a:cubicBezTo>
                  <a:cubicBezTo>
                    <a:pt x="4280" y="1373"/>
                    <a:pt x="3528" y="730"/>
                    <a:pt x="2744" y="228"/>
                  </a:cubicBezTo>
                  <a:cubicBezTo>
                    <a:pt x="2494" y="69"/>
                    <a:pt x="2247" y="0"/>
                    <a:pt x="20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7" name="Google Shape;4787;p52"/>
            <p:cNvSpPr/>
            <p:nvPr/>
          </p:nvSpPr>
          <p:spPr>
            <a:xfrm>
              <a:off x="6560451" y="1960606"/>
              <a:ext cx="202391" cy="143218"/>
            </a:xfrm>
            <a:custGeom>
              <a:avLst/>
              <a:gdLst/>
              <a:ahLst/>
              <a:cxnLst/>
              <a:rect l="l" t="t" r="r" b="b"/>
              <a:pathLst>
                <a:path w="3434" h="2430" extrusionOk="0">
                  <a:moveTo>
                    <a:pt x="1709" y="0"/>
                  </a:moveTo>
                  <a:cubicBezTo>
                    <a:pt x="1" y="0"/>
                    <a:pt x="1" y="2430"/>
                    <a:pt x="1709" y="2430"/>
                  </a:cubicBezTo>
                  <a:cubicBezTo>
                    <a:pt x="3433" y="2430"/>
                    <a:pt x="3433" y="0"/>
                    <a:pt x="17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8" name="Google Shape;4788;p52"/>
            <p:cNvSpPr/>
            <p:nvPr/>
          </p:nvSpPr>
          <p:spPr>
            <a:xfrm>
              <a:off x="7021394" y="2562581"/>
              <a:ext cx="294805" cy="318675"/>
            </a:xfrm>
            <a:custGeom>
              <a:avLst/>
              <a:gdLst/>
              <a:ahLst/>
              <a:cxnLst/>
              <a:rect l="l" t="t" r="r" b="b"/>
              <a:pathLst>
                <a:path w="5002" h="5407" extrusionOk="0">
                  <a:moveTo>
                    <a:pt x="3352" y="1"/>
                  </a:moveTo>
                  <a:cubicBezTo>
                    <a:pt x="2839" y="1"/>
                    <a:pt x="2353" y="294"/>
                    <a:pt x="2054" y="758"/>
                  </a:cubicBezTo>
                  <a:cubicBezTo>
                    <a:pt x="1537" y="1589"/>
                    <a:pt x="1020" y="2435"/>
                    <a:pt x="565" y="3313"/>
                  </a:cubicBezTo>
                  <a:cubicBezTo>
                    <a:pt x="1" y="4421"/>
                    <a:pt x="986" y="5406"/>
                    <a:pt x="1941" y="5406"/>
                  </a:cubicBezTo>
                  <a:cubicBezTo>
                    <a:pt x="2391" y="5406"/>
                    <a:pt x="2834" y="5188"/>
                    <a:pt x="3105" y="4661"/>
                  </a:cubicBezTo>
                  <a:cubicBezTo>
                    <a:pt x="3543" y="3783"/>
                    <a:pt x="4061" y="2937"/>
                    <a:pt x="4578" y="2106"/>
                  </a:cubicBezTo>
                  <a:cubicBezTo>
                    <a:pt x="5001" y="1432"/>
                    <a:pt x="4641" y="507"/>
                    <a:pt x="3998" y="163"/>
                  </a:cubicBezTo>
                  <a:cubicBezTo>
                    <a:pt x="3786" y="52"/>
                    <a:pt x="3567" y="1"/>
                    <a:pt x="33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9" name="Google Shape;4789;p52"/>
            <p:cNvSpPr/>
            <p:nvPr/>
          </p:nvSpPr>
          <p:spPr>
            <a:xfrm>
              <a:off x="7034360" y="2713871"/>
              <a:ext cx="370481" cy="241938"/>
            </a:xfrm>
            <a:custGeom>
              <a:avLst/>
              <a:gdLst/>
              <a:ahLst/>
              <a:cxnLst/>
              <a:rect l="l" t="t" r="r" b="b"/>
              <a:pathLst>
                <a:path w="6286" h="4105" extrusionOk="0">
                  <a:moveTo>
                    <a:pt x="1620" y="1"/>
                  </a:moveTo>
                  <a:cubicBezTo>
                    <a:pt x="1109" y="1"/>
                    <a:pt x="618" y="256"/>
                    <a:pt x="345" y="746"/>
                  </a:cubicBezTo>
                  <a:cubicBezTo>
                    <a:pt x="1" y="1404"/>
                    <a:pt x="236" y="2345"/>
                    <a:pt x="941" y="2674"/>
                  </a:cubicBezTo>
                  <a:cubicBezTo>
                    <a:pt x="2054" y="3207"/>
                    <a:pt x="3214" y="3614"/>
                    <a:pt x="4374" y="4038"/>
                  </a:cubicBezTo>
                  <a:cubicBezTo>
                    <a:pt x="4491" y="4084"/>
                    <a:pt x="4612" y="4105"/>
                    <a:pt x="4732" y="4105"/>
                  </a:cubicBezTo>
                  <a:cubicBezTo>
                    <a:pt x="5348" y="4105"/>
                    <a:pt x="5954" y="3552"/>
                    <a:pt x="6098" y="2987"/>
                  </a:cubicBezTo>
                  <a:cubicBezTo>
                    <a:pt x="6286" y="2157"/>
                    <a:pt x="5753" y="1530"/>
                    <a:pt x="5032" y="1263"/>
                  </a:cubicBezTo>
                  <a:cubicBezTo>
                    <a:pt x="4045" y="887"/>
                    <a:pt x="3276" y="621"/>
                    <a:pt x="2289" y="150"/>
                  </a:cubicBezTo>
                  <a:cubicBezTo>
                    <a:pt x="2074" y="50"/>
                    <a:pt x="1845" y="1"/>
                    <a:pt x="16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0" name="Google Shape;4790;p52"/>
            <p:cNvSpPr/>
            <p:nvPr/>
          </p:nvSpPr>
          <p:spPr>
            <a:xfrm>
              <a:off x="6898575" y="2624476"/>
              <a:ext cx="367652" cy="241922"/>
            </a:xfrm>
            <a:custGeom>
              <a:avLst/>
              <a:gdLst/>
              <a:ahLst/>
              <a:cxnLst/>
              <a:rect l="l" t="t" r="r" b="b"/>
              <a:pathLst>
                <a:path w="6238" h="5002" extrusionOk="0">
                  <a:moveTo>
                    <a:pt x="1653" y="1"/>
                  </a:moveTo>
                  <a:cubicBezTo>
                    <a:pt x="1413" y="1"/>
                    <a:pt x="1166" y="67"/>
                    <a:pt x="925" y="213"/>
                  </a:cubicBezTo>
                  <a:cubicBezTo>
                    <a:pt x="314" y="589"/>
                    <a:pt x="0" y="1561"/>
                    <a:pt x="471" y="2188"/>
                  </a:cubicBezTo>
                  <a:cubicBezTo>
                    <a:pt x="1254" y="3223"/>
                    <a:pt x="2242" y="4289"/>
                    <a:pt x="3433" y="4853"/>
                  </a:cubicBezTo>
                  <a:cubicBezTo>
                    <a:pt x="3652" y="4956"/>
                    <a:pt x="3866" y="5002"/>
                    <a:pt x="4068" y="5002"/>
                  </a:cubicBezTo>
                  <a:cubicBezTo>
                    <a:pt x="5401" y="5002"/>
                    <a:pt x="6237" y="3010"/>
                    <a:pt x="4781" y="2329"/>
                  </a:cubicBezTo>
                  <a:cubicBezTo>
                    <a:pt x="4327" y="2126"/>
                    <a:pt x="4138" y="1937"/>
                    <a:pt x="3762" y="1608"/>
                  </a:cubicBezTo>
                  <a:cubicBezTo>
                    <a:pt x="3590" y="1452"/>
                    <a:pt x="3417" y="1279"/>
                    <a:pt x="3261" y="1107"/>
                  </a:cubicBezTo>
                  <a:cubicBezTo>
                    <a:pt x="3182" y="1028"/>
                    <a:pt x="3104" y="934"/>
                    <a:pt x="3041" y="856"/>
                  </a:cubicBezTo>
                  <a:cubicBezTo>
                    <a:pt x="3010" y="821"/>
                    <a:pt x="2985" y="795"/>
                    <a:pt x="2966" y="775"/>
                  </a:cubicBezTo>
                  <a:lnTo>
                    <a:pt x="2966" y="775"/>
                  </a:lnTo>
                  <a:cubicBezTo>
                    <a:pt x="2952" y="755"/>
                    <a:pt x="2931" y="725"/>
                    <a:pt x="2900" y="684"/>
                  </a:cubicBezTo>
                  <a:cubicBezTo>
                    <a:pt x="2587" y="266"/>
                    <a:pt x="2134" y="1"/>
                    <a:pt x="1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4791;p52"/>
            <p:cNvSpPr/>
            <p:nvPr/>
          </p:nvSpPr>
          <p:spPr>
            <a:xfrm>
              <a:off x="6857904" y="2702260"/>
              <a:ext cx="391463" cy="255258"/>
            </a:xfrm>
            <a:custGeom>
              <a:avLst/>
              <a:gdLst/>
              <a:ahLst/>
              <a:cxnLst/>
              <a:rect l="l" t="t" r="r" b="b"/>
              <a:pathLst>
                <a:path w="6642" h="4331" extrusionOk="0">
                  <a:moveTo>
                    <a:pt x="4591" y="1"/>
                  </a:moveTo>
                  <a:cubicBezTo>
                    <a:pt x="4351" y="1"/>
                    <a:pt x="4097" y="72"/>
                    <a:pt x="3841" y="238"/>
                  </a:cubicBezTo>
                  <a:cubicBezTo>
                    <a:pt x="3010" y="771"/>
                    <a:pt x="2117" y="1147"/>
                    <a:pt x="1208" y="1507"/>
                  </a:cubicBezTo>
                  <a:cubicBezTo>
                    <a:pt x="487" y="1789"/>
                    <a:pt x="1" y="2479"/>
                    <a:pt x="236" y="3279"/>
                  </a:cubicBezTo>
                  <a:cubicBezTo>
                    <a:pt x="402" y="3841"/>
                    <a:pt x="996" y="4330"/>
                    <a:pt x="1600" y="4330"/>
                  </a:cubicBezTo>
                  <a:cubicBezTo>
                    <a:pt x="1737" y="4330"/>
                    <a:pt x="1874" y="4305"/>
                    <a:pt x="2007" y="4250"/>
                  </a:cubicBezTo>
                  <a:cubicBezTo>
                    <a:pt x="3151" y="3796"/>
                    <a:pt x="4311" y="3341"/>
                    <a:pt x="5346" y="2667"/>
                  </a:cubicBezTo>
                  <a:cubicBezTo>
                    <a:pt x="6642" y="1842"/>
                    <a:pt x="5806" y="1"/>
                    <a:pt x="45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4792;p52"/>
            <p:cNvSpPr/>
            <p:nvPr/>
          </p:nvSpPr>
          <p:spPr>
            <a:xfrm>
              <a:off x="7037130" y="2726247"/>
              <a:ext cx="198148" cy="349794"/>
            </a:xfrm>
            <a:custGeom>
              <a:avLst/>
              <a:gdLst/>
              <a:ahLst/>
              <a:cxnLst/>
              <a:rect l="l" t="t" r="r" b="b"/>
              <a:pathLst>
                <a:path w="3362" h="5935" extrusionOk="0">
                  <a:moveTo>
                    <a:pt x="1611" y="1"/>
                  </a:moveTo>
                  <a:cubicBezTo>
                    <a:pt x="883" y="1"/>
                    <a:pt x="134" y="479"/>
                    <a:pt x="126" y="1414"/>
                  </a:cubicBezTo>
                  <a:cubicBezTo>
                    <a:pt x="110" y="2605"/>
                    <a:pt x="1" y="3781"/>
                    <a:pt x="314" y="4941"/>
                  </a:cubicBezTo>
                  <a:cubicBezTo>
                    <a:pt x="511" y="5636"/>
                    <a:pt x="1053" y="5935"/>
                    <a:pt x="1608" y="5935"/>
                  </a:cubicBezTo>
                  <a:cubicBezTo>
                    <a:pt x="2469" y="5935"/>
                    <a:pt x="3362" y="5217"/>
                    <a:pt x="3057" y="4141"/>
                  </a:cubicBezTo>
                  <a:cubicBezTo>
                    <a:pt x="2822" y="3263"/>
                    <a:pt x="2963" y="2260"/>
                    <a:pt x="2979" y="1351"/>
                  </a:cubicBezTo>
                  <a:cubicBezTo>
                    <a:pt x="2994" y="444"/>
                    <a:pt x="2312" y="1"/>
                    <a:pt x="16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52"/>
            <p:cNvSpPr/>
            <p:nvPr/>
          </p:nvSpPr>
          <p:spPr>
            <a:xfrm>
              <a:off x="7027877" y="2527337"/>
              <a:ext cx="189071" cy="339893"/>
            </a:xfrm>
            <a:custGeom>
              <a:avLst/>
              <a:gdLst/>
              <a:ahLst/>
              <a:cxnLst/>
              <a:rect l="l" t="t" r="r" b="b"/>
              <a:pathLst>
                <a:path w="3208" h="5767" extrusionOk="0">
                  <a:moveTo>
                    <a:pt x="1440" y="1"/>
                  </a:moveTo>
                  <a:cubicBezTo>
                    <a:pt x="1394" y="1"/>
                    <a:pt x="1348" y="3"/>
                    <a:pt x="1302" y="8"/>
                  </a:cubicBezTo>
                  <a:cubicBezTo>
                    <a:pt x="487" y="102"/>
                    <a:pt x="1" y="808"/>
                    <a:pt x="32" y="1591"/>
                  </a:cubicBezTo>
                  <a:cubicBezTo>
                    <a:pt x="64" y="2579"/>
                    <a:pt x="111" y="3566"/>
                    <a:pt x="236" y="4538"/>
                  </a:cubicBezTo>
                  <a:cubicBezTo>
                    <a:pt x="344" y="5377"/>
                    <a:pt x="996" y="5767"/>
                    <a:pt x="1651" y="5767"/>
                  </a:cubicBezTo>
                  <a:cubicBezTo>
                    <a:pt x="2427" y="5767"/>
                    <a:pt x="3208" y="5219"/>
                    <a:pt x="3089" y="4225"/>
                  </a:cubicBezTo>
                  <a:cubicBezTo>
                    <a:pt x="2963" y="3253"/>
                    <a:pt x="2916" y="2265"/>
                    <a:pt x="2869" y="1278"/>
                  </a:cubicBezTo>
                  <a:cubicBezTo>
                    <a:pt x="2840" y="543"/>
                    <a:pt x="2135" y="1"/>
                    <a:pt x="14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52"/>
            <p:cNvSpPr/>
            <p:nvPr/>
          </p:nvSpPr>
          <p:spPr>
            <a:xfrm>
              <a:off x="7037130" y="2661182"/>
              <a:ext cx="373251" cy="209228"/>
            </a:xfrm>
            <a:custGeom>
              <a:avLst/>
              <a:gdLst/>
              <a:ahLst/>
              <a:cxnLst/>
              <a:rect l="l" t="t" r="r" b="b"/>
              <a:pathLst>
                <a:path w="6333" h="3550" extrusionOk="0">
                  <a:moveTo>
                    <a:pt x="4727" y="0"/>
                  </a:moveTo>
                  <a:cubicBezTo>
                    <a:pt x="4565" y="0"/>
                    <a:pt x="4398" y="20"/>
                    <a:pt x="4233" y="57"/>
                  </a:cubicBezTo>
                  <a:cubicBezTo>
                    <a:pt x="3214" y="308"/>
                    <a:pt x="2430" y="527"/>
                    <a:pt x="1349" y="684"/>
                  </a:cubicBezTo>
                  <a:cubicBezTo>
                    <a:pt x="581" y="809"/>
                    <a:pt x="1" y="1468"/>
                    <a:pt x="79" y="2267"/>
                  </a:cubicBezTo>
                  <a:cubicBezTo>
                    <a:pt x="151" y="2962"/>
                    <a:pt x="785" y="3549"/>
                    <a:pt x="1486" y="3549"/>
                  </a:cubicBezTo>
                  <a:cubicBezTo>
                    <a:pt x="1544" y="3549"/>
                    <a:pt x="1603" y="3545"/>
                    <a:pt x="1662" y="3537"/>
                  </a:cubicBezTo>
                  <a:cubicBezTo>
                    <a:pt x="2869" y="3349"/>
                    <a:pt x="4060" y="3019"/>
                    <a:pt x="5251" y="2737"/>
                  </a:cubicBezTo>
                  <a:cubicBezTo>
                    <a:pt x="6020" y="2549"/>
                    <a:pt x="6333" y="1546"/>
                    <a:pt x="6082" y="888"/>
                  </a:cubicBezTo>
                  <a:cubicBezTo>
                    <a:pt x="5849" y="261"/>
                    <a:pt x="5316" y="0"/>
                    <a:pt x="47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5" name="Google Shape;4795;p52"/>
            <p:cNvSpPr/>
            <p:nvPr/>
          </p:nvSpPr>
          <p:spPr>
            <a:xfrm>
              <a:off x="6843111" y="2660357"/>
              <a:ext cx="394763" cy="194965"/>
            </a:xfrm>
            <a:custGeom>
              <a:avLst/>
              <a:gdLst/>
              <a:ahLst/>
              <a:cxnLst/>
              <a:rect l="l" t="t" r="r" b="b"/>
              <a:pathLst>
                <a:path w="6698" h="3308" extrusionOk="0">
                  <a:moveTo>
                    <a:pt x="1583" y="1"/>
                  </a:moveTo>
                  <a:cubicBezTo>
                    <a:pt x="1042" y="1"/>
                    <a:pt x="540" y="261"/>
                    <a:pt x="299" y="823"/>
                  </a:cubicBezTo>
                  <a:cubicBezTo>
                    <a:pt x="1" y="1482"/>
                    <a:pt x="267" y="2453"/>
                    <a:pt x="1020" y="2704"/>
                  </a:cubicBezTo>
                  <a:cubicBezTo>
                    <a:pt x="1973" y="3034"/>
                    <a:pt x="3051" y="3307"/>
                    <a:pt x="4096" y="3307"/>
                  </a:cubicBezTo>
                  <a:cubicBezTo>
                    <a:pt x="4391" y="3307"/>
                    <a:pt x="4683" y="3285"/>
                    <a:pt x="4970" y="3237"/>
                  </a:cubicBezTo>
                  <a:cubicBezTo>
                    <a:pt x="6698" y="2969"/>
                    <a:pt x="6514" y="378"/>
                    <a:pt x="4917" y="378"/>
                  </a:cubicBezTo>
                  <a:cubicBezTo>
                    <a:pt x="4834" y="378"/>
                    <a:pt x="4747" y="385"/>
                    <a:pt x="4656" y="400"/>
                  </a:cubicBezTo>
                  <a:cubicBezTo>
                    <a:pt x="4460" y="432"/>
                    <a:pt x="4302" y="446"/>
                    <a:pt x="4151" y="446"/>
                  </a:cubicBezTo>
                  <a:cubicBezTo>
                    <a:pt x="3927" y="446"/>
                    <a:pt x="3717" y="416"/>
                    <a:pt x="3418" y="369"/>
                  </a:cubicBezTo>
                  <a:cubicBezTo>
                    <a:pt x="3183" y="337"/>
                    <a:pt x="2948" y="290"/>
                    <a:pt x="2713" y="243"/>
                  </a:cubicBezTo>
                  <a:cubicBezTo>
                    <a:pt x="2603" y="212"/>
                    <a:pt x="2493" y="196"/>
                    <a:pt x="2383" y="165"/>
                  </a:cubicBezTo>
                  <a:cubicBezTo>
                    <a:pt x="2349" y="156"/>
                    <a:pt x="2321" y="149"/>
                    <a:pt x="2297" y="143"/>
                  </a:cubicBezTo>
                  <a:lnTo>
                    <a:pt x="2297" y="143"/>
                  </a:lnTo>
                  <a:cubicBezTo>
                    <a:pt x="2276" y="135"/>
                    <a:pt x="2239" y="122"/>
                    <a:pt x="2180" y="102"/>
                  </a:cubicBezTo>
                  <a:cubicBezTo>
                    <a:pt x="1983" y="35"/>
                    <a:pt x="1780" y="1"/>
                    <a:pt x="15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6" name="Google Shape;4796;p52"/>
            <p:cNvSpPr/>
            <p:nvPr/>
          </p:nvSpPr>
          <p:spPr>
            <a:xfrm>
              <a:off x="6929983" y="2695129"/>
              <a:ext cx="294864" cy="335590"/>
            </a:xfrm>
            <a:custGeom>
              <a:avLst/>
              <a:gdLst/>
              <a:ahLst/>
              <a:cxnLst/>
              <a:rect l="l" t="t" r="r" b="b"/>
              <a:pathLst>
                <a:path w="5003" h="5694" extrusionOk="0">
                  <a:moveTo>
                    <a:pt x="3122" y="0"/>
                  </a:moveTo>
                  <a:cubicBezTo>
                    <a:pt x="2636" y="0"/>
                    <a:pt x="2161" y="245"/>
                    <a:pt x="1913" y="829"/>
                  </a:cubicBezTo>
                  <a:cubicBezTo>
                    <a:pt x="1536" y="1738"/>
                    <a:pt x="988" y="2553"/>
                    <a:pt x="455" y="3353"/>
                  </a:cubicBezTo>
                  <a:cubicBezTo>
                    <a:pt x="16" y="4011"/>
                    <a:pt x="0" y="4842"/>
                    <a:pt x="643" y="5375"/>
                  </a:cubicBezTo>
                  <a:cubicBezTo>
                    <a:pt x="892" y="5581"/>
                    <a:pt x="1241" y="5693"/>
                    <a:pt x="1588" y="5693"/>
                  </a:cubicBezTo>
                  <a:cubicBezTo>
                    <a:pt x="2005" y="5693"/>
                    <a:pt x="2418" y="5530"/>
                    <a:pt x="2649" y="5171"/>
                  </a:cubicBezTo>
                  <a:cubicBezTo>
                    <a:pt x="3339" y="4152"/>
                    <a:pt x="4044" y="3133"/>
                    <a:pt x="4530" y="1989"/>
                  </a:cubicBezTo>
                  <a:cubicBezTo>
                    <a:pt x="5002" y="880"/>
                    <a:pt x="4043" y="0"/>
                    <a:pt x="3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7" name="Google Shape;4797;p52"/>
            <p:cNvSpPr/>
            <p:nvPr/>
          </p:nvSpPr>
          <p:spPr>
            <a:xfrm>
              <a:off x="7019567" y="2709804"/>
              <a:ext cx="341955" cy="319500"/>
            </a:xfrm>
            <a:custGeom>
              <a:avLst/>
              <a:gdLst/>
              <a:ahLst/>
              <a:cxnLst/>
              <a:rect l="l" t="t" r="r" b="b"/>
              <a:pathLst>
                <a:path w="5802" h="5421" extrusionOk="0">
                  <a:moveTo>
                    <a:pt x="1985" y="0"/>
                  </a:moveTo>
                  <a:cubicBezTo>
                    <a:pt x="988" y="0"/>
                    <a:pt x="1" y="1169"/>
                    <a:pt x="722" y="2273"/>
                  </a:cubicBezTo>
                  <a:cubicBezTo>
                    <a:pt x="1380" y="3260"/>
                    <a:pt x="1944" y="4295"/>
                    <a:pt x="2869" y="5078"/>
                  </a:cubicBezTo>
                  <a:cubicBezTo>
                    <a:pt x="3153" y="5319"/>
                    <a:pt x="3454" y="5420"/>
                    <a:pt x="3740" y="5420"/>
                  </a:cubicBezTo>
                  <a:cubicBezTo>
                    <a:pt x="4876" y="5420"/>
                    <a:pt x="5801" y="3820"/>
                    <a:pt x="4687" y="2868"/>
                  </a:cubicBezTo>
                  <a:cubicBezTo>
                    <a:pt x="3982" y="2273"/>
                    <a:pt x="3559" y="1379"/>
                    <a:pt x="3057" y="611"/>
                  </a:cubicBezTo>
                  <a:cubicBezTo>
                    <a:pt x="2766" y="179"/>
                    <a:pt x="2375" y="0"/>
                    <a:pt x="19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8" name="Google Shape;4798;p52"/>
            <p:cNvSpPr/>
            <p:nvPr/>
          </p:nvSpPr>
          <p:spPr>
            <a:xfrm>
              <a:off x="7014263" y="2718350"/>
              <a:ext cx="218422" cy="146401"/>
            </a:xfrm>
            <a:custGeom>
              <a:avLst/>
              <a:gdLst/>
              <a:ahLst/>
              <a:cxnLst/>
              <a:rect l="l" t="t" r="r" b="b"/>
              <a:pathLst>
                <a:path w="3706" h="2484" extrusionOk="0">
                  <a:moveTo>
                    <a:pt x="1754" y="1"/>
                  </a:moveTo>
                  <a:cubicBezTo>
                    <a:pt x="561" y="1"/>
                    <a:pt x="1" y="1750"/>
                    <a:pt x="1345" y="2347"/>
                  </a:cubicBezTo>
                  <a:cubicBezTo>
                    <a:pt x="1555" y="2442"/>
                    <a:pt x="1755" y="2484"/>
                    <a:pt x="1940" y="2484"/>
                  </a:cubicBezTo>
                  <a:cubicBezTo>
                    <a:pt x="3135" y="2484"/>
                    <a:pt x="3705" y="734"/>
                    <a:pt x="2348" y="137"/>
                  </a:cubicBezTo>
                  <a:cubicBezTo>
                    <a:pt x="2138" y="43"/>
                    <a:pt x="1938" y="1"/>
                    <a:pt x="1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9" name="Google Shape;4799;p52"/>
            <p:cNvSpPr/>
            <p:nvPr/>
          </p:nvSpPr>
          <p:spPr>
            <a:xfrm>
              <a:off x="5972795" y="2168298"/>
              <a:ext cx="176636" cy="304943"/>
            </a:xfrm>
            <a:custGeom>
              <a:avLst/>
              <a:gdLst/>
              <a:ahLst/>
              <a:cxnLst/>
              <a:rect l="l" t="t" r="r" b="b"/>
              <a:pathLst>
                <a:path w="2997" h="5174" extrusionOk="0">
                  <a:moveTo>
                    <a:pt x="1624" y="0"/>
                  </a:moveTo>
                  <a:cubicBezTo>
                    <a:pt x="931" y="0"/>
                    <a:pt x="422" y="532"/>
                    <a:pt x="332" y="1194"/>
                  </a:cubicBezTo>
                  <a:cubicBezTo>
                    <a:pt x="207" y="2072"/>
                    <a:pt x="97" y="2950"/>
                    <a:pt x="50" y="3843"/>
                  </a:cubicBezTo>
                  <a:cubicBezTo>
                    <a:pt x="0" y="4711"/>
                    <a:pt x="691" y="5173"/>
                    <a:pt x="1369" y="5173"/>
                  </a:cubicBezTo>
                  <a:cubicBezTo>
                    <a:pt x="1978" y="5173"/>
                    <a:pt x="2576" y="4801"/>
                    <a:pt x="2620" y="4015"/>
                  </a:cubicBezTo>
                  <a:cubicBezTo>
                    <a:pt x="2667" y="3138"/>
                    <a:pt x="2777" y="2244"/>
                    <a:pt x="2902" y="1367"/>
                  </a:cubicBezTo>
                  <a:cubicBezTo>
                    <a:pt x="2997" y="677"/>
                    <a:pt x="2370" y="50"/>
                    <a:pt x="1711" y="3"/>
                  </a:cubicBezTo>
                  <a:cubicBezTo>
                    <a:pt x="1682" y="1"/>
                    <a:pt x="1652" y="0"/>
                    <a:pt x="16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0" name="Google Shape;4800;p52"/>
            <p:cNvSpPr/>
            <p:nvPr/>
          </p:nvSpPr>
          <p:spPr>
            <a:xfrm>
              <a:off x="5972913" y="2317937"/>
              <a:ext cx="336356" cy="157599"/>
            </a:xfrm>
            <a:custGeom>
              <a:avLst/>
              <a:gdLst/>
              <a:ahLst/>
              <a:cxnLst/>
              <a:rect l="l" t="t" r="r" b="b"/>
              <a:pathLst>
                <a:path w="5707" h="2674" extrusionOk="0">
                  <a:moveTo>
                    <a:pt x="4175" y="1"/>
                  </a:moveTo>
                  <a:cubicBezTo>
                    <a:pt x="4142" y="1"/>
                    <a:pt x="4109" y="2"/>
                    <a:pt x="4076" y="3"/>
                  </a:cubicBezTo>
                  <a:cubicBezTo>
                    <a:pt x="3235" y="59"/>
                    <a:pt x="2569" y="115"/>
                    <a:pt x="1732" y="115"/>
                  </a:cubicBezTo>
                  <a:cubicBezTo>
                    <a:pt x="1633" y="115"/>
                    <a:pt x="1531" y="114"/>
                    <a:pt x="1427" y="113"/>
                  </a:cubicBezTo>
                  <a:cubicBezTo>
                    <a:pt x="1416" y="113"/>
                    <a:pt x="1405" y="112"/>
                    <a:pt x="1394" y="112"/>
                  </a:cubicBezTo>
                  <a:cubicBezTo>
                    <a:pt x="702" y="112"/>
                    <a:pt x="94" y="594"/>
                    <a:pt x="48" y="1304"/>
                  </a:cubicBezTo>
                  <a:cubicBezTo>
                    <a:pt x="1" y="1978"/>
                    <a:pt x="549" y="2652"/>
                    <a:pt x="1239" y="2668"/>
                  </a:cubicBezTo>
                  <a:cubicBezTo>
                    <a:pt x="1391" y="2672"/>
                    <a:pt x="1543" y="2674"/>
                    <a:pt x="1695" y="2674"/>
                  </a:cubicBezTo>
                  <a:cubicBezTo>
                    <a:pt x="2652" y="2674"/>
                    <a:pt x="3601" y="2596"/>
                    <a:pt x="4562" y="2542"/>
                  </a:cubicBezTo>
                  <a:cubicBezTo>
                    <a:pt x="5267" y="2495"/>
                    <a:pt x="5706" y="1649"/>
                    <a:pt x="5581" y="1038"/>
                  </a:cubicBezTo>
                  <a:cubicBezTo>
                    <a:pt x="5446" y="306"/>
                    <a:pt x="4842" y="1"/>
                    <a:pt x="41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1" name="Google Shape;4801;p52"/>
            <p:cNvSpPr/>
            <p:nvPr/>
          </p:nvSpPr>
          <p:spPr>
            <a:xfrm>
              <a:off x="5806653" y="2257232"/>
              <a:ext cx="351444" cy="202274"/>
            </a:xfrm>
            <a:custGeom>
              <a:avLst/>
              <a:gdLst/>
              <a:ahLst/>
              <a:cxnLst/>
              <a:rect l="l" t="t" r="r" b="b"/>
              <a:pathLst>
                <a:path w="5963" h="3432" extrusionOk="0">
                  <a:moveTo>
                    <a:pt x="1402" y="1"/>
                  </a:moveTo>
                  <a:cubicBezTo>
                    <a:pt x="1009" y="1"/>
                    <a:pt x="633" y="168"/>
                    <a:pt x="377" y="547"/>
                  </a:cubicBezTo>
                  <a:cubicBezTo>
                    <a:pt x="0" y="1080"/>
                    <a:pt x="94" y="1989"/>
                    <a:pt x="706" y="2334"/>
                  </a:cubicBezTo>
                  <a:cubicBezTo>
                    <a:pt x="1740" y="2898"/>
                    <a:pt x="2947" y="3416"/>
                    <a:pt x="4138" y="3431"/>
                  </a:cubicBezTo>
                  <a:cubicBezTo>
                    <a:pt x="4148" y="3431"/>
                    <a:pt x="4158" y="3432"/>
                    <a:pt x="4168" y="3432"/>
                  </a:cubicBezTo>
                  <a:cubicBezTo>
                    <a:pt x="5786" y="3432"/>
                    <a:pt x="5962" y="892"/>
                    <a:pt x="4311" y="876"/>
                  </a:cubicBezTo>
                  <a:cubicBezTo>
                    <a:pt x="3872" y="861"/>
                    <a:pt x="3637" y="782"/>
                    <a:pt x="3214" y="641"/>
                  </a:cubicBezTo>
                  <a:cubicBezTo>
                    <a:pt x="3010" y="579"/>
                    <a:pt x="2806" y="500"/>
                    <a:pt x="2618" y="422"/>
                  </a:cubicBezTo>
                  <a:cubicBezTo>
                    <a:pt x="2524" y="375"/>
                    <a:pt x="2430" y="343"/>
                    <a:pt x="2336" y="296"/>
                  </a:cubicBezTo>
                  <a:cubicBezTo>
                    <a:pt x="2307" y="284"/>
                    <a:pt x="2283" y="273"/>
                    <a:pt x="2263" y="264"/>
                  </a:cubicBezTo>
                  <a:lnTo>
                    <a:pt x="2263" y="264"/>
                  </a:lnTo>
                  <a:cubicBezTo>
                    <a:pt x="2247" y="253"/>
                    <a:pt x="2217" y="234"/>
                    <a:pt x="2163" y="202"/>
                  </a:cubicBezTo>
                  <a:cubicBezTo>
                    <a:pt x="1922" y="72"/>
                    <a:pt x="1658" y="1"/>
                    <a:pt x="14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2" name="Google Shape;4802;p52"/>
            <p:cNvSpPr/>
            <p:nvPr/>
          </p:nvSpPr>
          <p:spPr>
            <a:xfrm>
              <a:off x="5847319" y="2316581"/>
              <a:ext cx="300640" cy="285729"/>
            </a:xfrm>
            <a:custGeom>
              <a:avLst/>
              <a:gdLst/>
              <a:ahLst/>
              <a:cxnLst/>
              <a:rect l="l" t="t" r="r" b="b"/>
              <a:pathLst>
                <a:path w="5101" h="4848" extrusionOk="0">
                  <a:moveTo>
                    <a:pt x="3313" y="1"/>
                  </a:moveTo>
                  <a:cubicBezTo>
                    <a:pt x="2954" y="1"/>
                    <a:pt x="2596" y="164"/>
                    <a:pt x="2336" y="559"/>
                  </a:cubicBezTo>
                  <a:cubicBezTo>
                    <a:pt x="1850" y="1311"/>
                    <a:pt x="1238" y="1938"/>
                    <a:pt x="627" y="2565"/>
                  </a:cubicBezTo>
                  <a:cubicBezTo>
                    <a:pt x="141" y="3083"/>
                    <a:pt x="0" y="3819"/>
                    <a:pt x="486" y="4384"/>
                  </a:cubicBezTo>
                  <a:cubicBezTo>
                    <a:pt x="730" y="4673"/>
                    <a:pt x="1130" y="4847"/>
                    <a:pt x="1518" y="4847"/>
                  </a:cubicBezTo>
                  <a:cubicBezTo>
                    <a:pt x="1804" y="4847"/>
                    <a:pt x="2083" y="4753"/>
                    <a:pt x="2288" y="4540"/>
                  </a:cubicBezTo>
                  <a:cubicBezTo>
                    <a:pt x="3057" y="3741"/>
                    <a:pt x="3856" y="2942"/>
                    <a:pt x="4452" y="2017"/>
                  </a:cubicBezTo>
                  <a:cubicBezTo>
                    <a:pt x="5101" y="1021"/>
                    <a:pt x="4208" y="1"/>
                    <a:pt x="3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3" name="Google Shape;4803;p52"/>
            <p:cNvSpPr/>
            <p:nvPr/>
          </p:nvSpPr>
          <p:spPr>
            <a:xfrm>
              <a:off x="5960124" y="2333083"/>
              <a:ext cx="273411" cy="301406"/>
            </a:xfrm>
            <a:custGeom>
              <a:avLst/>
              <a:gdLst/>
              <a:ahLst/>
              <a:cxnLst/>
              <a:rect l="l" t="t" r="r" b="b"/>
              <a:pathLst>
                <a:path w="4639" h="5114" extrusionOk="0">
                  <a:moveTo>
                    <a:pt x="1703" y="1"/>
                  </a:moveTo>
                  <a:cubicBezTo>
                    <a:pt x="873" y="1"/>
                    <a:pt x="1" y="833"/>
                    <a:pt x="437" y="1831"/>
                  </a:cubicBezTo>
                  <a:cubicBezTo>
                    <a:pt x="860" y="2818"/>
                    <a:pt x="1205" y="3821"/>
                    <a:pt x="1895" y="4652"/>
                  </a:cubicBezTo>
                  <a:cubicBezTo>
                    <a:pt x="2161" y="4978"/>
                    <a:pt x="2486" y="5113"/>
                    <a:pt x="2805" y="5113"/>
                  </a:cubicBezTo>
                  <a:cubicBezTo>
                    <a:pt x="3745" y="5113"/>
                    <a:pt x="4638" y="3938"/>
                    <a:pt x="3854" y="2991"/>
                  </a:cubicBezTo>
                  <a:cubicBezTo>
                    <a:pt x="3321" y="2364"/>
                    <a:pt x="3086" y="1486"/>
                    <a:pt x="2757" y="734"/>
                  </a:cubicBezTo>
                  <a:cubicBezTo>
                    <a:pt x="2535" y="216"/>
                    <a:pt x="2125" y="1"/>
                    <a:pt x="17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4" name="Google Shape;4804;p52"/>
            <p:cNvSpPr/>
            <p:nvPr/>
          </p:nvSpPr>
          <p:spPr>
            <a:xfrm>
              <a:off x="5886099" y="2177963"/>
              <a:ext cx="258854" cy="288381"/>
            </a:xfrm>
            <a:custGeom>
              <a:avLst/>
              <a:gdLst/>
              <a:ahLst/>
              <a:cxnLst/>
              <a:rect l="l" t="t" r="r" b="b"/>
              <a:pathLst>
                <a:path w="4392" h="4893" extrusionOk="0">
                  <a:moveTo>
                    <a:pt x="1431" y="0"/>
                  </a:moveTo>
                  <a:cubicBezTo>
                    <a:pt x="1198" y="0"/>
                    <a:pt x="966" y="56"/>
                    <a:pt x="768" y="168"/>
                  </a:cubicBezTo>
                  <a:cubicBezTo>
                    <a:pt x="141" y="544"/>
                    <a:pt x="0" y="1297"/>
                    <a:pt x="314" y="1924"/>
                  </a:cubicBezTo>
                  <a:cubicBezTo>
                    <a:pt x="706" y="2723"/>
                    <a:pt x="1113" y="3522"/>
                    <a:pt x="1568" y="4275"/>
                  </a:cubicBezTo>
                  <a:cubicBezTo>
                    <a:pt x="1832" y="4711"/>
                    <a:pt x="2224" y="4893"/>
                    <a:pt x="2616" y="4893"/>
                  </a:cubicBezTo>
                  <a:cubicBezTo>
                    <a:pt x="3503" y="4893"/>
                    <a:pt x="4392" y="3963"/>
                    <a:pt x="3794" y="2974"/>
                  </a:cubicBezTo>
                  <a:cubicBezTo>
                    <a:pt x="3323" y="2221"/>
                    <a:pt x="2931" y="1422"/>
                    <a:pt x="2540" y="623"/>
                  </a:cubicBezTo>
                  <a:cubicBezTo>
                    <a:pt x="2333" y="209"/>
                    <a:pt x="1881" y="0"/>
                    <a:pt x="1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5" name="Google Shape;4805;p52"/>
            <p:cNvSpPr/>
            <p:nvPr/>
          </p:nvSpPr>
          <p:spPr>
            <a:xfrm>
              <a:off x="5957236" y="2211557"/>
              <a:ext cx="315080" cy="256083"/>
            </a:xfrm>
            <a:custGeom>
              <a:avLst/>
              <a:gdLst/>
              <a:ahLst/>
              <a:cxnLst/>
              <a:rect l="l" t="t" r="r" b="b"/>
              <a:pathLst>
                <a:path w="5346" h="4345" extrusionOk="0">
                  <a:moveTo>
                    <a:pt x="3944" y="0"/>
                  </a:moveTo>
                  <a:cubicBezTo>
                    <a:pt x="3607" y="0"/>
                    <a:pt x="3263" y="141"/>
                    <a:pt x="2963" y="366"/>
                  </a:cubicBezTo>
                  <a:cubicBezTo>
                    <a:pt x="2210" y="946"/>
                    <a:pt x="1662" y="1401"/>
                    <a:pt x="831" y="1949"/>
                  </a:cubicBezTo>
                  <a:cubicBezTo>
                    <a:pt x="235" y="2325"/>
                    <a:pt x="0" y="3078"/>
                    <a:pt x="361" y="3705"/>
                  </a:cubicBezTo>
                  <a:cubicBezTo>
                    <a:pt x="593" y="4096"/>
                    <a:pt x="1047" y="4345"/>
                    <a:pt x="1496" y="4345"/>
                  </a:cubicBezTo>
                  <a:cubicBezTo>
                    <a:pt x="1712" y="4345"/>
                    <a:pt x="1928" y="4287"/>
                    <a:pt x="2116" y="4159"/>
                  </a:cubicBezTo>
                  <a:cubicBezTo>
                    <a:pt x="3057" y="3564"/>
                    <a:pt x="3903" y="2858"/>
                    <a:pt x="4781" y="2184"/>
                  </a:cubicBezTo>
                  <a:cubicBezTo>
                    <a:pt x="5345" y="1761"/>
                    <a:pt x="5236" y="821"/>
                    <a:pt x="4781" y="366"/>
                  </a:cubicBezTo>
                  <a:cubicBezTo>
                    <a:pt x="4531" y="109"/>
                    <a:pt x="4241" y="0"/>
                    <a:pt x="39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6" name="Google Shape;4806;p52"/>
            <p:cNvSpPr/>
            <p:nvPr/>
          </p:nvSpPr>
          <p:spPr>
            <a:xfrm>
              <a:off x="5797400" y="2298075"/>
              <a:ext cx="347024" cy="204160"/>
            </a:xfrm>
            <a:custGeom>
              <a:avLst/>
              <a:gdLst/>
              <a:ahLst/>
              <a:cxnLst/>
              <a:rect l="l" t="t" r="r" b="b"/>
              <a:pathLst>
                <a:path w="5888" h="3464" extrusionOk="0">
                  <a:moveTo>
                    <a:pt x="4100" y="1"/>
                  </a:moveTo>
                  <a:cubicBezTo>
                    <a:pt x="3888" y="1"/>
                    <a:pt x="3662" y="65"/>
                    <a:pt x="3433" y="215"/>
                  </a:cubicBezTo>
                  <a:cubicBezTo>
                    <a:pt x="3073" y="465"/>
                    <a:pt x="2838" y="528"/>
                    <a:pt x="2414" y="654"/>
                  </a:cubicBezTo>
                  <a:cubicBezTo>
                    <a:pt x="2195" y="716"/>
                    <a:pt x="1991" y="763"/>
                    <a:pt x="1787" y="795"/>
                  </a:cubicBezTo>
                  <a:cubicBezTo>
                    <a:pt x="1693" y="826"/>
                    <a:pt x="1584" y="842"/>
                    <a:pt x="1490" y="857"/>
                  </a:cubicBezTo>
                  <a:cubicBezTo>
                    <a:pt x="1465" y="862"/>
                    <a:pt x="1444" y="865"/>
                    <a:pt x="1426" y="869"/>
                  </a:cubicBezTo>
                  <a:lnTo>
                    <a:pt x="1426" y="869"/>
                  </a:lnTo>
                  <a:cubicBezTo>
                    <a:pt x="1425" y="867"/>
                    <a:pt x="1419" y="866"/>
                    <a:pt x="1406" y="866"/>
                  </a:cubicBezTo>
                  <a:cubicBezTo>
                    <a:pt x="1386" y="866"/>
                    <a:pt x="1348" y="868"/>
                    <a:pt x="1286" y="873"/>
                  </a:cubicBezTo>
                  <a:cubicBezTo>
                    <a:pt x="596" y="951"/>
                    <a:pt x="1" y="1422"/>
                    <a:pt x="1" y="2174"/>
                  </a:cubicBezTo>
                  <a:cubicBezTo>
                    <a:pt x="1" y="2790"/>
                    <a:pt x="548" y="3463"/>
                    <a:pt x="1200" y="3463"/>
                  </a:cubicBezTo>
                  <a:cubicBezTo>
                    <a:pt x="1228" y="3463"/>
                    <a:pt x="1257" y="3462"/>
                    <a:pt x="1286" y="3459"/>
                  </a:cubicBezTo>
                  <a:cubicBezTo>
                    <a:pt x="2461" y="3350"/>
                    <a:pt x="3747" y="3099"/>
                    <a:pt x="4734" y="2440"/>
                  </a:cubicBezTo>
                  <a:cubicBezTo>
                    <a:pt x="5887" y="1681"/>
                    <a:pt x="5178" y="1"/>
                    <a:pt x="41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7" name="Google Shape;4807;p52"/>
            <p:cNvSpPr/>
            <p:nvPr/>
          </p:nvSpPr>
          <p:spPr>
            <a:xfrm>
              <a:off x="5936903" y="2314636"/>
              <a:ext cx="176518" cy="322801"/>
            </a:xfrm>
            <a:custGeom>
              <a:avLst/>
              <a:gdLst/>
              <a:ahLst/>
              <a:cxnLst/>
              <a:rect l="l" t="t" r="r" b="b"/>
              <a:pathLst>
                <a:path w="2995" h="5477" extrusionOk="0">
                  <a:moveTo>
                    <a:pt x="1670" y="0"/>
                  </a:moveTo>
                  <a:cubicBezTo>
                    <a:pt x="1027" y="0"/>
                    <a:pt x="392" y="412"/>
                    <a:pt x="408" y="1235"/>
                  </a:cubicBezTo>
                  <a:cubicBezTo>
                    <a:pt x="424" y="2128"/>
                    <a:pt x="283" y="2990"/>
                    <a:pt x="126" y="3852"/>
                  </a:cubicBezTo>
                  <a:cubicBezTo>
                    <a:pt x="0" y="4558"/>
                    <a:pt x="298" y="5247"/>
                    <a:pt x="1019" y="5435"/>
                  </a:cubicBezTo>
                  <a:cubicBezTo>
                    <a:pt x="1121" y="5463"/>
                    <a:pt x="1229" y="5477"/>
                    <a:pt x="1339" y="5477"/>
                  </a:cubicBezTo>
                  <a:cubicBezTo>
                    <a:pt x="1902" y="5477"/>
                    <a:pt x="2511" y="5119"/>
                    <a:pt x="2602" y="4542"/>
                  </a:cubicBezTo>
                  <a:cubicBezTo>
                    <a:pt x="2790" y="3460"/>
                    <a:pt x="2994" y="2348"/>
                    <a:pt x="2979" y="1235"/>
                  </a:cubicBezTo>
                  <a:cubicBezTo>
                    <a:pt x="2963" y="412"/>
                    <a:pt x="2312" y="0"/>
                    <a:pt x="16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8" name="Google Shape;4808;p52"/>
            <p:cNvSpPr/>
            <p:nvPr/>
          </p:nvSpPr>
          <p:spPr>
            <a:xfrm>
              <a:off x="5944682" y="2319705"/>
              <a:ext cx="358458" cy="235632"/>
            </a:xfrm>
            <a:custGeom>
              <a:avLst/>
              <a:gdLst/>
              <a:ahLst/>
              <a:cxnLst/>
              <a:rect l="l" t="t" r="r" b="b"/>
              <a:pathLst>
                <a:path w="6082" h="3998" extrusionOk="0">
                  <a:moveTo>
                    <a:pt x="1806" y="1"/>
                  </a:moveTo>
                  <a:cubicBezTo>
                    <a:pt x="714" y="1"/>
                    <a:pt x="0" y="1685"/>
                    <a:pt x="1169" y="2434"/>
                  </a:cubicBezTo>
                  <a:cubicBezTo>
                    <a:pt x="2063" y="2998"/>
                    <a:pt x="2909" y="3641"/>
                    <a:pt x="3944" y="3939"/>
                  </a:cubicBezTo>
                  <a:cubicBezTo>
                    <a:pt x="4081" y="3979"/>
                    <a:pt x="4211" y="3997"/>
                    <a:pt x="4333" y="3997"/>
                  </a:cubicBezTo>
                  <a:cubicBezTo>
                    <a:pt x="5641" y="3997"/>
                    <a:pt x="6081" y="1878"/>
                    <a:pt x="4633" y="1462"/>
                  </a:cubicBezTo>
                  <a:cubicBezTo>
                    <a:pt x="3850" y="1227"/>
                    <a:pt x="3160" y="647"/>
                    <a:pt x="2470" y="208"/>
                  </a:cubicBezTo>
                  <a:cubicBezTo>
                    <a:pt x="2242" y="64"/>
                    <a:pt x="2017" y="1"/>
                    <a:pt x="18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9" name="Google Shape;4809;p52"/>
            <p:cNvSpPr/>
            <p:nvPr/>
          </p:nvSpPr>
          <p:spPr>
            <a:xfrm>
              <a:off x="5952580" y="2332848"/>
              <a:ext cx="182058" cy="129427"/>
            </a:xfrm>
            <a:custGeom>
              <a:avLst/>
              <a:gdLst/>
              <a:ahLst/>
              <a:cxnLst/>
              <a:rect l="l" t="t" r="r" b="b"/>
              <a:pathLst>
                <a:path w="3089" h="2196" extrusionOk="0">
                  <a:moveTo>
                    <a:pt x="1553" y="1"/>
                  </a:moveTo>
                  <a:cubicBezTo>
                    <a:pt x="1" y="1"/>
                    <a:pt x="1" y="2195"/>
                    <a:pt x="1553" y="2195"/>
                  </a:cubicBezTo>
                  <a:cubicBezTo>
                    <a:pt x="3089" y="2195"/>
                    <a:pt x="3089" y="1"/>
                    <a:pt x="15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13" name="Google Shape;4813;p52"/>
          <p:cNvSpPr/>
          <p:nvPr/>
        </p:nvSpPr>
        <p:spPr>
          <a:xfrm>
            <a:off x="3023885" y="2886492"/>
            <a:ext cx="328200" cy="86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4" name="Google Shape;4814;p52"/>
          <p:cNvSpPr/>
          <p:nvPr/>
        </p:nvSpPr>
        <p:spPr>
          <a:xfrm>
            <a:off x="3442073" y="2886492"/>
            <a:ext cx="328200" cy="86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5" name="Google Shape;4815;p52"/>
          <p:cNvSpPr/>
          <p:nvPr/>
        </p:nvSpPr>
        <p:spPr>
          <a:xfrm>
            <a:off x="3860260" y="2886492"/>
            <a:ext cx="328200" cy="86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6" name="Google Shape;4816;p52"/>
          <p:cNvSpPr/>
          <p:nvPr/>
        </p:nvSpPr>
        <p:spPr>
          <a:xfrm>
            <a:off x="4278448" y="2886492"/>
            <a:ext cx="328200" cy="86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7" name="Google Shape;4817;p52"/>
          <p:cNvSpPr/>
          <p:nvPr/>
        </p:nvSpPr>
        <p:spPr>
          <a:xfrm>
            <a:off x="4696635" y="2886492"/>
            <a:ext cx="328200" cy="86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8" name="Google Shape;4818;p52"/>
          <p:cNvSpPr/>
          <p:nvPr/>
        </p:nvSpPr>
        <p:spPr>
          <a:xfrm>
            <a:off x="5114823" y="2886492"/>
            <a:ext cx="328200" cy="86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9" name="Google Shape;4819;p52"/>
          <p:cNvSpPr/>
          <p:nvPr/>
        </p:nvSpPr>
        <p:spPr>
          <a:xfrm>
            <a:off x="5533010" y="2886492"/>
            <a:ext cx="328200" cy="86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28" name="Google Shape;4828;p52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4829" name="Google Shape;4829;p52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30" name="Google Shape;4830;p52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31" name="Google Shape;4831;p52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32" name="Google Shape;4832;p52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33" name="Google Shape;4833;p52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4834" name="Google Shape;4834;p52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835" name="Google Shape;4835;p52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836" name="Google Shape;4836;p52">
            <a:hlinkClick r:id="rId3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837" name="Google Shape;4837;p52">
            <a:hlinkClick r:id="" action="ppaction://noaction"/>
          </p:cNvPr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838" name="Google Shape;4838;p52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839" name="Google Shape;4839;p52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840" name="Google Shape;4840;p52">
            <a:hlinkClick r:id="rId5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" name="Google Shape;5257;p55"/>
          <p:cNvGrpSpPr/>
          <p:nvPr/>
        </p:nvGrpSpPr>
        <p:grpSpPr>
          <a:xfrm>
            <a:off x="845785" y="1725911"/>
            <a:ext cx="1686364" cy="2050027"/>
            <a:chOff x="2203410" y="2891304"/>
            <a:chExt cx="516654" cy="1027265"/>
          </a:xfrm>
        </p:grpSpPr>
        <p:sp>
          <p:nvSpPr>
            <p:cNvPr id="77" name="Google Shape;5258;p55"/>
            <p:cNvSpPr/>
            <p:nvPr/>
          </p:nvSpPr>
          <p:spPr>
            <a:xfrm>
              <a:off x="2271323" y="3809901"/>
              <a:ext cx="364235" cy="108668"/>
            </a:xfrm>
            <a:custGeom>
              <a:avLst/>
              <a:gdLst/>
              <a:ahLst/>
              <a:cxnLst/>
              <a:rect l="l" t="t" r="r" b="b"/>
              <a:pathLst>
                <a:path w="16444" h="4906" extrusionOk="0">
                  <a:moveTo>
                    <a:pt x="8620" y="1"/>
                  </a:moveTo>
                  <a:cubicBezTo>
                    <a:pt x="4824" y="1"/>
                    <a:pt x="1" y="980"/>
                    <a:pt x="3518" y="4204"/>
                  </a:cubicBezTo>
                  <a:cubicBezTo>
                    <a:pt x="4003" y="4689"/>
                    <a:pt x="5132" y="4906"/>
                    <a:pt x="6463" y="4906"/>
                  </a:cubicBezTo>
                  <a:cubicBezTo>
                    <a:pt x="10516" y="4906"/>
                    <a:pt x="16443" y="2893"/>
                    <a:pt x="11747" y="286"/>
                  </a:cubicBezTo>
                  <a:cubicBezTo>
                    <a:pt x="11060" y="112"/>
                    <a:pt x="9898" y="1"/>
                    <a:pt x="8620" y="1"/>
                  </a:cubicBezTo>
                  <a:close/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259;p55"/>
            <p:cNvSpPr/>
            <p:nvPr/>
          </p:nvSpPr>
          <p:spPr>
            <a:xfrm>
              <a:off x="2242661" y="3111080"/>
              <a:ext cx="414205" cy="736753"/>
            </a:xfrm>
            <a:custGeom>
              <a:avLst/>
              <a:gdLst/>
              <a:ahLst/>
              <a:cxnLst/>
              <a:rect l="l" t="t" r="r" b="b"/>
              <a:pathLst>
                <a:path w="18700" h="33262" extrusionOk="0">
                  <a:moveTo>
                    <a:pt x="8793" y="27321"/>
                  </a:moveTo>
                  <a:cubicBezTo>
                    <a:pt x="9060" y="23371"/>
                    <a:pt x="9358" y="19405"/>
                    <a:pt x="9593" y="15439"/>
                  </a:cubicBezTo>
                  <a:cubicBezTo>
                    <a:pt x="9750" y="12885"/>
                    <a:pt x="9812" y="10330"/>
                    <a:pt x="9938" y="7759"/>
                  </a:cubicBezTo>
                  <a:cubicBezTo>
                    <a:pt x="9953" y="7273"/>
                    <a:pt x="10063" y="6772"/>
                    <a:pt x="10094" y="6270"/>
                  </a:cubicBezTo>
                  <a:cubicBezTo>
                    <a:pt x="10157" y="5533"/>
                    <a:pt x="10094" y="5471"/>
                    <a:pt x="9420" y="5126"/>
                  </a:cubicBezTo>
                  <a:cubicBezTo>
                    <a:pt x="8966" y="4891"/>
                    <a:pt x="8527" y="4593"/>
                    <a:pt x="8088" y="4295"/>
                  </a:cubicBezTo>
                  <a:cubicBezTo>
                    <a:pt x="8010" y="4232"/>
                    <a:pt x="7916" y="4107"/>
                    <a:pt x="7916" y="3997"/>
                  </a:cubicBezTo>
                  <a:cubicBezTo>
                    <a:pt x="7790" y="2869"/>
                    <a:pt x="9154" y="3292"/>
                    <a:pt x="10204" y="4467"/>
                  </a:cubicBezTo>
                  <a:cubicBezTo>
                    <a:pt x="10439" y="2931"/>
                    <a:pt x="10518" y="1442"/>
                    <a:pt x="10862" y="0"/>
                  </a:cubicBezTo>
                  <a:cubicBezTo>
                    <a:pt x="11364" y="1317"/>
                    <a:pt x="10815" y="2649"/>
                    <a:pt x="10909" y="4060"/>
                  </a:cubicBezTo>
                  <a:cubicBezTo>
                    <a:pt x="11333" y="3825"/>
                    <a:pt x="11677" y="3605"/>
                    <a:pt x="12038" y="3433"/>
                  </a:cubicBezTo>
                  <a:cubicBezTo>
                    <a:pt x="12320" y="3292"/>
                    <a:pt x="12649" y="3245"/>
                    <a:pt x="12869" y="3574"/>
                  </a:cubicBezTo>
                  <a:cubicBezTo>
                    <a:pt x="13088" y="3872"/>
                    <a:pt x="12884" y="4091"/>
                    <a:pt x="12696" y="4311"/>
                  </a:cubicBezTo>
                  <a:cubicBezTo>
                    <a:pt x="12336" y="4703"/>
                    <a:pt x="11975" y="5063"/>
                    <a:pt x="11380" y="5141"/>
                  </a:cubicBezTo>
                  <a:cubicBezTo>
                    <a:pt x="10894" y="5204"/>
                    <a:pt x="10706" y="5518"/>
                    <a:pt x="10643" y="6051"/>
                  </a:cubicBezTo>
                  <a:cubicBezTo>
                    <a:pt x="10408" y="8104"/>
                    <a:pt x="10392" y="10173"/>
                    <a:pt x="10298" y="12226"/>
                  </a:cubicBezTo>
                  <a:cubicBezTo>
                    <a:pt x="10157" y="14985"/>
                    <a:pt x="9859" y="17712"/>
                    <a:pt x="9656" y="20471"/>
                  </a:cubicBezTo>
                  <a:cubicBezTo>
                    <a:pt x="9593" y="21270"/>
                    <a:pt x="9546" y="22070"/>
                    <a:pt x="9640" y="22885"/>
                  </a:cubicBezTo>
                  <a:cubicBezTo>
                    <a:pt x="10016" y="21709"/>
                    <a:pt x="10392" y="20534"/>
                    <a:pt x="10753" y="19342"/>
                  </a:cubicBezTo>
                  <a:cubicBezTo>
                    <a:pt x="11599" y="16662"/>
                    <a:pt x="12806" y="14154"/>
                    <a:pt x="14687" y="12038"/>
                  </a:cubicBezTo>
                  <a:cubicBezTo>
                    <a:pt x="15267" y="11380"/>
                    <a:pt x="16051" y="10847"/>
                    <a:pt x="16834" y="10424"/>
                  </a:cubicBezTo>
                  <a:cubicBezTo>
                    <a:pt x="17822" y="9906"/>
                    <a:pt x="18700" y="10533"/>
                    <a:pt x="18590" y="11646"/>
                  </a:cubicBezTo>
                  <a:cubicBezTo>
                    <a:pt x="18527" y="12289"/>
                    <a:pt x="18339" y="12947"/>
                    <a:pt x="18041" y="13511"/>
                  </a:cubicBezTo>
                  <a:cubicBezTo>
                    <a:pt x="17211" y="15079"/>
                    <a:pt x="16301" y="16615"/>
                    <a:pt x="15392" y="18151"/>
                  </a:cubicBezTo>
                  <a:cubicBezTo>
                    <a:pt x="14530" y="19609"/>
                    <a:pt x="13590" y="21019"/>
                    <a:pt x="12775" y="22493"/>
                  </a:cubicBezTo>
                  <a:cubicBezTo>
                    <a:pt x="12132" y="23653"/>
                    <a:pt x="11615" y="24891"/>
                    <a:pt x="11003" y="26208"/>
                  </a:cubicBezTo>
                  <a:cubicBezTo>
                    <a:pt x="12132" y="25095"/>
                    <a:pt x="13135" y="24076"/>
                    <a:pt x="14185" y="23104"/>
                  </a:cubicBezTo>
                  <a:cubicBezTo>
                    <a:pt x="15016" y="22367"/>
                    <a:pt x="16192" y="21458"/>
                    <a:pt x="17179" y="22070"/>
                  </a:cubicBezTo>
                  <a:cubicBezTo>
                    <a:pt x="18088" y="22775"/>
                    <a:pt x="17305" y="23794"/>
                    <a:pt x="16756" y="24499"/>
                  </a:cubicBezTo>
                  <a:cubicBezTo>
                    <a:pt x="15580" y="25973"/>
                    <a:pt x="14217" y="27258"/>
                    <a:pt x="12837" y="28543"/>
                  </a:cubicBezTo>
                  <a:cubicBezTo>
                    <a:pt x="11552" y="29719"/>
                    <a:pt x="10235" y="30894"/>
                    <a:pt x="9342" y="32446"/>
                  </a:cubicBezTo>
                  <a:cubicBezTo>
                    <a:pt x="9201" y="32697"/>
                    <a:pt x="8903" y="33261"/>
                    <a:pt x="8637" y="33261"/>
                  </a:cubicBezTo>
                  <a:cubicBezTo>
                    <a:pt x="8260" y="33261"/>
                    <a:pt x="8339" y="32791"/>
                    <a:pt x="8276" y="32587"/>
                  </a:cubicBezTo>
                  <a:cubicBezTo>
                    <a:pt x="7555" y="30377"/>
                    <a:pt x="6380" y="28465"/>
                    <a:pt x="4843" y="26725"/>
                  </a:cubicBezTo>
                  <a:cubicBezTo>
                    <a:pt x="3480" y="25189"/>
                    <a:pt x="2179" y="23574"/>
                    <a:pt x="909" y="21944"/>
                  </a:cubicBezTo>
                  <a:cubicBezTo>
                    <a:pt x="564" y="21505"/>
                    <a:pt x="282" y="20925"/>
                    <a:pt x="173" y="20361"/>
                  </a:cubicBezTo>
                  <a:cubicBezTo>
                    <a:pt x="0" y="19342"/>
                    <a:pt x="737" y="18841"/>
                    <a:pt x="1677" y="19280"/>
                  </a:cubicBezTo>
                  <a:cubicBezTo>
                    <a:pt x="3229" y="20001"/>
                    <a:pt x="4546" y="20988"/>
                    <a:pt x="5612" y="22383"/>
                  </a:cubicBezTo>
                  <a:cubicBezTo>
                    <a:pt x="6489" y="23543"/>
                    <a:pt x="7242" y="24734"/>
                    <a:pt x="7728" y="26114"/>
                  </a:cubicBezTo>
                  <a:cubicBezTo>
                    <a:pt x="7759" y="26223"/>
                    <a:pt x="7837" y="26333"/>
                    <a:pt x="7900" y="26443"/>
                  </a:cubicBezTo>
                  <a:cubicBezTo>
                    <a:pt x="7916" y="26458"/>
                    <a:pt x="7963" y="26458"/>
                    <a:pt x="8041" y="26474"/>
                  </a:cubicBezTo>
                  <a:cubicBezTo>
                    <a:pt x="7336" y="22211"/>
                    <a:pt x="6630" y="17979"/>
                    <a:pt x="5909" y="13621"/>
                  </a:cubicBezTo>
                  <a:cubicBezTo>
                    <a:pt x="5533" y="13606"/>
                    <a:pt x="5141" y="13590"/>
                    <a:pt x="4765" y="13590"/>
                  </a:cubicBezTo>
                  <a:cubicBezTo>
                    <a:pt x="4483" y="13574"/>
                    <a:pt x="4201" y="13606"/>
                    <a:pt x="3919" y="13559"/>
                  </a:cubicBezTo>
                  <a:cubicBezTo>
                    <a:pt x="3558" y="13496"/>
                    <a:pt x="3276" y="13292"/>
                    <a:pt x="3307" y="12869"/>
                  </a:cubicBezTo>
                  <a:cubicBezTo>
                    <a:pt x="3339" y="12414"/>
                    <a:pt x="3699" y="12320"/>
                    <a:pt x="4060" y="12320"/>
                  </a:cubicBezTo>
                  <a:cubicBezTo>
                    <a:pt x="4389" y="12320"/>
                    <a:pt x="4734" y="12414"/>
                    <a:pt x="5079" y="12461"/>
                  </a:cubicBezTo>
                  <a:cubicBezTo>
                    <a:pt x="5251" y="12508"/>
                    <a:pt x="5439" y="12555"/>
                    <a:pt x="5721" y="12618"/>
                  </a:cubicBezTo>
                  <a:cubicBezTo>
                    <a:pt x="5674" y="10988"/>
                    <a:pt x="4812" y="9546"/>
                    <a:pt x="4891" y="7947"/>
                  </a:cubicBezTo>
                  <a:cubicBezTo>
                    <a:pt x="5721" y="9138"/>
                    <a:pt x="5753" y="10596"/>
                    <a:pt x="6286" y="11991"/>
                  </a:cubicBezTo>
                  <a:cubicBezTo>
                    <a:pt x="6583" y="11709"/>
                    <a:pt x="6818" y="11474"/>
                    <a:pt x="7069" y="11254"/>
                  </a:cubicBezTo>
                  <a:cubicBezTo>
                    <a:pt x="7351" y="10988"/>
                    <a:pt x="7712" y="10910"/>
                    <a:pt x="7994" y="11176"/>
                  </a:cubicBezTo>
                  <a:cubicBezTo>
                    <a:pt x="8308" y="11442"/>
                    <a:pt x="8213" y="11834"/>
                    <a:pt x="7978" y="12101"/>
                  </a:cubicBezTo>
                  <a:cubicBezTo>
                    <a:pt x="7759" y="12383"/>
                    <a:pt x="7461" y="12665"/>
                    <a:pt x="7148" y="12838"/>
                  </a:cubicBezTo>
                  <a:cubicBezTo>
                    <a:pt x="6646" y="13104"/>
                    <a:pt x="6505" y="13464"/>
                    <a:pt x="6583" y="13982"/>
                  </a:cubicBezTo>
                  <a:cubicBezTo>
                    <a:pt x="7038" y="16897"/>
                    <a:pt x="7477" y="19797"/>
                    <a:pt x="7931" y="22697"/>
                  </a:cubicBezTo>
                  <a:cubicBezTo>
                    <a:pt x="8182" y="24233"/>
                    <a:pt x="8449" y="25769"/>
                    <a:pt x="8715" y="27305"/>
                  </a:cubicBezTo>
                  <a:cubicBezTo>
                    <a:pt x="8731" y="27321"/>
                    <a:pt x="8762" y="27321"/>
                    <a:pt x="8793" y="27321"/>
                  </a:cubicBezTo>
                  <a:close/>
                </a:path>
              </a:pathLst>
            </a:custGeom>
            <a:solidFill>
              <a:srgbClr val="8AA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260;p55"/>
            <p:cNvSpPr/>
            <p:nvPr/>
          </p:nvSpPr>
          <p:spPr>
            <a:xfrm>
              <a:off x="2567628" y="3454455"/>
              <a:ext cx="152436" cy="140276"/>
            </a:xfrm>
            <a:custGeom>
              <a:avLst/>
              <a:gdLst/>
              <a:ahLst/>
              <a:cxnLst/>
              <a:rect l="l" t="t" r="r" b="b"/>
              <a:pathLst>
                <a:path w="6882" h="6333" extrusionOk="0">
                  <a:moveTo>
                    <a:pt x="0" y="6333"/>
                  </a:moveTo>
                  <a:cubicBezTo>
                    <a:pt x="1003" y="5141"/>
                    <a:pt x="2273" y="4279"/>
                    <a:pt x="3527" y="3401"/>
                  </a:cubicBezTo>
                  <a:cubicBezTo>
                    <a:pt x="4452" y="2774"/>
                    <a:pt x="5314" y="2069"/>
                    <a:pt x="6207" y="1395"/>
                  </a:cubicBezTo>
                  <a:cubicBezTo>
                    <a:pt x="6521" y="1176"/>
                    <a:pt x="6756" y="894"/>
                    <a:pt x="6819" y="502"/>
                  </a:cubicBezTo>
                  <a:cubicBezTo>
                    <a:pt x="6881" y="141"/>
                    <a:pt x="6772" y="0"/>
                    <a:pt x="6395" y="47"/>
                  </a:cubicBezTo>
                  <a:cubicBezTo>
                    <a:pt x="5988" y="126"/>
                    <a:pt x="5580" y="204"/>
                    <a:pt x="5188" y="345"/>
                  </a:cubicBezTo>
                  <a:cubicBezTo>
                    <a:pt x="3778" y="894"/>
                    <a:pt x="2634" y="1787"/>
                    <a:pt x="1724" y="2963"/>
                  </a:cubicBezTo>
                  <a:cubicBezTo>
                    <a:pt x="956" y="3981"/>
                    <a:pt x="345" y="5094"/>
                    <a:pt x="0" y="6333"/>
                  </a:cubicBezTo>
                  <a:close/>
                </a:path>
              </a:pathLst>
            </a:custGeom>
            <a:solidFill>
              <a:srgbClr val="8AA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261;p55"/>
            <p:cNvSpPr/>
            <p:nvPr/>
          </p:nvSpPr>
          <p:spPr>
            <a:xfrm>
              <a:off x="2203410" y="3416600"/>
              <a:ext cx="152436" cy="140630"/>
            </a:xfrm>
            <a:custGeom>
              <a:avLst/>
              <a:gdLst/>
              <a:ahLst/>
              <a:cxnLst/>
              <a:rect l="l" t="t" r="r" b="b"/>
              <a:pathLst>
                <a:path w="6882" h="6349" extrusionOk="0">
                  <a:moveTo>
                    <a:pt x="6882" y="6349"/>
                  </a:moveTo>
                  <a:cubicBezTo>
                    <a:pt x="5879" y="5157"/>
                    <a:pt x="4609" y="4295"/>
                    <a:pt x="3355" y="3418"/>
                  </a:cubicBezTo>
                  <a:cubicBezTo>
                    <a:pt x="2446" y="2791"/>
                    <a:pt x="1568" y="2085"/>
                    <a:pt x="675" y="1411"/>
                  </a:cubicBezTo>
                  <a:cubicBezTo>
                    <a:pt x="377" y="1176"/>
                    <a:pt x="142" y="910"/>
                    <a:pt x="64" y="518"/>
                  </a:cubicBezTo>
                  <a:cubicBezTo>
                    <a:pt x="1" y="157"/>
                    <a:pt x="126" y="1"/>
                    <a:pt x="487" y="63"/>
                  </a:cubicBezTo>
                  <a:cubicBezTo>
                    <a:pt x="894" y="126"/>
                    <a:pt x="1318" y="220"/>
                    <a:pt x="1694" y="361"/>
                  </a:cubicBezTo>
                  <a:cubicBezTo>
                    <a:pt x="3104" y="894"/>
                    <a:pt x="4264" y="1788"/>
                    <a:pt x="5158" y="2979"/>
                  </a:cubicBezTo>
                  <a:cubicBezTo>
                    <a:pt x="5926" y="3998"/>
                    <a:pt x="6537" y="5095"/>
                    <a:pt x="6882" y="6349"/>
                  </a:cubicBezTo>
                  <a:close/>
                </a:path>
              </a:pathLst>
            </a:custGeom>
            <a:solidFill>
              <a:srgbClr val="8AA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262;p55"/>
            <p:cNvSpPr/>
            <p:nvPr/>
          </p:nvSpPr>
          <p:spPr>
            <a:xfrm>
              <a:off x="2387081" y="2930532"/>
              <a:ext cx="206261" cy="217026"/>
            </a:xfrm>
            <a:custGeom>
              <a:avLst/>
              <a:gdLst/>
              <a:ahLst/>
              <a:cxnLst/>
              <a:rect l="l" t="t" r="r" b="b"/>
              <a:pathLst>
                <a:path w="9312" h="9798" extrusionOk="0">
                  <a:moveTo>
                    <a:pt x="9013" y="5189"/>
                  </a:moveTo>
                  <a:cubicBezTo>
                    <a:pt x="8982" y="5455"/>
                    <a:pt x="8935" y="5706"/>
                    <a:pt x="8888" y="5957"/>
                  </a:cubicBezTo>
                  <a:cubicBezTo>
                    <a:pt x="8857" y="6192"/>
                    <a:pt x="8794" y="6427"/>
                    <a:pt x="8747" y="6662"/>
                  </a:cubicBezTo>
                  <a:cubicBezTo>
                    <a:pt x="8637" y="7399"/>
                    <a:pt x="8339" y="8057"/>
                    <a:pt x="7791" y="8574"/>
                  </a:cubicBezTo>
                  <a:cubicBezTo>
                    <a:pt x="7603" y="8747"/>
                    <a:pt x="7368" y="8872"/>
                    <a:pt x="7195" y="8982"/>
                  </a:cubicBezTo>
                  <a:cubicBezTo>
                    <a:pt x="6302" y="9437"/>
                    <a:pt x="5408" y="9687"/>
                    <a:pt x="4452" y="9750"/>
                  </a:cubicBezTo>
                  <a:cubicBezTo>
                    <a:pt x="3778" y="9797"/>
                    <a:pt x="3167" y="9656"/>
                    <a:pt x="2571" y="9374"/>
                  </a:cubicBezTo>
                  <a:cubicBezTo>
                    <a:pt x="1960" y="9076"/>
                    <a:pt x="1411" y="8716"/>
                    <a:pt x="957" y="8214"/>
                  </a:cubicBezTo>
                  <a:cubicBezTo>
                    <a:pt x="565" y="7791"/>
                    <a:pt x="314" y="7273"/>
                    <a:pt x="220" y="6694"/>
                  </a:cubicBezTo>
                  <a:cubicBezTo>
                    <a:pt x="110" y="5988"/>
                    <a:pt x="1" y="5267"/>
                    <a:pt x="32" y="4546"/>
                  </a:cubicBezTo>
                  <a:cubicBezTo>
                    <a:pt x="63" y="4092"/>
                    <a:pt x="189" y="3621"/>
                    <a:pt x="314" y="3167"/>
                  </a:cubicBezTo>
                  <a:cubicBezTo>
                    <a:pt x="471" y="2540"/>
                    <a:pt x="675" y="1913"/>
                    <a:pt x="878" y="1302"/>
                  </a:cubicBezTo>
                  <a:cubicBezTo>
                    <a:pt x="1004" y="894"/>
                    <a:pt x="1239" y="549"/>
                    <a:pt x="1490" y="220"/>
                  </a:cubicBezTo>
                  <a:cubicBezTo>
                    <a:pt x="1662" y="1"/>
                    <a:pt x="1772" y="1"/>
                    <a:pt x="2038" y="110"/>
                  </a:cubicBezTo>
                  <a:cubicBezTo>
                    <a:pt x="2587" y="314"/>
                    <a:pt x="2994" y="706"/>
                    <a:pt x="3418" y="1082"/>
                  </a:cubicBezTo>
                  <a:cubicBezTo>
                    <a:pt x="3527" y="1176"/>
                    <a:pt x="3621" y="1364"/>
                    <a:pt x="3731" y="1364"/>
                  </a:cubicBezTo>
                  <a:cubicBezTo>
                    <a:pt x="3841" y="1380"/>
                    <a:pt x="3951" y="1192"/>
                    <a:pt x="4060" y="1113"/>
                  </a:cubicBezTo>
                  <a:cubicBezTo>
                    <a:pt x="4515" y="737"/>
                    <a:pt x="5032" y="659"/>
                    <a:pt x="5596" y="784"/>
                  </a:cubicBezTo>
                  <a:cubicBezTo>
                    <a:pt x="5847" y="831"/>
                    <a:pt x="6051" y="1004"/>
                    <a:pt x="6192" y="1239"/>
                  </a:cubicBezTo>
                  <a:cubicBezTo>
                    <a:pt x="6302" y="1396"/>
                    <a:pt x="6411" y="1537"/>
                    <a:pt x="6505" y="1693"/>
                  </a:cubicBezTo>
                  <a:cubicBezTo>
                    <a:pt x="6647" y="1584"/>
                    <a:pt x="6803" y="1505"/>
                    <a:pt x="6944" y="1380"/>
                  </a:cubicBezTo>
                  <a:cubicBezTo>
                    <a:pt x="7446" y="925"/>
                    <a:pt x="8057" y="769"/>
                    <a:pt x="8700" y="737"/>
                  </a:cubicBezTo>
                  <a:cubicBezTo>
                    <a:pt x="8951" y="722"/>
                    <a:pt x="9217" y="816"/>
                    <a:pt x="9248" y="1082"/>
                  </a:cubicBezTo>
                  <a:cubicBezTo>
                    <a:pt x="9311" y="1584"/>
                    <a:pt x="9217" y="4217"/>
                    <a:pt x="9013" y="51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263;p55"/>
            <p:cNvSpPr/>
            <p:nvPr/>
          </p:nvSpPr>
          <p:spPr>
            <a:xfrm>
              <a:off x="2426309" y="2942649"/>
              <a:ext cx="122933" cy="208254"/>
            </a:xfrm>
            <a:custGeom>
              <a:avLst/>
              <a:gdLst/>
              <a:ahLst/>
              <a:cxnLst/>
              <a:rect l="l" t="t" r="r" b="b"/>
              <a:pathLst>
                <a:path w="5550" h="9402" extrusionOk="0">
                  <a:moveTo>
                    <a:pt x="3406" y="0"/>
                  </a:moveTo>
                  <a:cubicBezTo>
                    <a:pt x="3176" y="0"/>
                    <a:pt x="2943" y="43"/>
                    <a:pt x="2728" y="128"/>
                  </a:cubicBezTo>
                  <a:cubicBezTo>
                    <a:pt x="2211" y="331"/>
                    <a:pt x="1803" y="676"/>
                    <a:pt x="1537" y="1099"/>
                  </a:cubicBezTo>
                  <a:cubicBezTo>
                    <a:pt x="1474" y="1193"/>
                    <a:pt x="1412" y="1287"/>
                    <a:pt x="1349" y="1366"/>
                  </a:cubicBezTo>
                  <a:cubicBezTo>
                    <a:pt x="1192" y="1570"/>
                    <a:pt x="1020" y="1820"/>
                    <a:pt x="910" y="2134"/>
                  </a:cubicBezTo>
                  <a:cubicBezTo>
                    <a:pt x="863" y="2259"/>
                    <a:pt x="800" y="2385"/>
                    <a:pt x="738" y="2510"/>
                  </a:cubicBezTo>
                  <a:cubicBezTo>
                    <a:pt x="628" y="2730"/>
                    <a:pt x="502" y="2996"/>
                    <a:pt x="440" y="3294"/>
                  </a:cubicBezTo>
                  <a:cubicBezTo>
                    <a:pt x="252" y="3999"/>
                    <a:pt x="79" y="4704"/>
                    <a:pt x="64" y="5457"/>
                  </a:cubicBezTo>
                  <a:cubicBezTo>
                    <a:pt x="64" y="5567"/>
                    <a:pt x="48" y="5676"/>
                    <a:pt x="32" y="5786"/>
                  </a:cubicBezTo>
                  <a:cubicBezTo>
                    <a:pt x="17" y="6052"/>
                    <a:pt x="1" y="6319"/>
                    <a:pt x="32" y="6617"/>
                  </a:cubicBezTo>
                  <a:cubicBezTo>
                    <a:pt x="64" y="7056"/>
                    <a:pt x="142" y="7479"/>
                    <a:pt x="236" y="7871"/>
                  </a:cubicBezTo>
                  <a:lnTo>
                    <a:pt x="252" y="7996"/>
                  </a:lnTo>
                  <a:cubicBezTo>
                    <a:pt x="299" y="8184"/>
                    <a:pt x="424" y="8764"/>
                    <a:pt x="973" y="9062"/>
                  </a:cubicBezTo>
                  <a:cubicBezTo>
                    <a:pt x="1255" y="9203"/>
                    <a:pt x="1537" y="9281"/>
                    <a:pt x="1788" y="9328"/>
                  </a:cubicBezTo>
                  <a:cubicBezTo>
                    <a:pt x="2005" y="9381"/>
                    <a:pt x="2218" y="9401"/>
                    <a:pt x="2424" y="9401"/>
                  </a:cubicBezTo>
                  <a:cubicBezTo>
                    <a:pt x="2768" y="9401"/>
                    <a:pt x="3093" y="9346"/>
                    <a:pt x="3386" y="9297"/>
                  </a:cubicBezTo>
                  <a:lnTo>
                    <a:pt x="3606" y="9266"/>
                  </a:lnTo>
                  <a:cubicBezTo>
                    <a:pt x="3810" y="9234"/>
                    <a:pt x="3998" y="9172"/>
                    <a:pt x="4170" y="9078"/>
                  </a:cubicBezTo>
                  <a:cubicBezTo>
                    <a:pt x="4484" y="8905"/>
                    <a:pt x="4719" y="8607"/>
                    <a:pt x="4829" y="8263"/>
                  </a:cubicBezTo>
                  <a:cubicBezTo>
                    <a:pt x="4860" y="8153"/>
                    <a:pt x="4891" y="8059"/>
                    <a:pt x="4923" y="7965"/>
                  </a:cubicBezTo>
                  <a:cubicBezTo>
                    <a:pt x="5017" y="7730"/>
                    <a:pt x="5095" y="7479"/>
                    <a:pt x="5142" y="7197"/>
                  </a:cubicBezTo>
                  <a:cubicBezTo>
                    <a:pt x="5361" y="5755"/>
                    <a:pt x="5550" y="4344"/>
                    <a:pt x="5408" y="2886"/>
                  </a:cubicBezTo>
                  <a:cubicBezTo>
                    <a:pt x="5361" y="2369"/>
                    <a:pt x="5252" y="1679"/>
                    <a:pt x="4891" y="958"/>
                  </a:cubicBezTo>
                  <a:cubicBezTo>
                    <a:pt x="4734" y="582"/>
                    <a:pt x="4452" y="300"/>
                    <a:pt x="4092" y="143"/>
                  </a:cubicBezTo>
                  <a:cubicBezTo>
                    <a:pt x="3884" y="47"/>
                    <a:pt x="3647" y="0"/>
                    <a:pt x="34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264;p55"/>
            <p:cNvSpPr/>
            <p:nvPr/>
          </p:nvSpPr>
          <p:spPr>
            <a:xfrm>
              <a:off x="2442412" y="2904173"/>
              <a:ext cx="45208" cy="31564"/>
            </a:xfrm>
            <a:custGeom>
              <a:avLst/>
              <a:gdLst/>
              <a:ahLst/>
              <a:cxnLst/>
              <a:rect l="l" t="t" r="r" b="b"/>
              <a:pathLst>
                <a:path w="2041" h="1425" extrusionOk="0">
                  <a:moveTo>
                    <a:pt x="1009" y="1"/>
                  </a:moveTo>
                  <a:cubicBezTo>
                    <a:pt x="901" y="1"/>
                    <a:pt x="786" y="29"/>
                    <a:pt x="669" y="93"/>
                  </a:cubicBezTo>
                  <a:cubicBezTo>
                    <a:pt x="0" y="468"/>
                    <a:pt x="393" y="1424"/>
                    <a:pt x="1019" y="1424"/>
                  </a:cubicBezTo>
                  <a:cubicBezTo>
                    <a:pt x="1127" y="1424"/>
                    <a:pt x="1241" y="1396"/>
                    <a:pt x="1359" y="1332"/>
                  </a:cubicBezTo>
                  <a:cubicBezTo>
                    <a:pt x="2041" y="957"/>
                    <a:pt x="1639" y="1"/>
                    <a:pt x="1009" y="1"/>
                  </a:cubicBezTo>
                  <a:close/>
                </a:path>
              </a:pathLst>
            </a:custGeom>
            <a:solidFill>
              <a:srgbClr val="936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265;p55"/>
            <p:cNvSpPr/>
            <p:nvPr/>
          </p:nvSpPr>
          <p:spPr>
            <a:xfrm>
              <a:off x="2526561" y="2911106"/>
              <a:ext cx="45097" cy="31364"/>
            </a:xfrm>
            <a:custGeom>
              <a:avLst/>
              <a:gdLst/>
              <a:ahLst/>
              <a:cxnLst/>
              <a:rect l="l" t="t" r="r" b="b"/>
              <a:pathLst>
                <a:path w="2036" h="1416" extrusionOk="0">
                  <a:moveTo>
                    <a:pt x="1022" y="0"/>
                  </a:moveTo>
                  <a:cubicBezTo>
                    <a:pt x="913" y="0"/>
                    <a:pt x="797" y="29"/>
                    <a:pt x="679" y="94"/>
                  </a:cubicBezTo>
                  <a:cubicBezTo>
                    <a:pt x="0" y="466"/>
                    <a:pt x="395" y="1415"/>
                    <a:pt x="1018" y="1415"/>
                  </a:cubicBezTo>
                  <a:cubicBezTo>
                    <a:pt x="1129" y="1415"/>
                    <a:pt x="1248" y="1385"/>
                    <a:pt x="1368" y="1316"/>
                  </a:cubicBezTo>
                  <a:cubicBezTo>
                    <a:pt x="2036" y="943"/>
                    <a:pt x="1646" y="0"/>
                    <a:pt x="1022" y="0"/>
                  </a:cubicBezTo>
                  <a:close/>
                </a:path>
              </a:pathLst>
            </a:custGeom>
            <a:solidFill>
              <a:srgbClr val="936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266;p55"/>
            <p:cNvSpPr/>
            <p:nvPr/>
          </p:nvSpPr>
          <p:spPr>
            <a:xfrm>
              <a:off x="2481640" y="2891304"/>
              <a:ext cx="45186" cy="31586"/>
            </a:xfrm>
            <a:custGeom>
              <a:avLst/>
              <a:gdLst/>
              <a:ahLst/>
              <a:cxnLst/>
              <a:rect l="l" t="t" r="r" b="b"/>
              <a:pathLst>
                <a:path w="2040" h="1426" extrusionOk="0">
                  <a:moveTo>
                    <a:pt x="1013" y="1"/>
                  </a:moveTo>
                  <a:cubicBezTo>
                    <a:pt x="903" y="1"/>
                    <a:pt x="787" y="29"/>
                    <a:pt x="669" y="94"/>
                  </a:cubicBezTo>
                  <a:cubicBezTo>
                    <a:pt x="0" y="469"/>
                    <a:pt x="393" y="1425"/>
                    <a:pt x="1019" y="1425"/>
                  </a:cubicBezTo>
                  <a:cubicBezTo>
                    <a:pt x="1127" y="1425"/>
                    <a:pt x="1241" y="1397"/>
                    <a:pt x="1359" y="1333"/>
                  </a:cubicBezTo>
                  <a:cubicBezTo>
                    <a:pt x="2040" y="945"/>
                    <a:pt x="1640" y="1"/>
                    <a:pt x="1013" y="1"/>
                  </a:cubicBezTo>
                  <a:close/>
                </a:path>
              </a:pathLst>
            </a:custGeom>
            <a:solidFill>
              <a:srgbClr val="936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267;p55"/>
            <p:cNvSpPr/>
            <p:nvPr/>
          </p:nvSpPr>
          <p:spPr>
            <a:xfrm>
              <a:off x="2218694" y="3108998"/>
              <a:ext cx="183690" cy="200679"/>
            </a:xfrm>
            <a:custGeom>
              <a:avLst/>
              <a:gdLst/>
              <a:ahLst/>
              <a:cxnLst/>
              <a:rect l="l" t="t" r="r" b="b"/>
              <a:pathLst>
                <a:path w="8293" h="9060" extrusionOk="0">
                  <a:moveTo>
                    <a:pt x="7712" y="3402"/>
                  </a:moveTo>
                  <a:cubicBezTo>
                    <a:pt x="7791" y="3605"/>
                    <a:pt x="7853" y="3809"/>
                    <a:pt x="7916" y="4028"/>
                  </a:cubicBezTo>
                  <a:cubicBezTo>
                    <a:pt x="7979" y="4217"/>
                    <a:pt x="8026" y="4420"/>
                    <a:pt x="8089" y="4608"/>
                  </a:cubicBezTo>
                  <a:cubicBezTo>
                    <a:pt x="8277" y="5220"/>
                    <a:pt x="8292" y="5831"/>
                    <a:pt x="8089" y="6427"/>
                  </a:cubicBezTo>
                  <a:cubicBezTo>
                    <a:pt x="8010" y="6630"/>
                    <a:pt x="7885" y="6819"/>
                    <a:pt x="7791" y="6960"/>
                  </a:cubicBezTo>
                  <a:cubicBezTo>
                    <a:pt x="7289" y="7665"/>
                    <a:pt x="6709" y="8182"/>
                    <a:pt x="6004" y="8605"/>
                  </a:cubicBezTo>
                  <a:cubicBezTo>
                    <a:pt x="5518" y="8903"/>
                    <a:pt x="5001" y="9029"/>
                    <a:pt x="4436" y="9044"/>
                  </a:cubicBezTo>
                  <a:cubicBezTo>
                    <a:pt x="3856" y="9060"/>
                    <a:pt x="3292" y="8982"/>
                    <a:pt x="2775" y="8778"/>
                  </a:cubicBezTo>
                  <a:cubicBezTo>
                    <a:pt x="2305" y="8605"/>
                    <a:pt x="1913" y="8308"/>
                    <a:pt x="1615" y="7900"/>
                  </a:cubicBezTo>
                  <a:cubicBezTo>
                    <a:pt x="1270" y="7414"/>
                    <a:pt x="910" y="6913"/>
                    <a:pt x="659" y="6348"/>
                  </a:cubicBezTo>
                  <a:cubicBezTo>
                    <a:pt x="502" y="5988"/>
                    <a:pt x="408" y="5596"/>
                    <a:pt x="330" y="5204"/>
                  </a:cubicBezTo>
                  <a:cubicBezTo>
                    <a:pt x="220" y="4655"/>
                    <a:pt x="142" y="4107"/>
                    <a:pt x="48" y="3558"/>
                  </a:cubicBezTo>
                  <a:cubicBezTo>
                    <a:pt x="1" y="3213"/>
                    <a:pt x="48" y="2853"/>
                    <a:pt x="110" y="2508"/>
                  </a:cubicBezTo>
                  <a:cubicBezTo>
                    <a:pt x="142" y="2273"/>
                    <a:pt x="236" y="2242"/>
                    <a:pt x="471" y="2210"/>
                  </a:cubicBezTo>
                  <a:cubicBezTo>
                    <a:pt x="972" y="2163"/>
                    <a:pt x="1427" y="2304"/>
                    <a:pt x="1882" y="2430"/>
                  </a:cubicBezTo>
                  <a:cubicBezTo>
                    <a:pt x="2007" y="2461"/>
                    <a:pt x="2148" y="2555"/>
                    <a:pt x="2242" y="2524"/>
                  </a:cubicBezTo>
                  <a:cubicBezTo>
                    <a:pt x="2320" y="2492"/>
                    <a:pt x="2352" y="2304"/>
                    <a:pt x="2399" y="2195"/>
                  </a:cubicBezTo>
                  <a:cubicBezTo>
                    <a:pt x="2587" y="1740"/>
                    <a:pt x="2963" y="1489"/>
                    <a:pt x="3433" y="1364"/>
                  </a:cubicBezTo>
                  <a:cubicBezTo>
                    <a:pt x="3653" y="1301"/>
                    <a:pt x="3856" y="1364"/>
                    <a:pt x="4060" y="1474"/>
                  </a:cubicBezTo>
                  <a:cubicBezTo>
                    <a:pt x="4201" y="1552"/>
                    <a:pt x="4342" y="1630"/>
                    <a:pt x="4468" y="1709"/>
                  </a:cubicBezTo>
                  <a:cubicBezTo>
                    <a:pt x="4546" y="1568"/>
                    <a:pt x="4625" y="1442"/>
                    <a:pt x="4687" y="1301"/>
                  </a:cubicBezTo>
                  <a:cubicBezTo>
                    <a:pt x="4891" y="768"/>
                    <a:pt x="5283" y="408"/>
                    <a:pt x="5769" y="126"/>
                  </a:cubicBezTo>
                  <a:cubicBezTo>
                    <a:pt x="5957" y="16"/>
                    <a:pt x="6192" y="0"/>
                    <a:pt x="6317" y="188"/>
                  </a:cubicBezTo>
                  <a:cubicBezTo>
                    <a:pt x="6552" y="549"/>
                    <a:pt x="7493" y="2586"/>
                    <a:pt x="7712" y="340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268;p55"/>
            <p:cNvSpPr/>
            <p:nvPr/>
          </p:nvSpPr>
          <p:spPr>
            <a:xfrm>
              <a:off x="2261045" y="3135334"/>
              <a:ext cx="119809" cy="176425"/>
            </a:xfrm>
            <a:custGeom>
              <a:avLst/>
              <a:gdLst/>
              <a:ahLst/>
              <a:cxnLst/>
              <a:rect l="l" t="t" r="r" b="b"/>
              <a:pathLst>
                <a:path w="5409" h="7965" extrusionOk="0">
                  <a:moveTo>
                    <a:pt x="1751" y="1"/>
                  </a:moveTo>
                  <a:cubicBezTo>
                    <a:pt x="1727" y="1"/>
                    <a:pt x="1702" y="1"/>
                    <a:pt x="1678" y="2"/>
                  </a:cubicBezTo>
                  <a:cubicBezTo>
                    <a:pt x="1302" y="18"/>
                    <a:pt x="910" y="206"/>
                    <a:pt x="644" y="520"/>
                  </a:cubicBezTo>
                  <a:cubicBezTo>
                    <a:pt x="330" y="865"/>
                    <a:pt x="158" y="1272"/>
                    <a:pt x="111" y="1711"/>
                  </a:cubicBezTo>
                  <a:cubicBezTo>
                    <a:pt x="111" y="1805"/>
                    <a:pt x="95" y="1883"/>
                    <a:pt x="79" y="1977"/>
                  </a:cubicBezTo>
                  <a:cubicBezTo>
                    <a:pt x="48" y="2197"/>
                    <a:pt x="1" y="2448"/>
                    <a:pt x="32" y="2730"/>
                  </a:cubicBezTo>
                  <a:cubicBezTo>
                    <a:pt x="48" y="2839"/>
                    <a:pt x="48" y="2965"/>
                    <a:pt x="48" y="3075"/>
                  </a:cubicBezTo>
                  <a:cubicBezTo>
                    <a:pt x="64" y="3294"/>
                    <a:pt x="64" y="3545"/>
                    <a:pt x="126" y="3796"/>
                  </a:cubicBezTo>
                  <a:cubicBezTo>
                    <a:pt x="252" y="4391"/>
                    <a:pt x="393" y="4987"/>
                    <a:pt x="659" y="5582"/>
                  </a:cubicBezTo>
                  <a:cubicBezTo>
                    <a:pt x="706" y="5661"/>
                    <a:pt x="738" y="5739"/>
                    <a:pt x="769" y="5833"/>
                  </a:cubicBezTo>
                  <a:cubicBezTo>
                    <a:pt x="863" y="6037"/>
                    <a:pt x="957" y="6256"/>
                    <a:pt x="1082" y="6476"/>
                  </a:cubicBezTo>
                  <a:cubicBezTo>
                    <a:pt x="1286" y="6789"/>
                    <a:pt x="1506" y="7072"/>
                    <a:pt x="1725" y="7354"/>
                  </a:cubicBezTo>
                  <a:lnTo>
                    <a:pt x="1788" y="7432"/>
                  </a:lnTo>
                  <a:cubicBezTo>
                    <a:pt x="1897" y="7557"/>
                    <a:pt x="2211" y="7949"/>
                    <a:pt x="2744" y="7965"/>
                  </a:cubicBezTo>
                  <a:cubicBezTo>
                    <a:pt x="3010" y="7965"/>
                    <a:pt x="3245" y="7902"/>
                    <a:pt x="3465" y="7855"/>
                  </a:cubicBezTo>
                  <a:cubicBezTo>
                    <a:pt x="3951" y="7730"/>
                    <a:pt x="4327" y="7463"/>
                    <a:pt x="4672" y="7213"/>
                  </a:cubicBezTo>
                  <a:lnTo>
                    <a:pt x="4829" y="7103"/>
                  </a:lnTo>
                  <a:cubicBezTo>
                    <a:pt x="4970" y="7009"/>
                    <a:pt x="5079" y="6883"/>
                    <a:pt x="5173" y="6758"/>
                  </a:cubicBezTo>
                  <a:cubicBezTo>
                    <a:pt x="5346" y="6492"/>
                    <a:pt x="5409" y="6178"/>
                    <a:pt x="5361" y="5865"/>
                  </a:cubicBezTo>
                  <a:cubicBezTo>
                    <a:pt x="5346" y="5786"/>
                    <a:pt x="5330" y="5692"/>
                    <a:pt x="5330" y="5614"/>
                  </a:cubicBezTo>
                  <a:cubicBezTo>
                    <a:pt x="5299" y="5410"/>
                    <a:pt x="5267" y="5175"/>
                    <a:pt x="5189" y="4940"/>
                  </a:cubicBezTo>
                  <a:cubicBezTo>
                    <a:pt x="4813" y="3764"/>
                    <a:pt x="4405" y="2620"/>
                    <a:pt x="3731" y="1586"/>
                  </a:cubicBezTo>
                  <a:cubicBezTo>
                    <a:pt x="3496" y="1209"/>
                    <a:pt x="3151" y="723"/>
                    <a:pt x="2603" y="316"/>
                  </a:cubicBezTo>
                  <a:cubicBezTo>
                    <a:pt x="2355" y="97"/>
                    <a:pt x="2067" y="1"/>
                    <a:pt x="17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269;p55"/>
            <p:cNvSpPr/>
            <p:nvPr/>
          </p:nvSpPr>
          <p:spPr>
            <a:xfrm>
              <a:off x="2231209" y="3122664"/>
              <a:ext cx="35750" cy="26137"/>
            </a:xfrm>
            <a:custGeom>
              <a:avLst/>
              <a:gdLst/>
              <a:ahLst/>
              <a:cxnLst/>
              <a:rect l="l" t="t" r="r" b="b"/>
              <a:pathLst>
                <a:path w="1614" h="1180" extrusionOk="0">
                  <a:moveTo>
                    <a:pt x="772" y="1"/>
                  </a:moveTo>
                  <a:cubicBezTo>
                    <a:pt x="604" y="1"/>
                    <a:pt x="435" y="77"/>
                    <a:pt x="313" y="261"/>
                  </a:cubicBezTo>
                  <a:cubicBezTo>
                    <a:pt x="0" y="708"/>
                    <a:pt x="413" y="1179"/>
                    <a:pt x="835" y="1179"/>
                  </a:cubicBezTo>
                  <a:cubicBezTo>
                    <a:pt x="1004" y="1179"/>
                    <a:pt x="1175" y="1103"/>
                    <a:pt x="1301" y="919"/>
                  </a:cubicBezTo>
                  <a:cubicBezTo>
                    <a:pt x="1614" y="472"/>
                    <a:pt x="1193" y="1"/>
                    <a:pt x="772" y="1"/>
                  </a:cubicBezTo>
                  <a:close/>
                </a:path>
              </a:pathLst>
            </a:custGeom>
            <a:solidFill>
              <a:srgbClr val="936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270;p55"/>
            <p:cNvSpPr/>
            <p:nvPr/>
          </p:nvSpPr>
          <p:spPr>
            <a:xfrm>
              <a:off x="2297748" y="3095242"/>
              <a:ext cx="35639" cy="26469"/>
            </a:xfrm>
            <a:custGeom>
              <a:avLst/>
              <a:gdLst/>
              <a:ahLst/>
              <a:cxnLst/>
              <a:rect l="l" t="t" r="r" b="b"/>
              <a:pathLst>
                <a:path w="1609" h="1195" extrusionOk="0">
                  <a:moveTo>
                    <a:pt x="768" y="1"/>
                  </a:moveTo>
                  <a:cubicBezTo>
                    <a:pt x="599" y="1"/>
                    <a:pt x="429" y="77"/>
                    <a:pt x="303" y="261"/>
                  </a:cubicBezTo>
                  <a:cubicBezTo>
                    <a:pt x="1" y="720"/>
                    <a:pt x="418" y="1195"/>
                    <a:pt x="841" y="1195"/>
                  </a:cubicBezTo>
                  <a:cubicBezTo>
                    <a:pt x="1011" y="1195"/>
                    <a:pt x="1181" y="1118"/>
                    <a:pt x="1306" y="935"/>
                  </a:cubicBezTo>
                  <a:cubicBezTo>
                    <a:pt x="1609" y="476"/>
                    <a:pt x="1191" y="1"/>
                    <a:pt x="768" y="1"/>
                  </a:cubicBezTo>
                  <a:close/>
                </a:path>
              </a:pathLst>
            </a:custGeom>
            <a:solidFill>
              <a:srgbClr val="936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271;p55"/>
            <p:cNvSpPr/>
            <p:nvPr/>
          </p:nvSpPr>
          <p:spPr>
            <a:xfrm>
              <a:off x="2256106" y="3097679"/>
              <a:ext cx="35617" cy="26469"/>
            </a:xfrm>
            <a:custGeom>
              <a:avLst/>
              <a:gdLst/>
              <a:ahLst/>
              <a:cxnLst/>
              <a:rect l="l" t="t" r="r" b="b"/>
              <a:pathLst>
                <a:path w="1608" h="1195" extrusionOk="0">
                  <a:moveTo>
                    <a:pt x="767" y="1"/>
                  </a:moveTo>
                  <a:cubicBezTo>
                    <a:pt x="598" y="1"/>
                    <a:pt x="428" y="77"/>
                    <a:pt x="302" y="260"/>
                  </a:cubicBezTo>
                  <a:cubicBezTo>
                    <a:pt x="0" y="719"/>
                    <a:pt x="417" y="1194"/>
                    <a:pt x="840" y="1194"/>
                  </a:cubicBezTo>
                  <a:cubicBezTo>
                    <a:pt x="1010" y="1194"/>
                    <a:pt x="1180" y="1118"/>
                    <a:pt x="1305" y="934"/>
                  </a:cubicBezTo>
                  <a:cubicBezTo>
                    <a:pt x="1608" y="475"/>
                    <a:pt x="1190" y="1"/>
                    <a:pt x="767" y="1"/>
                  </a:cubicBezTo>
                  <a:close/>
                </a:path>
              </a:pathLst>
            </a:custGeom>
            <a:solidFill>
              <a:srgbClr val="936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" name="Google Shape;4956;p55"/>
          <p:cNvSpPr txBox="1">
            <a:spLocks noGrp="1"/>
          </p:cNvSpPr>
          <p:nvPr>
            <p:ph type="title"/>
          </p:nvPr>
        </p:nvSpPr>
        <p:spPr>
          <a:xfrm>
            <a:off x="2110216" y="1993956"/>
            <a:ext cx="455235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 smtClean="0"/>
              <a:t>Thank!</a:t>
            </a:r>
            <a:endParaRPr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p23"/>
          <p:cNvSpPr txBox="1">
            <a:spLocks noGrp="1"/>
          </p:cNvSpPr>
          <p:nvPr>
            <p:ph type="ctrTitle"/>
          </p:nvPr>
        </p:nvSpPr>
        <p:spPr>
          <a:xfrm>
            <a:off x="639909" y="1705968"/>
            <a:ext cx="7513494" cy="19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 smtClean="0">
                <a:latin typeface="Bahnschrift" panose="020B0502040204020203" pitchFamily="34" charset="0"/>
              </a:rPr>
              <a:t/>
            </a:r>
            <a:br>
              <a:rPr lang="en" sz="6600" dirty="0" smtClean="0">
                <a:latin typeface="Bahnschrift" panose="020B0502040204020203" pitchFamily="34" charset="0"/>
              </a:rPr>
            </a:br>
            <a:r>
              <a:rPr lang="en" sz="4800" dirty="0" smtClean="0">
                <a:latin typeface="Bahnschrift" panose="020B0502040204020203" pitchFamily="34" charset="0"/>
              </a:rPr>
              <a:t>CÁC SỐ CÓ BỐN CHỮ SỐ (tiếp theo)</a:t>
            </a:r>
            <a:endParaRPr sz="4800" dirty="0">
              <a:latin typeface="Bahnschrift" panose="020B0502040204020203" pitchFamily="34" charset="0"/>
            </a:endParaRPr>
          </a:p>
        </p:txBody>
      </p:sp>
      <p:sp>
        <p:nvSpPr>
          <p:cNvPr id="1731" name="Google Shape;1731;p23"/>
          <p:cNvSpPr txBox="1">
            <a:spLocks noGrp="1"/>
          </p:cNvSpPr>
          <p:nvPr>
            <p:ph type="subTitle" idx="1"/>
          </p:nvPr>
        </p:nvSpPr>
        <p:spPr>
          <a:xfrm>
            <a:off x="2827509" y="3924666"/>
            <a:ext cx="303847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/>
              <a:t>SGK/Tr96</a:t>
            </a:r>
            <a:endParaRPr b="1" dirty="0"/>
          </a:p>
        </p:txBody>
      </p:sp>
      <p:sp>
        <p:nvSpPr>
          <p:cNvPr id="2" name="Rectangle 1"/>
          <p:cNvSpPr/>
          <p:nvPr/>
        </p:nvSpPr>
        <p:spPr>
          <a:xfrm>
            <a:off x="3206849" y="706826"/>
            <a:ext cx="227979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6600" b="1" dirty="0">
                <a:solidFill>
                  <a:schemeClr val="accent6"/>
                </a:solidFill>
                <a:latin typeface="Bahnschrift" panose="020B0502040204020203" pitchFamily="34" charset="0"/>
              </a:rPr>
              <a:t>TOÁN</a:t>
            </a:r>
            <a:endParaRPr lang="en-US" sz="6600" b="1" dirty="0">
              <a:solidFill>
                <a:schemeClr val="accent6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 rot="1718353">
            <a:off x="5324082" y="1117079"/>
            <a:ext cx="967013" cy="935869"/>
            <a:chOff x="4511450" y="1632188"/>
            <a:chExt cx="1041712" cy="1042737"/>
          </a:xfrm>
        </p:grpSpPr>
        <p:grpSp>
          <p:nvGrpSpPr>
            <p:cNvPr id="6" name="Google Shape;2089;p28"/>
            <p:cNvGrpSpPr/>
            <p:nvPr/>
          </p:nvGrpSpPr>
          <p:grpSpPr>
            <a:xfrm>
              <a:off x="4511450" y="1632188"/>
              <a:ext cx="525381" cy="1041244"/>
              <a:chOff x="3756725" y="1338750"/>
              <a:chExt cx="730000" cy="1446775"/>
            </a:xfrm>
          </p:grpSpPr>
          <p:sp>
            <p:nvSpPr>
              <p:cNvPr id="14" name="Google Shape;2090;p28"/>
              <p:cNvSpPr/>
              <p:nvPr/>
            </p:nvSpPr>
            <p:spPr>
              <a:xfrm>
                <a:off x="3756725" y="1338750"/>
                <a:ext cx="723725" cy="1446775"/>
              </a:xfrm>
              <a:custGeom>
                <a:avLst/>
                <a:gdLst/>
                <a:ahLst/>
                <a:cxnLst/>
                <a:rect l="l" t="t" r="r" b="b"/>
                <a:pathLst>
                  <a:path w="28949" h="57871" extrusionOk="0">
                    <a:moveTo>
                      <a:pt x="28948" y="0"/>
                    </a:moveTo>
                    <a:cubicBezTo>
                      <a:pt x="12958" y="0"/>
                      <a:pt x="1" y="12958"/>
                      <a:pt x="1" y="28948"/>
                    </a:cubicBezTo>
                    <a:cubicBezTo>
                      <a:pt x="1" y="44913"/>
                      <a:pt x="12958" y="57870"/>
                      <a:pt x="28948" y="57870"/>
                    </a:cubicBezTo>
                    <a:lnTo>
                      <a:pt x="2894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2091;p28"/>
              <p:cNvSpPr/>
              <p:nvPr/>
            </p:nvSpPr>
            <p:spPr>
              <a:xfrm>
                <a:off x="3942200" y="1610050"/>
                <a:ext cx="538250" cy="998150"/>
              </a:xfrm>
              <a:custGeom>
                <a:avLst/>
                <a:gdLst/>
                <a:ahLst/>
                <a:cxnLst/>
                <a:rect l="l" t="t" r="r" b="b"/>
                <a:pathLst>
                  <a:path w="21530" h="39926" extrusionOk="0">
                    <a:moveTo>
                      <a:pt x="21103" y="0"/>
                    </a:moveTo>
                    <a:cubicBezTo>
                      <a:pt x="9449" y="0"/>
                      <a:pt x="1" y="8923"/>
                      <a:pt x="1" y="19950"/>
                    </a:cubicBezTo>
                    <a:cubicBezTo>
                      <a:pt x="1" y="30978"/>
                      <a:pt x="9449" y="39925"/>
                      <a:pt x="21103" y="39925"/>
                    </a:cubicBezTo>
                    <a:lnTo>
                      <a:pt x="21529" y="39925"/>
                    </a:lnTo>
                    <a:lnTo>
                      <a:pt x="2152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2092;p28"/>
              <p:cNvSpPr/>
              <p:nvPr/>
            </p:nvSpPr>
            <p:spPr>
              <a:xfrm>
                <a:off x="3985425" y="2308050"/>
                <a:ext cx="495025" cy="300150"/>
              </a:xfrm>
              <a:custGeom>
                <a:avLst/>
                <a:gdLst/>
                <a:ahLst/>
                <a:cxnLst/>
                <a:rect l="l" t="t" r="r" b="b"/>
                <a:pathLst>
                  <a:path w="19801" h="1200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259" y="7068"/>
                      <a:pt x="10703" y="12005"/>
                      <a:pt x="19374" y="12005"/>
                    </a:cubicBezTo>
                    <a:lnTo>
                      <a:pt x="19800" y="12005"/>
                    </a:lnTo>
                    <a:lnTo>
                      <a:pt x="19800" y="6166"/>
                    </a:lnTo>
                    <a:cubicBezTo>
                      <a:pt x="18472" y="6442"/>
                      <a:pt x="17069" y="6567"/>
                      <a:pt x="15665" y="6567"/>
                    </a:cubicBezTo>
                    <a:cubicBezTo>
                      <a:pt x="9450" y="6567"/>
                      <a:pt x="3861" y="4036"/>
                      <a:pt x="1" y="0"/>
                    </a:cubicBezTo>
                    <a:close/>
                  </a:path>
                </a:pathLst>
              </a:custGeom>
              <a:solidFill>
                <a:schemeClr val="dk1">
                  <a:alpha val="117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2093;p28"/>
              <p:cNvSpPr/>
              <p:nvPr/>
            </p:nvSpPr>
            <p:spPr>
              <a:xfrm>
                <a:off x="4480425" y="1667075"/>
                <a:ext cx="63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252" h="828" extrusionOk="0">
                    <a:moveTo>
                      <a:pt x="0" y="0"/>
                    </a:moveTo>
                    <a:lnTo>
                      <a:pt x="0" y="827"/>
                    </a:lnTo>
                    <a:cubicBezTo>
                      <a:pt x="176" y="702"/>
                      <a:pt x="251" y="552"/>
                      <a:pt x="251" y="401"/>
                    </a:cubicBezTo>
                    <a:cubicBezTo>
                      <a:pt x="251" y="276"/>
                      <a:pt x="176" y="125"/>
                      <a:pt x="0" y="0"/>
                    </a:cubicBezTo>
                    <a:close/>
                  </a:path>
                </a:pathLst>
              </a:custGeom>
              <a:solidFill>
                <a:srgbClr val="DE83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2094;p28"/>
              <p:cNvSpPr/>
              <p:nvPr/>
            </p:nvSpPr>
            <p:spPr>
              <a:xfrm>
                <a:off x="4320650" y="1650775"/>
                <a:ext cx="159800" cy="53275"/>
              </a:xfrm>
              <a:custGeom>
                <a:avLst/>
                <a:gdLst/>
                <a:ahLst/>
                <a:cxnLst/>
                <a:rect l="l" t="t" r="r" b="b"/>
                <a:pathLst>
                  <a:path w="6392" h="2131" extrusionOk="0">
                    <a:moveTo>
                      <a:pt x="3309" y="1"/>
                    </a:moveTo>
                    <a:cubicBezTo>
                      <a:pt x="1479" y="1"/>
                      <a:pt x="0" y="477"/>
                      <a:pt x="0" y="1053"/>
                    </a:cubicBezTo>
                    <a:cubicBezTo>
                      <a:pt x="0" y="1655"/>
                      <a:pt x="1479" y="2131"/>
                      <a:pt x="3309" y="2131"/>
                    </a:cubicBezTo>
                    <a:cubicBezTo>
                      <a:pt x="4712" y="2131"/>
                      <a:pt x="5890" y="1855"/>
                      <a:pt x="6391" y="1479"/>
                    </a:cubicBezTo>
                    <a:lnTo>
                      <a:pt x="6391" y="652"/>
                    </a:lnTo>
                    <a:cubicBezTo>
                      <a:pt x="5890" y="276"/>
                      <a:pt x="4712" y="1"/>
                      <a:pt x="3309" y="1"/>
                    </a:cubicBezTo>
                    <a:close/>
                  </a:path>
                </a:pathLst>
              </a:custGeom>
              <a:solidFill>
                <a:srgbClr val="DE83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2095;p28"/>
              <p:cNvSpPr/>
              <p:nvPr/>
            </p:nvSpPr>
            <p:spPr>
              <a:xfrm>
                <a:off x="4016500" y="1709950"/>
                <a:ext cx="259050" cy="214100"/>
              </a:xfrm>
              <a:custGeom>
                <a:avLst/>
                <a:gdLst/>
                <a:ahLst/>
                <a:cxnLst/>
                <a:rect l="l" t="t" r="r" b="b"/>
                <a:pathLst>
                  <a:path w="10362" h="8564" extrusionOk="0">
                    <a:moveTo>
                      <a:pt x="7691" y="1"/>
                    </a:moveTo>
                    <a:cubicBezTo>
                      <a:pt x="5067" y="1"/>
                      <a:pt x="0" y="6464"/>
                      <a:pt x="1816" y="8235"/>
                    </a:cubicBezTo>
                    <a:cubicBezTo>
                      <a:pt x="2050" y="8461"/>
                      <a:pt x="2344" y="8563"/>
                      <a:pt x="2677" y="8563"/>
                    </a:cubicBezTo>
                    <a:cubicBezTo>
                      <a:pt x="5295" y="8563"/>
                      <a:pt x="10361" y="2255"/>
                      <a:pt x="8582" y="365"/>
                    </a:cubicBezTo>
                    <a:cubicBezTo>
                      <a:pt x="8343" y="114"/>
                      <a:pt x="8038" y="1"/>
                      <a:pt x="7691" y="1"/>
                    </a:cubicBezTo>
                    <a:close/>
                  </a:path>
                </a:pathLst>
              </a:custGeom>
              <a:solidFill>
                <a:srgbClr val="FFFFFF">
                  <a:alpha val="402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96;p28"/>
              <p:cNvSpPr/>
              <p:nvPr/>
            </p:nvSpPr>
            <p:spPr>
              <a:xfrm>
                <a:off x="4347175" y="1548625"/>
                <a:ext cx="86900" cy="139325"/>
              </a:xfrm>
              <a:custGeom>
                <a:avLst/>
                <a:gdLst/>
                <a:ahLst/>
                <a:cxnLst/>
                <a:rect l="l" t="t" r="r" b="b"/>
                <a:pathLst>
                  <a:path w="3476" h="5573" extrusionOk="0">
                    <a:moveTo>
                      <a:pt x="1693" y="0"/>
                    </a:moveTo>
                    <a:cubicBezTo>
                      <a:pt x="860" y="0"/>
                      <a:pt x="1" y="576"/>
                      <a:pt x="418" y="1580"/>
                    </a:cubicBezTo>
                    <a:cubicBezTo>
                      <a:pt x="995" y="2884"/>
                      <a:pt x="1421" y="4011"/>
                      <a:pt x="1571" y="4989"/>
                    </a:cubicBezTo>
                    <a:cubicBezTo>
                      <a:pt x="1641" y="5417"/>
                      <a:pt x="1940" y="5572"/>
                      <a:pt x="2277" y="5572"/>
                    </a:cubicBezTo>
                    <a:cubicBezTo>
                      <a:pt x="2788" y="5572"/>
                      <a:pt x="3385" y="5216"/>
                      <a:pt x="3401" y="4914"/>
                    </a:cubicBezTo>
                    <a:cubicBezTo>
                      <a:pt x="3476" y="3259"/>
                      <a:pt x="3225" y="1655"/>
                      <a:pt x="2899" y="703"/>
                    </a:cubicBezTo>
                    <a:cubicBezTo>
                      <a:pt x="2717" y="223"/>
                      <a:pt x="2210" y="0"/>
                      <a:pt x="1693" y="0"/>
                    </a:cubicBezTo>
                    <a:close/>
                  </a:path>
                </a:pathLst>
              </a:custGeom>
              <a:solidFill>
                <a:srgbClr val="6A87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097;p28"/>
              <p:cNvSpPr/>
              <p:nvPr/>
            </p:nvSpPr>
            <p:spPr>
              <a:xfrm>
                <a:off x="4415875" y="1564925"/>
                <a:ext cx="64575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5490" extrusionOk="0">
                    <a:moveTo>
                      <a:pt x="2582" y="1"/>
                    </a:moveTo>
                    <a:cubicBezTo>
                      <a:pt x="1705" y="327"/>
                      <a:pt x="828" y="753"/>
                      <a:pt x="1" y="1229"/>
                    </a:cubicBezTo>
                    <a:cubicBezTo>
                      <a:pt x="602" y="3209"/>
                      <a:pt x="1480" y="4562"/>
                      <a:pt x="2582" y="5490"/>
                    </a:cubicBezTo>
                    <a:lnTo>
                      <a:pt x="2582" y="1"/>
                    </a:lnTo>
                    <a:close/>
                  </a:path>
                </a:pathLst>
              </a:custGeom>
              <a:solidFill>
                <a:srgbClr val="6A87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098;p28"/>
              <p:cNvSpPr/>
              <p:nvPr/>
            </p:nvSpPr>
            <p:spPr>
              <a:xfrm>
                <a:off x="4415875" y="1564925"/>
                <a:ext cx="64575" cy="3072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1229" extrusionOk="0">
                    <a:moveTo>
                      <a:pt x="2582" y="1"/>
                    </a:moveTo>
                    <a:cubicBezTo>
                      <a:pt x="1705" y="327"/>
                      <a:pt x="828" y="753"/>
                      <a:pt x="1" y="1229"/>
                    </a:cubicBezTo>
                    <a:cubicBezTo>
                      <a:pt x="853" y="1129"/>
                      <a:pt x="1705" y="1079"/>
                      <a:pt x="2582" y="1079"/>
                    </a:cubicBezTo>
                    <a:lnTo>
                      <a:pt x="2582" y="1"/>
                    </a:lnTo>
                    <a:close/>
                  </a:path>
                </a:pathLst>
              </a:custGeom>
              <a:solidFill>
                <a:srgbClr val="8AAB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2099;p28"/>
            <p:cNvGrpSpPr/>
            <p:nvPr/>
          </p:nvGrpSpPr>
          <p:grpSpPr>
            <a:xfrm>
              <a:off x="5032297" y="1633681"/>
              <a:ext cx="520865" cy="1041244"/>
              <a:chOff x="4564375" y="1338750"/>
              <a:chExt cx="723725" cy="1446775"/>
            </a:xfrm>
          </p:grpSpPr>
          <p:sp>
            <p:nvSpPr>
              <p:cNvPr id="8" name="Google Shape;2100;p28"/>
              <p:cNvSpPr/>
              <p:nvPr/>
            </p:nvSpPr>
            <p:spPr>
              <a:xfrm>
                <a:off x="4564375" y="1338750"/>
                <a:ext cx="723725" cy="1446775"/>
              </a:xfrm>
              <a:custGeom>
                <a:avLst/>
                <a:gdLst/>
                <a:ahLst/>
                <a:cxnLst/>
                <a:rect l="l" t="t" r="r" b="b"/>
                <a:pathLst>
                  <a:path w="28949" h="57871" extrusionOk="0">
                    <a:moveTo>
                      <a:pt x="1" y="0"/>
                    </a:moveTo>
                    <a:lnTo>
                      <a:pt x="1" y="57870"/>
                    </a:lnTo>
                    <a:cubicBezTo>
                      <a:pt x="15991" y="57870"/>
                      <a:pt x="28948" y="44913"/>
                      <a:pt x="28948" y="28948"/>
                    </a:cubicBezTo>
                    <a:cubicBezTo>
                      <a:pt x="28948" y="12958"/>
                      <a:pt x="15991" y="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2101;p28"/>
              <p:cNvSpPr/>
              <p:nvPr/>
            </p:nvSpPr>
            <p:spPr>
              <a:xfrm>
                <a:off x="4564375" y="1610050"/>
                <a:ext cx="516950" cy="998150"/>
              </a:xfrm>
              <a:custGeom>
                <a:avLst/>
                <a:gdLst/>
                <a:ahLst/>
                <a:cxnLst/>
                <a:rect l="l" t="t" r="r" b="b"/>
                <a:pathLst>
                  <a:path w="20678" h="39926" extrusionOk="0">
                    <a:moveTo>
                      <a:pt x="1" y="0"/>
                    </a:moveTo>
                    <a:lnTo>
                      <a:pt x="1" y="39925"/>
                    </a:lnTo>
                    <a:cubicBezTo>
                      <a:pt x="11454" y="39700"/>
                      <a:pt x="20678" y="30853"/>
                      <a:pt x="20678" y="19950"/>
                    </a:cubicBezTo>
                    <a:cubicBezTo>
                      <a:pt x="20678" y="9073"/>
                      <a:pt x="11454" y="226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2102;p28"/>
              <p:cNvSpPr/>
              <p:nvPr/>
            </p:nvSpPr>
            <p:spPr>
              <a:xfrm>
                <a:off x="4564375" y="1774200"/>
                <a:ext cx="516950" cy="834000"/>
              </a:xfrm>
              <a:custGeom>
                <a:avLst/>
                <a:gdLst/>
                <a:ahLst/>
                <a:cxnLst/>
                <a:rect l="l" t="t" r="r" b="b"/>
                <a:pathLst>
                  <a:path w="20678" h="33360" extrusionOk="0">
                    <a:moveTo>
                      <a:pt x="15214" y="1"/>
                    </a:moveTo>
                    <a:lnTo>
                      <a:pt x="15214" y="1"/>
                    </a:lnTo>
                    <a:cubicBezTo>
                      <a:pt x="16342" y="2432"/>
                      <a:pt x="16968" y="5114"/>
                      <a:pt x="16968" y="7946"/>
                    </a:cubicBezTo>
                    <a:cubicBezTo>
                      <a:pt x="16968" y="17645"/>
                      <a:pt x="9675" y="25715"/>
                      <a:pt x="1" y="27520"/>
                    </a:cubicBezTo>
                    <a:lnTo>
                      <a:pt x="1" y="33359"/>
                    </a:lnTo>
                    <a:cubicBezTo>
                      <a:pt x="11454" y="33134"/>
                      <a:pt x="20678" y="24287"/>
                      <a:pt x="20678" y="13384"/>
                    </a:cubicBezTo>
                    <a:cubicBezTo>
                      <a:pt x="20678" y="8247"/>
                      <a:pt x="18597" y="3535"/>
                      <a:pt x="15214" y="1"/>
                    </a:cubicBezTo>
                    <a:close/>
                  </a:path>
                </a:pathLst>
              </a:custGeom>
              <a:solidFill>
                <a:schemeClr val="dk1">
                  <a:alpha val="117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2103;p28"/>
              <p:cNvSpPr/>
              <p:nvPr/>
            </p:nvSpPr>
            <p:spPr>
              <a:xfrm>
                <a:off x="4564375" y="1667075"/>
                <a:ext cx="63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252" h="828" extrusionOk="0">
                    <a:moveTo>
                      <a:pt x="1" y="0"/>
                    </a:moveTo>
                    <a:lnTo>
                      <a:pt x="1" y="827"/>
                    </a:lnTo>
                    <a:cubicBezTo>
                      <a:pt x="176" y="702"/>
                      <a:pt x="251" y="552"/>
                      <a:pt x="251" y="401"/>
                    </a:cubicBezTo>
                    <a:cubicBezTo>
                      <a:pt x="251" y="276"/>
                      <a:pt x="176" y="125"/>
                      <a:pt x="1" y="0"/>
                    </a:cubicBezTo>
                    <a:close/>
                  </a:path>
                </a:pathLst>
              </a:custGeom>
              <a:solidFill>
                <a:srgbClr val="DE83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104;p28"/>
              <p:cNvSpPr/>
              <p:nvPr/>
            </p:nvSpPr>
            <p:spPr>
              <a:xfrm>
                <a:off x="4564375" y="1539575"/>
                <a:ext cx="552050" cy="334900"/>
              </a:xfrm>
              <a:custGeom>
                <a:avLst/>
                <a:gdLst/>
                <a:ahLst/>
                <a:cxnLst/>
                <a:rect l="l" t="t" r="r" b="b"/>
                <a:pathLst>
                  <a:path w="22082" h="13396" extrusionOk="0">
                    <a:moveTo>
                      <a:pt x="5577" y="1"/>
                    </a:moveTo>
                    <a:cubicBezTo>
                      <a:pt x="3685" y="1"/>
                      <a:pt x="1797" y="340"/>
                      <a:pt x="1" y="1015"/>
                    </a:cubicBezTo>
                    <a:lnTo>
                      <a:pt x="1" y="6504"/>
                    </a:lnTo>
                    <a:cubicBezTo>
                      <a:pt x="4487" y="10288"/>
                      <a:pt x="12858" y="7581"/>
                      <a:pt x="22081" y="13396"/>
                    </a:cubicBezTo>
                    <a:cubicBezTo>
                      <a:pt x="19275" y="4410"/>
                      <a:pt x="12399" y="1"/>
                      <a:pt x="5577" y="1"/>
                    </a:cubicBezTo>
                    <a:close/>
                  </a:path>
                </a:pathLst>
              </a:custGeom>
              <a:solidFill>
                <a:srgbClr val="6A87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2105;p28"/>
              <p:cNvSpPr/>
              <p:nvPr/>
            </p:nvSpPr>
            <p:spPr>
              <a:xfrm>
                <a:off x="4564375" y="1539575"/>
                <a:ext cx="552050" cy="334900"/>
              </a:xfrm>
              <a:custGeom>
                <a:avLst/>
                <a:gdLst/>
                <a:ahLst/>
                <a:cxnLst/>
                <a:rect l="l" t="t" r="r" b="b"/>
                <a:pathLst>
                  <a:path w="22082" h="13396" extrusionOk="0">
                    <a:moveTo>
                      <a:pt x="5577" y="1"/>
                    </a:moveTo>
                    <a:cubicBezTo>
                      <a:pt x="3685" y="1"/>
                      <a:pt x="1797" y="340"/>
                      <a:pt x="1" y="1015"/>
                    </a:cubicBezTo>
                    <a:lnTo>
                      <a:pt x="1" y="2093"/>
                    </a:lnTo>
                    <a:cubicBezTo>
                      <a:pt x="111" y="2091"/>
                      <a:pt x="221" y="2091"/>
                      <a:pt x="332" y="2091"/>
                    </a:cubicBezTo>
                    <a:cubicBezTo>
                      <a:pt x="8250" y="2091"/>
                      <a:pt x="17311" y="5635"/>
                      <a:pt x="22081" y="13396"/>
                    </a:cubicBezTo>
                    <a:cubicBezTo>
                      <a:pt x="19275" y="4410"/>
                      <a:pt x="12399" y="1"/>
                      <a:pt x="5577" y="1"/>
                    </a:cubicBezTo>
                    <a:close/>
                  </a:path>
                </a:pathLst>
              </a:custGeom>
              <a:solidFill>
                <a:srgbClr val="8AAB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23"/>
          <p:cNvSpPr>
            <a:spLocks noChangeArrowheads="1"/>
          </p:cNvSpPr>
          <p:nvPr/>
        </p:nvSpPr>
        <p:spPr bwMode="auto">
          <a:xfrm>
            <a:off x="1354281" y="1399309"/>
            <a:ext cx="6172200" cy="3486150"/>
          </a:xfrm>
          <a:prstGeom prst="rect">
            <a:avLst/>
          </a:prstGeom>
          <a:solidFill>
            <a:srgbClr val="E1F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50"/>
          </a:p>
        </p:txBody>
      </p:sp>
      <p:sp>
        <p:nvSpPr>
          <p:cNvPr id="41" name="Rectangle 224"/>
          <p:cNvSpPr>
            <a:spLocks noChangeArrowheads="1"/>
          </p:cNvSpPr>
          <p:nvPr/>
        </p:nvSpPr>
        <p:spPr bwMode="auto">
          <a:xfrm>
            <a:off x="1411431" y="1627909"/>
            <a:ext cx="2286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1"/>
              <a:t>Viết số thành tổng:</a:t>
            </a:r>
          </a:p>
        </p:txBody>
      </p:sp>
      <p:sp>
        <p:nvSpPr>
          <p:cNvPr id="42" name="Rectangle 247"/>
          <p:cNvSpPr>
            <a:spLocks noChangeArrowheads="1"/>
          </p:cNvSpPr>
          <p:nvPr/>
        </p:nvSpPr>
        <p:spPr bwMode="auto">
          <a:xfrm>
            <a:off x="1754331" y="4371109"/>
            <a:ext cx="5657850" cy="3429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500" b="1" dirty="0"/>
              <a:t>2005 = ……. + </a:t>
            </a:r>
            <a:r>
              <a:rPr lang="en-US" altLang="en-US" sz="1500" b="1" dirty="0" smtClean="0"/>
              <a:t>…….  </a:t>
            </a:r>
            <a:r>
              <a:rPr lang="en-US" altLang="en-US" sz="1500" b="1" dirty="0"/>
              <a:t>+ ……. + …… = …</a:t>
            </a:r>
          </a:p>
        </p:txBody>
      </p:sp>
      <p:sp>
        <p:nvSpPr>
          <p:cNvPr id="43" name="Rectangle 248"/>
          <p:cNvSpPr>
            <a:spLocks noChangeArrowheads="1"/>
          </p:cNvSpPr>
          <p:nvPr/>
        </p:nvSpPr>
        <p:spPr bwMode="auto">
          <a:xfrm>
            <a:off x="1754331" y="3913909"/>
            <a:ext cx="5657850" cy="3429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500" b="1"/>
              <a:t>4400 = ……. + ……..  + ……. + …… = …</a:t>
            </a:r>
          </a:p>
        </p:txBody>
      </p:sp>
      <p:sp>
        <p:nvSpPr>
          <p:cNvPr id="44" name="Rectangle 249"/>
          <p:cNvSpPr>
            <a:spLocks noChangeArrowheads="1"/>
          </p:cNvSpPr>
          <p:nvPr/>
        </p:nvSpPr>
        <p:spPr bwMode="auto">
          <a:xfrm>
            <a:off x="1754331" y="3456709"/>
            <a:ext cx="5657850" cy="3429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500" b="1"/>
              <a:t>6790 = ……. + ……..  + ……. + …… = …</a:t>
            </a:r>
          </a:p>
        </p:txBody>
      </p:sp>
      <p:sp>
        <p:nvSpPr>
          <p:cNvPr id="45" name="Rectangle 250"/>
          <p:cNvSpPr>
            <a:spLocks noChangeArrowheads="1"/>
          </p:cNvSpPr>
          <p:nvPr/>
        </p:nvSpPr>
        <p:spPr bwMode="auto">
          <a:xfrm>
            <a:off x="1754331" y="2942359"/>
            <a:ext cx="5657850" cy="400050"/>
          </a:xfrm>
          <a:prstGeom prst="rect">
            <a:avLst/>
          </a:prstGeom>
          <a:solidFill>
            <a:srgbClr val="C2F4FE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500" b="1"/>
              <a:t>3095 =</a:t>
            </a:r>
          </a:p>
        </p:txBody>
      </p:sp>
      <p:sp>
        <p:nvSpPr>
          <p:cNvPr id="46" name="Rectangle 251"/>
          <p:cNvSpPr>
            <a:spLocks noChangeArrowheads="1"/>
          </p:cNvSpPr>
          <p:nvPr/>
        </p:nvSpPr>
        <p:spPr bwMode="auto">
          <a:xfrm>
            <a:off x="1754331" y="2085109"/>
            <a:ext cx="5657850" cy="342900"/>
          </a:xfrm>
          <a:prstGeom prst="rect">
            <a:avLst/>
          </a:prstGeom>
          <a:solidFill>
            <a:srgbClr val="C2F4FE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500" b="1"/>
              <a:t>5247 = 5000 + 200 + 40 + 7</a:t>
            </a:r>
          </a:p>
        </p:txBody>
      </p:sp>
      <p:sp>
        <p:nvSpPr>
          <p:cNvPr id="47" name="Rectangle 252"/>
          <p:cNvSpPr>
            <a:spLocks noChangeArrowheads="1"/>
          </p:cNvSpPr>
          <p:nvPr/>
        </p:nvSpPr>
        <p:spPr bwMode="auto">
          <a:xfrm>
            <a:off x="1754331" y="2542309"/>
            <a:ext cx="5657850" cy="3429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500" b="1"/>
              <a:t>9683 = ……… + ……..  + ……… + ……..</a:t>
            </a:r>
          </a:p>
        </p:txBody>
      </p:sp>
      <p:sp>
        <p:nvSpPr>
          <p:cNvPr id="48" name="Rectangle 253"/>
          <p:cNvSpPr>
            <a:spLocks noChangeArrowheads="1"/>
          </p:cNvSpPr>
          <p:nvPr/>
        </p:nvSpPr>
        <p:spPr bwMode="auto">
          <a:xfrm>
            <a:off x="2440131" y="2542309"/>
            <a:ext cx="628650" cy="3429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500" b="1"/>
              <a:t>9000</a:t>
            </a:r>
          </a:p>
        </p:txBody>
      </p:sp>
      <p:sp>
        <p:nvSpPr>
          <p:cNvPr id="49" name="Rectangle 254"/>
          <p:cNvSpPr>
            <a:spLocks noChangeArrowheads="1"/>
          </p:cNvSpPr>
          <p:nvPr/>
        </p:nvSpPr>
        <p:spPr bwMode="auto">
          <a:xfrm>
            <a:off x="3240231" y="2542309"/>
            <a:ext cx="571500" cy="3429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500" b="1"/>
              <a:t>600</a:t>
            </a:r>
          </a:p>
        </p:txBody>
      </p:sp>
      <p:sp>
        <p:nvSpPr>
          <p:cNvPr id="50" name="Rectangle 255"/>
          <p:cNvSpPr>
            <a:spLocks noChangeArrowheads="1"/>
          </p:cNvSpPr>
          <p:nvPr/>
        </p:nvSpPr>
        <p:spPr bwMode="auto">
          <a:xfrm>
            <a:off x="3983181" y="2542309"/>
            <a:ext cx="628650" cy="3429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500" b="1"/>
              <a:t>80</a:t>
            </a:r>
          </a:p>
        </p:txBody>
      </p:sp>
      <p:sp>
        <p:nvSpPr>
          <p:cNvPr id="51" name="Rectangle 256"/>
          <p:cNvSpPr>
            <a:spLocks noChangeArrowheads="1"/>
          </p:cNvSpPr>
          <p:nvPr/>
        </p:nvSpPr>
        <p:spPr bwMode="auto">
          <a:xfrm>
            <a:off x="4783281" y="2542309"/>
            <a:ext cx="571500" cy="3429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500" b="1"/>
              <a:t>3</a:t>
            </a:r>
          </a:p>
        </p:txBody>
      </p:sp>
      <p:sp>
        <p:nvSpPr>
          <p:cNvPr id="52" name="Rectangle 257"/>
          <p:cNvSpPr>
            <a:spLocks noChangeArrowheads="1"/>
          </p:cNvSpPr>
          <p:nvPr/>
        </p:nvSpPr>
        <p:spPr bwMode="auto">
          <a:xfrm>
            <a:off x="2440131" y="3456709"/>
            <a:ext cx="514350" cy="3429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500" b="1"/>
              <a:t>6000</a:t>
            </a:r>
          </a:p>
        </p:txBody>
      </p:sp>
      <p:sp>
        <p:nvSpPr>
          <p:cNvPr id="53" name="Rectangle 258"/>
          <p:cNvSpPr>
            <a:spLocks noChangeArrowheads="1"/>
          </p:cNvSpPr>
          <p:nvPr/>
        </p:nvSpPr>
        <p:spPr bwMode="auto">
          <a:xfrm>
            <a:off x="3125931" y="3456709"/>
            <a:ext cx="571500" cy="3429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500" b="1"/>
              <a:t>700</a:t>
            </a:r>
          </a:p>
        </p:txBody>
      </p:sp>
      <p:sp>
        <p:nvSpPr>
          <p:cNvPr id="54" name="Rectangle 259"/>
          <p:cNvSpPr>
            <a:spLocks noChangeArrowheads="1"/>
          </p:cNvSpPr>
          <p:nvPr/>
        </p:nvSpPr>
        <p:spPr bwMode="auto">
          <a:xfrm>
            <a:off x="3868881" y="3456709"/>
            <a:ext cx="457200" cy="3429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500" b="1"/>
              <a:t>90</a:t>
            </a:r>
          </a:p>
        </p:txBody>
      </p:sp>
      <p:sp>
        <p:nvSpPr>
          <p:cNvPr id="55" name="Rectangle 260"/>
          <p:cNvSpPr>
            <a:spLocks noChangeArrowheads="1"/>
          </p:cNvSpPr>
          <p:nvPr/>
        </p:nvSpPr>
        <p:spPr bwMode="auto">
          <a:xfrm>
            <a:off x="4497531" y="3456709"/>
            <a:ext cx="457200" cy="3429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500" b="1"/>
              <a:t>0</a:t>
            </a:r>
          </a:p>
        </p:txBody>
      </p:sp>
      <p:sp>
        <p:nvSpPr>
          <p:cNvPr id="56" name="Rectangle 261"/>
          <p:cNvSpPr>
            <a:spLocks noChangeArrowheads="1"/>
          </p:cNvSpPr>
          <p:nvPr/>
        </p:nvSpPr>
        <p:spPr bwMode="auto">
          <a:xfrm>
            <a:off x="5069031" y="3456709"/>
            <a:ext cx="1771650" cy="3429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500" b="1"/>
              <a:t>6000 + 700 + 90</a:t>
            </a:r>
          </a:p>
        </p:txBody>
      </p:sp>
      <p:sp>
        <p:nvSpPr>
          <p:cNvPr id="57" name="Rectangle 262"/>
          <p:cNvSpPr>
            <a:spLocks noChangeArrowheads="1"/>
          </p:cNvSpPr>
          <p:nvPr/>
        </p:nvSpPr>
        <p:spPr bwMode="auto">
          <a:xfrm>
            <a:off x="2382981" y="3913909"/>
            <a:ext cx="571500" cy="3429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500" b="1"/>
              <a:t>4000</a:t>
            </a:r>
          </a:p>
        </p:txBody>
      </p:sp>
      <p:sp>
        <p:nvSpPr>
          <p:cNvPr id="58" name="Rectangle 263"/>
          <p:cNvSpPr>
            <a:spLocks noChangeArrowheads="1"/>
          </p:cNvSpPr>
          <p:nvPr/>
        </p:nvSpPr>
        <p:spPr bwMode="auto">
          <a:xfrm>
            <a:off x="3125931" y="3913909"/>
            <a:ext cx="571500" cy="3429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500" b="1"/>
              <a:t>400</a:t>
            </a:r>
          </a:p>
        </p:txBody>
      </p:sp>
      <p:sp>
        <p:nvSpPr>
          <p:cNvPr id="59" name="Rectangle 264"/>
          <p:cNvSpPr>
            <a:spLocks noChangeArrowheads="1"/>
          </p:cNvSpPr>
          <p:nvPr/>
        </p:nvSpPr>
        <p:spPr bwMode="auto">
          <a:xfrm>
            <a:off x="3868881" y="3913909"/>
            <a:ext cx="457200" cy="3429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500" b="1"/>
              <a:t>0</a:t>
            </a:r>
          </a:p>
        </p:txBody>
      </p:sp>
      <p:sp>
        <p:nvSpPr>
          <p:cNvPr id="60" name="Rectangle 265"/>
          <p:cNvSpPr>
            <a:spLocks noChangeArrowheads="1"/>
          </p:cNvSpPr>
          <p:nvPr/>
        </p:nvSpPr>
        <p:spPr bwMode="auto">
          <a:xfrm>
            <a:off x="4497531" y="3913909"/>
            <a:ext cx="457200" cy="3429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500" b="1"/>
              <a:t>0</a:t>
            </a:r>
          </a:p>
        </p:txBody>
      </p:sp>
      <p:sp>
        <p:nvSpPr>
          <p:cNvPr id="61" name="Rectangle 266"/>
          <p:cNvSpPr>
            <a:spLocks noChangeArrowheads="1"/>
          </p:cNvSpPr>
          <p:nvPr/>
        </p:nvSpPr>
        <p:spPr bwMode="auto">
          <a:xfrm>
            <a:off x="5069031" y="3913909"/>
            <a:ext cx="1771650" cy="3429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500" b="1"/>
              <a:t>4000 + 400</a:t>
            </a:r>
          </a:p>
        </p:txBody>
      </p:sp>
      <p:sp>
        <p:nvSpPr>
          <p:cNvPr id="62" name="Rectangle 267"/>
          <p:cNvSpPr>
            <a:spLocks noChangeArrowheads="1"/>
          </p:cNvSpPr>
          <p:nvPr/>
        </p:nvSpPr>
        <p:spPr bwMode="auto">
          <a:xfrm>
            <a:off x="2382981" y="4371109"/>
            <a:ext cx="571500" cy="3429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500" b="1"/>
              <a:t>2000</a:t>
            </a:r>
          </a:p>
        </p:txBody>
      </p:sp>
      <p:sp>
        <p:nvSpPr>
          <p:cNvPr id="63" name="Rectangle 268"/>
          <p:cNvSpPr>
            <a:spLocks noChangeArrowheads="1"/>
          </p:cNvSpPr>
          <p:nvPr/>
        </p:nvSpPr>
        <p:spPr bwMode="auto">
          <a:xfrm>
            <a:off x="3125931" y="4371109"/>
            <a:ext cx="457200" cy="3429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500" b="1"/>
              <a:t>0</a:t>
            </a:r>
          </a:p>
        </p:txBody>
      </p:sp>
      <p:sp>
        <p:nvSpPr>
          <p:cNvPr id="64" name="Rectangle 269"/>
          <p:cNvSpPr>
            <a:spLocks noChangeArrowheads="1"/>
          </p:cNvSpPr>
          <p:nvPr/>
        </p:nvSpPr>
        <p:spPr bwMode="auto">
          <a:xfrm>
            <a:off x="3868881" y="4371109"/>
            <a:ext cx="457200" cy="3429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500" b="1"/>
              <a:t>0</a:t>
            </a:r>
          </a:p>
        </p:txBody>
      </p:sp>
      <p:sp>
        <p:nvSpPr>
          <p:cNvPr id="65" name="Rectangle 270"/>
          <p:cNvSpPr>
            <a:spLocks noChangeArrowheads="1"/>
          </p:cNvSpPr>
          <p:nvPr/>
        </p:nvSpPr>
        <p:spPr bwMode="auto">
          <a:xfrm>
            <a:off x="4497531" y="4371109"/>
            <a:ext cx="457200" cy="3429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500" b="1"/>
              <a:t>5</a:t>
            </a:r>
          </a:p>
        </p:txBody>
      </p:sp>
      <p:sp>
        <p:nvSpPr>
          <p:cNvPr id="66" name="Rectangle 271"/>
          <p:cNvSpPr>
            <a:spLocks noChangeArrowheads="1"/>
          </p:cNvSpPr>
          <p:nvPr/>
        </p:nvSpPr>
        <p:spPr bwMode="auto">
          <a:xfrm>
            <a:off x="5069031" y="4371109"/>
            <a:ext cx="1771650" cy="3429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500" b="1"/>
              <a:t>2000 + 5</a:t>
            </a:r>
          </a:p>
        </p:txBody>
      </p:sp>
      <p:sp>
        <p:nvSpPr>
          <p:cNvPr id="67" name="Rectangle 272"/>
          <p:cNvSpPr>
            <a:spLocks noChangeArrowheads="1"/>
          </p:cNvSpPr>
          <p:nvPr/>
        </p:nvSpPr>
        <p:spPr bwMode="auto">
          <a:xfrm>
            <a:off x="2497281" y="2942359"/>
            <a:ext cx="171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500" b="1"/>
              <a:t>3000 + 0 + 90 + 5 </a:t>
            </a:r>
          </a:p>
        </p:txBody>
      </p:sp>
      <p:sp>
        <p:nvSpPr>
          <p:cNvPr id="68" name="Rectangle 273"/>
          <p:cNvSpPr>
            <a:spLocks noChangeArrowheads="1"/>
          </p:cNvSpPr>
          <p:nvPr/>
        </p:nvSpPr>
        <p:spPr bwMode="auto">
          <a:xfrm>
            <a:off x="4440381" y="2942359"/>
            <a:ext cx="171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500" b="1"/>
              <a:t>= 3000 + 90 + 5 </a:t>
            </a:r>
          </a:p>
        </p:txBody>
      </p:sp>
      <p:sp>
        <p:nvSpPr>
          <p:cNvPr id="82" name="Rectangle 10"/>
          <p:cNvSpPr>
            <a:spLocks noChangeArrowheads="1"/>
          </p:cNvSpPr>
          <p:nvPr/>
        </p:nvSpPr>
        <p:spPr bwMode="auto">
          <a:xfrm>
            <a:off x="792891" y="388538"/>
            <a:ext cx="7409280" cy="701386"/>
          </a:xfrm>
          <a:prstGeom prst="rect">
            <a:avLst/>
          </a:prstGeom>
          <a:solidFill>
            <a:srgbClr val="C2F4FE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/>
              <a:t>5247</a:t>
            </a:r>
          </a:p>
        </p:txBody>
      </p:sp>
      <p:sp>
        <p:nvSpPr>
          <p:cNvPr id="83" name="Rectangle 31"/>
          <p:cNvSpPr>
            <a:spLocks noChangeArrowheads="1"/>
          </p:cNvSpPr>
          <p:nvPr/>
        </p:nvSpPr>
        <p:spPr bwMode="auto">
          <a:xfrm>
            <a:off x="1952020" y="537474"/>
            <a:ext cx="641188" cy="437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/>
              <a:t>=</a:t>
            </a:r>
          </a:p>
        </p:txBody>
      </p:sp>
      <p:sp>
        <p:nvSpPr>
          <p:cNvPr id="84" name="Rectangle 32"/>
          <p:cNvSpPr>
            <a:spLocks noChangeArrowheads="1"/>
          </p:cNvSpPr>
          <p:nvPr/>
        </p:nvSpPr>
        <p:spPr bwMode="auto">
          <a:xfrm>
            <a:off x="2875366" y="537474"/>
            <a:ext cx="926160" cy="437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/>
              <a:t>5000</a:t>
            </a:r>
          </a:p>
        </p:txBody>
      </p:sp>
      <p:sp>
        <p:nvSpPr>
          <p:cNvPr id="85" name="Rectangle 33"/>
          <p:cNvSpPr>
            <a:spLocks noChangeArrowheads="1"/>
          </p:cNvSpPr>
          <p:nvPr/>
        </p:nvSpPr>
        <p:spPr bwMode="auto">
          <a:xfrm>
            <a:off x="3933220" y="537474"/>
            <a:ext cx="641188" cy="437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dirty="0"/>
              <a:t>+</a:t>
            </a:r>
          </a:p>
        </p:txBody>
      </p:sp>
      <p:sp>
        <p:nvSpPr>
          <p:cNvPr id="86" name="Rectangle 34"/>
          <p:cNvSpPr>
            <a:spLocks noChangeArrowheads="1"/>
          </p:cNvSpPr>
          <p:nvPr/>
        </p:nvSpPr>
        <p:spPr bwMode="auto">
          <a:xfrm>
            <a:off x="4627966" y="537474"/>
            <a:ext cx="926160" cy="437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/>
              <a:t>200</a:t>
            </a:r>
          </a:p>
        </p:txBody>
      </p:sp>
      <p:sp>
        <p:nvSpPr>
          <p:cNvPr id="87" name="Rectangle 35"/>
          <p:cNvSpPr>
            <a:spLocks noChangeArrowheads="1"/>
          </p:cNvSpPr>
          <p:nvPr/>
        </p:nvSpPr>
        <p:spPr bwMode="auto">
          <a:xfrm>
            <a:off x="5533420" y="537474"/>
            <a:ext cx="641188" cy="437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/>
              <a:t>+</a:t>
            </a:r>
          </a:p>
        </p:txBody>
      </p:sp>
      <p:sp>
        <p:nvSpPr>
          <p:cNvPr id="88" name="Rectangle 36"/>
          <p:cNvSpPr>
            <a:spLocks noChangeArrowheads="1"/>
          </p:cNvSpPr>
          <p:nvPr/>
        </p:nvSpPr>
        <p:spPr bwMode="auto">
          <a:xfrm>
            <a:off x="6151966" y="537474"/>
            <a:ext cx="926160" cy="437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/>
              <a:t>40</a:t>
            </a:r>
          </a:p>
        </p:txBody>
      </p:sp>
      <p:sp>
        <p:nvSpPr>
          <p:cNvPr id="89" name="Rectangle 37"/>
          <p:cNvSpPr>
            <a:spLocks noChangeArrowheads="1"/>
          </p:cNvSpPr>
          <p:nvPr/>
        </p:nvSpPr>
        <p:spPr bwMode="auto">
          <a:xfrm>
            <a:off x="6981220" y="537474"/>
            <a:ext cx="641188" cy="437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/>
              <a:t>+</a:t>
            </a:r>
          </a:p>
        </p:txBody>
      </p:sp>
      <p:sp>
        <p:nvSpPr>
          <p:cNvPr id="90" name="Rectangle 38"/>
          <p:cNvSpPr>
            <a:spLocks noChangeArrowheads="1"/>
          </p:cNvSpPr>
          <p:nvPr/>
        </p:nvSpPr>
        <p:spPr bwMode="auto">
          <a:xfrm>
            <a:off x="7449210" y="537474"/>
            <a:ext cx="926160" cy="437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/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/>
      <p:bldP spid="68" grpId="0"/>
      <p:bldP spid="82" grpId="0" animBg="1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356;p30"/>
          <p:cNvGrpSpPr/>
          <p:nvPr/>
        </p:nvGrpSpPr>
        <p:grpSpPr>
          <a:xfrm>
            <a:off x="1152175" y="1022652"/>
            <a:ext cx="6356923" cy="3200126"/>
            <a:chOff x="623255" y="927125"/>
            <a:chExt cx="7691377" cy="3871900"/>
          </a:xfrm>
        </p:grpSpPr>
        <p:sp>
          <p:nvSpPr>
            <p:cNvPr id="27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29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33" name="Google Shape;2333;p29"/>
          <p:cNvSpPr txBox="1">
            <a:spLocks noGrp="1"/>
          </p:cNvSpPr>
          <p:nvPr>
            <p:ph type="title"/>
          </p:nvPr>
        </p:nvSpPr>
        <p:spPr>
          <a:xfrm>
            <a:off x="3790254" y="1399889"/>
            <a:ext cx="2844642" cy="55231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 smtClean="0">
                <a:solidFill>
                  <a:srgbClr val="C00000"/>
                </a:solidFill>
                <a:latin typeface="LNTH-Elsie" panose="02000000000000000000" pitchFamily="2" charset="0"/>
              </a:rPr>
              <a:t>Luyện tập</a:t>
            </a:r>
            <a:endParaRPr sz="4400" dirty="0">
              <a:solidFill>
                <a:srgbClr val="C00000"/>
              </a:solidFill>
              <a:latin typeface="LNTH-Elsie" panose="02000000000000000000" pitchFamily="2" charset="0"/>
            </a:endParaRPr>
          </a:p>
        </p:txBody>
      </p:sp>
      <p:grpSp>
        <p:nvGrpSpPr>
          <p:cNvPr id="2339" name="Google Shape;2339;p29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2340" name="Google Shape;2340;p29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41" name="Google Shape;2341;p29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42" name="Google Shape;2342;p29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43" name="Google Shape;2343;p29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44" name="Google Shape;2344;p29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345" name="Google Shape;2345;p29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46" name="Google Shape;2346;p29">
            <a:hlinkClick r:id="rId3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47" name="Google Shape;2347;p29">
            <a:hlinkClick r:id="rId4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48" name="Google Shape;2348;p29">
            <a:hlinkClick r:id="" action="ppaction://noaction"/>
          </p:cNvPr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49" name="Google Shape;2349;p29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50" name="Google Shape;2350;p29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51" name="Google Shape;2351;p29">
            <a:hlinkClick r:id="rId5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2363;p30"/>
          <p:cNvSpPr/>
          <p:nvPr/>
        </p:nvSpPr>
        <p:spPr>
          <a:xfrm>
            <a:off x="3194355" y="1432239"/>
            <a:ext cx="136477" cy="360786"/>
          </a:xfrm>
          <a:custGeom>
            <a:avLst/>
            <a:gdLst/>
            <a:ahLst/>
            <a:cxnLst/>
            <a:rect l="l" t="t" r="r" b="b"/>
            <a:pathLst>
              <a:path w="8021" h="21204" extrusionOk="0">
                <a:moveTo>
                  <a:pt x="1" y="151"/>
                </a:moveTo>
                <a:cubicBezTo>
                  <a:pt x="978" y="1880"/>
                  <a:pt x="1856" y="3710"/>
                  <a:pt x="2658" y="5539"/>
                </a:cubicBezTo>
                <a:lnTo>
                  <a:pt x="2658" y="5539"/>
                </a:lnTo>
                <a:cubicBezTo>
                  <a:pt x="3460" y="7369"/>
                  <a:pt x="4186" y="9249"/>
                  <a:pt x="4838" y="11128"/>
                </a:cubicBezTo>
                <a:lnTo>
                  <a:pt x="4838" y="11128"/>
                </a:lnTo>
                <a:cubicBezTo>
                  <a:pt x="5465" y="13033"/>
                  <a:pt x="5991" y="14963"/>
                  <a:pt x="6417" y="16918"/>
                </a:cubicBezTo>
                <a:lnTo>
                  <a:pt x="6417" y="16918"/>
                </a:lnTo>
                <a:cubicBezTo>
                  <a:pt x="6718" y="18321"/>
                  <a:pt x="6918" y="19750"/>
                  <a:pt x="7069" y="21203"/>
                </a:cubicBezTo>
                <a:lnTo>
                  <a:pt x="7069" y="21203"/>
                </a:lnTo>
                <a:lnTo>
                  <a:pt x="8021" y="21203"/>
                </a:lnTo>
                <a:cubicBezTo>
                  <a:pt x="7820" y="19700"/>
                  <a:pt x="7570" y="18196"/>
                  <a:pt x="7194" y="16742"/>
                </a:cubicBezTo>
                <a:lnTo>
                  <a:pt x="7194" y="16742"/>
                </a:lnTo>
                <a:cubicBezTo>
                  <a:pt x="6718" y="14762"/>
                  <a:pt x="6141" y="12833"/>
                  <a:pt x="5414" y="10928"/>
                </a:cubicBezTo>
                <a:lnTo>
                  <a:pt x="5414" y="10928"/>
                </a:lnTo>
                <a:cubicBezTo>
                  <a:pt x="4713" y="9023"/>
                  <a:pt x="3936" y="7168"/>
                  <a:pt x="3059" y="5339"/>
                </a:cubicBezTo>
                <a:lnTo>
                  <a:pt x="3059" y="5339"/>
                </a:lnTo>
                <a:cubicBezTo>
                  <a:pt x="2206" y="3534"/>
                  <a:pt x="1279" y="1730"/>
                  <a:pt x="226" y="0"/>
                </a:cubicBezTo>
                <a:lnTo>
                  <a:pt x="226" y="0"/>
                </a:lnTo>
                <a:close/>
              </a:path>
            </a:pathLst>
          </a:custGeom>
          <a:solidFill>
            <a:srgbClr val="ABD1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2364;p30"/>
          <p:cNvSpPr/>
          <p:nvPr/>
        </p:nvSpPr>
        <p:spPr>
          <a:xfrm>
            <a:off x="3043324" y="1489054"/>
            <a:ext cx="18359" cy="21337"/>
          </a:xfrm>
          <a:custGeom>
            <a:avLst/>
            <a:gdLst/>
            <a:ahLst/>
            <a:cxnLst/>
            <a:rect l="l" t="t" r="r" b="b"/>
            <a:pathLst>
              <a:path w="1079" h="1254" extrusionOk="0">
                <a:moveTo>
                  <a:pt x="0" y="276"/>
                </a:moveTo>
                <a:cubicBezTo>
                  <a:pt x="301" y="577"/>
                  <a:pt x="527" y="903"/>
                  <a:pt x="752" y="1254"/>
                </a:cubicBezTo>
                <a:lnTo>
                  <a:pt x="752" y="1254"/>
                </a:lnTo>
                <a:lnTo>
                  <a:pt x="1078" y="1028"/>
                </a:lnTo>
                <a:cubicBezTo>
                  <a:pt x="853" y="678"/>
                  <a:pt x="602" y="327"/>
                  <a:pt x="301" y="1"/>
                </a:cubicBezTo>
                <a:lnTo>
                  <a:pt x="301" y="1"/>
                </a:lnTo>
                <a:close/>
              </a:path>
            </a:pathLst>
          </a:custGeom>
          <a:solidFill>
            <a:srgbClr val="ABD1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2365;p30"/>
          <p:cNvSpPr/>
          <p:nvPr/>
        </p:nvSpPr>
        <p:spPr>
          <a:xfrm>
            <a:off x="3051424" y="1504149"/>
            <a:ext cx="63126" cy="98891"/>
          </a:xfrm>
          <a:custGeom>
            <a:avLst/>
            <a:gdLst/>
            <a:ahLst/>
            <a:cxnLst/>
            <a:rect l="l" t="t" r="r" b="b"/>
            <a:pathLst>
              <a:path w="3710" h="5812" extrusionOk="0">
                <a:moveTo>
                  <a:pt x="545" y="0"/>
                </a:moveTo>
                <a:cubicBezTo>
                  <a:pt x="358" y="0"/>
                  <a:pt x="187" y="83"/>
                  <a:pt x="101" y="317"/>
                </a:cubicBezTo>
                <a:cubicBezTo>
                  <a:pt x="76" y="342"/>
                  <a:pt x="76" y="367"/>
                  <a:pt x="76" y="392"/>
                </a:cubicBezTo>
                <a:cubicBezTo>
                  <a:pt x="1" y="593"/>
                  <a:pt x="76" y="793"/>
                  <a:pt x="151" y="968"/>
                </a:cubicBezTo>
                <a:cubicBezTo>
                  <a:pt x="627" y="2322"/>
                  <a:pt x="1229" y="3650"/>
                  <a:pt x="1830" y="4953"/>
                </a:cubicBezTo>
                <a:cubicBezTo>
                  <a:pt x="1930" y="5204"/>
                  <a:pt x="2056" y="5455"/>
                  <a:pt x="2306" y="5630"/>
                </a:cubicBezTo>
                <a:cubicBezTo>
                  <a:pt x="2448" y="5740"/>
                  <a:pt x="2659" y="5811"/>
                  <a:pt x="2871" y="5811"/>
                </a:cubicBezTo>
                <a:cubicBezTo>
                  <a:pt x="2996" y="5811"/>
                  <a:pt x="3122" y="5786"/>
                  <a:pt x="3234" y="5730"/>
                </a:cubicBezTo>
                <a:cubicBezTo>
                  <a:pt x="3484" y="5605"/>
                  <a:pt x="3635" y="5354"/>
                  <a:pt x="3660" y="5129"/>
                </a:cubicBezTo>
                <a:cubicBezTo>
                  <a:pt x="3685" y="5129"/>
                  <a:pt x="3685" y="5129"/>
                  <a:pt x="3685" y="5104"/>
                </a:cubicBezTo>
                <a:cubicBezTo>
                  <a:pt x="3710" y="4878"/>
                  <a:pt x="3635" y="4653"/>
                  <a:pt x="3559" y="4452"/>
                </a:cubicBezTo>
                <a:cubicBezTo>
                  <a:pt x="3209" y="3299"/>
                  <a:pt x="2682" y="2197"/>
                  <a:pt x="2006" y="1169"/>
                </a:cubicBezTo>
                <a:cubicBezTo>
                  <a:pt x="1780" y="793"/>
                  <a:pt x="1504" y="442"/>
                  <a:pt x="1103" y="192"/>
                </a:cubicBezTo>
                <a:cubicBezTo>
                  <a:pt x="950" y="89"/>
                  <a:pt x="739" y="0"/>
                  <a:pt x="545" y="0"/>
                </a:cubicBezTo>
                <a:close/>
              </a:path>
            </a:pathLst>
          </a:custGeom>
          <a:solidFill>
            <a:srgbClr val="D981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2366;p30"/>
          <p:cNvSpPr/>
          <p:nvPr/>
        </p:nvSpPr>
        <p:spPr>
          <a:xfrm>
            <a:off x="3051424" y="1509527"/>
            <a:ext cx="62275" cy="94688"/>
          </a:xfrm>
          <a:custGeom>
            <a:avLst/>
            <a:gdLst/>
            <a:ahLst/>
            <a:cxnLst/>
            <a:rect l="l" t="t" r="r" b="b"/>
            <a:pathLst>
              <a:path w="3660" h="5565" extrusionOk="0">
                <a:moveTo>
                  <a:pt x="3660" y="4813"/>
                </a:moveTo>
                <a:cubicBezTo>
                  <a:pt x="3635" y="5038"/>
                  <a:pt x="3484" y="5289"/>
                  <a:pt x="3234" y="5414"/>
                </a:cubicBezTo>
                <a:cubicBezTo>
                  <a:pt x="2933" y="5565"/>
                  <a:pt x="2532" y="5490"/>
                  <a:pt x="2306" y="5314"/>
                </a:cubicBezTo>
                <a:cubicBezTo>
                  <a:pt x="2056" y="5139"/>
                  <a:pt x="1930" y="4888"/>
                  <a:pt x="1830" y="4637"/>
                </a:cubicBezTo>
                <a:cubicBezTo>
                  <a:pt x="1229" y="3334"/>
                  <a:pt x="627" y="2006"/>
                  <a:pt x="151" y="652"/>
                </a:cubicBezTo>
                <a:cubicBezTo>
                  <a:pt x="76" y="477"/>
                  <a:pt x="1" y="277"/>
                  <a:pt x="76" y="76"/>
                </a:cubicBezTo>
                <a:cubicBezTo>
                  <a:pt x="76" y="51"/>
                  <a:pt x="76" y="26"/>
                  <a:pt x="101" y="1"/>
                </a:cubicBezTo>
                <a:cubicBezTo>
                  <a:pt x="652" y="1956"/>
                  <a:pt x="1955" y="3710"/>
                  <a:pt x="3660" y="4813"/>
                </a:cubicBezTo>
                <a:close/>
              </a:path>
            </a:pathLst>
          </a:custGeom>
          <a:solidFill>
            <a:srgbClr val="D981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2367;p30"/>
          <p:cNvSpPr/>
          <p:nvPr/>
        </p:nvSpPr>
        <p:spPr>
          <a:xfrm>
            <a:off x="3184502" y="1548344"/>
            <a:ext cx="46485" cy="379979"/>
          </a:xfrm>
          <a:custGeom>
            <a:avLst/>
            <a:gdLst/>
            <a:ahLst/>
            <a:cxnLst/>
            <a:rect l="l" t="t" r="r" b="b"/>
            <a:pathLst>
              <a:path w="2732" h="22332" extrusionOk="0">
                <a:moveTo>
                  <a:pt x="0" y="76"/>
                </a:moveTo>
                <a:cubicBezTo>
                  <a:pt x="501" y="2006"/>
                  <a:pt x="877" y="3986"/>
                  <a:pt x="1203" y="5965"/>
                </a:cubicBezTo>
                <a:lnTo>
                  <a:pt x="1203" y="5965"/>
                </a:lnTo>
                <a:cubicBezTo>
                  <a:pt x="1504" y="7945"/>
                  <a:pt x="1704" y="9950"/>
                  <a:pt x="1855" y="11930"/>
                </a:cubicBezTo>
                <a:lnTo>
                  <a:pt x="1855" y="11930"/>
                </a:lnTo>
                <a:cubicBezTo>
                  <a:pt x="1980" y="13935"/>
                  <a:pt x="1980" y="15940"/>
                  <a:pt x="1905" y="17920"/>
                </a:cubicBezTo>
                <a:lnTo>
                  <a:pt x="1905" y="17920"/>
                </a:lnTo>
                <a:cubicBezTo>
                  <a:pt x="1830" y="19399"/>
                  <a:pt x="1654" y="20878"/>
                  <a:pt x="1429" y="22331"/>
                </a:cubicBezTo>
                <a:lnTo>
                  <a:pt x="1429" y="22331"/>
                </a:lnTo>
                <a:lnTo>
                  <a:pt x="2381" y="22331"/>
                </a:lnTo>
                <a:cubicBezTo>
                  <a:pt x="2557" y="20878"/>
                  <a:pt x="2682" y="19424"/>
                  <a:pt x="2707" y="17945"/>
                </a:cubicBezTo>
                <a:lnTo>
                  <a:pt x="2707" y="17945"/>
                </a:lnTo>
                <a:cubicBezTo>
                  <a:pt x="2732" y="15915"/>
                  <a:pt x="2682" y="13910"/>
                  <a:pt x="2481" y="11880"/>
                </a:cubicBezTo>
                <a:lnTo>
                  <a:pt x="2481" y="11880"/>
                </a:lnTo>
                <a:cubicBezTo>
                  <a:pt x="2281" y="9875"/>
                  <a:pt x="2005" y="7870"/>
                  <a:pt x="1629" y="5890"/>
                </a:cubicBezTo>
                <a:lnTo>
                  <a:pt x="1629" y="5890"/>
                </a:lnTo>
                <a:cubicBezTo>
                  <a:pt x="1253" y="3910"/>
                  <a:pt x="827" y="1930"/>
                  <a:pt x="251" y="1"/>
                </a:cubicBezTo>
                <a:lnTo>
                  <a:pt x="251" y="1"/>
                </a:lnTo>
                <a:close/>
              </a:path>
            </a:pathLst>
          </a:custGeom>
          <a:solidFill>
            <a:srgbClr val="ABD1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2368;p30"/>
          <p:cNvSpPr/>
          <p:nvPr/>
        </p:nvSpPr>
        <p:spPr>
          <a:xfrm>
            <a:off x="3161460" y="1461333"/>
            <a:ext cx="14088" cy="22188"/>
          </a:xfrm>
          <a:custGeom>
            <a:avLst/>
            <a:gdLst/>
            <a:ahLst/>
            <a:cxnLst/>
            <a:rect l="l" t="t" r="r" b="b"/>
            <a:pathLst>
              <a:path w="828" h="1304" extrusionOk="0">
                <a:moveTo>
                  <a:pt x="1" y="201"/>
                </a:moveTo>
                <a:cubicBezTo>
                  <a:pt x="176" y="552"/>
                  <a:pt x="352" y="928"/>
                  <a:pt x="452" y="1304"/>
                </a:cubicBezTo>
                <a:lnTo>
                  <a:pt x="452" y="1304"/>
                </a:lnTo>
                <a:lnTo>
                  <a:pt x="828" y="1204"/>
                </a:lnTo>
                <a:cubicBezTo>
                  <a:pt x="703" y="778"/>
                  <a:pt x="552" y="377"/>
                  <a:pt x="327" y="1"/>
                </a:cubicBezTo>
                <a:lnTo>
                  <a:pt x="327" y="1"/>
                </a:lnTo>
                <a:close/>
              </a:path>
            </a:pathLst>
          </a:custGeom>
          <a:solidFill>
            <a:srgbClr val="ABD1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2369;p30"/>
          <p:cNvSpPr/>
          <p:nvPr/>
        </p:nvSpPr>
        <p:spPr>
          <a:xfrm>
            <a:off x="3163604" y="1478810"/>
            <a:ext cx="42231" cy="106514"/>
          </a:xfrm>
          <a:custGeom>
            <a:avLst/>
            <a:gdLst/>
            <a:ahLst/>
            <a:cxnLst/>
            <a:rect l="l" t="t" r="r" b="b"/>
            <a:pathLst>
              <a:path w="2482" h="6260" extrusionOk="0">
                <a:moveTo>
                  <a:pt x="544" y="0"/>
                </a:moveTo>
                <a:cubicBezTo>
                  <a:pt x="413" y="0"/>
                  <a:pt x="284" y="57"/>
                  <a:pt x="176" y="202"/>
                </a:cubicBezTo>
                <a:cubicBezTo>
                  <a:pt x="150" y="227"/>
                  <a:pt x="125" y="252"/>
                  <a:pt x="125" y="252"/>
                </a:cubicBezTo>
                <a:cubicBezTo>
                  <a:pt x="0" y="452"/>
                  <a:pt x="25" y="653"/>
                  <a:pt x="50" y="853"/>
                </a:cubicBezTo>
                <a:cubicBezTo>
                  <a:pt x="176" y="2282"/>
                  <a:pt x="401" y="3711"/>
                  <a:pt x="652" y="5139"/>
                </a:cubicBezTo>
                <a:cubicBezTo>
                  <a:pt x="702" y="5415"/>
                  <a:pt x="752" y="5691"/>
                  <a:pt x="927" y="5916"/>
                </a:cubicBezTo>
                <a:cubicBezTo>
                  <a:pt x="1096" y="6106"/>
                  <a:pt x="1370" y="6260"/>
                  <a:pt x="1662" y="6260"/>
                </a:cubicBezTo>
                <a:cubicBezTo>
                  <a:pt x="1717" y="6260"/>
                  <a:pt x="1773" y="6254"/>
                  <a:pt x="1830" y="6242"/>
                </a:cubicBezTo>
                <a:cubicBezTo>
                  <a:pt x="2105" y="6192"/>
                  <a:pt x="2306" y="5991"/>
                  <a:pt x="2381" y="5766"/>
                </a:cubicBezTo>
                <a:lnTo>
                  <a:pt x="2406" y="5766"/>
                </a:lnTo>
                <a:cubicBezTo>
                  <a:pt x="2481" y="5540"/>
                  <a:pt x="2481" y="5315"/>
                  <a:pt x="2481" y="5089"/>
                </a:cubicBezTo>
                <a:cubicBezTo>
                  <a:pt x="2406" y="3886"/>
                  <a:pt x="2181" y="2683"/>
                  <a:pt x="1805" y="1505"/>
                </a:cubicBezTo>
                <a:cubicBezTo>
                  <a:pt x="1679" y="1104"/>
                  <a:pt x="1504" y="678"/>
                  <a:pt x="1178" y="352"/>
                </a:cubicBezTo>
                <a:cubicBezTo>
                  <a:pt x="1018" y="176"/>
                  <a:pt x="776" y="0"/>
                  <a:pt x="544" y="0"/>
                </a:cubicBezTo>
                <a:close/>
              </a:path>
            </a:pathLst>
          </a:custGeom>
          <a:solidFill>
            <a:srgbClr val="D981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2370;p30"/>
          <p:cNvSpPr/>
          <p:nvPr/>
        </p:nvSpPr>
        <p:spPr>
          <a:xfrm>
            <a:off x="3163604" y="1482230"/>
            <a:ext cx="40530" cy="104081"/>
          </a:xfrm>
          <a:custGeom>
            <a:avLst/>
            <a:gdLst/>
            <a:ahLst/>
            <a:cxnLst/>
            <a:rect l="l" t="t" r="r" b="b"/>
            <a:pathLst>
              <a:path w="2382" h="6117" extrusionOk="0">
                <a:moveTo>
                  <a:pt x="2381" y="5565"/>
                </a:moveTo>
                <a:cubicBezTo>
                  <a:pt x="2306" y="5790"/>
                  <a:pt x="2105" y="5991"/>
                  <a:pt x="1830" y="6041"/>
                </a:cubicBezTo>
                <a:cubicBezTo>
                  <a:pt x="1479" y="6116"/>
                  <a:pt x="1128" y="5941"/>
                  <a:pt x="927" y="5715"/>
                </a:cubicBezTo>
                <a:cubicBezTo>
                  <a:pt x="752" y="5490"/>
                  <a:pt x="702" y="5214"/>
                  <a:pt x="652" y="4938"/>
                </a:cubicBezTo>
                <a:cubicBezTo>
                  <a:pt x="401" y="3510"/>
                  <a:pt x="176" y="2081"/>
                  <a:pt x="50" y="652"/>
                </a:cubicBezTo>
                <a:cubicBezTo>
                  <a:pt x="25" y="452"/>
                  <a:pt x="0" y="251"/>
                  <a:pt x="125" y="51"/>
                </a:cubicBezTo>
                <a:cubicBezTo>
                  <a:pt x="125" y="51"/>
                  <a:pt x="150" y="26"/>
                  <a:pt x="176" y="1"/>
                </a:cubicBezTo>
                <a:cubicBezTo>
                  <a:pt x="201" y="2031"/>
                  <a:pt x="1028" y="4061"/>
                  <a:pt x="2381" y="5565"/>
                </a:cubicBezTo>
                <a:close/>
              </a:path>
            </a:pathLst>
          </a:custGeom>
          <a:solidFill>
            <a:srgbClr val="D981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2371;p30"/>
          <p:cNvSpPr/>
          <p:nvPr/>
        </p:nvSpPr>
        <p:spPr>
          <a:xfrm>
            <a:off x="3073173" y="1715116"/>
            <a:ext cx="119003" cy="213232"/>
          </a:xfrm>
          <a:custGeom>
            <a:avLst/>
            <a:gdLst/>
            <a:ahLst/>
            <a:cxnLst/>
            <a:rect l="l" t="t" r="r" b="b"/>
            <a:pathLst>
              <a:path w="6994" h="12532" extrusionOk="0">
                <a:moveTo>
                  <a:pt x="452" y="451"/>
                </a:moveTo>
                <a:cubicBezTo>
                  <a:pt x="452" y="451"/>
                  <a:pt x="452" y="476"/>
                  <a:pt x="452" y="476"/>
                </a:cubicBezTo>
                <a:lnTo>
                  <a:pt x="452" y="476"/>
                </a:lnTo>
                <a:cubicBezTo>
                  <a:pt x="1630" y="1704"/>
                  <a:pt x="4612" y="5514"/>
                  <a:pt x="5740" y="12531"/>
                </a:cubicBezTo>
                <a:lnTo>
                  <a:pt x="5740" y="12531"/>
                </a:lnTo>
                <a:lnTo>
                  <a:pt x="6993" y="12531"/>
                </a:lnTo>
                <a:cubicBezTo>
                  <a:pt x="6417" y="9574"/>
                  <a:pt x="4612" y="2556"/>
                  <a:pt x="1" y="0"/>
                </a:cubicBezTo>
                <a:lnTo>
                  <a:pt x="1" y="0"/>
                </a:lnTo>
                <a:cubicBezTo>
                  <a:pt x="1" y="0"/>
                  <a:pt x="151" y="150"/>
                  <a:pt x="452" y="451"/>
                </a:cubicBezTo>
                <a:close/>
              </a:path>
            </a:pathLst>
          </a:custGeom>
          <a:solidFill>
            <a:srgbClr val="86C3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2372;p30"/>
          <p:cNvSpPr/>
          <p:nvPr/>
        </p:nvSpPr>
        <p:spPr>
          <a:xfrm>
            <a:off x="3080848" y="1723216"/>
            <a:ext cx="102362" cy="205133"/>
          </a:xfrm>
          <a:custGeom>
            <a:avLst/>
            <a:gdLst/>
            <a:ahLst/>
            <a:cxnLst/>
            <a:rect l="l" t="t" r="r" b="b"/>
            <a:pathLst>
              <a:path w="6016" h="12056" extrusionOk="0">
                <a:moveTo>
                  <a:pt x="6016" y="12055"/>
                </a:moveTo>
                <a:cubicBezTo>
                  <a:pt x="5540" y="5715"/>
                  <a:pt x="1906" y="1679"/>
                  <a:pt x="1" y="0"/>
                </a:cubicBezTo>
                <a:cubicBezTo>
                  <a:pt x="1179" y="1228"/>
                  <a:pt x="4161" y="5038"/>
                  <a:pt x="5289" y="12055"/>
                </a:cubicBezTo>
                <a:close/>
              </a:path>
            </a:pathLst>
          </a:custGeom>
          <a:solidFill>
            <a:srgbClr val="ABD1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2373;p30"/>
          <p:cNvSpPr/>
          <p:nvPr/>
        </p:nvSpPr>
        <p:spPr>
          <a:xfrm>
            <a:off x="3213500" y="1657528"/>
            <a:ext cx="78473" cy="270811"/>
          </a:xfrm>
          <a:custGeom>
            <a:avLst/>
            <a:gdLst/>
            <a:ahLst/>
            <a:cxnLst/>
            <a:rect l="l" t="t" r="r" b="b"/>
            <a:pathLst>
              <a:path w="4612" h="15916" extrusionOk="0">
                <a:moveTo>
                  <a:pt x="2557" y="15915"/>
                </a:moveTo>
                <a:lnTo>
                  <a:pt x="4386" y="15915"/>
                </a:lnTo>
                <a:cubicBezTo>
                  <a:pt x="4587" y="13008"/>
                  <a:pt x="4612" y="5289"/>
                  <a:pt x="276" y="326"/>
                </a:cubicBezTo>
                <a:lnTo>
                  <a:pt x="276" y="326"/>
                </a:lnTo>
                <a:cubicBezTo>
                  <a:pt x="176" y="226"/>
                  <a:pt x="76" y="126"/>
                  <a:pt x="0" y="1"/>
                </a:cubicBezTo>
                <a:lnTo>
                  <a:pt x="0" y="1"/>
                </a:lnTo>
                <a:cubicBezTo>
                  <a:pt x="76" y="226"/>
                  <a:pt x="3509" y="8246"/>
                  <a:pt x="2557" y="15915"/>
                </a:cubicBezTo>
              </a:path>
            </a:pathLst>
          </a:custGeom>
          <a:solidFill>
            <a:srgbClr val="ABD1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2374;p30"/>
          <p:cNvSpPr/>
          <p:nvPr/>
        </p:nvSpPr>
        <p:spPr>
          <a:xfrm>
            <a:off x="3213500" y="1657528"/>
            <a:ext cx="83595" cy="270811"/>
          </a:xfrm>
          <a:custGeom>
            <a:avLst/>
            <a:gdLst/>
            <a:ahLst/>
            <a:cxnLst/>
            <a:rect l="l" t="t" r="r" b="b"/>
            <a:pathLst>
              <a:path w="4913" h="15916" extrusionOk="0">
                <a:moveTo>
                  <a:pt x="2557" y="15915"/>
                </a:moveTo>
                <a:lnTo>
                  <a:pt x="3634" y="15915"/>
                </a:lnTo>
                <a:cubicBezTo>
                  <a:pt x="4913" y="10151"/>
                  <a:pt x="1655" y="3008"/>
                  <a:pt x="276" y="326"/>
                </a:cubicBezTo>
                <a:cubicBezTo>
                  <a:pt x="176" y="226"/>
                  <a:pt x="76" y="126"/>
                  <a:pt x="0" y="1"/>
                </a:cubicBezTo>
                <a:cubicBezTo>
                  <a:pt x="76" y="226"/>
                  <a:pt x="3509" y="8246"/>
                  <a:pt x="2557" y="15915"/>
                </a:cubicBezTo>
              </a:path>
            </a:pathLst>
          </a:custGeom>
          <a:solidFill>
            <a:srgbClr val="ABD1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2375;p30"/>
          <p:cNvSpPr/>
          <p:nvPr/>
        </p:nvSpPr>
        <p:spPr>
          <a:xfrm>
            <a:off x="3118389" y="1928363"/>
            <a:ext cx="212381" cy="17"/>
          </a:xfrm>
          <a:custGeom>
            <a:avLst/>
            <a:gdLst/>
            <a:ahLst/>
            <a:cxnLst/>
            <a:rect l="l" t="t" r="r" b="b"/>
            <a:pathLst>
              <a:path w="12482" h="1" fill="none" extrusionOk="0">
                <a:moveTo>
                  <a:pt x="0" y="0"/>
                </a:moveTo>
                <a:lnTo>
                  <a:pt x="12482" y="0"/>
                </a:lnTo>
              </a:path>
            </a:pathLst>
          </a:custGeom>
          <a:noFill/>
          <a:ln w="8775" cap="flat" cmpd="sng">
            <a:solidFill>
              <a:srgbClr val="82DEEC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2376;p30"/>
          <p:cNvSpPr/>
          <p:nvPr/>
        </p:nvSpPr>
        <p:spPr>
          <a:xfrm>
            <a:off x="3192177" y="1941586"/>
            <a:ext cx="154819" cy="17"/>
          </a:xfrm>
          <a:custGeom>
            <a:avLst/>
            <a:gdLst/>
            <a:ahLst/>
            <a:cxnLst/>
            <a:rect l="l" t="t" r="r" b="b"/>
            <a:pathLst>
              <a:path w="9099" h="1" fill="none" extrusionOk="0">
                <a:moveTo>
                  <a:pt x="0" y="0"/>
                </a:moveTo>
                <a:lnTo>
                  <a:pt x="9098" y="0"/>
                </a:lnTo>
              </a:path>
            </a:pathLst>
          </a:custGeom>
          <a:noFill/>
          <a:ln w="8775" cap="flat" cmpd="sng">
            <a:solidFill>
              <a:srgbClr val="82DEEC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2377;p30"/>
          <p:cNvSpPr/>
          <p:nvPr/>
        </p:nvSpPr>
        <p:spPr>
          <a:xfrm>
            <a:off x="2184743" y="2321182"/>
            <a:ext cx="330091" cy="184238"/>
          </a:xfrm>
          <a:custGeom>
            <a:avLst/>
            <a:gdLst/>
            <a:ahLst/>
            <a:cxnLst/>
            <a:rect l="l" t="t" r="r" b="b"/>
            <a:pathLst>
              <a:path w="19400" h="10828" extrusionOk="0">
                <a:moveTo>
                  <a:pt x="6392" y="201"/>
                </a:moveTo>
                <a:cubicBezTo>
                  <a:pt x="6267" y="226"/>
                  <a:pt x="6166" y="251"/>
                  <a:pt x="6041" y="276"/>
                </a:cubicBezTo>
                <a:lnTo>
                  <a:pt x="6041" y="276"/>
                </a:lnTo>
                <a:cubicBezTo>
                  <a:pt x="2883" y="878"/>
                  <a:pt x="577" y="2407"/>
                  <a:pt x="126" y="4362"/>
                </a:cubicBezTo>
                <a:lnTo>
                  <a:pt x="126" y="4362"/>
                </a:lnTo>
                <a:cubicBezTo>
                  <a:pt x="101" y="4487"/>
                  <a:pt x="76" y="4612"/>
                  <a:pt x="76" y="4713"/>
                </a:cubicBezTo>
                <a:lnTo>
                  <a:pt x="76" y="4713"/>
                </a:lnTo>
                <a:cubicBezTo>
                  <a:pt x="76" y="4763"/>
                  <a:pt x="76" y="4813"/>
                  <a:pt x="76" y="4863"/>
                </a:cubicBezTo>
                <a:lnTo>
                  <a:pt x="76" y="4863"/>
                </a:lnTo>
                <a:cubicBezTo>
                  <a:pt x="1" y="6141"/>
                  <a:pt x="728" y="7369"/>
                  <a:pt x="2056" y="8372"/>
                </a:cubicBezTo>
                <a:lnTo>
                  <a:pt x="2056" y="8372"/>
                </a:lnTo>
                <a:cubicBezTo>
                  <a:pt x="2633" y="8096"/>
                  <a:pt x="3610" y="7670"/>
                  <a:pt x="4562" y="7269"/>
                </a:cubicBezTo>
                <a:lnTo>
                  <a:pt x="4562" y="7269"/>
                </a:lnTo>
                <a:cubicBezTo>
                  <a:pt x="4713" y="7219"/>
                  <a:pt x="4838" y="7169"/>
                  <a:pt x="4988" y="7119"/>
                </a:cubicBezTo>
                <a:lnTo>
                  <a:pt x="4988" y="7119"/>
                </a:lnTo>
                <a:cubicBezTo>
                  <a:pt x="5189" y="7043"/>
                  <a:pt x="5389" y="6968"/>
                  <a:pt x="5590" y="6893"/>
                </a:cubicBezTo>
                <a:lnTo>
                  <a:pt x="5590" y="6893"/>
                </a:lnTo>
                <a:cubicBezTo>
                  <a:pt x="5715" y="6843"/>
                  <a:pt x="5815" y="6793"/>
                  <a:pt x="5941" y="6768"/>
                </a:cubicBezTo>
                <a:lnTo>
                  <a:pt x="5941" y="6768"/>
                </a:lnTo>
                <a:cubicBezTo>
                  <a:pt x="6141" y="6693"/>
                  <a:pt x="6317" y="6642"/>
                  <a:pt x="6492" y="6592"/>
                </a:cubicBezTo>
                <a:lnTo>
                  <a:pt x="6492" y="6592"/>
                </a:lnTo>
                <a:cubicBezTo>
                  <a:pt x="6668" y="6542"/>
                  <a:pt x="6818" y="6492"/>
                  <a:pt x="6943" y="6467"/>
                </a:cubicBezTo>
                <a:lnTo>
                  <a:pt x="6943" y="6467"/>
                </a:lnTo>
                <a:cubicBezTo>
                  <a:pt x="6968" y="6467"/>
                  <a:pt x="6968" y="6467"/>
                  <a:pt x="6993" y="6467"/>
                </a:cubicBezTo>
                <a:lnTo>
                  <a:pt x="6993" y="6467"/>
                </a:lnTo>
                <a:cubicBezTo>
                  <a:pt x="7144" y="6442"/>
                  <a:pt x="7219" y="6442"/>
                  <a:pt x="7269" y="6467"/>
                </a:cubicBezTo>
                <a:lnTo>
                  <a:pt x="7269" y="6467"/>
                </a:lnTo>
                <a:cubicBezTo>
                  <a:pt x="7319" y="6517"/>
                  <a:pt x="7294" y="6592"/>
                  <a:pt x="7219" y="6718"/>
                </a:cubicBezTo>
                <a:lnTo>
                  <a:pt x="7219" y="6718"/>
                </a:lnTo>
                <a:cubicBezTo>
                  <a:pt x="7194" y="6768"/>
                  <a:pt x="7144" y="6843"/>
                  <a:pt x="7094" y="6893"/>
                </a:cubicBezTo>
                <a:lnTo>
                  <a:pt x="7094" y="6893"/>
                </a:lnTo>
                <a:cubicBezTo>
                  <a:pt x="7018" y="7018"/>
                  <a:pt x="6918" y="7144"/>
                  <a:pt x="6768" y="7294"/>
                </a:cubicBezTo>
                <a:lnTo>
                  <a:pt x="6768" y="7294"/>
                </a:lnTo>
                <a:cubicBezTo>
                  <a:pt x="6617" y="7444"/>
                  <a:pt x="6442" y="7620"/>
                  <a:pt x="6267" y="7820"/>
                </a:cubicBezTo>
                <a:lnTo>
                  <a:pt x="6267" y="7820"/>
                </a:lnTo>
                <a:cubicBezTo>
                  <a:pt x="6166" y="7921"/>
                  <a:pt x="6066" y="8021"/>
                  <a:pt x="5966" y="8096"/>
                </a:cubicBezTo>
                <a:lnTo>
                  <a:pt x="5966" y="8096"/>
                </a:lnTo>
                <a:cubicBezTo>
                  <a:pt x="5790" y="8297"/>
                  <a:pt x="5590" y="8472"/>
                  <a:pt x="5389" y="8647"/>
                </a:cubicBezTo>
                <a:lnTo>
                  <a:pt x="5389" y="8647"/>
                </a:lnTo>
                <a:cubicBezTo>
                  <a:pt x="5289" y="8723"/>
                  <a:pt x="5214" y="8823"/>
                  <a:pt x="5114" y="8898"/>
                </a:cubicBezTo>
                <a:lnTo>
                  <a:pt x="5114" y="8898"/>
                </a:lnTo>
                <a:cubicBezTo>
                  <a:pt x="4788" y="9199"/>
                  <a:pt x="4512" y="9449"/>
                  <a:pt x="4287" y="9650"/>
                </a:cubicBezTo>
                <a:lnTo>
                  <a:pt x="4287" y="9650"/>
                </a:lnTo>
                <a:cubicBezTo>
                  <a:pt x="5740" y="10276"/>
                  <a:pt x="7520" y="10677"/>
                  <a:pt x="9425" y="10778"/>
                </a:cubicBezTo>
                <a:lnTo>
                  <a:pt x="9425" y="10778"/>
                </a:lnTo>
                <a:cubicBezTo>
                  <a:pt x="9750" y="10803"/>
                  <a:pt x="10076" y="10803"/>
                  <a:pt x="10402" y="10803"/>
                </a:cubicBezTo>
                <a:lnTo>
                  <a:pt x="10402" y="10803"/>
                </a:lnTo>
                <a:cubicBezTo>
                  <a:pt x="10728" y="10828"/>
                  <a:pt x="11029" y="10803"/>
                  <a:pt x="11329" y="10778"/>
                </a:cubicBezTo>
                <a:lnTo>
                  <a:pt x="11329" y="10778"/>
                </a:lnTo>
                <a:cubicBezTo>
                  <a:pt x="12908" y="10703"/>
                  <a:pt x="14362" y="10402"/>
                  <a:pt x="15565" y="9926"/>
                </a:cubicBezTo>
                <a:lnTo>
                  <a:pt x="15565" y="9926"/>
                </a:lnTo>
                <a:cubicBezTo>
                  <a:pt x="15765" y="9850"/>
                  <a:pt x="15966" y="9775"/>
                  <a:pt x="16141" y="9700"/>
                </a:cubicBezTo>
                <a:lnTo>
                  <a:pt x="16141" y="9700"/>
                </a:lnTo>
                <a:cubicBezTo>
                  <a:pt x="18071" y="8823"/>
                  <a:pt x="19299" y="7495"/>
                  <a:pt x="19399" y="5941"/>
                </a:cubicBezTo>
                <a:lnTo>
                  <a:pt x="19399" y="5941"/>
                </a:lnTo>
                <a:cubicBezTo>
                  <a:pt x="19399" y="5815"/>
                  <a:pt x="19399" y="5665"/>
                  <a:pt x="19374" y="5540"/>
                </a:cubicBezTo>
                <a:lnTo>
                  <a:pt x="19374" y="5540"/>
                </a:lnTo>
                <a:cubicBezTo>
                  <a:pt x="19374" y="5414"/>
                  <a:pt x="19349" y="5314"/>
                  <a:pt x="19324" y="5214"/>
                </a:cubicBezTo>
                <a:lnTo>
                  <a:pt x="19324" y="5214"/>
                </a:lnTo>
                <a:cubicBezTo>
                  <a:pt x="19174" y="4286"/>
                  <a:pt x="18597" y="3434"/>
                  <a:pt x="17720" y="2682"/>
                </a:cubicBezTo>
                <a:lnTo>
                  <a:pt x="17720" y="2682"/>
                </a:lnTo>
                <a:cubicBezTo>
                  <a:pt x="17620" y="2607"/>
                  <a:pt x="17520" y="2507"/>
                  <a:pt x="17420" y="2432"/>
                </a:cubicBezTo>
                <a:lnTo>
                  <a:pt x="17420" y="2432"/>
                </a:lnTo>
                <a:cubicBezTo>
                  <a:pt x="16016" y="1354"/>
                  <a:pt x="13986" y="552"/>
                  <a:pt x="11630" y="201"/>
                </a:cubicBezTo>
                <a:lnTo>
                  <a:pt x="11630" y="201"/>
                </a:lnTo>
                <a:cubicBezTo>
                  <a:pt x="11505" y="176"/>
                  <a:pt x="11379" y="151"/>
                  <a:pt x="11229" y="126"/>
                </a:cubicBezTo>
                <a:lnTo>
                  <a:pt x="11229" y="126"/>
                </a:lnTo>
                <a:cubicBezTo>
                  <a:pt x="10853" y="76"/>
                  <a:pt x="10452" y="51"/>
                  <a:pt x="10026" y="26"/>
                </a:cubicBezTo>
                <a:lnTo>
                  <a:pt x="10026" y="26"/>
                </a:lnTo>
                <a:cubicBezTo>
                  <a:pt x="9700" y="1"/>
                  <a:pt x="9374" y="1"/>
                  <a:pt x="9049" y="1"/>
                </a:cubicBezTo>
                <a:lnTo>
                  <a:pt x="9049" y="1"/>
                </a:lnTo>
                <a:cubicBezTo>
                  <a:pt x="8121" y="1"/>
                  <a:pt x="7219" y="76"/>
                  <a:pt x="6392" y="201"/>
                </a:cubicBezTo>
              </a:path>
            </a:pathLst>
          </a:custGeom>
          <a:solidFill>
            <a:srgbClr val="ABD1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2378;p30"/>
          <p:cNvSpPr/>
          <p:nvPr/>
        </p:nvSpPr>
        <p:spPr>
          <a:xfrm>
            <a:off x="5430059" y="2981411"/>
            <a:ext cx="118561" cy="318146"/>
          </a:xfrm>
          <a:custGeom>
            <a:avLst/>
            <a:gdLst/>
            <a:ahLst/>
            <a:cxnLst/>
            <a:rect l="l" t="t" r="r" b="b"/>
            <a:pathLst>
              <a:path w="6968" h="18698" extrusionOk="0">
                <a:moveTo>
                  <a:pt x="0" y="101"/>
                </a:moveTo>
                <a:cubicBezTo>
                  <a:pt x="852" y="1605"/>
                  <a:pt x="1604" y="3158"/>
                  <a:pt x="2281" y="4737"/>
                </a:cubicBezTo>
                <a:lnTo>
                  <a:pt x="2281" y="4737"/>
                </a:lnTo>
                <a:cubicBezTo>
                  <a:pt x="2983" y="6341"/>
                  <a:pt x="3609" y="7945"/>
                  <a:pt x="4161" y="9575"/>
                </a:cubicBezTo>
                <a:lnTo>
                  <a:pt x="4161" y="9575"/>
                </a:lnTo>
                <a:cubicBezTo>
                  <a:pt x="4712" y="11204"/>
                  <a:pt x="5138" y="12883"/>
                  <a:pt x="5514" y="14562"/>
                </a:cubicBezTo>
                <a:lnTo>
                  <a:pt x="5514" y="14562"/>
                </a:lnTo>
                <a:cubicBezTo>
                  <a:pt x="5815" y="15915"/>
                  <a:pt x="6015" y="17294"/>
                  <a:pt x="6141" y="18697"/>
                </a:cubicBezTo>
                <a:lnTo>
                  <a:pt x="6141" y="18697"/>
                </a:lnTo>
                <a:lnTo>
                  <a:pt x="6968" y="18697"/>
                </a:lnTo>
                <a:cubicBezTo>
                  <a:pt x="6792" y="17244"/>
                  <a:pt x="6567" y="15815"/>
                  <a:pt x="6216" y="14412"/>
                </a:cubicBezTo>
                <a:lnTo>
                  <a:pt x="6216" y="14412"/>
                </a:lnTo>
                <a:cubicBezTo>
                  <a:pt x="5765" y="12707"/>
                  <a:pt x="5289" y="11028"/>
                  <a:pt x="4662" y="9399"/>
                </a:cubicBezTo>
                <a:lnTo>
                  <a:pt x="4662" y="9399"/>
                </a:lnTo>
                <a:cubicBezTo>
                  <a:pt x="4060" y="7770"/>
                  <a:pt x="3384" y="6166"/>
                  <a:pt x="2632" y="4587"/>
                </a:cubicBezTo>
                <a:lnTo>
                  <a:pt x="2632" y="4587"/>
                </a:lnTo>
                <a:cubicBezTo>
                  <a:pt x="1880" y="3008"/>
                  <a:pt x="1078" y="1479"/>
                  <a:pt x="201" y="1"/>
                </a:cubicBezTo>
                <a:lnTo>
                  <a:pt x="201" y="1"/>
                </a:lnTo>
                <a:close/>
              </a:path>
            </a:pathLst>
          </a:custGeom>
          <a:solidFill>
            <a:srgbClr val="86C3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2379;p30"/>
          <p:cNvSpPr/>
          <p:nvPr/>
        </p:nvSpPr>
        <p:spPr>
          <a:xfrm>
            <a:off x="5392093" y="2913596"/>
            <a:ext cx="15365" cy="17934"/>
          </a:xfrm>
          <a:custGeom>
            <a:avLst/>
            <a:gdLst/>
            <a:ahLst/>
            <a:cxnLst/>
            <a:rect l="l" t="t" r="r" b="b"/>
            <a:pathLst>
              <a:path w="903" h="1054" extrusionOk="0">
                <a:moveTo>
                  <a:pt x="1" y="226"/>
                </a:moveTo>
                <a:cubicBezTo>
                  <a:pt x="226" y="477"/>
                  <a:pt x="452" y="752"/>
                  <a:pt x="627" y="1053"/>
                </a:cubicBezTo>
                <a:lnTo>
                  <a:pt x="627" y="1053"/>
                </a:lnTo>
                <a:lnTo>
                  <a:pt x="903" y="878"/>
                </a:lnTo>
                <a:cubicBezTo>
                  <a:pt x="728" y="577"/>
                  <a:pt x="502" y="276"/>
                  <a:pt x="226" y="1"/>
                </a:cubicBezTo>
                <a:lnTo>
                  <a:pt x="226" y="1"/>
                </a:lnTo>
                <a:close/>
              </a:path>
            </a:pathLst>
          </a:custGeom>
          <a:solidFill>
            <a:srgbClr val="86C3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2380;p30"/>
          <p:cNvSpPr/>
          <p:nvPr/>
        </p:nvSpPr>
        <p:spPr>
          <a:xfrm>
            <a:off x="5398917" y="2926547"/>
            <a:ext cx="54176" cy="85075"/>
          </a:xfrm>
          <a:custGeom>
            <a:avLst/>
            <a:gdLst/>
            <a:ahLst/>
            <a:cxnLst/>
            <a:rect l="l" t="t" r="r" b="b"/>
            <a:pathLst>
              <a:path w="3184" h="5000" extrusionOk="0">
                <a:moveTo>
                  <a:pt x="457" y="1"/>
                </a:moveTo>
                <a:cubicBezTo>
                  <a:pt x="295" y="1"/>
                  <a:pt x="149" y="71"/>
                  <a:pt x="76" y="267"/>
                </a:cubicBezTo>
                <a:cubicBezTo>
                  <a:pt x="51" y="292"/>
                  <a:pt x="51" y="292"/>
                  <a:pt x="51" y="317"/>
                </a:cubicBezTo>
                <a:cubicBezTo>
                  <a:pt x="1" y="493"/>
                  <a:pt x="51" y="668"/>
                  <a:pt x="101" y="844"/>
                </a:cubicBezTo>
                <a:cubicBezTo>
                  <a:pt x="527" y="1996"/>
                  <a:pt x="1028" y="3149"/>
                  <a:pt x="1555" y="4252"/>
                </a:cubicBezTo>
                <a:cubicBezTo>
                  <a:pt x="1655" y="4478"/>
                  <a:pt x="1755" y="4703"/>
                  <a:pt x="1981" y="4854"/>
                </a:cubicBezTo>
                <a:cubicBezTo>
                  <a:pt x="2103" y="4945"/>
                  <a:pt x="2272" y="5000"/>
                  <a:pt x="2448" y="5000"/>
                </a:cubicBezTo>
                <a:cubicBezTo>
                  <a:pt x="2560" y="5000"/>
                  <a:pt x="2675" y="4978"/>
                  <a:pt x="2783" y="4929"/>
                </a:cubicBezTo>
                <a:cubicBezTo>
                  <a:pt x="3008" y="4829"/>
                  <a:pt x="3108" y="4603"/>
                  <a:pt x="3159" y="4428"/>
                </a:cubicBezTo>
                <a:cubicBezTo>
                  <a:pt x="3159" y="4402"/>
                  <a:pt x="3159" y="4402"/>
                  <a:pt x="3159" y="4402"/>
                </a:cubicBezTo>
                <a:cubicBezTo>
                  <a:pt x="3184" y="4202"/>
                  <a:pt x="3134" y="4001"/>
                  <a:pt x="3058" y="3826"/>
                </a:cubicBezTo>
                <a:cubicBezTo>
                  <a:pt x="2733" y="2824"/>
                  <a:pt x="2281" y="1871"/>
                  <a:pt x="1730" y="994"/>
                </a:cubicBezTo>
                <a:cubicBezTo>
                  <a:pt x="1530" y="693"/>
                  <a:pt x="1304" y="367"/>
                  <a:pt x="953" y="167"/>
                </a:cubicBezTo>
                <a:cubicBezTo>
                  <a:pt x="812" y="77"/>
                  <a:pt x="626" y="1"/>
                  <a:pt x="457" y="1"/>
                </a:cubicBezTo>
                <a:close/>
              </a:path>
            </a:pathLst>
          </a:custGeom>
          <a:solidFill>
            <a:srgbClr val="D981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2381;p30"/>
          <p:cNvSpPr/>
          <p:nvPr/>
        </p:nvSpPr>
        <p:spPr>
          <a:xfrm>
            <a:off x="5398917" y="2931090"/>
            <a:ext cx="53750" cy="81468"/>
          </a:xfrm>
          <a:custGeom>
            <a:avLst/>
            <a:gdLst/>
            <a:ahLst/>
            <a:cxnLst/>
            <a:rect l="l" t="t" r="r" b="b"/>
            <a:pathLst>
              <a:path w="3159" h="4788" extrusionOk="0">
                <a:moveTo>
                  <a:pt x="3159" y="4161"/>
                </a:moveTo>
                <a:cubicBezTo>
                  <a:pt x="3108" y="4336"/>
                  <a:pt x="3008" y="4562"/>
                  <a:pt x="2783" y="4662"/>
                </a:cubicBezTo>
                <a:cubicBezTo>
                  <a:pt x="2507" y="4787"/>
                  <a:pt x="2181" y="4737"/>
                  <a:pt x="1981" y="4587"/>
                </a:cubicBezTo>
                <a:cubicBezTo>
                  <a:pt x="1755" y="4436"/>
                  <a:pt x="1655" y="4211"/>
                  <a:pt x="1555" y="3985"/>
                </a:cubicBezTo>
                <a:cubicBezTo>
                  <a:pt x="1028" y="2882"/>
                  <a:pt x="527" y="1729"/>
                  <a:pt x="101" y="577"/>
                </a:cubicBezTo>
                <a:cubicBezTo>
                  <a:pt x="51" y="401"/>
                  <a:pt x="1" y="226"/>
                  <a:pt x="51" y="50"/>
                </a:cubicBezTo>
                <a:cubicBezTo>
                  <a:pt x="51" y="25"/>
                  <a:pt x="51" y="25"/>
                  <a:pt x="76" y="0"/>
                </a:cubicBezTo>
                <a:cubicBezTo>
                  <a:pt x="552" y="1679"/>
                  <a:pt x="1680" y="3183"/>
                  <a:pt x="3159" y="4161"/>
                </a:cubicBezTo>
                <a:close/>
              </a:path>
            </a:pathLst>
          </a:custGeom>
          <a:solidFill>
            <a:srgbClr val="D981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2382;p30"/>
          <p:cNvSpPr/>
          <p:nvPr/>
        </p:nvSpPr>
        <p:spPr>
          <a:xfrm>
            <a:off x="5417262" y="3108090"/>
            <a:ext cx="104064" cy="191487"/>
          </a:xfrm>
          <a:custGeom>
            <a:avLst/>
            <a:gdLst/>
            <a:ahLst/>
            <a:cxnLst/>
            <a:rect l="l" t="t" r="r" b="b"/>
            <a:pathLst>
              <a:path w="6116" h="11254" extrusionOk="0">
                <a:moveTo>
                  <a:pt x="401" y="401"/>
                </a:moveTo>
                <a:cubicBezTo>
                  <a:pt x="401" y="401"/>
                  <a:pt x="401" y="401"/>
                  <a:pt x="401" y="426"/>
                </a:cubicBezTo>
                <a:lnTo>
                  <a:pt x="401" y="426"/>
                </a:lnTo>
                <a:cubicBezTo>
                  <a:pt x="1429" y="1504"/>
                  <a:pt x="4111" y="4912"/>
                  <a:pt x="5038" y="11253"/>
                </a:cubicBezTo>
                <a:lnTo>
                  <a:pt x="5038" y="11253"/>
                </a:lnTo>
                <a:lnTo>
                  <a:pt x="6116" y="11253"/>
                </a:lnTo>
                <a:cubicBezTo>
                  <a:pt x="5740" y="9048"/>
                  <a:pt x="4236" y="2356"/>
                  <a:pt x="0" y="0"/>
                </a:cubicBezTo>
                <a:lnTo>
                  <a:pt x="0" y="0"/>
                </a:lnTo>
                <a:cubicBezTo>
                  <a:pt x="0" y="0"/>
                  <a:pt x="151" y="151"/>
                  <a:pt x="401" y="401"/>
                </a:cubicBezTo>
                <a:close/>
              </a:path>
            </a:pathLst>
          </a:custGeom>
          <a:solidFill>
            <a:srgbClr val="86C3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2383;p30"/>
          <p:cNvSpPr/>
          <p:nvPr/>
        </p:nvSpPr>
        <p:spPr>
          <a:xfrm>
            <a:off x="5424086" y="3115340"/>
            <a:ext cx="88716" cy="184238"/>
          </a:xfrm>
          <a:custGeom>
            <a:avLst/>
            <a:gdLst/>
            <a:ahLst/>
            <a:cxnLst/>
            <a:rect l="l" t="t" r="r" b="b"/>
            <a:pathLst>
              <a:path w="5214" h="10828" extrusionOk="0">
                <a:moveTo>
                  <a:pt x="5213" y="10827"/>
                </a:moveTo>
                <a:cubicBezTo>
                  <a:pt x="4938" y="5113"/>
                  <a:pt x="1680" y="1479"/>
                  <a:pt x="0" y="0"/>
                </a:cubicBezTo>
                <a:cubicBezTo>
                  <a:pt x="1028" y="1078"/>
                  <a:pt x="3710" y="4486"/>
                  <a:pt x="4637" y="10827"/>
                </a:cubicBezTo>
                <a:close/>
              </a:path>
            </a:pathLst>
          </a:custGeom>
          <a:solidFill>
            <a:srgbClr val="86C3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2384;p30"/>
          <p:cNvSpPr/>
          <p:nvPr/>
        </p:nvSpPr>
        <p:spPr>
          <a:xfrm>
            <a:off x="5538394" y="3058603"/>
            <a:ext cx="72076" cy="240966"/>
          </a:xfrm>
          <a:custGeom>
            <a:avLst/>
            <a:gdLst/>
            <a:ahLst/>
            <a:cxnLst/>
            <a:rect l="l" t="t" r="r" b="b"/>
            <a:pathLst>
              <a:path w="4236" h="14162" extrusionOk="0">
                <a:moveTo>
                  <a:pt x="2156" y="14161"/>
                </a:moveTo>
                <a:lnTo>
                  <a:pt x="3735" y="14161"/>
                </a:lnTo>
                <a:cubicBezTo>
                  <a:pt x="3935" y="12106"/>
                  <a:pt x="4236" y="4863"/>
                  <a:pt x="226" y="277"/>
                </a:cubicBezTo>
                <a:lnTo>
                  <a:pt x="226" y="277"/>
                </a:lnTo>
                <a:cubicBezTo>
                  <a:pt x="151" y="201"/>
                  <a:pt x="75" y="101"/>
                  <a:pt x="0" y="1"/>
                </a:cubicBezTo>
                <a:lnTo>
                  <a:pt x="0" y="1"/>
                </a:lnTo>
                <a:cubicBezTo>
                  <a:pt x="75" y="201"/>
                  <a:pt x="3183" y="7419"/>
                  <a:pt x="2156" y="14161"/>
                </a:cubicBezTo>
                <a:close/>
              </a:path>
            </a:pathLst>
          </a:custGeom>
          <a:solidFill>
            <a:srgbClr val="86C3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2385;p30"/>
          <p:cNvSpPr/>
          <p:nvPr/>
        </p:nvSpPr>
        <p:spPr>
          <a:xfrm>
            <a:off x="5538394" y="3058603"/>
            <a:ext cx="74645" cy="240966"/>
          </a:xfrm>
          <a:custGeom>
            <a:avLst/>
            <a:gdLst/>
            <a:ahLst/>
            <a:cxnLst/>
            <a:rect l="l" t="t" r="r" b="b"/>
            <a:pathLst>
              <a:path w="4387" h="14162" extrusionOk="0">
                <a:moveTo>
                  <a:pt x="2156" y="14161"/>
                </a:moveTo>
                <a:lnTo>
                  <a:pt x="3033" y="14161"/>
                </a:lnTo>
                <a:cubicBezTo>
                  <a:pt x="4386" y="9124"/>
                  <a:pt x="1454" y="2658"/>
                  <a:pt x="226" y="277"/>
                </a:cubicBezTo>
                <a:cubicBezTo>
                  <a:pt x="151" y="201"/>
                  <a:pt x="75" y="101"/>
                  <a:pt x="0" y="1"/>
                </a:cubicBezTo>
                <a:cubicBezTo>
                  <a:pt x="75" y="201"/>
                  <a:pt x="3183" y="7419"/>
                  <a:pt x="2156" y="14161"/>
                </a:cubicBezTo>
              </a:path>
            </a:pathLst>
          </a:custGeom>
          <a:solidFill>
            <a:srgbClr val="86C3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2386;p30"/>
          <p:cNvSpPr/>
          <p:nvPr/>
        </p:nvSpPr>
        <p:spPr>
          <a:xfrm>
            <a:off x="5466732" y="3299589"/>
            <a:ext cx="189785" cy="17"/>
          </a:xfrm>
          <a:custGeom>
            <a:avLst/>
            <a:gdLst/>
            <a:ahLst/>
            <a:cxnLst/>
            <a:rect l="l" t="t" r="r" b="b"/>
            <a:pathLst>
              <a:path w="11154" h="1" fill="none" extrusionOk="0">
                <a:moveTo>
                  <a:pt x="1" y="0"/>
                </a:moveTo>
                <a:lnTo>
                  <a:pt x="11154" y="0"/>
                </a:lnTo>
              </a:path>
            </a:pathLst>
          </a:custGeom>
          <a:noFill/>
          <a:ln w="7525" cap="flat" cmpd="sng">
            <a:solidFill>
              <a:schemeClr val="accent5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2387;p30"/>
          <p:cNvSpPr/>
          <p:nvPr/>
        </p:nvSpPr>
        <p:spPr>
          <a:xfrm>
            <a:off x="2648805" y="3507731"/>
            <a:ext cx="146703" cy="394476"/>
          </a:xfrm>
          <a:custGeom>
            <a:avLst/>
            <a:gdLst/>
            <a:ahLst/>
            <a:cxnLst/>
            <a:rect l="l" t="t" r="r" b="b"/>
            <a:pathLst>
              <a:path w="8622" h="23184" extrusionOk="0">
                <a:moveTo>
                  <a:pt x="5364" y="5714"/>
                </a:moveTo>
                <a:cubicBezTo>
                  <a:pt x="4436" y="7669"/>
                  <a:pt x="3609" y="9649"/>
                  <a:pt x="2858" y="11679"/>
                </a:cubicBezTo>
                <a:lnTo>
                  <a:pt x="2858" y="11679"/>
                </a:lnTo>
                <a:cubicBezTo>
                  <a:pt x="2081" y="13684"/>
                  <a:pt x="1479" y="15764"/>
                  <a:pt x="953" y="17870"/>
                </a:cubicBezTo>
                <a:lnTo>
                  <a:pt x="953" y="17870"/>
                </a:lnTo>
                <a:cubicBezTo>
                  <a:pt x="502" y="19624"/>
                  <a:pt x="201" y="21404"/>
                  <a:pt x="0" y="23183"/>
                </a:cubicBezTo>
                <a:lnTo>
                  <a:pt x="0" y="23183"/>
                </a:lnTo>
                <a:lnTo>
                  <a:pt x="1028" y="23183"/>
                </a:lnTo>
                <a:cubicBezTo>
                  <a:pt x="1178" y="21479"/>
                  <a:pt x="1429" y="19749"/>
                  <a:pt x="1780" y="18070"/>
                </a:cubicBezTo>
                <a:lnTo>
                  <a:pt x="1780" y="18070"/>
                </a:lnTo>
                <a:cubicBezTo>
                  <a:pt x="2256" y="15990"/>
                  <a:pt x="2782" y="13910"/>
                  <a:pt x="3484" y="11905"/>
                </a:cubicBezTo>
                <a:lnTo>
                  <a:pt x="3484" y="11905"/>
                </a:lnTo>
                <a:cubicBezTo>
                  <a:pt x="4161" y="9875"/>
                  <a:pt x="4938" y="7870"/>
                  <a:pt x="5790" y="5915"/>
                </a:cubicBezTo>
                <a:lnTo>
                  <a:pt x="5790" y="5915"/>
                </a:lnTo>
                <a:cubicBezTo>
                  <a:pt x="6642" y="3960"/>
                  <a:pt x="7594" y="2005"/>
                  <a:pt x="8622" y="150"/>
                </a:cubicBezTo>
                <a:lnTo>
                  <a:pt x="8622" y="150"/>
                </a:lnTo>
                <a:lnTo>
                  <a:pt x="8396" y="0"/>
                </a:lnTo>
                <a:cubicBezTo>
                  <a:pt x="7269" y="1855"/>
                  <a:pt x="6291" y="3759"/>
                  <a:pt x="5364" y="5714"/>
                </a:cubicBezTo>
                <a:close/>
              </a:path>
            </a:pathLst>
          </a:custGeom>
          <a:solidFill>
            <a:srgbClr val="86C3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2388;p30"/>
          <p:cNvSpPr/>
          <p:nvPr/>
        </p:nvSpPr>
        <p:spPr>
          <a:xfrm>
            <a:off x="2823252" y="3424124"/>
            <a:ext cx="19618" cy="22188"/>
          </a:xfrm>
          <a:custGeom>
            <a:avLst/>
            <a:gdLst/>
            <a:ahLst/>
            <a:cxnLst/>
            <a:rect l="l" t="t" r="r" b="b"/>
            <a:pathLst>
              <a:path w="1153" h="1304" extrusionOk="0">
                <a:moveTo>
                  <a:pt x="0" y="1103"/>
                </a:moveTo>
                <a:lnTo>
                  <a:pt x="376" y="1304"/>
                </a:lnTo>
                <a:cubicBezTo>
                  <a:pt x="602" y="953"/>
                  <a:pt x="852" y="602"/>
                  <a:pt x="1153" y="276"/>
                </a:cubicBezTo>
                <a:lnTo>
                  <a:pt x="1153" y="276"/>
                </a:lnTo>
                <a:lnTo>
                  <a:pt x="852" y="1"/>
                </a:lnTo>
                <a:cubicBezTo>
                  <a:pt x="526" y="327"/>
                  <a:pt x="251" y="702"/>
                  <a:pt x="0" y="1103"/>
                </a:cubicBezTo>
              </a:path>
            </a:pathLst>
          </a:custGeom>
          <a:solidFill>
            <a:srgbClr val="86C3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2389;p30"/>
          <p:cNvSpPr/>
          <p:nvPr/>
        </p:nvSpPr>
        <p:spPr>
          <a:xfrm>
            <a:off x="2767367" y="3440120"/>
            <a:ext cx="66971" cy="105561"/>
          </a:xfrm>
          <a:custGeom>
            <a:avLst/>
            <a:gdLst/>
            <a:ahLst/>
            <a:cxnLst/>
            <a:rect l="l" t="t" r="r" b="b"/>
            <a:pathLst>
              <a:path w="3936" h="6204" extrusionOk="0">
                <a:moveTo>
                  <a:pt x="3362" y="1"/>
                </a:moveTo>
                <a:cubicBezTo>
                  <a:pt x="3159" y="1"/>
                  <a:pt x="2933" y="88"/>
                  <a:pt x="2758" y="189"/>
                </a:cubicBezTo>
                <a:cubicBezTo>
                  <a:pt x="2332" y="464"/>
                  <a:pt x="2056" y="840"/>
                  <a:pt x="1805" y="1241"/>
                </a:cubicBezTo>
                <a:cubicBezTo>
                  <a:pt x="1104" y="2344"/>
                  <a:pt x="527" y="3522"/>
                  <a:pt x="126" y="4750"/>
                </a:cubicBezTo>
                <a:cubicBezTo>
                  <a:pt x="51" y="4976"/>
                  <a:pt x="1" y="5201"/>
                  <a:pt x="26" y="5452"/>
                </a:cubicBezTo>
                <a:cubicBezTo>
                  <a:pt x="26" y="5452"/>
                  <a:pt x="26" y="5477"/>
                  <a:pt x="26" y="5477"/>
                </a:cubicBezTo>
                <a:cubicBezTo>
                  <a:pt x="76" y="5727"/>
                  <a:pt x="226" y="5978"/>
                  <a:pt x="477" y="6103"/>
                </a:cubicBezTo>
                <a:cubicBezTo>
                  <a:pt x="616" y="6173"/>
                  <a:pt x="764" y="6203"/>
                  <a:pt x="906" y="6203"/>
                </a:cubicBezTo>
                <a:cubicBezTo>
                  <a:pt x="1123" y="6203"/>
                  <a:pt x="1328" y="6134"/>
                  <a:pt x="1480" y="6028"/>
                </a:cubicBezTo>
                <a:cubicBezTo>
                  <a:pt x="1755" y="5828"/>
                  <a:pt x="1881" y="5552"/>
                  <a:pt x="2006" y="5276"/>
                </a:cubicBezTo>
                <a:cubicBezTo>
                  <a:pt x="2632" y="3898"/>
                  <a:pt x="3259" y="2494"/>
                  <a:pt x="3785" y="1041"/>
                </a:cubicBezTo>
                <a:cubicBezTo>
                  <a:pt x="3860" y="840"/>
                  <a:pt x="3936" y="615"/>
                  <a:pt x="3886" y="414"/>
                </a:cubicBezTo>
                <a:cubicBezTo>
                  <a:pt x="3860" y="389"/>
                  <a:pt x="3860" y="364"/>
                  <a:pt x="3835" y="339"/>
                </a:cubicBezTo>
                <a:cubicBezTo>
                  <a:pt x="3748" y="88"/>
                  <a:pt x="3566" y="1"/>
                  <a:pt x="3362" y="1"/>
                </a:cubicBezTo>
                <a:close/>
              </a:path>
            </a:pathLst>
          </a:custGeom>
          <a:solidFill>
            <a:srgbClr val="D981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2390;p30"/>
          <p:cNvSpPr/>
          <p:nvPr/>
        </p:nvSpPr>
        <p:spPr>
          <a:xfrm>
            <a:off x="2767792" y="3445872"/>
            <a:ext cx="66546" cy="101086"/>
          </a:xfrm>
          <a:custGeom>
            <a:avLst/>
            <a:gdLst/>
            <a:ahLst/>
            <a:cxnLst/>
            <a:rect l="l" t="t" r="r" b="b"/>
            <a:pathLst>
              <a:path w="3911" h="5941" extrusionOk="0">
                <a:moveTo>
                  <a:pt x="1" y="5139"/>
                </a:moveTo>
                <a:cubicBezTo>
                  <a:pt x="51" y="5389"/>
                  <a:pt x="201" y="5640"/>
                  <a:pt x="452" y="5765"/>
                </a:cubicBezTo>
                <a:cubicBezTo>
                  <a:pt x="803" y="5941"/>
                  <a:pt x="1204" y="5866"/>
                  <a:pt x="1455" y="5690"/>
                </a:cubicBezTo>
                <a:cubicBezTo>
                  <a:pt x="1730" y="5490"/>
                  <a:pt x="1856" y="5214"/>
                  <a:pt x="1981" y="4938"/>
                </a:cubicBezTo>
                <a:cubicBezTo>
                  <a:pt x="2607" y="3560"/>
                  <a:pt x="3234" y="2156"/>
                  <a:pt x="3760" y="703"/>
                </a:cubicBezTo>
                <a:cubicBezTo>
                  <a:pt x="3835" y="502"/>
                  <a:pt x="3911" y="277"/>
                  <a:pt x="3861" y="76"/>
                </a:cubicBezTo>
                <a:cubicBezTo>
                  <a:pt x="3835" y="51"/>
                  <a:pt x="3835" y="26"/>
                  <a:pt x="3810" y="1"/>
                </a:cubicBezTo>
                <a:cubicBezTo>
                  <a:pt x="3209" y="2081"/>
                  <a:pt x="1830" y="3961"/>
                  <a:pt x="1" y="5139"/>
                </a:cubicBezTo>
                <a:close/>
              </a:path>
            </a:pathLst>
          </a:custGeom>
          <a:solidFill>
            <a:srgbClr val="D981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2391;p30"/>
          <p:cNvSpPr/>
          <p:nvPr/>
        </p:nvSpPr>
        <p:spPr>
          <a:xfrm>
            <a:off x="2682500" y="3665535"/>
            <a:ext cx="128804" cy="236696"/>
          </a:xfrm>
          <a:custGeom>
            <a:avLst/>
            <a:gdLst/>
            <a:ahLst/>
            <a:cxnLst/>
            <a:rect l="l" t="t" r="r" b="b"/>
            <a:pathLst>
              <a:path w="7570" h="13911" extrusionOk="0">
                <a:moveTo>
                  <a:pt x="0" y="13910"/>
                </a:moveTo>
                <a:lnTo>
                  <a:pt x="1354" y="13910"/>
                </a:lnTo>
                <a:cubicBezTo>
                  <a:pt x="2482" y="6065"/>
                  <a:pt x="5815" y="1855"/>
                  <a:pt x="7068" y="501"/>
                </a:cubicBezTo>
                <a:lnTo>
                  <a:pt x="7068" y="501"/>
                </a:lnTo>
                <a:cubicBezTo>
                  <a:pt x="7093" y="476"/>
                  <a:pt x="7093" y="476"/>
                  <a:pt x="7093" y="476"/>
                </a:cubicBezTo>
                <a:lnTo>
                  <a:pt x="7093" y="476"/>
                </a:lnTo>
                <a:cubicBezTo>
                  <a:pt x="7394" y="151"/>
                  <a:pt x="7569" y="0"/>
                  <a:pt x="7569" y="0"/>
                </a:cubicBezTo>
                <a:lnTo>
                  <a:pt x="7569" y="0"/>
                </a:lnTo>
                <a:cubicBezTo>
                  <a:pt x="2331" y="2908"/>
                  <a:pt x="477" y="11203"/>
                  <a:pt x="0" y="13910"/>
                </a:cubicBezTo>
                <a:close/>
              </a:path>
            </a:pathLst>
          </a:custGeom>
          <a:solidFill>
            <a:srgbClr val="86C3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2392;p30"/>
          <p:cNvSpPr/>
          <p:nvPr/>
        </p:nvSpPr>
        <p:spPr>
          <a:xfrm>
            <a:off x="2693153" y="3674061"/>
            <a:ext cx="109628" cy="228171"/>
          </a:xfrm>
          <a:custGeom>
            <a:avLst/>
            <a:gdLst/>
            <a:ahLst/>
            <a:cxnLst/>
            <a:rect l="l" t="t" r="r" b="b"/>
            <a:pathLst>
              <a:path w="6443" h="13410" extrusionOk="0">
                <a:moveTo>
                  <a:pt x="1" y="13409"/>
                </a:moveTo>
                <a:cubicBezTo>
                  <a:pt x="327" y="6341"/>
                  <a:pt x="4362" y="1855"/>
                  <a:pt x="6442" y="0"/>
                </a:cubicBezTo>
                <a:cubicBezTo>
                  <a:pt x="5189" y="1354"/>
                  <a:pt x="1856" y="5564"/>
                  <a:pt x="728" y="13409"/>
                </a:cubicBezTo>
                <a:close/>
              </a:path>
            </a:pathLst>
          </a:custGeom>
          <a:solidFill>
            <a:srgbClr val="86C3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2393;p30"/>
          <p:cNvSpPr/>
          <p:nvPr/>
        </p:nvSpPr>
        <p:spPr>
          <a:xfrm>
            <a:off x="2572039" y="3604119"/>
            <a:ext cx="89567" cy="298103"/>
          </a:xfrm>
          <a:custGeom>
            <a:avLst/>
            <a:gdLst/>
            <a:ahLst/>
            <a:cxnLst/>
            <a:rect l="l" t="t" r="r" b="b"/>
            <a:pathLst>
              <a:path w="5264" h="17520" extrusionOk="0">
                <a:moveTo>
                  <a:pt x="4963" y="326"/>
                </a:moveTo>
                <a:cubicBezTo>
                  <a:pt x="0" y="5990"/>
                  <a:pt x="401" y="14988"/>
                  <a:pt x="602" y="17519"/>
                </a:cubicBezTo>
                <a:lnTo>
                  <a:pt x="602" y="17519"/>
                </a:lnTo>
                <a:lnTo>
                  <a:pt x="2582" y="17519"/>
                </a:lnTo>
                <a:cubicBezTo>
                  <a:pt x="1328" y="9173"/>
                  <a:pt x="5163" y="226"/>
                  <a:pt x="5263" y="0"/>
                </a:cubicBezTo>
                <a:lnTo>
                  <a:pt x="5263" y="0"/>
                </a:lnTo>
                <a:cubicBezTo>
                  <a:pt x="5163" y="100"/>
                  <a:pt x="5063" y="226"/>
                  <a:pt x="4963" y="326"/>
                </a:cubicBezTo>
              </a:path>
            </a:pathLst>
          </a:custGeom>
          <a:solidFill>
            <a:srgbClr val="86C3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2394;p30"/>
          <p:cNvSpPr/>
          <p:nvPr/>
        </p:nvSpPr>
        <p:spPr>
          <a:xfrm>
            <a:off x="2568618" y="3604119"/>
            <a:ext cx="92987" cy="298103"/>
          </a:xfrm>
          <a:custGeom>
            <a:avLst/>
            <a:gdLst/>
            <a:ahLst/>
            <a:cxnLst/>
            <a:rect l="l" t="t" r="r" b="b"/>
            <a:pathLst>
              <a:path w="5465" h="17520" extrusionOk="0">
                <a:moveTo>
                  <a:pt x="2783" y="17519"/>
                </a:moveTo>
                <a:lnTo>
                  <a:pt x="1705" y="17519"/>
                </a:lnTo>
                <a:cubicBezTo>
                  <a:pt x="1" y="11304"/>
                  <a:pt x="3660" y="3283"/>
                  <a:pt x="5164" y="326"/>
                </a:cubicBezTo>
                <a:cubicBezTo>
                  <a:pt x="5264" y="226"/>
                  <a:pt x="5364" y="100"/>
                  <a:pt x="5464" y="0"/>
                </a:cubicBezTo>
                <a:cubicBezTo>
                  <a:pt x="5364" y="226"/>
                  <a:pt x="1529" y="9173"/>
                  <a:pt x="2783" y="17519"/>
                </a:cubicBezTo>
                <a:close/>
              </a:path>
            </a:pathLst>
          </a:custGeom>
          <a:solidFill>
            <a:srgbClr val="86C3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2395;p30"/>
          <p:cNvSpPr/>
          <p:nvPr/>
        </p:nvSpPr>
        <p:spPr>
          <a:xfrm>
            <a:off x="2514876" y="3902250"/>
            <a:ext cx="234994" cy="17"/>
          </a:xfrm>
          <a:custGeom>
            <a:avLst/>
            <a:gdLst/>
            <a:ahLst/>
            <a:cxnLst/>
            <a:rect l="l" t="t" r="r" b="b"/>
            <a:pathLst>
              <a:path w="13811" h="1" fill="none" extrusionOk="0">
                <a:moveTo>
                  <a:pt x="13810" y="0"/>
                </a:moveTo>
                <a:lnTo>
                  <a:pt x="1" y="0"/>
                </a:lnTo>
              </a:path>
            </a:pathLst>
          </a:custGeom>
          <a:noFill/>
          <a:ln w="9400" cap="flat" cmpd="sng">
            <a:solidFill>
              <a:schemeClr val="accent5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2396;p30"/>
          <p:cNvSpPr/>
          <p:nvPr/>
        </p:nvSpPr>
        <p:spPr>
          <a:xfrm>
            <a:off x="4933605" y="2447417"/>
            <a:ext cx="162068" cy="428591"/>
          </a:xfrm>
          <a:custGeom>
            <a:avLst/>
            <a:gdLst/>
            <a:ahLst/>
            <a:cxnLst/>
            <a:rect l="l" t="t" r="r" b="b"/>
            <a:pathLst>
              <a:path w="9525" h="25189" extrusionOk="0">
                <a:moveTo>
                  <a:pt x="0" y="151"/>
                </a:moveTo>
                <a:cubicBezTo>
                  <a:pt x="1153" y="2231"/>
                  <a:pt x="2206" y="4387"/>
                  <a:pt x="3158" y="6567"/>
                </a:cubicBezTo>
                <a:lnTo>
                  <a:pt x="3158" y="6567"/>
                </a:lnTo>
                <a:cubicBezTo>
                  <a:pt x="4111" y="8748"/>
                  <a:pt x="4963" y="10978"/>
                  <a:pt x="5740" y="13234"/>
                </a:cubicBezTo>
                <a:lnTo>
                  <a:pt x="5740" y="13234"/>
                </a:lnTo>
                <a:cubicBezTo>
                  <a:pt x="6492" y="15465"/>
                  <a:pt x="7093" y="17770"/>
                  <a:pt x="7619" y="20076"/>
                </a:cubicBezTo>
                <a:lnTo>
                  <a:pt x="7619" y="20076"/>
                </a:lnTo>
                <a:cubicBezTo>
                  <a:pt x="7970" y="21780"/>
                  <a:pt x="8221" y="23460"/>
                  <a:pt x="8396" y="25189"/>
                </a:cubicBezTo>
                <a:lnTo>
                  <a:pt x="8396" y="25189"/>
                </a:lnTo>
                <a:lnTo>
                  <a:pt x="9524" y="25189"/>
                </a:lnTo>
                <a:cubicBezTo>
                  <a:pt x="9299" y="23384"/>
                  <a:pt x="8998" y="21605"/>
                  <a:pt x="8547" y="19876"/>
                </a:cubicBezTo>
                <a:lnTo>
                  <a:pt x="8547" y="19876"/>
                </a:lnTo>
                <a:cubicBezTo>
                  <a:pt x="7970" y="17545"/>
                  <a:pt x="7294" y="15214"/>
                  <a:pt x="6441" y="12983"/>
                </a:cubicBezTo>
                <a:lnTo>
                  <a:pt x="6441" y="12983"/>
                </a:lnTo>
                <a:cubicBezTo>
                  <a:pt x="5614" y="10728"/>
                  <a:pt x="4662" y="8497"/>
                  <a:pt x="3634" y="6342"/>
                </a:cubicBezTo>
                <a:lnTo>
                  <a:pt x="3634" y="6342"/>
                </a:lnTo>
                <a:cubicBezTo>
                  <a:pt x="2607" y="4186"/>
                  <a:pt x="1504" y="2056"/>
                  <a:pt x="276" y="1"/>
                </a:cubicBezTo>
                <a:lnTo>
                  <a:pt x="276" y="1"/>
                </a:lnTo>
                <a:close/>
              </a:path>
            </a:pathLst>
          </a:custGeom>
          <a:solidFill>
            <a:srgbClr val="86C3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2397;p30"/>
          <p:cNvSpPr/>
          <p:nvPr/>
        </p:nvSpPr>
        <p:spPr>
          <a:xfrm>
            <a:off x="4881140" y="2354024"/>
            <a:ext cx="21762" cy="25165"/>
          </a:xfrm>
          <a:custGeom>
            <a:avLst/>
            <a:gdLst/>
            <a:ahLst/>
            <a:cxnLst/>
            <a:rect l="l" t="t" r="r" b="b"/>
            <a:pathLst>
              <a:path w="1279" h="1479" extrusionOk="0">
                <a:moveTo>
                  <a:pt x="1" y="326"/>
                </a:moveTo>
                <a:cubicBezTo>
                  <a:pt x="326" y="677"/>
                  <a:pt x="627" y="1053"/>
                  <a:pt x="853" y="1479"/>
                </a:cubicBezTo>
                <a:lnTo>
                  <a:pt x="853" y="1479"/>
                </a:lnTo>
                <a:lnTo>
                  <a:pt x="1279" y="1228"/>
                </a:lnTo>
                <a:cubicBezTo>
                  <a:pt x="1003" y="777"/>
                  <a:pt x="677" y="376"/>
                  <a:pt x="326" y="0"/>
                </a:cubicBezTo>
                <a:lnTo>
                  <a:pt x="326" y="0"/>
                </a:lnTo>
                <a:close/>
              </a:path>
            </a:pathLst>
          </a:custGeom>
          <a:solidFill>
            <a:srgbClr val="86C3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2398;p30"/>
          <p:cNvSpPr/>
          <p:nvPr/>
        </p:nvSpPr>
        <p:spPr>
          <a:xfrm>
            <a:off x="4890516" y="2371927"/>
            <a:ext cx="74645" cy="117455"/>
          </a:xfrm>
          <a:custGeom>
            <a:avLst/>
            <a:gdLst/>
            <a:ahLst/>
            <a:cxnLst/>
            <a:rect l="l" t="t" r="r" b="b"/>
            <a:pathLst>
              <a:path w="4387" h="6903" extrusionOk="0">
                <a:moveTo>
                  <a:pt x="626" y="0"/>
                </a:moveTo>
                <a:cubicBezTo>
                  <a:pt x="408" y="0"/>
                  <a:pt x="211" y="97"/>
                  <a:pt x="101" y="377"/>
                </a:cubicBezTo>
                <a:cubicBezTo>
                  <a:pt x="101" y="402"/>
                  <a:pt x="76" y="427"/>
                  <a:pt x="76" y="452"/>
                </a:cubicBezTo>
                <a:cubicBezTo>
                  <a:pt x="1" y="703"/>
                  <a:pt x="76" y="928"/>
                  <a:pt x="151" y="1154"/>
                </a:cubicBezTo>
                <a:cubicBezTo>
                  <a:pt x="753" y="2758"/>
                  <a:pt x="1455" y="4337"/>
                  <a:pt x="2156" y="5891"/>
                </a:cubicBezTo>
                <a:cubicBezTo>
                  <a:pt x="2307" y="6191"/>
                  <a:pt x="2457" y="6492"/>
                  <a:pt x="2733" y="6693"/>
                </a:cubicBezTo>
                <a:cubicBezTo>
                  <a:pt x="2903" y="6816"/>
                  <a:pt x="3150" y="6902"/>
                  <a:pt x="3397" y="6902"/>
                </a:cubicBezTo>
                <a:cubicBezTo>
                  <a:pt x="3549" y="6902"/>
                  <a:pt x="3702" y="6869"/>
                  <a:pt x="3836" y="6793"/>
                </a:cubicBezTo>
                <a:cubicBezTo>
                  <a:pt x="4136" y="6642"/>
                  <a:pt x="4312" y="6367"/>
                  <a:pt x="4362" y="6091"/>
                </a:cubicBezTo>
                <a:cubicBezTo>
                  <a:pt x="4362" y="6091"/>
                  <a:pt x="4362" y="6066"/>
                  <a:pt x="4362" y="6066"/>
                </a:cubicBezTo>
                <a:cubicBezTo>
                  <a:pt x="4387" y="5790"/>
                  <a:pt x="4312" y="5540"/>
                  <a:pt x="4237" y="5289"/>
                </a:cubicBezTo>
                <a:cubicBezTo>
                  <a:pt x="3785" y="3911"/>
                  <a:pt x="3184" y="2607"/>
                  <a:pt x="2382" y="1379"/>
                </a:cubicBezTo>
                <a:cubicBezTo>
                  <a:pt x="2106" y="928"/>
                  <a:pt x="1805" y="502"/>
                  <a:pt x="1304" y="226"/>
                </a:cubicBezTo>
                <a:cubicBezTo>
                  <a:pt x="1110" y="110"/>
                  <a:pt x="857" y="0"/>
                  <a:pt x="626" y="0"/>
                </a:cubicBezTo>
                <a:close/>
              </a:path>
            </a:pathLst>
          </a:custGeom>
          <a:solidFill>
            <a:srgbClr val="D981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2399;p30"/>
          <p:cNvSpPr/>
          <p:nvPr/>
        </p:nvSpPr>
        <p:spPr>
          <a:xfrm>
            <a:off x="4890516" y="2377900"/>
            <a:ext cx="74219" cy="113031"/>
          </a:xfrm>
          <a:custGeom>
            <a:avLst/>
            <a:gdLst/>
            <a:ahLst/>
            <a:cxnLst/>
            <a:rect l="l" t="t" r="r" b="b"/>
            <a:pathLst>
              <a:path w="4362" h="6643" extrusionOk="0">
                <a:moveTo>
                  <a:pt x="4362" y="5740"/>
                </a:moveTo>
                <a:cubicBezTo>
                  <a:pt x="4312" y="6016"/>
                  <a:pt x="4136" y="6291"/>
                  <a:pt x="3836" y="6442"/>
                </a:cubicBezTo>
                <a:cubicBezTo>
                  <a:pt x="3485" y="6642"/>
                  <a:pt x="3008" y="6542"/>
                  <a:pt x="2733" y="6342"/>
                </a:cubicBezTo>
                <a:cubicBezTo>
                  <a:pt x="2457" y="6141"/>
                  <a:pt x="2307" y="5840"/>
                  <a:pt x="2156" y="5540"/>
                </a:cubicBezTo>
                <a:cubicBezTo>
                  <a:pt x="1455" y="3986"/>
                  <a:pt x="753" y="2407"/>
                  <a:pt x="151" y="803"/>
                </a:cubicBezTo>
                <a:cubicBezTo>
                  <a:pt x="76" y="577"/>
                  <a:pt x="1" y="352"/>
                  <a:pt x="76" y="101"/>
                </a:cubicBezTo>
                <a:cubicBezTo>
                  <a:pt x="76" y="76"/>
                  <a:pt x="101" y="51"/>
                  <a:pt x="101" y="1"/>
                </a:cubicBezTo>
                <a:cubicBezTo>
                  <a:pt x="778" y="2357"/>
                  <a:pt x="2332" y="4412"/>
                  <a:pt x="4362" y="5740"/>
                </a:cubicBezTo>
                <a:close/>
              </a:path>
            </a:pathLst>
          </a:custGeom>
          <a:solidFill>
            <a:srgbClr val="D981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2400;p30"/>
          <p:cNvSpPr/>
          <p:nvPr/>
        </p:nvSpPr>
        <p:spPr>
          <a:xfrm>
            <a:off x="5048763" y="2424392"/>
            <a:ext cx="55027" cy="451612"/>
          </a:xfrm>
          <a:custGeom>
            <a:avLst/>
            <a:gdLst/>
            <a:ahLst/>
            <a:cxnLst/>
            <a:rect l="l" t="t" r="r" b="b"/>
            <a:pathLst>
              <a:path w="3234" h="26542" extrusionOk="0">
                <a:moveTo>
                  <a:pt x="0" y="76"/>
                </a:moveTo>
                <a:cubicBezTo>
                  <a:pt x="577" y="2381"/>
                  <a:pt x="1028" y="4737"/>
                  <a:pt x="1404" y="7093"/>
                </a:cubicBezTo>
                <a:lnTo>
                  <a:pt x="1404" y="7093"/>
                </a:lnTo>
                <a:cubicBezTo>
                  <a:pt x="1780" y="9449"/>
                  <a:pt x="2030" y="11805"/>
                  <a:pt x="2181" y="14186"/>
                </a:cubicBezTo>
                <a:lnTo>
                  <a:pt x="2181" y="14186"/>
                </a:lnTo>
                <a:cubicBezTo>
                  <a:pt x="2356" y="16567"/>
                  <a:pt x="2356" y="18948"/>
                  <a:pt x="2256" y="21304"/>
                </a:cubicBezTo>
                <a:lnTo>
                  <a:pt x="2256" y="21304"/>
                </a:lnTo>
                <a:cubicBezTo>
                  <a:pt x="2156" y="23058"/>
                  <a:pt x="1955" y="24813"/>
                  <a:pt x="1679" y="26542"/>
                </a:cubicBezTo>
                <a:lnTo>
                  <a:pt x="1679" y="26542"/>
                </a:lnTo>
                <a:lnTo>
                  <a:pt x="2832" y="26542"/>
                </a:lnTo>
                <a:cubicBezTo>
                  <a:pt x="3033" y="24813"/>
                  <a:pt x="3183" y="23083"/>
                  <a:pt x="3208" y="21329"/>
                </a:cubicBezTo>
                <a:lnTo>
                  <a:pt x="3208" y="21329"/>
                </a:lnTo>
                <a:cubicBezTo>
                  <a:pt x="3233" y="18923"/>
                  <a:pt x="3183" y="16517"/>
                  <a:pt x="2933" y="14136"/>
                </a:cubicBezTo>
                <a:lnTo>
                  <a:pt x="2933" y="14136"/>
                </a:lnTo>
                <a:cubicBezTo>
                  <a:pt x="2707" y="11730"/>
                  <a:pt x="2356" y="9349"/>
                  <a:pt x="1930" y="6993"/>
                </a:cubicBezTo>
                <a:lnTo>
                  <a:pt x="1930" y="6993"/>
                </a:lnTo>
                <a:cubicBezTo>
                  <a:pt x="1479" y="4637"/>
                  <a:pt x="953" y="2306"/>
                  <a:pt x="301" y="1"/>
                </a:cubicBezTo>
                <a:lnTo>
                  <a:pt x="301" y="1"/>
                </a:lnTo>
                <a:close/>
              </a:path>
            </a:pathLst>
          </a:custGeom>
          <a:solidFill>
            <a:srgbClr val="86C3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2401;p30"/>
          <p:cNvSpPr/>
          <p:nvPr/>
        </p:nvSpPr>
        <p:spPr>
          <a:xfrm>
            <a:off x="5021041" y="2321180"/>
            <a:ext cx="17066" cy="26458"/>
          </a:xfrm>
          <a:custGeom>
            <a:avLst/>
            <a:gdLst/>
            <a:ahLst/>
            <a:cxnLst/>
            <a:rect l="l" t="t" r="r" b="b"/>
            <a:pathLst>
              <a:path w="1003" h="1555" extrusionOk="0">
                <a:moveTo>
                  <a:pt x="0" y="226"/>
                </a:moveTo>
                <a:cubicBezTo>
                  <a:pt x="226" y="627"/>
                  <a:pt x="426" y="1078"/>
                  <a:pt x="552" y="1554"/>
                </a:cubicBezTo>
                <a:lnTo>
                  <a:pt x="552" y="1554"/>
                </a:lnTo>
                <a:lnTo>
                  <a:pt x="1003" y="1429"/>
                </a:lnTo>
                <a:cubicBezTo>
                  <a:pt x="852" y="928"/>
                  <a:pt x="652" y="451"/>
                  <a:pt x="401" y="0"/>
                </a:cubicBezTo>
                <a:lnTo>
                  <a:pt x="401" y="0"/>
                </a:lnTo>
                <a:close/>
              </a:path>
            </a:pathLst>
          </a:custGeom>
          <a:solidFill>
            <a:srgbClr val="86C3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2402;p30"/>
          <p:cNvSpPr/>
          <p:nvPr/>
        </p:nvSpPr>
        <p:spPr>
          <a:xfrm>
            <a:off x="5024020" y="2341806"/>
            <a:ext cx="49905" cy="126353"/>
          </a:xfrm>
          <a:custGeom>
            <a:avLst/>
            <a:gdLst/>
            <a:ahLst/>
            <a:cxnLst/>
            <a:rect l="l" t="t" r="r" b="b"/>
            <a:pathLst>
              <a:path w="2933" h="7426" extrusionOk="0">
                <a:moveTo>
                  <a:pt x="631" y="1"/>
                </a:moveTo>
                <a:cubicBezTo>
                  <a:pt x="471" y="1"/>
                  <a:pt x="314" y="68"/>
                  <a:pt x="176" y="242"/>
                </a:cubicBezTo>
                <a:cubicBezTo>
                  <a:pt x="151" y="267"/>
                  <a:pt x="151" y="292"/>
                  <a:pt x="126" y="292"/>
                </a:cubicBezTo>
                <a:cubicBezTo>
                  <a:pt x="1" y="518"/>
                  <a:pt x="26" y="768"/>
                  <a:pt x="26" y="1019"/>
                </a:cubicBezTo>
                <a:cubicBezTo>
                  <a:pt x="201" y="2723"/>
                  <a:pt x="452" y="4402"/>
                  <a:pt x="752" y="6082"/>
                </a:cubicBezTo>
                <a:cubicBezTo>
                  <a:pt x="803" y="6407"/>
                  <a:pt x="878" y="6758"/>
                  <a:pt x="1103" y="7034"/>
                </a:cubicBezTo>
                <a:cubicBezTo>
                  <a:pt x="1296" y="7248"/>
                  <a:pt x="1636" y="7426"/>
                  <a:pt x="1981" y="7426"/>
                </a:cubicBezTo>
                <a:cubicBezTo>
                  <a:pt x="2039" y="7426"/>
                  <a:pt x="2098" y="7421"/>
                  <a:pt x="2156" y="7410"/>
                </a:cubicBezTo>
                <a:cubicBezTo>
                  <a:pt x="2482" y="7335"/>
                  <a:pt x="2707" y="7109"/>
                  <a:pt x="2833" y="6859"/>
                </a:cubicBezTo>
                <a:cubicBezTo>
                  <a:pt x="2833" y="6859"/>
                  <a:pt x="2833" y="6833"/>
                  <a:pt x="2833" y="6833"/>
                </a:cubicBezTo>
                <a:cubicBezTo>
                  <a:pt x="2933" y="6583"/>
                  <a:pt x="2933" y="6307"/>
                  <a:pt x="2908" y="6031"/>
                </a:cubicBezTo>
                <a:cubicBezTo>
                  <a:pt x="2833" y="4603"/>
                  <a:pt x="2582" y="3174"/>
                  <a:pt x="2131" y="1796"/>
                </a:cubicBezTo>
                <a:cubicBezTo>
                  <a:pt x="1981" y="1295"/>
                  <a:pt x="1780" y="793"/>
                  <a:pt x="1379" y="392"/>
                </a:cubicBezTo>
                <a:cubicBezTo>
                  <a:pt x="1188" y="202"/>
                  <a:pt x="907" y="1"/>
                  <a:pt x="631" y="1"/>
                </a:cubicBezTo>
                <a:close/>
              </a:path>
            </a:pathLst>
          </a:custGeom>
          <a:solidFill>
            <a:srgbClr val="D981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2403;p30"/>
          <p:cNvSpPr/>
          <p:nvPr/>
        </p:nvSpPr>
        <p:spPr>
          <a:xfrm>
            <a:off x="5024020" y="2345907"/>
            <a:ext cx="48203" cy="123274"/>
          </a:xfrm>
          <a:custGeom>
            <a:avLst/>
            <a:gdLst/>
            <a:ahLst/>
            <a:cxnLst/>
            <a:rect l="l" t="t" r="r" b="b"/>
            <a:pathLst>
              <a:path w="2833" h="7245" extrusionOk="0">
                <a:moveTo>
                  <a:pt x="2833" y="6618"/>
                </a:moveTo>
                <a:cubicBezTo>
                  <a:pt x="2707" y="6868"/>
                  <a:pt x="2482" y="7094"/>
                  <a:pt x="2156" y="7169"/>
                </a:cubicBezTo>
                <a:cubicBezTo>
                  <a:pt x="1755" y="7244"/>
                  <a:pt x="1329" y="7044"/>
                  <a:pt x="1103" y="6793"/>
                </a:cubicBezTo>
                <a:cubicBezTo>
                  <a:pt x="878" y="6517"/>
                  <a:pt x="803" y="6166"/>
                  <a:pt x="752" y="5841"/>
                </a:cubicBezTo>
                <a:cubicBezTo>
                  <a:pt x="452" y="4161"/>
                  <a:pt x="201" y="2482"/>
                  <a:pt x="26" y="778"/>
                </a:cubicBezTo>
                <a:cubicBezTo>
                  <a:pt x="26" y="527"/>
                  <a:pt x="1" y="277"/>
                  <a:pt x="126" y="51"/>
                </a:cubicBezTo>
                <a:cubicBezTo>
                  <a:pt x="151" y="51"/>
                  <a:pt x="151" y="26"/>
                  <a:pt x="176" y="1"/>
                </a:cubicBezTo>
                <a:cubicBezTo>
                  <a:pt x="226" y="2432"/>
                  <a:pt x="1204" y="4813"/>
                  <a:pt x="2833" y="6618"/>
                </a:cubicBezTo>
                <a:close/>
              </a:path>
            </a:pathLst>
          </a:custGeom>
          <a:solidFill>
            <a:srgbClr val="D981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2404;p30"/>
          <p:cNvSpPr/>
          <p:nvPr/>
        </p:nvSpPr>
        <p:spPr>
          <a:xfrm>
            <a:off x="4916111" y="2622715"/>
            <a:ext cx="141599" cy="253319"/>
          </a:xfrm>
          <a:custGeom>
            <a:avLst/>
            <a:gdLst/>
            <a:ahLst/>
            <a:cxnLst/>
            <a:rect l="l" t="t" r="r" b="b"/>
            <a:pathLst>
              <a:path w="8322" h="14888" extrusionOk="0">
                <a:moveTo>
                  <a:pt x="527" y="527"/>
                </a:moveTo>
                <a:cubicBezTo>
                  <a:pt x="552" y="527"/>
                  <a:pt x="552" y="552"/>
                  <a:pt x="552" y="552"/>
                </a:cubicBezTo>
                <a:lnTo>
                  <a:pt x="552" y="552"/>
                </a:lnTo>
                <a:cubicBezTo>
                  <a:pt x="1931" y="2031"/>
                  <a:pt x="5489" y="6542"/>
                  <a:pt x="6818" y="14888"/>
                </a:cubicBezTo>
                <a:lnTo>
                  <a:pt x="6818" y="14888"/>
                </a:lnTo>
                <a:lnTo>
                  <a:pt x="8322" y="14888"/>
                </a:lnTo>
                <a:cubicBezTo>
                  <a:pt x="7645" y="11379"/>
                  <a:pt x="5489" y="3033"/>
                  <a:pt x="1" y="1"/>
                </a:cubicBezTo>
                <a:lnTo>
                  <a:pt x="1" y="1"/>
                </a:lnTo>
                <a:cubicBezTo>
                  <a:pt x="1" y="1"/>
                  <a:pt x="201" y="176"/>
                  <a:pt x="527" y="527"/>
                </a:cubicBezTo>
              </a:path>
            </a:pathLst>
          </a:custGeom>
          <a:solidFill>
            <a:srgbClr val="86C3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2405;p30"/>
          <p:cNvSpPr/>
          <p:nvPr/>
        </p:nvSpPr>
        <p:spPr>
          <a:xfrm>
            <a:off x="4925505" y="2632109"/>
            <a:ext cx="121538" cy="243927"/>
          </a:xfrm>
          <a:custGeom>
            <a:avLst/>
            <a:gdLst/>
            <a:ahLst/>
            <a:cxnLst/>
            <a:rect l="l" t="t" r="r" b="b"/>
            <a:pathLst>
              <a:path w="7143" h="14336" extrusionOk="0">
                <a:moveTo>
                  <a:pt x="7143" y="14336"/>
                </a:moveTo>
                <a:cubicBezTo>
                  <a:pt x="6567" y="6792"/>
                  <a:pt x="2256" y="2005"/>
                  <a:pt x="0" y="0"/>
                </a:cubicBezTo>
                <a:cubicBezTo>
                  <a:pt x="1379" y="1479"/>
                  <a:pt x="4937" y="5990"/>
                  <a:pt x="6266" y="14336"/>
                </a:cubicBezTo>
                <a:close/>
              </a:path>
            </a:pathLst>
          </a:custGeom>
          <a:solidFill>
            <a:srgbClr val="86C3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2406;p30"/>
          <p:cNvSpPr/>
          <p:nvPr/>
        </p:nvSpPr>
        <p:spPr>
          <a:xfrm>
            <a:off x="5082883" y="2554474"/>
            <a:ext cx="93395" cy="321549"/>
          </a:xfrm>
          <a:custGeom>
            <a:avLst/>
            <a:gdLst/>
            <a:ahLst/>
            <a:cxnLst/>
            <a:rect l="l" t="t" r="r" b="b"/>
            <a:pathLst>
              <a:path w="5489" h="18898" extrusionOk="0">
                <a:moveTo>
                  <a:pt x="3058" y="18898"/>
                </a:moveTo>
                <a:lnTo>
                  <a:pt x="5213" y="18898"/>
                </a:lnTo>
                <a:cubicBezTo>
                  <a:pt x="5439" y="15439"/>
                  <a:pt x="5489" y="6266"/>
                  <a:pt x="326" y="377"/>
                </a:cubicBezTo>
                <a:lnTo>
                  <a:pt x="326" y="377"/>
                </a:lnTo>
                <a:cubicBezTo>
                  <a:pt x="226" y="251"/>
                  <a:pt x="100" y="126"/>
                  <a:pt x="0" y="1"/>
                </a:cubicBezTo>
                <a:lnTo>
                  <a:pt x="0" y="1"/>
                </a:lnTo>
                <a:cubicBezTo>
                  <a:pt x="100" y="251"/>
                  <a:pt x="4186" y="9775"/>
                  <a:pt x="3058" y="18898"/>
                </a:cubicBezTo>
                <a:close/>
              </a:path>
            </a:pathLst>
          </a:custGeom>
          <a:solidFill>
            <a:srgbClr val="86C3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2407;p30"/>
          <p:cNvSpPr/>
          <p:nvPr/>
        </p:nvSpPr>
        <p:spPr>
          <a:xfrm>
            <a:off x="5082883" y="2554474"/>
            <a:ext cx="99368" cy="321549"/>
          </a:xfrm>
          <a:custGeom>
            <a:avLst/>
            <a:gdLst/>
            <a:ahLst/>
            <a:cxnLst/>
            <a:rect l="l" t="t" r="r" b="b"/>
            <a:pathLst>
              <a:path w="5840" h="18898" extrusionOk="0">
                <a:moveTo>
                  <a:pt x="3058" y="18898"/>
                </a:moveTo>
                <a:lnTo>
                  <a:pt x="4336" y="18898"/>
                </a:lnTo>
                <a:cubicBezTo>
                  <a:pt x="5840" y="12056"/>
                  <a:pt x="1980" y="3535"/>
                  <a:pt x="326" y="377"/>
                </a:cubicBezTo>
                <a:cubicBezTo>
                  <a:pt x="226" y="251"/>
                  <a:pt x="100" y="126"/>
                  <a:pt x="0" y="1"/>
                </a:cubicBezTo>
                <a:cubicBezTo>
                  <a:pt x="100" y="251"/>
                  <a:pt x="4186" y="9775"/>
                  <a:pt x="3058" y="18898"/>
                </a:cubicBezTo>
                <a:close/>
              </a:path>
            </a:pathLst>
          </a:custGeom>
          <a:solidFill>
            <a:srgbClr val="86C3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2408;p30"/>
          <p:cNvSpPr/>
          <p:nvPr/>
        </p:nvSpPr>
        <p:spPr>
          <a:xfrm>
            <a:off x="4970278" y="2876073"/>
            <a:ext cx="252043" cy="0"/>
          </a:xfrm>
          <a:custGeom>
            <a:avLst/>
            <a:gdLst/>
            <a:ahLst/>
            <a:cxnLst/>
            <a:rect l="l" t="t" r="r" b="b"/>
            <a:pathLst>
              <a:path w="14813" fill="none" extrusionOk="0">
                <a:moveTo>
                  <a:pt x="1" y="0"/>
                </a:moveTo>
                <a:lnTo>
                  <a:pt x="14813" y="0"/>
                </a:lnTo>
              </a:path>
            </a:pathLst>
          </a:custGeom>
          <a:noFill/>
          <a:ln w="10650" cap="flat" cmpd="sng">
            <a:solidFill>
              <a:schemeClr val="accent5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2409;p30"/>
          <p:cNvSpPr/>
          <p:nvPr/>
        </p:nvSpPr>
        <p:spPr>
          <a:xfrm>
            <a:off x="5057714" y="2891848"/>
            <a:ext cx="184238" cy="17"/>
          </a:xfrm>
          <a:custGeom>
            <a:avLst/>
            <a:gdLst/>
            <a:ahLst/>
            <a:cxnLst/>
            <a:rect l="l" t="t" r="r" b="b"/>
            <a:pathLst>
              <a:path w="10828" h="1" fill="none" extrusionOk="0">
                <a:moveTo>
                  <a:pt x="1" y="0"/>
                </a:moveTo>
                <a:lnTo>
                  <a:pt x="10828" y="0"/>
                </a:lnTo>
              </a:path>
            </a:pathLst>
          </a:custGeom>
          <a:noFill/>
          <a:ln w="10650" cap="flat" cmpd="sng">
            <a:solidFill>
              <a:schemeClr val="accent5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2410;p30"/>
          <p:cNvSpPr/>
          <p:nvPr/>
        </p:nvSpPr>
        <p:spPr>
          <a:xfrm>
            <a:off x="5736291" y="3831440"/>
            <a:ext cx="472932" cy="17"/>
          </a:xfrm>
          <a:custGeom>
            <a:avLst/>
            <a:gdLst/>
            <a:ahLst/>
            <a:cxnLst/>
            <a:rect l="l" t="t" r="r" b="b"/>
            <a:pathLst>
              <a:path w="27795" h="1" fill="none" extrusionOk="0">
                <a:moveTo>
                  <a:pt x="0" y="1"/>
                </a:moveTo>
                <a:lnTo>
                  <a:pt x="27795" y="1"/>
                </a:lnTo>
              </a:path>
            </a:pathLst>
          </a:custGeom>
          <a:noFill/>
          <a:ln w="7525" cap="flat" cmpd="sng">
            <a:solidFill>
              <a:schemeClr val="accent5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2411;p30"/>
          <p:cNvSpPr/>
          <p:nvPr/>
        </p:nvSpPr>
        <p:spPr>
          <a:xfrm>
            <a:off x="5656104" y="3829313"/>
            <a:ext cx="266115" cy="62700"/>
          </a:xfrm>
          <a:custGeom>
            <a:avLst/>
            <a:gdLst/>
            <a:ahLst/>
            <a:cxnLst/>
            <a:rect l="l" t="t" r="r" b="b"/>
            <a:pathLst>
              <a:path w="15640" h="3685" fill="none" extrusionOk="0">
                <a:moveTo>
                  <a:pt x="15640" y="3685"/>
                </a:moveTo>
                <a:cubicBezTo>
                  <a:pt x="6767" y="3384"/>
                  <a:pt x="1" y="1955"/>
                  <a:pt x="1" y="201"/>
                </a:cubicBezTo>
                <a:cubicBezTo>
                  <a:pt x="1" y="126"/>
                  <a:pt x="1" y="76"/>
                  <a:pt x="26" y="0"/>
                </a:cubicBezTo>
              </a:path>
            </a:pathLst>
          </a:custGeom>
          <a:noFill/>
          <a:ln w="7525" cap="flat" cmpd="sng">
            <a:solidFill>
              <a:schemeClr val="accent5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2412;p30"/>
          <p:cNvSpPr/>
          <p:nvPr/>
        </p:nvSpPr>
        <p:spPr>
          <a:xfrm>
            <a:off x="5710271" y="3773018"/>
            <a:ext cx="588072" cy="118986"/>
          </a:xfrm>
          <a:custGeom>
            <a:avLst/>
            <a:gdLst/>
            <a:ahLst/>
            <a:cxnLst/>
            <a:rect l="l" t="t" r="r" b="b"/>
            <a:pathLst>
              <a:path w="34562" h="6993" fill="none" extrusionOk="0">
                <a:moveTo>
                  <a:pt x="0" y="1554"/>
                </a:moveTo>
                <a:cubicBezTo>
                  <a:pt x="3384" y="627"/>
                  <a:pt x="9148" y="0"/>
                  <a:pt x="15690" y="0"/>
                </a:cubicBezTo>
                <a:cubicBezTo>
                  <a:pt x="26116" y="0"/>
                  <a:pt x="34562" y="1579"/>
                  <a:pt x="34562" y="3509"/>
                </a:cubicBezTo>
                <a:cubicBezTo>
                  <a:pt x="34562" y="5263"/>
                  <a:pt x="27795" y="6692"/>
                  <a:pt x="18898" y="6993"/>
                </a:cubicBezTo>
              </a:path>
            </a:pathLst>
          </a:custGeom>
          <a:noFill/>
          <a:ln w="7525" cap="flat" cmpd="sng">
            <a:solidFill>
              <a:schemeClr val="accent5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2413;p30"/>
          <p:cNvSpPr/>
          <p:nvPr/>
        </p:nvSpPr>
        <p:spPr>
          <a:xfrm>
            <a:off x="5724770" y="3905653"/>
            <a:ext cx="495119" cy="20061"/>
          </a:xfrm>
          <a:custGeom>
            <a:avLst/>
            <a:gdLst/>
            <a:ahLst/>
            <a:cxnLst/>
            <a:rect l="l" t="t" r="r" b="b"/>
            <a:pathLst>
              <a:path w="29099" h="1179" fill="none" extrusionOk="0">
                <a:moveTo>
                  <a:pt x="29098" y="101"/>
                </a:moveTo>
                <a:cubicBezTo>
                  <a:pt x="25088" y="778"/>
                  <a:pt x="20151" y="1179"/>
                  <a:pt x="14838" y="1179"/>
                </a:cubicBezTo>
                <a:cubicBezTo>
                  <a:pt x="9249" y="1179"/>
                  <a:pt x="4111" y="752"/>
                  <a:pt x="1" y="1"/>
                </a:cubicBezTo>
              </a:path>
            </a:pathLst>
          </a:custGeom>
          <a:noFill/>
          <a:ln w="7525" cap="flat" cmpd="sng">
            <a:solidFill>
              <a:schemeClr val="accent5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2414;p30"/>
          <p:cNvSpPr/>
          <p:nvPr/>
        </p:nvSpPr>
        <p:spPr>
          <a:xfrm>
            <a:off x="5563971" y="3733776"/>
            <a:ext cx="826470" cy="147996"/>
          </a:xfrm>
          <a:custGeom>
            <a:avLst/>
            <a:gdLst/>
            <a:ahLst/>
            <a:cxnLst/>
            <a:rect l="l" t="t" r="r" b="b"/>
            <a:pathLst>
              <a:path w="48573" h="8698" fill="none" extrusionOk="0">
                <a:moveTo>
                  <a:pt x="1455" y="7569"/>
                </a:moveTo>
                <a:cubicBezTo>
                  <a:pt x="527" y="6968"/>
                  <a:pt x="1" y="6316"/>
                  <a:pt x="1" y="5639"/>
                </a:cubicBezTo>
                <a:cubicBezTo>
                  <a:pt x="1" y="2532"/>
                  <a:pt x="10878" y="0"/>
                  <a:pt x="24287" y="0"/>
                </a:cubicBezTo>
                <a:cubicBezTo>
                  <a:pt x="37695" y="0"/>
                  <a:pt x="48573" y="2532"/>
                  <a:pt x="48573" y="5639"/>
                </a:cubicBezTo>
                <a:cubicBezTo>
                  <a:pt x="48573" y="6767"/>
                  <a:pt x="47144" y="7820"/>
                  <a:pt x="44688" y="8697"/>
                </a:cubicBezTo>
              </a:path>
            </a:pathLst>
          </a:custGeom>
          <a:noFill/>
          <a:ln w="7525" cap="flat" cmpd="sng">
            <a:solidFill>
              <a:schemeClr val="accent5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2415;p30"/>
          <p:cNvSpPr/>
          <p:nvPr/>
        </p:nvSpPr>
        <p:spPr>
          <a:xfrm>
            <a:off x="5735440" y="3423698"/>
            <a:ext cx="491699" cy="407696"/>
          </a:xfrm>
          <a:custGeom>
            <a:avLst/>
            <a:gdLst/>
            <a:ahLst/>
            <a:cxnLst/>
            <a:rect l="l" t="t" r="r" b="b"/>
            <a:pathLst>
              <a:path w="28898" h="23961" extrusionOk="0">
                <a:moveTo>
                  <a:pt x="5740" y="978"/>
                </a:moveTo>
                <a:cubicBezTo>
                  <a:pt x="5740" y="978"/>
                  <a:pt x="5213" y="878"/>
                  <a:pt x="4211" y="702"/>
                </a:cubicBezTo>
                <a:lnTo>
                  <a:pt x="4211" y="702"/>
                </a:lnTo>
                <a:lnTo>
                  <a:pt x="5339" y="1580"/>
                </a:lnTo>
                <a:cubicBezTo>
                  <a:pt x="777" y="2156"/>
                  <a:pt x="351" y="6517"/>
                  <a:pt x="351" y="6517"/>
                </a:cubicBezTo>
                <a:lnTo>
                  <a:pt x="351" y="6517"/>
                </a:lnTo>
                <a:lnTo>
                  <a:pt x="451" y="7118"/>
                </a:lnTo>
                <a:cubicBezTo>
                  <a:pt x="827" y="7870"/>
                  <a:pt x="0" y="7920"/>
                  <a:pt x="702" y="8372"/>
                </a:cubicBezTo>
                <a:lnTo>
                  <a:pt x="702" y="8372"/>
                </a:lnTo>
                <a:cubicBezTo>
                  <a:pt x="677" y="8547"/>
                  <a:pt x="802" y="8748"/>
                  <a:pt x="978" y="8948"/>
                </a:cubicBezTo>
                <a:lnTo>
                  <a:pt x="978" y="8948"/>
                </a:lnTo>
                <a:cubicBezTo>
                  <a:pt x="1529" y="9524"/>
                  <a:pt x="2682" y="10176"/>
                  <a:pt x="3083" y="10452"/>
                </a:cubicBezTo>
                <a:lnTo>
                  <a:pt x="3083" y="10452"/>
                </a:lnTo>
                <a:cubicBezTo>
                  <a:pt x="3634" y="10828"/>
                  <a:pt x="4261" y="11078"/>
                  <a:pt x="4712" y="11555"/>
                </a:cubicBezTo>
                <a:lnTo>
                  <a:pt x="4712" y="11555"/>
                </a:lnTo>
                <a:cubicBezTo>
                  <a:pt x="5263" y="12131"/>
                  <a:pt x="5464" y="12983"/>
                  <a:pt x="5389" y="13760"/>
                </a:cubicBezTo>
                <a:lnTo>
                  <a:pt x="5389" y="13760"/>
                </a:lnTo>
                <a:cubicBezTo>
                  <a:pt x="5313" y="14562"/>
                  <a:pt x="4988" y="15314"/>
                  <a:pt x="4587" y="16016"/>
                </a:cubicBezTo>
                <a:lnTo>
                  <a:pt x="4587" y="16016"/>
                </a:lnTo>
                <a:cubicBezTo>
                  <a:pt x="4211" y="16718"/>
                  <a:pt x="3760" y="17369"/>
                  <a:pt x="3384" y="18096"/>
                </a:cubicBezTo>
                <a:lnTo>
                  <a:pt x="3384" y="18096"/>
                </a:lnTo>
                <a:cubicBezTo>
                  <a:pt x="2456" y="19875"/>
                  <a:pt x="2156" y="21956"/>
                  <a:pt x="2481" y="23961"/>
                </a:cubicBezTo>
                <a:lnTo>
                  <a:pt x="2481" y="23961"/>
                </a:lnTo>
                <a:lnTo>
                  <a:pt x="24938" y="23961"/>
                </a:lnTo>
                <a:cubicBezTo>
                  <a:pt x="28897" y="17870"/>
                  <a:pt x="25138" y="14738"/>
                  <a:pt x="23810" y="13860"/>
                </a:cubicBezTo>
                <a:lnTo>
                  <a:pt x="23810" y="13860"/>
                </a:lnTo>
                <a:cubicBezTo>
                  <a:pt x="23609" y="13735"/>
                  <a:pt x="23359" y="13860"/>
                  <a:pt x="23334" y="14086"/>
                </a:cubicBezTo>
                <a:lnTo>
                  <a:pt x="23334" y="14086"/>
                </a:lnTo>
                <a:cubicBezTo>
                  <a:pt x="23258" y="14487"/>
                  <a:pt x="23183" y="14788"/>
                  <a:pt x="23058" y="15063"/>
                </a:cubicBezTo>
                <a:lnTo>
                  <a:pt x="23058" y="15063"/>
                </a:lnTo>
                <a:cubicBezTo>
                  <a:pt x="22732" y="15916"/>
                  <a:pt x="21805" y="16392"/>
                  <a:pt x="20902" y="16191"/>
                </a:cubicBezTo>
                <a:lnTo>
                  <a:pt x="20902" y="16191"/>
                </a:lnTo>
                <a:cubicBezTo>
                  <a:pt x="19073" y="15815"/>
                  <a:pt x="16416" y="15590"/>
                  <a:pt x="14110" y="15765"/>
                </a:cubicBezTo>
                <a:lnTo>
                  <a:pt x="14110" y="15765"/>
                </a:lnTo>
                <a:cubicBezTo>
                  <a:pt x="11354" y="15991"/>
                  <a:pt x="10201" y="13560"/>
                  <a:pt x="10727" y="11204"/>
                </a:cubicBezTo>
                <a:lnTo>
                  <a:pt x="10727" y="11204"/>
                </a:lnTo>
                <a:cubicBezTo>
                  <a:pt x="11203" y="8998"/>
                  <a:pt x="12256" y="2482"/>
                  <a:pt x="7519" y="1605"/>
                </a:cubicBezTo>
                <a:lnTo>
                  <a:pt x="7519" y="1605"/>
                </a:lnTo>
                <a:cubicBezTo>
                  <a:pt x="7043" y="1154"/>
                  <a:pt x="6065" y="276"/>
                  <a:pt x="5439" y="1"/>
                </a:cubicBezTo>
                <a:lnTo>
                  <a:pt x="5439" y="1"/>
                </a:lnTo>
                <a:close/>
              </a:path>
            </a:pathLst>
          </a:custGeom>
          <a:solidFill>
            <a:srgbClr val="FFD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2416;p30"/>
          <p:cNvSpPr/>
          <p:nvPr/>
        </p:nvSpPr>
        <p:spPr>
          <a:xfrm>
            <a:off x="5752066" y="3566578"/>
            <a:ext cx="102362" cy="264838"/>
          </a:xfrm>
          <a:custGeom>
            <a:avLst/>
            <a:gdLst/>
            <a:ahLst/>
            <a:cxnLst/>
            <a:rect l="l" t="t" r="r" b="b"/>
            <a:pathLst>
              <a:path w="6016" h="15565" extrusionOk="0">
                <a:moveTo>
                  <a:pt x="5464" y="7394"/>
                </a:moveTo>
                <a:cubicBezTo>
                  <a:pt x="5088" y="8372"/>
                  <a:pt x="4537" y="9274"/>
                  <a:pt x="4061" y="10201"/>
                </a:cubicBezTo>
                <a:cubicBezTo>
                  <a:pt x="3585" y="11129"/>
                  <a:pt x="3209" y="12156"/>
                  <a:pt x="3184" y="13184"/>
                </a:cubicBezTo>
                <a:cubicBezTo>
                  <a:pt x="3159" y="14036"/>
                  <a:pt x="3409" y="14913"/>
                  <a:pt x="3961" y="15565"/>
                </a:cubicBezTo>
                <a:lnTo>
                  <a:pt x="1504" y="15565"/>
                </a:lnTo>
                <a:cubicBezTo>
                  <a:pt x="1179" y="13560"/>
                  <a:pt x="1479" y="11479"/>
                  <a:pt x="2407" y="9700"/>
                </a:cubicBezTo>
                <a:cubicBezTo>
                  <a:pt x="2783" y="8973"/>
                  <a:pt x="3234" y="8322"/>
                  <a:pt x="3610" y="7620"/>
                </a:cubicBezTo>
                <a:cubicBezTo>
                  <a:pt x="4011" y="6918"/>
                  <a:pt x="4336" y="6166"/>
                  <a:pt x="4412" y="5364"/>
                </a:cubicBezTo>
                <a:cubicBezTo>
                  <a:pt x="4487" y="4587"/>
                  <a:pt x="4286" y="3735"/>
                  <a:pt x="3735" y="3159"/>
                </a:cubicBezTo>
                <a:cubicBezTo>
                  <a:pt x="3284" y="2682"/>
                  <a:pt x="2657" y="2432"/>
                  <a:pt x="2106" y="2056"/>
                </a:cubicBezTo>
                <a:cubicBezTo>
                  <a:pt x="1705" y="1780"/>
                  <a:pt x="552" y="1128"/>
                  <a:pt x="1" y="552"/>
                </a:cubicBezTo>
                <a:cubicBezTo>
                  <a:pt x="301" y="201"/>
                  <a:pt x="753" y="1"/>
                  <a:pt x="1204" y="51"/>
                </a:cubicBezTo>
                <a:cubicBezTo>
                  <a:pt x="2557" y="251"/>
                  <a:pt x="3685" y="1204"/>
                  <a:pt x="4562" y="2256"/>
                </a:cubicBezTo>
                <a:cubicBezTo>
                  <a:pt x="5088" y="2883"/>
                  <a:pt x="5539" y="3535"/>
                  <a:pt x="5740" y="4311"/>
                </a:cubicBezTo>
                <a:cubicBezTo>
                  <a:pt x="6016" y="5314"/>
                  <a:pt x="5840" y="6417"/>
                  <a:pt x="5464" y="7394"/>
                </a:cubicBezTo>
              </a:path>
            </a:pathLst>
          </a:custGeom>
          <a:solidFill>
            <a:srgbClr val="FFD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2417;p30"/>
          <p:cNvSpPr/>
          <p:nvPr/>
        </p:nvSpPr>
        <p:spPr>
          <a:xfrm>
            <a:off x="5929067" y="3698805"/>
            <a:ext cx="174863" cy="98942"/>
          </a:xfrm>
          <a:custGeom>
            <a:avLst/>
            <a:gdLst/>
            <a:ahLst/>
            <a:cxnLst/>
            <a:rect l="l" t="t" r="r" b="b"/>
            <a:pathLst>
              <a:path w="10277" h="5815" extrusionOk="0">
                <a:moveTo>
                  <a:pt x="10151" y="677"/>
                </a:moveTo>
                <a:cubicBezTo>
                  <a:pt x="10276" y="1053"/>
                  <a:pt x="10276" y="1504"/>
                  <a:pt x="10126" y="1880"/>
                </a:cubicBezTo>
                <a:cubicBezTo>
                  <a:pt x="9976" y="2231"/>
                  <a:pt x="9600" y="2582"/>
                  <a:pt x="9249" y="2757"/>
                </a:cubicBezTo>
                <a:cubicBezTo>
                  <a:pt x="9249" y="3308"/>
                  <a:pt x="9023" y="3835"/>
                  <a:pt x="8622" y="4211"/>
                </a:cubicBezTo>
                <a:cubicBezTo>
                  <a:pt x="8221" y="4587"/>
                  <a:pt x="7620" y="4737"/>
                  <a:pt x="7093" y="4687"/>
                </a:cubicBezTo>
                <a:cubicBezTo>
                  <a:pt x="7118" y="5138"/>
                  <a:pt x="6717" y="5539"/>
                  <a:pt x="6266" y="5689"/>
                </a:cubicBezTo>
                <a:cubicBezTo>
                  <a:pt x="5815" y="5815"/>
                  <a:pt x="5339" y="5714"/>
                  <a:pt x="4888" y="5589"/>
                </a:cubicBezTo>
                <a:cubicBezTo>
                  <a:pt x="2833" y="5038"/>
                  <a:pt x="1053" y="3609"/>
                  <a:pt x="1" y="1755"/>
                </a:cubicBezTo>
                <a:cubicBezTo>
                  <a:pt x="176" y="1153"/>
                  <a:pt x="627" y="627"/>
                  <a:pt x="1229" y="376"/>
                </a:cubicBezTo>
                <a:cubicBezTo>
                  <a:pt x="1805" y="125"/>
                  <a:pt x="2457" y="50"/>
                  <a:pt x="3108" y="25"/>
                </a:cubicBezTo>
                <a:cubicBezTo>
                  <a:pt x="4036" y="0"/>
                  <a:pt x="4938" y="75"/>
                  <a:pt x="5865" y="151"/>
                </a:cubicBezTo>
                <a:cubicBezTo>
                  <a:pt x="7344" y="276"/>
                  <a:pt x="8697" y="301"/>
                  <a:pt x="10151" y="677"/>
                </a:cubicBezTo>
              </a:path>
            </a:pathLst>
          </a:custGeom>
          <a:solidFill>
            <a:srgbClr val="FFDB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2418;p30"/>
          <p:cNvSpPr/>
          <p:nvPr/>
        </p:nvSpPr>
        <p:spPr>
          <a:xfrm>
            <a:off x="5807084" y="3511986"/>
            <a:ext cx="20061" cy="19635"/>
          </a:xfrm>
          <a:custGeom>
            <a:avLst/>
            <a:gdLst/>
            <a:ahLst/>
            <a:cxnLst/>
            <a:rect l="l" t="t" r="r" b="b"/>
            <a:pathLst>
              <a:path w="1179" h="1154" extrusionOk="0">
                <a:moveTo>
                  <a:pt x="577" y="1"/>
                </a:moveTo>
                <a:cubicBezTo>
                  <a:pt x="276" y="1"/>
                  <a:pt x="1" y="251"/>
                  <a:pt x="1" y="577"/>
                </a:cubicBezTo>
                <a:cubicBezTo>
                  <a:pt x="1" y="903"/>
                  <a:pt x="276" y="1154"/>
                  <a:pt x="577" y="1154"/>
                </a:cubicBezTo>
                <a:cubicBezTo>
                  <a:pt x="903" y="1154"/>
                  <a:pt x="1179" y="903"/>
                  <a:pt x="1179" y="577"/>
                </a:cubicBezTo>
                <a:cubicBezTo>
                  <a:pt x="1179" y="251"/>
                  <a:pt x="903" y="1"/>
                  <a:pt x="577" y="1"/>
                </a:cubicBezTo>
                <a:close/>
              </a:path>
            </a:pathLst>
          </a:custGeom>
          <a:solidFill>
            <a:srgbClr val="2F140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2419;p30"/>
          <p:cNvSpPr/>
          <p:nvPr/>
        </p:nvSpPr>
        <p:spPr>
          <a:xfrm>
            <a:off x="5678278" y="3534585"/>
            <a:ext cx="128804" cy="71242"/>
          </a:xfrm>
          <a:custGeom>
            <a:avLst/>
            <a:gdLst/>
            <a:ahLst/>
            <a:cxnLst/>
            <a:rect l="l" t="t" r="r" b="b"/>
            <a:pathLst>
              <a:path w="7570" h="4187" extrusionOk="0">
                <a:moveTo>
                  <a:pt x="3710" y="1"/>
                </a:moveTo>
                <a:cubicBezTo>
                  <a:pt x="2758" y="1404"/>
                  <a:pt x="1404" y="2106"/>
                  <a:pt x="652" y="2407"/>
                </a:cubicBezTo>
                <a:cubicBezTo>
                  <a:pt x="502" y="2457"/>
                  <a:pt x="377" y="2557"/>
                  <a:pt x="276" y="2658"/>
                </a:cubicBezTo>
                <a:cubicBezTo>
                  <a:pt x="51" y="2933"/>
                  <a:pt x="1" y="3309"/>
                  <a:pt x="126" y="3610"/>
                </a:cubicBezTo>
                <a:cubicBezTo>
                  <a:pt x="176" y="3760"/>
                  <a:pt x="276" y="3911"/>
                  <a:pt x="427" y="4011"/>
                </a:cubicBezTo>
                <a:lnTo>
                  <a:pt x="452" y="4011"/>
                </a:lnTo>
                <a:cubicBezTo>
                  <a:pt x="602" y="4136"/>
                  <a:pt x="803" y="4186"/>
                  <a:pt x="1003" y="4186"/>
                </a:cubicBezTo>
                <a:cubicBezTo>
                  <a:pt x="5615" y="4061"/>
                  <a:pt x="7570" y="1204"/>
                  <a:pt x="7570" y="1204"/>
                </a:cubicBezTo>
                <a:lnTo>
                  <a:pt x="7570" y="1204"/>
                </a:lnTo>
                <a:cubicBezTo>
                  <a:pt x="7252" y="1271"/>
                  <a:pt x="6946" y="1304"/>
                  <a:pt x="6651" y="1304"/>
                </a:cubicBezTo>
                <a:cubicBezTo>
                  <a:pt x="6503" y="1304"/>
                  <a:pt x="6358" y="1296"/>
                  <a:pt x="6216" y="1279"/>
                </a:cubicBezTo>
                <a:cubicBezTo>
                  <a:pt x="4963" y="1129"/>
                  <a:pt x="4136" y="427"/>
                  <a:pt x="3835" y="126"/>
                </a:cubicBezTo>
                <a:cubicBezTo>
                  <a:pt x="3760" y="51"/>
                  <a:pt x="3710" y="1"/>
                  <a:pt x="3710" y="1"/>
                </a:cubicBezTo>
                <a:close/>
              </a:path>
            </a:pathLst>
          </a:custGeom>
          <a:solidFill>
            <a:srgbClr val="FF86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2420;p30"/>
          <p:cNvSpPr/>
          <p:nvPr/>
        </p:nvSpPr>
        <p:spPr>
          <a:xfrm>
            <a:off x="5680422" y="3555057"/>
            <a:ext cx="126660" cy="50773"/>
          </a:xfrm>
          <a:custGeom>
            <a:avLst/>
            <a:gdLst/>
            <a:ahLst/>
            <a:cxnLst/>
            <a:rect l="l" t="t" r="r" b="b"/>
            <a:pathLst>
              <a:path w="7444" h="2984" extrusionOk="0">
                <a:moveTo>
                  <a:pt x="7444" y="1"/>
                </a:moveTo>
                <a:cubicBezTo>
                  <a:pt x="7444" y="1"/>
                  <a:pt x="5489" y="2858"/>
                  <a:pt x="877" y="2983"/>
                </a:cubicBezTo>
                <a:cubicBezTo>
                  <a:pt x="677" y="2983"/>
                  <a:pt x="476" y="2933"/>
                  <a:pt x="326" y="2808"/>
                </a:cubicBezTo>
                <a:cubicBezTo>
                  <a:pt x="301" y="2808"/>
                  <a:pt x="301" y="2808"/>
                  <a:pt x="301" y="2808"/>
                </a:cubicBezTo>
                <a:cubicBezTo>
                  <a:pt x="150" y="2708"/>
                  <a:pt x="50" y="2557"/>
                  <a:pt x="0" y="2407"/>
                </a:cubicBezTo>
                <a:cubicBezTo>
                  <a:pt x="3434" y="2407"/>
                  <a:pt x="5464" y="703"/>
                  <a:pt x="6090" y="76"/>
                </a:cubicBezTo>
                <a:lnTo>
                  <a:pt x="6090" y="76"/>
                </a:lnTo>
                <a:cubicBezTo>
                  <a:pt x="6516" y="126"/>
                  <a:pt x="6968" y="101"/>
                  <a:pt x="7444" y="1"/>
                </a:cubicBezTo>
                <a:close/>
              </a:path>
            </a:pathLst>
          </a:custGeom>
          <a:solidFill>
            <a:srgbClr val="FF86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2421;p30"/>
          <p:cNvSpPr/>
          <p:nvPr/>
        </p:nvSpPr>
        <p:spPr>
          <a:xfrm>
            <a:off x="5682975" y="3534585"/>
            <a:ext cx="60573" cy="45226"/>
          </a:xfrm>
          <a:custGeom>
            <a:avLst/>
            <a:gdLst/>
            <a:ahLst/>
            <a:cxnLst/>
            <a:rect l="l" t="t" r="r" b="b"/>
            <a:pathLst>
              <a:path w="3560" h="2658" extrusionOk="0">
                <a:moveTo>
                  <a:pt x="3559" y="126"/>
                </a:moveTo>
                <a:cubicBezTo>
                  <a:pt x="3234" y="803"/>
                  <a:pt x="2256" y="2382"/>
                  <a:pt x="0" y="2658"/>
                </a:cubicBezTo>
                <a:cubicBezTo>
                  <a:pt x="101" y="2557"/>
                  <a:pt x="226" y="2457"/>
                  <a:pt x="376" y="2407"/>
                </a:cubicBezTo>
                <a:cubicBezTo>
                  <a:pt x="1153" y="2106"/>
                  <a:pt x="2482" y="1404"/>
                  <a:pt x="3434" y="1"/>
                </a:cubicBezTo>
                <a:cubicBezTo>
                  <a:pt x="3434" y="1"/>
                  <a:pt x="3484" y="51"/>
                  <a:pt x="3559" y="126"/>
                </a:cubicBezTo>
                <a:close/>
              </a:path>
            </a:pathLst>
          </a:custGeom>
          <a:solidFill>
            <a:srgbClr val="FF86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2422;p30"/>
          <p:cNvSpPr/>
          <p:nvPr/>
        </p:nvSpPr>
        <p:spPr>
          <a:xfrm>
            <a:off x="2538769" y="2002577"/>
            <a:ext cx="1166327" cy="142875"/>
          </a:xfrm>
          <a:custGeom>
            <a:avLst/>
            <a:gdLst/>
            <a:ahLst/>
            <a:cxnLst/>
            <a:rect l="l" t="t" r="r" b="b"/>
            <a:pathLst>
              <a:path w="68547" h="8397" fill="none" extrusionOk="0">
                <a:moveTo>
                  <a:pt x="0" y="3635"/>
                </a:moveTo>
                <a:cubicBezTo>
                  <a:pt x="2456" y="1579"/>
                  <a:pt x="16792" y="0"/>
                  <a:pt x="34085" y="0"/>
                </a:cubicBezTo>
                <a:cubicBezTo>
                  <a:pt x="53133" y="0"/>
                  <a:pt x="68547" y="1905"/>
                  <a:pt x="68547" y="4261"/>
                </a:cubicBezTo>
                <a:cubicBezTo>
                  <a:pt x="68547" y="6266"/>
                  <a:pt x="57419" y="7945"/>
                  <a:pt x="42406" y="8396"/>
                </a:cubicBezTo>
              </a:path>
            </a:pathLst>
          </a:custGeom>
          <a:solidFill>
            <a:schemeClr val="accent5"/>
          </a:solidFill>
          <a:ln w="7525" cap="flat" cmpd="sng">
            <a:solidFill>
              <a:schemeClr val="accent5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2423;p30"/>
          <p:cNvSpPr/>
          <p:nvPr/>
        </p:nvSpPr>
        <p:spPr>
          <a:xfrm>
            <a:off x="2553268" y="2094268"/>
            <a:ext cx="537759" cy="53325"/>
          </a:xfrm>
          <a:custGeom>
            <a:avLst/>
            <a:gdLst/>
            <a:ahLst/>
            <a:cxnLst/>
            <a:rect l="l" t="t" r="r" b="b"/>
            <a:pathLst>
              <a:path w="31605" h="3134" fill="none" extrusionOk="0">
                <a:moveTo>
                  <a:pt x="31604" y="3134"/>
                </a:moveTo>
                <a:cubicBezTo>
                  <a:pt x="16467" y="3034"/>
                  <a:pt x="3885" y="1755"/>
                  <a:pt x="0" y="1"/>
                </a:cubicBezTo>
              </a:path>
            </a:pathLst>
          </a:custGeom>
          <a:solidFill>
            <a:schemeClr val="accent5"/>
          </a:solidFill>
          <a:ln w="7525" cap="flat" cmpd="sng">
            <a:solidFill>
              <a:schemeClr val="accent5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2424;p30"/>
          <p:cNvSpPr/>
          <p:nvPr/>
        </p:nvSpPr>
        <p:spPr>
          <a:xfrm>
            <a:off x="2998959" y="2170626"/>
            <a:ext cx="531361" cy="20911"/>
          </a:xfrm>
          <a:custGeom>
            <a:avLst/>
            <a:gdLst/>
            <a:ahLst/>
            <a:cxnLst/>
            <a:rect l="l" t="t" r="r" b="b"/>
            <a:pathLst>
              <a:path w="31229" h="1229" fill="none" extrusionOk="0">
                <a:moveTo>
                  <a:pt x="31229" y="0"/>
                </a:moveTo>
                <a:cubicBezTo>
                  <a:pt x="24337" y="777"/>
                  <a:pt x="16016" y="1228"/>
                  <a:pt x="7043" y="1228"/>
                </a:cubicBezTo>
                <a:cubicBezTo>
                  <a:pt x="4637" y="1228"/>
                  <a:pt x="2307" y="1178"/>
                  <a:pt x="1" y="1128"/>
                </a:cubicBezTo>
              </a:path>
            </a:pathLst>
          </a:custGeom>
          <a:solidFill>
            <a:schemeClr val="accent5"/>
          </a:solidFill>
          <a:ln w="7525" cap="flat" cmpd="sng">
            <a:solidFill>
              <a:schemeClr val="accent5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2425;p30"/>
          <p:cNvSpPr/>
          <p:nvPr/>
        </p:nvSpPr>
        <p:spPr>
          <a:xfrm>
            <a:off x="3724453" y="2018352"/>
            <a:ext cx="121555" cy="120704"/>
          </a:xfrm>
          <a:custGeom>
            <a:avLst/>
            <a:gdLst/>
            <a:ahLst/>
            <a:cxnLst/>
            <a:rect l="l" t="t" r="r" b="b"/>
            <a:pathLst>
              <a:path w="7144" h="7094" fill="none" extrusionOk="0">
                <a:moveTo>
                  <a:pt x="1955" y="1"/>
                </a:moveTo>
                <a:cubicBezTo>
                  <a:pt x="5264" y="978"/>
                  <a:pt x="7143" y="2081"/>
                  <a:pt x="7143" y="3284"/>
                </a:cubicBezTo>
                <a:cubicBezTo>
                  <a:pt x="7143" y="4687"/>
                  <a:pt x="4512" y="5991"/>
                  <a:pt x="1" y="7094"/>
                </a:cubicBezTo>
              </a:path>
            </a:pathLst>
          </a:custGeom>
          <a:solidFill>
            <a:schemeClr val="accent5"/>
          </a:solidFill>
          <a:ln w="7525" cap="flat" cmpd="sng">
            <a:solidFill>
              <a:schemeClr val="accent5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2426;p30"/>
          <p:cNvSpPr/>
          <p:nvPr/>
        </p:nvSpPr>
        <p:spPr>
          <a:xfrm>
            <a:off x="2609988" y="1956936"/>
            <a:ext cx="1005569" cy="33707"/>
          </a:xfrm>
          <a:custGeom>
            <a:avLst/>
            <a:gdLst/>
            <a:ahLst/>
            <a:cxnLst/>
            <a:rect l="l" t="t" r="r" b="b"/>
            <a:pathLst>
              <a:path w="59099" h="1981" fill="none" extrusionOk="0">
                <a:moveTo>
                  <a:pt x="1" y="1981"/>
                </a:moveTo>
                <a:cubicBezTo>
                  <a:pt x="7720" y="753"/>
                  <a:pt x="18271" y="1"/>
                  <a:pt x="29900" y="1"/>
                </a:cubicBezTo>
                <a:cubicBezTo>
                  <a:pt x="41204" y="1"/>
                  <a:pt x="51454" y="702"/>
                  <a:pt x="59099" y="1855"/>
                </a:cubicBezTo>
              </a:path>
            </a:pathLst>
          </a:custGeom>
          <a:solidFill>
            <a:schemeClr val="accent5"/>
          </a:solidFill>
          <a:ln w="7525" cap="flat" cmpd="sng">
            <a:solidFill>
              <a:schemeClr val="accent5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2427;p30"/>
          <p:cNvSpPr/>
          <p:nvPr/>
        </p:nvSpPr>
        <p:spPr>
          <a:xfrm>
            <a:off x="2391618" y="2011954"/>
            <a:ext cx="191912" cy="141599"/>
          </a:xfrm>
          <a:custGeom>
            <a:avLst/>
            <a:gdLst/>
            <a:ahLst/>
            <a:cxnLst/>
            <a:rect l="l" t="t" r="r" b="b"/>
            <a:pathLst>
              <a:path w="11279" h="8322" fill="none" extrusionOk="0">
                <a:moveTo>
                  <a:pt x="11279" y="8322"/>
                </a:moveTo>
                <a:cubicBezTo>
                  <a:pt x="4286" y="7094"/>
                  <a:pt x="1" y="5464"/>
                  <a:pt x="1" y="3660"/>
                </a:cubicBezTo>
                <a:cubicBezTo>
                  <a:pt x="1" y="2307"/>
                  <a:pt x="2432" y="1053"/>
                  <a:pt x="6592" y="1"/>
                </a:cubicBezTo>
              </a:path>
            </a:pathLst>
          </a:custGeom>
          <a:solidFill>
            <a:schemeClr val="accent5"/>
          </a:solidFill>
          <a:ln w="7525" cap="flat" cmpd="sng">
            <a:solidFill>
              <a:schemeClr val="accent5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2428;p30"/>
          <p:cNvSpPr/>
          <p:nvPr/>
        </p:nvSpPr>
        <p:spPr>
          <a:xfrm>
            <a:off x="2613834" y="2081913"/>
            <a:ext cx="976984" cy="17"/>
          </a:xfrm>
          <a:custGeom>
            <a:avLst/>
            <a:gdLst/>
            <a:ahLst/>
            <a:cxnLst/>
            <a:rect l="l" t="t" r="r" b="b"/>
            <a:pathLst>
              <a:path w="57419" h="1" fill="none" extrusionOk="0">
                <a:moveTo>
                  <a:pt x="0" y="0"/>
                </a:moveTo>
                <a:lnTo>
                  <a:pt x="57419" y="0"/>
                </a:lnTo>
              </a:path>
            </a:pathLst>
          </a:custGeom>
          <a:solidFill>
            <a:schemeClr val="accent5"/>
          </a:solidFill>
          <a:ln w="7525" cap="flat" cmpd="sng">
            <a:solidFill>
              <a:schemeClr val="accent5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2429;p30"/>
          <p:cNvSpPr/>
          <p:nvPr/>
        </p:nvSpPr>
        <p:spPr>
          <a:xfrm>
            <a:off x="2622360" y="1786760"/>
            <a:ext cx="220906" cy="17"/>
          </a:xfrm>
          <a:custGeom>
            <a:avLst/>
            <a:gdLst/>
            <a:ahLst/>
            <a:cxnLst/>
            <a:rect l="l" t="t" r="r" b="b"/>
            <a:pathLst>
              <a:path w="12983" h="1" fill="none" extrusionOk="0">
                <a:moveTo>
                  <a:pt x="12983" y="1"/>
                </a:moveTo>
                <a:lnTo>
                  <a:pt x="0" y="1"/>
                </a:lnTo>
              </a:path>
            </a:pathLst>
          </a:custGeom>
          <a:solidFill>
            <a:schemeClr val="accent5"/>
          </a:solidFill>
          <a:ln w="3750" cap="flat" cmpd="sng">
            <a:solidFill>
              <a:schemeClr val="accent5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2430;p30"/>
          <p:cNvSpPr/>
          <p:nvPr/>
        </p:nvSpPr>
        <p:spPr>
          <a:xfrm>
            <a:off x="2756288" y="1785909"/>
            <a:ext cx="124533" cy="29011"/>
          </a:xfrm>
          <a:custGeom>
            <a:avLst/>
            <a:gdLst/>
            <a:ahLst/>
            <a:cxnLst/>
            <a:rect l="l" t="t" r="r" b="b"/>
            <a:pathLst>
              <a:path w="7319" h="1705" fill="none" extrusionOk="0">
                <a:moveTo>
                  <a:pt x="0" y="1705"/>
                </a:moveTo>
                <a:cubicBezTo>
                  <a:pt x="4161" y="1579"/>
                  <a:pt x="7318" y="903"/>
                  <a:pt x="7318" y="101"/>
                </a:cubicBezTo>
                <a:cubicBezTo>
                  <a:pt x="7318" y="51"/>
                  <a:pt x="7318" y="26"/>
                  <a:pt x="7318" y="1"/>
                </a:cubicBezTo>
              </a:path>
            </a:pathLst>
          </a:custGeom>
          <a:solidFill>
            <a:schemeClr val="accent5"/>
          </a:solidFill>
          <a:ln w="3750" cap="flat" cmpd="sng">
            <a:solidFill>
              <a:schemeClr val="accent5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2431;p30"/>
          <p:cNvSpPr/>
          <p:nvPr/>
        </p:nvSpPr>
        <p:spPr>
          <a:xfrm>
            <a:off x="2580564" y="1759464"/>
            <a:ext cx="275064" cy="55452"/>
          </a:xfrm>
          <a:custGeom>
            <a:avLst/>
            <a:gdLst/>
            <a:ahLst/>
            <a:cxnLst/>
            <a:rect l="l" t="t" r="r" b="b"/>
            <a:pathLst>
              <a:path w="16166" h="3259" fill="none" extrusionOk="0">
                <a:moveTo>
                  <a:pt x="16166" y="727"/>
                </a:moveTo>
                <a:cubicBezTo>
                  <a:pt x="14587" y="276"/>
                  <a:pt x="11880" y="1"/>
                  <a:pt x="8822" y="1"/>
                </a:cubicBezTo>
                <a:cubicBezTo>
                  <a:pt x="3960" y="1"/>
                  <a:pt x="0" y="727"/>
                  <a:pt x="0" y="1655"/>
                </a:cubicBezTo>
                <a:cubicBezTo>
                  <a:pt x="0" y="2457"/>
                  <a:pt x="3158" y="3133"/>
                  <a:pt x="7319" y="3259"/>
                </a:cubicBezTo>
              </a:path>
            </a:pathLst>
          </a:custGeom>
          <a:solidFill>
            <a:schemeClr val="accent5"/>
          </a:solidFill>
          <a:ln w="3750" cap="flat" cmpd="sng">
            <a:solidFill>
              <a:schemeClr val="accent5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2432;p30"/>
          <p:cNvSpPr/>
          <p:nvPr/>
        </p:nvSpPr>
        <p:spPr>
          <a:xfrm>
            <a:off x="2617237" y="1821731"/>
            <a:ext cx="231574" cy="8984"/>
          </a:xfrm>
          <a:custGeom>
            <a:avLst/>
            <a:gdLst/>
            <a:ahLst/>
            <a:cxnLst/>
            <a:rect l="l" t="t" r="r" b="b"/>
            <a:pathLst>
              <a:path w="13610" h="528" fill="none" extrusionOk="0">
                <a:moveTo>
                  <a:pt x="1" y="26"/>
                </a:moveTo>
                <a:cubicBezTo>
                  <a:pt x="1880" y="352"/>
                  <a:pt x="4186" y="527"/>
                  <a:pt x="6667" y="527"/>
                </a:cubicBezTo>
                <a:cubicBezTo>
                  <a:pt x="9274" y="527"/>
                  <a:pt x="11680" y="327"/>
                  <a:pt x="13610" y="1"/>
                </a:cubicBezTo>
              </a:path>
            </a:pathLst>
          </a:custGeom>
          <a:solidFill>
            <a:schemeClr val="accent5"/>
          </a:solidFill>
          <a:ln w="3750" cap="flat" cmpd="sng">
            <a:solidFill>
              <a:schemeClr val="accent5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2433;p30"/>
          <p:cNvSpPr/>
          <p:nvPr/>
        </p:nvSpPr>
        <p:spPr>
          <a:xfrm>
            <a:off x="2537493" y="1741119"/>
            <a:ext cx="386360" cy="69115"/>
          </a:xfrm>
          <a:custGeom>
            <a:avLst/>
            <a:gdLst/>
            <a:ahLst/>
            <a:cxnLst/>
            <a:rect l="l" t="t" r="r" b="b"/>
            <a:pathLst>
              <a:path w="22707" h="4062" fill="none" extrusionOk="0">
                <a:moveTo>
                  <a:pt x="22030" y="3535"/>
                </a:moveTo>
                <a:cubicBezTo>
                  <a:pt x="22456" y="3259"/>
                  <a:pt x="22707" y="2958"/>
                  <a:pt x="22707" y="2633"/>
                </a:cubicBezTo>
                <a:cubicBezTo>
                  <a:pt x="22707" y="1179"/>
                  <a:pt x="17619" y="1"/>
                  <a:pt x="11353" y="1"/>
                </a:cubicBezTo>
                <a:cubicBezTo>
                  <a:pt x="5088" y="1"/>
                  <a:pt x="0" y="1179"/>
                  <a:pt x="0" y="2633"/>
                </a:cubicBezTo>
                <a:cubicBezTo>
                  <a:pt x="0" y="3159"/>
                  <a:pt x="677" y="3660"/>
                  <a:pt x="1805" y="4061"/>
                </a:cubicBezTo>
              </a:path>
            </a:pathLst>
          </a:custGeom>
          <a:solidFill>
            <a:schemeClr val="accent5"/>
          </a:solidFill>
          <a:ln w="3750" cap="flat" cmpd="sng">
            <a:solidFill>
              <a:schemeClr val="accent5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2434;p30"/>
          <p:cNvSpPr/>
          <p:nvPr/>
        </p:nvSpPr>
        <p:spPr>
          <a:xfrm>
            <a:off x="2613834" y="1596112"/>
            <a:ext cx="229873" cy="190636"/>
          </a:xfrm>
          <a:custGeom>
            <a:avLst/>
            <a:gdLst/>
            <a:ahLst/>
            <a:cxnLst/>
            <a:rect l="l" t="t" r="r" b="b"/>
            <a:pathLst>
              <a:path w="13510" h="11204" extrusionOk="0">
                <a:moveTo>
                  <a:pt x="10000" y="752"/>
                </a:moveTo>
                <a:cubicBezTo>
                  <a:pt x="7770" y="1153"/>
                  <a:pt x="8271" y="4211"/>
                  <a:pt x="8496" y="5239"/>
                </a:cubicBezTo>
                <a:lnTo>
                  <a:pt x="8496" y="5239"/>
                </a:lnTo>
                <a:cubicBezTo>
                  <a:pt x="8747" y="6341"/>
                  <a:pt x="8221" y="7494"/>
                  <a:pt x="6918" y="7369"/>
                </a:cubicBezTo>
                <a:lnTo>
                  <a:pt x="6918" y="7369"/>
                </a:lnTo>
                <a:cubicBezTo>
                  <a:pt x="5840" y="7294"/>
                  <a:pt x="4587" y="7394"/>
                  <a:pt x="3735" y="7570"/>
                </a:cubicBezTo>
                <a:lnTo>
                  <a:pt x="3735" y="7570"/>
                </a:lnTo>
                <a:cubicBezTo>
                  <a:pt x="3334" y="7670"/>
                  <a:pt x="2882" y="7444"/>
                  <a:pt x="2732" y="7043"/>
                </a:cubicBezTo>
                <a:lnTo>
                  <a:pt x="2732" y="7043"/>
                </a:lnTo>
                <a:cubicBezTo>
                  <a:pt x="2682" y="6918"/>
                  <a:pt x="2632" y="6768"/>
                  <a:pt x="2607" y="6592"/>
                </a:cubicBezTo>
                <a:lnTo>
                  <a:pt x="2607" y="6592"/>
                </a:lnTo>
                <a:cubicBezTo>
                  <a:pt x="2582" y="6492"/>
                  <a:pt x="2481" y="6442"/>
                  <a:pt x="2381" y="6492"/>
                </a:cubicBezTo>
                <a:lnTo>
                  <a:pt x="2381" y="6492"/>
                </a:lnTo>
                <a:cubicBezTo>
                  <a:pt x="1755" y="6893"/>
                  <a:pt x="0" y="8346"/>
                  <a:pt x="1855" y="11204"/>
                </a:cubicBezTo>
                <a:lnTo>
                  <a:pt x="1855" y="11204"/>
                </a:lnTo>
                <a:lnTo>
                  <a:pt x="12356" y="11204"/>
                </a:lnTo>
                <a:cubicBezTo>
                  <a:pt x="12507" y="10276"/>
                  <a:pt x="12356" y="9299"/>
                  <a:pt x="11930" y="8447"/>
                </a:cubicBezTo>
                <a:lnTo>
                  <a:pt x="11930" y="8447"/>
                </a:lnTo>
                <a:cubicBezTo>
                  <a:pt x="11755" y="8121"/>
                  <a:pt x="11554" y="7820"/>
                  <a:pt x="11354" y="7494"/>
                </a:cubicBezTo>
                <a:lnTo>
                  <a:pt x="11354" y="7494"/>
                </a:lnTo>
                <a:cubicBezTo>
                  <a:pt x="11178" y="7169"/>
                  <a:pt x="11028" y="6818"/>
                  <a:pt x="11003" y="6442"/>
                </a:cubicBezTo>
                <a:lnTo>
                  <a:pt x="11003" y="6442"/>
                </a:lnTo>
                <a:cubicBezTo>
                  <a:pt x="10953" y="6066"/>
                  <a:pt x="11053" y="5665"/>
                  <a:pt x="11304" y="5389"/>
                </a:cubicBezTo>
                <a:lnTo>
                  <a:pt x="11304" y="5389"/>
                </a:lnTo>
                <a:cubicBezTo>
                  <a:pt x="11529" y="5189"/>
                  <a:pt x="11830" y="5063"/>
                  <a:pt x="12080" y="4888"/>
                </a:cubicBezTo>
                <a:lnTo>
                  <a:pt x="12080" y="4888"/>
                </a:lnTo>
                <a:cubicBezTo>
                  <a:pt x="12256" y="4762"/>
                  <a:pt x="12807" y="4462"/>
                  <a:pt x="13058" y="4186"/>
                </a:cubicBezTo>
                <a:lnTo>
                  <a:pt x="13058" y="4186"/>
                </a:lnTo>
                <a:cubicBezTo>
                  <a:pt x="13133" y="4086"/>
                  <a:pt x="13183" y="3986"/>
                  <a:pt x="13183" y="3910"/>
                </a:cubicBezTo>
                <a:lnTo>
                  <a:pt x="13183" y="3910"/>
                </a:lnTo>
                <a:cubicBezTo>
                  <a:pt x="13509" y="3710"/>
                  <a:pt x="13133" y="3685"/>
                  <a:pt x="13309" y="3334"/>
                </a:cubicBezTo>
                <a:lnTo>
                  <a:pt x="13309" y="3334"/>
                </a:lnTo>
                <a:lnTo>
                  <a:pt x="13359" y="3058"/>
                </a:lnTo>
                <a:cubicBezTo>
                  <a:pt x="13359" y="3058"/>
                  <a:pt x="13158" y="1003"/>
                  <a:pt x="11028" y="752"/>
                </a:cubicBezTo>
                <a:lnTo>
                  <a:pt x="11028" y="752"/>
                </a:lnTo>
                <a:lnTo>
                  <a:pt x="11529" y="326"/>
                </a:lnTo>
                <a:cubicBezTo>
                  <a:pt x="11078" y="402"/>
                  <a:pt x="10827" y="477"/>
                  <a:pt x="10827" y="477"/>
                </a:cubicBezTo>
                <a:lnTo>
                  <a:pt x="10827" y="477"/>
                </a:lnTo>
                <a:lnTo>
                  <a:pt x="10978" y="1"/>
                </a:lnTo>
                <a:cubicBezTo>
                  <a:pt x="10677" y="126"/>
                  <a:pt x="10226" y="552"/>
                  <a:pt x="10000" y="752"/>
                </a:cubicBezTo>
              </a:path>
            </a:pathLst>
          </a:custGeom>
          <a:solidFill>
            <a:srgbClr val="FFD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2435;p30"/>
          <p:cNvSpPr/>
          <p:nvPr/>
        </p:nvSpPr>
        <p:spPr>
          <a:xfrm>
            <a:off x="2788264" y="1663076"/>
            <a:ext cx="47778" cy="123682"/>
          </a:xfrm>
          <a:custGeom>
            <a:avLst/>
            <a:gdLst/>
            <a:ahLst/>
            <a:cxnLst/>
            <a:rect l="l" t="t" r="r" b="b"/>
            <a:pathLst>
              <a:path w="2808" h="7269" extrusionOk="0">
                <a:moveTo>
                  <a:pt x="252" y="3459"/>
                </a:moveTo>
                <a:cubicBezTo>
                  <a:pt x="427" y="3910"/>
                  <a:pt x="678" y="4336"/>
                  <a:pt x="903" y="4762"/>
                </a:cubicBezTo>
                <a:cubicBezTo>
                  <a:pt x="1129" y="5213"/>
                  <a:pt x="1304" y="5665"/>
                  <a:pt x="1329" y="6166"/>
                </a:cubicBezTo>
                <a:cubicBezTo>
                  <a:pt x="1329" y="6567"/>
                  <a:pt x="1204" y="6968"/>
                  <a:pt x="953" y="7269"/>
                </a:cubicBezTo>
                <a:lnTo>
                  <a:pt x="2106" y="7269"/>
                </a:lnTo>
                <a:cubicBezTo>
                  <a:pt x="2257" y="6341"/>
                  <a:pt x="2106" y="5364"/>
                  <a:pt x="1680" y="4512"/>
                </a:cubicBezTo>
                <a:cubicBezTo>
                  <a:pt x="1505" y="4186"/>
                  <a:pt x="1304" y="3885"/>
                  <a:pt x="1104" y="3559"/>
                </a:cubicBezTo>
                <a:cubicBezTo>
                  <a:pt x="928" y="3234"/>
                  <a:pt x="778" y="2883"/>
                  <a:pt x="753" y="2507"/>
                </a:cubicBezTo>
                <a:cubicBezTo>
                  <a:pt x="703" y="2131"/>
                  <a:pt x="803" y="1730"/>
                  <a:pt x="1054" y="1454"/>
                </a:cubicBezTo>
                <a:cubicBezTo>
                  <a:pt x="1279" y="1254"/>
                  <a:pt x="1580" y="1128"/>
                  <a:pt x="1830" y="953"/>
                </a:cubicBezTo>
                <a:cubicBezTo>
                  <a:pt x="2006" y="827"/>
                  <a:pt x="2557" y="527"/>
                  <a:pt x="2808" y="251"/>
                </a:cubicBezTo>
                <a:cubicBezTo>
                  <a:pt x="2658" y="76"/>
                  <a:pt x="2457" y="0"/>
                  <a:pt x="2231" y="25"/>
                </a:cubicBezTo>
                <a:cubicBezTo>
                  <a:pt x="1605" y="126"/>
                  <a:pt x="1079" y="552"/>
                  <a:pt x="678" y="1053"/>
                </a:cubicBezTo>
                <a:cubicBezTo>
                  <a:pt x="427" y="1329"/>
                  <a:pt x="226" y="1655"/>
                  <a:pt x="126" y="2005"/>
                </a:cubicBezTo>
                <a:cubicBezTo>
                  <a:pt x="1" y="2482"/>
                  <a:pt x="76" y="2983"/>
                  <a:pt x="252" y="3459"/>
                </a:cubicBezTo>
              </a:path>
            </a:pathLst>
          </a:custGeom>
          <a:solidFill>
            <a:srgbClr val="FFD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2436;p30"/>
          <p:cNvSpPr/>
          <p:nvPr/>
        </p:nvSpPr>
        <p:spPr>
          <a:xfrm>
            <a:off x="2671404" y="1724918"/>
            <a:ext cx="81893" cy="46077"/>
          </a:xfrm>
          <a:custGeom>
            <a:avLst/>
            <a:gdLst/>
            <a:ahLst/>
            <a:cxnLst/>
            <a:rect l="l" t="t" r="r" b="b"/>
            <a:pathLst>
              <a:path w="4813" h="2708" extrusionOk="0">
                <a:moveTo>
                  <a:pt x="76" y="301"/>
                </a:moveTo>
                <a:cubicBezTo>
                  <a:pt x="1" y="477"/>
                  <a:pt x="1" y="677"/>
                  <a:pt x="76" y="853"/>
                </a:cubicBezTo>
                <a:cubicBezTo>
                  <a:pt x="151" y="1028"/>
                  <a:pt x="327" y="1204"/>
                  <a:pt x="502" y="1279"/>
                </a:cubicBezTo>
                <a:cubicBezTo>
                  <a:pt x="477" y="1529"/>
                  <a:pt x="602" y="1780"/>
                  <a:pt x="778" y="1955"/>
                </a:cubicBezTo>
                <a:cubicBezTo>
                  <a:pt x="978" y="2131"/>
                  <a:pt x="1254" y="2206"/>
                  <a:pt x="1504" y="2181"/>
                </a:cubicBezTo>
                <a:cubicBezTo>
                  <a:pt x="1479" y="2407"/>
                  <a:pt x="1680" y="2582"/>
                  <a:pt x="1880" y="2657"/>
                </a:cubicBezTo>
                <a:cubicBezTo>
                  <a:pt x="2081" y="2707"/>
                  <a:pt x="2306" y="2657"/>
                  <a:pt x="2532" y="2607"/>
                </a:cubicBezTo>
                <a:cubicBezTo>
                  <a:pt x="3484" y="2331"/>
                  <a:pt x="4337" y="1680"/>
                  <a:pt x="4813" y="803"/>
                </a:cubicBezTo>
                <a:cubicBezTo>
                  <a:pt x="4712" y="527"/>
                  <a:pt x="4512" y="301"/>
                  <a:pt x="4236" y="176"/>
                </a:cubicBezTo>
                <a:cubicBezTo>
                  <a:pt x="3961" y="51"/>
                  <a:pt x="3660" y="26"/>
                  <a:pt x="3359" y="1"/>
                </a:cubicBezTo>
                <a:cubicBezTo>
                  <a:pt x="2933" y="1"/>
                  <a:pt x="2507" y="26"/>
                  <a:pt x="2056" y="51"/>
                </a:cubicBezTo>
                <a:cubicBezTo>
                  <a:pt x="1379" y="126"/>
                  <a:pt x="753" y="126"/>
                  <a:pt x="76" y="301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2437;p30"/>
          <p:cNvSpPr/>
          <p:nvPr/>
        </p:nvSpPr>
        <p:spPr>
          <a:xfrm>
            <a:off x="2801061" y="1637482"/>
            <a:ext cx="8984" cy="9409"/>
          </a:xfrm>
          <a:custGeom>
            <a:avLst/>
            <a:gdLst/>
            <a:ahLst/>
            <a:cxnLst/>
            <a:rect l="l" t="t" r="r" b="b"/>
            <a:pathLst>
              <a:path w="528" h="553" extrusionOk="0">
                <a:moveTo>
                  <a:pt x="276" y="1"/>
                </a:moveTo>
                <a:cubicBezTo>
                  <a:pt x="126" y="1"/>
                  <a:pt x="1" y="126"/>
                  <a:pt x="1" y="276"/>
                </a:cubicBezTo>
                <a:cubicBezTo>
                  <a:pt x="1" y="427"/>
                  <a:pt x="126" y="552"/>
                  <a:pt x="276" y="552"/>
                </a:cubicBezTo>
                <a:cubicBezTo>
                  <a:pt x="427" y="552"/>
                  <a:pt x="527" y="427"/>
                  <a:pt x="527" y="276"/>
                </a:cubicBezTo>
                <a:cubicBezTo>
                  <a:pt x="527" y="126"/>
                  <a:pt x="427" y="1"/>
                  <a:pt x="276" y="1"/>
                </a:cubicBezTo>
                <a:close/>
              </a:path>
            </a:pathLst>
          </a:custGeom>
          <a:solidFill>
            <a:srgbClr val="2F140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2438;p30"/>
          <p:cNvSpPr/>
          <p:nvPr/>
        </p:nvSpPr>
        <p:spPr>
          <a:xfrm>
            <a:off x="2810030" y="1648152"/>
            <a:ext cx="60556" cy="33281"/>
          </a:xfrm>
          <a:custGeom>
            <a:avLst/>
            <a:gdLst/>
            <a:ahLst/>
            <a:cxnLst/>
            <a:rect l="l" t="t" r="r" b="b"/>
            <a:pathLst>
              <a:path w="3559" h="1956" extrusionOk="0">
                <a:moveTo>
                  <a:pt x="1830" y="0"/>
                </a:moveTo>
                <a:cubicBezTo>
                  <a:pt x="1830" y="0"/>
                  <a:pt x="1805" y="25"/>
                  <a:pt x="1754" y="50"/>
                </a:cubicBezTo>
                <a:cubicBezTo>
                  <a:pt x="1629" y="201"/>
                  <a:pt x="1228" y="527"/>
                  <a:pt x="652" y="602"/>
                </a:cubicBezTo>
                <a:cubicBezTo>
                  <a:pt x="451" y="602"/>
                  <a:pt x="251" y="602"/>
                  <a:pt x="0" y="552"/>
                </a:cubicBezTo>
                <a:lnTo>
                  <a:pt x="0" y="552"/>
                </a:lnTo>
                <a:cubicBezTo>
                  <a:pt x="0" y="552"/>
                  <a:pt x="927" y="1880"/>
                  <a:pt x="3083" y="1955"/>
                </a:cubicBezTo>
                <a:cubicBezTo>
                  <a:pt x="3183" y="1955"/>
                  <a:pt x="3283" y="1930"/>
                  <a:pt x="3358" y="1880"/>
                </a:cubicBezTo>
                <a:cubicBezTo>
                  <a:pt x="3358" y="1880"/>
                  <a:pt x="3358" y="1880"/>
                  <a:pt x="3358" y="1855"/>
                </a:cubicBezTo>
                <a:cubicBezTo>
                  <a:pt x="3434" y="1805"/>
                  <a:pt x="3459" y="1755"/>
                  <a:pt x="3509" y="1679"/>
                </a:cubicBezTo>
                <a:cubicBezTo>
                  <a:pt x="3559" y="1529"/>
                  <a:pt x="3534" y="1354"/>
                  <a:pt x="3434" y="1228"/>
                </a:cubicBezTo>
                <a:cubicBezTo>
                  <a:pt x="3384" y="1178"/>
                  <a:pt x="3308" y="1153"/>
                  <a:pt x="3258" y="1128"/>
                </a:cubicBezTo>
                <a:cubicBezTo>
                  <a:pt x="2882" y="978"/>
                  <a:pt x="2281" y="652"/>
                  <a:pt x="1830" y="0"/>
                </a:cubicBezTo>
                <a:close/>
              </a:path>
            </a:pathLst>
          </a:custGeom>
          <a:solidFill>
            <a:srgbClr val="FF86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2439;p30"/>
          <p:cNvSpPr/>
          <p:nvPr/>
        </p:nvSpPr>
        <p:spPr>
          <a:xfrm>
            <a:off x="2810030" y="1657528"/>
            <a:ext cx="59706" cy="23906"/>
          </a:xfrm>
          <a:custGeom>
            <a:avLst/>
            <a:gdLst/>
            <a:ahLst/>
            <a:cxnLst/>
            <a:rect l="l" t="t" r="r" b="b"/>
            <a:pathLst>
              <a:path w="3509" h="1405" extrusionOk="0">
                <a:moveTo>
                  <a:pt x="0" y="1"/>
                </a:moveTo>
                <a:cubicBezTo>
                  <a:pt x="0" y="1"/>
                  <a:pt x="927" y="1329"/>
                  <a:pt x="3083" y="1404"/>
                </a:cubicBezTo>
                <a:cubicBezTo>
                  <a:pt x="3183" y="1404"/>
                  <a:pt x="3283" y="1379"/>
                  <a:pt x="3358" y="1329"/>
                </a:cubicBezTo>
                <a:cubicBezTo>
                  <a:pt x="3358" y="1329"/>
                  <a:pt x="3358" y="1329"/>
                  <a:pt x="3358" y="1304"/>
                </a:cubicBezTo>
                <a:cubicBezTo>
                  <a:pt x="3434" y="1254"/>
                  <a:pt x="3459" y="1204"/>
                  <a:pt x="3509" y="1128"/>
                </a:cubicBezTo>
                <a:cubicBezTo>
                  <a:pt x="1880" y="1128"/>
                  <a:pt x="927" y="326"/>
                  <a:pt x="652" y="51"/>
                </a:cubicBezTo>
                <a:lnTo>
                  <a:pt x="652" y="51"/>
                </a:lnTo>
                <a:cubicBezTo>
                  <a:pt x="451" y="51"/>
                  <a:pt x="251" y="51"/>
                  <a:pt x="0" y="1"/>
                </a:cubicBezTo>
                <a:close/>
              </a:path>
            </a:pathLst>
          </a:custGeom>
          <a:solidFill>
            <a:srgbClr val="FF86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2440;p30"/>
          <p:cNvSpPr/>
          <p:nvPr/>
        </p:nvSpPr>
        <p:spPr>
          <a:xfrm>
            <a:off x="2839879" y="1648152"/>
            <a:ext cx="28585" cy="20911"/>
          </a:xfrm>
          <a:custGeom>
            <a:avLst/>
            <a:gdLst/>
            <a:ahLst/>
            <a:cxnLst/>
            <a:rect l="l" t="t" r="r" b="b"/>
            <a:pathLst>
              <a:path w="1680" h="1229" extrusionOk="0">
                <a:moveTo>
                  <a:pt x="0" y="50"/>
                </a:moveTo>
                <a:cubicBezTo>
                  <a:pt x="151" y="376"/>
                  <a:pt x="627" y="1103"/>
                  <a:pt x="1680" y="1228"/>
                </a:cubicBezTo>
                <a:cubicBezTo>
                  <a:pt x="1630" y="1178"/>
                  <a:pt x="1554" y="1153"/>
                  <a:pt x="1504" y="1128"/>
                </a:cubicBezTo>
                <a:cubicBezTo>
                  <a:pt x="1128" y="978"/>
                  <a:pt x="527" y="652"/>
                  <a:pt x="76" y="0"/>
                </a:cubicBezTo>
                <a:cubicBezTo>
                  <a:pt x="76" y="0"/>
                  <a:pt x="51" y="25"/>
                  <a:pt x="0" y="50"/>
                </a:cubicBezTo>
                <a:close/>
              </a:path>
            </a:pathLst>
          </a:custGeom>
          <a:solidFill>
            <a:srgbClr val="FF86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2441;p30"/>
          <p:cNvSpPr/>
          <p:nvPr/>
        </p:nvSpPr>
        <p:spPr>
          <a:xfrm>
            <a:off x="2610839" y="1451105"/>
            <a:ext cx="991498" cy="630729"/>
          </a:xfrm>
          <a:custGeom>
            <a:avLst/>
            <a:gdLst/>
            <a:ahLst/>
            <a:cxnLst/>
            <a:rect l="l" t="t" r="r" b="b"/>
            <a:pathLst>
              <a:path w="58272" h="37069" extrusionOk="0">
                <a:moveTo>
                  <a:pt x="46743" y="1429"/>
                </a:moveTo>
                <a:cubicBezTo>
                  <a:pt x="45264" y="2506"/>
                  <a:pt x="44236" y="4111"/>
                  <a:pt x="43610" y="5815"/>
                </a:cubicBezTo>
                <a:lnTo>
                  <a:pt x="43610" y="5815"/>
                </a:lnTo>
                <a:cubicBezTo>
                  <a:pt x="42983" y="7519"/>
                  <a:pt x="42708" y="9324"/>
                  <a:pt x="42557" y="11153"/>
                </a:cubicBezTo>
                <a:lnTo>
                  <a:pt x="42557" y="11153"/>
                </a:lnTo>
                <a:cubicBezTo>
                  <a:pt x="42332" y="13910"/>
                  <a:pt x="42332" y="16767"/>
                  <a:pt x="43334" y="19349"/>
                </a:cubicBezTo>
                <a:lnTo>
                  <a:pt x="43334" y="19349"/>
                </a:lnTo>
                <a:cubicBezTo>
                  <a:pt x="44362" y="21955"/>
                  <a:pt x="46342" y="24261"/>
                  <a:pt x="46517" y="27043"/>
                </a:cubicBezTo>
                <a:lnTo>
                  <a:pt x="46517" y="27043"/>
                </a:lnTo>
                <a:cubicBezTo>
                  <a:pt x="46592" y="28371"/>
                  <a:pt x="46166" y="29825"/>
                  <a:pt x="45064" y="30602"/>
                </a:cubicBezTo>
                <a:lnTo>
                  <a:pt x="45064" y="30602"/>
                </a:lnTo>
                <a:cubicBezTo>
                  <a:pt x="44111" y="31254"/>
                  <a:pt x="42632" y="31128"/>
                  <a:pt x="41906" y="30276"/>
                </a:cubicBezTo>
                <a:lnTo>
                  <a:pt x="41906" y="30276"/>
                </a:lnTo>
                <a:cubicBezTo>
                  <a:pt x="41931" y="30201"/>
                  <a:pt x="41956" y="30101"/>
                  <a:pt x="41956" y="29975"/>
                </a:cubicBezTo>
                <a:lnTo>
                  <a:pt x="41956" y="29975"/>
                </a:lnTo>
                <a:cubicBezTo>
                  <a:pt x="41931" y="28597"/>
                  <a:pt x="39299" y="25113"/>
                  <a:pt x="38447" y="24286"/>
                </a:cubicBezTo>
                <a:lnTo>
                  <a:pt x="38447" y="24286"/>
                </a:lnTo>
                <a:cubicBezTo>
                  <a:pt x="33635" y="19624"/>
                  <a:pt x="26918" y="17319"/>
                  <a:pt x="20251" y="17970"/>
                </a:cubicBezTo>
                <a:lnTo>
                  <a:pt x="20251" y="17970"/>
                </a:lnTo>
                <a:cubicBezTo>
                  <a:pt x="15189" y="18446"/>
                  <a:pt x="9224" y="20727"/>
                  <a:pt x="8096" y="26216"/>
                </a:cubicBezTo>
                <a:lnTo>
                  <a:pt x="8096" y="26216"/>
                </a:lnTo>
                <a:cubicBezTo>
                  <a:pt x="8071" y="26241"/>
                  <a:pt x="8021" y="26291"/>
                  <a:pt x="7996" y="26341"/>
                </a:cubicBezTo>
                <a:lnTo>
                  <a:pt x="7996" y="26341"/>
                </a:lnTo>
                <a:cubicBezTo>
                  <a:pt x="7419" y="26968"/>
                  <a:pt x="6968" y="27594"/>
                  <a:pt x="6592" y="28221"/>
                </a:cubicBezTo>
                <a:lnTo>
                  <a:pt x="6592" y="28221"/>
                </a:lnTo>
                <a:cubicBezTo>
                  <a:pt x="5114" y="30577"/>
                  <a:pt x="4913" y="32507"/>
                  <a:pt x="4913" y="32507"/>
                </a:cubicBezTo>
                <a:lnTo>
                  <a:pt x="4913" y="32507"/>
                </a:lnTo>
                <a:cubicBezTo>
                  <a:pt x="4913" y="32507"/>
                  <a:pt x="2357" y="32431"/>
                  <a:pt x="1028" y="31329"/>
                </a:cubicBezTo>
                <a:lnTo>
                  <a:pt x="1028" y="31329"/>
                </a:lnTo>
                <a:cubicBezTo>
                  <a:pt x="778" y="31103"/>
                  <a:pt x="377" y="31254"/>
                  <a:pt x="302" y="31579"/>
                </a:cubicBezTo>
                <a:lnTo>
                  <a:pt x="302" y="31579"/>
                </a:lnTo>
                <a:cubicBezTo>
                  <a:pt x="26" y="32883"/>
                  <a:pt x="1" y="35414"/>
                  <a:pt x="3560" y="37068"/>
                </a:cubicBezTo>
                <a:lnTo>
                  <a:pt x="3560" y="37068"/>
                </a:lnTo>
                <a:lnTo>
                  <a:pt x="52457" y="37068"/>
                </a:lnTo>
                <a:cubicBezTo>
                  <a:pt x="54688" y="34913"/>
                  <a:pt x="55214" y="31604"/>
                  <a:pt x="54738" y="28522"/>
                </a:cubicBezTo>
                <a:lnTo>
                  <a:pt x="54738" y="28522"/>
                </a:lnTo>
                <a:cubicBezTo>
                  <a:pt x="54262" y="25439"/>
                  <a:pt x="52883" y="22607"/>
                  <a:pt x="51630" y="19750"/>
                </a:cubicBezTo>
                <a:lnTo>
                  <a:pt x="51630" y="19750"/>
                </a:lnTo>
                <a:cubicBezTo>
                  <a:pt x="50402" y="16867"/>
                  <a:pt x="49299" y="13860"/>
                  <a:pt x="49424" y="10752"/>
                </a:cubicBezTo>
                <a:lnTo>
                  <a:pt x="49424" y="10752"/>
                </a:lnTo>
                <a:cubicBezTo>
                  <a:pt x="49475" y="9800"/>
                  <a:pt x="49700" y="8747"/>
                  <a:pt x="50352" y="8095"/>
                </a:cubicBezTo>
                <a:lnTo>
                  <a:pt x="50352" y="8095"/>
                </a:lnTo>
                <a:cubicBezTo>
                  <a:pt x="50477" y="7995"/>
                  <a:pt x="50627" y="7895"/>
                  <a:pt x="50778" y="7795"/>
                </a:cubicBezTo>
                <a:lnTo>
                  <a:pt x="50778" y="7795"/>
                </a:lnTo>
                <a:cubicBezTo>
                  <a:pt x="51805" y="8797"/>
                  <a:pt x="53033" y="9674"/>
                  <a:pt x="54512" y="9524"/>
                </a:cubicBezTo>
                <a:lnTo>
                  <a:pt x="54512" y="9524"/>
                </a:lnTo>
                <a:cubicBezTo>
                  <a:pt x="55139" y="9449"/>
                  <a:pt x="55715" y="9198"/>
                  <a:pt x="56191" y="8797"/>
                </a:cubicBezTo>
                <a:lnTo>
                  <a:pt x="56191" y="8797"/>
                </a:lnTo>
                <a:cubicBezTo>
                  <a:pt x="57344" y="7870"/>
                  <a:pt x="57745" y="7243"/>
                  <a:pt x="58272" y="5940"/>
                </a:cubicBezTo>
                <a:lnTo>
                  <a:pt x="58272" y="5940"/>
                </a:lnTo>
                <a:cubicBezTo>
                  <a:pt x="57545" y="3710"/>
                  <a:pt x="55640" y="1078"/>
                  <a:pt x="53409" y="351"/>
                </a:cubicBezTo>
                <a:lnTo>
                  <a:pt x="53409" y="351"/>
                </a:lnTo>
                <a:cubicBezTo>
                  <a:pt x="52683" y="126"/>
                  <a:pt x="51931" y="0"/>
                  <a:pt x="51154" y="0"/>
                </a:cubicBezTo>
                <a:lnTo>
                  <a:pt x="51154" y="0"/>
                </a:lnTo>
                <a:cubicBezTo>
                  <a:pt x="49575" y="0"/>
                  <a:pt x="47996" y="501"/>
                  <a:pt x="46743" y="1429"/>
                </a:cubicBezTo>
              </a:path>
            </a:pathLst>
          </a:custGeom>
          <a:solidFill>
            <a:srgbClr val="FFFB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2442;p30"/>
          <p:cNvSpPr/>
          <p:nvPr/>
        </p:nvSpPr>
        <p:spPr>
          <a:xfrm>
            <a:off x="3548304" y="1542711"/>
            <a:ext cx="136477" cy="94740"/>
          </a:xfrm>
          <a:custGeom>
            <a:avLst/>
            <a:gdLst/>
            <a:ahLst/>
            <a:cxnLst/>
            <a:rect l="l" t="t" r="r" b="b"/>
            <a:pathLst>
              <a:path w="8021" h="5568" extrusionOk="0">
                <a:moveTo>
                  <a:pt x="1958" y="0"/>
                </a:moveTo>
                <a:cubicBezTo>
                  <a:pt x="1624" y="0"/>
                  <a:pt x="1379" y="56"/>
                  <a:pt x="1379" y="56"/>
                </a:cubicBezTo>
                <a:lnTo>
                  <a:pt x="126" y="1209"/>
                </a:lnTo>
                <a:lnTo>
                  <a:pt x="1" y="4041"/>
                </a:lnTo>
                <a:cubicBezTo>
                  <a:pt x="1" y="4041"/>
                  <a:pt x="1" y="4066"/>
                  <a:pt x="51" y="4066"/>
                </a:cubicBezTo>
                <a:cubicBezTo>
                  <a:pt x="377" y="4216"/>
                  <a:pt x="2031" y="4968"/>
                  <a:pt x="4437" y="5269"/>
                </a:cubicBezTo>
                <a:cubicBezTo>
                  <a:pt x="4687" y="5294"/>
                  <a:pt x="4963" y="5344"/>
                  <a:pt x="5214" y="5419"/>
                </a:cubicBezTo>
                <a:cubicBezTo>
                  <a:pt x="5512" y="5479"/>
                  <a:pt x="5993" y="5567"/>
                  <a:pt x="6466" y="5567"/>
                </a:cubicBezTo>
                <a:cubicBezTo>
                  <a:pt x="6986" y="5567"/>
                  <a:pt x="7496" y="5461"/>
                  <a:pt x="7745" y="5093"/>
                </a:cubicBezTo>
                <a:cubicBezTo>
                  <a:pt x="7770" y="5068"/>
                  <a:pt x="7795" y="5018"/>
                  <a:pt x="7795" y="4993"/>
                </a:cubicBezTo>
                <a:cubicBezTo>
                  <a:pt x="7870" y="4843"/>
                  <a:pt x="7895" y="4743"/>
                  <a:pt x="7920" y="4617"/>
                </a:cubicBezTo>
                <a:cubicBezTo>
                  <a:pt x="8021" y="3890"/>
                  <a:pt x="7143" y="3865"/>
                  <a:pt x="6717" y="3840"/>
                </a:cubicBezTo>
                <a:cubicBezTo>
                  <a:pt x="6191" y="3815"/>
                  <a:pt x="3910" y="1434"/>
                  <a:pt x="3434" y="707"/>
                </a:cubicBezTo>
                <a:cubicBezTo>
                  <a:pt x="3209" y="332"/>
                  <a:pt x="2858" y="156"/>
                  <a:pt x="2507" y="56"/>
                </a:cubicBezTo>
                <a:cubicBezTo>
                  <a:pt x="2315" y="14"/>
                  <a:pt x="2125" y="0"/>
                  <a:pt x="1958" y="0"/>
                </a:cubicBezTo>
                <a:close/>
              </a:path>
            </a:pathLst>
          </a:custGeom>
          <a:solidFill>
            <a:srgbClr val="FF86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2443;p30"/>
          <p:cNvSpPr/>
          <p:nvPr/>
        </p:nvSpPr>
        <p:spPr>
          <a:xfrm>
            <a:off x="3549155" y="1573513"/>
            <a:ext cx="130930" cy="67822"/>
          </a:xfrm>
          <a:custGeom>
            <a:avLst/>
            <a:gdLst/>
            <a:ahLst/>
            <a:cxnLst/>
            <a:rect l="l" t="t" r="r" b="b"/>
            <a:pathLst>
              <a:path w="7695" h="3986" extrusionOk="0">
                <a:moveTo>
                  <a:pt x="7695" y="3283"/>
                </a:moveTo>
                <a:cubicBezTo>
                  <a:pt x="7219" y="3985"/>
                  <a:pt x="5790" y="3735"/>
                  <a:pt x="5164" y="3609"/>
                </a:cubicBezTo>
                <a:cubicBezTo>
                  <a:pt x="4913" y="3534"/>
                  <a:pt x="4637" y="3484"/>
                  <a:pt x="4387" y="3459"/>
                </a:cubicBezTo>
                <a:cubicBezTo>
                  <a:pt x="1981" y="3158"/>
                  <a:pt x="327" y="2406"/>
                  <a:pt x="1" y="2256"/>
                </a:cubicBezTo>
                <a:cubicBezTo>
                  <a:pt x="427" y="2281"/>
                  <a:pt x="1429" y="2281"/>
                  <a:pt x="1880" y="2030"/>
                </a:cubicBezTo>
                <a:cubicBezTo>
                  <a:pt x="2432" y="1730"/>
                  <a:pt x="1254" y="151"/>
                  <a:pt x="1129" y="0"/>
                </a:cubicBezTo>
                <a:cubicBezTo>
                  <a:pt x="2808" y="1930"/>
                  <a:pt x="6517" y="3008"/>
                  <a:pt x="7695" y="3283"/>
                </a:cubicBezTo>
                <a:close/>
              </a:path>
            </a:pathLst>
          </a:custGeom>
          <a:solidFill>
            <a:srgbClr val="FF86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2444;p30"/>
          <p:cNvSpPr/>
          <p:nvPr/>
        </p:nvSpPr>
        <p:spPr>
          <a:xfrm>
            <a:off x="3590950" y="1543647"/>
            <a:ext cx="93838" cy="77639"/>
          </a:xfrm>
          <a:custGeom>
            <a:avLst/>
            <a:gdLst/>
            <a:ahLst/>
            <a:cxnLst/>
            <a:rect l="l" t="t" r="r" b="b"/>
            <a:pathLst>
              <a:path w="5515" h="4563" extrusionOk="0">
                <a:moveTo>
                  <a:pt x="5414" y="4562"/>
                </a:moveTo>
                <a:cubicBezTo>
                  <a:pt x="5289" y="4462"/>
                  <a:pt x="5164" y="4387"/>
                  <a:pt x="5039" y="4312"/>
                </a:cubicBezTo>
                <a:cubicBezTo>
                  <a:pt x="4763" y="4161"/>
                  <a:pt x="4437" y="4061"/>
                  <a:pt x="4161" y="3961"/>
                </a:cubicBezTo>
                <a:cubicBezTo>
                  <a:pt x="3159" y="3535"/>
                  <a:pt x="2357" y="2783"/>
                  <a:pt x="1655" y="1981"/>
                </a:cubicBezTo>
                <a:cubicBezTo>
                  <a:pt x="1079" y="1329"/>
                  <a:pt x="577" y="627"/>
                  <a:pt x="1" y="1"/>
                </a:cubicBezTo>
                <a:cubicBezTo>
                  <a:pt x="352" y="101"/>
                  <a:pt x="703" y="277"/>
                  <a:pt x="928" y="652"/>
                </a:cubicBezTo>
                <a:cubicBezTo>
                  <a:pt x="1404" y="1379"/>
                  <a:pt x="3685" y="3760"/>
                  <a:pt x="4211" y="3785"/>
                </a:cubicBezTo>
                <a:cubicBezTo>
                  <a:pt x="4637" y="3810"/>
                  <a:pt x="5515" y="3835"/>
                  <a:pt x="5414" y="4562"/>
                </a:cubicBezTo>
                <a:close/>
              </a:path>
            </a:pathLst>
          </a:custGeom>
          <a:solidFill>
            <a:srgbClr val="FFBB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2445;p30"/>
          <p:cNvSpPr/>
          <p:nvPr/>
        </p:nvSpPr>
        <p:spPr>
          <a:xfrm>
            <a:off x="3512482" y="1504847"/>
            <a:ext cx="21337" cy="21337"/>
          </a:xfrm>
          <a:custGeom>
            <a:avLst/>
            <a:gdLst/>
            <a:ahLst/>
            <a:cxnLst/>
            <a:rect l="l" t="t" r="r" b="b"/>
            <a:pathLst>
              <a:path w="1254" h="1254" extrusionOk="0">
                <a:moveTo>
                  <a:pt x="627" y="0"/>
                </a:moveTo>
                <a:cubicBezTo>
                  <a:pt x="276" y="0"/>
                  <a:pt x="0" y="276"/>
                  <a:pt x="0" y="627"/>
                </a:cubicBezTo>
                <a:cubicBezTo>
                  <a:pt x="0" y="978"/>
                  <a:pt x="276" y="1253"/>
                  <a:pt x="627" y="1253"/>
                </a:cubicBezTo>
                <a:cubicBezTo>
                  <a:pt x="978" y="1253"/>
                  <a:pt x="1253" y="978"/>
                  <a:pt x="1253" y="627"/>
                </a:cubicBezTo>
                <a:cubicBezTo>
                  <a:pt x="1253" y="276"/>
                  <a:pt x="978" y="0"/>
                  <a:pt x="627" y="0"/>
                </a:cubicBezTo>
                <a:close/>
              </a:path>
            </a:pathLst>
          </a:custGeom>
          <a:solidFill>
            <a:srgbClr val="2F140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2446;p30"/>
          <p:cNvSpPr/>
          <p:nvPr/>
        </p:nvSpPr>
        <p:spPr>
          <a:xfrm>
            <a:off x="2723019" y="1899365"/>
            <a:ext cx="434563" cy="162068"/>
          </a:xfrm>
          <a:custGeom>
            <a:avLst/>
            <a:gdLst/>
            <a:ahLst/>
            <a:cxnLst/>
            <a:rect l="l" t="t" r="r" b="b"/>
            <a:pathLst>
              <a:path w="25540" h="9525" extrusionOk="0">
                <a:moveTo>
                  <a:pt x="25539" y="6792"/>
                </a:moveTo>
                <a:cubicBezTo>
                  <a:pt x="19624" y="9173"/>
                  <a:pt x="8371" y="9524"/>
                  <a:pt x="6968" y="9248"/>
                </a:cubicBezTo>
                <a:cubicBezTo>
                  <a:pt x="5589" y="8973"/>
                  <a:pt x="5564" y="7644"/>
                  <a:pt x="5564" y="7644"/>
                </a:cubicBezTo>
                <a:cubicBezTo>
                  <a:pt x="5113" y="7995"/>
                  <a:pt x="4562" y="8246"/>
                  <a:pt x="3985" y="8271"/>
                </a:cubicBezTo>
                <a:cubicBezTo>
                  <a:pt x="3434" y="8321"/>
                  <a:pt x="2832" y="8121"/>
                  <a:pt x="2406" y="7720"/>
                </a:cubicBezTo>
                <a:cubicBezTo>
                  <a:pt x="2005" y="7319"/>
                  <a:pt x="1855" y="6667"/>
                  <a:pt x="2030" y="6116"/>
                </a:cubicBezTo>
                <a:cubicBezTo>
                  <a:pt x="1629" y="6166"/>
                  <a:pt x="1228" y="5940"/>
                  <a:pt x="978" y="5589"/>
                </a:cubicBezTo>
                <a:cubicBezTo>
                  <a:pt x="752" y="5238"/>
                  <a:pt x="677" y="4812"/>
                  <a:pt x="702" y="4411"/>
                </a:cubicBezTo>
                <a:cubicBezTo>
                  <a:pt x="727" y="4010"/>
                  <a:pt x="802" y="3509"/>
                  <a:pt x="928" y="3108"/>
                </a:cubicBezTo>
                <a:cubicBezTo>
                  <a:pt x="426" y="2882"/>
                  <a:pt x="126" y="2406"/>
                  <a:pt x="0" y="1880"/>
                </a:cubicBezTo>
                <a:cubicBezTo>
                  <a:pt x="376" y="1278"/>
                  <a:pt x="827" y="627"/>
                  <a:pt x="1404" y="0"/>
                </a:cubicBezTo>
                <a:cubicBezTo>
                  <a:pt x="1253" y="376"/>
                  <a:pt x="852" y="1504"/>
                  <a:pt x="1053" y="1930"/>
                </a:cubicBezTo>
                <a:cubicBezTo>
                  <a:pt x="1329" y="2431"/>
                  <a:pt x="1980" y="2481"/>
                  <a:pt x="1980" y="2481"/>
                </a:cubicBezTo>
                <a:lnTo>
                  <a:pt x="2106" y="2532"/>
                </a:lnTo>
                <a:cubicBezTo>
                  <a:pt x="1880" y="2682"/>
                  <a:pt x="1228" y="4010"/>
                  <a:pt x="1780" y="4512"/>
                </a:cubicBezTo>
                <a:cubicBezTo>
                  <a:pt x="2356" y="5038"/>
                  <a:pt x="3785" y="4486"/>
                  <a:pt x="3785" y="4486"/>
                </a:cubicBezTo>
                <a:lnTo>
                  <a:pt x="3960" y="4512"/>
                </a:lnTo>
                <a:cubicBezTo>
                  <a:pt x="3960" y="4512"/>
                  <a:pt x="3058" y="5389"/>
                  <a:pt x="3133" y="6191"/>
                </a:cubicBezTo>
                <a:cubicBezTo>
                  <a:pt x="3233" y="6968"/>
                  <a:pt x="4386" y="7018"/>
                  <a:pt x="4386" y="7018"/>
                </a:cubicBezTo>
                <a:cubicBezTo>
                  <a:pt x="5238" y="7168"/>
                  <a:pt x="6091" y="6416"/>
                  <a:pt x="6091" y="6416"/>
                </a:cubicBezTo>
                <a:lnTo>
                  <a:pt x="6166" y="6416"/>
                </a:lnTo>
                <a:cubicBezTo>
                  <a:pt x="5940" y="6617"/>
                  <a:pt x="5965" y="6993"/>
                  <a:pt x="5965" y="6993"/>
                </a:cubicBezTo>
                <a:cubicBezTo>
                  <a:pt x="6040" y="7519"/>
                  <a:pt x="6742" y="7870"/>
                  <a:pt x="6742" y="7870"/>
                </a:cubicBezTo>
                <a:cubicBezTo>
                  <a:pt x="8497" y="8471"/>
                  <a:pt x="11730" y="8421"/>
                  <a:pt x="11730" y="8421"/>
                </a:cubicBezTo>
                <a:cubicBezTo>
                  <a:pt x="17820" y="8822"/>
                  <a:pt x="25113" y="6892"/>
                  <a:pt x="25539" y="6792"/>
                </a:cubicBezTo>
              </a:path>
            </a:pathLst>
          </a:custGeom>
          <a:solidFill>
            <a:srgbClr val="FFFB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2447;p30"/>
          <p:cNvSpPr/>
          <p:nvPr/>
        </p:nvSpPr>
        <p:spPr>
          <a:xfrm>
            <a:off x="2823252" y="1984232"/>
            <a:ext cx="413652" cy="61050"/>
          </a:xfrm>
          <a:custGeom>
            <a:avLst/>
            <a:gdLst/>
            <a:ahLst/>
            <a:cxnLst/>
            <a:rect l="l" t="t" r="r" b="b"/>
            <a:pathLst>
              <a:path w="24311" h="3588" extrusionOk="0">
                <a:moveTo>
                  <a:pt x="24311" y="1"/>
                </a:moveTo>
                <a:cubicBezTo>
                  <a:pt x="23258" y="477"/>
                  <a:pt x="22206" y="853"/>
                  <a:pt x="21128" y="1204"/>
                </a:cubicBezTo>
                <a:cubicBezTo>
                  <a:pt x="20577" y="1379"/>
                  <a:pt x="20025" y="1530"/>
                  <a:pt x="19499" y="1680"/>
                </a:cubicBezTo>
                <a:cubicBezTo>
                  <a:pt x="18947" y="1805"/>
                  <a:pt x="18396" y="1981"/>
                  <a:pt x="17845" y="2081"/>
                </a:cubicBezTo>
                <a:cubicBezTo>
                  <a:pt x="15639" y="2607"/>
                  <a:pt x="13384" y="2958"/>
                  <a:pt x="11128" y="3134"/>
                </a:cubicBezTo>
                <a:cubicBezTo>
                  <a:pt x="9624" y="3267"/>
                  <a:pt x="8120" y="3323"/>
                  <a:pt x="6609" y="3323"/>
                </a:cubicBezTo>
                <a:cubicBezTo>
                  <a:pt x="5854" y="3323"/>
                  <a:pt x="5096" y="3309"/>
                  <a:pt x="4336" y="3284"/>
                </a:cubicBezTo>
                <a:lnTo>
                  <a:pt x="2657" y="3159"/>
                </a:lnTo>
                <a:lnTo>
                  <a:pt x="1805" y="3083"/>
                </a:lnTo>
                <a:cubicBezTo>
                  <a:pt x="1529" y="3058"/>
                  <a:pt x="1253" y="2983"/>
                  <a:pt x="1003" y="2883"/>
                </a:cubicBezTo>
                <a:cubicBezTo>
                  <a:pt x="752" y="2758"/>
                  <a:pt x="526" y="2607"/>
                  <a:pt x="326" y="2407"/>
                </a:cubicBezTo>
                <a:cubicBezTo>
                  <a:pt x="150" y="2206"/>
                  <a:pt x="50" y="1931"/>
                  <a:pt x="175" y="1655"/>
                </a:cubicBezTo>
                <a:cubicBezTo>
                  <a:pt x="251" y="1404"/>
                  <a:pt x="476" y="1204"/>
                  <a:pt x="677" y="1028"/>
                </a:cubicBezTo>
                <a:cubicBezTo>
                  <a:pt x="902" y="853"/>
                  <a:pt x="1153" y="703"/>
                  <a:pt x="1403" y="552"/>
                </a:cubicBezTo>
                <a:lnTo>
                  <a:pt x="1403" y="552"/>
                </a:lnTo>
                <a:cubicBezTo>
                  <a:pt x="1153" y="703"/>
                  <a:pt x="902" y="828"/>
                  <a:pt x="652" y="1003"/>
                </a:cubicBezTo>
                <a:cubicBezTo>
                  <a:pt x="426" y="1154"/>
                  <a:pt x="201" y="1354"/>
                  <a:pt x="100" y="1630"/>
                </a:cubicBezTo>
                <a:cubicBezTo>
                  <a:pt x="25" y="1780"/>
                  <a:pt x="0" y="1931"/>
                  <a:pt x="50" y="2081"/>
                </a:cubicBezTo>
                <a:cubicBezTo>
                  <a:pt x="75" y="2231"/>
                  <a:pt x="150" y="2357"/>
                  <a:pt x="251" y="2482"/>
                </a:cubicBezTo>
                <a:cubicBezTo>
                  <a:pt x="451" y="2707"/>
                  <a:pt x="677" y="2883"/>
                  <a:pt x="952" y="3008"/>
                </a:cubicBezTo>
                <a:cubicBezTo>
                  <a:pt x="1203" y="3134"/>
                  <a:pt x="1479" y="3209"/>
                  <a:pt x="1779" y="3259"/>
                </a:cubicBezTo>
                <a:cubicBezTo>
                  <a:pt x="2055" y="3284"/>
                  <a:pt x="2356" y="3309"/>
                  <a:pt x="2632" y="3334"/>
                </a:cubicBezTo>
                <a:lnTo>
                  <a:pt x="4336" y="3509"/>
                </a:lnTo>
                <a:cubicBezTo>
                  <a:pt x="5286" y="3562"/>
                  <a:pt x="6236" y="3588"/>
                  <a:pt x="7185" y="3588"/>
                </a:cubicBezTo>
                <a:cubicBezTo>
                  <a:pt x="8513" y="3588"/>
                  <a:pt x="9837" y="3537"/>
                  <a:pt x="11153" y="3434"/>
                </a:cubicBezTo>
                <a:cubicBezTo>
                  <a:pt x="13434" y="3234"/>
                  <a:pt x="15689" y="2883"/>
                  <a:pt x="17895" y="2306"/>
                </a:cubicBezTo>
                <a:cubicBezTo>
                  <a:pt x="18446" y="2181"/>
                  <a:pt x="18998" y="2006"/>
                  <a:pt x="19549" y="1855"/>
                </a:cubicBezTo>
                <a:cubicBezTo>
                  <a:pt x="20075" y="1680"/>
                  <a:pt x="20627" y="1530"/>
                  <a:pt x="21153" y="1329"/>
                </a:cubicBezTo>
                <a:cubicBezTo>
                  <a:pt x="22231" y="953"/>
                  <a:pt x="23308" y="527"/>
                  <a:pt x="24311" y="1"/>
                </a:cubicBezTo>
                <a:close/>
              </a:path>
            </a:pathLst>
          </a:custGeom>
          <a:solidFill>
            <a:srgbClr val="FFE8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2448;p30"/>
          <p:cNvSpPr/>
          <p:nvPr/>
        </p:nvSpPr>
        <p:spPr>
          <a:xfrm>
            <a:off x="2773340" y="1949261"/>
            <a:ext cx="68247" cy="71803"/>
          </a:xfrm>
          <a:custGeom>
            <a:avLst/>
            <a:gdLst/>
            <a:ahLst/>
            <a:cxnLst/>
            <a:rect l="l" t="t" r="r" b="b"/>
            <a:pathLst>
              <a:path w="4011" h="4220" extrusionOk="0">
                <a:moveTo>
                  <a:pt x="4011" y="1"/>
                </a:moveTo>
                <a:cubicBezTo>
                  <a:pt x="3284" y="201"/>
                  <a:pt x="2582" y="477"/>
                  <a:pt x="1931" y="853"/>
                </a:cubicBezTo>
                <a:cubicBezTo>
                  <a:pt x="1755" y="928"/>
                  <a:pt x="1580" y="1028"/>
                  <a:pt x="1429" y="1153"/>
                </a:cubicBezTo>
                <a:cubicBezTo>
                  <a:pt x="1279" y="1254"/>
                  <a:pt x="1103" y="1354"/>
                  <a:pt x="978" y="1504"/>
                </a:cubicBezTo>
                <a:cubicBezTo>
                  <a:pt x="677" y="1755"/>
                  <a:pt x="402" y="2031"/>
                  <a:pt x="226" y="2407"/>
                </a:cubicBezTo>
                <a:lnTo>
                  <a:pt x="151" y="2532"/>
                </a:lnTo>
                <a:lnTo>
                  <a:pt x="101" y="2682"/>
                </a:lnTo>
                <a:cubicBezTo>
                  <a:pt x="76" y="2732"/>
                  <a:pt x="76" y="2783"/>
                  <a:pt x="51" y="2833"/>
                </a:cubicBezTo>
                <a:lnTo>
                  <a:pt x="26" y="2983"/>
                </a:lnTo>
                <a:cubicBezTo>
                  <a:pt x="1" y="3184"/>
                  <a:pt x="51" y="3409"/>
                  <a:pt x="151" y="3610"/>
                </a:cubicBezTo>
                <a:cubicBezTo>
                  <a:pt x="377" y="3986"/>
                  <a:pt x="803" y="4186"/>
                  <a:pt x="1179" y="4211"/>
                </a:cubicBezTo>
                <a:cubicBezTo>
                  <a:pt x="1243" y="4217"/>
                  <a:pt x="1306" y="4220"/>
                  <a:pt x="1369" y="4220"/>
                </a:cubicBezTo>
                <a:cubicBezTo>
                  <a:pt x="2117" y="4220"/>
                  <a:pt x="2775" y="3821"/>
                  <a:pt x="3284" y="3359"/>
                </a:cubicBezTo>
                <a:lnTo>
                  <a:pt x="3284" y="3359"/>
                </a:lnTo>
                <a:cubicBezTo>
                  <a:pt x="2958" y="3585"/>
                  <a:pt x="2632" y="3760"/>
                  <a:pt x="2281" y="3860"/>
                </a:cubicBezTo>
                <a:cubicBezTo>
                  <a:pt x="2021" y="3953"/>
                  <a:pt x="1747" y="4005"/>
                  <a:pt x="1490" y="4005"/>
                </a:cubicBezTo>
                <a:cubicBezTo>
                  <a:pt x="1400" y="4005"/>
                  <a:pt x="1313" y="3998"/>
                  <a:pt x="1229" y="3986"/>
                </a:cubicBezTo>
                <a:cubicBezTo>
                  <a:pt x="878" y="3935"/>
                  <a:pt x="552" y="3760"/>
                  <a:pt x="402" y="3484"/>
                </a:cubicBezTo>
                <a:cubicBezTo>
                  <a:pt x="251" y="3184"/>
                  <a:pt x="327" y="2833"/>
                  <a:pt x="477" y="2532"/>
                </a:cubicBezTo>
                <a:cubicBezTo>
                  <a:pt x="652" y="2231"/>
                  <a:pt x="878" y="1955"/>
                  <a:pt x="1154" y="1705"/>
                </a:cubicBezTo>
                <a:cubicBezTo>
                  <a:pt x="1429" y="1454"/>
                  <a:pt x="1730" y="1254"/>
                  <a:pt x="2031" y="1053"/>
                </a:cubicBezTo>
                <a:cubicBezTo>
                  <a:pt x="2181" y="928"/>
                  <a:pt x="2357" y="853"/>
                  <a:pt x="2507" y="752"/>
                </a:cubicBezTo>
                <a:cubicBezTo>
                  <a:pt x="2682" y="652"/>
                  <a:pt x="2833" y="577"/>
                  <a:pt x="3008" y="502"/>
                </a:cubicBezTo>
                <a:cubicBezTo>
                  <a:pt x="3334" y="301"/>
                  <a:pt x="3685" y="176"/>
                  <a:pt x="4011" y="1"/>
                </a:cubicBezTo>
                <a:close/>
              </a:path>
            </a:pathLst>
          </a:custGeom>
          <a:solidFill>
            <a:srgbClr val="FFE8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449;p30"/>
          <p:cNvSpPr/>
          <p:nvPr/>
        </p:nvSpPr>
        <p:spPr>
          <a:xfrm>
            <a:off x="2746044" y="1911737"/>
            <a:ext cx="49054" cy="69949"/>
          </a:xfrm>
          <a:custGeom>
            <a:avLst/>
            <a:gdLst/>
            <a:ahLst/>
            <a:cxnLst/>
            <a:rect l="l" t="t" r="r" b="b"/>
            <a:pathLst>
              <a:path w="2883" h="4111" extrusionOk="0">
                <a:moveTo>
                  <a:pt x="2482" y="0"/>
                </a:moveTo>
                <a:lnTo>
                  <a:pt x="2482" y="0"/>
                </a:lnTo>
                <a:cubicBezTo>
                  <a:pt x="2006" y="351"/>
                  <a:pt x="1529" y="752"/>
                  <a:pt x="1103" y="1203"/>
                </a:cubicBezTo>
                <a:cubicBezTo>
                  <a:pt x="702" y="1654"/>
                  <a:pt x="301" y="2130"/>
                  <a:pt x="101" y="2757"/>
                </a:cubicBezTo>
                <a:cubicBezTo>
                  <a:pt x="51" y="2832"/>
                  <a:pt x="51" y="2907"/>
                  <a:pt x="26" y="3008"/>
                </a:cubicBezTo>
                <a:cubicBezTo>
                  <a:pt x="26" y="3083"/>
                  <a:pt x="1" y="3158"/>
                  <a:pt x="26" y="3258"/>
                </a:cubicBezTo>
                <a:cubicBezTo>
                  <a:pt x="26" y="3434"/>
                  <a:pt x="76" y="3609"/>
                  <a:pt x="201" y="3759"/>
                </a:cubicBezTo>
                <a:cubicBezTo>
                  <a:pt x="301" y="3910"/>
                  <a:pt x="477" y="4010"/>
                  <a:pt x="627" y="4060"/>
                </a:cubicBezTo>
                <a:cubicBezTo>
                  <a:pt x="803" y="4110"/>
                  <a:pt x="953" y="4110"/>
                  <a:pt x="1128" y="4110"/>
                </a:cubicBezTo>
                <a:cubicBezTo>
                  <a:pt x="1755" y="4110"/>
                  <a:pt x="2332" y="3885"/>
                  <a:pt x="2883" y="3609"/>
                </a:cubicBezTo>
                <a:lnTo>
                  <a:pt x="2883" y="3609"/>
                </a:lnTo>
                <a:cubicBezTo>
                  <a:pt x="2356" y="3769"/>
                  <a:pt x="1808" y="3888"/>
                  <a:pt x="1277" y="3888"/>
                </a:cubicBezTo>
                <a:cubicBezTo>
                  <a:pt x="1228" y="3888"/>
                  <a:pt x="1178" y="3887"/>
                  <a:pt x="1128" y="3885"/>
                </a:cubicBezTo>
                <a:cubicBezTo>
                  <a:pt x="828" y="3860"/>
                  <a:pt x="552" y="3785"/>
                  <a:pt x="427" y="3584"/>
                </a:cubicBezTo>
                <a:cubicBezTo>
                  <a:pt x="276" y="3384"/>
                  <a:pt x="301" y="3108"/>
                  <a:pt x="377" y="2832"/>
                </a:cubicBezTo>
                <a:cubicBezTo>
                  <a:pt x="552" y="2306"/>
                  <a:pt x="928" y="1830"/>
                  <a:pt x="1279" y="1353"/>
                </a:cubicBezTo>
                <a:cubicBezTo>
                  <a:pt x="1680" y="877"/>
                  <a:pt x="2081" y="426"/>
                  <a:pt x="2482" y="0"/>
                </a:cubicBezTo>
                <a:close/>
              </a:path>
            </a:pathLst>
          </a:custGeom>
          <a:solidFill>
            <a:srgbClr val="FFE8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2450;p30"/>
          <p:cNvSpPr/>
          <p:nvPr/>
        </p:nvSpPr>
        <p:spPr>
          <a:xfrm>
            <a:off x="2735816" y="1896796"/>
            <a:ext cx="23889" cy="45124"/>
          </a:xfrm>
          <a:custGeom>
            <a:avLst/>
            <a:gdLst/>
            <a:ahLst/>
            <a:cxnLst/>
            <a:rect l="l" t="t" r="r" b="b"/>
            <a:pathLst>
              <a:path w="1404" h="2652" extrusionOk="0">
                <a:moveTo>
                  <a:pt x="752" y="1"/>
                </a:moveTo>
                <a:lnTo>
                  <a:pt x="752" y="1"/>
                </a:lnTo>
                <a:cubicBezTo>
                  <a:pt x="652" y="126"/>
                  <a:pt x="552" y="226"/>
                  <a:pt x="476" y="352"/>
                </a:cubicBezTo>
                <a:cubicBezTo>
                  <a:pt x="376" y="477"/>
                  <a:pt x="301" y="602"/>
                  <a:pt x="226" y="753"/>
                </a:cubicBezTo>
                <a:cubicBezTo>
                  <a:pt x="151" y="878"/>
                  <a:pt x="125" y="1028"/>
                  <a:pt x="75" y="1179"/>
                </a:cubicBezTo>
                <a:cubicBezTo>
                  <a:pt x="50" y="1329"/>
                  <a:pt x="0" y="1480"/>
                  <a:pt x="25" y="1655"/>
                </a:cubicBezTo>
                <a:lnTo>
                  <a:pt x="25" y="1780"/>
                </a:lnTo>
                <a:cubicBezTo>
                  <a:pt x="50" y="1805"/>
                  <a:pt x="50" y="1855"/>
                  <a:pt x="75" y="1881"/>
                </a:cubicBezTo>
                <a:lnTo>
                  <a:pt x="100" y="2006"/>
                </a:lnTo>
                <a:cubicBezTo>
                  <a:pt x="125" y="2056"/>
                  <a:pt x="151" y="2081"/>
                  <a:pt x="176" y="2131"/>
                </a:cubicBezTo>
                <a:cubicBezTo>
                  <a:pt x="201" y="2206"/>
                  <a:pt x="251" y="2256"/>
                  <a:pt x="326" y="2332"/>
                </a:cubicBezTo>
                <a:cubicBezTo>
                  <a:pt x="376" y="2382"/>
                  <a:pt x="451" y="2432"/>
                  <a:pt x="526" y="2482"/>
                </a:cubicBezTo>
                <a:cubicBezTo>
                  <a:pt x="733" y="2595"/>
                  <a:pt x="954" y="2651"/>
                  <a:pt x="1179" y="2651"/>
                </a:cubicBezTo>
                <a:cubicBezTo>
                  <a:pt x="1253" y="2651"/>
                  <a:pt x="1328" y="2645"/>
                  <a:pt x="1404" y="2632"/>
                </a:cubicBezTo>
                <a:cubicBezTo>
                  <a:pt x="1128" y="2557"/>
                  <a:pt x="852" y="2457"/>
                  <a:pt x="652" y="2282"/>
                </a:cubicBezTo>
                <a:cubicBezTo>
                  <a:pt x="451" y="2106"/>
                  <a:pt x="326" y="1881"/>
                  <a:pt x="326" y="1630"/>
                </a:cubicBezTo>
                <a:cubicBezTo>
                  <a:pt x="301" y="1505"/>
                  <a:pt x="326" y="1354"/>
                  <a:pt x="351" y="1229"/>
                </a:cubicBezTo>
                <a:cubicBezTo>
                  <a:pt x="376" y="1104"/>
                  <a:pt x="401" y="953"/>
                  <a:pt x="451" y="828"/>
                </a:cubicBezTo>
                <a:cubicBezTo>
                  <a:pt x="501" y="703"/>
                  <a:pt x="526" y="552"/>
                  <a:pt x="602" y="427"/>
                </a:cubicBezTo>
                <a:cubicBezTo>
                  <a:pt x="652" y="302"/>
                  <a:pt x="702" y="151"/>
                  <a:pt x="752" y="1"/>
                </a:cubicBezTo>
                <a:close/>
              </a:path>
            </a:pathLst>
          </a:custGeom>
          <a:solidFill>
            <a:srgbClr val="FFE8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2451;p30"/>
          <p:cNvSpPr/>
          <p:nvPr/>
        </p:nvSpPr>
        <p:spPr>
          <a:xfrm>
            <a:off x="3425897" y="1588863"/>
            <a:ext cx="124533" cy="492993"/>
          </a:xfrm>
          <a:custGeom>
            <a:avLst/>
            <a:gdLst/>
            <a:ahLst/>
            <a:cxnLst/>
            <a:rect l="l" t="t" r="r" b="b"/>
            <a:pathLst>
              <a:path w="7319" h="28974" extrusionOk="0">
                <a:moveTo>
                  <a:pt x="4562" y="28973"/>
                </a:moveTo>
                <a:lnTo>
                  <a:pt x="2407" y="28973"/>
                </a:lnTo>
                <a:cubicBezTo>
                  <a:pt x="3284" y="28121"/>
                  <a:pt x="3961" y="27068"/>
                  <a:pt x="4336" y="25915"/>
                </a:cubicBezTo>
                <a:cubicBezTo>
                  <a:pt x="4963" y="23986"/>
                  <a:pt x="4788" y="21880"/>
                  <a:pt x="4261" y="19900"/>
                </a:cubicBezTo>
                <a:cubicBezTo>
                  <a:pt x="3760" y="17945"/>
                  <a:pt x="2908" y="16066"/>
                  <a:pt x="2231" y="14161"/>
                </a:cubicBezTo>
                <a:cubicBezTo>
                  <a:pt x="803" y="10251"/>
                  <a:pt x="1" y="5991"/>
                  <a:pt x="878" y="1905"/>
                </a:cubicBezTo>
                <a:cubicBezTo>
                  <a:pt x="1003" y="1354"/>
                  <a:pt x="1154" y="803"/>
                  <a:pt x="1555" y="402"/>
                </a:cubicBezTo>
                <a:cubicBezTo>
                  <a:pt x="1805" y="176"/>
                  <a:pt x="2131" y="0"/>
                  <a:pt x="2457" y="0"/>
                </a:cubicBezTo>
                <a:cubicBezTo>
                  <a:pt x="1805" y="652"/>
                  <a:pt x="1580" y="1705"/>
                  <a:pt x="1529" y="2657"/>
                </a:cubicBezTo>
                <a:cubicBezTo>
                  <a:pt x="1404" y="5765"/>
                  <a:pt x="2507" y="8772"/>
                  <a:pt x="3735" y="11655"/>
                </a:cubicBezTo>
                <a:cubicBezTo>
                  <a:pt x="4988" y="14512"/>
                  <a:pt x="6367" y="17344"/>
                  <a:pt x="6843" y="20427"/>
                </a:cubicBezTo>
                <a:cubicBezTo>
                  <a:pt x="7319" y="23509"/>
                  <a:pt x="6793" y="26818"/>
                  <a:pt x="4562" y="28973"/>
                </a:cubicBezTo>
              </a:path>
            </a:pathLst>
          </a:custGeom>
          <a:solidFill>
            <a:srgbClr val="FFFB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2452;p30"/>
          <p:cNvSpPr/>
          <p:nvPr/>
        </p:nvSpPr>
        <p:spPr>
          <a:xfrm>
            <a:off x="2767163" y="1791629"/>
            <a:ext cx="467827" cy="251618"/>
          </a:xfrm>
          <a:custGeom>
            <a:avLst/>
            <a:gdLst/>
            <a:ahLst/>
            <a:cxnLst/>
            <a:rect l="l" t="t" r="r" b="b"/>
            <a:pathLst>
              <a:path w="27495" h="14788" extrusionOk="0">
                <a:moveTo>
                  <a:pt x="23159" y="2532"/>
                </a:moveTo>
                <a:cubicBezTo>
                  <a:pt x="26893" y="4136"/>
                  <a:pt x="27495" y="9223"/>
                  <a:pt x="24236" y="11629"/>
                </a:cubicBezTo>
                <a:cubicBezTo>
                  <a:pt x="24236" y="11654"/>
                  <a:pt x="24211" y="11654"/>
                  <a:pt x="24186" y="11680"/>
                </a:cubicBezTo>
                <a:cubicBezTo>
                  <a:pt x="21655" y="13509"/>
                  <a:pt x="18422" y="14161"/>
                  <a:pt x="15364" y="14512"/>
                </a:cubicBezTo>
                <a:cubicBezTo>
                  <a:pt x="13209" y="14762"/>
                  <a:pt x="11053" y="14787"/>
                  <a:pt x="8898" y="14637"/>
                </a:cubicBezTo>
                <a:cubicBezTo>
                  <a:pt x="8196" y="14587"/>
                  <a:pt x="7495" y="14512"/>
                  <a:pt x="6893" y="14186"/>
                </a:cubicBezTo>
                <a:cubicBezTo>
                  <a:pt x="6317" y="13860"/>
                  <a:pt x="5941" y="13284"/>
                  <a:pt x="5966" y="12632"/>
                </a:cubicBezTo>
                <a:cubicBezTo>
                  <a:pt x="5515" y="12532"/>
                  <a:pt x="5089" y="12231"/>
                  <a:pt x="4813" y="11830"/>
                </a:cubicBezTo>
                <a:cubicBezTo>
                  <a:pt x="4562" y="11429"/>
                  <a:pt x="4462" y="10928"/>
                  <a:pt x="4562" y="10477"/>
                </a:cubicBezTo>
                <a:cubicBezTo>
                  <a:pt x="4637" y="10075"/>
                  <a:pt x="4938" y="9674"/>
                  <a:pt x="5139" y="9324"/>
                </a:cubicBezTo>
                <a:cubicBezTo>
                  <a:pt x="4337" y="9649"/>
                  <a:pt x="3359" y="9524"/>
                  <a:pt x="2657" y="8998"/>
                </a:cubicBezTo>
                <a:cubicBezTo>
                  <a:pt x="1981" y="8471"/>
                  <a:pt x="1630" y="7669"/>
                  <a:pt x="1780" y="6817"/>
                </a:cubicBezTo>
                <a:cubicBezTo>
                  <a:pt x="1254" y="6792"/>
                  <a:pt x="678" y="6742"/>
                  <a:pt x="327" y="6341"/>
                </a:cubicBezTo>
                <a:cubicBezTo>
                  <a:pt x="76" y="6065"/>
                  <a:pt x="1" y="5614"/>
                  <a:pt x="101" y="5238"/>
                </a:cubicBezTo>
                <a:cubicBezTo>
                  <a:pt x="201" y="4862"/>
                  <a:pt x="402" y="4537"/>
                  <a:pt x="678" y="4236"/>
                </a:cubicBezTo>
                <a:cubicBezTo>
                  <a:pt x="1780" y="2908"/>
                  <a:pt x="3459" y="1880"/>
                  <a:pt x="5063" y="1253"/>
                </a:cubicBezTo>
                <a:cubicBezTo>
                  <a:pt x="6667" y="652"/>
                  <a:pt x="8397" y="376"/>
                  <a:pt x="10126" y="276"/>
                </a:cubicBezTo>
                <a:cubicBezTo>
                  <a:pt x="14562" y="0"/>
                  <a:pt x="19099" y="752"/>
                  <a:pt x="23159" y="2532"/>
                </a:cubicBezTo>
              </a:path>
            </a:pathLst>
          </a:custGeom>
          <a:solidFill>
            <a:srgbClr val="FFFB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2453;p30"/>
          <p:cNvSpPr/>
          <p:nvPr/>
        </p:nvSpPr>
        <p:spPr>
          <a:xfrm>
            <a:off x="3449364" y="2264444"/>
            <a:ext cx="282738" cy="17"/>
          </a:xfrm>
          <a:custGeom>
            <a:avLst/>
            <a:gdLst/>
            <a:ahLst/>
            <a:cxnLst/>
            <a:rect l="l" t="t" r="r" b="b"/>
            <a:pathLst>
              <a:path w="16617" h="1" fill="none" extrusionOk="0">
                <a:moveTo>
                  <a:pt x="16617" y="1"/>
                </a:moveTo>
                <a:lnTo>
                  <a:pt x="0" y="1"/>
                </a:lnTo>
              </a:path>
            </a:pathLst>
          </a:custGeom>
          <a:solidFill>
            <a:schemeClr val="accent5"/>
          </a:solidFill>
          <a:ln w="4375" cap="flat" cmpd="sng">
            <a:solidFill>
              <a:schemeClr val="accent5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2454;p30"/>
          <p:cNvSpPr/>
          <p:nvPr/>
        </p:nvSpPr>
        <p:spPr>
          <a:xfrm>
            <a:off x="3620816" y="2263167"/>
            <a:ext cx="159073" cy="37552"/>
          </a:xfrm>
          <a:custGeom>
            <a:avLst/>
            <a:gdLst/>
            <a:ahLst/>
            <a:cxnLst/>
            <a:rect l="l" t="t" r="r" b="b"/>
            <a:pathLst>
              <a:path w="9349" h="2207" fill="none" extrusionOk="0">
                <a:moveTo>
                  <a:pt x="0" y="2206"/>
                </a:moveTo>
                <a:cubicBezTo>
                  <a:pt x="5314" y="2031"/>
                  <a:pt x="9349" y="1154"/>
                  <a:pt x="9349" y="126"/>
                </a:cubicBezTo>
                <a:cubicBezTo>
                  <a:pt x="9349" y="76"/>
                  <a:pt x="9349" y="26"/>
                  <a:pt x="9349" y="1"/>
                </a:cubicBezTo>
              </a:path>
            </a:pathLst>
          </a:custGeom>
          <a:solidFill>
            <a:schemeClr val="accent5"/>
          </a:solidFill>
          <a:ln w="4375" cap="flat" cmpd="sng">
            <a:solidFill>
              <a:schemeClr val="accent5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2455;p30"/>
          <p:cNvSpPr/>
          <p:nvPr/>
        </p:nvSpPr>
        <p:spPr>
          <a:xfrm>
            <a:off x="3396048" y="2229472"/>
            <a:ext cx="351819" cy="71242"/>
          </a:xfrm>
          <a:custGeom>
            <a:avLst/>
            <a:gdLst/>
            <a:ahLst/>
            <a:cxnLst/>
            <a:rect l="l" t="t" r="r" b="b"/>
            <a:pathLst>
              <a:path w="20677" h="4187" fill="none" extrusionOk="0">
                <a:moveTo>
                  <a:pt x="20677" y="928"/>
                </a:moveTo>
                <a:cubicBezTo>
                  <a:pt x="18647" y="377"/>
                  <a:pt x="15188" y="1"/>
                  <a:pt x="11278" y="1"/>
                </a:cubicBezTo>
                <a:cubicBezTo>
                  <a:pt x="5063" y="1"/>
                  <a:pt x="0" y="928"/>
                  <a:pt x="0" y="2106"/>
                </a:cubicBezTo>
                <a:cubicBezTo>
                  <a:pt x="0" y="3134"/>
                  <a:pt x="4060" y="4011"/>
                  <a:pt x="9374" y="4186"/>
                </a:cubicBezTo>
              </a:path>
            </a:pathLst>
          </a:custGeom>
          <a:solidFill>
            <a:schemeClr val="accent5"/>
          </a:solidFill>
          <a:ln w="4375" cap="flat" cmpd="sng">
            <a:solidFill>
              <a:schemeClr val="accent5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2456;p30"/>
          <p:cNvSpPr/>
          <p:nvPr/>
        </p:nvSpPr>
        <p:spPr>
          <a:xfrm>
            <a:off x="3443391" y="2308808"/>
            <a:ext cx="295534" cy="11962"/>
          </a:xfrm>
          <a:custGeom>
            <a:avLst/>
            <a:gdLst/>
            <a:ahLst/>
            <a:cxnLst/>
            <a:rect l="l" t="t" r="r" b="b"/>
            <a:pathLst>
              <a:path w="17369" h="703" fill="none" extrusionOk="0">
                <a:moveTo>
                  <a:pt x="0" y="51"/>
                </a:moveTo>
                <a:cubicBezTo>
                  <a:pt x="2381" y="477"/>
                  <a:pt x="5313" y="702"/>
                  <a:pt x="8496" y="702"/>
                </a:cubicBezTo>
                <a:cubicBezTo>
                  <a:pt x="11830" y="702"/>
                  <a:pt x="14913" y="452"/>
                  <a:pt x="17369" y="0"/>
                </a:cubicBezTo>
              </a:path>
            </a:pathLst>
          </a:custGeom>
          <a:solidFill>
            <a:schemeClr val="accent5"/>
          </a:solidFill>
          <a:ln w="4375" cap="flat" cmpd="sng">
            <a:solidFill>
              <a:schemeClr val="accent5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2457;p30"/>
          <p:cNvSpPr/>
          <p:nvPr/>
        </p:nvSpPr>
        <p:spPr>
          <a:xfrm>
            <a:off x="3341455" y="2206022"/>
            <a:ext cx="493401" cy="88291"/>
          </a:xfrm>
          <a:custGeom>
            <a:avLst/>
            <a:gdLst/>
            <a:ahLst/>
            <a:cxnLst/>
            <a:rect l="l" t="t" r="r" b="b"/>
            <a:pathLst>
              <a:path w="28998" h="5189" fill="none" extrusionOk="0">
                <a:moveTo>
                  <a:pt x="28121" y="4537"/>
                </a:moveTo>
                <a:cubicBezTo>
                  <a:pt x="28697" y="4161"/>
                  <a:pt x="28998" y="3785"/>
                  <a:pt x="28998" y="3384"/>
                </a:cubicBezTo>
                <a:cubicBezTo>
                  <a:pt x="28998" y="1529"/>
                  <a:pt x="22507" y="0"/>
                  <a:pt x="14486" y="0"/>
                </a:cubicBezTo>
                <a:cubicBezTo>
                  <a:pt x="6491" y="0"/>
                  <a:pt x="0" y="1529"/>
                  <a:pt x="0" y="3384"/>
                </a:cubicBezTo>
                <a:cubicBezTo>
                  <a:pt x="0" y="4035"/>
                  <a:pt x="827" y="4662"/>
                  <a:pt x="2306" y="5188"/>
                </a:cubicBezTo>
              </a:path>
            </a:pathLst>
          </a:custGeom>
          <a:solidFill>
            <a:schemeClr val="accent5"/>
          </a:solidFill>
          <a:ln w="4375" cap="flat" cmpd="sng">
            <a:solidFill>
              <a:schemeClr val="accent5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2458;p30"/>
          <p:cNvSpPr/>
          <p:nvPr/>
        </p:nvSpPr>
        <p:spPr>
          <a:xfrm>
            <a:off x="3438694" y="2020922"/>
            <a:ext cx="293832" cy="243502"/>
          </a:xfrm>
          <a:custGeom>
            <a:avLst/>
            <a:gdLst/>
            <a:ahLst/>
            <a:cxnLst/>
            <a:rect l="l" t="t" r="r" b="b"/>
            <a:pathLst>
              <a:path w="17269" h="14311" extrusionOk="0">
                <a:moveTo>
                  <a:pt x="12782" y="952"/>
                </a:moveTo>
                <a:cubicBezTo>
                  <a:pt x="9950" y="1479"/>
                  <a:pt x="10577" y="5364"/>
                  <a:pt x="10853" y="6692"/>
                </a:cubicBezTo>
                <a:lnTo>
                  <a:pt x="10853" y="6692"/>
                </a:lnTo>
                <a:cubicBezTo>
                  <a:pt x="11178" y="8095"/>
                  <a:pt x="10502" y="9549"/>
                  <a:pt x="8823" y="9424"/>
                </a:cubicBezTo>
                <a:lnTo>
                  <a:pt x="8823" y="9424"/>
                </a:lnTo>
                <a:cubicBezTo>
                  <a:pt x="7444" y="9298"/>
                  <a:pt x="5865" y="9449"/>
                  <a:pt x="4787" y="9674"/>
                </a:cubicBezTo>
                <a:lnTo>
                  <a:pt x="4787" y="9674"/>
                </a:lnTo>
                <a:cubicBezTo>
                  <a:pt x="4236" y="9775"/>
                  <a:pt x="3685" y="9499"/>
                  <a:pt x="3484" y="8998"/>
                </a:cubicBezTo>
                <a:lnTo>
                  <a:pt x="3484" y="8998"/>
                </a:lnTo>
                <a:cubicBezTo>
                  <a:pt x="3434" y="8822"/>
                  <a:pt x="3384" y="8647"/>
                  <a:pt x="3334" y="8421"/>
                </a:cubicBezTo>
                <a:lnTo>
                  <a:pt x="3334" y="8421"/>
                </a:lnTo>
                <a:cubicBezTo>
                  <a:pt x="3309" y="8271"/>
                  <a:pt x="3158" y="8196"/>
                  <a:pt x="3033" y="8271"/>
                </a:cubicBezTo>
                <a:lnTo>
                  <a:pt x="3033" y="8271"/>
                </a:lnTo>
                <a:cubicBezTo>
                  <a:pt x="2256" y="8797"/>
                  <a:pt x="1" y="10677"/>
                  <a:pt x="2381" y="14311"/>
                </a:cubicBezTo>
                <a:lnTo>
                  <a:pt x="2381" y="14311"/>
                </a:lnTo>
                <a:lnTo>
                  <a:pt x="15790" y="14311"/>
                </a:lnTo>
                <a:cubicBezTo>
                  <a:pt x="15991" y="13108"/>
                  <a:pt x="15790" y="11855"/>
                  <a:pt x="15239" y="10802"/>
                </a:cubicBezTo>
                <a:lnTo>
                  <a:pt x="15239" y="10802"/>
                </a:lnTo>
                <a:cubicBezTo>
                  <a:pt x="15038" y="10376"/>
                  <a:pt x="14762" y="9975"/>
                  <a:pt x="14512" y="9574"/>
                </a:cubicBezTo>
                <a:lnTo>
                  <a:pt x="14512" y="9574"/>
                </a:lnTo>
                <a:cubicBezTo>
                  <a:pt x="14286" y="9148"/>
                  <a:pt x="14086" y="8697"/>
                  <a:pt x="14061" y="8221"/>
                </a:cubicBezTo>
                <a:lnTo>
                  <a:pt x="14061" y="8221"/>
                </a:lnTo>
                <a:cubicBezTo>
                  <a:pt x="14011" y="7745"/>
                  <a:pt x="14136" y="7243"/>
                  <a:pt x="14462" y="6892"/>
                </a:cubicBezTo>
                <a:lnTo>
                  <a:pt x="14462" y="6892"/>
                </a:lnTo>
                <a:cubicBezTo>
                  <a:pt x="14737" y="6617"/>
                  <a:pt x="15113" y="6466"/>
                  <a:pt x="15439" y="6241"/>
                </a:cubicBezTo>
                <a:lnTo>
                  <a:pt x="15439" y="6241"/>
                </a:lnTo>
                <a:cubicBezTo>
                  <a:pt x="15665" y="6065"/>
                  <a:pt x="16366" y="5689"/>
                  <a:pt x="16667" y="5338"/>
                </a:cubicBezTo>
                <a:lnTo>
                  <a:pt x="16667" y="5338"/>
                </a:lnTo>
                <a:cubicBezTo>
                  <a:pt x="16793" y="5213"/>
                  <a:pt x="16868" y="5088"/>
                  <a:pt x="16843" y="4988"/>
                </a:cubicBezTo>
                <a:lnTo>
                  <a:pt x="16843" y="4988"/>
                </a:lnTo>
                <a:cubicBezTo>
                  <a:pt x="17269" y="4712"/>
                  <a:pt x="16767" y="4712"/>
                  <a:pt x="16993" y="4261"/>
                </a:cubicBezTo>
                <a:lnTo>
                  <a:pt x="16993" y="4261"/>
                </a:lnTo>
                <a:lnTo>
                  <a:pt x="17068" y="3885"/>
                </a:lnTo>
                <a:cubicBezTo>
                  <a:pt x="17068" y="3885"/>
                  <a:pt x="16818" y="1278"/>
                  <a:pt x="14086" y="927"/>
                </a:cubicBezTo>
                <a:lnTo>
                  <a:pt x="14086" y="927"/>
                </a:lnTo>
                <a:lnTo>
                  <a:pt x="14737" y="401"/>
                </a:lnTo>
                <a:cubicBezTo>
                  <a:pt x="14161" y="501"/>
                  <a:pt x="13835" y="577"/>
                  <a:pt x="13835" y="577"/>
                </a:cubicBezTo>
                <a:lnTo>
                  <a:pt x="13835" y="577"/>
                </a:lnTo>
                <a:lnTo>
                  <a:pt x="14011" y="0"/>
                </a:lnTo>
                <a:cubicBezTo>
                  <a:pt x="13635" y="176"/>
                  <a:pt x="13058" y="677"/>
                  <a:pt x="12782" y="952"/>
                </a:cubicBezTo>
              </a:path>
            </a:pathLst>
          </a:custGeom>
          <a:solidFill>
            <a:srgbClr val="FFD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2459;p30"/>
          <p:cNvSpPr/>
          <p:nvPr/>
        </p:nvSpPr>
        <p:spPr>
          <a:xfrm>
            <a:off x="3661335" y="2106214"/>
            <a:ext cx="60999" cy="158222"/>
          </a:xfrm>
          <a:custGeom>
            <a:avLst/>
            <a:gdLst/>
            <a:ahLst/>
            <a:cxnLst/>
            <a:rect l="l" t="t" r="r" b="b"/>
            <a:pathLst>
              <a:path w="3585" h="9299" extrusionOk="0">
                <a:moveTo>
                  <a:pt x="351" y="4412"/>
                </a:moveTo>
                <a:cubicBezTo>
                  <a:pt x="577" y="4988"/>
                  <a:pt x="903" y="5540"/>
                  <a:pt x="1178" y="6091"/>
                </a:cubicBezTo>
                <a:cubicBezTo>
                  <a:pt x="1454" y="6642"/>
                  <a:pt x="1679" y="7244"/>
                  <a:pt x="1705" y="7870"/>
                </a:cubicBezTo>
                <a:cubicBezTo>
                  <a:pt x="1705" y="8397"/>
                  <a:pt x="1554" y="8923"/>
                  <a:pt x="1228" y="9299"/>
                </a:cubicBezTo>
                <a:lnTo>
                  <a:pt x="2707" y="9299"/>
                </a:lnTo>
                <a:cubicBezTo>
                  <a:pt x="2908" y="8096"/>
                  <a:pt x="2707" y="6843"/>
                  <a:pt x="2156" y="5790"/>
                </a:cubicBezTo>
                <a:cubicBezTo>
                  <a:pt x="1955" y="5364"/>
                  <a:pt x="1679" y="4963"/>
                  <a:pt x="1429" y="4562"/>
                </a:cubicBezTo>
                <a:cubicBezTo>
                  <a:pt x="1203" y="4136"/>
                  <a:pt x="1003" y="3685"/>
                  <a:pt x="978" y="3209"/>
                </a:cubicBezTo>
                <a:cubicBezTo>
                  <a:pt x="928" y="2733"/>
                  <a:pt x="1053" y="2231"/>
                  <a:pt x="1379" y="1880"/>
                </a:cubicBezTo>
                <a:cubicBezTo>
                  <a:pt x="1654" y="1605"/>
                  <a:pt x="2030" y="1454"/>
                  <a:pt x="2356" y="1229"/>
                </a:cubicBezTo>
                <a:cubicBezTo>
                  <a:pt x="2582" y="1053"/>
                  <a:pt x="3283" y="677"/>
                  <a:pt x="3584" y="326"/>
                </a:cubicBezTo>
                <a:cubicBezTo>
                  <a:pt x="3434" y="126"/>
                  <a:pt x="3158" y="1"/>
                  <a:pt x="2882" y="26"/>
                </a:cubicBezTo>
                <a:cubicBezTo>
                  <a:pt x="2080" y="151"/>
                  <a:pt x="1404" y="727"/>
                  <a:pt x="877" y="1354"/>
                </a:cubicBezTo>
                <a:cubicBezTo>
                  <a:pt x="577" y="1705"/>
                  <a:pt x="301" y="2106"/>
                  <a:pt x="176" y="2582"/>
                </a:cubicBezTo>
                <a:cubicBezTo>
                  <a:pt x="0" y="3184"/>
                  <a:pt x="126" y="3835"/>
                  <a:pt x="351" y="4412"/>
                </a:cubicBezTo>
                <a:close/>
              </a:path>
            </a:pathLst>
          </a:custGeom>
          <a:solidFill>
            <a:srgbClr val="FFD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2460;p30"/>
          <p:cNvSpPr/>
          <p:nvPr/>
        </p:nvSpPr>
        <p:spPr>
          <a:xfrm>
            <a:off x="3512482" y="2185125"/>
            <a:ext cx="104489" cy="59297"/>
          </a:xfrm>
          <a:custGeom>
            <a:avLst/>
            <a:gdLst/>
            <a:ahLst/>
            <a:cxnLst/>
            <a:rect l="l" t="t" r="r" b="b"/>
            <a:pathLst>
              <a:path w="6141" h="3485" extrusionOk="0">
                <a:moveTo>
                  <a:pt x="76" y="401"/>
                </a:moveTo>
                <a:cubicBezTo>
                  <a:pt x="0" y="627"/>
                  <a:pt x="0" y="903"/>
                  <a:pt x="101" y="1128"/>
                </a:cubicBezTo>
                <a:cubicBezTo>
                  <a:pt x="176" y="1354"/>
                  <a:pt x="401" y="1554"/>
                  <a:pt x="602" y="1654"/>
                </a:cubicBezTo>
                <a:cubicBezTo>
                  <a:pt x="602" y="1980"/>
                  <a:pt x="752" y="2306"/>
                  <a:pt x="978" y="2507"/>
                </a:cubicBezTo>
                <a:cubicBezTo>
                  <a:pt x="1228" y="2732"/>
                  <a:pt x="1579" y="2832"/>
                  <a:pt x="1905" y="2807"/>
                </a:cubicBezTo>
                <a:cubicBezTo>
                  <a:pt x="1880" y="3083"/>
                  <a:pt x="2131" y="3309"/>
                  <a:pt x="2381" y="3384"/>
                </a:cubicBezTo>
                <a:cubicBezTo>
                  <a:pt x="2657" y="3484"/>
                  <a:pt x="2933" y="3434"/>
                  <a:pt x="3208" y="3359"/>
                </a:cubicBezTo>
                <a:cubicBezTo>
                  <a:pt x="4436" y="3008"/>
                  <a:pt x="5514" y="2156"/>
                  <a:pt x="6141" y="1053"/>
                </a:cubicBezTo>
                <a:cubicBezTo>
                  <a:pt x="6015" y="677"/>
                  <a:pt x="5765" y="376"/>
                  <a:pt x="5414" y="226"/>
                </a:cubicBezTo>
                <a:cubicBezTo>
                  <a:pt x="5063" y="75"/>
                  <a:pt x="4662" y="25"/>
                  <a:pt x="4286" y="25"/>
                </a:cubicBezTo>
                <a:cubicBezTo>
                  <a:pt x="3735" y="0"/>
                  <a:pt x="3183" y="50"/>
                  <a:pt x="2632" y="101"/>
                </a:cubicBezTo>
                <a:cubicBezTo>
                  <a:pt x="1730" y="151"/>
                  <a:pt x="928" y="176"/>
                  <a:pt x="76" y="4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2461;p30"/>
          <p:cNvSpPr/>
          <p:nvPr/>
        </p:nvSpPr>
        <p:spPr>
          <a:xfrm>
            <a:off x="3677961" y="2073370"/>
            <a:ext cx="11536" cy="11962"/>
          </a:xfrm>
          <a:custGeom>
            <a:avLst/>
            <a:gdLst/>
            <a:ahLst/>
            <a:cxnLst/>
            <a:rect l="l" t="t" r="r" b="b"/>
            <a:pathLst>
              <a:path w="678" h="703" extrusionOk="0">
                <a:moveTo>
                  <a:pt x="352" y="1"/>
                </a:moveTo>
                <a:cubicBezTo>
                  <a:pt x="151" y="1"/>
                  <a:pt x="1" y="176"/>
                  <a:pt x="1" y="352"/>
                </a:cubicBezTo>
                <a:cubicBezTo>
                  <a:pt x="1" y="552"/>
                  <a:pt x="151" y="703"/>
                  <a:pt x="352" y="703"/>
                </a:cubicBezTo>
                <a:cubicBezTo>
                  <a:pt x="527" y="703"/>
                  <a:pt x="677" y="552"/>
                  <a:pt x="677" y="352"/>
                </a:cubicBezTo>
                <a:cubicBezTo>
                  <a:pt x="677" y="176"/>
                  <a:pt x="527" y="1"/>
                  <a:pt x="352" y="1"/>
                </a:cubicBezTo>
                <a:close/>
              </a:path>
            </a:pathLst>
          </a:custGeom>
          <a:solidFill>
            <a:srgbClr val="2F140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2462;p30"/>
          <p:cNvSpPr/>
          <p:nvPr/>
        </p:nvSpPr>
        <p:spPr>
          <a:xfrm>
            <a:off x="3689482" y="2087018"/>
            <a:ext cx="77197" cy="42674"/>
          </a:xfrm>
          <a:custGeom>
            <a:avLst/>
            <a:gdLst/>
            <a:ahLst/>
            <a:cxnLst/>
            <a:rect l="l" t="t" r="r" b="b"/>
            <a:pathLst>
              <a:path w="4537" h="2508" extrusionOk="0">
                <a:moveTo>
                  <a:pt x="2331" y="1"/>
                </a:moveTo>
                <a:cubicBezTo>
                  <a:pt x="2331" y="1"/>
                  <a:pt x="2306" y="26"/>
                  <a:pt x="2256" y="76"/>
                </a:cubicBezTo>
                <a:cubicBezTo>
                  <a:pt x="2081" y="251"/>
                  <a:pt x="1579" y="678"/>
                  <a:pt x="827" y="778"/>
                </a:cubicBezTo>
                <a:cubicBezTo>
                  <a:pt x="760" y="785"/>
                  <a:pt x="691" y="788"/>
                  <a:pt x="621" y="788"/>
                </a:cubicBezTo>
                <a:cubicBezTo>
                  <a:pt x="427" y="788"/>
                  <a:pt x="221" y="764"/>
                  <a:pt x="0" y="728"/>
                </a:cubicBezTo>
                <a:lnTo>
                  <a:pt x="0" y="728"/>
                </a:lnTo>
                <a:cubicBezTo>
                  <a:pt x="0" y="728"/>
                  <a:pt x="1178" y="2432"/>
                  <a:pt x="3935" y="2507"/>
                </a:cubicBezTo>
                <a:cubicBezTo>
                  <a:pt x="4061" y="2507"/>
                  <a:pt x="4186" y="2482"/>
                  <a:pt x="4286" y="2407"/>
                </a:cubicBezTo>
                <a:cubicBezTo>
                  <a:pt x="4361" y="2332"/>
                  <a:pt x="4436" y="2256"/>
                  <a:pt x="4462" y="2156"/>
                </a:cubicBezTo>
                <a:cubicBezTo>
                  <a:pt x="4537" y="1981"/>
                  <a:pt x="4512" y="1755"/>
                  <a:pt x="4361" y="1605"/>
                </a:cubicBezTo>
                <a:cubicBezTo>
                  <a:pt x="4311" y="1530"/>
                  <a:pt x="4236" y="1480"/>
                  <a:pt x="4161" y="1454"/>
                </a:cubicBezTo>
                <a:cubicBezTo>
                  <a:pt x="3685" y="1254"/>
                  <a:pt x="2908" y="853"/>
                  <a:pt x="2331" y="1"/>
                </a:cubicBezTo>
                <a:close/>
              </a:path>
            </a:pathLst>
          </a:custGeom>
          <a:solidFill>
            <a:srgbClr val="FF86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2463;p30"/>
          <p:cNvSpPr/>
          <p:nvPr/>
        </p:nvSpPr>
        <p:spPr>
          <a:xfrm>
            <a:off x="3689482" y="2099390"/>
            <a:ext cx="75921" cy="30304"/>
          </a:xfrm>
          <a:custGeom>
            <a:avLst/>
            <a:gdLst/>
            <a:ahLst/>
            <a:cxnLst/>
            <a:rect l="l" t="t" r="r" b="b"/>
            <a:pathLst>
              <a:path w="4462" h="1781" extrusionOk="0">
                <a:moveTo>
                  <a:pt x="0" y="1"/>
                </a:moveTo>
                <a:cubicBezTo>
                  <a:pt x="0" y="1"/>
                  <a:pt x="1178" y="1705"/>
                  <a:pt x="3935" y="1780"/>
                </a:cubicBezTo>
                <a:cubicBezTo>
                  <a:pt x="4061" y="1780"/>
                  <a:pt x="4186" y="1755"/>
                  <a:pt x="4286" y="1680"/>
                </a:cubicBezTo>
                <a:cubicBezTo>
                  <a:pt x="4286" y="1680"/>
                  <a:pt x="4286" y="1680"/>
                  <a:pt x="4286" y="1680"/>
                </a:cubicBezTo>
                <a:cubicBezTo>
                  <a:pt x="4361" y="1605"/>
                  <a:pt x="4436" y="1529"/>
                  <a:pt x="4462" y="1429"/>
                </a:cubicBezTo>
                <a:cubicBezTo>
                  <a:pt x="2406" y="1429"/>
                  <a:pt x="1203" y="402"/>
                  <a:pt x="827" y="51"/>
                </a:cubicBezTo>
                <a:lnTo>
                  <a:pt x="827" y="51"/>
                </a:lnTo>
                <a:cubicBezTo>
                  <a:pt x="577" y="76"/>
                  <a:pt x="301" y="51"/>
                  <a:pt x="0" y="1"/>
                </a:cubicBezTo>
                <a:close/>
              </a:path>
            </a:pathLst>
          </a:custGeom>
          <a:solidFill>
            <a:srgbClr val="FF86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2464;p30"/>
          <p:cNvSpPr/>
          <p:nvPr/>
        </p:nvSpPr>
        <p:spPr>
          <a:xfrm>
            <a:off x="3727874" y="2087018"/>
            <a:ext cx="35834" cy="27309"/>
          </a:xfrm>
          <a:custGeom>
            <a:avLst/>
            <a:gdLst/>
            <a:ahLst/>
            <a:cxnLst/>
            <a:rect l="l" t="t" r="r" b="b"/>
            <a:pathLst>
              <a:path w="2106" h="1605" extrusionOk="0">
                <a:moveTo>
                  <a:pt x="0" y="76"/>
                </a:moveTo>
                <a:cubicBezTo>
                  <a:pt x="175" y="477"/>
                  <a:pt x="777" y="1429"/>
                  <a:pt x="2105" y="1605"/>
                </a:cubicBezTo>
                <a:cubicBezTo>
                  <a:pt x="2055" y="1530"/>
                  <a:pt x="1980" y="1480"/>
                  <a:pt x="1905" y="1454"/>
                </a:cubicBezTo>
                <a:cubicBezTo>
                  <a:pt x="1429" y="1254"/>
                  <a:pt x="652" y="853"/>
                  <a:pt x="75" y="1"/>
                </a:cubicBezTo>
                <a:cubicBezTo>
                  <a:pt x="75" y="1"/>
                  <a:pt x="50" y="26"/>
                  <a:pt x="0" y="76"/>
                </a:cubicBezTo>
                <a:close/>
              </a:path>
            </a:pathLst>
          </a:custGeom>
          <a:solidFill>
            <a:srgbClr val="FF86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2468;p30"/>
          <p:cNvSpPr/>
          <p:nvPr/>
        </p:nvSpPr>
        <p:spPr>
          <a:xfrm>
            <a:off x="3990456" y="2469208"/>
            <a:ext cx="330091" cy="184238"/>
          </a:xfrm>
          <a:custGeom>
            <a:avLst/>
            <a:gdLst/>
            <a:ahLst/>
            <a:cxnLst/>
            <a:rect l="l" t="t" r="r" b="b"/>
            <a:pathLst>
              <a:path w="19400" h="10828" extrusionOk="0">
                <a:moveTo>
                  <a:pt x="6392" y="201"/>
                </a:moveTo>
                <a:cubicBezTo>
                  <a:pt x="6267" y="226"/>
                  <a:pt x="6166" y="251"/>
                  <a:pt x="6041" y="276"/>
                </a:cubicBezTo>
                <a:lnTo>
                  <a:pt x="6041" y="276"/>
                </a:lnTo>
                <a:cubicBezTo>
                  <a:pt x="2883" y="878"/>
                  <a:pt x="577" y="2407"/>
                  <a:pt x="126" y="4362"/>
                </a:cubicBezTo>
                <a:lnTo>
                  <a:pt x="126" y="4362"/>
                </a:lnTo>
                <a:cubicBezTo>
                  <a:pt x="101" y="4487"/>
                  <a:pt x="76" y="4612"/>
                  <a:pt x="76" y="4713"/>
                </a:cubicBezTo>
                <a:lnTo>
                  <a:pt x="76" y="4713"/>
                </a:lnTo>
                <a:cubicBezTo>
                  <a:pt x="76" y="4763"/>
                  <a:pt x="76" y="4813"/>
                  <a:pt x="76" y="4863"/>
                </a:cubicBezTo>
                <a:lnTo>
                  <a:pt x="76" y="4863"/>
                </a:lnTo>
                <a:cubicBezTo>
                  <a:pt x="1" y="6141"/>
                  <a:pt x="728" y="7369"/>
                  <a:pt x="2056" y="8372"/>
                </a:cubicBezTo>
                <a:lnTo>
                  <a:pt x="2056" y="8372"/>
                </a:lnTo>
                <a:cubicBezTo>
                  <a:pt x="2633" y="8096"/>
                  <a:pt x="3610" y="7670"/>
                  <a:pt x="4562" y="7269"/>
                </a:cubicBezTo>
                <a:lnTo>
                  <a:pt x="4562" y="7269"/>
                </a:lnTo>
                <a:cubicBezTo>
                  <a:pt x="4713" y="7219"/>
                  <a:pt x="4838" y="7169"/>
                  <a:pt x="4988" y="7119"/>
                </a:cubicBezTo>
                <a:lnTo>
                  <a:pt x="4988" y="7119"/>
                </a:lnTo>
                <a:cubicBezTo>
                  <a:pt x="5189" y="7043"/>
                  <a:pt x="5389" y="6968"/>
                  <a:pt x="5590" y="6893"/>
                </a:cubicBezTo>
                <a:lnTo>
                  <a:pt x="5590" y="6893"/>
                </a:lnTo>
                <a:cubicBezTo>
                  <a:pt x="5715" y="6843"/>
                  <a:pt x="5815" y="6793"/>
                  <a:pt x="5941" y="6768"/>
                </a:cubicBezTo>
                <a:lnTo>
                  <a:pt x="5941" y="6768"/>
                </a:lnTo>
                <a:cubicBezTo>
                  <a:pt x="6141" y="6693"/>
                  <a:pt x="6317" y="6642"/>
                  <a:pt x="6492" y="6592"/>
                </a:cubicBezTo>
                <a:lnTo>
                  <a:pt x="6492" y="6592"/>
                </a:lnTo>
                <a:cubicBezTo>
                  <a:pt x="6668" y="6542"/>
                  <a:pt x="6818" y="6492"/>
                  <a:pt x="6943" y="6467"/>
                </a:cubicBezTo>
                <a:lnTo>
                  <a:pt x="6943" y="6467"/>
                </a:lnTo>
                <a:cubicBezTo>
                  <a:pt x="6968" y="6467"/>
                  <a:pt x="6968" y="6467"/>
                  <a:pt x="6993" y="6467"/>
                </a:cubicBezTo>
                <a:lnTo>
                  <a:pt x="6993" y="6467"/>
                </a:lnTo>
                <a:cubicBezTo>
                  <a:pt x="7144" y="6442"/>
                  <a:pt x="7219" y="6442"/>
                  <a:pt x="7269" y="6467"/>
                </a:cubicBezTo>
                <a:lnTo>
                  <a:pt x="7269" y="6467"/>
                </a:lnTo>
                <a:cubicBezTo>
                  <a:pt x="7319" y="6517"/>
                  <a:pt x="7294" y="6592"/>
                  <a:pt x="7219" y="6718"/>
                </a:cubicBezTo>
                <a:lnTo>
                  <a:pt x="7219" y="6718"/>
                </a:lnTo>
                <a:cubicBezTo>
                  <a:pt x="7194" y="6768"/>
                  <a:pt x="7144" y="6843"/>
                  <a:pt x="7094" y="6893"/>
                </a:cubicBezTo>
                <a:lnTo>
                  <a:pt x="7094" y="6893"/>
                </a:lnTo>
                <a:cubicBezTo>
                  <a:pt x="7018" y="7018"/>
                  <a:pt x="6918" y="7144"/>
                  <a:pt x="6768" y="7294"/>
                </a:cubicBezTo>
                <a:lnTo>
                  <a:pt x="6768" y="7294"/>
                </a:lnTo>
                <a:cubicBezTo>
                  <a:pt x="6617" y="7444"/>
                  <a:pt x="6442" y="7620"/>
                  <a:pt x="6267" y="7820"/>
                </a:cubicBezTo>
                <a:lnTo>
                  <a:pt x="6267" y="7820"/>
                </a:lnTo>
                <a:cubicBezTo>
                  <a:pt x="6166" y="7921"/>
                  <a:pt x="6066" y="8021"/>
                  <a:pt x="5966" y="8096"/>
                </a:cubicBezTo>
                <a:lnTo>
                  <a:pt x="5966" y="8096"/>
                </a:lnTo>
                <a:cubicBezTo>
                  <a:pt x="5790" y="8297"/>
                  <a:pt x="5590" y="8472"/>
                  <a:pt x="5389" y="8647"/>
                </a:cubicBezTo>
                <a:lnTo>
                  <a:pt x="5389" y="8647"/>
                </a:lnTo>
                <a:cubicBezTo>
                  <a:pt x="5289" y="8723"/>
                  <a:pt x="5214" y="8823"/>
                  <a:pt x="5114" y="8898"/>
                </a:cubicBezTo>
                <a:lnTo>
                  <a:pt x="5114" y="8898"/>
                </a:lnTo>
                <a:cubicBezTo>
                  <a:pt x="4788" y="9199"/>
                  <a:pt x="4512" y="9449"/>
                  <a:pt x="4287" y="9650"/>
                </a:cubicBezTo>
                <a:lnTo>
                  <a:pt x="4287" y="9650"/>
                </a:lnTo>
                <a:cubicBezTo>
                  <a:pt x="5740" y="10276"/>
                  <a:pt x="7520" y="10677"/>
                  <a:pt x="9425" y="10778"/>
                </a:cubicBezTo>
                <a:lnTo>
                  <a:pt x="9425" y="10778"/>
                </a:lnTo>
                <a:cubicBezTo>
                  <a:pt x="9750" y="10803"/>
                  <a:pt x="10076" y="10803"/>
                  <a:pt x="10402" y="10803"/>
                </a:cubicBezTo>
                <a:lnTo>
                  <a:pt x="10402" y="10803"/>
                </a:lnTo>
                <a:cubicBezTo>
                  <a:pt x="10728" y="10828"/>
                  <a:pt x="11029" y="10803"/>
                  <a:pt x="11329" y="10778"/>
                </a:cubicBezTo>
                <a:lnTo>
                  <a:pt x="11329" y="10778"/>
                </a:lnTo>
                <a:cubicBezTo>
                  <a:pt x="12908" y="10703"/>
                  <a:pt x="14362" y="10402"/>
                  <a:pt x="15565" y="9926"/>
                </a:cubicBezTo>
                <a:lnTo>
                  <a:pt x="15565" y="9926"/>
                </a:lnTo>
                <a:cubicBezTo>
                  <a:pt x="15765" y="9850"/>
                  <a:pt x="15966" y="9775"/>
                  <a:pt x="16141" y="9700"/>
                </a:cubicBezTo>
                <a:lnTo>
                  <a:pt x="16141" y="9700"/>
                </a:lnTo>
                <a:cubicBezTo>
                  <a:pt x="18071" y="8823"/>
                  <a:pt x="19299" y="7495"/>
                  <a:pt x="19399" y="5941"/>
                </a:cubicBezTo>
                <a:lnTo>
                  <a:pt x="19399" y="5941"/>
                </a:lnTo>
                <a:cubicBezTo>
                  <a:pt x="19399" y="5815"/>
                  <a:pt x="19399" y="5665"/>
                  <a:pt x="19374" y="5540"/>
                </a:cubicBezTo>
                <a:lnTo>
                  <a:pt x="19374" y="5540"/>
                </a:lnTo>
                <a:cubicBezTo>
                  <a:pt x="19374" y="5414"/>
                  <a:pt x="19349" y="5314"/>
                  <a:pt x="19324" y="5214"/>
                </a:cubicBezTo>
                <a:lnTo>
                  <a:pt x="19324" y="5214"/>
                </a:lnTo>
                <a:cubicBezTo>
                  <a:pt x="19174" y="4286"/>
                  <a:pt x="18597" y="3434"/>
                  <a:pt x="17720" y="2682"/>
                </a:cubicBezTo>
                <a:lnTo>
                  <a:pt x="17720" y="2682"/>
                </a:lnTo>
                <a:cubicBezTo>
                  <a:pt x="17620" y="2607"/>
                  <a:pt x="17520" y="2507"/>
                  <a:pt x="17420" y="2432"/>
                </a:cubicBezTo>
                <a:lnTo>
                  <a:pt x="17420" y="2432"/>
                </a:lnTo>
                <a:cubicBezTo>
                  <a:pt x="16016" y="1354"/>
                  <a:pt x="13986" y="552"/>
                  <a:pt x="11630" y="201"/>
                </a:cubicBezTo>
                <a:lnTo>
                  <a:pt x="11630" y="201"/>
                </a:lnTo>
                <a:cubicBezTo>
                  <a:pt x="11505" y="176"/>
                  <a:pt x="11379" y="151"/>
                  <a:pt x="11229" y="126"/>
                </a:cubicBezTo>
                <a:lnTo>
                  <a:pt x="11229" y="126"/>
                </a:lnTo>
                <a:cubicBezTo>
                  <a:pt x="10853" y="76"/>
                  <a:pt x="10452" y="51"/>
                  <a:pt x="10026" y="26"/>
                </a:cubicBezTo>
                <a:lnTo>
                  <a:pt x="10026" y="26"/>
                </a:lnTo>
                <a:cubicBezTo>
                  <a:pt x="9700" y="1"/>
                  <a:pt x="9374" y="1"/>
                  <a:pt x="9049" y="1"/>
                </a:cubicBezTo>
                <a:lnTo>
                  <a:pt x="9049" y="1"/>
                </a:lnTo>
                <a:cubicBezTo>
                  <a:pt x="8121" y="1"/>
                  <a:pt x="7219" y="76"/>
                  <a:pt x="6392" y="201"/>
                </a:cubicBezTo>
              </a:path>
            </a:pathLst>
          </a:custGeom>
          <a:solidFill>
            <a:srgbClr val="ABD1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2469;p30"/>
          <p:cNvSpPr/>
          <p:nvPr/>
        </p:nvSpPr>
        <p:spPr>
          <a:xfrm>
            <a:off x="6067581" y="2237316"/>
            <a:ext cx="330091" cy="184238"/>
          </a:xfrm>
          <a:custGeom>
            <a:avLst/>
            <a:gdLst/>
            <a:ahLst/>
            <a:cxnLst/>
            <a:rect l="l" t="t" r="r" b="b"/>
            <a:pathLst>
              <a:path w="19400" h="10828" extrusionOk="0">
                <a:moveTo>
                  <a:pt x="6392" y="201"/>
                </a:moveTo>
                <a:cubicBezTo>
                  <a:pt x="6267" y="226"/>
                  <a:pt x="6166" y="251"/>
                  <a:pt x="6041" y="276"/>
                </a:cubicBezTo>
                <a:lnTo>
                  <a:pt x="6041" y="276"/>
                </a:lnTo>
                <a:cubicBezTo>
                  <a:pt x="2883" y="878"/>
                  <a:pt x="577" y="2407"/>
                  <a:pt x="126" y="4362"/>
                </a:cubicBezTo>
                <a:lnTo>
                  <a:pt x="126" y="4362"/>
                </a:lnTo>
                <a:cubicBezTo>
                  <a:pt x="101" y="4487"/>
                  <a:pt x="76" y="4612"/>
                  <a:pt x="76" y="4713"/>
                </a:cubicBezTo>
                <a:lnTo>
                  <a:pt x="76" y="4713"/>
                </a:lnTo>
                <a:cubicBezTo>
                  <a:pt x="76" y="4763"/>
                  <a:pt x="76" y="4813"/>
                  <a:pt x="76" y="4863"/>
                </a:cubicBezTo>
                <a:lnTo>
                  <a:pt x="76" y="4863"/>
                </a:lnTo>
                <a:cubicBezTo>
                  <a:pt x="1" y="6141"/>
                  <a:pt x="728" y="7369"/>
                  <a:pt x="2056" y="8372"/>
                </a:cubicBezTo>
                <a:lnTo>
                  <a:pt x="2056" y="8372"/>
                </a:lnTo>
                <a:cubicBezTo>
                  <a:pt x="2633" y="8096"/>
                  <a:pt x="3610" y="7670"/>
                  <a:pt x="4562" y="7269"/>
                </a:cubicBezTo>
                <a:lnTo>
                  <a:pt x="4562" y="7269"/>
                </a:lnTo>
                <a:cubicBezTo>
                  <a:pt x="4713" y="7219"/>
                  <a:pt x="4838" y="7169"/>
                  <a:pt x="4988" y="7119"/>
                </a:cubicBezTo>
                <a:lnTo>
                  <a:pt x="4988" y="7119"/>
                </a:lnTo>
                <a:cubicBezTo>
                  <a:pt x="5189" y="7043"/>
                  <a:pt x="5389" y="6968"/>
                  <a:pt x="5590" y="6893"/>
                </a:cubicBezTo>
                <a:lnTo>
                  <a:pt x="5590" y="6893"/>
                </a:lnTo>
                <a:cubicBezTo>
                  <a:pt x="5715" y="6843"/>
                  <a:pt x="5815" y="6793"/>
                  <a:pt x="5941" y="6768"/>
                </a:cubicBezTo>
                <a:lnTo>
                  <a:pt x="5941" y="6768"/>
                </a:lnTo>
                <a:cubicBezTo>
                  <a:pt x="6141" y="6693"/>
                  <a:pt x="6317" y="6642"/>
                  <a:pt x="6492" y="6592"/>
                </a:cubicBezTo>
                <a:lnTo>
                  <a:pt x="6492" y="6592"/>
                </a:lnTo>
                <a:cubicBezTo>
                  <a:pt x="6668" y="6542"/>
                  <a:pt x="6818" y="6492"/>
                  <a:pt x="6943" y="6467"/>
                </a:cubicBezTo>
                <a:lnTo>
                  <a:pt x="6943" y="6467"/>
                </a:lnTo>
                <a:cubicBezTo>
                  <a:pt x="6968" y="6467"/>
                  <a:pt x="6968" y="6467"/>
                  <a:pt x="6993" y="6467"/>
                </a:cubicBezTo>
                <a:lnTo>
                  <a:pt x="6993" y="6467"/>
                </a:lnTo>
                <a:cubicBezTo>
                  <a:pt x="7144" y="6442"/>
                  <a:pt x="7219" y="6442"/>
                  <a:pt x="7269" y="6467"/>
                </a:cubicBezTo>
                <a:lnTo>
                  <a:pt x="7269" y="6467"/>
                </a:lnTo>
                <a:cubicBezTo>
                  <a:pt x="7319" y="6517"/>
                  <a:pt x="7294" y="6592"/>
                  <a:pt x="7219" y="6718"/>
                </a:cubicBezTo>
                <a:lnTo>
                  <a:pt x="7219" y="6718"/>
                </a:lnTo>
                <a:cubicBezTo>
                  <a:pt x="7194" y="6768"/>
                  <a:pt x="7144" y="6843"/>
                  <a:pt x="7094" y="6893"/>
                </a:cubicBezTo>
                <a:lnTo>
                  <a:pt x="7094" y="6893"/>
                </a:lnTo>
                <a:cubicBezTo>
                  <a:pt x="7018" y="7018"/>
                  <a:pt x="6918" y="7144"/>
                  <a:pt x="6768" y="7294"/>
                </a:cubicBezTo>
                <a:lnTo>
                  <a:pt x="6768" y="7294"/>
                </a:lnTo>
                <a:cubicBezTo>
                  <a:pt x="6617" y="7444"/>
                  <a:pt x="6442" y="7620"/>
                  <a:pt x="6267" y="7820"/>
                </a:cubicBezTo>
                <a:lnTo>
                  <a:pt x="6267" y="7820"/>
                </a:lnTo>
                <a:cubicBezTo>
                  <a:pt x="6166" y="7921"/>
                  <a:pt x="6066" y="8021"/>
                  <a:pt x="5966" y="8096"/>
                </a:cubicBezTo>
                <a:lnTo>
                  <a:pt x="5966" y="8096"/>
                </a:lnTo>
                <a:cubicBezTo>
                  <a:pt x="5790" y="8297"/>
                  <a:pt x="5590" y="8472"/>
                  <a:pt x="5389" y="8647"/>
                </a:cubicBezTo>
                <a:lnTo>
                  <a:pt x="5389" y="8647"/>
                </a:lnTo>
                <a:cubicBezTo>
                  <a:pt x="5289" y="8723"/>
                  <a:pt x="5214" y="8823"/>
                  <a:pt x="5114" y="8898"/>
                </a:cubicBezTo>
                <a:lnTo>
                  <a:pt x="5114" y="8898"/>
                </a:lnTo>
                <a:cubicBezTo>
                  <a:pt x="4788" y="9199"/>
                  <a:pt x="4512" y="9449"/>
                  <a:pt x="4287" y="9650"/>
                </a:cubicBezTo>
                <a:lnTo>
                  <a:pt x="4287" y="9650"/>
                </a:lnTo>
                <a:cubicBezTo>
                  <a:pt x="5740" y="10276"/>
                  <a:pt x="7520" y="10677"/>
                  <a:pt x="9425" y="10778"/>
                </a:cubicBezTo>
                <a:lnTo>
                  <a:pt x="9425" y="10778"/>
                </a:lnTo>
                <a:cubicBezTo>
                  <a:pt x="9750" y="10803"/>
                  <a:pt x="10076" y="10803"/>
                  <a:pt x="10402" y="10803"/>
                </a:cubicBezTo>
                <a:lnTo>
                  <a:pt x="10402" y="10803"/>
                </a:lnTo>
                <a:cubicBezTo>
                  <a:pt x="10728" y="10828"/>
                  <a:pt x="11029" y="10803"/>
                  <a:pt x="11329" y="10778"/>
                </a:cubicBezTo>
                <a:lnTo>
                  <a:pt x="11329" y="10778"/>
                </a:lnTo>
                <a:cubicBezTo>
                  <a:pt x="12908" y="10703"/>
                  <a:pt x="14362" y="10402"/>
                  <a:pt x="15565" y="9926"/>
                </a:cubicBezTo>
                <a:lnTo>
                  <a:pt x="15565" y="9926"/>
                </a:lnTo>
                <a:cubicBezTo>
                  <a:pt x="15765" y="9850"/>
                  <a:pt x="15966" y="9775"/>
                  <a:pt x="16141" y="9700"/>
                </a:cubicBezTo>
                <a:lnTo>
                  <a:pt x="16141" y="9700"/>
                </a:lnTo>
                <a:cubicBezTo>
                  <a:pt x="18071" y="8823"/>
                  <a:pt x="19299" y="7495"/>
                  <a:pt x="19399" y="5941"/>
                </a:cubicBezTo>
                <a:lnTo>
                  <a:pt x="19399" y="5941"/>
                </a:lnTo>
                <a:cubicBezTo>
                  <a:pt x="19399" y="5815"/>
                  <a:pt x="19399" y="5665"/>
                  <a:pt x="19374" y="5540"/>
                </a:cubicBezTo>
                <a:lnTo>
                  <a:pt x="19374" y="5540"/>
                </a:lnTo>
                <a:cubicBezTo>
                  <a:pt x="19374" y="5414"/>
                  <a:pt x="19349" y="5314"/>
                  <a:pt x="19324" y="5214"/>
                </a:cubicBezTo>
                <a:lnTo>
                  <a:pt x="19324" y="5214"/>
                </a:lnTo>
                <a:cubicBezTo>
                  <a:pt x="19174" y="4286"/>
                  <a:pt x="18597" y="3434"/>
                  <a:pt x="17720" y="2682"/>
                </a:cubicBezTo>
                <a:lnTo>
                  <a:pt x="17720" y="2682"/>
                </a:lnTo>
                <a:cubicBezTo>
                  <a:pt x="17620" y="2607"/>
                  <a:pt x="17520" y="2507"/>
                  <a:pt x="17420" y="2432"/>
                </a:cubicBezTo>
                <a:lnTo>
                  <a:pt x="17420" y="2432"/>
                </a:lnTo>
                <a:cubicBezTo>
                  <a:pt x="16016" y="1354"/>
                  <a:pt x="13986" y="552"/>
                  <a:pt x="11630" y="201"/>
                </a:cubicBezTo>
                <a:lnTo>
                  <a:pt x="11630" y="201"/>
                </a:lnTo>
                <a:cubicBezTo>
                  <a:pt x="11505" y="176"/>
                  <a:pt x="11379" y="151"/>
                  <a:pt x="11229" y="126"/>
                </a:cubicBezTo>
                <a:lnTo>
                  <a:pt x="11229" y="126"/>
                </a:lnTo>
                <a:cubicBezTo>
                  <a:pt x="10853" y="76"/>
                  <a:pt x="10452" y="51"/>
                  <a:pt x="10026" y="26"/>
                </a:cubicBezTo>
                <a:lnTo>
                  <a:pt x="10026" y="26"/>
                </a:lnTo>
                <a:cubicBezTo>
                  <a:pt x="9700" y="1"/>
                  <a:pt x="9374" y="1"/>
                  <a:pt x="9049" y="1"/>
                </a:cubicBezTo>
                <a:lnTo>
                  <a:pt x="9049" y="1"/>
                </a:lnTo>
                <a:cubicBezTo>
                  <a:pt x="8121" y="1"/>
                  <a:pt x="7219" y="76"/>
                  <a:pt x="6392" y="201"/>
                </a:cubicBezTo>
              </a:path>
            </a:pathLst>
          </a:custGeom>
          <a:solidFill>
            <a:srgbClr val="ABD1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2470;p30"/>
          <p:cNvSpPr/>
          <p:nvPr/>
        </p:nvSpPr>
        <p:spPr>
          <a:xfrm>
            <a:off x="6258648" y="2461396"/>
            <a:ext cx="191963" cy="107143"/>
          </a:xfrm>
          <a:custGeom>
            <a:avLst/>
            <a:gdLst/>
            <a:ahLst/>
            <a:cxnLst/>
            <a:rect l="l" t="t" r="r" b="b"/>
            <a:pathLst>
              <a:path w="19400" h="10828" extrusionOk="0">
                <a:moveTo>
                  <a:pt x="6392" y="201"/>
                </a:moveTo>
                <a:cubicBezTo>
                  <a:pt x="6267" y="226"/>
                  <a:pt x="6166" y="251"/>
                  <a:pt x="6041" y="276"/>
                </a:cubicBezTo>
                <a:lnTo>
                  <a:pt x="6041" y="276"/>
                </a:lnTo>
                <a:cubicBezTo>
                  <a:pt x="2883" y="878"/>
                  <a:pt x="577" y="2407"/>
                  <a:pt x="126" y="4362"/>
                </a:cubicBezTo>
                <a:lnTo>
                  <a:pt x="126" y="4362"/>
                </a:lnTo>
                <a:cubicBezTo>
                  <a:pt x="101" y="4487"/>
                  <a:pt x="76" y="4612"/>
                  <a:pt x="76" y="4713"/>
                </a:cubicBezTo>
                <a:lnTo>
                  <a:pt x="76" y="4713"/>
                </a:lnTo>
                <a:cubicBezTo>
                  <a:pt x="76" y="4763"/>
                  <a:pt x="76" y="4813"/>
                  <a:pt x="76" y="4863"/>
                </a:cubicBezTo>
                <a:lnTo>
                  <a:pt x="76" y="4863"/>
                </a:lnTo>
                <a:cubicBezTo>
                  <a:pt x="1" y="6141"/>
                  <a:pt x="728" y="7369"/>
                  <a:pt x="2056" y="8372"/>
                </a:cubicBezTo>
                <a:lnTo>
                  <a:pt x="2056" y="8372"/>
                </a:lnTo>
                <a:cubicBezTo>
                  <a:pt x="2633" y="8096"/>
                  <a:pt x="3610" y="7670"/>
                  <a:pt x="4562" y="7269"/>
                </a:cubicBezTo>
                <a:lnTo>
                  <a:pt x="4562" y="7269"/>
                </a:lnTo>
                <a:cubicBezTo>
                  <a:pt x="4713" y="7219"/>
                  <a:pt x="4838" y="7169"/>
                  <a:pt x="4988" y="7119"/>
                </a:cubicBezTo>
                <a:lnTo>
                  <a:pt x="4988" y="7119"/>
                </a:lnTo>
                <a:cubicBezTo>
                  <a:pt x="5189" y="7043"/>
                  <a:pt x="5389" y="6968"/>
                  <a:pt x="5590" y="6893"/>
                </a:cubicBezTo>
                <a:lnTo>
                  <a:pt x="5590" y="6893"/>
                </a:lnTo>
                <a:cubicBezTo>
                  <a:pt x="5715" y="6843"/>
                  <a:pt x="5815" y="6793"/>
                  <a:pt x="5941" y="6768"/>
                </a:cubicBezTo>
                <a:lnTo>
                  <a:pt x="5941" y="6768"/>
                </a:lnTo>
                <a:cubicBezTo>
                  <a:pt x="6141" y="6693"/>
                  <a:pt x="6317" y="6642"/>
                  <a:pt x="6492" y="6592"/>
                </a:cubicBezTo>
                <a:lnTo>
                  <a:pt x="6492" y="6592"/>
                </a:lnTo>
                <a:cubicBezTo>
                  <a:pt x="6668" y="6542"/>
                  <a:pt x="6818" y="6492"/>
                  <a:pt x="6943" y="6467"/>
                </a:cubicBezTo>
                <a:lnTo>
                  <a:pt x="6943" y="6467"/>
                </a:lnTo>
                <a:cubicBezTo>
                  <a:pt x="6968" y="6467"/>
                  <a:pt x="6968" y="6467"/>
                  <a:pt x="6993" y="6467"/>
                </a:cubicBezTo>
                <a:lnTo>
                  <a:pt x="6993" y="6467"/>
                </a:lnTo>
                <a:cubicBezTo>
                  <a:pt x="7144" y="6442"/>
                  <a:pt x="7219" y="6442"/>
                  <a:pt x="7269" y="6467"/>
                </a:cubicBezTo>
                <a:lnTo>
                  <a:pt x="7269" y="6467"/>
                </a:lnTo>
                <a:cubicBezTo>
                  <a:pt x="7319" y="6517"/>
                  <a:pt x="7294" y="6592"/>
                  <a:pt x="7219" y="6718"/>
                </a:cubicBezTo>
                <a:lnTo>
                  <a:pt x="7219" y="6718"/>
                </a:lnTo>
                <a:cubicBezTo>
                  <a:pt x="7194" y="6768"/>
                  <a:pt x="7144" y="6843"/>
                  <a:pt x="7094" y="6893"/>
                </a:cubicBezTo>
                <a:lnTo>
                  <a:pt x="7094" y="6893"/>
                </a:lnTo>
                <a:cubicBezTo>
                  <a:pt x="7018" y="7018"/>
                  <a:pt x="6918" y="7144"/>
                  <a:pt x="6768" y="7294"/>
                </a:cubicBezTo>
                <a:lnTo>
                  <a:pt x="6768" y="7294"/>
                </a:lnTo>
                <a:cubicBezTo>
                  <a:pt x="6617" y="7444"/>
                  <a:pt x="6442" y="7620"/>
                  <a:pt x="6267" y="7820"/>
                </a:cubicBezTo>
                <a:lnTo>
                  <a:pt x="6267" y="7820"/>
                </a:lnTo>
                <a:cubicBezTo>
                  <a:pt x="6166" y="7921"/>
                  <a:pt x="6066" y="8021"/>
                  <a:pt x="5966" y="8096"/>
                </a:cubicBezTo>
                <a:lnTo>
                  <a:pt x="5966" y="8096"/>
                </a:lnTo>
                <a:cubicBezTo>
                  <a:pt x="5790" y="8297"/>
                  <a:pt x="5590" y="8472"/>
                  <a:pt x="5389" y="8647"/>
                </a:cubicBezTo>
                <a:lnTo>
                  <a:pt x="5389" y="8647"/>
                </a:lnTo>
                <a:cubicBezTo>
                  <a:pt x="5289" y="8723"/>
                  <a:pt x="5214" y="8823"/>
                  <a:pt x="5114" y="8898"/>
                </a:cubicBezTo>
                <a:lnTo>
                  <a:pt x="5114" y="8898"/>
                </a:lnTo>
                <a:cubicBezTo>
                  <a:pt x="4788" y="9199"/>
                  <a:pt x="4512" y="9449"/>
                  <a:pt x="4287" y="9650"/>
                </a:cubicBezTo>
                <a:lnTo>
                  <a:pt x="4287" y="9650"/>
                </a:lnTo>
                <a:cubicBezTo>
                  <a:pt x="5740" y="10276"/>
                  <a:pt x="7520" y="10677"/>
                  <a:pt x="9425" y="10778"/>
                </a:cubicBezTo>
                <a:lnTo>
                  <a:pt x="9425" y="10778"/>
                </a:lnTo>
                <a:cubicBezTo>
                  <a:pt x="9750" y="10803"/>
                  <a:pt x="10076" y="10803"/>
                  <a:pt x="10402" y="10803"/>
                </a:cubicBezTo>
                <a:lnTo>
                  <a:pt x="10402" y="10803"/>
                </a:lnTo>
                <a:cubicBezTo>
                  <a:pt x="10728" y="10828"/>
                  <a:pt x="11029" y="10803"/>
                  <a:pt x="11329" y="10778"/>
                </a:cubicBezTo>
                <a:lnTo>
                  <a:pt x="11329" y="10778"/>
                </a:lnTo>
                <a:cubicBezTo>
                  <a:pt x="12908" y="10703"/>
                  <a:pt x="14362" y="10402"/>
                  <a:pt x="15565" y="9926"/>
                </a:cubicBezTo>
                <a:lnTo>
                  <a:pt x="15565" y="9926"/>
                </a:lnTo>
                <a:cubicBezTo>
                  <a:pt x="15765" y="9850"/>
                  <a:pt x="15966" y="9775"/>
                  <a:pt x="16141" y="9700"/>
                </a:cubicBezTo>
                <a:lnTo>
                  <a:pt x="16141" y="9700"/>
                </a:lnTo>
                <a:cubicBezTo>
                  <a:pt x="18071" y="8823"/>
                  <a:pt x="19299" y="7495"/>
                  <a:pt x="19399" y="5941"/>
                </a:cubicBezTo>
                <a:lnTo>
                  <a:pt x="19399" y="5941"/>
                </a:lnTo>
                <a:cubicBezTo>
                  <a:pt x="19399" y="5815"/>
                  <a:pt x="19399" y="5665"/>
                  <a:pt x="19374" y="5540"/>
                </a:cubicBezTo>
                <a:lnTo>
                  <a:pt x="19374" y="5540"/>
                </a:lnTo>
                <a:cubicBezTo>
                  <a:pt x="19374" y="5414"/>
                  <a:pt x="19349" y="5314"/>
                  <a:pt x="19324" y="5214"/>
                </a:cubicBezTo>
                <a:lnTo>
                  <a:pt x="19324" y="5214"/>
                </a:lnTo>
                <a:cubicBezTo>
                  <a:pt x="19174" y="4286"/>
                  <a:pt x="18597" y="3434"/>
                  <a:pt x="17720" y="2682"/>
                </a:cubicBezTo>
                <a:lnTo>
                  <a:pt x="17720" y="2682"/>
                </a:lnTo>
                <a:cubicBezTo>
                  <a:pt x="17620" y="2607"/>
                  <a:pt x="17520" y="2507"/>
                  <a:pt x="17420" y="2432"/>
                </a:cubicBezTo>
                <a:lnTo>
                  <a:pt x="17420" y="2432"/>
                </a:lnTo>
                <a:cubicBezTo>
                  <a:pt x="16016" y="1354"/>
                  <a:pt x="13986" y="552"/>
                  <a:pt x="11630" y="201"/>
                </a:cubicBezTo>
                <a:lnTo>
                  <a:pt x="11630" y="201"/>
                </a:lnTo>
                <a:cubicBezTo>
                  <a:pt x="11505" y="176"/>
                  <a:pt x="11379" y="151"/>
                  <a:pt x="11229" y="126"/>
                </a:cubicBezTo>
                <a:lnTo>
                  <a:pt x="11229" y="126"/>
                </a:lnTo>
                <a:cubicBezTo>
                  <a:pt x="10853" y="76"/>
                  <a:pt x="10452" y="51"/>
                  <a:pt x="10026" y="26"/>
                </a:cubicBezTo>
                <a:lnTo>
                  <a:pt x="10026" y="26"/>
                </a:lnTo>
                <a:cubicBezTo>
                  <a:pt x="9700" y="1"/>
                  <a:pt x="9374" y="1"/>
                  <a:pt x="9049" y="1"/>
                </a:cubicBezTo>
                <a:lnTo>
                  <a:pt x="9049" y="1"/>
                </a:lnTo>
                <a:cubicBezTo>
                  <a:pt x="8121" y="1"/>
                  <a:pt x="7219" y="76"/>
                  <a:pt x="6392" y="201"/>
                </a:cubicBezTo>
              </a:path>
            </a:pathLst>
          </a:custGeom>
          <a:solidFill>
            <a:srgbClr val="ABD1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2471;p30"/>
          <p:cNvSpPr/>
          <p:nvPr/>
        </p:nvSpPr>
        <p:spPr>
          <a:xfrm>
            <a:off x="1916887" y="2981394"/>
            <a:ext cx="191963" cy="107143"/>
          </a:xfrm>
          <a:custGeom>
            <a:avLst/>
            <a:gdLst/>
            <a:ahLst/>
            <a:cxnLst/>
            <a:rect l="l" t="t" r="r" b="b"/>
            <a:pathLst>
              <a:path w="19400" h="10828" extrusionOk="0">
                <a:moveTo>
                  <a:pt x="6392" y="201"/>
                </a:moveTo>
                <a:cubicBezTo>
                  <a:pt x="6267" y="226"/>
                  <a:pt x="6166" y="251"/>
                  <a:pt x="6041" y="276"/>
                </a:cubicBezTo>
                <a:lnTo>
                  <a:pt x="6041" y="276"/>
                </a:lnTo>
                <a:cubicBezTo>
                  <a:pt x="2883" y="878"/>
                  <a:pt x="577" y="2407"/>
                  <a:pt x="126" y="4362"/>
                </a:cubicBezTo>
                <a:lnTo>
                  <a:pt x="126" y="4362"/>
                </a:lnTo>
                <a:cubicBezTo>
                  <a:pt x="101" y="4487"/>
                  <a:pt x="76" y="4612"/>
                  <a:pt x="76" y="4713"/>
                </a:cubicBezTo>
                <a:lnTo>
                  <a:pt x="76" y="4713"/>
                </a:lnTo>
                <a:cubicBezTo>
                  <a:pt x="76" y="4763"/>
                  <a:pt x="76" y="4813"/>
                  <a:pt x="76" y="4863"/>
                </a:cubicBezTo>
                <a:lnTo>
                  <a:pt x="76" y="4863"/>
                </a:lnTo>
                <a:cubicBezTo>
                  <a:pt x="1" y="6141"/>
                  <a:pt x="728" y="7369"/>
                  <a:pt x="2056" y="8372"/>
                </a:cubicBezTo>
                <a:lnTo>
                  <a:pt x="2056" y="8372"/>
                </a:lnTo>
                <a:cubicBezTo>
                  <a:pt x="2633" y="8096"/>
                  <a:pt x="3610" y="7670"/>
                  <a:pt x="4562" y="7269"/>
                </a:cubicBezTo>
                <a:lnTo>
                  <a:pt x="4562" y="7269"/>
                </a:lnTo>
                <a:cubicBezTo>
                  <a:pt x="4713" y="7219"/>
                  <a:pt x="4838" y="7169"/>
                  <a:pt x="4988" y="7119"/>
                </a:cubicBezTo>
                <a:lnTo>
                  <a:pt x="4988" y="7119"/>
                </a:lnTo>
                <a:cubicBezTo>
                  <a:pt x="5189" y="7043"/>
                  <a:pt x="5389" y="6968"/>
                  <a:pt x="5590" y="6893"/>
                </a:cubicBezTo>
                <a:lnTo>
                  <a:pt x="5590" y="6893"/>
                </a:lnTo>
                <a:cubicBezTo>
                  <a:pt x="5715" y="6843"/>
                  <a:pt x="5815" y="6793"/>
                  <a:pt x="5941" y="6768"/>
                </a:cubicBezTo>
                <a:lnTo>
                  <a:pt x="5941" y="6768"/>
                </a:lnTo>
                <a:cubicBezTo>
                  <a:pt x="6141" y="6693"/>
                  <a:pt x="6317" y="6642"/>
                  <a:pt x="6492" y="6592"/>
                </a:cubicBezTo>
                <a:lnTo>
                  <a:pt x="6492" y="6592"/>
                </a:lnTo>
                <a:cubicBezTo>
                  <a:pt x="6668" y="6542"/>
                  <a:pt x="6818" y="6492"/>
                  <a:pt x="6943" y="6467"/>
                </a:cubicBezTo>
                <a:lnTo>
                  <a:pt x="6943" y="6467"/>
                </a:lnTo>
                <a:cubicBezTo>
                  <a:pt x="6968" y="6467"/>
                  <a:pt x="6968" y="6467"/>
                  <a:pt x="6993" y="6467"/>
                </a:cubicBezTo>
                <a:lnTo>
                  <a:pt x="6993" y="6467"/>
                </a:lnTo>
                <a:cubicBezTo>
                  <a:pt x="7144" y="6442"/>
                  <a:pt x="7219" y="6442"/>
                  <a:pt x="7269" y="6467"/>
                </a:cubicBezTo>
                <a:lnTo>
                  <a:pt x="7269" y="6467"/>
                </a:lnTo>
                <a:cubicBezTo>
                  <a:pt x="7319" y="6517"/>
                  <a:pt x="7294" y="6592"/>
                  <a:pt x="7219" y="6718"/>
                </a:cubicBezTo>
                <a:lnTo>
                  <a:pt x="7219" y="6718"/>
                </a:lnTo>
                <a:cubicBezTo>
                  <a:pt x="7194" y="6768"/>
                  <a:pt x="7144" y="6843"/>
                  <a:pt x="7094" y="6893"/>
                </a:cubicBezTo>
                <a:lnTo>
                  <a:pt x="7094" y="6893"/>
                </a:lnTo>
                <a:cubicBezTo>
                  <a:pt x="7018" y="7018"/>
                  <a:pt x="6918" y="7144"/>
                  <a:pt x="6768" y="7294"/>
                </a:cubicBezTo>
                <a:lnTo>
                  <a:pt x="6768" y="7294"/>
                </a:lnTo>
                <a:cubicBezTo>
                  <a:pt x="6617" y="7444"/>
                  <a:pt x="6442" y="7620"/>
                  <a:pt x="6267" y="7820"/>
                </a:cubicBezTo>
                <a:lnTo>
                  <a:pt x="6267" y="7820"/>
                </a:lnTo>
                <a:cubicBezTo>
                  <a:pt x="6166" y="7921"/>
                  <a:pt x="6066" y="8021"/>
                  <a:pt x="5966" y="8096"/>
                </a:cubicBezTo>
                <a:lnTo>
                  <a:pt x="5966" y="8096"/>
                </a:lnTo>
                <a:cubicBezTo>
                  <a:pt x="5790" y="8297"/>
                  <a:pt x="5590" y="8472"/>
                  <a:pt x="5389" y="8647"/>
                </a:cubicBezTo>
                <a:lnTo>
                  <a:pt x="5389" y="8647"/>
                </a:lnTo>
                <a:cubicBezTo>
                  <a:pt x="5289" y="8723"/>
                  <a:pt x="5214" y="8823"/>
                  <a:pt x="5114" y="8898"/>
                </a:cubicBezTo>
                <a:lnTo>
                  <a:pt x="5114" y="8898"/>
                </a:lnTo>
                <a:cubicBezTo>
                  <a:pt x="4788" y="9199"/>
                  <a:pt x="4512" y="9449"/>
                  <a:pt x="4287" y="9650"/>
                </a:cubicBezTo>
                <a:lnTo>
                  <a:pt x="4287" y="9650"/>
                </a:lnTo>
                <a:cubicBezTo>
                  <a:pt x="5740" y="10276"/>
                  <a:pt x="7520" y="10677"/>
                  <a:pt x="9425" y="10778"/>
                </a:cubicBezTo>
                <a:lnTo>
                  <a:pt x="9425" y="10778"/>
                </a:lnTo>
                <a:cubicBezTo>
                  <a:pt x="9750" y="10803"/>
                  <a:pt x="10076" y="10803"/>
                  <a:pt x="10402" y="10803"/>
                </a:cubicBezTo>
                <a:lnTo>
                  <a:pt x="10402" y="10803"/>
                </a:lnTo>
                <a:cubicBezTo>
                  <a:pt x="10728" y="10828"/>
                  <a:pt x="11029" y="10803"/>
                  <a:pt x="11329" y="10778"/>
                </a:cubicBezTo>
                <a:lnTo>
                  <a:pt x="11329" y="10778"/>
                </a:lnTo>
                <a:cubicBezTo>
                  <a:pt x="12908" y="10703"/>
                  <a:pt x="14362" y="10402"/>
                  <a:pt x="15565" y="9926"/>
                </a:cubicBezTo>
                <a:lnTo>
                  <a:pt x="15565" y="9926"/>
                </a:lnTo>
                <a:cubicBezTo>
                  <a:pt x="15765" y="9850"/>
                  <a:pt x="15966" y="9775"/>
                  <a:pt x="16141" y="9700"/>
                </a:cubicBezTo>
                <a:lnTo>
                  <a:pt x="16141" y="9700"/>
                </a:lnTo>
                <a:cubicBezTo>
                  <a:pt x="18071" y="8823"/>
                  <a:pt x="19299" y="7495"/>
                  <a:pt x="19399" y="5941"/>
                </a:cubicBezTo>
                <a:lnTo>
                  <a:pt x="19399" y="5941"/>
                </a:lnTo>
                <a:cubicBezTo>
                  <a:pt x="19399" y="5815"/>
                  <a:pt x="19399" y="5665"/>
                  <a:pt x="19374" y="5540"/>
                </a:cubicBezTo>
                <a:lnTo>
                  <a:pt x="19374" y="5540"/>
                </a:lnTo>
                <a:cubicBezTo>
                  <a:pt x="19374" y="5414"/>
                  <a:pt x="19349" y="5314"/>
                  <a:pt x="19324" y="5214"/>
                </a:cubicBezTo>
                <a:lnTo>
                  <a:pt x="19324" y="5214"/>
                </a:lnTo>
                <a:cubicBezTo>
                  <a:pt x="19174" y="4286"/>
                  <a:pt x="18597" y="3434"/>
                  <a:pt x="17720" y="2682"/>
                </a:cubicBezTo>
                <a:lnTo>
                  <a:pt x="17720" y="2682"/>
                </a:lnTo>
                <a:cubicBezTo>
                  <a:pt x="17620" y="2607"/>
                  <a:pt x="17520" y="2507"/>
                  <a:pt x="17420" y="2432"/>
                </a:cubicBezTo>
                <a:lnTo>
                  <a:pt x="17420" y="2432"/>
                </a:lnTo>
                <a:cubicBezTo>
                  <a:pt x="16016" y="1354"/>
                  <a:pt x="13986" y="552"/>
                  <a:pt x="11630" y="201"/>
                </a:cubicBezTo>
                <a:lnTo>
                  <a:pt x="11630" y="201"/>
                </a:lnTo>
                <a:cubicBezTo>
                  <a:pt x="11505" y="176"/>
                  <a:pt x="11379" y="151"/>
                  <a:pt x="11229" y="126"/>
                </a:cubicBezTo>
                <a:lnTo>
                  <a:pt x="11229" y="126"/>
                </a:lnTo>
                <a:cubicBezTo>
                  <a:pt x="10853" y="76"/>
                  <a:pt x="10452" y="51"/>
                  <a:pt x="10026" y="26"/>
                </a:cubicBezTo>
                <a:lnTo>
                  <a:pt x="10026" y="26"/>
                </a:lnTo>
                <a:cubicBezTo>
                  <a:pt x="9700" y="1"/>
                  <a:pt x="9374" y="1"/>
                  <a:pt x="9049" y="1"/>
                </a:cubicBezTo>
                <a:lnTo>
                  <a:pt x="9049" y="1"/>
                </a:lnTo>
                <a:cubicBezTo>
                  <a:pt x="8121" y="1"/>
                  <a:pt x="7219" y="76"/>
                  <a:pt x="6392" y="201"/>
                </a:cubicBezTo>
              </a:path>
            </a:pathLst>
          </a:custGeom>
          <a:solidFill>
            <a:srgbClr val="ABD1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" name="Google Shape;2481;p30"/>
          <p:cNvGrpSpPr/>
          <p:nvPr/>
        </p:nvGrpSpPr>
        <p:grpSpPr>
          <a:xfrm>
            <a:off x="8388917" y="4427333"/>
            <a:ext cx="194021" cy="191487"/>
            <a:chOff x="6232000" y="1435050"/>
            <a:chExt cx="488225" cy="481850"/>
          </a:xfrm>
        </p:grpSpPr>
        <p:sp>
          <p:nvSpPr>
            <p:cNvPr id="143" name="Google Shape;2482;p30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4" name="Google Shape;2483;p30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5" name="Google Shape;2484;p30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6" name="Google Shape;2485;p30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7" name="Google Shape;2486;p30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1" name="Google Shape;1771;p26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1772" name="Google Shape;1772;p26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73" name="Google Shape;1773;p26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74" name="Google Shape;1774;p26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75" name="Google Shape;1775;p26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76" name="Google Shape;1776;p26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777" name="Google Shape;1777;p26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78" name="Google Shape;1778;p26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79" name="Google Shape;1779;p26">
            <a:hlinkClick r:id="rId5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80" name="Google Shape;1780;p26">
            <a:hlinkClick r:id="" action="ppaction://noaction"/>
          </p:cNvPr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81" name="Google Shape;1781;p26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82" name="Google Shape;1782;p26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83" name="Google Shape;1783;p26">
            <a:hlinkClick r:id="rId6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784" name="Google Shape;1784;p26">
            <a:hlinkClick r:id="rId6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5" name="Google Shape;1785;p26">
            <a:hlinkClick r:id="rId7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1730888" y="504931"/>
            <a:ext cx="2628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sym typeface="Wingdings 2" panose="05020102010507070707" pitchFamily="18" charset="2"/>
              </a:rPr>
              <a:t> 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</a:rPr>
              <a:t>Viết các số ( theo mẫu) :</a:t>
            </a:r>
          </a:p>
        </p:txBody>
      </p:sp>
      <p:sp>
        <p:nvSpPr>
          <p:cNvPr id="39" name="Rectangle 10"/>
          <p:cNvSpPr>
            <a:spLocks noChangeArrowheads="1"/>
          </p:cNvSpPr>
          <p:nvPr/>
        </p:nvSpPr>
        <p:spPr bwMode="auto">
          <a:xfrm>
            <a:off x="2769548" y="1919325"/>
            <a:ext cx="4551650" cy="342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</a:rPr>
              <a:t>9731 = 9000 + 700 + 30 + 1</a:t>
            </a:r>
          </a:p>
        </p:txBody>
      </p:sp>
      <p:sp>
        <p:nvSpPr>
          <p:cNvPr id="40" name="Rectangle 31"/>
          <p:cNvSpPr>
            <a:spLocks noChangeArrowheads="1"/>
          </p:cNvSpPr>
          <p:nvPr/>
        </p:nvSpPr>
        <p:spPr bwMode="auto">
          <a:xfrm>
            <a:off x="1792000" y="1212128"/>
            <a:ext cx="5405436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</a:rPr>
              <a:t>a) 9731; 1952; 6845; 5757; 9999</a:t>
            </a:r>
          </a:p>
        </p:txBody>
      </p:sp>
      <p:sp>
        <p:nvSpPr>
          <p:cNvPr id="41" name="Rectangle 32"/>
          <p:cNvSpPr>
            <a:spLocks noChangeArrowheads="1"/>
          </p:cNvSpPr>
          <p:nvPr/>
        </p:nvSpPr>
        <p:spPr bwMode="auto">
          <a:xfrm>
            <a:off x="1976375" y="1924342"/>
            <a:ext cx="45720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</a:rPr>
              <a:t>Mẫu:</a:t>
            </a:r>
          </a:p>
        </p:txBody>
      </p:sp>
      <p:sp>
        <p:nvSpPr>
          <p:cNvPr id="44" name="Rectangle 8"/>
          <p:cNvSpPr>
            <a:spLocks noChangeArrowheads="1"/>
          </p:cNvSpPr>
          <p:nvPr/>
        </p:nvSpPr>
        <p:spPr bwMode="auto">
          <a:xfrm>
            <a:off x="2013673" y="2661804"/>
            <a:ext cx="4686300" cy="3429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chemeClr val="accent5">
                    <a:lumMod val="50000"/>
                  </a:schemeClr>
                </a:solidFill>
              </a:rPr>
              <a:t>1952 =</a:t>
            </a:r>
          </a:p>
        </p:txBody>
      </p:sp>
      <p:sp>
        <p:nvSpPr>
          <p:cNvPr id="45" name="Rectangle 15"/>
          <p:cNvSpPr>
            <a:spLocks noChangeArrowheads="1"/>
          </p:cNvSpPr>
          <p:nvPr/>
        </p:nvSpPr>
        <p:spPr bwMode="auto">
          <a:xfrm>
            <a:off x="3273938" y="2670463"/>
            <a:ext cx="2171700" cy="3429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C00000"/>
                </a:solidFill>
              </a:rPr>
              <a:t>1000 + 900 + 50 + 2</a:t>
            </a:r>
          </a:p>
        </p:txBody>
      </p:sp>
      <p:sp>
        <p:nvSpPr>
          <p:cNvPr id="46" name="Rectangle 28"/>
          <p:cNvSpPr>
            <a:spLocks noChangeArrowheads="1"/>
          </p:cNvSpPr>
          <p:nvPr/>
        </p:nvSpPr>
        <p:spPr bwMode="auto">
          <a:xfrm>
            <a:off x="2013673" y="3229025"/>
            <a:ext cx="4686300" cy="3429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chemeClr val="accent5">
                    <a:lumMod val="50000"/>
                  </a:schemeClr>
                </a:solidFill>
              </a:rPr>
              <a:t>6845 =</a:t>
            </a:r>
          </a:p>
        </p:txBody>
      </p:sp>
      <p:sp>
        <p:nvSpPr>
          <p:cNvPr id="47" name="Rectangle 29"/>
          <p:cNvSpPr>
            <a:spLocks noChangeArrowheads="1"/>
          </p:cNvSpPr>
          <p:nvPr/>
        </p:nvSpPr>
        <p:spPr bwMode="auto">
          <a:xfrm>
            <a:off x="3273938" y="3237684"/>
            <a:ext cx="2171700" cy="3429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C00000"/>
                </a:solidFill>
              </a:rPr>
              <a:t>6000 + 800 + 40 + 5</a:t>
            </a:r>
          </a:p>
        </p:txBody>
      </p:sp>
      <p:sp>
        <p:nvSpPr>
          <p:cNvPr id="48" name="Rectangle 30"/>
          <p:cNvSpPr>
            <a:spLocks noChangeArrowheads="1"/>
          </p:cNvSpPr>
          <p:nvPr/>
        </p:nvSpPr>
        <p:spPr bwMode="auto">
          <a:xfrm>
            <a:off x="2013673" y="3759459"/>
            <a:ext cx="4686300" cy="3429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chemeClr val="accent5">
                    <a:lumMod val="50000"/>
                  </a:schemeClr>
                </a:solidFill>
              </a:rPr>
              <a:t>5757 =</a:t>
            </a:r>
          </a:p>
        </p:txBody>
      </p:sp>
      <p:sp>
        <p:nvSpPr>
          <p:cNvPr id="49" name="Rectangle 31"/>
          <p:cNvSpPr>
            <a:spLocks noChangeArrowheads="1"/>
          </p:cNvSpPr>
          <p:nvPr/>
        </p:nvSpPr>
        <p:spPr bwMode="auto">
          <a:xfrm>
            <a:off x="3273938" y="3768118"/>
            <a:ext cx="2171700" cy="3429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C00000"/>
                </a:solidFill>
              </a:rPr>
              <a:t>5000 + 700 + 50 + 7</a:t>
            </a:r>
          </a:p>
        </p:txBody>
      </p:sp>
      <p:sp>
        <p:nvSpPr>
          <p:cNvPr id="50" name="Rectangle 32"/>
          <p:cNvSpPr>
            <a:spLocks noChangeArrowheads="1"/>
          </p:cNvSpPr>
          <p:nvPr/>
        </p:nvSpPr>
        <p:spPr bwMode="auto">
          <a:xfrm>
            <a:off x="2013673" y="4346925"/>
            <a:ext cx="4686300" cy="3429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chemeClr val="accent5">
                    <a:lumMod val="50000"/>
                  </a:schemeClr>
                </a:solidFill>
              </a:rPr>
              <a:t>9999 =</a:t>
            </a:r>
          </a:p>
        </p:txBody>
      </p:sp>
      <p:sp>
        <p:nvSpPr>
          <p:cNvPr id="51" name="Rectangle 33"/>
          <p:cNvSpPr>
            <a:spLocks noChangeArrowheads="1"/>
          </p:cNvSpPr>
          <p:nvPr/>
        </p:nvSpPr>
        <p:spPr bwMode="auto">
          <a:xfrm>
            <a:off x="3273938" y="4355584"/>
            <a:ext cx="2171700" cy="3429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C00000"/>
                </a:solidFill>
              </a:rPr>
              <a:t>9000 + 900 + 90 + 9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266843" y="239320"/>
            <a:ext cx="928089" cy="976736"/>
            <a:chOff x="1266843" y="239320"/>
            <a:chExt cx="928089" cy="976736"/>
          </a:xfrm>
        </p:grpSpPr>
        <p:grpSp>
          <p:nvGrpSpPr>
            <p:cNvPr id="52" name="Group 51"/>
            <p:cNvGrpSpPr/>
            <p:nvPr/>
          </p:nvGrpSpPr>
          <p:grpSpPr>
            <a:xfrm>
              <a:off x="1266843" y="239320"/>
              <a:ext cx="928089" cy="976736"/>
              <a:chOff x="6225125" y="3378426"/>
              <a:chExt cx="996345" cy="1042547"/>
            </a:xfrm>
          </p:grpSpPr>
          <p:grpSp>
            <p:nvGrpSpPr>
              <p:cNvPr id="53" name="Google Shape;2045;p28"/>
              <p:cNvGrpSpPr/>
              <p:nvPr/>
            </p:nvGrpSpPr>
            <p:grpSpPr>
              <a:xfrm>
                <a:off x="6225125" y="3378426"/>
                <a:ext cx="520397" cy="1041694"/>
                <a:chOff x="5719775" y="3157050"/>
                <a:chExt cx="723075" cy="1447400"/>
              </a:xfrm>
            </p:grpSpPr>
            <p:sp>
              <p:nvSpPr>
                <p:cNvPr id="64" name="Google Shape;2046;p28"/>
                <p:cNvSpPr/>
                <p:nvPr/>
              </p:nvSpPr>
              <p:spPr>
                <a:xfrm>
                  <a:off x="5719775" y="3157050"/>
                  <a:ext cx="723075" cy="144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23" h="57896" extrusionOk="0">
                      <a:moveTo>
                        <a:pt x="28923" y="0"/>
                      </a:moveTo>
                      <a:cubicBezTo>
                        <a:pt x="12958" y="0"/>
                        <a:pt x="0" y="12958"/>
                        <a:pt x="0" y="28948"/>
                      </a:cubicBezTo>
                      <a:cubicBezTo>
                        <a:pt x="0" y="44938"/>
                        <a:pt x="12958" y="57896"/>
                        <a:pt x="28923" y="57896"/>
                      </a:cubicBezTo>
                      <a:lnTo>
                        <a:pt x="2892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" name="Google Shape;2047;p28"/>
                <p:cNvSpPr/>
                <p:nvPr/>
              </p:nvSpPr>
              <p:spPr>
                <a:xfrm>
                  <a:off x="5974150" y="3355675"/>
                  <a:ext cx="468700" cy="114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8" h="45991" extrusionOk="0">
                      <a:moveTo>
                        <a:pt x="18748" y="0"/>
                      </a:moveTo>
                      <a:cubicBezTo>
                        <a:pt x="16242" y="76"/>
                        <a:pt x="14161" y="1680"/>
                        <a:pt x="13785" y="3785"/>
                      </a:cubicBezTo>
                      <a:cubicBezTo>
                        <a:pt x="5916" y="6141"/>
                        <a:pt x="126" y="13785"/>
                        <a:pt x="76" y="22933"/>
                      </a:cubicBezTo>
                      <a:cubicBezTo>
                        <a:pt x="1" y="32056"/>
                        <a:pt x="5690" y="39750"/>
                        <a:pt x="13510" y="42156"/>
                      </a:cubicBezTo>
                      <a:cubicBezTo>
                        <a:pt x="13886" y="44336"/>
                        <a:pt x="16016" y="45991"/>
                        <a:pt x="18597" y="45991"/>
                      </a:cubicBezTo>
                      <a:lnTo>
                        <a:pt x="18748" y="45991"/>
                      </a:lnTo>
                      <a:lnTo>
                        <a:pt x="18748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2048;p28"/>
                <p:cNvSpPr/>
                <p:nvPr/>
              </p:nvSpPr>
              <p:spPr>
                <a:xfrm>
                  <a:off x="6123900" y="4296150"/>
                  <a:ext cx="318950" cy="20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8" h="8372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2106" y="2081"/>
                        <a:pt x="4663" y="3660"/>
                        <a:pt x="7520" y="4537"/>
                      </a:cubicBezTo>
                      <a:cubicBezTo>
                        <a:pt x="7896" y="6717"/>
                        <a:pt x="10026" y="8372"/>
                        <a:pt x="12607" y="8372"/>
                      </a:cubicBezTo>
                      <a:lnTo>
                        <a:pt x="12758" y="8372"/>
                      </a:lnTo>
                      <a:lnTo>
                        <a:pt x="12758" y="1529"/>
                      </a:lnTo>
                      <a:cubicBezTo>
                        <a:pt x="11374" y="1777"/>
                        <a:pt x="9972" y="1908"/>
                        <a:pt x="8577" y="1908"/>
                      </a:cubicBezTo>
                      <a:cubicBezTo>
                        <a:pt x="5603" y="1908"/>
                        <a:pt x="2663" y="1314"/>
                        <a:pt x="1" y="1"/>
                      </a:cubicBezTo>
                      <a:close/>
                    </a:path>
                  </a:pathLst>
                </a:custGeom>
                <a:solidFill>
                  <a:srgbClr val="F7B81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2049;p28"/>
                <p:cNvSpPr/>
                <p:nvPr/>
              </p:nvSpPr>
              <p:spPr>
                <a:xfrm>
                  <a:off x="6374525" y="3370075"/>
                  <a:ext cx="68325" cy="5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3" h="2382" extrusionOk="0">
                      <a:moveTo>
                        <a:pt x="2733" y="1"/>
                      </a:moveTo>
                      <a:cubicBezTo>
                        <a:pt x="1229" y="26"/>
                        <a:pt x="1" y="552"/>
                        <a:pt x="1" y="1179"/>
                      </a:cubicBezTo>
                      <a:cubicBezTo>
                        <a:pt x="1" y="1830"/>
                        <a:pt x="1229" y="2357"/>
                        <a:pt x="2733" y="2382"/>
                      </a:cubicBezTo>
                      <a:lnTo>
                        <a:pt x="2733" y="1"/>
                      </a:lnTo>
                      <a:close/>
                    </a:path>
                  </a:pathLst>
                </a:custGeom>
                <a:solidFill>
                  <a:srgbClr val="F7B81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2050;p28"/>
                <p:cNvSpPr/>
                <p:nvPr/>
              </p:nvSpPr>
              <p:spPr>
                <a:xfrm>
                  <a:off x="6391475" y="3251750"/>
                  <a:ext cx="51375" cy="1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6188" extrusionOk="0">
                      <a:moveTo>
                        <a:pt x="1246" y="1"/>
                      </a:moveTo>
                      <a:cubicBezTo>
                        <a:pt x="626" y="1"/>
                        <a:pt x="1" y="700"/>
                        <a:pt x="351" y="1200"/>
                      </a:cubicBezTo>
                      <a:cubicBezTo>
                        <a:pt x="1904" y="3431"/>
                        <a:pt x="1428" y="4233"/>
                        <a:pt x="1779" y="5912"/>
                      </a:cubicBezTo>
                      <a:cubicBezTo>
                        <a:pt x="1804" y="6062"/>
                        <a:pt x="1929" y="6137"/>
                        <a:pt x="2055" y="6187"/>
                      </a:cubicBezTo>
                      <a:lnTo>
                        <a:pt x="2055" y="649"/>
                      </a:lnTo>
                      <a:cubicBezTo>
                        <a:pt x="1870" y="178"/>
                        <a:pt x="1559" y="1"/>
                        <a:pt x="1246" y="1"/>
                      </a:cubicBezTo>
                      <a:close/>
                    </a:path>
                  </a:pathLst>
                </a:custGeom>
                <a:solidFill>
                  <a:srgbClr val="6A87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2051;p28"/>
                <p:cNvSpPr/>
                <p:nvPr/>
              </p:nvSpPr>
              <p:spPr>
                <a:xfrm>
                  <a:off x="6436575" y="3326850"/>
                  <a:ext cx="6275" cy="2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" h="978" extrusionOk="0">
                      <a:moveTo>
                        <a:pt x="251" y="0"/>
                      </a:moveTo>
                      <a:cubicBezTo>
                        <a:pt x="176" y="51"/>
                        <a:pt x="100" y="76"/>
                        <a:pt x="0" y="126"/>
                      </a:cubicBezTo>
                      <a:cubicBezTo>
                        <a:pt x="75" y="427"/>
                        <a:pt x="176" y="702"/>
                        <a:pt x="251" y="978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rgbClr val="6A87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2052;p28"/>
                <p:cNvSpPr/>
                <p:nvPr/>
              </p:nvSpPr>
              <p:spPr>
                <a:xfrm>
                  <a:off x="6436575" y="3326225"/>
                  <a:ext cx="6275" cy="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" h="201" extrusionOk="0">
                      <a:moveTo>
                        <a:pt x="251" y="0"/>
                      </a:moveTo>
                      <a:cubicBezTo>
                        <a:pt x="176" y="51"/>
                        <a:pt x="100" y="101"/>
                        <a:pt x="0" y="151"/>
                      </a:cubicBezTo>
                      <a:cubicBezTo>
                        <a:pt x="75" y="176"/>
                        <a:pt x="176" y="176"/>
                        <a:pt x="251" y="201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rgbClr val="8AAB4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2053;p28"/>
                <p:cNvSpPr/>
                <p:nvPr/>
              </p:nvSpPr>
              <p:spPr>
                <a:xfrm>
                  <a:off x="6063575" y="3521625"/>
                  <a:ext cx="213875" cy="17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55" h="6890" extrusionOk="0">
                      <a:moveTo>
                        <a:pt x="6857" y="1"/>
                      </a:moveTo>
                      <a:cubicBezTo>
                        <a:pt x="4536" y="1"/>
                        <a:pt x="0" y="5200"/>
                        <a:pt x="1562" y="6696"/>
                      </a:cubicBezTo>
                      <a:cubicBezTo>
                        <a:pt x="1695" y="6829"/>
                        <a:pt x="1853" y="6889"/>
                        <a:pt x="2030" y="6889"/>
                      </a:cubicBezTo>
                      <a:cubicBezTo>
                        <a:pt x="2948" y="6889"/>
                        <a:pt x="4382" y="5279"/>
                        <a:pt x="5622" y="4039"/>
                      </a:cubicBezTo>
                      <a:cubicBezTo>
                        <a:pt x="7251" y="2435"/>
                        <a:pt x="8554" y="1282"/>
                        <a:pt x="7677" y="330"/>
                      </a:cubicBezTo>
                      <a:cubicBezTo>
                        <a:pt x="7462" y="102"/>
                        <a:pt x="7181" y="1"/>
                        <a:pt x="6857" y="1"/>
                      </a:cubicBezTo>
                      <a:close/>
                    </a:path>
                  </a:pathLst>
                </a:custGeom>
                <a:solidFill>
                  <a:srgbClr val="FFDC8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4" name="Google Shape;2054;p28"/>
              <p:cNvGrpSpPr/>
              <p:nvPr/>
            </p:nvGrpSpPr>
            <p:grpSpPr>
              <a:xfrm>
                <a:off x="6695657" y="3379279"/>
                <a:ext cx="525813" cy="1041694"/>
                <a:chOff x="6575675" y="3157050"/>
                <a:chExt cx="730600" cy="1447400"/>
              </a:xfrm>
            </p:grpSpPr>
            <p:sp>
              <p:nvSpPr>
                <p:cNvPr id="55" name="Google Shape;2055;p28"/>
                <p:cNvSpPr/>
                <p:nvPr/>
              </p:nvSpPr>
              <p:spPr>
                <a:xfrm>
                  <a:off x="6582550" y="3157050"/>
                  <a:ext cx="723725" cy="144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49" h="57896" extrusionOk="0">
                      <a:moveTo>
                        <a:pt x="1" y="0"/>
                      </a:moveTo>
                      <a:lnTo>
                        <a:pt x="1" y="57896"/>
                      </a:lnTo>
                      <a:cubicBezTo>
                        <a:pt x="15991" y="57896"/>
                        <a:pt x="28948" y="44938"/>
                        <a:pt x="28948" y="28948"/>
                      </a:cubicBezTo>
                      <a:cubicBezTo>
                        <a:pt x="28948" y="12958"/>
                        <a:pt x="1599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2056;p28"/>
                <p:cNvSpPr/>
                <p:nvPr/>
              </p:nvSpPr>
              <p:spPr>
                <a:xfrm>
                  <a:off x="6582550" y="3355675"/>
                  <a:ext cx="468700" cy="114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8" h="45991" extrusionOk="0">
                      <a:moveTo>
                        <a:pt x="1" y="0"/>
                      </a:moveTo>
                      <a:lnTo>
                        <a:pt x="1" y="45991"/>
                      </a:lnTo>
                      <a:cubicBezTo>
                        <a:pt x="2507" y="45940"/>
                        <a:pt x="4587" y="44311"/>
                        <a:pt x="4988" y="42206"/>
                      </a:cubicBezTo>
                      <a:cubicBezTo>
                        <a:pt x="12833" y="39875"/>
                        <a:pt x="18622" y="32206"/>
                        <a:pt x="18698" y="23083"/>
                      </a:cubicBezTo>
                      <a:cubicBezTo>
                        <a:pt x="18748" y="13960"/>
                        <a:pt x="13058" y="6241"/>
                        <a:pt x="5239" y="3835"/>
                      </a:cubicBezTo>
                      <a:cubicBezTo>
                        <a:pt x="4888" y="1680"/>
                        <a:pt x="2758" y="25"/>
                        <a:pt x="15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2057;p28"/>
                <p:cNvSpPr/>
                <p:nvPr/>
              </p:nvSpPr>
              <p:spPr>
                <a:xfrm>
                  <a:off x="6582550" y="3967825"/>
                  <a:ext cx="466200" cy="53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48" h="21505" extrusionOk="0">
                      <a:moveTo>
                        <a:pt x="18647" y="1"/>
                      </a:moveTo>
                      <a:lnTo>
                        <a:pt x="18647" y="1"/>
                      </a:lnTo>
                      <a:cubicBezTo>
                        <a:pt x="16216" y="7344"/>
                        <a:pt x="8347" y="13159"/>
                        <a:pt x="1" y="14662"/>
                      </a:cubicBezTo>
                      <a:lnTo>
                        <a:pt x="1" y="21505"/>
                      </a:lnTo>
                      <a:cubicBezTo>
                        <a:pt x="2507" y="21454"/>
                        <a:pt x="4587" y="19825"/>
                        <a:pt x="4988" y="17720"/>
                      </a:cubicBezTo>
                      <a:cubicBezTo>
                        <a:pt x="12432" y="15515"/>
                        <a:pt x="18021" y="8497"/>
                        <a:pt x="18647" y="1"/>
                      </a:cubicBezTo>
                      <a:close/>
                    </a:path>
                  </a:pathLst>
                </a:custGeom>
                <a:solidFill>
                  <a:srgbClr val="F7B81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2058;p28"/>
                <p:cNvSpPr/>
                <p:nvPr/>
              </p:nvSpPr>
              <p:spPr>
                <a:xfrm>
                  <a:off x="6582550" y="3370075"/>
                  <a:ext cx="77100" cy="5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4" h="2382" extrusionOk="0">
                      <a:moveTo>
                        <a:pt x="1" y="1"/>
                      </a:moveTo>
                      <a:lnTo>
                        <a:pt x="1" y="2382"/>
                      </a:lnTo>
                      <a:lnTo>
                        <a:pt x="176" y="2382"/>
                      </a:lnTo>
                      <a:cubicBezTo>
                        <a:pt x="1780" y="2382"/>
                        <a:pt x="3084" y="1855"/>
                        <a:pt x="3084" y="1179"/>
                      </a:cubicBezTo>
                      <a:cubicBezTo>
                        <a:pt x="3084" y="527"/>
                        <a:pt x="1780" y="1"/>
                        <a:pt x="176" y="1"/>
                      </a:cubicBezTo>
                      <a:close/>
                    </a:path>
                  </a:pathLst>
                </a:custGeom>
                <a:solidFill>
                  <a:srgbClr val="F7B81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2059;p28"/>
                <p:cNvSpPr/>
                <p:nvPr/>
              </p:nvSpPr>
              <p:spPr>
                <a:xfrm>
                  <a:off x="6582550" y="3267950"/>
                  <a:ext cx="21950" cy="13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8" h="5593" extrusionOk="0">
                      <a:moveTo>
                        <a:pt x="1" y="1"/>
                      </a:moveTo>
                      <a:lnTo>
                        <a:pt x="1" y="5539"/>
                      </a:lnTo>
                      <a:cubicBezTo>
                        <a:pt x="94" y="5575"/>
                        <a:pt x="200" y="5593"/>
                        <a:pt x="304" y="5593"/>
                      </a:cubicBezTo>
                      <a:cubicBezTo>
                        <a:pt x="561" y="5593"/>
                        <a:pt x="803" y="5485"/>
                        <a:pt x="803" y="5289"/>
                      </a:cubicBezTo>
                      <a:cubicBezTo>
                        <a:pt x="878" y="3635"/>
                        <a:pt x="828" y="2557"/>
                        <a:pt x="51" y="101"/>
                      </a:cubicBezTo>
                      <a:cubicBezTo>
                        <a:pt x="26" y="76"/>
                        <a:pt x="26" y="26"/>
                        <a:pt x="1" y="1"/>
                      </a:cubicBezTo>
                      <a:close/>
                    </a:path>
                  </a:pathLst>
                </a:custGeom>
                <a:solidFill>
                  <a:srgbClr val="6A87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2060;p28"/>
                <p:cNvSpPr/>
                <p:nvPr/>
              </p:nvSpPr>
              <p:spPr>
                <a:xfrm>
                  <a:off x="6575675" y="3326850"/>
                  <a:ext cx="6900" cy="2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" h="978" extrusionOk="0">
                      <a:moveTo>
                        <a:pt x="276" y="0"/>
                      </a:moveTo>
                      <a:cubicBezTo>
                        <a:pt x="176" y="51"/>
                        <a:pt x="100" y="76"/>
                        <a:pt x="0" y="126"/>
                      </a:cubicBezTo>
                      <a:cubicBezTo>
                        <a:pt x="100" y="427"/>
                        <a:pt x="176" y="702"/>
                        <a:pt x="276" y="978"/>
                      </a:cubicBezTo>
                      <a:lnTo>
                        <a:pt x="276" y="0"/>
                      </a:lnTo>
                      <a:close/>
                    </a:path>
                  </a:pathLst>
                </a:custGeom>
                <a:solidFill>
                  <a:srgbClr val="6A87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2061;p28"/>
                <p:cNvSpPr/>
                <p:nvPr/>
              </p:nvSpPr>
              <p:spPr>
                <a:xfrm>
                  <a:off x="6582550" y="3290700"/>
                  <a:ext cx="479350" cy="33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74" h="13226" extrusionOk="0">
                      <a:moveTo>
                        <a:pt x="5348" y="1"/>
                      </a:moveTo>
                      <a:cubicBezTo>
                        <a:pt x="3751" y="1"/>
                        <a:pt x="2018" y="480"/>
                        <a:pt x="1" y="1446"/>
                      </a:cubicBezTo>
                      <a:lnTo>
                        <a:pt x="1" y="2424"/>
                      </a:lnTo>
                      <a:cubicBezTo>
                        <a:pt x="3660" y="13226"/>
                        <a:pt x="12607" y="6459"/>
                        <a:pt x="19174" y="11647"/>
                      </a:cubicBezTo>
                      <a:cubicBezTo>
                        <a:pt x="13377" y="3937"/>
                        <a:pt x="9922" y="1"/>
                        <a:pt x="5348" y="1"/>
                      </a:cubicBezTo>
                      <a:close/>
                    </a:path>
                  </a:pathLst>
                </a:custGeom>
                <a:solidFill>
                  <a:srgbClr val="6A87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2062;p28"/>
                <p:cNvSpPr/>
                <p:nvPr/>
              </p:nvSpPr>
              <p:spPr>
                <a:xfrm>
                  <a:off x="6575675" y="3326225"/>
                  <a:ext cx="6900" cy="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" h="201" extrusionOk="0">
                      <a:moveTo>
                        <a:pt x="276" y="0"/>
                      </a:moveTo>
                      <a:cubicBezTo>
                        <a:pt x="176" y="51"/>
                        <a:pt x="100" y="101"/>
                        <a:pt x="0" y="151"/>
                      </a:cubicBezTo>
                      <a:cubicBezTo>
                        <a:pt x="100" y="176"/>
                        <a:pt x="176" y="176"/>
                        <a:pt x="276" y="201"/>
                      </a:cubicBezTo>
                      <a:lnTo>
                        <a:pt x="276" y="0"/>
                      </a:lnTo>
                      <a:close/>
                    </a:path>
                  </a:pathLst>
                </a:custGeom>
                <a:solidFill>
                  <a:srgbClr val="8AAB4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2063;p28"/>
                <p:cNvSpPr/>
                <p:nvPr/>
              </p:nvSpPr>
              <p:spPr>
                <a:xfrm>
                  <a:off x="6582550" y="3277425"/>
                  <a:ext cx="479350" cy="30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74" h="12179" extrusionOk="0">
                      <a:moveTo>
                        <a:pt x="6492" y="0"/>
                      </a:moveTo>
                      <a:cubicBezTo>
                        <a:pt x="4626" y="0"/>
                        <a:pt x="2484" y="575"/>
                        <a:pt x="1" y="1952"/>
                      </a:cubicBezTo>
                      <a:lnTo>
                        <a:pt x="1" y="2153"/>
                      </a:lnTo>
                      <a:cubicBezTo>
                        <a:pt x="6166" y="3206"/>
                        <a:pt x="13911" y="5286"/>
                        <a:pt x="19174" y="12178"/>
                      </a:cubicBezTo>
                      <a:cubicBezTo>
                        <a:pt x="16548" y="7933"/>
                        <a:pt x="13424" y="0"/>
                        <a:pt x="6492" y="0"/>
                      </a:cubicBezTo>
                      <a:close/>
                    </a:path>
                  </a:pathLst>
                </a:custGeom>
                <a:solidFill>
                  <a:srgbClr val="8AAB4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5" name="Rectangle 4"/>
            <p:cNvSpPr/>
            <p:nvPr/>
          </p:nvSpPr>
          <p:spPr>
            <a:xfrm>
              <a:off x="1551632" y="511188"/>
              <a:ext cx="34566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2800" b="1" dirty="0" smtClean="0">
                  <a:solidFill>
                    <a:schemeClr val="accent5">
                      <a:lumMod val="50000"/>
                    </a:schemeClr>
                  </a:solidFill>
                  <a:sym typeface="Wingdings 2" panose="05020102010507070707" pitchFamily="18" charset="2"/>
                </a:rPr>
                <a:t>1</a:t>
              </a:r>
              <a:endParaRPr lang="en-US" sz="2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Rectangle 5"/>
          <p:cNvSpPr>
            <a:spLocks noChangeArrowheads="1"/>
          </p:cNvSpPr>
          <p:nvPr/>
        </p:nvSpPr>
        <p:spPr bwMode="auto">
          <a:xfrm>
            <a:off x="1785504" y="545523"/>
            <a:ext cx="2628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sym typeface="Wingdings 2" panose="05020102010507070707" pitchFamily="18" charset="2"/>
              </a:rPr>
              <a:t> 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</a:rPr>
              <a:t>Viết các số ( theo mẫu ):</a:t>
            </a:r>
          </a:p>
        </p:txBody>
      </p:sp>
      <p:sp>
        <p:nvSpPr>
          <p:cNvPr id="255" name="Rectangle 33"/>
          <p:cNvSpPr>
            <a:spLocks noChangeArrowheads="1"/>
          </p:cNvSpPr>
          <p:nvPr/>
        </p:nvSpPr>
        <p:spPr bwMode="auto">
          <a:xfrm>
            <a:off x="1854346" y="1166856"/>
            <a:ext cx="217170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</a:rPr>
              <a:t>b) 6006; 2002; 4700; 8010; 7508</a:t>
            </a:r>
          </a:p>
        </p:txBody>
      </p:sp>
      <p:sp>
        <p:nvSpPr>
          <p:cNvPr id="256" name="Rectangle 6"/>
          <p:cNvSpPr>
            <a:spLocks noChangeArrowheads="1"/>
          </p:cNvSpPr>
          <p:nvPr/>
        </p:nvSpPr>
        <p:spPr bwMode="auto">
          <a:xfrm>
            <a:off x="2071254" y="2606386"/>
            <a:ext cx="2909455" cy="3429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</a:rPr>
              <a:t>2002 =</a:t>
            </a:r>
          </a:p>
        </p:txBody>
      </p:sp>
      <p:sp>
        <p:nvSpPr>
          <p:cNvPr id="257" name="Rectangle 7"/>
          <p:cNvSpPr>
            <a:spLocks noChangeArrowheads="1"/>
          </p:cNvSpPr>
          <p:nvPr/>
        </p:nvSpPr>
        <p:spPr bwMode="auto">
          <a:xfrm>
            <a:off x="2940196" y="1857288"/>
            <a:ext cx="2984787" cy="342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</a:rPr>
              <a:t>6006 = 6000 + 6</a:t>
            </a:r>
          </a:p>
        </p:txBody>
      </p:sp>
      <p:sp>
        <p:nvSpPr>
          <p:cNvPr id="258" name="Rectangle 8"/>
          <p:cNvSpPr>
            <a:spLocks noChangeArrowheads="1"/>
          </p:cNvSpPr>
          <p:nvPr/>
        </p:nvSpPr>
        <p:spPr bwMode="auto">
          <a:xfrm>
            <a:off x="3283096" y="2606386"/>
            <a:ext cx="2641887" cy="3429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C00000"/>
                </a:solidFill>
              </a:rPr>
              <a:t>2000 + 2</a:t>
            </a:r>
          </a:p>
        </p:txBody>
      </p:sp>
      <p:sp>
        <p:nvSpPr>
          <p:cNvPr id="259" name="Rectangle 10"/>
          <p:cNvSpPr>
            <a:spLocks noChangeArrowheads="1"/>
          </p:cNvSpPr>
          <p:nvPr/>
        </p:nvSpPr>
        <p:spPr bwMode="auto">
          <a:xfrm>
            <a:off x="1899373" y="1857288"/>
            <a:ext cx="979777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</a:rPr>
              <a:t>Mẫu:</a:t>
            </a:r>
          </a:p>
        </p:txBody>
      </p:sp>
      <p:sp>
        <p:nvSpPr>
          <p:cNvPr id="260" name="Rectangle 11"/>
          <p:cNvSpPr>
            <a:spLocks noChangeArrowheads="1"/>
          </p:cNvSpPr>
          <p:nvPr/>
        </p:nvSpPr>
        <p:spPr bwMode="auto">
          <a:xfrm>
            <a:off x="2071254" y="3169053"/>
            <a:ext cx="3853729" cy="3429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chemeClr val="accent5">
                    <a:lumMod val="50000"/>
                  </a:schemeClr>
                </a:solidFill>
              </a:rPr>
              <a:t>4700 =</a:t>
            </a:r>
          </a:p>
        </p:txBody>
      </p:sp>
      <p:sp>
        <p:nvSpPr>
          <p:cNvPr id="261" name="Rectangle 12"/>
          <p:cNvSpPr>
            <a:spLocks noChangeArrowheads="1"/>
          </p:cNvSpPr>
          <p:nvPr/>
        </p:nvSpPr>
        <p:spPr bwMode="auto">
          <a:xfrm>
            <a:off x="3283096" y="3169053"/>
            <a:ext cx="2171700" cy="3429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C00000"/>
                </a:solidFill>
              </a:rPr>
              <a:t>4000 + 700</a:t>
            </a:r>
          </a:p>
        </p:txBody>
      </p:sp>
      <p:sp>
        <p:nvSpPr>
          <p:cNvPr id="262" name="Rectangle 13"/>
          <p:cNvSpPr>
            <a:spLocks noChangeArrowheads="1"/>
          </p:cNvSpPr>
          <p:nvPr/>
        </p:nvSpPr>
        <p:spPr bwMode="auto">
          <a:xfrm>
            <a:off x="2071254" y="3703016"/>
            <a:ext cx="3853729" cy="3429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</a:rPr>
              <a:t>8010 =</a:t>
            </a:r>
          </a:p>
        </p:txBody>
      </p:sp>
      <p:sp>
        <p:nvSpPr>
          <p:cNvPr id="263" name="Rectangle 14"/>
          <p:cNvSpPr>
            <a:spLocks noChangeArrowheads="1"/>
          </p:cNvSpPr>
          <p:nvPr/>
        </p:nvSpPr>
        <p:spPr bwMode="auto">
          <a:xfrm>
            <a:off x="3283096" y="3703016"/>
            <a:ext cx="2171700" cy="3429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C00000"/>
                </a:solidFill>
              </a:rPr>
              <a:t>8000 + 10</a:t>
            </a:r>
          </a:p>
        </p:txBody>
      </p:sp>
      <p:sp>
        <p:nvSpPr>
          <p:cNvPr id="264" name="Rectangle 15"/>
          <p:cNvSpPr>
            <a:spLocks noChangeArrowheads="1"/>
          </p:cNvSpPr>
          <p:nvPr/>
        </p:nvSpPr>
        <p:spPr bwMode="auto">
          <a:xfrm>
            <a:off x="2071254" y="4236979"/>
            <a:ext cx="3853729" cy="3429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</a:rPr>
              <a:t>7508 =</a:t>
            </a:r>
          </a:p>
        </p:txBody>
      </p:sp>
      <p:sp>
        <p:nvSpPr>
          <p:cNvPr id="265" name="Rectangle 16"/>
          <p:cNvSpPr>
            <a:spLocks noChangeArrowheads="1"/>
          </p:cNvSpPr>
          <p:nvPr/>
        </p:nvSpPr>
        <p:spPr bwMode="auto">
          <a:xfrm>
            <a:off x="3283096" y="4236979"/>
            <a:ext cx="2171700" cy="3429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C00000"/>
                </a:solidFill>
              </a:rPr>
              <a:t>7000 + 500 + 8</a:t>
            </a:r>
          </a:p>
        </p:txBody>
      </p:sp>
      <p:grpSp>
        <p:nvGrpSpPr>
          <p:cNvPr id="266" name="Group 265"/>
          <p:cNvGrpSpPr/>
          <p:nvPr/>
        </p:nvGrpSpPr>
        <p:grpSpPr>
          <a:xfrm>
            <a:off x="1321459" y="228605"/>
            <a:ext cx="928089" cy="976736"/>
            <a:chOff x="1266843" y="239320"/>
            <a:chExt cx="928089" cy="976736"/>
          </a:xfrm>
        </p:grpSpPr>
        <p:grpSp>
          <p:nvGrpSpPr>
            <p:cNvPr id="267" name="Group 266"/>
            <p:cNvGrpSpPr/>
            <p:nvPr/>
          </p:nvGrpSpPr>
          <p:grpSpPr>
            <a:xfrm>
              <a:off x="1266843" y="239320"/>
              <a:ext cx="928089" cy="976736"/>
              <a:chOff x="6225125" y="3378426"/>
              <a:chExt cx="996345" cy="1042547"/>
            </a:xfrm>
          </p:grpSpPr>
          <p:grpSp>
            <p:nvGrpSpPr>
              <p:cNvPr id="269" name="Google Shape;2045;p28"/>
              <p:cNvGrpSpPr/>
              <p:nvPr/>
            </p:nvGrpSpPr>
            <p:grpSpPr>
              <a:xfrm>
                <a:off x="6225125" y="3378426"/>
                <a:ext cx="520397" cy="1041694"/>
                <a:chOff x="5719775" y="3157050"/>
                <a:chExt cx="723075" cy="1447400"/>
              </a:xfrm>
            </p:grpSpPr>
            <p:sp>
              <p:nvSpPr>
                <p:cNvPr id="280" name="Google Shape;2046;p28"/>
                <p:cNvSpPr/>
                <p:nvPr/>
              </p:nvSpPr>
              <p:spPr>
                <a:xfrm>
                  <a:off x="5719775" y="3157050"/>
                  <a:ext cx="723075" cy="144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23" h="57896" extrusionOk="0">
                      <a:moveTo>
                        <a:pt x="28923" y="0"/>
                      </a:moveTo>
                      <a:cubicBezTo>
                        <a:pt x="12958" y="0"/>
                        <a:pt x="0" y="12958"/>
                        <a:pt x="0" y="28948"/>
                      </a:cubicBezTo>
                      <a:cubicBezTo>
                        <a:pt x="0" y="44938"/>
                        <a:pt x="12958" y="57896"/>
                        <a:pt x="28923" y="57896"/>
                      </a:cubicBezTo>
                      <a:lnTo>
                        <a:pt x="2892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2047;p28"/>
                <p:cNvSpPr/>
                <p:nvPr/>
              </p:nvSpPr>
              <p:spPr>
                <a:xfrm>
                  <a:off x="5974150" y="3355675"/>
                  <a:ext cx="468700" cy="114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8" h="45991" extrusionOk="0">
                      <a:moveTo>
                        <a:pt x="18748" y="0"/>
                      </a:moveTo>
                      <a:cubicBezTo>
                        <a:pt x="16242" y="76"/>
                        <a:pt x="14161" y="1680"/>
                        <a:pt x="13785" y="3785"/>
                      </a:cubicBezTo>
                      <a:cubicBezTo>
                        <a:pt x="5916" y="6141"/>
                        <a:pt x="126" y="13785"/>
                        <a:pt x="76" y="22933"/>
                      </a:cubicBezTo>
                      <a:cubicBezTo>
                        <a:pt x="1" y="32056"/>
                        <a:pt x="5690" y="39750"/>
                        <a:pt x="13510" y="42156"/>
                      </a:cubicBezTo>
                      <a:cubicBezTo>
                        <a:pt x="13886" y="44336"/>
                        <a:pt x="16016" y="45991"/>
                        <a:pt x="18597" y="45991"/>
                      </a:cubicBezTo>
                      <a:lnTo>
                        <a:pt x="18748" y="45991"/>
                      </a:lnTo>
                      <a:lnTo>
                        <a:pt x="18748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2048;p28"/>
                <p:cNvSpPr/>
                <p:nvPr/>
              </p:nvSpPr>
              <p:spPr>
                <a:xfrm>
                  <a:off x="6123900" y="4296150"/>
                  <a:ext cx="318950" cy="20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8" h="8372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2106" y="2081"/>
                        <a:pt x="4663" y="3660"/>
                        <a:pt x="7520" y="4537"/>
                      </a:cubicBezTo>
                      <a:cubicBezTo>
                        <a:pt x="7896" y="6717"/>
                        <a:pt x="10026" y="8372"/>
                        <a:pt x="12607" y="8372"/>
                      </a:cubicBezTo>
                      <a:lnTo>
                        <a:pt x="12758" y="8372"/>
                      </a:lnTo>
                      <a:lnTo>
                        <a:pt x="12758" y="1529"/>
                      </a:lnTo>
                      <a:cubicBezTo>
                        <a:pt x="11374" y="1777"/>
                        <a:pt x="9972" y="1908"/>
                        <a:pt x="8577" y="1908"/>
                      </a:cubicBezTo>
                      <a:cubicBezTo>
                        <a:pt x="5603" y="1908"/>
                        <a:pt x="2663" y="1314"/>
                        <a:pt x="1" y="1"/>
                      </a:cubicBezTo>
                      <a:close/>
                    </a:path>
                  </a:pathLst>
                </a:custGeom>
                <a:solidFill>
                  <a:srgbClr val="F7B81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2049;p28"/>
                <p:cNvSpPr/>
                <p:nvPr/>
              </p:nvSpPr>
              <p:spPr>
                <a:xfrm>
                  <a:off x="6374525" y="3370075"/>
                  <a:ext cx="68325" cy="5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3" h="2382" extrusionOk="0">
                      <a:moveTo>
                        <a:pt x="2733" y="1"/>
                      </a:moveTo>
                      <a:cubicBezTo>
                        <a:pt x="1229" y="26"/>
                        <a:pt x="1" y="552"/>
                        <a:pt x="1" y="1179"/>
                      </a:cubicBezTo>
                      <a:cubicBezTo>
                        <a:pt x="1" y="1830"/>
                        <a:pt x="1229" y="2357"/>
                        <a:pt x="2733" y="2382"/>
                      </a:cubicBezTo>
                      <a:lnTo>
                        <a:pt x="2733" y="1"/>
                      </a:lnTo>
                      <a:close/>
                    </a:path>
                  </a:pathLst>
                </a:custGeom>
                <a:solidFill>
                  <a:srgbClr val="F7B81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2050;p28"/>
                <p:cNvSpPr/>
                <p:nvPr/>
              </p:nvSpPr>
              <p:spPr>
                <a:xfrm>
                  <a:off x="6391475" y="3251750"/>
                  <a:ext cx="51375" cy="1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6188" extrusionOk="0">
                      <a:moveTo>
                        <a:pt x="1246" y="1"/>
                      </a:moveTo>
                      <a:cubicBezTo>
                        <a:pt x="626" y="1"/>
                        <a:pt x="1" y="700"/>
                        <a:pt x="351" y="1200"/>
                      </a:cubicBezTo>
                      <a:cubicBezTo>
                        <a:pt x="1904" y="3431"/>
                        <a:pt x="1428" y="4233"/>
                        <a:pt x="1779" y="5912"/>
                      </a:cubicBezTo>
                      <a:cubicBezTo>
                        <a:pt x="1804" y="6062"/>
                        <a:pt x="1929" y="6137"/>
                        <a:pt x="2055" y="6187"/>
                      </a:cubicBezTo>
                      <a:lnTo>
                        <a:pt x="2055" y="649"/>
                      </a:lnTo>
                      <a:cubicBezTo>
                        <a:pt x="1870" y="178"/>
                        <a:pt x="1559" y="1"/>
                        <a:pt x="1246" y="1"/>
                      </a:cubicBezTo>
                      <a:close/>
                    </a:path>
                  </a:pathLst>
                </a:custGeom>
                <a:solidFill>
                  <a:srgbClr val="6A87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" name="Google Shape;2051;p28"/>
                <p:cNvSpPr/>
                <p:nvPr/>
              </p:nvSpPr>
              <p:spPr>
                <a:xfrm>
                  <a:off x="6436575" y="3326850"/>
                  <a:ext cx="6275" cy="2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" h="978" extrusionOk="0">
                      <a:moveTo>
                        <a:pt x="251" y="0"/>
                      </a:moveTo>
                      <a:cubicBezTo>
                        <a:pt x="176" y="51"/>
                        <a:pt x="100" y="76"/>
                        <a:pt x="0" y="126"/>
                      </a:cubicBezTo>
                      <a:cubicBezTo>
                        <a:pt x="75" y="427"/>
                        <a:pt x="176" y="702"/>
                        <a:pt x="251" y="978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rgbClr val="6A87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" name="Google Shape;2052;p28"/>
                <p:cNvSpPr/>
                <p:nvPr/>
              </p:nvSpPr>
              <p:spPr>
                <a:xfrm>
                  <a:off x="6436575" y="3326225"/>
                  <a:ext cx="6275" cy="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" h="201" extrusionOk="0">
                      <a:moveTo>
                        <a:pt x="251" y="0"/>
                      </a:moveTo>
                      <a:cubicBezTo>
                        <a:pt x="176" y="51"/>
                        <a:pt x="100" y="101"/>
                        <a:pt x="0" y="151"/>
                      </a:cubicBezTo>
                      <a:cubicBezTo>
                        <a:pt x="75" y="176"/>
                        <a:pt x="176" y="176"/>
                        <a:pt x="251" y="201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rgbClr val="8AAB4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" name="Google Shape;2053;p28"/>
                <p:cNvSpPr/>
                <p:nvPr/>
              </p:nvSpPr>
              <p:spPr>
                <a:xfrm>
                  <a:off x="6063575" y="3521625"/>
                  <a:ext cx="213875" cy="17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55" h="6890" extrusionOk="0">
                      <a:moveTo>
                        <a:pt x="6857" y="1"/>
                      </a:moveTo>
                      <a:cubicBezTo>
                        <a:pt x="4536" y="1"/>
                        <a:pt x="0" y="5200"/>
                        <a:pt x="1562" y="6696"/>
                      </a:cubicBezTo>
                      <a:cubicBezTo>
                        <a:pt x="1695" y="6829"/>
                        <a:pt x="1853" y="6889"/>
                        <a:pt x="2030" y="6889"/>
                      </a:cubicBezTo>
                      <a:cubicBezTo>
                        <a:pt x="2948" y="6889"/>
                        <a:pt x="4382" y="5279"/>
                        <a:pt x="5622" y="4039"/>
                      </a:cubicBezTo>
                      <a:cubicBezTo>
                        <a:pt x="7251" y="2435"/>
                        <a:pt x="8554" y="1282"/>
                        <a:pt x="7677" y="330"/>
                      </a:cubicBezTo>
                      <a:cubicBezTo>
                        <a:pt x="7462" y="102"/>
                        <a:pt x="7181" y="1"/>
                        <a:pt x="6857" y="1"/>
                      </a:cubicBezTo>
                      <a:close/>
                    </a:path>
                  </a:pathLst>
                </a:custGeom>
                <a:solidFill>
                  <a:srgbClr val="FFDC8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0" name="Google Shape;2054;p28"/>
              <p:cNvGrpSpPr/>
              <p:nvPr/>
            </p:nvGrpSpPr>
            <p:grpSpPr>
              <a:xfrm>
                <a:off x="6695657" y="3379279"/>
                <a:ext cx="525813" cy="1041694"/>
                <a:chOff x="6575675" y="3157050"/>
                <a:chExt cx="730600" cy="1447400"/>
              </a:xfrm>
            </p:grpSpPr>
            <p:sp>
              <p:nvSpPr>
                <p:cNvPr id="271" name="Google Shape;2055;p28"/>
                <p:cNvSpPr/>
                <p:nvPr/>
              </p:nvSpPr>
              <p:spPr>
                <a:xfrm>
                  <a:off x="6582550" y="3157050"/>
                  <a:ext cx="723725" cy="144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49" h="57896" extrusionOk="0">
                      <a:moveTo>
                        <a:pt x="1" y="0"/>
                      </a:moveTo>
                      <a:lnTo>
                        <a:pt x="1" y="57896"/>
                      </a:lnTo>
                      <a:cubicBezTo>
                        <a:pt x="15991" y="57896"/>
                        <a:pt x="28948" y="44938"/>
                        <a:pt x="28948" y="28948"/>
                      </a:cubicBezTo>
                      <a:cubicBezTo>
                        <a:pt x="28948" y="12958"/>
                        <a:pt x="1599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2056;p28"/>
                <p:cNvSpPr/>
                <p:nvPr/>
              </p:nvSpPr>
              <p:spPr>
                <a:xfrm>
                  <a:off x="6582550" y="3355675"/>
                  <a:ext cx="468700" cy="114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8" h="45991" extrusionOk="0">
                      <a:moveTo>
                        <a:pt x="1" y="0"/>
                      </a:moveTo>
                      <a:lnTo>
                        <a:pt x="1" y="45991"/>
                      </a:lnTo>
                      <a:cubicBezTo>
                        <a:pt x="2507" y="45940"/>
                        <a:pt x="4587" y="44311"/>
                        <a:pt x="4988" y="42206"/>
                      </a:cubicBezTo>
                      <a:cubicBezTo>
                        <a:pt x="12833" y="39875"/>
                        <a:pt x="18622" y="32206"/>
                        <a:pt x="18698" y="23083"/>
                      </a:cubicBezTo>
                      <a:cubicBezTo>
                        <a:pt x="18748" y="13960"/>
                        <a:pt x="13058" y="6241"/>
                        <a:pt x="5239" y="3835"/>
                      </a:cubicBezTo>
                      <a:cubicBezTo>
                        <a:pt x="4888" y="1680"/>
                        <a:pt x="2758" y="25"/>
                        <a:pt x="15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2057;p28"/>
                <p:cNvSpPr/>
                <p:nvPr/>
              </p:nvSpPr>
              <p:spPr>
                <a:xfrm>
                  <a:off x="6582550" y="3967825"/>
                  <a:ext cx="466200" cy="53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48" h="21505" extrusionOk="0">
                      <a:moveTo>
                        <a:pt x="18647" y="1"/>
                      </a:moveTo>
                      <a:lnTo>
                        <a:pt x="18647" y="1"/>
                      </a:lnTo>
                      <a:cubicBezTo>
                        <a:pt x="16216" y="7344"/>
                        <a:pt x="8347" y="13159"/>
                        <a:pt x="1" y="14662"/>
                      </a:cubicBezTo>
                      <a:lnTo>
                        <a:pt x="1" y="21505"/>
                      </a:lnTo>
                      <a:cubicBezTo>
                        <a:pt x="2507" y="21454"/>
                        <a:pt x="4587" y="19825"/>
                        <a:pt x="4988" y="17720"/>
                      </a:cubicBezTo>
                      <a:cubicBezTo>
                        <a:pt x="12432" y="15515"/>
                        <a:pt x="18021" y="8497"/>
                        <a:pt x="18647" y="1"/>
                      </a:cubicBezTo>
                      <a:close/>
                    </a:path>
                  </a:pathLst>
                </a:custGeom>
                <a:solidFill>
                  <a:srgbClr val="F7B81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2058;p28"/>
                <p:cNvSpPr/>
                <p:nvPr/>
              </p:nvSpPr>
              <p:spPr>
                <a:xfrm>
                  <a:off x="6582550" y="3370075"/>
                  <a:ext cx="77100" cy="5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4" h="2382" extrusionOk="0">
                      <a:moveTo>
                        <a:pt x="1" y="1"/>
                      </a:moveTo>
                      <a:lnTo>
                        <a:pt x="1" y="2382"/>
                      </a:lnTo>
                      <a:lnTo>
                        <a:pt x="176" y="2382"/>
                      </a:lnTo>
                      <a:cubicBezTo>
                        <a:pt x="1780" y="2382"/>
                        <a:pt x="3084" y="1855"/>
                        <a:pt x="3084" y="1179"/>
                      </a:cubicBezTo>
                      <a:cubicBezTo>
                        <a:pt x="3084" y="527"/>
                        <a:pt x="1780" y="1"/>
                        <a:pt x="176" y="1"/>
                      </a:cubicBezTo>
                      <a:close/>
                    </a:path>
                  </a:pathLst>
                </a:custGeom>
                <a:solidFill>
                  <a:srgbClr val="F7B81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2059;p28"/>
                <p:cNvSpPr/>
                <p:nvPr/>
              </p:nvSpPr>
              <p:spPr>
                <a:xfrm>
                  <a:off x="6582550" y="3267950"/>
                  <a:ext cx="21950" cy="13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8" h="5593" extrusionOk="0">
                      <a:moveTo>
                        <a:pt x="1" y="1"/>
                      </a:moveTo>
                      <a:lnTo>
                        <a:pt x="1" y="5539"/>
                      </a:lnTo>
                      <a:cubicBezTo>
                        <a:pt x="94" y="5575"/>
                        <a:pt x="200" y="5593"/>
                        <a:pt x="304" y="5593"/>
                      </a:cubicBezTo>
                      <a:cubicBezTo>
                        <a:pt x="561" y="5593"/>
                        <a:pt x="803" y="5485"/>
                        <a:pt x="803" y="5289"/>
                      </a:cubicBezTo>
                      <a:cubicBezTo>
                        <a:pt x="878" y="3635"/>
                        <a:pt x="828" y="2557"/>
                        <a:pt x="51" y="101"/>
                      </a:cubicBezTo>
                      <a:cubicBezTo>
                        <a:pt x="26" y="76"/>
                        <a:pt x="26" y="26"/>
                        <a:pt x="1" y="1"/>
                      </a:cubicBezTo>
                      <a:close/>
                    </a:path>
                  </a:pathLst>
                </a:custGeom>
                <a:solidFill>
                  <a:srgbClr val="6A87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2060;p28"/>
                <p:cNvSpPr/>
                <p:nvPr/>
              </p:nvSpPr>
              <p:spPr>
                <a:xfrm>
                  <a:off x="6575675" y="3326850"/>
                  <a:ext cx="6900" cy="2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" h="978" extrusionOk="0">
                      <a:moveTo>
                        <a:pt x="276" y="0"/>
                      </a:moveTo>
                      <a:cubicBezTo>
                        <a:pt x="176" y="51"/>
                        <a:pt x="100" y="76"/>
                        <a:pt x="0" y="126"/>
                      </a:cubicBezTo>
                      <a:cubicBezTo>
                        <a:pt x="100" y="427"/>
                        <a:pt x="176" y="702"/>
                        <a:pt x="276" y="978"/>
                      </a:cubicBezTo>
                      <a:lnTo>
                        <a:pt x="276" y="0"/>
                      </a:lnTo>
                      <a:close/>
                    </a:path>
                  </a:pathLst>
                </a:custGeom>
                <a:solidFill>
                  <a:srgbClr val="6A87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2061;p28"/>
                <p:cNvSpPr/>
                <p:nvPr/>
              </p:nvSpPr>
              <p:spPr>
                <a:xfrm>
                  <a:off x="6582550" y="3290700"/>
                  <a:ext cx="479350" cy="33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74" h="13226" extrusionOk="0">
                      <a:moveTo>
                        <a:pt x="5348" y="1"/>
                      </a:moveTo>
                      <a:cubicBezTo>
                        <a:pt x="3751" y="1"/>
                        <a:pt x="2018" y="480"/>
                        <a:pt x="1" y="1446"/>
                      </a:cubicBezTo>
                      <a:lnTo>
                        <a:pt x="1" y="2424"/>
                      </a:lnTo>
                      <a:cubicBezTo>
                        <a:pt x="3660" y="13226"/>
                        <a:pt x="12607" y="6459"/>
                        <a:pt x="19174" y="11647"/>
                      </a:cubicBezTo>
                      <a:cubicBezTo>
                        <a:pt x="13377" y="3937"/>
                        <a:pt x="9922" y="1"/>
                        <a:pt x="5348" y="1"/>
                      </a:cubicBezTo>
                      <a:close/>
                    </a:path>
                  </a:pathLst>
                </a:custGeom>
                <a:solidFill>
                  <a:srgbClr val="6A87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2062;p28"/>
                <p:cNvSpPr/>
                <p:nvPr/>
              </p:nvSpPr>
              <p:spPr>
                <a:xfrm>
                  <a:off x="6575675" y="3326225"/>
                  <a:ext cx="6900" cy="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" h="201" extrusionOk="0">
                      <a:moveTo>
                        <a:pt x="276" y="0"/>
                      </a:moveTo>
                      <a:cubicBezTo>
                        <a:pt x="176" y="51"/>
                        <a:pt x="100" y="101"/>
                        <a:pt x="0" y="151"/>
                      </a:cubicBezTo>
                      <a:cubicBezTo>
                        <a:pt x="100" y="176"/>
                        <a:pt x="176" y="176"/>
                        <a:pt x="276" y="201"/>
                      </a:cubicBezTo>
                      <a:lnTo>
                        <a:pt x="276" y="0"/>
                      </a:lnTo>
                      <a:close/>
                    </a:path>
                  </a:pathLst>
                </a:custGeom>
                <a:solidFill>
                  <a:srgbClr val="8AAB4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2063;p28"/>
                <p:cNvSpPr/>
                <p:nvPr/>
              </p:nvSpPr>
              <p:spPr>
                <a:xfrm>
                  <a:off x="6582550" y="3277425"/>
                  <a:ext cx="479350" cy="30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74" h="12179" extrusionOk="0">
                      <a:moveTo>
                        <a:pt x="6492" y="0"/>
                      </a:moveTo>
                      <a:cubicBezTo>
                        <a:pt x="4626" y="0"/>
                        <a:pt x="2484" y="575"/>
                        <a:pt x="1" y="1952"/>
                      </a:cubicBezTo>
                      <a:lnTo>
                        <a:pt x="1" y="2153"/>
                      </a:lnTo>
                      <a:cubicBezTo>
                        <a:pt x="6166" y="3206"/>
                        <a:pt x="13911" y="5286"/>
                        <a:pt x="19174" y="12178"/>
                      </a:cubicBezTo>
                      <a:cubicBezTo>
                        <a:pt x="16548" y="7933"/>
                        <a:pt x="13424" y="0"/>
                        <a:pt x="6492" y="0"/>
                      </a:cubicBezTo>
                      <a:close/>
                    </a:path>
                  </a:pathLst>
                </a:custGeom>
                <a:solidFill>
                  <a:srgbClr val="8AAB4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68" name="Rectangle 267"/>
            <p:cNvSpPr/>
            <p:nvPr/>
          </p:nvSpPr>
          <p:spPr>
            <a:xfrm>
              <a:off x="1551632" y="511188"/>
              <a:ext cx="34566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2800" b="1" dirty="0" smtClean="0">
                  <a:solidFill>
                    <a:schemeClr val="accent5">
                      <a:lumMod val="50000"/>
                    </a:schemeClr>
                  </a:solidFill>
                  <a:sym typeface="Wingdings 2" panose="05020102010507070707" pitchFamily="18" charset="2"/>
                </a:rPr>
                <a:t>1</a:t>
              </a:r>
              <a:endParaRPr lang="en-US" sz="2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" grpId="0" animBg="1"/>
      <p:bldP spid="258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roup 149"/>
          <p:cNvGrpSpPr/>
          <p:nvPr/>
        </p:nvGrpSpPr>
        <p:grpSpPr>
          <a:xfrm>
            <a:off x="1406528" y="262243"/>
            <a:ext cx="911079" cy="935720"/>
            <a:chOff x="5068240" y="2851162"/>
            <a:chExt cx="1041245" cy="1042071"/>
          </a:xfrm>
        </p:grpSpPr>
        <p:grpSp>
          <p:nvGrpSpPr>
            <p:cNvPr id="151" name="Google Shape;2082;p28"/>
            <p:cNvGrpSpPr/>
            <p:nvPr/>
          </p:nvGrpSpPr>
          <p:grpSpPr>
            <a:xfrm>
              <a:off x="5588638" y="2851162"/>
              <a:ext cx="520847" cy="1041244"/>
              <a:chOff x="4620775" y="2997900"/>
              <a:chExt cx="723700" cy="1446775"/>
            </a:xfrm>
          </p:grpSpPr>
          <p:sp>
            <p:nvSpPr>
              <p:cNvPr id="162" name="Google Shape;2083;p28"/>
              <p:cNvSpPr/>
              <p:nvPr/>
            </p:nvSpPr>
            <p:spPr>
              <a:xfrm>
                <a:off x="4620775" y="2997900"/>
                <a:ext cx="723700" cy="1446775"/>
              </a:xfrm>
              <a:custGeom>
                <a:avLst/>
                <a:gdLst/>
                <a:ahLst/>
                <a:cxnLst/>
                <a:rect l="l" t="t" r="r" b="b"/>
                <a:pathLst>
                  <a:path w="28948" h="57871" extrusionOk="0">
                    <a:moveTo>
                      <a:pt x="0" y="1"/>
                    </a:moveTo>
                    <a:lnTo>
                      <a:pt x="0" y="57871"/>
                    </a:lnTo>
                    <a:cubicBezTo>
                      <a:pt x="15990" y="57871"/>
                      <a:pt x="28948" y="44913"/>
                      <a:pt x="28948" y="28923"/>
                    </a:cubicBezTo>
                    <a:cubicBezTo>
                      <a:pt x="28948" y="12958"/>
                      <a:pt x="15990" y="1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2084;p28"/>
              <p:cNvSpPr/>
              <p:nvPr/>
            </p:nvSpPr>
            <p:spPr>
              <a:xfrm>
                <a:off x="4620775" y="3197775"/>
                <a:ext cx="523825" cy="1033250"/>
              </a:xfrm>
              <a:custGeom>
                <a:avLst/>
                <a:gdLst/>
                <a:ahLst/>
                <a:cxnLst/>
                <a:rect l="l" t="t" r="r" b="b"/>
                <a:pathLst>
                  <a:path w="20953" h="41330" extrusionOk="0">
                    <a:moveTo>
                      <a:pt x="0" y="1"/>
                    </a:moveTo>
                    <a:lnTo>
                      <a:pt x="0" y="41329"/>
                    </a:lnTo>
                    <a:lnTo>
                      <a:pt x="301" y="41329"/>
                    </a:lnTo>
                    <a:cubicBezTo>
                      <a:pt x="11680" y="41329"/>
                      <a:pt x="20953" y="32056"/>
                      <a:pt x="20953" y="20652"/>
                    </a:cubicBezTo>
                    <a:cubicBezTo>
                      <a:pt x="20953" y="9274"/>
                      <a:pt x="11680" y="1"/>
                      <a:pt x="301" y="1"/>
                    </a:cubicBezTo>
                    <a:close/>
                  </a:path>
                </a:pathLst>
              </a:custGeom>
              <a:solidFill>
                <a:srgbClr val="7F6C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2085;p28"/>
              <p:cNvSpPr/>
              <p:nvPr/>
            </p:nvSpPr>
            <p:spPr>
              <a:xfrm>
                <a:off x="4620775" y="3197775"/>
                <a:ext cx="526350" cy="878350"/>
              </a:xfrm>
              <a:custGeom>
                <a:avLst/>
                <a:gdLst/>
                <a:ahLst/>
                <a:cxnLst/>
                <a:rect l="l" t="t" r="r" b="b"/>
                <a:pathLst>
                  <a:path w="21054" h="35134" extrusionOk="0">
                    <a:moveTo>
                      <a:pt x="0" y="1"/>
                    </a:moveTo>
                    <a:lnTo>
                      <a:pt x="0" y="33860"/>
                    </a:lnTo>
                    <a:cubicBezTo>
                      <a:pt x="1562" y="34686"/>
                      <a:pt x="3296" y="35133"/>
                      <a:pt x="5121" y="35133"/>
                    </a:cubicBezTo>
                    <a:cubicBezTo>
                      <a:pt x="6840" y="35133"/>
                      <a:pt x="8640" y="34737"/>
                      <a:pt x="10452" y="33885"/>
                    </a:cubicBezTo>
                    <a:cubicBezTo>
                      <a:pt x="17770" y="30477"/>
                      <a:pt x="21053" y="22733"/>
                      <a:pt x="20201" y="15113"/>
                    </a:cubicBezTo>
                    <a:cubicBezTo>
                      <a:pt x="17770" y="6392"/>
                      <a:pt x="9775" y="1"/>
                      <a:pt x="301" y="1"/>
                    </a:cubicBezTo>
                    <a:close/>
                  </a:path>
                </a:pathLst>
              </a:custGeom>
              <a:solidFill>
                <a:srgbClr val="B8AB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2086;p28"/>
              <p:cNvSpPr/>
              <p:nvPr/>
            </p:nvSpPr>
            <p:spPr>
              <a:xfrm>
                <a:off x="4620775" y="3274225"/>
                <a:ext cx="56425" cy="54525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181" extrusionOk="0">
                    <a:moveTo>
                      <a:pt x="0" y="0"/>
                    </a:moveTo>
                    <a:lnTo>
                      <a:pt x="0" y="2181"/>
                    </a:lnTo>
                    <a:cubicBezTo>
                      <a:pt x="1329" y="2005"/>
                      <a:pt x="2256" y="1579"/>
                      <a:pt x="2256" y="1078"/>
                    </a:cubicBezTo>
                    <a:cubicBezTo>
                      <a:pt x="2256" y="602"/>
                      <a:pt x="1329" y="176"/>
                      <a:pt x="0" y="0"/>
                    </a:cubicBezTo>
                    <a:close/>
                  </a:path>
                </a:pathLst>
              </a:custGeom>
              <a:solidFill>
                <a:srgbClr val="3C1577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2087;p28"/>
              <p:cNvSpPr/>
              <p:nvPr/>
            </p:nvSpPr>
            <p:spPr>
              <a:xfrm>
                <a:off x="4620775" y="3157250"/>
                <a:ext cx="509425" cy="219450"/>
              </a:xfrm>
              <a:custGeom>
                <a:avLst/>
                <a:gdLst/>
                <a:ahLst/>
                <a:cxnLst/>
                <a:rect l="l" t="t" r="r" b="b"/>
                <a:pathLst>
                  <a:path w="20377" h="8778" extrusionOk="0">
                    <a:moveTo>
                      <a:pt x="4122" y="0"/>
                    </a:moveTo>
                    <a:cubicBezTo>
                      <a:pt x="2896" y="0"/>
                      <a:pt x="1545" y="259"/>
                      <a:pt x="0" y="895"/>
                    </a:cubicBezTo>
                    <a:lnTo>
                      <a:pt x="0" y="5080"/>
                    </a:lnTo>
                    <a:cubicBezTo>
                      <a:pt x="2756" y="7711"/>
                      <a:pt x="6133" y="8777"/>
                      <a:pt x="9483" y="8777"/>
                    </a:cubicBezTo>
                    <a:cubicBezTo>
                      <a:pt x="13536" y="8777"/>
                      <a:pt x="17550" y="7217"/>
                      <a:pt x="20376" y="4980"/>
                    </a:cubicBezTo>
                    <a:lnTo>
                      <a:pt x="20376" y="4980"/>
                    </a:lnTo>
                    <a:cubicBezTo>
                      <a:pt x="19852" y="5043"/>
                      <a:pt x="19350" y="5072"/>
                      <a:pt x="18867" y="5072"/>
                    </a:cubicBezTo>
                    <a:cubicBezTo>
                      <a:pt x="12506" y="5072"/>
                      <a:pt x="9544" y="0"/>
                      <a:pt x="4122" y="0"/>
                    </a:cubicBezTo>
                    <a:close/>
                  </a:path>
                </a:pathLst>
              </a:custGeom>
              <a:solidFill>
                <a:srgbClr val="B4D9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2088;p28"/>
              <p:cNvSpPr/>
              <p:nvPr/>
            </p:nvSpPr>
            <p:spPr>
              <a:xfrm>
                <a:off x="4620775" y="3193400"/>
                <a:ext cx="509425" cy="219075"/>
              </a:xfrm>
              <a:custGeom>
                <a:avLst/>
                <a:gdLst/>
                <a:ahLst/>
                <a:cxnLst/>
                <a:rect l="l" t="t" r="r" b="b"/>
                <a:pathLst>
                  <a:path w="20377" h="8763" extrusionOk="0">
                    <a:moveTo>
                      <a:pt x="0" y="0"/>
                    </a:moveTo>
                    <a:lnTo>
                      <a:pt x="0" y="3860"/>
                    </a:lnTo>
                    <a:cubicBezTo>
                      <a:pt x="2883" y="7058"/>
                      <a:pt x="6298" y="8763"/>
                      <a:pt x="9843" y="8763"/>
                    </a:cubicBezTo>
                    <a:cubicBezTo>
                      <a:pt x="13355" y="8763"/>
                      <a:pt x="16996" y="7089"/>
                      <a:pt x="20376" y="3534"/>
                    </a:cubicBezTo>
                    <a:lnTo>
                      <a:pt x="20376" y="3534"/>
                    </a:lnTo>
                    <a:cubicBezTo>
                      <a:pt x="17776" y="4939"/>
                      <a:pt x="15562" y="5474"/>
                      <a:pt x="13626" y="5474"/>
                    </a:cubicBezTo>
                    <a:cubicBezTo>
                      <a:pt x="7442" y="5474"/>
                      <a:pt x="4085" y="19"/>
                      <a:pt x="0" y="0"/>
                    </a:cubicBezTo>
                    <a:close/>
                  </a:path>
                </a:pathLst>
              </a:custGeom>
              <a:solidFill>
                <a:srgbClr val="8AAB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" name="Google Shape;2149;p28"/>
            <p:cNvGrpSpPr/>
            <p:nvPr/>
          </p:nvGrpSpPr>
          <p:grpSpPr>
            <a:xfrm>
              <a:off x="5068240" y="2851989"/>
              <a:ext cx="520847" cy="1041244"/>
              <a:chOff x="3811250" y="2997900"/>
              <a:chExt cx="723700" cy="1446775"/>
            </a:xfrm>
          </p:grpSpPr>
          <p:sp>
            <p:nvSpPr>
              <p:cNvPr id="153" name="Google Shape;2150;p28"/>
              <p:cNvSpPr/>
              <p:nvPr/>
            </p:nvSpPr>
            <p:spPr>
              <a:xfrm>
                <a:off x="3811250" y="2997900"/>
                <a:ext cx="723700" cy="1446775"/>
              </a:xfrm>
              <a:custGeom>
                <a:avLst/>
                <a:gdLst/>
                <a:ahLst/>
                <a:cxnLst/>
                <a:rect l="l" t="t" r="r" b="b"/>
                <a:pathLst>
                  <a:path w="28948" h="57871" extrusionOk="0">
                    <a:moveTo>
                      <a:pt x="28948" y="1"/>
                    </a:moveTo>
                    <a:cubicBezTo>
                      <a:pt x="12958" y="1"/>
                      <a:pt x="0" y="12958"/>
                      <a:pt x="0" y="28923"/>
                    </a:cubicBezTo>
                    <a:cubicBezTo>
                      <a:pt x="0" y="44913"/>
                      <a:pt x="12958" y="57871"/>
                      <a:pt x="28948" y="57871"/>
                    </a:cubicBezTo>
                    <a:lnTo>
                      <a:pt x="2894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2151;p28"/>
              <p:cNvSpPr/>
              <p:nvPr/>
            </p:nvSpPr>
            <p:spPr>
              <a:xfrm>
                <a:off x="4025525" y="3197775"/>
                <a:ext cx="509425" cy="1033250"/>
              </a:xfrm>
              <a:custGeom>
                <a:avLst/>
                <a:gdLst/>
                <a:ahLst/>
                <a:cxnLst/>
                <a:rect l="l" t="t" r="r" b="b"/>
                <a:pathLst>
                  <a:path w="20377" h="41330" extrusionOk="0">
                    <a:moveTo>
                      <a:pt x="20377" y="1"/>
                    </a:moveTo>
                    <a:cubicBezTo>
                      <a:pt x="9124" y="176"/>
                      <a:pt x="1" y="9374"/>
                      <a:pt x="1" y="20652"/>
                    </a:cubicBezTo>
                    <a:cubicBezTo>
                      <a:pt x="1" y="31956"/>
                      <a:pt x="9124" y="41154"/>
                      <a:pt x="20377" y="41329"/>
                    </a:cubicBezTo>
                    <a:lnTo>
                      <a:pt x="20377" y="1"/>
                    </a:lnTo>
                    <a:close/>
                  </a:path>
                </a:pathLst>
              </a:custGeom>
              <a:solidFill>
                <a:srgbClr val="7F6C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2152;p28"/>
              <p:cNvSpPr/>
              <p:nvPr/>
            </p:nvSpPr>
            <p:spPr>
              <a:xfrm>
                <a:off x="4025525" y="3197775"/>
                <a:ext cx="509425" cy="860075"/>
              </a:xfrm>
              <a:custGeom>
                <a:avLst/>
                <a:gdLst/>
                <a:ahLst/>
                <a:cxnLst/>
                <a:rect l="l" t="t" r="r" b="b"/>
                <a:pathLst>
                  <a:path w="20377" h="34403" extrusionOk="0">
                    <a:moveTo>
                      <a:pt x="20377" y="1"/>
                    </a:moveTo>
                    <a:cubicBezTo>
                      <a:pt x="9099" y="176"/>
                      <a:pt x="1" y="9349"/>
                      <a:pt x="1" y="20652"/>
                    </a:cubicBezTo>
                    <a:cubicBezTo>
                      <a:pt x="1" y="25740"/>
                      <a:pt x="1830" y="30402"/>
                      <a:pt x="4863" y="33986"/>
                    </a:cubicBezTo>
                    <a:cubicBezTo>
                      <a:pt x="5673" y="34272"/>
                      <a:pt x="6422" y="34402"/>
                      <a:pt x="7101" y="34402"/>
                    </a:cubicBezTo>
                    <a:cubicBezTo>
                      <a:pt x="9156" y="34402"/>
                      <a:pt x="10570" y="33212"/>
                      <a:pt x="11079" y="31555"/>
                    </a:cubicBezTo>
                    <a:cubicBezTo>
                      <a:pt x="11956" y="28622"/>
                      <a:pt x="4337" y="16216"/>
                      <a:pt x="17194" y="6066"/>
                    </a:cubicBezTo>
                    <a:lnTo>
                      <a:pt x="17194" y="6066"/>
                    </a:lnTo>
                    <a:cubicBezTo>
                      <a:pt x="9800" y="18898"/>
                      <a:pt x="13359" y="30176"/>
                      <a:pt x="20377" y="33860"/>
                    </a:cubicBezTo>
                    <a:lnTo>
                      <a:pt x="20377" y="1"/>
                    </a:lnTo>
                    <a:close/>
                  </a:path>
                </a:pathLst>
              </a:custGeom>
              <a:solidFill>
                <a:srgbClr val="B8AB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2153;p28"/>
              <p:cNvSpPr/>
              <p:nvPr/>
            </p:nvSpPr>
            <p:spPr>
              <a:xfrm>
                <a:off x="4089200" y="3323650"/>
                <a:ext cx="240250" cy="217650"/>
              </a:xfrm>
              <a:custGeom>
                <a:avLst/>
                <a:gdLst/>
                <a:ahLst/>
                <a:cxnLst/>
                <a:rect l="l" t="t" r="r" b="b"/>
                <a:pathLst>
                  <a:path w="9610" h="8706" extrusionOk="0">
                    <a:moveTo>
                      <a:pt x="7648" y="0"/>
                    </a:moveTo>
                    <a:cubicBezTo>
                      <a:pt x="4991" y="0"/>
                      <a:pt x="1" y="6744"/>
                      <a:pt x="1890" y="8499"/>
                    </a:cubicBezTo>
                    <a:cubicBezTo>
                      <a:pt x="2043" y="8641"/>
                      <a:pt x="2215" y="8705"/>
                      <a:pt x="2402" y="8705"/>
                    </a:cubicBezTo>
                    <a:cubicBezTo>
                      <a:pt x="3471" y="8705"/>
                      <a:pt x="5036" y="6615"/>
                      <a:pt x="6401" y="5016"/>
                    </a:cubicBezTo>
                    <a:cubicBezTo>
                      <a:pt x="8181" y="2961"/>
                      <a:pt x="9609" y="1457"/>
                      <a:pt x="8532" y="354"/>
                    </a:cubicBezTo>
                    <a:cubicBezTo>
                      <a:pt x="8288" y="110"/>
                      <a:pt x="7987" y="0"/>
                      <a:pt x="7648" y="0"/>
                    </a:cubicBezTo>
                    <a:close/>
                  </a:path>
                </a:pathLst>
              </a:custGeom>
              <a:solidFill>
                <a:srgbClr val="FFFFFF">
                  <a:alpha val="402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2154;p28"/>
              <p:cNvSpPr/>
              <p:nvPr/>
            </p:nvSpPr>
            <p:spPr>
              <a:xfrm>
                <a:off x="4356600" y="3396400"/>
                <a:ext cx="167075" cy="257275"/>
              </a:xfrm>
              <a:custGeom>
                <a:avLst/>
                <a:gdLst/>
                <a:ahLst/>
                <a:cxnLst/>
                <a:rect l="l" t="t" r="r" b="b"/>
                <a:pathLst>
                  <a:path w="6683" h="10291" extrusionOk="0">
                    <a:moveTo>
                      <a:pt x="4821" y="0"/>
                    </a:moveTo>
                    <a:cubicBezTo>
                      <a:pt x="2164" y="0"/>
                      <a:pt x="0" y="9393"/>
                      <a:pt x="2648" y="10251"/>
                    </a:cubicBezTo>
                    <a:cubicBezTo>
                      <a:pt x="2731" y="10278"/>
                      <a:pt x="2811" y="10291"/>
                      <a:pt x="2889" y="10291"/>
                    </a:cubicBezTo>
                    <a:cubicBezTo>
                      <a:pt x="4055" y="10291"/>
                      <a:pt x="4645" y="7420"/>
                      <a:pt x="5279" y="5188"/>
                    </a:cubicBezTo>
                    <a:cubicBezTo>
                      <a:pt x="6031" y="2582"/>
                      <a:pt x="6683" y="602"/>
                      <a:pt x="5229" y="76"/>
                    </a:cubicBezTo>
                    <a:cubicBezTo>
                      <a:pt x="5092" y="25"/>
                      <a:pt x="4956" y="0"/>
                      <a:pt x="4821" y="0"/>
                    </a:cubicBezTo>
                    <a:close/>
                  </a:path>
                </a:pathLst>
              </a:custGeom>
              <a:solidFill>
                <a:srgbClr val="FFFFFF">
                  <a:alpha val="402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2155;p28"/>
              <p:cNvSpPr/>
              <p:nvPr/>
            </p:nvSpPr>
            <p:spPr>
              <a:xfrm>
                <a:off x="4409000" y="3272350"/>
                <a:ext cx="125950" cy="58275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2331" extrusionOk="0">
                    <a:moveTo>
                      <a:pt x="3634" y="0"/>
                    </a:moveTo>
                    <a:cubicBezTo>
                      <a:pt x="1629" y="0"/>
                      <a:pt x="0" y="526"/>
                      <a:pt x="0" y="1153"/>
                    </a:cubicBezTo>
                    <a:cubicBezTo>
                      <a:pt x="0" y="1805"/>
                      <a:pt x="1629" y="2331"/>
                      <a:pt x="3634" y="2331"/>
                    </a:cubicBezTo>
                    <a:cubicBezTo>
                      <a:pt x="4136" y="2331"/>
                      <a:pt x="4587" y="2306"/>
                      <a:pt x="5038" y="2256"/>
                    </a:cubicBezTo>
                    <a:lnTo>
                      <a:pt x="5038" y="75"/>
                    </a:lnTo>
                    <a:cubicBezTo>
                      <a:pt x="4587" y="25"/>
                      <a:pt x="4136" y="0"/>
                      <a:pt x="3634" y="0"/>
                    </a:cubicBezTo>
                    <a:close/>
                  </a:path>
                </a:pathLst>
              </a:custGeom>
              <a:solidFill>
                <a:srgbClr val="3C1577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2156;p28"/>
              <p:cNvSpPr/>
              <p:nvPr/>
            </p:nvSpPr>
            <p:spPr>
              <a:xfrm>
                <a:off x="4438150" y="3160875"/>
                <a:ext cx="94925" cy="152100"/>
              </a:xfrm>
              <a:custGeom>
                <a:avLst/>
                <a:gdLst/>
                <a:ahLst/>
                <a:cxnLst/>
                <a:rect l="l" t="t" r="r" b="b"/>
                <a:pathLst>
                  <a:path w="3797" h="6084" extrusionOk="0">
                    <a:moveTo>
                      <a:pt x="1850" y="1"/>
                    </a:moveTo>
                    <a:cubicBezTo>
                      <a:pt x="945" y="1"/>
                      <a:pt x="0" y="631"/>
                      <a:pt x="463" y="1727"/>
                    </a:cubicBezTo>
                    <a:cubicBezTo>
                      <a:pt x="1090" y="3156"/>
                      <a:pt x="1541" y="4384"/>
                      <a:pt x="1716" y="5462"/>
                    </a:cubicBezTo>
                    <a:cubicBezTo>
                      <a:pt x="1796" y="5917"/>
                      <a:pt x="2122" y="6083"/>
                      <a:pt x="2488" y="6083"/>
                    </a:cubicBezTo>
                    <a:cubicBezTo>
                      <a:pt x="3050" y="6083"/>
                      <a:pt x="3706" y="5695"/>
                      <a:pt x="3721" y="5361"/>
                    </a:cubicBezTo>
                    <a:cubicBezTo>
                      <a:pt x="3797" y="3557"/>
                      <a:pt x="3521" y="1827"/>
                      <a:pt x="3145" y="775"/>
                    </a:cubicBezTo>
                    <a:cubicBezTo>
                      <a:pt x="2962" y="246"/>
                      <a:pt x="2414" y="1"/>
                      <a:pt x="1850" y="1"/>
                    </a:cubicBezTo>
                    <a:close/>
                  </a:path>
                </a:pathLst>
              </a:custGeom>
              <a:solidFill>
                <a:srgbClr val="B4D9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2157;p28"/>
              <p:cNvSpPr/>
              <p:nvPr/>
            </p:nvSpPr>
            <p:spPr>
              <a:xfrm>
                <a:off x="4474150" y="3179600"/>
                <a:ext cx="60800" cy="104675"/>
              </a:xfrm>
              <a:custGeom>
                <a:avLst/>
                <a:gdLst/>
                <a:ahLst/>
                <a:cxnLst/>
                <a:rect l="l" t="t" r="r" b="b"/>
                <a:pathLst>
                  <a:path w="2432" h="4187" extrusionOk="0">
                    <a:moveTo>
                      <a:pt x="2432" y="1"/>
                    </a:moveTo>
                    <a:cubicBezTo>
                      <a:pt x="1655" y="301"/>
                      <a:pt x="853" y="702"/>
                      <a:pt x="1" y="1204"/>
                    </a:cubicBezTo>
                    <a:cubicBezTo>
                      <a:pt x="728" y="2357"/>
                      <a:pt x="1555" y="3359"/>
                      <a:pt x="2432" y="4186"/>
                    </a:cubicBezTo>
                    <a:lnTo>
                      <a:pt x="2432" y="1"/>
                    </a:lnTo>
                    <a:close/>
                  </a:path>
                </a:pathLst>
              </a:custGeom>
              <a:solidFill>
                <a:srgbClr val="B4D9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2158;p28"/>
              <p:cNvSpPr/>
              <p:nvPr/>
            </p:nvSpPr>
            <p:spPr>
              <a:xfrm>
                <a:off x="4474150" y="3193400"/>
                <a:ext cx="60800" cy="96500"/>
              </a:xfrm>
              <a:custGeom>
                <a:avLst/>
                <a:gdLst/>
                <a:ahLst/>
                <a:cxnLst/>
                <a:rect l="l" t="t" r="r" b="b"/>
                <a:pathLst>
                  <a:path w="2432" h="3860" extrusionOk="0">
                    <a:moveTo>
                      <a:pt x="2432" y="0"/>
                    </a:moveTo>
                    <a:cubicBezTo>
                      <a:pt x="1655" y="0"/>
                      <a:pt x="853" y="201"/>
                      <a:pt x="1" y="652"/>
                    </a:cubicBezTo>
                    <a:cubicBezTo>
                      <a:pt x="753" y="1855"/>
                      <a:pt x="1555" y="2932"/>
                      <a:pt x="2432" y="3860"/>
                    </a:cubicBezTo>
                    <a:lnTo>
                      <a:pt x="2432" y="0"/>
                    </a:lnTo>
                    <a:close/>
                  </a:path>
                </a:pathLst>
              </a:custGeom>
              <a:solidFill>
                <a:srgbClr val="8AAB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8" name="Rectangle 167"/>
          <p:cNvSpPr/>
          <p:nvPr/>
        </p:nvSpPr>
        <p:spPr>
          <a:xfrm>
            <a:off x="1664967" y="394392"/>
            <a:ext cx="3456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b="1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2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9" name="Rectangle 5"/>
          <p:cNvSpPr>
            <a:spLocks noChangeArrowheads="1"/>
          </p:cNvSpPr>
          <p:nvPr/>
        </p:nvSpPr>
        <p:spPr bwMode="auto">
          <a:xfrm>
            <a:off x="2270662" y="565211"/>
            <a:ext cx="2628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chemeClr val="accent2">
                    <a:lumMod val="50000"/>
                  </a:schemeClr>
                </a:solidFill>
              </a:rPr>
              <a:t>Viết 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</a:rPr>
              <a:t>các tổng ( theo mẫu ):</a:t>
            </a:r>
          </a:p>
        </p:txBody>
      </p:sp>
      <p:sp>
        <p:nvSpPr>
          <p:cNvPr id="170" name="Rectangle 10"/>
          <p:cNvSpPr>
            <a:spLocks noChangeArrowheads="1"/>
          </p:cNvSpPr>
          <p:nvPr/>
        </p:nvSpPr>
        <p:spPr bwMode="auto">
          <a:xfrm>
            <a:off x="2829705" y="3954603"/>
            <a:ext cx="4569205" cy="342900"/>
          </a:xfrm>
          <a:prstGeom prst="rect">
            <a:avLst/>
          </a:prstGeom>
          <a:solidFill>
            <a:srgbClr val="C2F4FE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</a:rPr>
              <a:t>4000 + 500 + 60 + 7 = 4567</a:t>
            </a:r>
          </a:p>
        </p:txBody>
      </p:sp>
      <p:sp>
        <p:nvSpPr>
          <p:cNvPr id="171" name="Rectangle 26"/>
          <p:cNvSpPr>
            <a:spLocks noChangeArrowheads="1"/>
          </p:cNvSpPr>
          <p:nvPr/>
        </p:nvSpPr>
        <p:spPr bwMode="auto">
          <a:xfrm>
            <a:off x="1470562" y="1297115"/>
            <a:ext cx="217170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</a:rPr>
              <a:t>a)  4000 + 500 + 60 + 7</a:t>
            </a:r>
          </a:p>
        </p:txBody>
      </p:sp>
      <p:sp>
        <p:nvSpPr>
          <p:cNvPr id="172" name="Rectangle 27"/>
          <p:cNvSpPr>
            <a:spLocks noChangeArrowheads="1"/>
          </p:cNvSpPr>
          <p:nvPr/>
        </p:nvSpPr>
        <p:spPr bwMode="auto">
          <a:xfrm>
            <a:off x="2112150" y="3954603"/>
            <a:ext cx="45720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</a:rPr>
              <a:t>Mẫu:</a:t>
            </a:r>
          </a:p>
        </p:txBody>
      </p:sp>
      <p:sp>
        <p:nvSpPr>
          <p:cNvPr id="173" name="Rectangle 28"/>
          <p:cNvSpPr>
            <a:spLocks noChangeArrowheads="1"/>
          </p:cNvSpPr>
          <p:nvPr/>
        </p:nvSpPr>
        <p:spPr bwMode="auto">
          <a:xfrm>
            <a:off x="1470562" y="1713857"/>
            <a:ext cx="217170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chemeClr val="accent2">
                    <a:lumMod val="50000"/>
                  </a:schemeClr>
                </a:solidFill>
              </a:rPr>
              <a:t>     3000 + 600 + 10 + 2</a:t>
            </a:r>
          </a:p>
        </p:txBody>
      </p:sp>
      <p:sp>
        <p:nvSpPr>
          <p:cNvPr id="174" name="Rectangle 29"/>
          <p:cNvSpPr>
            <a:spLocks noChangeArrowheads="1"/>
          </p:cNvSpPr>
          <p:nvPr/>
        </p:nvSpPr>
        <p:spPr bwMode="auto">
          <a:xfrm>
            <a:off x="1470562" y="2152422"/>
            <a:ext cx="217170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</a:rPr>
              <a:t>     7000 + 900 + 90 + 9</a:t>
            </a:r>
          </a:p>
        </p:txBody>
      </p:sp>
      <p:sp>
        <p:nvSpPr>
          <p:cNvPr id="179" name="Rectangle 36"/>
          <p:cNvSpPr>
            <a:spLocks noChangeArrowheads="1"/>
          </p:cNvSpPr>
          <p:nvPr/>
        </p:nvSpPr>
        <p:spPr bwMode="auto">
          <a:xfrm>
            <a:off x="5351627" y="1345431"/>
            <a:ext cx="1381681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C00000"/>
                </a:solidFill>
              </a:rPr>
              <a:t>= 4567</a:t>
            </a:r>
          </a:p>
        </p:txBody>
      </p:sp>
      <p:sp>
        <p:nvSpPr>
          <p:cNvPr id="180" name="Rectangle 38"/>
          <p:cNvSpPr>
            <a:spLocks noChangeArrowheads="1"/>
          </p:cNvSpPr>
          <p:nvPr/>
        </p:nvSpPr>
        <p:spPr bwMode="auto">
          <a:xfrm>
            <a:off x="5351627" y="1762173"/>
            <a:ext cx="1381681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C00000"/>
                </a:solidFill>
              </a:rPr>
              <a:t>= 3612</a:t>
            </a:r>
          </a:p>
        </p:txBody>
      </p:sp>
      <p:sp>
        <p:nvSpPr>
          <p:cNvPr id="181" name="Rectangle 39"/>
          <p:cNvSpPr>
            <a:spLocks noChangeArrowheads="1"/>
          </p:cNvSpPr>
          <p:nvPr/>
        </p:nvSpPr>
        <p:spPr bwMode="auto">
          <a:xfrm>
            <a:off x="5351627" y="2200738"/>
            <a:ext cx="1381681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C00000"/>
                </a:solidFill>
              </a:rPr>
              <a:t>= 7999</a:t>
            </a:r>
          </a:p>
        </p:txBody>
      </p:sp>
      <p:sp>
        <p:nvSpPr>
          <p:cNvPr id="184" name="AutoShape 15"/>
          <p:cNvSpPr>
            <a:spLocks noChangeArrowheads="1"/>
          </p:cNvSpPr>
          <p:nvPr/>
        </p:nvSpPr>
        <p:spPr bwMode="auto">
          <a:xfrm>
            <a:off x="1905368" y="2548421"/>
            <a:ext cx="2686050" cy="9144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</a:rPr>
              <a:t>8000 + 100 + 50 + 9</a:t>
            </a:r>
          </a:p>
          <a:p>
            <a:pPr eaLnBrk="1" hangingPunct="1"/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</a:rPr>
              <a:t>5000 + 500 + 50 + 5</a:t>
            </a:r>
          </a:p>
        </p:txBody>
      </p:sp>
      <p:sp>
        <p:nvSpPr>
          <p:cNvPr id="185" name="Rectangle 39"/>
          <p:cNvSpPr>
            <a:spLocks noChangeArrowheads="1"/>
          </p:cNvSpPr>
          <p:nvPr/>
        </p:nvSpPr>
        <p:spPr bwMode="auto">
          <a:xfrm>
            <a:off x="5372717" y="2692520"/>
            <a:ext cx="1381681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C00000"/>
                </a:solidFill>
              </a:rPr>
              <a:t>= </a:t>
            </a:r>
            <a:r>
              <a:rPr lang="en-US" altLang="en-US" sz="2800" b="1" dirty="0" smtClean="0">
                <a:solidFill>
                  <a:srgbClr val="C00000"/>
                </a:solidFill>
              </a:rPr>
              <a:t>8159</a:t>
            </a:r>
            <a:endParaRPr lang="en-US" altLang="en-US" sz="2800" b="1" dirty="0">
              <a:solidFill>
                <a:srgbClr val="C00000"/>
              </a:solidFill>
            </a:endParaRPr>
          </a:p>
        </p:txBody>
      </p:sp>
      <p:sp>
        <p:nvSpPr>
          <p:cNvPr id="186" name="Rectangle 39"/>
          <p:cNvSpPr>
            <a:spLocks noChangeArrowheads="1"/>
          </p:cNvSpPr>
          <p:nvPr/>
        </p:nvSpPr>
        <p:spPr bwMode="auto">
          <a:xfrm>
            <a:off x="5372717" y="3131085"/>
            <a:ext cx="1381681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C00000"/>
                </a:solidFill>
              </a:rPr>
              <a:t>= </a:t>
            </a:r>
            <a:r>
              <a:rPr lang="en-US" altLang="en-US" sz="2800" b="1" dirty="0" smtClean="0">
                <a:solidFill>
                  <a:srgbClr val="C00000"/>
                </a:solidFill>
              </a:rPr>
              <a:t>5555</a:t>
            </a:r>
            <a:endParaRPr lang="en-US" alt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80" grpId="0" animBg="1"/>
      <p:bldP spid="181" grpId="0" animBg="1"/>
      <p:bldP spid="185" grpId="0" animBg="1"/>
      <p:bldP spid="18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roup 161"/>
          <p:cNvGrpSpPr/>
          <p:nvPr/>
        </p:nvGrpSpPr>
        <p:grpSpPr>
          <a:xfrm>
            <a:off x="1406528" y="262243"/>
            <a:ext cx="911079" cy="935720"/>
            <a:chOff x="5068240" y="2851162"/>
            <a:chExt cx="1041245" cy="1042071"/>
          </a:xfrm>
        </p:grpSpPr>
        <p:grpSp>
          <p:nvGrpSpPr>
            <p:cNvPr id="163" name="Google Shape;2082;p28"/>
            <p:cNvGrpSpPr/>
            <p:nvPr/>
          </p:nvGrpSpPr>
          <p:grpSpPr>
            <a:xfrm>
              <a:off x="5588638" y="2851162"/>
              <a:ext cx="520847" cy="1041244"/>
              <a:chOff x="4620775" y="2997900"/>
              <a:chExt cx="723700" cy="1446775"/>
            </a:xfrm>
          </p:grpSpPr>
          <p:sp>
            <p:nvSpPr>
              <p:cNvPr id="174" name="Google Shape;2083;p28"/>
              <p:cNvSpPr/>
              <p:nvPr/>
            </p:nvSpPr>
            <p:spPr>
              <a:xfrm>
                <a:off x="4620775" y="2997900"/>
                <a:ext cx="723700" cy="1446775"/>
              </a:xfrm>
              <a:custGeom>
                <a:avLst/>
                <a:gdLst/>
                <a:ahLst/>
                <a:cxnLst/>
                <a:rect l="l" t="t" r="r" b="b"/>
                <a:pathLst>
                  <a:path w="28948" h="57871" extrusionOk="0">
                    <a:moveTo>
                      <a:pt x="0" y="1"/>
                    </a:moveTo>
                    <a:lnTo>
                      <a:pt x="0" y="57871"/>
                    </a:lnTo>
                    <a:cubicBezTo>
                      <a:pt x="15990" y="57871"/>
                      <a:pt x="28948" y="44913"/>
                      <a:pt x="28948" y="28923"/>
                    </a:cubicBezTo>
                    <a:cubicBezTo>
                      <a:pt x="28948" y="12958"/>
                      <a:pt x="15990" y="1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2084;p28"/>
              <p:cNvSpPr/>
              <p:nvPr/>
            </p:nvSpPr>
            <p:spPr>
              <a:xfrm>
                <a:off x="4620775" y="3197775"/>
                <a:ext cx="523825" cy="1033250"/>
              </a:xfrm>
              <a:custGeom>
                <a:avLst/>
                <a:gdLst/>
                <a:ahLst/>
                <a:cxnLst/>
                <a:rect l="l" t="t" r="r" b="b"/>
                <a:pathLst>
                  <a:path w="20953" h="41330" extrusionOk="0">
                    <a:moveTo>
                      <a:pt x="0" y="1"/>
                    </a:moveTo>
                    <a:lnTo>
                      <a:pt x="0" y="41329"/>
                    </a:lnTo>
                    <a:lnTo>
                      <a:pt x="301" y="41329"/>
                    </a:lnTo>
                    <a:cubicBezTo>
                      <a:pt x="11680" y="41329"/>
                      <a:pt x="20953" y="32056"/>
                      <a:pt x="20953" y="20652"/>
                    </a:cubicBezTo>
                    <a:cubicBezTo>
                      <a:pt x="20953" y="9274"/>
                      <a:pt x="11680" y="1"/>
                      <a:pt x="301" y="1"/>
                    </a:cubicBezTo>
                    <a:close/>
                  </a:path>
                </a:pathLst>
              </a:custGeom>
              <a:solidFill>
                <a:srgbClr val="7F6C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2085;p28"/>
              <p:cNvSpPr/>
              <p:nvPr/>
            </p:nvSpPr>
            <p:spPr>
              <a:xfrm>
                <a:off x="4620775" y="3197775"/>
                <a:ext cx="526350" cy="878350"/>
              </a:xfrm>
              <a:custGeom>
                <a:avLst/>
                <a:gdLst/>
                <a:ahLst/>
                <a:cxnLst/>
                <a:rect l="l" t="t" r="r" b="b"/>
                <a:pathLst>
                  <a:path w="21054" h="35134" extrusionOk="0">
                    <a:moveTo>
                      <a:pt x="0" y="1"/>
                    </a:moveTo>
                    <a:lnTo>
                      <a:pt x="0" y="33860"/>
                    </a:lnTo>
                    <a:cubicBezTo>
                      <a:pt x="1562" y="34686"/>
                      <a:pt x="3296" y="35133"/>
                      <a:pt x="5121" y="35133"/>
                    </a:cubicBezTo>
                    <a:cubicBezTo>
                      <a:pt x="6840" y="35133"/>
                      <a:pt x="8640" y="34737"/>
                      <a:pt x="10452" y="33885"/>
                    </a:cubicBezTo>
                    <a:cubicBezTo>
                      <a:pt x="17770" y="30477"/>
                      <a:pt x="21053" y="22733"/>
                      <a:pt x="20201" y="15113"/>
                    </a:cubicBezTo>
                    <a:cubicBezTo>
                      <a:pt x="17770" y="6392"/>
                      <a:pt x="9775" y="1"/>
                      <a:pt x="301" y="1"/>
                    </a:cubicBezTo>
                    <a:close/>
                  </a:path>
                </a:pathLst>
              </a:custGeom>
              <a:solidFill>
                <a:srgbClr val="B8AB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2086;p28"/>
              <p:cNvSpPr/>
              <p:nvPr/>
            </p:nvSpPr>
            <p:spPr>
              <a:xfrm>
                <a:off x="4620775" y="3274225"/>
                <a:ext cx="56425" cy="54525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181" extrusionOk="0">
                    <a:moveTo>
                      <a:pt x="0" y="0"/>
                    </a:moveTo>
                    <a:lnTo>
                      <a:pt x="0" y="2181"/>
                    </a:lnTo>
                    <a:cubicBezTo>
                      <a:pt x="1329" y="2005"/>
                      <a:pt x="2256" y="1579"/>
                      <a:pt x="2256" y="1078"/>
                    </a:cubicBezTo>
                    <a:cubicBezTo>
                      <a:pt x="2256" y="602"/>
                      <a:pt x="1329" y="176"/>
                      <a:pt x="0" y="0"/>
                    </a:cubicBezTo>
                    <a:close/>
                  </a:path>
                </a:pathLst>
              </a:custGeom>
              <a:solidFill>
                <a:srgbClr val="3C1577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2087;p28"/>
              <p:cNvSpPr/>
              <p:nvPr/>
            </p:nvSpPr>
            <p:spPr>
              <a:xfrm>
                <a:off x="4620775" y="3157250"/>
                <a:ext cx="509425" cy="219450"/>
              </a:xfrm>
              <a:custGeom>
                <a:avLst/>
                <a:gdLst/>
                <a:ahLst/>
                <a:cxnLst/>
                <a:rect l="l" t="t" r="r" b="b"/>
                <a:pathLst>
                  <a:path w="20377" h="8778" extrusionOk="0">
                    <a:moveTo>
                      <a:pt x="4122" y="0"/>
                    </a:moveTo>
                    <a:cubicBezTo>
                      <a:pt x="2896" y="0"/>
                      <a:pt x="1545" y="259"/>
                      <a:pt x="0" y="895"/>
                    </a:cubicBezTo>
                    <a:lnTo>
                      <a:pt x="0" y="5080"/>
                    </a:lnTo>
                    <a:cubicBezTo>
                      <a:pt x="2756" y="7711"/>
                      <a:pt x="6133" y="8777"/>
                      <a:pt x="9483" y="8777"/>
                    </a:cubicBezTo>
                    <a:cubicBezTo>
                      <a:pt x="13536" y="8777"/>
                      <a:pt x="17550" y="7217"/>
                      <a:pt x="20376" y="4980"/>
                    </a:cubicBezTo>
                    <a:lnTo>
                      <a:pt x="20376" y="4980"/>
                    </a:lnTo>
                    <a:cubicBezTo>
                      <a:pt x="19852" y="5043"/>
                      <a:pt x="19350" y="5072"/>
                      <a:pt x="18867" y="5072"/>
                    </a:cubicBezTo>
                    <a:cubicBezTo>
                      <a:pt x="12506" y="5072"/>
                      <a:pt x="9544" y="0"/>
                      <a:pt x="4122" y="0"/>
                    </a:cubicBezTo>
                    <a:close/>
                  </a:path>
                </a:pathLst>
              </a:custGeom>
              <a:solidFill>
                <a:srgbClr val="B4D9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2088;p28"/>
              <p:cNvSpPr/>
              <p:nvPr/>
            </p:nvSpPr>
            <p:spPr>
              <a:xfrm>
                <a:off x="4620775" y="3193400"/>
                <a:ext cx="509425" cy="219075"/>
              </a:xfrm>
              <a:custGeom>
                <a:avLst/>
                <a:gdLst/>
                <a:ahLst/>
                <a:cxnLst/>
                <a:rect l="l" t="t" r="r" b="b"/>
                <a:pathLst>
                  <a:path w="20377" h="8763" extrusionOk="0">
                    <a:moveTo>
                      <a:pt x="0" y="0"/>
                    </a:moveTo>
                    <a:lnTo>
                      <a:pt x="0" y="3860"/>
                    </a:lnTo>
                    <a:cubicBezTo>
                      <a:pt x="2883" y="7058"/>
                      <a:pt x="6298" y="8763"/>
                      <a:pt x="9843" y="8763"/>
                    </a:cubicBezTo>
                    <a:cubicBezTo>
                      <a:pt x="13355" y="8763"/>
                      <a:pt x="16996" y="7089"/>
                      <a:pt x="20376" y="3534"/>
                    </a:cubicBezTo>
                    <a:lnTo>
                      <a:pt x="20376" y="3534"/>
                    </a:lnTo>
                    <a:cubicBezTo>
                      <a:pt x="17776" y="4939"/>
                      <a:pt x="15562" y="5474"/>
                      <a:pt x="13626" y="5474"/>
                    </a:cubicBezTo>
                    <a:cubicBezTo>
                      <a:pt x="7442" y="5474"/>
                      <a:pt x="4085" y="19"/>
                      <a:pt x="0" y="0"/>
                    </a:cubicBezTo>
                    <a:close/>
                  </a:path>
                </a:pathLst>
              </a:custGeom>
              <a:solidFill>
                <a:srgbClr val="8AAB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4" name="Google Shape;2149;p28"/>
            <p:cNvGrpSpPr/>
            <p:nvPr/>
          </p:nvGrpSpPr>
          <p:grpSpPr>
            <a:xfrm>
              <a:off x="5068240" y="2851989"/>
              <a:ext cx="520847" cy="1041244"/>
              <a:chOff x="3811250" y="2997900"/>
              <a:chExt cx="723700" cy="1446775"/>
            </a:xfrm>
          </p:grpSpPr>
          <p:sp>
            <p:nvSpPr>
              <p:cNvPr id="165" name="Google Shape;2150;p28"/>
              <p:cNvSpPr/>
              <p:nvPr/>
            </p:nvSpPr>
            <p:spPr>
              <a:xfrm>
                <a:off x="3811250" y="2997900"/>
                <a:ext cx="723700" cy="1446775"/>
              </a:xfrm>
              <a:custGeom>
                <a:avLst/>
                <a:gdLst/>
                <a:ahLst/>
                <a:cxnLst/>
                <a:rect l="l" t="t" r="r" b="b"/>
                <a:pathLst>
                  <a:path w="28948" h="57871" extrusionOk="0">
                    <a:moveTo>
                      <a:pt x="28948" y="1"/>
                    </a:moveTo>
                    <a:cubicBezTo>
                      <a:pt x="12958" y="1"/>
                      <a:pt x="0" y="12958"/>
                      <a:pt x="0" y="28923"/>
                    </a:cubicBezTo>
                    <a:cubicBezTo>
                      <a:pt x="0" y="44913"/>
                      <a:pt x="12958" y="57871"/>
                      <a:pt x="28948" y="57871"/>
                    </a:cubicBezTo>
                    <a:lnTo>
                      <a:pt x="2894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2151;p28"/>
              <p:cNvSpPr/>
              <p:nvPr/>
            </p:nvSpPr>
            <p:spPr>
              <a:xfrm>
                <a:off x="4025525" y="3197775"/>
                <a:ext cx="509425" cy="1033250"/>
              </a:xfrm>
              <a:custGeom>
                <a:avLst/>
                <a:gdLst/>
                <a:ahLst/>
                <a:cxnLst/>
                <a:rect l="l" t="t" r="r" b="b"/>
                <a:pathLst>
                  <a:path w="20377" h="41330" extrusionOk="0">
                    <a:moveTo>
                      <a:pt x="20377" y="1"/>
                    </a:moveTo>
                    <a:cubicBezTo>
                      <a:pt x="9124" y="176"/>
                      <a:pt x="1" y="9374"/>
                      <a:pt x="1" y="20652"/>
                    </a:cubicBezTo>
                    <a:cubicBezTo>
                      <a:pt x="1" y="31956"/>
                      <a:pt x="9124" y="41154"/>
                      <a:pt x="20377" y="41329"/>
                    </a:cubicBezTo>
                    <a:lnTo>
                      <a:pt x="20377" y="1"/>
                    </a:lnTo>
                    <a:close/>
                  </a:path>
                </a:pathLst>
              </a:custGeom>
              <a:solidFill>
                <a:srgbClr val="7F6C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2152;p28"/>
              <p:cNvSpPr/>
              <p:nvPr/>
            </p:nvSpPr>
            <p:spPr>
              <a:xfrm>
                <a:off x="4025525" y="3197775"/>
                <a:ext cx="509425" cy="860075"/>
              </a:xfrm>
              <a:custGeom>
                <a:avLst/>
                <a:gdLst/>
                <a:ahLst/>
                <a:cxnLst/>
                <a:rect l="l" t="t" r="r" b="b"/>
                <a:pathLst>
                  <a:path w="20377" h="34403" extrusionOk="0">
                    <a:moveTo>
                      <a:pt x="20377" y="1"/>
                    </a:moveTo>
                    <a:cubicBezTo>
                      <a:pt x="9099" y="176"/>
                      <a:pt x="1" y="9349"/>
                      <a:pt x="1" y="20652"/>
                    </a:cubicBezTo>
                    <a:cubicBezTo>
                      <a:pt x="1" y="25740"/>
                      <a:pt x="1830" y="30402"/>
                      <a:pt x="4863" y="33986"/>
                    </a:cubicBezTo>
                    <a:cubicBezTo>
                      <a:pt x="5673" y="34272"/>
                      <a:pt x="6422" y="34402"/>
                      <a:pt x="7101" y="34402"/>
                    </a:cubicBezTo>
                    <a:cubicBezTo>
                      <a:pt x="9156" y="34402"/>
                      <a:pt x="10570" y="33212"/>
                      <a:pt x="11079" y="31555"/>
                    </a:cubicBezTo>
                    <a:cubicBezTo>
                      <a:pt x="11956" y="28622"/>
                      <a:pt x="4337" y="16216"/>
                      <a:pt x="17194" y="6066"/>
                    </a:cubicBezTo>
                    <a:lnTo>
                      <a:pt x="17194" y="6066"/>
                    </a:lnTo>
                    <a:cubicBezTo>
                      <a:pt x="9800" y="18898"/>
                      <a:pt x="13359" y="30176"/>
                      <a:pt x="20377" y="33860"/>
                    </a:cubicBezTo>
                    <a:lnTo>
                      <a:pt x="20377" y="1"/>
                    </a:lnTo>
                    <a:close/>
                  </a:path>
                </a:pathLst>
              </a:custGeom>
              <a:solidFill>
                <a:srgbClr val="B8AB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2153;p28"/>
              <p:cNvSpPr/>
              <p:nvPr/>
            </p:nvSpPr>
            <p:spPr>
              <a:xfrm>
                <a:off x="4089200" y="3323650"/>
                <a:ext cx="240250" cy="217650"/>
              </a:xfrm>
              <a:custGeom>
                <a:avLst/>
                <a:gdLst/>
                <a:ahLst/>
                <a:cxnLst/>
                <a:rect l="l" t="t" r="r" b="b"/>
                <a:pathLst>
                  <a:path w="9610" h="8706" extrusionOk="0">
                    <a:moveTo>
                      <a:pt x="7648" y="0"/>
                    </a:moveTo>
                    <a:cubicBezTo>
                      <a:pt x="4991" y="0"/>
                      <a:pt x="1" y="6744"/>
                      <a:pt x="1890" y="8499"/>
                    </a:cubicBezTo>
                    <a:cubicBezTo>
                      <a:pt x="2043" y="8641"/>
                      <a:pt x="2215" y="8705"/>
                      <a:pt x="2402" y="8705"/>
                    </a:cubicBezTo>
                    <a:cubicBezTo>
                      <a:pt x="3471" y="8705"/>
                      <a:pt x="5036" y="6615"/>
                      <a:pt x="6401" y="5016"/>
                    </a:cubicBezTo>
                    <a:cubicBezTo>
                      <a:pt x="8181" y="2961"/>
                      <a:pt x="9609" y="1457"/>
                      <a:pt x="8532" y="354"/>
                    </a:cubicBezTo>
                    <a:cubicBezTo>
                      <a:pt x="8288" y="110"/>
                      <a:pt x="7987" y="0"/>
                      <a:pt x="7648" y="0"/>
                    </a:cubicBezTo>
                    <a:close/>
                  </a:path>
                </a:pathLst>
              </a:custGeom>
              <a:solidFill>
                <a:srgbClr val="FFFFFF">
                  <a:alpha val="402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2154;p28"/>
              <p:cNvSpPr/>
              <p:nvPr/>
            </p:nvSpPr>
            <p:spPr>
              <a:xfrm>
                <a:off x="4356600" y="3396400"/>
                <a:ext cx="167075" cy="257275"/>
              </a:xfrm>
              <a:custGeom>
                <a:avLst/>
                <a:gdLst/>
                <a:ahLst/>
                <a:cxnLst/>
                <a:rect l="l" t="t" r="r" b="b"/>
                <a:pathLst>
                  <a:path w="6683" h="10291" extrusionOk="0">
                    <a:moveTo>
                      <a:pt x="4821" y="0"/>
                    </a:moveTo>
                    <a:cubicBezTo>
                      <a:pt x="2164" y="0"/>
                      <a:pt x="0" y="9393"/>
                      <a:pt x="2648" y="10251"/>
                    </a:cubicBezTo>
                    <a:cubicBezTo>
                      <a:pt x="2731" y="10278"/>
                      <a:pt x="2811" y="10291"/>
                      <a:pt x="2889" y="10291"/>
                    </a:cubicBezTo>
                    <a:cubicBezTo>
                      <a:pt x="4055" y="10291"/>
                      <a:pt x="4645" y="7420"/>
                      <a:pt x="5279" y="5188"/>
                    </a:cubicBezTo>
                    <a:cubicBezTo>
                      <a:pt x="6031" y="2582"/>
                      <a:pt x="6683" y="602"/>
                      <a:pt x="5229" y="76"/>
                    </a:cubicBezTo>
                    <a:cubicBezTo>
                      <a:pt x="5092" y="25"/>
                      <a:pt x="4956" y="0"/>
                      <a:pt x="4821" y="0"/>
                    </a:cubicBezTo>
                    <a:close/>
                  </a:path>
                </a:pathLst>
              </a:custGeom>
              <a:solidFill>
                <a:srgbClr val="FFFFFF">
                  <a:alpha val="402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2155;p28"/>
              <p:cNvSpPr/>
              <p:nvPr/>
            </p:nvSpPr>
            <p:spPr>
              <a:xfrm>
                <a:off x="4409000" y="3272350"/>
                <a:ext cx="125950" cy="58275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2331" extrusionOk="0">
                    <a:moveTo>
                      <a:pt x="3634" y="0"/>
                    </a:moveTo>
                    <a:cubicBezTo>
                      <a:pt x="1629" y="0"/>
                      <a:pt x="0" y="526"/>
                      <a:pt x="0" y="1153"/>
                    </a:cubicBezTo>
                    <a:cubicBezTo>
                      <a:pt x="0" y="1805"/>
                      <a:pt x="1629" y="2331"/>
                      <a:pt x="3634" y="2331"/>
                    </a:cubicBezTo>
                    <a:cubicBezTo>
                      <a:pt x="4136" y="2331"/>
                      <a:pt x="4587" y="2306"/>
                      <a:pt x="5038" y="2256"/>
                    </a:cubicBezTo>
                    <a:lnTo>
                      <a:pt x="5038" y="75"/>
                    </a:lnTo>
                    <a:cubicBezTo>
                      <a:pt x="4587" y="25"/>
                      <a:pt x="4136" y="0"/>
                      <a:pt x="3634" y="0"/>
                    </a:cubicBezTo>
                    <a:close/>
                  </a:path>
                </a:pathLst>
              </a:custGeom>
              <a:solidFill>
                <a:srgbClr val="3C1577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2156;p28"/>
              <p:cNvSpPr/>
              <p:nvPr/>
            </p:nvSpPr>
            <p:spPr>
              <a:xfrm>
                <a:off x="4438150" y="3160875"/>
                <a:ext cx="94925" cy="152100"/>
              </a:xfrm>
              <a:custGeom>
                <a:avLst/>
                <a:gdLst/>
                <a:ahLst/>
                <a:cxnLst/>
                <a:rect l="l" t="t" r="r" b="b"/>
                <a:pathLst>
                  <a:path w="3797" h="6084" extrusionOk="0">
                    <a:moveTo>
                      <a:pt x="1850" y="1"/>
                    </a:moveTo>
                    <a:cubicBezTo>
                      <a:pt x="945" y="1"/>
                      <a:pt x="0" y="631"/>
                      <a:pt x="463" y="1727"/>
                    </a:cubicBezTo>
                    <a:cubicBezTo>
                      <a:pt x="1090" y="3156"/>
                      <a:pt x="1541" y="4384"/>
                      <a:pt x="1716" y="5462"/>
                    </a:cubicBezTo>
                    <a:cubicBezTo>
                      <a:pt x="1796" y="5917"/>
                      <a:pt x="2122" y="6083"/>
                      <a:pt x="2488" y="6083"/>
                    </a:cubicBezTo>
                    <a:cubicBezTo>
                      <a:pt x="3050" y="6083"/>
                      <a:pt x="3706" y="5695"/>
                      <a:pt x="3721" y="5361"/>
                    </a:cubicBezTo>
                    <a:cubicBezTo>
                      <a:pt x="3797" y="3557"/>
                      <a:pt x="3521" y="1827"/>
                      <a:pt x="3145" y="775"/>
                    </a:cubicBezTo>
                    <a:cubicBezTo>
                      <a:pt x="2962" y="246"/>
                      <a:pt x="2414" y="1"/>
                      <a:pt x="1850" y="1"/>
                    </a:cubicBezTo>
                    <a:close/>
                  </a:path>
                </a:pathLst>
              </a:custGeom>
              <a:solidFill>
                <a:srgbClr val="B4D9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2157;p28"/>
              <p:cNvSpPr/>
              <p:nvPr/>
            </p:nvSpPr>
            <p:spPr>
              <a:xfrm>
                <a:off x="4474150" y="3179600"/>
                <a:ext cx="60800" cy="104675"/>
              </a:xfrm>
              <a:custGeom>
                <a:avLst/>
                <a:gdLst/>
                <a:ahLst/>
                <a:cxnLst/>
                <a:rect l="l" t="t" r="r" b="b"/>
                <a:pathLst>
                  <a:path w="2432" h="4187" extrusionOk="0">
                    <a:moveTo>
                      <a:pt x="2432" y="1"/>
                    </a:moveTo>
                    <a:cubicBezTo>
                      <a:pt x="1655" y="301"/>
                      <a:pt x="853" y="702"/>
                      <a:pt x="1" y="1204"/>
                    </a:cubicBezTo>
                    <a:cubicBezTo>
                      <a:pt x="728" y="2357"/>
                      <a:pt x="1555" y="3359"/>
                      <a:pt x="2432" y="4186"/>
                    </a:cubicBezTo>
                    <a:lnTo>
                      <a:pt x="2432" y="1"/>
                    </a:lnTo>
                    <a:close/>
                  </a:path>
                </a:pathLst>
              </a:custGeom>
              <a:solidFill>
                <a:srgbClr val="B4D9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2158;p28"/>
              <p:cNvSpPr/>
              <p:nvPr/>
            </p:nvSpPr>
            <p:spPr>
              <a:xfrm>
                <a:off x="4474150" y="3193400"/>
                <a:ext cx="60800" cy="96500"/>
              </a:xfrm>
              <a:custGeom>
                <a:avLst/>
                <a:gdLst/>
                <a:ahLst/>
                <a:cxnLst/>
                <a:rect l="l" t="t" r="r" b="b"/>
                <a:pathLst>
                  <a:path w="2432" h="3860" extrusionOk="0">
                    <a:moveTo>
                      <a:pt x="2432" y="0"/>
                    </a:moveTo>
                    <a:cubicBezTo>
                      <a:pt x="1655" y="0"/>
                      <a:pt x="853" y="201"/>
                      <a:pt x="1" y="652"/>
                    </a:cubicBezTo>
                    <a:cubicBezTo>
                      <a:pt x="753" y="1855"/>
                      <a:pt x="1555" y="2932"/>
                      <a:pt x="2432" y="3860"/>
                    </a:cubicBezTo>
                    <a:lnTo>
                      <a:pt x="2432" y="0"/>
                    </a:lnTo>
                    <a:close/>
                  </a:path>
                </a:pathLst>
              </a:custGeom>
              <a:solidFill>
                <a:srgbClr val="8AAB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7" name="Rectangle 30"/>
          <p:cNvSpPr>
            <a:spLocks noChangeArrowheads="1"/>
          </p:cNvSpPr>
          <p:nvPr/>
        </p:nvSpPr>
        <p:spPr bwMode="auto">
          <a:xfrm>
            <a:off x="608176" y="1293285"/>
            <a:ext cx="217170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chemeClr val="accent2">
                    <a:lumMod val="50000"/>
                  </a:schemeClr>
                </a:solidFill>
              </a:rPr>
              <a:t>b)  9000 + 10 + 5</a:t>
            </a:r>
          </a:p>
        </p:txBody>
      </p:sp>
      <p:sp>
        <p:nvSpPr>
          <p:cNvPr id="148" name="Rectangle 32"/>
          <p:cNvSpPr>
            <a:spLocks noChangeArrowheads="1"/>
          </p:cNvSpPr>
          <p:nvPr/>
        </p:nvSpPr>
        <p:spPr bwMode="auto">
          <a:xfrm>
            <a:off x="734598" y="1764065"/>
            <a:ext cx="217170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</a:rPr>
              <a:t>    4000 + 400 + 4</a:t>
            </a:r>
          </a:p>
        </p:txBody>
      </p:sp>
      <p:sp>
        <p:nvSpPr>
          <p:cNvPr id="149" name="Rectangle 33"/>
          <p:cNvSpPr>
            <a:spLocks noChangeArrowheads="1"/>
          </p:cNvSpPr>
          <p:nvPr/>
        </p:nvSpPr>
        <p:spPr bwMode="auto">
          <a:xfrm>
            <a:off x="2152957" y="3123105"/>
            <a:ext cx="51435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</a:rPr>
              <a:t>Mẫu:</a:t>
            </a:r>
          </a:p>
        </p:txBody>
      </p:sp>
      <p:sp>
        <p:nvSpPr>
          <p:cNvPr id="150" name="Rectangle 34"/>
          <p:cNvSpPr>
            <a:spLocks noChangeArrowheads="1"/>
          </p:cNvSpPr>
          <p:nvPr/>
        </p:nvSpPr>
        <p:spPr bwMode="auto">
          <a:xfrm>
            <a:off x="3062162" y="3123105"/>
            <a:ext cx="3691928" cy="342900"/>
          </a:xfrm>
          <a:prstGeom prst="rect">
            <a:avLst/>
          </a:prstGeom>
          <a:solidFill>
            <a:srgbClr val="C2F4FE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</a:rPr>
              <a:t>9000 + 10 + 5 = 9015</a:t>
            </a:r>
          </a:p>
        </p:txBody>
      </p:sp>
      <p:sp>
        <p:nvSpPr>
          <p:cNvPr id="151" name="Rectangle 40"/>
          <p:cNvSpPr>
            <a:spLocks noChangeArrowheads="1"/>
          </p:cNvSpPr>
          <p:nvPr/>
        </p:nvSpPr>
        <p:spPr bwMode="auto">
          <a:xfrm>
            <a:off x="3727181" y="1350435"/>
            <a:ext cx="1710728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C00000"/>
                </a:solidFill>
              </a:rPr>
              <a:t>= 9015</a:t>
            </a:r>
          </a:p>
        </p:txBody>
      </p:sp>
      <p:sp>
        <p:nvSpPr>
          <p:cNvPr id="152" name="Rectangle 41"/>
          <p:cNvSpPr>
            <a:spLocks noChangeArrowheads="1"/>
          </p:cNvSpPr>
          <p:nvPr/>
        </p:nvSpPr>
        <p:spPr bwMode="auto">
          <a:xfrm>
            <a:off x="3727181" y="1809729"/>
            <a:ext cx="1710728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C00000"/>
                </a:solidFill>
              </a:rPr>
              <a:t>= 4404</a:t>
            </a:r>
          </a:p>
        </p:txBody>
      </p:sp>
      <p:sp>
        <p:nvSpPr>
          <p:cNvPr id="154" name="Rectangle 25"/>
          <p:cNvSpPr>
            <a:spLocks noChangeArrowheads="1"/>
          </p:cNvSpPr>
          <p:nvPr/>
        </p:nvSpPr>
        <p:spPr bwMode="auto">
          <a:xfrm>
            <a:off x="3735127" y="2277949"/>
            <a:ext cx="123172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C00000"/>
                </a:solidFill>
              </a:rPr>
              <a:t>= 6012</a:t>
            </a:r>
          </a:p>
        </p:txBody>
      </p:sp>
      <p:sp>
        <p:nvSpPr>
          <p:cNvPr id="155" name="Rectangle 26"/>
          <p:cNvSpPr>
            <a:spLocks noChangeArrowheads="1"/>
          </p:cNvSpPr>
          <p:nvPr/>
        </p:nvSpPr>
        <p:spPr bwMode="auto">
          <a:xfrm>
            <a:off x="7105343" y="1350355"/>
            <a:ext cx="1354281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C00000"/>
                </a:solidFill>
              </a:rPr>
              <a:t>= 2020</a:t>
            </a:r>
          </a:p>
        </p:txBody>
      </p:sp>
      <p:sp>
        <p:nvSpPr>
          <p:cNvPr id="156" name="Rectangle 27"/>
          <p:cNvSpPr>
            <a:spLocks noChangeArrowheads="1"/>
          </p:cNvSpPr>
          <p:nvPr/>
        </p:nvSpPr>
        <p:spPr bwMode="auto">
          <a:xfrm>
            <a:off x="7105343" y="1842768"/>
            <a:ext cx="130657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C00000"/>
                </a:solidFill>
              </a:rPr>
              <a:t>= 5009</a:t>
            </a:r>
          </a:p>
        </p:txBody>
      </p:sp>
      <p:sp>
        <p:nvSpPr>
          <p:cNvPr id="157" name="Rectangle 32"/>
          <p:cNvSpPr>
            <a:spLocks noChangeArrowheads="1"/>
          </p:cNvSpPr>
          <p:nvPr/>
        </p:nvSpPr>
        <p:spPr bwMode="auto">
          <a:xfrm>
            <a:off x="1143307" y="2234846"/>
            <a:ext cx="217170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</a:rPr>
              <a:t>6000 + 10 + 2</a:t>
            </a:r>
            <a:endParaRPr lang="en-US" alt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8" name="Rectangle 32"/>
          <p:cNvSpPr>
            <a:spLocks noChangeArrowheads="1"/>
          </p:cNvSpPr>
          <p:nvPr/>
        </p:nvSpPr>
        <p:spPr bwMode="auto">
          <a:xfrm>
            <a:off x="5299364" y="1293285"/>
            <a:ext cx="182880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</a:rPr>
              <a:t>2000 + 20</a:t>
            </a:r>
            <a:endParaRPr lang="en-US" alt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9" name="Rectangle 32"/>
          <p:cNvSpPr>
            <a:spLocks noChangeArrowheads="1"/>
          </p:cNvSpPr>
          <p:nvPr/>
        </p:nvSpPr>
        <p:spPr bwMode="auto">
          <a:xfrm>
            <a:off x="5299364" y="1750324"/>
            <a:ext cx="1655618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</a:rPr>
              <a:t>5000 + 9</a:t>
            </a:r>
            <a:endParaRPr lang="en-US" alt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1664967" y="394392"/>
            <a:ext cx="3456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b="1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2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1" name="Rectangle 5"/>
          <p:cNvSpPr>
            <a:spLocks noChangeArrowheads="1"/>
          </p:cNvSpPr>
          <p:nvPr/>
        </p:nvSpPr>
        <p:spPr bwMode="auto">
          <a:xfrm>
            <a:off x="2270662" y="565211"/>
            <a:ext cx="2628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chemeClr val="accent2">
                    <a:lumMod val="50000"/>
                  </a:schemeClr>
                </a:solidFill>
              </a:rPr>
              <a:t>Viết 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</a:rPr>
              <a:t>các tổng ( theo mẫu ):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animBg="1"/>
      <p:bldP spid="152" grpId="0" animBg="1"/>
      <p:bldP spid="154" grpId="0"/>
      <p:bldP spid="155" grpId="0"/>
      <p:bldP spid="1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roup 252"/>
          <p:cNvGrpSpPr/>
          <p:nvPr/>
        </p:nvGrpSpPr>
        <p:grpSpPr>
          <a:xfrm>
            <a:off x="1351729" y="280250"/>
            <a:ext cx="1068441" cy="956301"/>
            <a:chOff x="3209370" y="2851989"/>
            <a:chExt cx="1032783" cy="1044290"/>
          </a:xfrm>
        </p:grpSpPr>
        <p:grpSp>
          <p:nvGrpSpPr>
            <p:cNvPr id="254" name="Google Shape;2036;p28"/>
            <p:cNvGrpSpPr/>
            <p:nvPr/>
          </p:nvGrpSpPr>
          <p:grpSpPr>
            <a:xfrm>
              <a:off x="3720856" y="2855035"/>
              <a:ext cx="521297" cy="1041244"/>
              <a:chOff x="2570025" y="2997900"/>
              <a:chExt cx="724325" cy="1446775"/>
            </a:xfrm>
          </p:grpSpPr>
          <p:sp>
            <p:nvSpPr>
              <p:cNvPr id="267" name="Google Shape;2037;p28"/>
              <p:cNvSpPr/>
              <p:nvPr/>
            </p:nvSpPr>
            <p:spPr>
              <a:xfrm>
                <a:off x="2571275" y="2997900"/>
                <a:ext cx="723075" cy="1446775"/>
              </a:xfrm>
              <a:custGeom>
                <a:avLst/>
                <a:gdLst/>
                <a:ahLst/>
                <a:cxnLst/>
                <a:rect l="l" t="t" r="r" b="b"/>
                <a:pathLst>
                  <a:path w="28923" h="57871" extrusionOk="0">
                    <a:moveTo>
                      <a:pt x="0" y="1"/>
                    </a:moveTo>
                    <a:lnTo>
                      <a:pt x="0" y="57871"/>
                    </a:lnTo>
                    <a:cubicBezTo>
                      <a:pt x="15965" y="57871"/>
                      <a:pt x="28923" y="44913"/>
                      <a:pt x="28923" y="28923"/>
                    </a:cubicBezTo>
                    <a:cubicBezTo>
                      <a:pt x="28923" y="12958"/>
                      <a:pt x="15965" y="1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038;p28"/>
              <p:cNvSpPr/>
              <p:nvPr/>
            </p:nvSpPr>
            <p:spPr>
              <a:xfrm>
                <a:off x="2571276" y="3227800"/>
                <a:ext cx="505025" cy="1084626"/>
              </a:xfrm>
              <a:custGeom>
                <a:avLst/>
                <a:gdLst/>
                <a:ahLst/>
                <a:cxnLst/>
                <a:rect l="l" t="t" r="r" b="b"/>
                <a:pathLst>
                  <a:path w="20201" h="43385" extrusionOk="0">
                    <a:moveTo>
                      <a:pt x="14888" y="35339"/>
                    </a:moveTo>
                    <a:cubicBezTo>
                      <a:pt x="20201" y="24888"/>
                      <a:pt x="11880" y="15690"/>
                      <a:pt x="10527" y="11454"/>
                    </a:cubicBezTo>
                    <a:cubicBezTo>
                      <a:pt x="9173" y="7219"/>
                      <a:pt x="6893" y="0"/>
                      <a:pt x="852" y="176"/>
                    </a:cubicBezTo>
                    <a:cubicBezTo>
                      <a:pt x="552" y="176"/>
                      <a:pt x="276" y="201"/>
                      <a:pt x="0" y="226"/>
                    </a:cubicBezTo>
                    <a:lnTo>
                      <a:pt x="0" y="43384"/>
                    </a:lnTo>
                    <a:cubicBezTo>
                      <a:pt x="6191" y="43359"/>
                      <a:pt x="12306" y="40402"/>
                      <a:pt x="14888" y="35339"/>
                    </a:cubicBezTo>
                    <a:close/>
                  </a:path>
                </a:pathLst>
              </a:custGeom>
              <a:solidFill>
                <a:srgbClr val="ABD1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039;p28"/>
              <p:cNvSpPr/>
              <p:nvPr/>
            </p:nvSpPr>
            <p:spPr>
              <a:xfrm>
                <a:off x="2571275" y="3269825"/>
                <a:ext cx="78350" cy="48900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1956" extrusionOk="0">
                    <a:moveTo>
                      <a:pt x="3133" y="978"/>
                    </a:moveTo>
                    <a:cubicBezTo>
                      <a:pt x="3133" y="427"/>
                      <a:pt x="2005" y="1"/>
                      <a:pt x="602" y="1"/>
                    </a:cubicBezTo>
                    <a:cubicBezTo>
                      <a:pt x="401" y="1"/>
                      <a:pt x="176" y="1"/>
                      <a:pt x="0" y="26"/>
                    </a:cubicBezTo>
                    <a:lnTo>
                      <a:pt x="0" y="1931"/>
                    </a:lnTo>
                    <a:cubicBezTo>
                      <a:pt x="176" y="1931"/>
                      <a:pt x="401" y="1956"/>
                      <a:pt x="602" y="1956"/>
                    </a:cubicBezTo>
                    <a:cubicBezTo>
                      <a:pt x="2005" y="1956"/>
                      <a:pt x="3133" y="1505"/>
                      <a:pt x="3133" y="978"/>
                    </a:cubicBezTo>
                    <a:close/>
                  </a:path>
                </a:pathLst>
              </a:custGeom>
              <a:solidFill>
                <a:srgbClr val="8AAB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040;p28"/>
              <p:cNvSpPr/>
              <p:nvPr/>
            </p:nvSpPr>
            <p:spPr>
              <a:xfrm>
                <a:off x="2570025" y="3080600"/>
                <a:ext cx="118450" cy="219950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8798" extrusionOk="0">
                    <a:moveTo>
                      <a:pt x="2005" y="953"/>
                    </a:moveTo>
                    <a:cubicBezTo>
                      <a:pt x="1003" y="2432"/>
                      <a:pt x="0" y="6267"/>
                      <a:pt x="75" y="8347"/>
                    </a:cubicBezTo>
                    <a:cubicBezTo>
                      <a:pt x="75" y="8798"/>
                      <a:pt x="376" y="8698"/>
                      <a:pt x="652" y="8647"/>
                    </a:cubicBezTo>
                    <a:cubicBezTo>
                      <a:pt x="902" y="8597"/>
                      <a:pt x="1153" y="8673"/>
                      <a:pt x="1178" y="8196"/>
                    </a:cubicBezTo>
                    <a:cubicBezTo>
                      <a:pt x="1178" y="7018"/>
                      <a:pt x="1504" y="5114"/>
                      <a:pt x="3810" y="2181"/>
                    </a:cubicBezTo>
                    <a:cubicBezTo>
                      <a:pt x="4737" y="1003"/>
                      <a:pt x="2657" y="1"/>
                      <a:pt x="2005" y="953"/>
                    </a:cubicBezTo>
                    <a:close/>
                  </a:path>
                </a:pathLst>
              </a:custGeom>
              <a:solidFill>
                <a:srgbClr val="6A87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041;p28"/>
              <p:cNvSpPr/>
              <p:nvPr/>
            </p:nvSpPr>
            <p:spPr>
              <a:xfrm>
                <a:off x="2571275" y="3198400"/>
                <a:ext cx="47650" cy="6330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2532" extrusionOk="0">
                    <a:moveTo>
                      <a:pt x="1279" y="677"/>
                    </a:moveTo>
                    <a:cubicBezTo>
                      <a:pt x="978" y="452"/>
                      <a:pt x="527" y="226"/>
                      <a:pt x="0" y="1"/>
                    </a:cubicBezTo>
                    <a:lnTo>
                      <a:pt x="0" y="1529"/>
                    </a:lnTo>
                    <a:cubicBezTo>
                      <a:pt x="126" y="1630"/>
                      <a:pt x="251" y="1755"/>
                      <a:pt x="401" y="1880"/>
                    </a:cubicBezTo>
                    <a:cubicBezTo>
                      <a:pt x="1178" y="2532"/>
                      <a:pt x="1905" y="1128"/>
                      <a:pt x="1279" y="677"/>
                    </a:cubicBezTo>
                    <a:close/>
                  </a:path>
                </a:pathLst>
              </a:custGeom>
              <a:solidFill>
                <a:srgbClr val="6A87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042;p28"/>
              <p:cNvSpPr/>
              <p:nvPr/>
            </p:nvSpPr>
            <p:spPr>
              <a:xfrm>
                <a:off x="2571275" y="3194650"/>
                <a:ext cx="50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427" extrusionOk="0">
                    <a:moveTo>
                      <a:pt x="0" y="0"/>
                    </a:moveTo>
                    <a:lnTo>
                      <a:pt x="0" y="426"/>
                    </a:lnTo>
                    <a:cubicBezTo>
                      <a:pt x="50" y="376"/>
                      <a:pt x="126" y="301"/>
                      <a:pt x="201" y="251"/>
                    </a:cubicBezTo>
                    <a:cubicBezTo>
                      <a:pt x="126" y="151"/>
                      <a:pt x="50" y="75"/>
                      <a:pt x="0" y="0"/>
                    </a:cubicBezTo>
                    <a:close/>
                  </a:path>
                </a:pathLst>
              </a:custGeom>
              <a:solidFill>
                <a:srgbClr val="6A87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043;p28"/>
              <p:cNvSpPr/>
              <p:nvPr/>
            </p:nvSpPr>
            <p:spPr>
              <a:xfrm>
                <a:off x="2571275" y="3194650"/>
                <a:ext cx="502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51" extrusionOk="0">
                    <a:moveTo>
                      <a:pt x="0" y="0"/>
                    </a:moveTo>
                    <a:lnTo>
                      <a:pt x="0" y="176"/>
                    </a:lnTo>
                    <a:cubicBezTo>
                      <a:pt x="50" y="201"/>
                      <a:pt x="126" y="226"/>
                      <a:pt x="201" y="251"/>
                    </a:cubicBezTo>
                    <a:cubicBezTo>
                      <a:pt x="126" y="151"/>
                      <a:pt x="50" y="75"/>
                      <a:pt x="0" y="0"/>
                    </a:cubicBezTo>
                    <a:close/>
                  </a:path>
                </a:pathLst>
              </a:custGeom>
              <a:solidFill>
                <a:srgbClr val="8AAB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044;p28"/>
              <p:cNvSpPr/>
              <p:nvPr/>
            </p:nvSpPr>
            <p:spPr>
              <a:xfrm>
                <a:off x="2571275" y="3843150"/>
                <a:ext cx="426075" cy="498150"/>
              </a:xfrm>
              <a:custGeom>
                <a:avLst/>
                <a:gdLst/>
                <a:ahLst/>
                <a:cxnLst/>
                <a:rect l="l" t="t" r="r" b="b"/>
                <a:pathLst>
                  <a:path w="17043" h="19926" extrusionOk="0">
                    <a:moveTo>
                      <a:pt x="15990" y="0"/>
                    </a:moveTo>
                    <a:cubicBezTo>
                      <a:pt x="15514" y="9850"/>
                      <a:pt x="8071" y="15614"/>
                      <a:pt x="0" y="16466"/>
                    </a:cubicBezTo>
                    <a:lnTo>
                      <a:pt x="0" y="19925"/>
                    </a:lnTo>
                    <a:cubicBezTo>
                      <a:pt x="6191" y="19900"/>
                      <a:pt x="12306" y="16943"/>
                      <a:pt x="14888" y="11880"/>
                    </a:cubicBezTo>
                    <a:cubicBezTo>
                      <a:pt x="17043" y="7619"/>
                      <a:pt x="16943" y="3584"/>
                      <a:pt x="15990" y="0"/>
                    </a:cubicBezTo>
                    <a:close/>
                  </a:path>
                </a:pathLst>
              </a:custGeom>
              <a:solidFill>
                <a:srgbClr val="8AAB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5" name="Google Shape;2115;p28"/>
            <p:cNvGrpSpPr/>
            <p:nvPr/>
          </p:nvGrpSpPr>
          <p:grpSpPr>
            <a:xfrm>
              <a:off x="3209370" y="2851989"/>
              <a:ext cx="524463" cy="1041244"/>
              <a:chOff x="1761750" y="2997900"/>
              <a:chExt cx="728725" cy="1446775"/>
            </a:xfrm>
          </p:grpSpPr>
          <p:sp>
            <p:nvSpPr>
              <p:cNvPr id="256" name="Google Shape;2116;p28"/>
              <p:cNvSpPr/>
              <p:nvPr/>
            </p:nvSpPr>
            <p:spPr>
              <a:xfrm>
                <a:off x="1761750" y="2997900"/>
                <a:ext cx="723700" cy="1446775"/>
              </a:xfrm>
              <a:custGeom>
                <a:avLst/>
                <a:gdLst/>
                <a:ahLst/>
                <a:cxnLst/>
                <a:rect l="l" t="t" r="r" b="b"/>
                <a:pathLst>
                  <a:path w="28948" h="57871" extrusionOk="0">
                    <a:moveTo>
                      <a:pt x="28948" y="1"/>
                    </a:moveTo>
                    <a:cubicBezTo>
                      <a:pt x="12958" y="1"/>
                      <a:pt x="0" y="12958"/>
                      <a:pt x="0" y="28923"/>
                    </a:cubicBezTo>
                    <a:cubicBezTo>
                      <a:pt x="0" y="44913"/>
                      <a:pt x="12958" y="57871"/>
                      <a:pt x="28948" y="57871"/>
                    </a:cubicBezTo>
                    <a:lnTo>
                      <a:pt x="2894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117;p28"/>
              <p:cNvSpPr/>
              <p:nvPr/>
            </p:nvSpPr>
            <p:spPr>
              <a:xfrm>
                <a:off x="2012375" y="3271950"/>
                <a:ext cx="473075" cy="1078975"/>
              </a:xfrm>
              <a:custGeom>
                <a:avLst/>
                <a:gdLst/>
                <a:ahLst/>
                <a:cxnLst/>
                <a:rect l="l" t="t" r="r" b="b"/>
                <a:pathLst>
                  <a:path w="18923" h="43159" extrusionOk="0">
                    <a:moveTo>
                      <a:pt x="18923" y="0"/>
                    </a:moveTo>
                    <a:cubicBezTo>
                      <a:pt x="11003" y="702"/>
                      <a:pt x="10727" y="8296"/>
                      <a:pt x="8898" y="11880"/>
                    </a:cubicBezTo>
                    <a:cubicBezTo>
                      <a:pt x="6442" y="16717"/>
                      <a:pt x="0" y="24135"/>
                      <a:pt x="3183" y="32757"/>
                    </a:cubicBezTo>
                    <a:cubicBezTo>
                      <a:pt x="5879" y="40021"/>
                      <a:pt x="12405" y="43158"/>
                      <a:pt x="18846" y="43158"/>
                    </a:cubicBezTo>
                    <a:cubicBezTo>
                      <a:pt x="18871" y="43158"/>
                      <a:pt x="18897" y="43158"/>
                      <a:pt x="18923" y="43158"/>
                    </a:cubicBezTo>
                    <a:lnTo>
                      <a:pt x="18923" y="0"/>
                    </a:lnTo>
                    <a:close/>
                  </a:path>
                </a:pathLst>
              </a:custGeom>
              <a:solidFill>
                <a:srgbClr val="ABD1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118;p28"/>
              <p:cNvSpPr/>
              <p:nvPr/>
            </p:nvSpPr>
            <p:spPr>
              <a:xfrm>
                <a:off x="2437800" y="3270450"/>
                <a:ext cx="47650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1906" extrusionOk="0">
                    <a:moveTo>
                      <a:pt x="1906" y="1"/>
                    </a:moveTo>
                    <a:cubicBezTo>
                      <a:pt x="803" y="101"/>
                      <a:pt x="1" y="502"/>
                      <a:pt x="1" y="953"/>
                    </a:cubicBezTo>
                    <a:cubicBezTo>
                      <a:pt x="1" y="1404"/>
                      <a:pt x="803" y="1780"/>
                      <a:pt x="1906" y="1906"/>
                    </a:cubicBezTo>
                    <a:lnTo>
                      <a:pt x="1906" y="1"/>
                    </a:lnTo>
                    <a:close/>
                  </a:path>
                </a:pathLst>
              </a:custGeom>
              <a:solidFill>
                <a:srgbClr val="8AAB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119;p28"/>
              <p:cNvSpPr/>
              <p:nvPr/>
            </p:nvSpPr>
            <p:spPr>
              <a:xfrm>
                <a:off x="2276950" y="3404150"/>
                <a:ext cx="126450" cy="169775"/>
              </a:xfrm>
              <a:custGeom>
                <a:avLst/>
                <a:gdLst/>
                <a:ahLst/>
                <a:cxnLst/>
                <a:rect l="l" t="t" r="r" b="b"/>
                <a:pathLst>
                  <a:path w="5058" h="6791" extrusionOk="0">
                    <a:moveTo>
                      <a:pt x="3032" y="1"/>
                    </a:moveTo>
                    <a:cubicBezTo>
                      <a:pt x="1274" y="1"/>
                      <a:pt x="0" y="6255"/>
                      <a:pt x="1773" y="6758"/>
                    </a:cubicBezTo>
                    <a:cubicBezTo>
                      <a:pt x="1846" y="6780"/>
                      <a:pt x="1918" y="6791"/>
                      <a:pt x="1990" y="6791"/>
                    </a:cubicBezTo>
                    <a:cubicBezTo>
                      <a:pt x="3719" y="6791"/>
                      <a:pt x="5058" y="643"/>
                      <a:pt x="3277" y="41"/>
                    </a:cubicBezTo>
                    <a:cubicBezTo>
                      <a:pt x="3195" y="14"/>
                      <a:pt x="3113" y="1"/>
                      <a:pt x="3032" y="1"/>
                    </a:cubicBezTo>
                    <a:close/>
                  </a:path>
                </a:pathLst>
              </a:custGeom>
              <a:solidFill>
                <a:srgbClr val="CDF0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120;p28"/>
              <p:cNvSpPr/>
              <p:nvPr/>
            </p:nvSpPr>
            <p:spPr>
              <a:xfrm>
                <a:off x="2134800" y="3670375"/>
                <a:ext cx="180225" cy="243975"/>
              </a:xfrm>
              <a:custGeom>
                <a:avLst/>
                <a:gdLst/>
                <a:ahLst/>
                <a:cxnLst/>
                <a:rect l="l" t="t" r="r" b="b"/>
                <a:pathLst>
                  <a:path w="7209" h="9759" extrusionOk="0">
                    <a:moveTo>
                      <a:pt x="4294" y="1"/>
                    </a:moveTo>
                    <a:cubicBezTo>
                      <a:pt x="2284" y="1"/>
                      <a:pt x="159" y="3767"/>
                      <a:pt x="66" y="6560"/>
                    </a:cubicBezTo>
                    <a:cubicBezTo>
                      <a:pt x="1" y="8498"/>
                      <a:pt x="1522" y="9758"/>
                      <a:pt x="3104" y="9758"/>
                    </a:cubicBezTo>
                    <a:cubicBezTo>
                      <a:pt x="3958" y="9758"/>
                      <a:pt x="4829" y="9391"/>
                      <a:pt x="5479" y="8565"/>
                    </a:cubicBezTo>
                    <a:cubicBezTo>
                      <a:pt x="7209" y="6435"/>
                      <a:pt x="6156" y="470"/>
                      <a:pt x="4753" y="69"/>
                    </a:cubicBezTo>
                    <a:cubicBezTo>
                      <a:pt x="4601" y="23"/>
                      <a:pt x="4448" y="1"/>
                      <a:pt x="4294" y="1"/>
                    </a:cubicBezTo>
                    <a:close/>
                  </a:path>
                </a:pathLst>
              </a:custGeom>
              <a:solidFill>
                <a:srgbClr val="CDF0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121;p28"/>
              <p:cNvSpPr/>
              <p:nvPr/>
            </p:nvSpPr>
            <p:spPr>
              <a:xfrm>
                <a:off x="2367700" y="3177375"/>
                <a:ext cx="117750" cy="59275"/>
              </a:xfrm>
              <a:custGeom>
                <a:avLst/>
                <a:gdLst/>
                <a:ahLst/>
                <a:cxnLst/>
                <a:rect l="l" t="t" r="r" b="b"/>
                <a:pathLst>
                  <a:path w="4710" h="2371" extrusionOk="0">
                    <a:moveTo>
                      <a:pt x="964" y="1"/>
                    </a:moveTo>
                    <a:cubicBezTo>
                      <a:pt x="376" y="1"/>
                      <a:pt x="1" y="136"/>
                      <a:pt x="48" y="466"/>
                    </a:cubicBezTo>
                    <a:cubicBezTo>
                      <a:pt x="80" y="722"/>
                      <a:pt x="235" y="748"/>
                      <a:pt x="539" y="748"/>
                    </a:cubicBezTo>
                    <a:cubicBezTo>
                      <a:pt x="614" y="748"/>
                      <a:pt x="699" y="746"/>
                      <a:pt x="794" y="746"/>
                    </a:cubicBezTo>
                    <a:cubicBezTo>
                      <a:pt x="1504" y="746"/>
                      <a:pt x="2755" y="837"/>
                      <a:pt x="4710" y="2370"/>
                    </a:cubicBezTo>
                    <a:lnTo>
                      <a:pt x="4710" y="842"/>
                    </a:lnTo>
                    <a:cubicBezTo>
                      <a:pt x="3506" y="372"/>
                      <a:pt x="1940" y="1"/>
                      <a:pt x="964" y="1"/>
                    </a:cubicBezTo>
                    <a:close/>
                  </a:path>
                </a:pathLst>
              </a:custGeom>
              <a:solidFill>
                <a:srgbClr val="6A87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122;p28"/>
              <p:cNvSpPr/>
              <p:nvPr/>
            </p:nvSpPr>
            <p:spPr>
              <a:xfrm>
                <a:off x="2485425" y="3194025"/>
                <a:ext cx="5050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202" h="452" extrusionOk="0">
                    <a:moveTo>
                      <a:pt x="1" y="0"/>
                    </a:moveTo>
                    <a:lnTo>
                      <a:pt x="1" y="451"/>
                    </a:lnTo>
                    <a:cubicBezTo>
                      <a:pt x="76" y="401"/>
                      <a:pt x="126" y="326"/>
                      <a:pt x="201" y="276"/>
                    </a:cubicBezTo>
                    <a:cubicBezTo>
                      <a:pt x="126" y="176"/>
                      <a:pt x="76" y="100"/>
                      <a:pt x="1" y="0"/>
                    </a:cubicBezTo>
                    <a:close/>
                  </a:path>
                </a:pathLst>
              </a:custGeom>
              <a:solidFill>
                <a:srgbClr val="6A87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123;p28"/>
              <p:cNvSpPr/>
              <p:nvPr/>
            </p:nvSpPr>
            <p:spPr>
              <a:xfrm>
                <a:off x="2058100" y="3102925"/>
                <a:ext cx="427350" cy="200525"/>
              </a:xfrm>
              <a:custGeom>
                <a:avLst/>
                <a:gdLst/>
                <a:ahLst/>
                <a:cxnLst/>
                <a:rect l="l" t="t" r="r" b="b"/>
                <a:pathLst>
                  <a:path w="17094" h="8021" extrusionOk="0">
                    <a:moveTo>
                      <a:pt x="9257" y="0"/>
                    </a:moveTo>
                    <a:cubicBezTo>
                      <a:pt x="6060" y="0"/>
                      <a:pt x="2682" y="1495"/>
                      <a:pt x="1" y="4872"/>
                    </a:cubicBezTo>
                    <a:cubicBezTo>
                      <a:pt x="1991" y="6650"/>
                      <a:pt x="4845" y="8021"/>
                      <a:pt x="8054" y="8021"/>
                    </a:cubicBezTo>
                    <a:cubicBezTo>
                      <a:pt x="10907" y="8021"/>
                      <a:pt x="14039" y="6938"/>
                      <a:pt x="17094" y="4095"/>
                    </a:cubicBezTo>
                    <a:lnTo>
                      <a:pt x="17094" y="3669"/>
                    </a:lnTo>
                    <a:cubicBezTo>
                      <a:pt x="15134" y="1332"/>
                      <a:pt x="12276" y="0"/>
                      <a:pt x="9257" y="0"/>
                    </a:cubicBezTo>
                    <a:close/>
                  </a:path>
                </a:pathLst>
              </a:custGeom>
              <a:solidFill>
                <a:srgbClr val="6A87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124;p28"/>
              <p:cNvSpPr/>
              <p:nvPr/>
            </p:nvSpPr>
            <p:spPr>
              <a:xfrm>
                <a:off x="2485425" y="3194025"/>
                <a:ext cx="5050" cy="6900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76" extrusionOk="0">
                    <a:moveTo>
                      <a:pt x="1" y="0"/>
                    </a:moveTo>
                    <a:lnTo>
                      <a:pt x="1" y="201"/>
                    </a:lnTo>
                    <a:cubicBezTo>
                      <a:pt x="76" y="226"/>
                      <a:pt x="126" y="251"/>
                      <a:pt x="201" y="276"/>
                    </a:cubicBezTo>
                    <a:cubicBezTo>
                      <a:pt x="126" y="176"/>
                      <a:pt x="76" y="100"/>
                      <a:pt x="1" y="0"/>
                    </a:cubicBezTo>
                    <a:close/>
                  </a:path>
                </a:pathLst>
              </a:custGeom>
              <a:solidFill>
                <a:srgbClr val="8AAB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125;p28"/>
              <p:cNvSpPr/>
              <p:nvPr/>
            </p:nvSpPr>
            <p:spPr>
              <a:xfrm>
                <a:off x="2058100" y="3102925"/>
                <a:ext cx="427350" cy="121825"/>
              </a:xfrm>
              <a:custGeom>
                <a:avLst/>
                <a:gdLst/>
                <a:ahLst/>
                <a:cxnLst/>
                <a:rect l="l" t="t" r="r" b="b"/>
                <a:pathLst>
                  <a:path w="17094" h="4873" extrusionOk="0">
                    <a:moveTo>
                      <a:pt x="9257" y="0"/>
                    </a:moveTo>
                    <a:cubicBezTo>
                      <a:pt x="6060" y="0"/>
                      <a:pt x="2682" y="1495"/>
                      <a:pt x="1" y="4872"/>
                    </a:cubicBezTo>
                    <a:cubicBezTo>
                      <a:pt x="2910" y="3372"/>
                      <a:pt x="6268" y="2832"/>
                      <a:pt x="9436" y="2832"/>
                    </a:cubicBezTo>
                    <a:cubicBezTo>
                      <a:pt x="12301" y="2832"/>
                      <a:pt x="15011" y="3273"/>
                      <a:pt x="17094" y="3845"/>
                    </a:cubicBezTo>
                    <a:lnTo>
                      <a:pt x="17094" y="3669"/>
                    </a:lnTo>
                    <a:cubicBezTo>
                      <a:pt x="15134" y="1332"/>
                      <a:pt x="12276" y="0"/>
                      <a:pt x="9257" y="0"/>
                    </a:cubicBezTo>
                    <a:close/>
                  </a:path>
                </a:pathLst>
              </a:custGeom>
              <a:solidFill>
                <a:srgbClr val="8AAB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126;p28"/>
              <p:cNvSpPr/>
              <p:nvPr/>
            </p:nvSpPr>
            <p:spPr>
              <a:xfrm>
                <a:off x="2118900" y="4139500"/>
                <a:ext cx="366550" cy="201800"/>
              </a:xfrm>
              <a:custGeom>
                <a:avLst/>
                <a:gdLst/>
                <a:ahLst/>
                <a:cxnLst/>
                <a:rect l="l" t="t" r="r" b="b"/>
                <a:pathLst>
                  <a:path w="14662" h="80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117" y="5612"/>
                      <a:pt x="8864" y="8071"/>
                      <a:pt x="14575" y="8071"/>
                    </a:cubicBezTo>
                    <a:cubicBezTo>
                      <a:pt x="14604" y="8071"/>
                      <a:pt x="14633" y="8071"/>
                      <a:pt x="14662" y="8071"/>
                    </a:cubicBezTo>
                    <a:lnTo>
                      <a:pt x="14662" y="4612"/>
                    </a:lnTo>
                    <a:cubicBezTo>
                      <a:pt x="13981" y="4682"/>
                      <a:pt x="13296" y="4717"/>
                      <a:pt x="12611" y="4717"/>
                    </a:cubicBezTo>
                    <a:cubicBezTo>
                      <a:pt x="8095" y="4717"/>
                      <a:pt x="3547" y="3200"/>
                      <a:pt x="0" y="1"/>
                    </a:cubicBezTo>
                    <a:close/>
                  </a:path>
                </a:pathLst>
              </a:custGeom>
              <a:solidFill>
                <a:srgbClr val="8AAB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75" name="Rectangle 274"/>
          <p:cNvSpPr/>
          <p:nvPr/>
        </p:nvSpPr>
        <p:spPr>
          <a:xfrm>
            <a:off x="1695736" y="532537"/>
            <a:ext cx="3814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b="1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3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76" name="Rectangle 5"/>
          <p:cNvSpPr>
            <a:spLocks noChangeArrowheads="1"/>
          </p:cNvSpPr>
          <p:nvPr/>
        </p:nvSpPr>
        <p:spPr bwMode="auto">
          <a:xfrm>
            <a:off x="2356087" y="509818"/>
            <a:ext cx="443520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chemeClr val="accent6">
                    <a:lumMod val="75000"/>
                  </a:schemeClr>
                </a:solidFill>
              </a:rPr>
              <a:t>Viết 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</a:rPr>
              <a:t>số, biết số đó gồm:</a:t>
            </a:r>
          </a:p>
        </p:txBody>
      </p:sp>
      <p:grpSp>
        <p:nvGrpSpPr>
          <p:cNvPr id="284" name="Google Shape;1801;p61"/>
          <p:cNvGrpSpPr/>
          <p:nvPr/>
        </p:nvGrpSpPr>
        <p:grpSpPr>
          <a:xfrm>
            <a:off x="3548477" y="2600961"/>
            <a:ext cx="1694995" cy="2320759"/>
            <a:chOff x="5935827" y="724913"/>
            <a:chExt cx="2395220" cy="3697695"/>
          </a:xfrm>
        </p:grpSpPr>
        <p:sp>
          <p:nvSpPr>
            <p:cNvPr id="285" name="Google Shape;1802;p61"/>
            <p:cNvSpPr/>
            <p:nvPr/>
          </p:nvSpPr>
          <p:spPr>
            <a:xfrm>
              <a:off x="6717393" y="2212159"/>
              <a:ext cx="835100" cy="509909"/>
            </a:xfrm>
            <a:custGeom>
              <a:avLst/>
              <a:gdLst/>
              <a:ahLst/>
              <a:cxnLst/>
              <a:rect l="l" t="t" r="r" b="b"/>
              <a:pathLst>
                <a:path w="16628" h="10153" extrusionOk="0">
                  <a:moveTo>
                    <a:pt x="16627" y="0"/>
                  </a:moveTo>
                  <a:lnTo>
                    <a:pt x="1" y="61"/>
                  </a:lnTo>
                  <a:lnTo>
                    <a:pt x="1" y="10152"/>
                  </a:lnTo>
                  <a:lnTo>
                    <a:pt x="16019" y="10092"/>
                  </a:lnTo>
                  <a:lnTo>
                    <a:pt x="16627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1803;p61"/>
            <p:cNvSpPr/>
            <p:nvPr/>
          </p:nvSpPr>
          <p:spPr>
            <a:xfrm>
              <a:off x="6564766" y="1966369"/>
              <a:ext cx="117571" cy="996866"/>
            </a:xfrm>
            <a:custGeom>
              <a:avLst/>
              <a:gdLst/>
              <a:ahLst/>
              <a:cxnLst/>
              <a:rect l="l" t="t" r="r" b="b"/>
              <a:pathLst>
                <a:path w="2341" h="19849" extrusionOk="0">
                  <a:moveTo>
                    <a:pt x="2189" y="1"/>
                  </a:moveTo>
                  <a:lnTo>
                    <a:pt x="304" y="61"/>
                  </a:lnTo>
                  <a:lnTo>
                    <a:pt x="0" y="19849"/>
                  </a:lnTo>
                  <a:lnTo>
                    <a:pt x="2341" y="1975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1804;p61"/>
            <p:cNvSpPr/>
            <p:nvPr/>
          </p:nvSpPr>
          <p:spPr>
            <a:xfrm>
              <a:off x="6674654" y="1966369"/>
              <a:ext cx="68755" cy="992296"/>
            </a:xfrm>
            <a:custGeom>
              <a:avLst/>
              <a:gdLst/>
              <a:ahLst/>
              <a:cxnLst/>
              <a:rect l="l" t="t" r="r" b="b"/>
              <a:pathLst>
                <a:path w="1369" h="19758" extrusionOk="0">
                  <a:moveTo>
                    <a:pt x="1" y="1"/>
                  </a:moveTo>
                  <a:lnTo>
                    <a:pt x="153" y="19758"/>
                  </a:lnTo>
                  <a:lnTo>
                    <a:pt x="1369" y="19697"/>
                  </a:lnTo>
                  <a:lnTo>
                    <a:pt x="1338" y="97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1805;p61"/>
            <p:cNvSpPr/>
            <p:nvPr/>
          </p:nvSpPr>
          <p:spPr>
            <a:xfrm>
              <a:off x="7468474" y="1990777"/>
              <a:ext cx="142029" cy="992296"/>
            </a:xfrm>
            <a:custGeom>
              <a:avLst/>
              <a:gdLst/>
              <a:ahLst/>
              <a:cxnLst/>
              <a:rect l="l" t="t" r="r" b="b"/>
              <a:pathLst>
                <a:path w="2828" h="19758" extrusionOk="0">
                  <a:moveTo>
                    <a:pt x="973" y="1"/>
                  </a:moveTo>
                  <a:lnTo>
                    <a:pt x="1" y="19758"/>
                  </a:lnTo>
                  <a:lnTo>
                    <a:pt x="2311" y="19758"/>
                  </a:lnTo>
                  <a:lnTo>
                    <a:pt x="2827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806;p61"/>
            <p:cNvSpPr/>
            <p:nvPr/>
          </p:nvSpPr>
          <p:spPr>
            <a:xfrm>
              <a:off x="7584489" y="1990777"/>
              <a:ext cx="91656" cy="992296"/>
            </a:xfrm>
            <a:custGeom>
              <a:avLst/>
              <a:gdLst/>
              <a:ahLst/>
              <a:cxnLst/>
              <a:rect l="l" t="t" r="r" b="b"/>
              <a:pathLst>
                <a:path w="1825" h="19758" extrusionOk="0">
                  <a:moveTo>
                    <a:pt x="517" y="1"/>
                  </a:moveTo>
                  <a:lnTo>
                    <a:pt x="1" y="19758"/>
                  </a:lnTo>
                  <a:lnTo>
                    <a:pt x="1247" y="19758"/>
                  </a:lnTo>
                  <a:lnTo>
                    <a:pt x="1824" y="1034"/>
                  </a:lnTo>
                  <a:lnTo>
                    <a:pt x="517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807;p61"/>
            <p:cNvSpPr/>
            <p:nvPr/>
          </p:nvSpPr>
          <p:spPr>
            <a:xfrm>
              <a:off x="6714380" y="3025818"/>
              <a:ext cx="116064" cy="972458"/>
            </a:xfrm>
            <a:custGeom>
              <a:avLst/>
              <a:gdLst/>
              <a:ahLst/>
              <a:cxnLst/>
              <a:rect l="l" t="t" r="r" b="b"/>
              <a:pathLst>
                <a:path w="2311" h="19363" extrusionOk="0">
                  <a:moveTo>
                    <a:pt x="0" y="0"/>
                  </a:moveTo>
                  <a:lnTo>
                    <a:pt x="517" y="19332"/>
                  </a:lnTo>
                  <a:lnTo>
                    <a:pt x="2310" y="19362"/>
                  </a:lnTo>
                  <a:lnTo>
                    <a:pt x="2249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808;p61"/>
            <p:cNvSpPr/>
            <p:nvPr/>
          </p:nvSpPr>
          <p:spPr>
            <a:xfrm>
              <a:off x="6827331" y="3028831"/>
              <a:ext cx="70261" cy="969445"/>
            </a:xfrm>
            <a:custGeom>
              <a:avLst/>
              <a:gdLst/>
              <a:ahLst/>
              <a:cxnLst/>
              <a:rect l="l" t="t" r="r" b="b"/>
              <a:pathLst>
                <a:path w="1399" h="19303" extrusionOk="0">
                  <a:moveTo>
                    <a:pt x="0" y="1"/>
                  </a:moveTo>
                  <a:lnTo>
                    <a:pt x="61" y="19302"/>
                  </a:lnTo>
                  <a:lnTo>
                    <a:pt x="1399" y="18329"/>
                  </a:lnTo>
                  <a:lnTo>
                    <a:pt x="1186" y="3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1809;p61"/>
            <p:cNvSpPr/>
            <p:nvPr/>
          </p:nvSpPr>
          <p:spPr>
            <a:xfrm>
              <a:off x="7503580" y="3073127"/>
              <a:ext cx="135902" cy="972458"/>
            </a:xfrm>
            <a:custGeom>
              <a:avLst/>
              <a:gdLst/>
              <a:ahLst/>
              <a:cxnLst/>
              <a:rect l="l" t="t" r="r" b="b"/>
              <a:pathLst>
                <a:path w="2706" h="19363" extrusionOk="0">
                  <a:moveTo>
                    <a:pt x="1" y="0"/>
                  </a:moveTo>
                  <a:lnTo>
                    <a:pt x="882" y="19332"/>
                  </a:lnTo>
                  <a:lnTo>
                    <a:pt x="2706" y="19362"/>
                  </a:lnTo>
                  <a:lnTo>
                    <a:pt x="2280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1810;p61"/>
            <p:cNvSpPr/>
            <p:nvPr/>
          </p:nvSpPr>
          <p:spPr>
            <a:xfrm>
              <a:off x="7618088" y="3074634"/>
              <a:ext cx="87036" cy="970952"/>
            </a:xfrm>
            <a:custGeom>
              <a:avLst/>
              <a:gdLst/>
              <a:ahLst/>
              <a:cxnLst/>
              <a:rect l="l" t="t" r="r" b="b"/>
              <a:pathLst>
                <a:path w="1733" h="19333" extrusionOk="0">
                  <a:moveTo>
                    <a:pt x="0" y="1"/>
                  </a:moveTo>
                  <a:lnTo>
                    <a:pt x="426" y="19332"/>
                  </a:lnTo>
                  <a:lnTo>
                    <a:pt x="1733" y="18299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1811;p61"/>
            <p:cNvSpPr/>
            <p:nvPr/>
          </p:nvSpPr>
          <p:spPr>
            <a:xfrm>
              <a:off x="7207416" y="3079204"/>
              <a:ext cx="134395" cy="970952"/>
            </a:xfrm>
            <a:custGeom>
              <a:avLst/>
              <a:gdLst/>
              <a:ahLst/>
              <a:cxnLst/>
              <a:rect l="l" t="t" r="r" b="b"/>
              <a:pathLst>
                <a:path w="2676" h="19333" extrusionOk="0">
                  <a:moveTo>
                    <a:pt x="1" y="1"/>
                  </a:moveTo>
                  <a:lnTo>
                    <a:pt x="882" y="19332"/>
                  </a:lnTo>
                  <a:lnTo>
                    <a:pt x="2676" y="19332"/>
                  </a:lnTo>
                  <a:lnTo>
                    <a:pt x="2281" y="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1812;p61"/>
            <p:cNvSpPr/>
            <p:nvPr/>
          </p:nvSpPr>
          <p:spPr>
            <a:xfrm>
              <a:off x="7321924" y="3080761"/>
              <a:ext cx="85529" cy="969395"/>
            </a:xfrm>
            <a:custGeom>
              <a:avLst/>
              <a:gdLst/>
              <a:ahLst/>
              <a:cxnLst/>
              <a:rect l="l" t="t" r="r" b="b"/>
              <a:pathLst>
                <a:path w="1703" h="19302" extrusionOk="0">
                  <a:moveTo>
                    <a:pt x="1" y="0"/>
                  </a:moveTo>
                  <a:lnTo>
                    <a:pt x="396" y="19301"/>
                  </a:lnTo>
                  <a:lnTo>
                    <a:pt x="1703" y="18298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1813;p61"/>
            <p:cNvSpPr/>
            <p:nvPr/>
          </p:nvSpPr>
          <p:spPr>
            <a:xfrm>
              <a:off x="6656372" y="2126680"/>
              <a:ext cx="859458" cy="537381"/>
            </a:xfrm>
            <a:custGeom>
              <a:avLst/>
              <a:gdLst/>
              <a:ahLst/>
              <a:cxnLst/>
              <a:rect l="l" t="t" r="r" b="b"/>
              <a:pathLst>
                <a:path w="17113" h="10700" extrusionOk="0">
                  <a:moveTo>
                    <a:pt x="0" y="0"/>
                  </a:moveTo>
                  <a:lnTo>
                    <a:pt x="456" y="10699"/>
                  </a:lnTo>
                  <a:lnTo>
                    <a:pt x="16475" y="10669"/>
                  </a:lnTo>
                  <a:lnTo>
                    <a:pt x="17113" y="5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1814;p61"/>
            <p:cNvSpPr/>
            <p:nvPr/>
          </p:nvSpPr>
          <p:spPr>
            <a:xfrm>
              <a:off x="7850117" y="1317591"/>
              <a:ext cx="1557" cy="3114"/>
            </a:xfrm>
            <a:custGeom>
              <a:avLst/>
              <a:gdLst/>
              <a:ahLst/>
              <a:cxnLst/>
              <a:rect l="l" t="t" r="r" b="b"/>
              <a:pathLst>
                <a:path w="31" h="62" extrusionOk="0">
                  <a:moveTo>
                    <a:pt x="31" y="0"/>
                  </a:moveTo>
                  <a:cubicBezTo>
                    <a:pt x="31" y="31"/>
                    <a:pt x="1" y="61"/>
                    <a:pt x="1" y="61"/>
                  </a:cubicBezTo>
                  <a:cubicBezTo>
                    <a:pt x="1" y="61"/>
                    <a:pt x="31" y="31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1815;p61"/>
            <p:cNvSpPr/>
            <p:nvPr/>
          </p:nvSpPr>
          <p:spPr>
            <a:xfrm>
              <a:off x="6886845" y="2041150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1816;p61"/>
            <p:cNvSpPr/>
            <p:nvPr/>
          </p:nvSpPr>
          <p:spPr>
            <a:xfrm>
              <a:off x="6299138" y="1463991"/>
              <a:ext cx="216811" cy="137760"/>
            </a:xfrm>
            <a:custGeom>
              <a:avLst/>
              <a:gdLst/>
              <a:ahLst/>
              <a:cxnLst/>
              <a:rect l="l" t="t" r="r" b="b"/>
              <a:pathLst>
                <a:path w="4317" h="2743" extrusionOk="0">
                  <a:moveTo>
                    <a:pt x="2347" y="1"/>
                  </a:moveTo>
                  <a:cubicBezTo>
                    <a:pt x="1515" y="1"/>
                    <a:pt x="688" y="246"/>
                    <a:pt x="1" y="733"/>
                  </a:cubicBezTo>
                  <a:cubicBezTo>
                    <a:pt x="139" y="1746"/>
                    <a:pt x="975" y="2742"/>
                    <a:pt x="2562" y="2742"/>
                  </a:cubicBezTo>
                  <a:cubicBezTo>
                    <a:pt x="3070" y="2742"/>
                    <a:pt x="3654" y="2640"/>
                    <a:pt x="4317" y="2405"/>
                  </a:cubicBezTo>
                  <a:lnTo>
                    <a:pt x="4317" y="490"/>
                  </a:lnTo>
                  <a:cubicBezTo>
                    <a:pt x="3704" y="163"/>
                    <a:pt x="3024" y="1"/>
                    <a:pt x="2347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1817;p61"/>
            <p:cNvSpPr/>
            <p:nvPr/>
          </p:nvSpPr>
          <p:spPr>
            <a:xfrm>
              <a:off x="6293011" y="1386145"/>
              <a:ext cx="222938" cy="114658"/>
            </a:xfrm>
            <a:custGeom>
              <a:avLst/>
              <a:gdLst/>
              <a:ahLst/>
              <a:cxnLst/>
              <a:rect l="l" t="t" r="r" b="b"/>
              <a:pathLst>
                <a:path w="4439" h="2283" extrusionOk="0">
                  <a:moveTo>
                    <a:pt x="2298" y="0"/>
                  </a:moveTo>
                  <a:cubicBezTo>
                    <a:pt x="1859" y="0"/>
                    <a:pt x="1386" y="99"/>
                    <a:pt x="913" y="368"/>
                  </a:cubicBezTo>
                  <a:cubicBezTo>
                    <a:pt x="275" y="733"/>
                    <a:pt x="1" y="1523"/>
                    <a:pt x="123" y="2283"/>
                  </a:cubicBezTo>
                  <a:cubicBezTo>
                    <a:pt x="810" y="1796"/>
                    <a:pt x="1637" y="1551"/>
                    <a:pt x="2469" y="1551"/>
                  </a:cubicBezTo>
                  <a:cubicBezTo>
                    <a:pt x="3146" y="1551"/>
                    <a:pt x="3826" y="1713"/>
                    <a:pt x="4439" y="2040"/>
                  </a:cubicBezTo>
                  <a:lnTo>
                    <a:pt x="4439" y="733"/>
                  </a:lnTo>
                  <a:cubicBezTo>
                    <a:pt x="4439" y="733"/>
                    <a:pt x="3495" y="0"/>
                    <a:pt x="229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1818;p61"/>
            <p:cNvSpPr/>
            <p:nvPr/>
          </p:nvSpPr>
          <p:spPr>
            <a:xfrm>
              <a:off x="6363273" y="1470068"/>
              <a:ext cx="134345" cy="114708"/>
            </a:xfrm>
            <a:custGeom>
              <a:avLst/>
              <a:gdLst/>
              <a:ahLst/>
              <a:cxnLst/>
              <a:rect l="l" t="t" r="r" b="b"/>
              <a:pathLst>
                <a:path w="2675" h="2284" extrusionOk="0">
                  <a:moveTo>
                    <a:pt x="1133" y="0"/>
                  </a:moveTo>
                  <a:cubicBezTo>
                    <a:pt x="750" y="0"/>
                    <a:pt x="358" y="82"/>
                    <a:pt x="31" y="156"/>
                  </a:cubicBezTo>
                  <a:cubicBezTo>
                    <a:pt x="0" y="186"/>
                    <a:pt x="0" y="217"/>
                    <a:pt x="31" y="217"/>
                  </a:cubicBezTo>
                  <a:cubicBezTo>
                    <a:pt x="387" y="217"/>
                    <a:pt x="795" y="137"/>
                    <a:pt x="1178" y="137"/>
                  </a:cubicBezTo>
                  <a:cubicBezTo>
                    <a:pt x="1580" y="137"/>
                    <a:pt x="1955" y="224"/>
                    <a:pt x="2219" y="581"/>
                  </a:cubicBezTo>
                  <a:cubicBezTo>
                    <a:pt x="2553" y="1037"/>
                    <a:pt x="2493" y="1676"/>
                    <a:pt x="2523" y="2192"/>
                  </a:cubicBezTo>
                  <a:cubicBezTo>
                    <a:pt x="2523" y="2253"/>
                    <a:pt x="2561" y="2284"/>
                    <a:pt x="2599" y="2284"/>
                  </a:cubicBezTo>
                  <a:cubicBezTo>
                    <a:pt x="2637" y="2284"/>
                    <a:pt x="2675" y="2253"/>
                    <a:pt x="2675" y="2192"/>
                  </a:cubicBezTo>
                  <a:cubicBezTo>
                    <a:pt x="2675" y="1585"/>
                    <a:pt x="2675" y="825"/>
                    <a:pt x="2219" y="369"/>
                  </a:cubicBezTo>
                  <a:cubicBezTo>
                    <a:pt x="1924" y="89"/>
                    <a:pt x="1534" y="0"/>
                    <a:pt x="113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1819;p61"/>
            <p:cNvSpPr/>
            <p:nvPr/>
          </p:nvSpPr>
          <p:spPr>
            <a:xfrm>
              <a:off x="6420275" y="1501758"/>
              <a:ext cx="78548" cy="47360"/>
            </a:xfrm>
            <a:custGeom>
              <a:avLst/>
              <a:gdLst/>
              <a:ahLst/>
              <a:cxnLst/>
              <a:rect l="l" t="t" r="r" b="b"/>
              <a:pathLst>
                <a:path w="1564" h="943" extrusionOk="0">
                  <a:moveTo>
                    <a:pt x="552" y="0"/>
                  </a:moveTo>
                  <a:cubicBezTo>
                    <a:pt x="390" y="0"/>
                    <a:pt x="220" y="58"/>
                    <a:pt x="51" y="194"/>
                  </a:cubicBezTo>
                  <a:cubicBezTo>
                    <a:pt x="1" y="243"/>
                    <a:pt x="32" y="293"/>
                    <a:pt x="79" y="293"/>
                  </a:cubicBezTo>
                  <a:cubicBezTo>
                    <a:pt x="89" y="293"/>
                    <a:pt x="100" y="290"/>
                    <a:pt x="111" y="285"/>
                  </a:cubicBezTo>
                  <a:cubicBezTo>
                    <a:pt x="250" y="229"/>
                    <a:pt x="383" y="193"/>
                    <a:pt x="512" y="193"/>
                  </a:cubicBezTo>
                  <a:cubicBezTo>
                    <a:pt x="666" y="193"/>
                    <a:pt x="814" y="244"/>
                    <a:pt x="962" y="376"/>
                  </a:cubicBezTo>
                  <a:cubicBezTo>
                    <a:pt x="1145" y="528"/>
                    <a:pt x="1236" y="741"/>
                    <a:pt x="1388" y="923"/>
                  </a:cubicBezTo>
                  <a:cubicBezTo>
                    <a:pt x="1402" y="937"/>
                    <a:pt x="1418" y="943"/>
                    <a:pt x="1436" y="943"/>
                  </a:cubicBezTo>
                  <a:cubicBezTo>
                    <a:pt x="1496" y="943"/>
                    <a:pt x="1564" y="872"/>
                    <a:pt x="1540" y="802"/>
                  </a:cubicBezTo>
                  <a:cubicBezTo>
                    <a:pt x="1343" y="385"/>
                    <a:pt x="972" y="0"/>
                    <a:pt x="55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1820;p61"/>
            <p:cNvSpPr/>
            <p:nvPr/>
          </p:nvSpPr>
          <p:spPr>
            <a:xfrm>
              <a:off x="7500516" y="1463991"/>
              <a:ext cx="216861" cy="137760"/>
            </a:xfrm>
            <a:custGeom>
              <a:avLst/>
              <a:gdLst/>
              <a:ahLst/>
              <a:cxnLst/>
              <a:rect l="l" t="t" r="r" b="b"/>
              <a:pathLst>
                <a:path w="4318" h="2743" extrusionOk="0">
                  <a:moveTo>
                    <a:pt x="1948" y="1"/>
                  </a:moveTo>
                  <a:cubicBezTo>
                    <a:pt x="1273" y="1"/>
                    <a:pt x="600" y="163"/>
                    <a:pt x="1" y="490"/>
                  </a:cubicBezTo>
                  <a:lnTo>
                    <a:pt x="1" y="2405"/>
                  </a:lnTo>
                  <a:cubicBezTo>
                    <a:pt x="656" y="2640"/>
                    <a:pt x="1235" y="2742"/>
                    <a:pt x="1739" y="2742"/>
                  </a:cubicBezTo>
                  <a:cubicBezTo>
                    <a:pt x="3314" y="2742"/>
                    <a:pt x="4156" y="1746"/>
                    <a:pt x="4317" y="733"/>
                  </a:cubicBezTo>
                  <a:cubicBezTo>
                    <a:pt x="3613" y="246"/>
                    <a:pt x="2779" y="1"/>
                    <a:pt x="194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1821;p61"/>
            <p:cNvSpPr/>
            <p:nvPr/>
          </p:nvSpPr>
          <p:spPr>
            <a:xfrm>
              <a:off x="7500516" y="1386145"/>
              <a:ext cx="222938" cy="114658"/>
            </a:xfrm>
            <a:custGeom>
              <a:avLst/>
              <a:gdLst/>
              <a:ahLst/>
              <a:cxnLst/>
              <a:rect l="l" t="t" r="r" b="b"/>
              <a:pathLst>
                <a:path w="4439" h="2283" extrusionOk="0">
                  <a:moveTo>
                    <a:pt x="2142" y="0"/>
                  </a:moveTo>
                  <a:cubicBezTo>
                    <a:pt x="945" y="0"/>
                    <a:pt x="1" y="733"/>
                    <a:pt x="1" y="733"/>
                  </a:cubicBezTo>
                  <a:lnTo>
                    <a:pt x="1" y="2040"/>
                  </a:lnTo>
                  <a:cubicBezTo>
                    <a:pt x="600" y="1713"/>
                    <a:pt x="1273" y="1551"/>
                    <a:pt x="1948" y="1551"/>
                  </a:cubicBezTo>
                  <a:cubicBezTo>
                    <a:pt x="2779" y="1551"/>
                    <a:pt x="3613" y="1796"/>
                    <a:pt x="4317" y="2283"/>
                  </a:cubicBezTo>
                  <a:cubicBezTo>
                    <a:pt x="4439" y="1523"/>
                    <a:pt x="4165" y="733"/>
                    <a:pt x="3527" y="368"/>
                  </a:cubicBezTo>
                  <a:cubicBezTo>
                    <a:pt x="3054" y="99"/>
                    <a:pt x="2581" y="0"/>
                    <a:pt x="2142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1822;p61"/>
            <p:cNvSpPr/>
            <p:nvPr/>
          </p:nvSpPr>
          <p:spPr>
            <a:xfrm>
              <a:off x="7517341" y="1470068"/>
              <a:ext cx="134395" cy="114708"/>
            </a:xfrm>
            <a:custGeom>
              <a:avLst/>
              <a:gdLst/>
              <a:ahLst/>
              <a:cxnLst/>
              <a:rect l="l" t="t" r="r" b="b"/>
              <a:pathLst>
                <a:path w="2676" h="2284" extrusionOk="0">
                  <a:moveTo>
                    <a:pt x="1546" y="0"/>
                  </a:moveTo>
                  <a:cubicBezTo>
                    <a:pt x="1142" y="0"/>
                    <a:pt x="751" y="89"/>
                    <a:pt x="456" y="369"/>
                  </a:cubicBezTo>
                  <a:cubicBezTo>
                    <a:pt x="0" y="855"/>
                    <a:pt x="0" y="1585"/>
                    <a:pt x="31" y="2192"/>
                  </a:cubicBezTo>
                  <a:cubicBezTo>
                    <a:pt x="31" y="2253"/>
                    <a:pt x="69" y="2284"/>
                    <a:pt x="107" y="2284"/>
                  </a:cubicBezTo>
                  <a:cubicBezTo>
                    <a:pt x="145" y="2284"/>
                    <a:pt x="183" y="2253"/>
                    <a:pt x="183" y="2192"/>
                  </a:cubicBezTo>
                  <a:cubicBezTo>
                    <a:pt x="183" y="1676"/>
                    <a:pt x="152" y="1037"/>
                    <a:pt x="456" y="581"/>
                  </a:cubicBezTo>
                  <a:cubicBezTo>
                    <a:pt x="715" y="217"/>
                    <a:pt x="1087" y="126"/>
                    <a:pt x="1482" y="126"/>
                  </a:cubicBezTo>
                  <a:cubicBezTo>
                    <a:pt x="1877" y="126"/>
                    <a:pt x="2295" y="217"/>
                    <a:pt x="2645" y="217"/>
                  </a:cubicBezTo>
                  <a:cubicBezTo>
                    <a:pt x="2675" y="217"/>
                    <a:pt x="2675" y="186"/>
                    <a:pt x="2675" y="156"/>
                  </a:cubicBezTo>
                  <a:cubicBezTo>
                    <a:pt x="2333" y="82"/>
                    <a:pt x="1933" y="0"/>
                    <a:pt x="154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1823;p61"/>
            <p:cNvSpPr/>
            <p:nvPr/>
          </p:nvSpPr>
          <p:spPr>
            <a:xfrm>
              <a:off x="7517693" y="1502411"/>
              <a:ext cx="77242" cy="46707"/>
            </a:xfrm>
            <a:custGeom>
              <a:avLst/>
              <a:gdLst/>
              <a:ahLst/>
              <a:cxnLst/>
              <a:rect l="l" t="t" r="r" b="b"/>
              <a:pathLst>
                <a:path w="1538" h="930" extrusionOk="0">
                  <a:moveTo>
                    <a:pt x="1016" y="1"/>
                  </a:moveTo>
                  <a:cubicBezTo>
                    <a:pt x="595" y="1"/>
                    <a:pt x="222" y="371"/>
                    <a:pt x="24" y="789"/>
                  </a:cubicBezTo>
                  <a:cubicBezTo>
                    <a:pt x="0" y="859"/>
                    <a:pt x="50" y="930"/>
                    <a:pt x="101" y="930"/>
                  </a:cubicBezTo>
                  <a:cubicBezTo>
                    <a:pt x="116" y="930"/>
                    <a:pt x="132" y="924"/>
                    <a:pt x="145" y="910"/>
                  </a:cubicBezTo>
                  <a:cubicBezTo>
                    <a:pt x="297" y="728"/>
                    <a:pt x="388" y="515"/>
                    <a:pt x="571" y="363"/>
                  </a:cubicBezTo>
                  <a:cubicBezTo>
                    <a:pt x="719" y="231"/>
                    <a:pt x="868" y="180"/>
                    <a:pt x="1021" y="180"/>
                  </a:cubicBezTo>
                  <a:cubicBezTo>
                    <a:pt x="1150" y="180"/>
                    <a:pt x="1283" y="216"/>
                    <a:pt x="1422" y="272"/>
                  </a:cubicBezTo>
                  <a:cubicBezTo>
                    <a:pt x="1433" y="277"/>
                    <a:pt x="1444" y="280"/>
                    <a:pt x="1455" y="280"/>
                  </a:cubicBezTo>
                  <a:cubicBezTo>
                    <a:pt x="1502" y="280"/>
                    <a:pt x="1538" y="230"/>
                    <a:pt x="1513" y="181"/>
                  </a:cubicBezTo>
                  <a:cubicBezTo>
                    <a:pt x="1345" y="55"/>
                    <a:pt x="1177" y="1"/>
                    <a:pt x="101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1824;p61"/>
            <p:cNvSpPr/>
            <p:nvPr/>
          </p:nvSpPr>
          <p:spPr>
            <a:xfrm>
              <a:off x="6905176" y="1951101"/>
              <a:ext cx="253473" cy="118525"/>
            </a:xfrm>
            <a:custGeom>
              <a:avLst/>
              <a:gdLst/>
              <a:ahLst/>
              <a:cxnLst/>
              <a:rect l="l" t="t" r="r" b="b"/>
              <a:pathLst>
                <a:path w="5047" h="2360" extrusionOk="0">
                  <a:moveTo>
                    <a:pt x="5046" y="1"/>
                  </a:moveTo>
                  <a:lnTo>
                    <a:pt x="5046" y="1"/>
                  </a:lnTo>
                  <a:cubicBezTo>
                    <a:pt x="3375" y="122"/>
                    <a:pt x="1764" y="396"/>
                    <a:pt x="183" y="943"/>
                  </a:cubicBezTo>
                  <a:cubicBezTo>
                    <a:pt x="122" y="1125"/>
                    <a:pt x="92" y="1277"/>
                    <a:pt x="1" y="1429"/>
                  </a:cubicBezTo>
                  <a:cubicBezTo>
                    <a:pt x="1" y="1429"/>
                    <a:pt x="792" y="2360"/>
                    <a:pt x="2506" y="2360"/>
                  </a:cubicBezTo>
                  <a:cubicBezTo>
                    <a:pt x="3192" y="2360"/>
                    <a:pt x="4026" y="2211"/>
                    <a:pt x="5016" y="1794"/>
                  </a:cubicBezTo>
                  <a:cubicBezTo>
                    <a:pt x="5016" y="1794"/>
                    <a:pt x="4955" y="973"/>
                    <a:pt x="504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1825;p61"/>
            <p:cNvSpPr/>
            <p:nvPr/>
          </p:nvSpPr>
          <p:spPr>
            <a:xfrm>
              <a:off x="6905176" y="1856481"/>
              <a:ext cx="271804" cy="141979"/>
            </a:xfrm>
            <a:custGeom>
              <a:avLst/>
              <a:gdLst/>
              <a:ahLst/>
              <a:cxnLst/>
              <a:rect l="l" t="t" r="r" b="b"/>
              <a:pathLst>
                <a:path w="5412" h="2827" extrusionOk="0">
                  <a:moveTo>
                    <a:pt x="5411" y="0"/>
                  </a:moveTo>
                  <a:lnTo>
                    <a:pt x="1" y="426"/>
                  </a:lnTo>
                  <a:cubicBezTo>
                    <a:pt x="1" y="426"/>
                    <a:pt x="426" y="1763"/>
                    <a:pt x="183" y="2827"/>
                  </a:cubicBezTo>
                  <a:cubicBezTo>
                    <a:pt x="1764" y="2280"/>
                    <a:pt x="3375" y="2006"/>
                    <a:pt x="5046" y="1885"/>
                  </a:cubicBezTo>
                  <a:cubicBezTo>
                    <a:pt x="5077" y="1277"/>
                    <a:pt x="5198" y="578"/>
                    <a:pt x="5411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1826;p61"/>
            <p:cNvSpPr/>
            <p:nvPr/>
          </p:nvSpPr>
          <p:spPr>
            <a:xfrm>
              <a:off x="6492797" y="891100"/>
              <a:ext cx="1050504" cy="989835"/>
            </a:xfrm>
            <a:custGeom>
              <a:avLst/>
              <a:gdLst/>
              <a:ahLst/>
              <a:cxnLst/>
              <a:rect l="l" t="t" r="r" b="b"/>
              <a:pathLst>
                <a:path w="20917" h="19709" extrusionOk="0">
                  <a:moveTo>
                    <a:pt x="7883" y="1"/>
                  </a:moveTo>
                  <a:cubicBezTo>
                    <a:pt x="3784" y="1"/>
                    <a:pt x="0" y="2091"/>
                    <a:pt x="187" y="9921"/>
                  </a:cubicBezTo>
                  <a:cubicBezTo>
                    <a:pt x="187" y="9921"/>
                    <a:pt x="66" y="13599"/>
                    <a:pt x="947" y="15423"/>
                  </a:cubicBezTo>
                  <a:cubicBezTo>
                    <a:pt x="1859" y="17246"/>
                    <a:pt x="4807" y="19283"/>
                    <a:pt x="8789" y="19648"/>
                  </a:cubicBezTo>
                  <a:cubicBezTo>
                    <a:pt x="9232" y="19688"/>
                    <a:pt x="9691" y="19708"/>
                    <a:pt x="10158" y="19708"/>
                  </a:cubicBezTo>
                  <a:cubicBezTo>
                    <a:pt x="13891" y="19708"/>
                    <a:pt x="18165" y="18415"/>
                    <a:pt x="19245" y="15848"/>
                  </a:cubicBezTo>
                  <a:cubicBezTo>
                    <a:pt x="20431" y="12991"/>
                    <a:pt x="20917" y="10985"/>
                    <a:pt x="20552" y="8067"/>
                  </a:cubicBezTo>
                  <a:cubicBezTo>
                    <a:pt x="20188" y="5149"/>
                    <a:pt x="20005" y="3842"/>
                    <a:pt x="17300" y="2535"/>
                  </a:cubicBezTo>
                  <a:cubicBezTo>
                    <a:pt x="15980" y="1897"/>
                    <a:pt x="11788" y="1"/>
                    <a:pt x="788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1827;p61"/>
            <p:cNvSpPr/>
            <p:nvPr/>
          </p:nvSpPr>
          <p:spPr>
            <a:xfrm>
              <a:off x="6972374" y="1388204"/>
              <a:ext cx="73275" cy="126510"/>
            </a:xfrm>
            <a:custGeom>
              <a:avLst/>
              <a:gdLst/>
              <a:ahLst/>
              <a:cxnLst/>
              <a:rect l="l" t="t" r="r" b="b"/>
              <a:pathLst>
                <a:path w="1459" h="2519" extrusionOk="0">
                  <a:moveTo>
                    <a:pt x="334" y="0"/>
                  </a:moveTo>
                  <a:cubicBezTo>
                    <a:pt x="319" y="0"/>
                    <a:pt x="304" y="8"/>
                    <a:pt x="304" y="23"/>
                  </a:cubicBezTo>
                  <a:cubicBezTo>
                    <a:pt x="213" y="327"/>
                    <a:pt x="182" y="692"/>
                    <a:pt x="91" y="1026"/>
                  </a:cubicBezTo>
                  <a:cubicBezTo>
                    <a:pt x="61" y="1239"/>
                    <a:pt x="0" y="1482"/>
                    <a:pt x="122" y="1695"/>
                  </a:cubicBezTo>
                  <a:cubicBezTo>
                    <a:pt x="176" y="1831"/>
                    <a:pt x="304" y="1943"/>
                    <a:pt x="439" y="1943"/>
                  </a:cubicBezTo>
                  <a:cubicBezTo>
                    <a:pt x="455" y="1943"/>
                    <a:pt x="471" y="1941"/>
                    <a:pt x="486" y="1938"/>
                  </a:cubicBezTo>
                  <a:cubicBezTo>
                    <a:pt x="578" y="1938"/>
                    <a:pt x="669" y="1877"/>
                    <a:pt x="730" y="1847"/>
                  </a:cubicBezTo>
                  <a:cubicBezTo>
                    <a:pt x="760" y="1816"/>
                    <a:pt x="821" y="1756"/>
                    <a:pt x="851" y="1756"/>
                  </a:cubicBezTo>
                  <a:cubicBezTo>
                    <a:pt x="902" y="1715"/>
                    <a:pt x="942" y="1695"/>
                    <a:pt x="974" y="1695"/>
                  </a:cubicBezTo>
                  <a:cubicBezTo>
                    <a:pt x="1037" y="1695"/>
                    <a:pt x="1064" y="1776"/>
                    <a:pt x="1064" y="1938"/>
                  </a:cubicBezTo>
                  <a:cubicBezTo>
                    <a:pt x="1216" y="2151"/>
                    <a:pt x="1185" y="2272"/>
                    <a:pt x="942" y="2333"/>
                  </a:cubicBezTo>
                  <a:cubicBezTo>
                    <a:pt x="830" y="2361"/>
                    <a:pt x="873" y="2519"/>
                    <a:pt x="952" y="2519"/>
                  </a:cubicBezTo>
                  <a:cubicBezTo>
                    <a:pt x="959" y="2519"/>
                    <a:pt x="966" y="2518"/>
                    <a:pt x="973" y="2515"/>
                  </a:cubicBezTo>
                  <a:cubicBezTo>
                    <a:pt x="1216" y="2424"/>
                    <a:pt x="1459" y="2181"/>
                    <a:pt x="1459" y="1908"/>
                  </a:cubicBezTo>
                  <a:cubicBezTo>
                    <a:pt x="1429" y="1664"/>
                    <a:pt x="1216" y="1512"/>
                    <a:pt x="1003" y="1512"/>
                  </a:cubicBezTo>
                  <a:cubicBezTo>
                    <a:pt x="851" y="1512"/>
                    <a:pt x="790" y="1634"/>
                    <a:pt x="638" y="1695"/>
                  </a:cubicBezTo>
                  <a:cubicBezTo>
                    <a:pt x="562" y="1724"/>
                    <a:pt x="499" y="1737"/>
                    <a:pt x="447" y="1737"/>
                  </a:cubicBezTo>
                  <a:cubicBezTo>
                    <a:pt x="124" y="1737"/>
                    <a:pt x="221" y="1231"/>
                    <a:pt x="274" y="996"/>
                  </a:cubicBezTo>
                  <a:cubicBezTo>
                    <a:pt x="304" y="722"/>
                    <a:pt x="517" y="297"/>
                    <a:pt x="365" y="23"/>
                  </a:cubicBezTo>
                  <a:cubicBezTo>
                    <a:pt x="365" y="8"/>
                    <a:pt x="350" y="0"/>
                    <a:pt x="33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1828;p61"/>
            <p:cNvSpPr/>
            <p:nvPr/>
          </p:nvSpPr>
          <p:spPr>
            <a:xfrm>
              <a:off x="6961677" y="1589698"/>
              <a:ext cx="108430" cy="51629"/>
            </a:xfrm>
            <a:custGeom>
              <a:avLst/>
              <a:gdLst/>
              <a:ahLst/>
              <a:cxnLst/>
              <a:rect l="l" t="t" r="r" b="b"/>
              <a:pathLst>
                <a:path w="2159" h="1028" extrusionOk="0">
                  <a:moveTo>
                    <a:pt x="2048" y="0"/>
                  </a:moveTo>
                  <a:cubicBezTo>
                    <a:pt x="1991" y="0"/>
                    <a:pt x="1930" y="38"/>
                    <a:pt x="1915" y="114"/>
                  </a:cubicBezTo>
                  <a:cubicBezTo>
                    <a:pt x="1857" y="547"/>
                    <a:pt x="1581" y="816"/>
                    <a:pt x="1162" y="816"/>
                  </a:cubicBezTo>
                  <a:cubicBezTo>
                    <a:pt x="1140" y="816"/>
                    <a:pt x="1118" y="815"/>
                    <a:pt x="1095" y="814"/>
                  </a:cubicBezTo>
                  <a:cubicBezTo>
                    <a:pt x="882" y="814"/>
                    <a:pt x="669" y="753"/>
                    <a:pt x="517" y="601"/>
                  </a:cubicBezTo>
                  <a:cubicBezTo>
                    <a:pt x="365" y="479"/>
                    <a:pt x="335" y="297"/>
                    <a:pt x="213" y="175"/>
                  </a:cubicBezTo>
                  <a:cubicBezTo>
                    <a:pt x="213" y="160"/>
                    <a:pt x="205" y="152"/>
                    <a:pt x="194" y="152"/>
                  </a:cubicBezTo>
                  <a:cubicBezTo>
                    <a:pt x="183" y="152"/>
                    <a:pt x="167" y="160"/>
                    <a:pt x="152" y="175"/>
                  </a:cubicBezTo>
                  <a:cubicBezTo>
                    <a:pt x="0" y="662"/>
                    <a:pt x="730" y="1026"/>
                    <a:pt x="1125" y="1026"/>
                  </a:cubicBezTo>
                  <a:cubicBezTo>
                    <a:pt x="1145" y="1027"/>
                    <a:pt x="1164" y="1028"/>
                    <a:pt x="1184" y="1028"/>
                  </a:cubicBezTo>
                  <a:cubicBezTo>
                    <a:pt x="1707" y="1028"/>
                    <a:pt x="2158" y="642"/>
                    <a:pt x="2158" y="114"/>
                  </a:cubicBezTo>
                  <a:cubicBezTo>
                    <a:pt x="2158" y="38"/>
                    <a:pt x="2105" y="0"/>
                    <a:pt x="2048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1829;p61"/>
            <p:cNvSpPr/>
            <p:nvPr/>
          </p:nvSpPr>
          <p:spPr>
            <a:xfrm>
              <a:off x="6641657" y="1253256"/>
              <a:ext cx="98687" cy="69106"/>
            </a:xfrm>
            <a:custGeom>
              <a:avLst/>
              <a:gdLst/>
              <a:ahLst/>
              <a:cxnLst/>
              <a:rect l="l" t="t" r="r" b="b"/>
              <a:pathLst>
                <a:path w="1965" h="1376" extrusionOk="0">
                  <a:moveTo>
                    <a:pt x="1756" y="1"/>
                  </a:moveTo>
                  <a:cubicBezTo>
                    <a:pt x="1088" y="1"/>
                    <a:pt x="136" y="642"/>
                    <a:pt x="20" y="1312"/>
                  </a:cubicBezTo>
                  <a:cubicBezTo>
                    <a:pt x="1" y="1349"/>
                    <a:pt x="17" y="1375"/>
                    <a:pt x="39" y="1375"/>
                  </a:cubicBezTo>
                  <a:cubicBezTo>
                    <a:pt x="53" y="1375"/>
                    <a:pt x="69" y="1365"/>
                    <a:pt x="80" y="1342"/>
                  </a:cubicBezTo>
                  <a:cubicBezTo>
                    <a:pt x="567" y="704"/>
                    <a:pt x="1083" y="309"/>
                    <a:pt x="1874" y="157"/>
                  </a:cubicBezTo>
                  <a:cubicBezTo>
                    <a:pt x="1965" y="126"/>
                    <a:pt x="1934" y="5"/>
                    <a:pt x="1843" y="5"/>
                  </a:cubicBezTo>
                  <a:cubicBezTo>
                    <a:pt x="1815" y="2"/>
                    <a:pt x="1786" y="1"/>
                    <a:pt x="175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1830;p61"/>
            <p:cNvSpPr/>
            <p:nvPr/>
          </p:nvSpPr>
          <p:spPr>
            <a:xfrm>
              <a:off x="7228811" y="1241554"/>
              <a:ext cx="105718" cy="47812"/>
            </a:xfrm>
            <a:custGeom>
              <a:avLst/>
              <a:gdLst/>
              <a:ahLst/>
              <a:cxnLst/>
              <a:rect l="l" t="t" r="r" b="b"/>
              <a:pathLst>
                <a:path w="2105" h="952" extrusionOk="0">
                  <a:moveTo>
                    <a:pt x="343" y="0"/>
                  </a:moveTo>
                  <a:cubicBezTo>
                    <a:pt x="245" y="0"/>
                    <a:pt x="150" y="8"/>
                    <a:pt x="61" y="25"/>
                  </a:cubicBezTo>
                  <a:cubicBezTo>
                    <a:pt x="1" y="25"/>
                    <a:pt x="1" y="116"/>
                    <a:pt x="61" y="116"/>
                  </a:cubicBezTo>
                  <a:cubicBezTo>
                    <a:pt x="730" y="299"/>
                    <a:pt x="1368" y="390"/>
                    <a:pt x="1885" y="907"/>
                  </a:cubicBezTo>
                  <a:cubicBezTo>
                    <a:pt x="1917" y="938"/>
                    <a:pt x="1948" y="951"/>
                    <a:pt x="1976" y="951"/>
                  </a:cubicBezTo>
                  <a:cubicBezTo>
                    <a:pt x="2055" y="951"/>
                    <a:pt x="2105" y="845"/>
                    <a:pt x="2037" y="755"/>
                  </a:cubicBezTo>
                  <a:cubicBezTo>
                    <a:pt x="1697" y="310"/>
                    <a:pt x="951" y="0"/>
                    <a:pt x="3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1831;p61"/>
            <p:cNvSpPr/>
            <p:nvPr/>
          </p:nvSpPr>
          <p:spPr>
            <a:xfrm>
              <a:off x="6644118" y="1545050"/>
              <a:ext cx="195466" cy="183212"/>
            </a:xfrm>
            <a:custGeom>
              <a:avLst/>
              <a:gdLst/>
              <a:ahLst/>
              <a:cxnLst/>
              <a:rect l="l" t="t" r="r" b="b"/>
              <a:pathLst>
                <a:path w="3892" h="3648" extrusionOk="0">
                  <a:moveTo>
                    <a:pt x="1946" y="0"/>
                  </a:moveTo>
                  <a:cubicBezTo>
                    <a:pt x="882" y="0"/>
                    <a:pt x="1" y="821"/>
                    <a:pt x="1" y="1824"/>
                  </a:cubicBezTo>
                  <a:cubicBezTo>
                    <a:pt x="1" y="2827"/>
                    <a:pt x="882" y="3648"/>
                    <a:pt x="1946" y="3648"/>
                  </a:cubicBezTo>
                  <a:cubicBezTo>
                    <a:pt x="3041" y="3648"/>
                    <a:pt x="3892" y="2827"/>
                    <a:pt x="3892" y="1824"/>
                  </a:cubicBezTo>
                  <a:cubicBezTo>
                    <a:pt x="3892" y="821"/>
                    <a:pt x="3041" y="0"/>
                    <a:pt x="194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1832;p61"/>
            <p:cNvSpPr/>
            <p:nvPr/>
          </p:nvSpPr>
          <p:spPr>
            <a:xfrm>
              <a:off x="7178438" y="1545050"/>
              <a:ext cx="195466" cy="183212"/>
            </a:xfrm>
            <a:custGeom>
              <a:avLst/>
              <a:gdLst/>
              <a:ahLst/>
              <a:cxnLst/>
              <a:rect l="l" t="t" r="r" b="b"/>
              <a:pathLst>
                <a:path w="3892" h="3648" extrusionOk="0">
                  <a:moveTo>
                    <a:pt x="1946" y="0"/>
                  </a:moveTo>
                  <a:cubicBezTo>
                    <a:pt x="882" y="0"/>
                    <a:pt x="0" y="821"/>
                    <a:pt x="0" y="1824"/>
                  </a:cubicBezTo>
                  <a:cubicBezTo>
                    <a:pt x="0" y="2827"/>
                    <a:pt x="882" y="3648"/>
                    <a:pt x="1946" y="3648"/>
                  </a:cubicBezTo>
                  <a:cubicBezTo>
                    <a:pt x="3040" y="3648"/>
                    <a:pt x="3891" y="2827"/>
                    <a:pt x="3891" y="1824"/>
                  </a:cubicBezTo>
                  <a:cubicBezTo>
                    <a:pt x="3891" y="821"/>
                    <a:pt x="3040" y="0"/>
                    <a:pt x="194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1833;p61"/>
            <p:cNvSpPr/>
            <p:nvPr/>
          </p:nvSpPr>
          <p:spPr>
            <a:xfrm>
              <a:off x="6434991" y="948153"/>
              <a:ext cx="1215184" cy="474804"/>
            </a:xfrm>
            <a:custGeom>
              <a:avLst/>
              <a:gdLst/>
              <a:ahLst/>
              <a:cxnLst/>
              <a:rect l="l" t="t" r="r" b="b"/>
              <a:pathLst>
                <a:path w="24196" h="9454" extrusionOk="0">
                  <a:moveTo>
                    <a:pt x="17448" y="1"/>
                  </a:moveTo>
                  <a:cubicBezTo>
                    <a:pt x="17448" y="1369"/>
                    <a:pt x="16713" y="3235"/>
                    <a:pt x="15475" y="3235"/>
                  </a:cubicBezTo>
                  <a:cubicBezTo>
                    <a:pt x="15310" y="3235"/>
                    <a:pt x="15137" y="3203"/>
                    <a:pt x="14955" y="3131"/>
                  </a:cubicBezTo>
                  <a:cubicBezTo>
                    <a:pt x="14013" y="2493"/>
                    <a:pt x="13375" y="1247"/>
                    <a:pt x="12433" y="305"/>
                  </a:cubicBezTo>
                  <a:cubicBezTo>
                    <a:pt x="12062" y="2650"/>
                    <a:pt x="10866" y="3441"/>
                    <a:pt x="9380" y="3441"/>
                  </a:cubicBezTo>
                  <a:cubicBezTo>
                    <a:pt x="7092" y="3441"/>
                    <a:pt x="4116" y="1567"/>
                    <a:pt x="2402" y="609"/>
                  </a:cubicBezTo>
                  <a:cubicBezTo>
                    <a:pt x="1369" y="3223"/>
                    <a:pt x="1399" y="6262"/>
                    <a:pt x="1" y="8846"/>
                  </a:cubicBezTo>
                  <a:cubicBezTo>
                    <a:pt x="913" y="9028"/>
                    <a:pt x="1612" y="9454"/>
                    <a:pt x="1612" y="9454"/>
                  </a:cubicBezTo>
                  <a:cubicBezTo>
                    <a:pt x="3709" y="9028"/>
                    <a:pt x="3344" y="1825"/>
                    <a:pt x="3344" y="1824"/>
                  </a:cubicBezTo>
                  <a:lnTo>
                    <a:pt x="3344" y="1824"/>
                  </a:lnTo>
                  <a:cubicBezTo>
                    <a:pt x="3345" y="1825"/>
                    <a:pt x="7965" y="4834"/>
                    <a:pt x="10305" y="5046"/>
                  </a:cubicBezTo>
                  <a:cubicBezTo>
                    <a:pt x="10409" y="5056"/>
                    <a:pt x="10510" y="5060"/>
                    <a:pt x="10606" y="5060"/>
                  </a:cubicBezTo>
                  <a:cubicBezTo>
                    <a:pt x="12677" y="5060"/>
                    <a:pt x="13010" y="2979"/>
                    <a:pt x="13010" y="2979"/>
                  </a:cubicBezTo>
                  <a:cubicBezTo>
                    <a:pt x="13010" y="2979"/>
                    <a:pt x="13952" y="4530"/>
                    <a:pt x="15685" y="4682"/>
                  </a:cubicBezTo>
                  <a:cubicBezTo>
                    <a:pt x="15753" y="4688"/>
                    <a:pt x="15818" y="4690"/>
                    <a:pt x="15881" y="4690"/>
                  </a:cubicBezTo>
                  <a:cubicBezTo>
                    <a:pt x="17408" y="4690"/>
                    <a:pt x="17296" y="2980"/>
                    <a:pt x="17296" y="2979"/>
                  </a:cubicBezTo>
                  <a:lnTo>
                    <a:pt x="17296" y="2979"/>
                  </a:lnTo>
                  <a:cubicBezTo>
                    <a:pt x="18222" y="4147"/>
                    <a:pt x="18935" y="4473"/>
                    <a:pt x="19442" y="4473"/>
                  </a:cubicBezTo>
                  <a:cubicBezTo>
                    <a:pt x="20084" y="4473"/>
                    <a:pt x="20396" y="3952"/>
                    <a:pt x="20396" y="3952"/>
                  </a:cubicBezTo>
                  <a:cubicBezTo>
                    <a:pt x="20396" y="3952"/>
                    <a:pt x="20396" y="8815"/>
                    <a:pt x="22038" y="8998"/>
                  </a:cubicBezTo>
                  <a:cubicBezTo>
                    <a:pt x="22123" y="9007"/>
                    <a:pt x="22203" y="9012"/>
                    <a:pt x="22280" y="9012"/>
                  </a:cubicBezTo>
                  <a:cubicBezTo>
                    <a:pt x="23682" y="9012"/>
                    <a:pt x="23709" y="7508"/>
                    <a:pt x="23709" y="7508"/>
                  </a:cubicBezTo>
                  <a:cubicBezTo>
                    <a:pt x="23801" y="7539"/>
                    <a:pt x="23884" y="7554"/>
                    <a:pt x="23964" y="7554"/>
                  </a:cubicBezTo>
                  <a:cubicBezTo>
                    <a:pt x="24044" y="7554"/>
                    <a:pt x="24120" y="7539"/>
                    <a:pt x="24196" y="7508"/>
                  </a:cubicBezTo>
                  <a:cubicBezTo>
                    <a:pt x="22676" y="6353"/>
                    <a:pt x="22129" y="3831"/>
                    <a:pt x="21855" y="1551"/>
                  </a:cubicBezTo>
                  <a:cubicBezTo>
                    <a:pt x="21559" y="2284"/>
                    <a:pt x="21067" y="2540"/>
                    <a:pt x="20531" y="2540"/>
                  </a:cubicBezTo>
                  <a:cubicBezTo>
                    <a:pt x="19910" y="2540"/>
                    <a:pt x="19230" y="2197"/>
                    <a:pt x="18724" y="1855"/>
                  </a:cubicBezTo>
                  <a:cubicBezTo>
                    <a:pt x="18390" y="1247"/>
                    <a:pt x="17448" y="943"/>
                    <a:pt x="17448" y="1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1834;p61"/>
            <p:cNvSpPr/>
            <p:nvPr/>
          </p:nvSpPr>
          <p:spPr>
            <a:xfrm>
              <a:off x="6305265" y="724913"/>
              <a:ext cx="1459416" cy="667507"/>
            </a:xfrm>
            <a:custGeom>
              <a:avLst/>
              <a:gdLst/>
              <a:ahLst/>
              <a:cxnLst/>
              <a:rect l="l" t="t" r="r" b="b"/>
              <a:pathLst>
                <a:path w="29059" h="13291" extrusionOk="0">
                  <a:moveTo>
                    <a:pt x="14078" y="1"/>
                  </a:moveTo>
                  <a:cubicBezTo>
                    <a:pt x="9972" y="1"/>
                    <a:pt x="5532" y="3230"/>
                    <a:pt x="5532" y="3230"/>
                  </a:cubicBezTo>
                  <a:cubicBezTo>
                    <a:pt x="5532" y="3230"/>
                    <a:pt x="6262" y="616"/>
                    <a:pt x="4955" y="525"/>
                  </a:cubicBezTo>
                  <a:cubicBezTo>
                    <a:pt x="4930" y="522"/>
                    <a:pt x="4906" y="521"/>
                    <a:pt x="4883" y="521"/>
                  </a:cubicBezTo>
                  <a:cubicBezTo>
                    <a:pt x="3676" y="521"/>
                    <a:pt x="4407" y="3595"/>
                    <a:pt x="4407" y="3595"/>
                  </a:cubicBezTo>
                  <a:cubicBezTo>
                    <a:pt x="4407" y="3595"/>
                    <a:pt x="3460" y="2182"/>
                    <a:pt x="2675" y="2182"/>
                  </a:cubicBezTo>
                  <a:cubicBezTo>
                    <a:pt x="2437" y="2182"/>
                    <a:pt x="2214" y="2312"/>
                    <a:pt x="2037" y="2652"/>
                  </a:cubicBezTo>
                  <a:cubicBezTo>
                    <a:pt x="1246" y="4111"/>
                    <a:pt x="3739" y="5540"/>
                    <a:pt x="3739" y="5540"/>
                  </a:cubicBezTo>
                  <a:cubicBezTo>
                    <a:pt x="3459" y="5667"/>
                    <a:pt x="3276" y="5702"/>
                    <a:pt x="3136" y="5702"/>
                  </a:cubicBezTo>
                  <a:cubicBezTo>
                    <a:pt x="2968" y="5702"/>
                    <a:pt x="2863" y="5651"/>
                    <a:pt x="2727" y="5651"/>
                  </a:cubicBezTo>
                  <a:cubicBezTo>
                    <a:pt x="2573" y="5651"/>
                    <a:pt x="2379" y="5717"/>
                    <a:pt x="2006" y="5996"/>
                  </a:cubicBezTo>
                  <a:cubicBezTo>
                    <a:pt x="274" y="7607"/>
                    <a:pt x="1581" y="10008"/>
                    <a:pt x="1581" y="10008"/>
                  </a:cubicBezTo>
                  <a:cubicBezTo>
                    <a:pt x="0" y="11589"/>
                    <a:pt x="1581" y="13200"/>
                    <a:pt x="1581" y="13200"/>
                  </a:cubicBezTo>
                  <a:cubicBezTo>
                    <a:pt x="1648" y="13194"/>
                    <a:pt x="1714" y="13192"/>
                    <a:pt x="1778" y="13192"/>
                  </a:cubicBezTo>
                  <a:cubicBezTo>
                    <a:pt x="2067" y="13192"/>
                    <a:pt x="2336" y="13241"/>
                    <a:pt x="2584" y="13291"/>
                  </a:cubicBezTo>
                  <a:cubicBezTo>
                    <a:pt x="3982" y="10707"/>
                    <a:pt x="3952" y="7668"/>
                    <a:pt x="5015" y="5054"/>
                  </a:cubicBezTo>
                  <a:cubicBezTo>
                    <a:pt x="6711" y="6012"/>
                    <a:pt x="9680" y="7886"/>
                    <a:pt x="11965" y="7886"/>
                  </a:cubicBezTo>
                  <a:cubicBezTo>
                    <a:pt x="13449" y="7886"/>
                    <a:pt x="14645" y="7095"/>
                    <a:pt x="15016" y="4750"/>
                  </a:cubicBezTo>
                  <a:cubicBezTo>
                    <a:pt x="15958" y="5692"/>
                    <a:pt x="16596" y="6938"/>
                    <a:pt x="17538" y="7546"/>
                  </a:cubicBezTo>
                  <a:cubicBezTo>
                    <a:pt x="17727" y="7624"/>
                    <a:pt x="17907" y="7660"/>
                    <a:pt x="18078" y="7660"/>
                  </a:cubicBezTo>
                  <a:cubicBezTo>
                    <a:pt x="19304" y="7660"/>
                    <a:pt x="20031" y="5803"/>
                    <a:pt x="20031" y="4415"/>
                  </a:cubicBezTo>
                  <a:cubicBezTo>
                    <a:pt x="20031" y="5358"/>
                    <a:pt x="20973" y="5692"/>
                    <a:pt x="21307" y="6300"/>
                  </a:cubicBezTo>
                  <a:cubicBezTo>
                    <a:pt x="21810" y="6640"/>
                    <a:pt x="22486" y="6972"/>
                    <a:pt x="23104" y="6972"/>
                  </a:cubicBezTo>
                  <a:cubicBezTo>
                    <a:pt x="23645" y="6972"/>
                    <a:pt x="24141" y="6719"/>
                    <a:pt x="24438" y="5996"/>
                  </a:cubicBezTo>
                  <a:cubicBezTo>
                    <a:pt x="24712" y="8276"/>
                    <a:pt x="25259" y="10798"/>
                    <a:pt x="26779" y="11953"/>
                  </a:cubicBezTo>
                  <a:cubicBezTo>
                    <a:pt x="27265" y="11801"/>
                    <a:pt x="27630" y="11224"/>
                    <a:pt x="27630" y="11224"/>
                  </a:cubicBezTo>
                  <a:cubicBezTo>
                    <a:pt x="29058" y="8701"/>
                    <a:pt x="27143" y="8093"/>
                    <a:pt x="27143" y="8093"/>
                  </a:cubicBezTo>
                  <a:cubicBezTo>
                    <a:pt x="27287" y="5286"/>
                    <a:pt x="24974" y="5205"/>
                    <a:pt x="24706" y="5205"/>
                  </a:cubicBezTo>
                  <a:cubicBezTo>
                    <a:pt x="24690" y="5205"/>
                    <a:pt x="24681" y="5206"/>
                    <a:pt x="24681" y="5206"/>
                  </a:cubicBezTo>
                  <a:cubicBezTo>
                    <a:pt x="24129" y="2520"/>
                    <a:pt x="21571" y="2018"/>
                    <a:pt x="19738" y="2018"/>
                  </a:cubicBezTo>
                  <a:cubicBezTo>
                    <a:pt x="18647" y="2018"/>
                    <a:pt x="17812" y="2196"/>
                    <a:pt x="17812" y="2196"/>
                  </a:cubicBezTo>
                  <a:cubicBezTo>
                    <a:pt x="17812" y="2196"/>
                    <a:pt x="18572" y="160"/>
                    <a:pt x="14408" y="8"/>
                  </a:cubicBezTo>
                  <a:cubicBezTo>
                    <a:pt x="14298" y="3"/>
                    <a:pt x="14188" y="1"/>
                    <a:pt x="14078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1835;p61"/>
            <p:cNvSpPr/>
            <p:nvPr/>
          </p:nvSpPr>
          <p:spPr>
            <a:xfrm>
              <a:off x="6730250" y="789650"/>
              <a:ext cx="277278" cy="274114"/>
            </a:xfrm>
            <a:custGeom>
              <a:avLst/>
              <a:gdLst/>
              <a:ahLst/>
              <a:cxnLst/>
              <a:rect l="l" t="t" r="r" b="b"/>
              <a:pathLst>
                <a:path w="5521" h="5458" extrusionOk="0">
                  <a:moveTo>
                    <a:pt x="4065" y="1"/>
                  </a:moveTo>
                  <a:cubicBezTo>
                    <a:pt x="3982" y="1"/>
                    <a:pt x="3902" y="129"/>
                    <a:pt x="4000" y="178"/>
                  </a:cubicBezTo>
                  <a:cubicBezTo>
                    <a:pt x="4608" y="695"/>
                    <a:pt x="4851" y="1515"/>
                    <a:pt x="5034" y="2275"/>
                  </a:cubicBezTo>
                  <a:cubicBezTo>
                    <a:pt x="5201" y="3025"/>
                    <a:pt x="5062" y="4004"/>
                    <a:pt x="4155" y="4004"/>
                  </a:cubicBezTo>
                  <a:cubicBezTo>
                    <a:pt x="4070" y="4004"/>
                    <a:pt x="3978" y="3996"/>
                    <a:pt x="3879" y="3977"/>
                  </a:cubicBezTo>
                  <a:cubicBezTo>
                    <a:pt x="3301" y="3856"/>
                    <a:pt x="2785" y="3369"/>
                    <a:pt x="2481" y="2883"/>
                  </a:cubicBezTo>
                  <a:cubicBezTo>
                    <a:pt x="2463" y="2856"/>
                    <a:pt x="2437" y="2845"/>
                    <a:pt x="2411" y="2845"/>
                  </a:cubicBezTo>
                  <a:cubicBezTo>
                    <a:pt x="2346" y="2845"/>
                    <a:pt x="2277" y="2910"/>
                    <a:pt x="2298" y="2974"/>
                  </a:cubicBezTo>
                  <a:cubicBezTo>
                    <a:pt x="2541" y="3521"/>
                    <a:pt x="2663" y="4099"/>
                    <a:pt x="2572" y="4676"/>
                  </a:cubicBezTo>
                  <a:cubicBezTo>
                    <a:pt x="2504" y="5031"/>
                    <a:pt x="2249" y="5151"/>
                    <a:pt x="1967" y="5151"/>
                  </a:cubicBezTo>
                  <a:cubicBezTo>
                    <a:pt x="1742" y="5151"/>
                    <a:pt x="1501" y="5075"/>
                    <a:pt x="1326" y="4980"/>
                  </a:cubicBezTo>
                  <a:cubicBezTo>
                    <a:pt x="748" y="4676"/>
                    <a:pt x="383" y="4038"/>
                    <a:pt x="170" y="3491"/>
                  </a:cubicBezTo>
                  <a:cubicBezTo>
                    <a:pt x="158" y="3453"/>
                    <a:pt x="124" y="3436"/>
                    <a:pt x="91" y="3436"/>
                  </a:cubicBezTo>
                  <a:cubicBezTo>
                    <a:pt x="45" y="3436"/>
                    <a:pt x="1" y="3468"/>
                    <a:pt x="19" y="3521"/>
                  </a:cubicBezTo>
                  <a:cubicBezTo>
                    <a:pt x="169" y="4074"/>
                    <a:pt x="1109" y="5457"/>
                    <a:pt x="1945" y="5457"/>
                  </a:cubicBezTo>
                  <a:cubicBezTo>
                    <a:pt x="2121" y="5457"/>
                    <a:pt x="2292" y="5396"/>
                    <a:pt x="2450" y="5254"/>
                  </a:cubicBezTo>
                  <a:cubicBezTo>
                    <a:pt x="2754" y="4980"/>
                    <a:pt x="2785" y="4585"/>
                    <a:pt x="2785" y="4190"/>
                  </a:cubicBezTo>
                  <a:cubicBezTo>
                    <a:pt x="2785" y="3937"/>
                    <a:pt x="2732" y="3683"/>
                    <a:pt x="2676" y="3454"/>
                  </a:cubicBezTo>
                  <a:lnTo>
                    <a:pt x="2676" y="3454"/>
                  </a:lnTo>
                  <a:cubicBezTo>
                    <a:pt x="3046" y="3822"/>
                    <a:pt x="3768" y="4214"/>
                    <a:pt x="4356" y="4214"/>
                  </a:cubicBezTo>
                  <a:cubicBezTo>
                    <a:pt x="4753" y="4214"/>
                    <a:pt x="5089" y="4036"/>
                    <a:pt x="5216" y="3552"/>
                  </a:cubicBezTo>
                  <a:cubicBezTo>
                    <a:pt x="5520" y="2458"/>
                    <a:pt x="5064" y="725"/>
                    <a:pt x="4122" y="26"/>
                  </a:cubicBezTo>
                  <a:cubicBezTo>
                    <a:pt x="4104" y="8"/>
                    <a:pt x="4084" y="1"/>
                    <a:pt x="4065" y="1"/>
                  </a:cubicBezTo>
                  <a:close/>
                </a:path>
              </a:pathLst>
            </a:custGeom>
            <a:solidFill>
              <a:srgbClr val="FFC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1836;p61"/>
            <p:cNvSpPr/>
            <p:nvPr/>
          </p:nvSpPr>
          <p:spPr>
            <a:xfrm>
              <a:off x="7394245" y="975574"/>
              <a:ext cx="156694" cy="142280"/>
            </a:xfrm>
            <a:custGeom>
              <a:avLst/>
              <a:gdLst/>
              <a:ahLst/>
              <a:cxnLst/>
              <a:rect l="l" t="t" r="r" b="b"/>
              <a:pathLst>
                <a:path w="3120" h="2833" extrusionOk="0">
                  <a:moveTo>
                    <a:pt x="85" y="1"/>
                  </a:moveTo>
                  <a:cubicBezTo>
                    <a:pt x="44" y="1"/>
                    <a:pt x="0" y="34"/>
                    <a:pt x="20" y="93"/>
                  </a:cubicBezTo>
                  <a:cubicBezTo>
                    <a:pt x="263" y="1035"/>
                    <a:pt x="628" y="2707"/>
                    <a:pt x="1813" y="2829"/>
                  </a:cubicBezTo>
                  <a:cubicBezTo>
                    <a:pt x="1838" y="2831"/>
                    <a:pt x="1862" y="2832"/>
                    <a:pt x="1886" y="2832"/>
                  </a:cubicBezTo>
                  <a:cubicBezTo>
                    <a:pt x="2774" y="2832"/>
                    <a:pt x="3120" y="1230"/>
                    <a:pt x="3120" y="579"/>
                  </a:cubicBezTo>
                  <a:cubicBezTo>
                    <a:pt x="3120" y="519"/>
                    <a:pt x="3074" y="488"/>
                    <a:pt x="3025" y="488"/>
                  </a:cubicBezTo>
                  <a:cubicBezTo>
                    <a:pt x="2976" y="488"/>
                    <a:pt x="2922" y="519"/>
                    <a:pt x="2907" y="579"/>
                  </a:cubicBezTo>
                  <a:cubicBezTo>
                    <a:pt x="2653" y="1173"/>
                    <a:pt x="2688" y="2580"/>
                    <a:pt x="1815" y="2580"/>
                  </a:cubicBezTo>
                  <a:cubicBezTo>
                    <a:pt x="1749" y="2580"/>
                    <a:pt x="1677" y="2572"/>
                    <a:pt x="1600" y="2555"/>
                  </a:cubicBezTo>
                  <a:cubicBezTo>
                    <a:pt x="658" y="2373"/>
                    <a:pt x="536" y="731"/>
                    <a:pt x="141" y="32"/>
                  </a:cubicBezTo>
                  <a:cubicBezTo>
                    <a:pt x="130" y="11"/>
                    <a:pt x="108" y="1"/>
                    <a:pt x="85" y="1"/>
                  </a:cubicBezTo>
                  <a:close/>
                </a:path>
              </a:pathLst>
            </a:custGeom>
            <a:solidFill>
              <a:srgbClr val="FFC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1837;p61"/>
            <p:cNvSpPr/>
            <p:nvPr/>
          </p:nvSpPr>
          <p:spPr>
            <a:xfrm>
              <a:off x="6418467" y="1170338"/>
              <a:ext cx="129524" cy="157548"/>
            </a:xfrm>
            <a:custGeom>
              <a:avLst/>
              <a:gdLst/>
              <a:ahLst/>
              <a:cxnLst/>
              <a:rect l="l" t="t" r="r" b="b"/>
              <a:pathLst>
                <a:path w="2579" h="3137" extrusionOk="0">
                  <a:moveTo>
                    <a:pt x="1960" y="0"/>
                  </a:moveTo>
                  <a:cubicBezTo>
                    <a:pt x="1897" y="0"/>
                    <a:pt x="1832" y="47"/>
                    <a:pt x="1850" y="136"/>
                  </a:cubicBezTo>
                  <a:cubicBezTo>
                    <a:pt x="2062" y="744"/>
                    <a:pt x="2153" y="1413"/>
                    <a:pt x="2093" y="2051"/>
                  </a:cubicBezTo>
                  <a:cubicBezTo>
                    <a:pt x="2062" y="2476"/>
                    <a:pt x="1910" y="2872"/>
                    <a:pt x="1454" y="2932"/>
                  </a:cubicBezTo>
                  <a:cubicBezTo>
                    <a:pt x="1432" y="2935"/>
                    <a:pt x="1409" y="2936"/>
                    <a:pt x="1387" y="2936"/>
                  </a:cubicBezTo>
                  <a:cubicBezTo>
                    <a:pt x="870" y="2936"/>
                    <a:pt x="438" y="2282"/>
                    <a:pt x="117" y="1990"/>
                  </a:cubicBezTo>
                  <a:cubicBezTo>
                    <a:pt x="111" y="1985"/>
                    <a:pt x="104" y="1982"/>
                    <a:pt x="95" y="1982"/>
                  </a:cubicBezTo>
                  <a:cubicBezTo>
                    <a:pt x="57" y="1982"/>
                    <a:pt x="1" y="2032"/>
                    <a:pt x="26" y="2081"/>
                  </a:cubicBezTo>
                  <a:cubicBezTo>
                    <a:pt x="288" y="2475"/>
                    <a:pt x="944" y="3136"/>
                    <a:pt x="1507" y="3136"/>
                  </a:cubicBezTo>
                  <a:cubicBezTo>
                    <a:pt x="1726" y="3136"/>
                    <a:pt x="1931" y="3036"/>
                    <a:pt x="2093" y="2780"/>
                  </a:cubicBezTo>
                  <a:cubicBezTo>
                    <a:pt x="2579" y="2051"/>
                    <a:pt x="2366" y="866"/>
                    <a:pt x="2062" y="75"/>
                  </a:cubicBezTo>
                  <a:cubicBezTo>
                    <a:pt x="2050" y="24"/>
                    <a:pt x="2005" y="0"/>
                    <a:pt x="1960" y="0"/>
                  </a:cubicBezTo>
                  <a:close/>
                </a:path>
              </a:pathLst>
            </a:custGeom>
            <a:solidFill>
              <a:srgbClr val="FFC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1838;p61"/>
            <p:cNvSpPr/>
            <p:nvPr/>
          </p:nvSpPr>
          <p:spPr>
            <a:xfrm>
              <a:off x="7157043" y="1382780"/>
              <a:ext cx="107677" cy="105668"/>
            </a:xfrm>
            <a:custGeom>
              <a:avLst/>
              <a:gdLst/>
              <a:ahLst/>
              <a:cxnLst/>
              <a:rect l="l" t="t" r="r" b="b"/>
              <a:pathLst>
                <a:path w="2144" h="2104" extrusionOk="0">
                  <a:moveTo>
                    <a:pt x="1024" y="1"/>
                  </a:moveTo>
                  <a:cubicBezTo>
                    <a:pt x="988" y="1"/>
                    <a:pt x="951" y="4"/>
                    <a:pt x="913" y="9"/>
                  </a:cubicBezTo>
                  <a:cubicBezTo>
                    <a:pt x="1" y="131"/>
                    <a:pt x="1" y="1347"/>
                    <a:pt x="62" y="2046"/>
                  </a:cubicBezTo>
                  <a:cubicBezTo>
                    <a:pt x="62" y="2079"/>
                    <a:pt x="89" y="2103"/>
                    <a:pt x="119" y="2103"/>
                  </a:cubicBezTo>
                  <a:cubicBezTo>
                    <a:pt x="143" y="2103"/>
                    <a:pt x="170" y="2087"/>
                    <a:pt x="183" y="2046"/>
                  </a:cubicBezTo>
                  <a:cubicBezTo>
                    <a:pt x="214" y="1438"/>
                    <a:pt x="62" y="465"/>
                    <a:pt x="791" y="192"/>
                  </a:cubicBezTo>
                  <a:cubicBezTo>
                    <a:pt x="874" y="165"/>
                    <a:pt x="950" y="153"/>
                    <a:pt x="1021" y="153"/>
                  </a:cubicBezTo>
                  <a:cubicBezTo>
                    <a:pt x="1678" y="153"/>
                    <a:pt x="1842" y="1215"/>
                    <a:pt x="2007" y="1681"/>
                  </a:cubicBezTo>
                  <a:cubicBezTo>
                    <a:pt x="2022" y="1727"/>
                    <a:pt x="2060" y="1750"/>
                    <a:pt x="2091" y="1750"/>
                  </a:cubicBezTo>
                  <a:cubicBezTo>
                    <a:pt x="2121" y="1750"/>
                    <a:pt x="2144" y="1727"/>
                    <a:pt x="2129" y="1681"/>
                  </a:cubicBezTo>
                  <a:cubicBezTo>
                    <a:pt x="2100" y="1103"/>
                    <a:pt x="1740" y="1"/>
                    <a:pt x="1024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1839;p61"/>
            <p:cNvSpPr/>
            <p:nvPr/>
          </p:nvSpPr>
          <p:spPr>
            <a:xfrm>
              <a:off x="6761690" y="1382780"/>
              <a:ext cx="108430" cy="105065"/>
            </a:xfrm>
            <a:custGeom>
              <a:avLst/>
              <a:gdLst/>
              <a:ahLst/>
              <a:cxnLst/>
              <a:rect l="l" t="t" r="r" b="b"/>
              <a:pathLst>
                <a:path w="2159" h="2092" extrusionOk="0">
                  <a:moveTo>
                    <a:pt x="1135" y="1"/>
                  </a:moveTo>
                  <a:cubicBezTo>
                    <a:pt x="419" y="1"/>
                    <a:pt x="58" y="1103"/>
                    <a:pt x="0" y="1681"/>
                  </a:cubicBezTo>
                  <a:cubicBezTo>
                    <a:pt x="0" y="1727"/>
                    <a:pt x="31" y="1750"/>
                    <a:pt x="65" y="1750"/>
                  </a:cubicBezTo>
                  <a:cubicBezTo>
                    <a:pt x="99" y="1750"/>
                    <a:pt x="137" y="1727"/>
                    <a:pt x="152" y="1681"/>
                  </a:cubicBezTo>
                  <a:cubicBezTo>
                    <a:pt x="317" y="1215"/>
                    <a:pt x="482" y="153"/>
                    <a:pt x="1117" y="153"/>
                  </a:cubicBezTo>
                  <a:cubicBezTo>
                    <a:pt x="1185" y="153"/>
                    <a:pt x="1258" y="165"/>
                    <a:pt x="1338" y="192"/>
                  </a:cubicBezTo>
                  <a:cubicBezTo>
                    <a:pt x="2067" y="435"/>
                    <a:pt x="1915" y="1438"/>
                    <a:pt x="1976" y="2046"/>
                  </a:cubicBezTo>
                  <a:cubicBezTo>
                    <a:pt x="1976" y="2076"/>
                    <a:pt x="1999" y="2092"/>
                    <a:pt x="2026" y="2092"/>
                  </a:cubicBezTo>
                  <a:cubicBezTo>
                    <a:pt x="2052" y="2092"/>
                    <a:pt x="2083" y="2076"/>
                    <a:pt x="2098" y="2046"/>
                  </a:cubicBezTo>
                  <a:cubicBezTo>
                    <a:pt x="2159" y="1347"/>
                    <a:pt x="2159" y="131"/>
                    <a:pt x="1247" y="9"/>
                  </a:cubicBezTo>
                  <a:cubicBezTo>
                    <a:pt x="1209" y="4"/>
                    <a:pt x="1171" y="1"/>
                    <a:pt x="113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1840;p61"/>
            <p:cNvSpPr/>
            <p:nvPr/>
          </p:nvSpPr>
          <p:spPr>
            <a:xfrm>
              <a:off x="6245701" y="1886967"/>
              <a:ext cx="332825" cy="407656"/>
            </a:xfrm>
            <a:custGeom>
              <a:avLst/>
              <a:gdLst/>
              <a:ahLst/>
              <a:cxnLst/>
              <a:rect l="l" t="t" r="r" b="b"/>
              <a:pathLst>
                <a:path w="6627" h="8117" extrusionOk="0">
                  <a:moveTo>
                    <a:pt x="1" y="1"/>
                  </a:moveTo>
                  <a:cubicBezTo>
                    <a:pt x="1794" y="3557"/>
                    <a:pt x="4134" y="6870"/>
                    <a:pt x="5745" y="8117"/>
                  </a:cubicBezTo>
                  <a:lnTo>
                    <a:pt x="6627" y="1217"/>
                  </a:lnTo>
                  <a:lnTo>
                    <a:pt x="6627" y="1217"/>
                  </a:lnTo>
                  <a:cubicBezTo>
                    <a:pt x="6081" y="1315"/>
                    <a:pt x="5543" y="1361"/>
                    <a:pt x="5013" y="1361"/>
                  </a:cubicBezTo>
                  <a:cubicBezTo>
                    <a:pt x="3243" y="1361"/>
                    <a:pt x="1568" y="843"/>
                    <a:pt x="1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1841;p61"/>
            <p:cNvSpPr/>
            <p:nvPr/>
          </p:nvSpPr>
          <p:spPr>
            <a:xfrm>
              <a:off x="6076250" y="1204590"/>
              <a:ext cx="505339" cy="750776"/>
            </a:xfrm>
            <a:custGeom>
              <a:avLst/>
              <a:gdLst/>
              <a:ahLst/>
              <a:cxnLst/>
              <a:rect l="l" t="t" r="r" b="b"/>
              <a:pathLst>
                <a:path w="10062" h="14949" extrusionOk="0">
                  <a:moveTo>
                    <a:pt x="3548" y="0"/>
                  </a:moveTo>
                  <a:cubicBezTo>
                    <a:pt x="3541" y="0"/>
                    <a:pt x="3534" y="0"/>
                    <a:pt x="3527" y="1"/>
                  </a:cubicBezTo>
                  <a:cubicBezTo>
                    <a:pt x="2919" y="92"/>
                    <a:pt x="3405" y="2402"/>
                    <a:pt x="3405" y="2402"/>
                  </a:cubicBezTo>
                  <a:cubicBezTo>
                    <a:pt x="3405" y="2402"/>
                    <a:pt x="2862" y="86"/>
                    <a:pt x="2274" y="86"/>
                  </a:cubicBezTo>
                  <a:cubicBezTo>
                    <a:pt x="2256" y="86"/>
                    <a:pt x="2238" y="88"/>
                    <a:pt x="2220" y="92"/>
                  </a:cubicBezTo>
                  <a:cubicBezTo>
                    <a:pt x="1642" y="214"/>
                    <a:pt x="2068" y="2433"/>
                    <a:pt x="2159" y="2767"/>
                  </a:cubicBezTo>
                  <a:cubicBezTo>
                    <a:pt x="2070" y="2440"/>
                    <a:pt x="1661" y="545"/>
                    <a:pt x="1160" y="545"/>
                  </a:cubicBezTo>
                  <a:cubicBezTo>
                    <a:pt x="1149" y="545"/>
                    <a:pt x="1137" y="546"/>
                    <a:pt x="1125" y="548"/>
                  </a:cubicBezTo>
                  <a:cubicBezTo>
                    <a:pt x="578" y="609"/>
                    <a:pt x="1" y="4409"/>
                    <a:pt x="1612" y="9333"/>
                  </a:cubicBezTo>
                  <a:cubicBezTo>
                    <a:pt x="2068" y="10731"/>
                    <a:pt x="2676" y="12159"/>
                    <a:pt x="3375" y="13588"/>
                  </a:cubicBezTo>
                  <a:cubicBezTo>
                    <a:pt x="4942" y="14430"/>
                    <a:pt x="6635" y="14948"/>
                    <a:pt x="8400" y="14948"/>
                  </a:cubicBezTo>
                  <a:cubicBezTo>
                    <a:pt x="8927" y="14948"/>
                    <a:pt x="9462" y="14902"/>
                    <a:pt x="10001" y="14804"/>
                  </a:cubicBezTo>
                  <a:lnTo>
                    <a:pt x="10062" y="14257"/>
                  </a:lnTo>
                  <a:cubicBezTo>
                    <a:pt x="10062" y="14257"/>
                    <a:pt x="6201" y="9333"/>
                    <a:pt x="5442" y="7205"/>
                  </a:cubicBezTo>
                  <a:cubicBezTo>
                    <a:pt x="4712" y="5077"/>
                    <a:pt x="4712" y="4682"/>
                    <a:pt x="4712" y="4682"/>
                  </a:cubicBezTo>
                  <a:cubicBezTo>
                    <a:pt x="4712" y="4682"/>
                    <a:pt x="5928" y="2372"/>
                    <a:pt x="5229" y="1916"/>
                  </a:cubicBezTo>
                  <a:cubicBezTo>
                    <a:pt x="5118" y="1844"/>
                    <a:pt x="5023" y="1814"/>
                    <a:pt x="4941" y="1814"/>
                  </a:cubicBezTo>
                  <a:cubicBezTo>
                    <a:pt x="4503" y="1814"/>
                    <a:pt x="4439" y="2676"/>
                    <a:pt x="4439" y="2676"/>
                  </a:cubicBezTo>
                  <a:cubicBezTo>
                    <a:pt x="4439" y="2676"/>
                    <a:pt x="4171" y="0"/>
                    <a:pt x="3548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1842;p61"/>
            <p:cNvSpPr/>
            <p:nvPr/>
          </p:nvSpPr>
          <p:spPr>
            <a:xfrm>
              <a:off x="6529660" y="2224363"/>
              <a:ext cx="906817" cy="830781"/>
            </a:xfrm>
            <a:custGeom>
              <a:avLst/>
              <a:gdLst/>
              <a:ahLst/>
              <a:cxnLst/>
              <a:rect l="l" t="t" r="r" b="b"/>
              <a:pathLst>
                <a:path w="18056" h="16542" extrusionOk="0">
                  <a:moveTo>
                    <a:pt x="61" y="0"/>
                  </a:moveTo>
                  <a:lnTo>
                    <a:pt x="61" y="0"/>
                  </a:lnTo>
                  <a:cubicBezTo>
                    <a:pt x="0" y="851"/>
                    <a:pt x="61" y="1520"/>
                    <a:pt x="243" y="1824"/>
                  </a:cubicBezTo>
                  <a:cubicBezTo>
                    <a:pt x="456" y="2158"/>
                    <a:pt x="730" y="2523"/>
                    <a:pt x="1034" y="2858"/>
                  </a:cubicBezTo>
                  <a:cubicBezTo>
                    <a:pt x="1794" y="3709"/>
                    <a:pt x="2645" y="4408"/>
                    <a:pt x="2645" y="4408"/>
                  </a:cubicBezTo>
                  <a:cubicBezTo>
                    <a:pt x="2645" y="4408"/>
                    <a:pt x="2493" y="5350"/>
                    <a:pt x="2250" y="6657"/>
                  </a:cubicBezTo>
                  <a:cubicBezTo>
                    <a:pt x="2067" y="7630"/>
                    <a:pt x="1885" y="8785"/>
                    <a:pt x="1672" y="9970"/>
                  </a:cubicBezTo>
                  <a:cubicBezTo>
                    <a:pt x="1490" y="11095"/>
                    <a:pt x="1277" y="12219"/>
                    <a:pt x="1125" y="13131"/>
                  </a:cubicBezTo>
                  <a:cubicBezTo>
                    <a:pt x="946" y="14327"/>
                    <a:pt x="796" y="15199"/>
                    <a:pt x="820" y="15199"/>
                  </a:cubicBezTo>
                  <a:cubicBezTo>
                    <a:pt x="820" y="15199"/>
                    <a:pt x="820" y="15199"/>
                    <a:pt x="821" y="15198"/>
                  </a:cubicBezTo>
                  <a:cubicBezTo>
                    <a:pt x="822" y="15198"/>
                    <a:pt x="825" y="15198"/>
                    <a:pt x="827" y="15198"/>
                  </a:cubicBezTo>
                  <a:cubicBezTo>
                    <a:pt x="1061" y="15198"/>
                    <a:pt x="6028" y="16445"/>
                    <a:pt x="9362" y="16536"/>
                  </a:cubicBezTo>
                  <a:cubicBezTo>
                    <a:pt x="9509" y="16540"/>
                    <a:pt x="9659" y="16542"/>
                    <a:pt x="9812" y="16542"/>
                  </a:cubicBezTo>
                  <a:cubicBezTo>
                    <a:pt x="13161" y="16542"/>
                    <a:pt x="17717" y="15600"/>
                    <a:pt x="17630" y="14408"/>
                  </a:cubicBezTo>
                  <a:cubicBezTo>
                    <a:pt x="17630" y="14195"/>
                    <a:pt x="18055" y="13891"/>
                    <a:pt x="18025" y="13405"/>
                  </a:cubicBezTo>
                  <a:cubicBezTo>
                    <a:pt x="17964" y="12615"/>
                    <a:pt x="17934" y="11946"/>
                    <a:pt x="17812" y="10760"/>
                  </a:cubicBezTo>
                  <a:cubicBezTo>
                    <a:pt x="17751" y="10396"/>
                    <a:pt x="17721" y="10001"/>
                    <a:pt x="17691" y="9605"/>
                  </a:cubicBezTo>
                  <a:cubicBezTo>
                    <a:pt x="11277" y="7599"/>
                    <a:pt x="5168" y="4134"/>
                    <a:pt x="61" y="0"/>
                  </a:cubicBezTo>
                  <a:close/>
                </a:path>
              </a:pathLst>
            </a:custGeom>
            <a:solidFill>
              <a:srgbClr val="009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1843;p61"/>
            <p:cNvSpPr/>
            <p:nvPr/>
          </p:nvSpPr>
          <p:spPr>
            <a:xfrm>
              <a:off x="6532724" y="1909868"/>
              <a:ext cx="1051810" cy="796931"/>
            </a:xfrm>
            <a:custGeom>
              <a:avLst/>
              <a:gdLst/>
              <a:ahLst/>
              <a:cxnLst/>
              <a:rect l="l" t="t" r="r" b="b"/>
              <a:pathLst>
                <a:path w="20943" h="15868" extrusionOk="0">
                  <a:moveTo>
                    <a:pt x="1003" y="1"/>
                  </a:moveTo>
                  <a:cubicBezTo>
                    <a:pt x="1003" y="1"/>
                    <a:pt x="790" y="974"/>
                    <a:pt x="547" y="2281"/>
                  </a:cubicBezTo>
                  <a:cubicBezTo>
                    <a:pt x="365" y="3223"/>
                    <a:pt x="182" y="4317"/>
                    <a:pt x="91" y="5320"/>
                  </a:cubicBezTo>
                  <a:cubicBezTo>
                    <a:pt x="30" y="5654"/>
                    <a:pt x="0" y="5958"/>
                    <a:pt x="0" y="6262"/>
                  </a:cubicBezTo>
                  <a:cubicBezTo>
                    <a:pt x="5107" y="10396"/>
                    <a:pt x="11216" y="13861"/>
                    <a:pt x="17630" y="15867"/>
                  </a:cubicBezTo>
                  <a:cubicBezTo>
                    <a:pt x="17508" y="14925"/>
                    <a:pt x="17417" y="13952"/>
                    <a:pt x="17356" y="13253"/>
                  </a:cubicBezTo>
                  <a:cubicBezTo>
                    <a:pt x="17204" y="11977"/>
                    <a:pt x="16961" y="10852"/>
                    <a:pt x="16961" y="10852"/>
                  </a:cubicBezTo>
                  <a:cubicBezTo>
                    <a:pt x="19332" y="10427"/>
                    <a:pt x="20943" y="8329"/>
                    <a:pt x="20943" y="8329"/>
                  </a:cubicBezTo>
                  <a:cubicBezTo>
                    <a:pt x="20791" y="8025"/>
                    <a:pt x="20608" y="7691"/>
                    <a:pt x="20426" y="7387"/>
                  </a:cubicBezTo>
                  <a:cubicBezTo>
                    <a:pt x="19940" y="6566"/>
                    <a:pt x="19393" y="5715"/>
                    <a:pt x="18785" y="4955"/>
                  </a:cubicBezTo>
                  <a:cubicBezTo>
                    <a:pt x="18359" y="4408"/>
                    <a:pt x="17934" y="3922"/>
                    <a:pt x="17508" y="3496"/>
                  </a:cubicBezTo>
                  <a:cubicBezTo>
                    <a:pt x="17174" y="3162"/>
                    <a:pt x="16839" y="2858"/>
                    <a:pt x="16505" y="2645"/>
                  </a:cubicBezTo>
                  <a:cubicBezTo>
                    <a:pt x="15259" y="1791"/>
                    <a:pt x="14149" y="1614"/>
                    <a:pt x="13443" y="1614"/>
                  </a:cubicBezTo>
                  <a:cubicBezTo>
                    <a:pt x="12943" y="1614"/>
                    <a:pt x="12645" y="1703"/>
                    <a:pt x="12645" y="1703"/>
                  </a:cubicBezTo>
                  <a:cubicBezTo>
                    <a:pt x="11806" y="2433"/>
                    <a:pt x="10840" y="2651"/>
                    <a:pt x="9984" y="2651"/>
                  </a:cubicBezTo>
                  <a:cubicBezTo>
                    <a:pt x="8699" y="2651"/>
                    <a:pt x="7660" y="2159"/>
                    <a:pt x="7660" y="2159"/>
                  </a:cubicBezTo>
                  <a:lnTo>
                    <a:pt x="5471" y="1855"/>
                  </a:lnTo>
                  <a:cubicBezTo>
                    <a:pt x="4955" y="1429"/>
                    <a:pt x="1003" y="1"/>
                    <a:pt x="1003" y="1"/>
                  </a:cubicBezTo>
                  <a:close/>
                </a:path>
              </a:pathLst>
            </a:custGeom>
            <a:solidFill>
              <a:srgbClr val="4F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1844;p61"/>
            <p:cNvSpPr/>
            <p:nvPr/>
          </p:nvSpPr>
          <p:spPr>
            <a:xfrm>
              <a:off x="6787655" y="2222806"/>
              <a:ext cx="482437" cy="461645"/>
            </a:xfrm>
            <a:custGeom>
              <a:avLst/>
              <a:gdLst/>
              <a:ahLst/>
              <a:cxnLst/>
              <a:rect l="l" t="t" r="r" b="b"/>
              <a:pathLst>
                <a:path w="9606" h="9192" extrusionOk="0">
                  <a:moveTo>
                    <a:pt x="4256" y="1"/>
                  </a:moveTo>
                  <a:cubicBezTo>
                    <a:pt x="3465" y="1"/>
                    <a:pt x="3070" y="3071"/>
                    <a:pt x="3070" y="3071"/>
                  </a:cubicBezTo>
                  <a:cubicBezTo>
                    <a:pt x="3070" y="3071"/>
                    <a:pt x="274" y="3588"/>
                    <a:pt x="152" y="4287"/>
                  </a:cubicBezTo>
                  <a:cubicBezTo>
                    <a:pt x="0" y="5016"/>
                    <a:pt x="2797" y="5898"/>
                    <a:pt x="2797" y="5898"/>
                  </a:cubicBezTo>
                  <a:cubicBezTo>
                    <a:pt x="2797" y="5898"/>
                    <a:pt x="1976" y="9059"/>
                    <a:pt x="2462" y="9180"/>
                  </a:cubicBezTo>
                  <a:cubicBezTo>
                    <a:pt x="2495" y="9188"/>
                    <a:pt x="2530" y="9191"/>
                    <a:pt x="2567" y="9191"/>
                  </a:cubicBezTo>
                  <a:cubicBezTo>
                    <a:pt x="3454" y="9191"/>
                    <a:pt x="5471" y="7174"/>
                    <a:pt x="5471" y="7174"/>
                  </a:cubicBezTo>
                  <a:cubicBezTo>
                    <a:pt x="5471" y="7174"/>
                    <a:pt x="7686" y="8362"/>
                    <a:pt x="8613" y="8362"/>
                  </a:cubicBezTo>
                  <a:cubicBezTo>
                    <a:pt x="8755" y="8362"/>
                    <a:pt x="8868" y="8333"/>
                    <a:pt x="8936" y="8269"/>
                  </a:cubicBezTo>
                  <a:cubicBezTo>
                    <a:pt x="9453" y="7813"/>
                    <a:pt x="7569" y="5107"/>
                    <a:pt x="7569" y="5107"/>
                  </a:cubicBezTo>
                  <a:cubicBezTo>
                    <a:pt x="7569" y="5107"/>
                    <a:pt x="9605" y="3709"/>
                    <a:pt x="9423" y="2980"/>
                  </a:cubicBezTo>
                  <a:cubicBezTo>
                    <a:pt x="9240" y="2281"/>
                    <a:pt x="6201" y="2220"/>
                    <a:pt x="6201" y="2220"/>
                  </a:cubicBezTo>
                  <a:cubicBezTo>
                    <a:pt x="6201" y="2220"/>
                    <a:pt x="5015" y="31"/>
                    <a:pt x="425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1845;p61"/>
            <p:cNvSpPr/>
            <p:nvPr/>
          </p:nvSpPr>
          <p:spPr>
            <a:xfrm>
              <a:off x="6653309" y="3329565"/>
              <a:ext cx="355726" cy="322177"/>
            </a:xfrm>
            <a:custGeom>
              <a:avLst/>
              <a:gdLst/>
              <a:ahLst/>
              <a:cxnLst/>
              <a:rect l="l" t="t" r="r" b="b"/>
              <a:pathLst>
                <a:path w="7083" h="6415" extrusionOk="0">
                  <a:moveTo>
                    <a:pt x="6292" y="1"/>
                  </a:moveTo>
                  <a:lnTo>
                    <a:pt x="0" y="2159"/>
                  </a:lnTo>
                  <a:lnTo>
                    <a:pt x="2158" y="6414"/>
                  </a:lnTo>
                  <a:cubicBezTo>
                    <a:pt x="3557" y="4894"/>
                    <a:pt x="5228" y="3618"/>
                    <a:pt x="7083" y="2554"/>
                  </a:cubicBezTo>
                  <a:lnTo>
                    <a:pt x="6292" y="1"/>
                  </a:ln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1846;p61"/>
            <p:cNvSpPr/>
            <p:nvPr/>
          </p:nvSpPr>
          <p:spPr>
            <a:xfrm>
              <a:off x="6763196" y="3457834"/>
              <a:ext cx="369487" cy="471740"/>
            </a:xfrm>
            <a:custGeom>
              <a:avLst/>
              <a:gdLst/>
              <a:ahLst/>
              <a:cxnLst/>
              <a:rect l="l" t="t" r="r" b="b"/>
              <a:pathLst>
                <a:path w="7357" h="9393" extrusionOk="0">
                  <a:moveTo>
                    <a:pt x="4895" y="0"/>
                  </a:moveTo>
                  <a:cubicBezTo>
                    <a:pt x="3040" y="1064"/>
                    <a:pt x="1369" y="2340"/>
                    <a:pt x="1" y="3860"/>
                  </a:cubicBezTo>
                  <a:lnTo>
                    <a:pt x="2797" y="9392"/>
                  </a:lnTo>
                  <a:lnTo>
                    <a:pt x="7357" y="7903"/>
                  </a:lnTo>
                  <a:lnTo>
                    <a:pt x="4895" y="0"/>
                  </a:lnTo>
                  <a:close/>
                </a:path>
              </a:pathLst>
            </a:custGeom>
            <a:solidFill>
              <a:srgbClr val="C4B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1847;p61"/>
            <p:cNvSpPr/>
            <p:nvPr/>
          </p:nvSpPr>
          <p:spPr>
            <a:xfrm>
              <a:off x="6818492" y="3830085"/>
              <a:ext cx="326044" cy="392188"/>
            </a:xfrm>
            <a:custGeom>
              <a:avLst/>
              <a:gdLst/>
              <a:ahLst/>
              <a:cxnLst/>
              <a:rect l="l" t="t" r="r" b="b"/>
              <a:pathLst>
                <a:path w="6492" h="7809" extrusionOk="0">
                  <a:moveTo>
                    <a:pt x="6127" y="1"/>
                  </a:moveTo>
                  <a:cubicBezTo>
                    <a:pt x="6048" y="1"/>
                    <a:pt x="6492" y="1950"/>
                    <a:pt x="1757" y="2193"/>
                  </a:cubicBezTo>
                  <a:cubicBezTo>
                    <a:pt x="1757" y="2193"/>
                    <a:pt x="1" y="7808"/>
                    <a:pt x="2340" y="7808"/>
                  </a:cubicBezTo>
                  <a:cubicBezTo>
                    <a:pt x="2500" y="7808"/>
                    <a:pt x="2680" y="7782"/>
                    <a:pt x="2882" y="7725"/>
                  </a:cubicBezTo>
                  <a:cubicBezTo>
                    <a:pt x="6408" y="6692"/>
                    <a:pt x="6377" y="430"/>
                    <a:pt x="6377" y="430"/>
                  </a:cubicBezTo>
                  <a:cubicBezTo>
                    <a:pt x="6200" y="124"/>
                    <a:pt x="6147" y="1"/>
                    <a:pt x="612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1848;p61"/>
            <p:cNvSpPr/>
            <p:nvPr/>
          </p:nvSpPr>
          <p:spPr>
            <a:xfrm>
              <a:off x="6867007" y="3844047"/>
              <a:ext cx="264170" cy="262613"/>
            </a:xfrm>
            <a:custGeom>
              <a:avLst/>
              <a:gdLst/>
              <a:ahLst/>
              <a:cxnLst/>
              <a:rect l="l" t="t" r="r" b="b"/>
              <a:pathLst>
                <a:path w="5260" h="5229" extrusionOk="0">
                  <a:moveTo>
                    <a:pt x="5198" y="0"/>
                  </a:moveTo>
                  <a:lnTo>
                    <a:pt x="5198" y="0"/>
                  </a:lnTo>
                  <a:cubicBezTo>
                    <a:pt x="3739" y="851"/>
                    <a:pt x="669" y="1550"/>
                    <a:pt x="669" y="1550"/>
                  </a:cubicBezTo>
                  <a:cubicBezTo>
                    <a:pt x="669" y="1550"/>
                    <a:pt x="1" y="3617"/>
                    <a:pt x="31" y="5228"/>
                  </a:cubicBezTo>
                  <a:cubicBezTo>
                    <a:pt x="1399" y="4316"/>
                    <a:pt x="2980" y="3921"/>
                    <a:pt x="4621" y="3860"/>
                  </a:cubicBezTo>
                  <a:cubicBezTo>
                    <a:pt x="5259" y="1976"/>
                    <a:pt x="5198" y="0"/>
                    <a:pt x="5198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1849;p61"/>
            <p:cNvSpPr/>
            <p:nvPr/>
          </p:nvSpPr>
          <p:spPr>
            <a:xfrm>
              <a:off x="6844105" y="3806731"/>
              <a:ext cx="227056" cy="146298"/>
            </a:xfrm>
            <a:custGeom>
              <a:avLst/>
              <a:gdLst/>
              <a:ahLst/>
              <a:cxnLst/>
              <a:rect l="l" t="t" r="r" b="b"/>
              <a:pathLst>
                <a:path w="4521" h="2913" extrusionOk="0">
                  <a:moveTo>
                    <a:pt x="1370" y="368"/>
                  </a:moveTo>
                  <a:cubicBezTo>
                    <a:pt x="1707" y="368"/>
                    <a:pt x="2202" y="1382"/>
                    <a:pt x="2250" y="1503"/>
                  </a:cubicBezTo>
                  <a:cubicBezTo>
                    <a:pt x="2327" y="1718"/>
                    <a:pt x="2388" y="1933"/>
                    <a:pt x="2446" y="2148"/>
                  </a:cubicBezTo>
                  <a:lnTo>
                    <a:pt x="2446" y="2148"/>
                  </a:lnTo>
                  <a:cubicBezTo>
                    <a:pt x="2448" y="2162"/>
                    <a:pt x="2451" y="2175"/>
                    <a:pt x="2454" y="2188"/>
                  </a:cubicBezTo>
                  <a:lnTo>
                    <a:pt x="2454" y="2188"/>
                  </a:lnTo>
                  <a:cubicBezTo>
                    <a:pt x="2285" y="2054"/>
                    <a:pt x="2115" y="1915"/>
                    <a:pt x="1946" y="1777"/>
                  </a:cubicBezTo>
                  <a:cubicBezTo>
                    <a:pt x="1703" y="1533"/>
                    <a:pt x="1004" y="986"/>
                    <a:pt x="1156" y="591"/>
                  </a:cubicBezTo>
                  <a:cubicBezTo>
                    <a:pt x="1211" y="432"/>
                    <a:pt x="1286" y="368"/>
                    <a:pt x="1370" y="368"/>
                  </a:cubicBezTo>
                  <a:close/>
                  <a:moveTo>
                    <a:pt x="3160" y="456"/>
                  </a:moveTo>
                  <a:cubicBezTo>
                    <a:pt x="3303" y="456"/>
                    <a:pt x="3431" y="554"/>
                    <a:pt x="3466" y="713"/>
                  </a:cubicBezTo>
                  <a:cubicBezTo>
                    <a:pt x="3567" y="1266"/>
                    <a:pt x="3250" y="1862"/>
                    <a:pt x="2914" y="2378"/>
                  </a:cubicBezTo>
                  <a:lnTo>
                    <a:pt x="2914" y="2378"/>
                  </a:lnTo>
                  <a:cubicBezTo>
                    <a:pt x="2831" y="2035"/>
                    <a:pt x="2743" y="1678"/>
                    <a:pt x="2767" y="1321"/>
                  </a:cubicBezTo>
                  <a:cubicBezTo>
                    <a:pt x="2767" y="1108"/>
                    <a:pt x="2736" y="834"/>
                    <a:pt x="2858" y="622"/>
                  </a:cubicBezTo>
                  <a:cubicBezTo>
                    <a:pt x="2947" y="507"/>
                    <a:pt x="3058" y="456"/>
                    <a:pt x="3160" y="456"/>
                  </a:cubicBezTo>
                  <a:close/>
                  <a:moveTo>
                    <a:pt x="1479" y="0"/>
                  </a:moveTo>
                  <a:cubicBezTo>
                    <a:pt x="1322" y="0"/>
                    <a:pt x="1154" y="68"/>
                    <a:pt x="973" y="226"/>
                  </a:cubicBezTo>
                  <a:cubicBezTo>
                    <a:pt x="1" y="1047"/>
                    <a:pt x="2068" y="2445"/>
                    <a:pt x="2615" y="2871"/>
                  </a:cubicBezTo>
                  <a:cubicBezTo>
                    <a:pt x="2655" y="2900"/>
                    <a:pt x="2702" y="2912"/>
                    <a:pt x="2748" y="2912"/>
                  </a:cubicBezTo>
                  <a:cubicBezTo>
                    <a:pt x="2920" y="2912"/>
                    <a:pt x="3096" y="2741"/>
                    <a:pt x="3005" y="2616"/>
                  </a:cubicBezTo>
                  <a:lnTo>
                    <a:pt x="3005" y="2616"/>
                  </a:lnTo>
                  <a:cubicBezTo>
                    <a:pt x="3607" y="1911"/>
                    <a:pt x="4520" y="438"/>
                    <a:pt x="3344" y="74"/>
                  </a:cubicBezTo>
                  <a:cubicBezTo>
                    <a:pt x="3297" y="60"/>
                    <a:pt x="3250" y="53"/>
                    <a:pt x="3203" y="53"/>
                  </a:cubicBezTo>
                  <a:cubicBezTo>
                    <a:pt x="2865" y="53"/>
                    <a:pt x="2573" y="411"/>
                    <a:pt x="2493" y="652"/>
                  </a:cubicBezTo>
                  <a:cubicBezTo>
                    <a:pt x="2463" y="744"/>
                    <a:pt x="2438" y="836"/>
                    <a:pt x="2419" y="928"/>
                  </a:cubicBezTo>
                  <a:lnTo>
                    <a:pt x="2419" y="928"/>
                  </a:lnTo>
                  <a:cubicBezTo>
                    <a:pt x="2180" y="419"/>
                    <a:pt x="1866" y="0"/>
                    <a:pt x="147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1850;p61"/>
            <p:cNvSpPr/>
            <p:nvPr/>
          </p:nvSpPr>
          <p:spPr>
            <a:xfrm>
              <a:off x="6868564" y="4037906"/>
              <a:ext cx="230521" cy="165734"/>
            </a:xfrm>
            <a:custGeom>
              <a:avLst/>
              <a:gdLst/>
              <a:ahLst/>
              <a:cxnLst/>
              <a:rect l="l" t="t" r="r" b="b"/>
              <a:pathLst>
                <a:path w="4590" h="3300" extrusionOk="0">
                  <a:moveTo>
                    <a:pt x="4590" y="0"/>
                  </a:moveTo>
                  <a:lnTo>
                    <a:pt x="4590" y="0"/>
                  </a:lnTo>
                  <a:cubicBezTo>
                    <a:pt x="2949" y="61"/>
                    <a:pt x="1368" y="456"/>
                    <a:pt x="0" y="1399"/>
                  </a:cubicBezTo>
                  <a:cubicBezTo>
                    <a:pt x="26" y="2438"/>
                    <a:pt x="319" y="3300"/>
                    <a:pt x="1239" y="3300"/>
                  </a:cubicBezTo>
                  <a:cubicBezTo>
                    <a:pt x="1395" y="3300"/>
                    <a:pt x="1569" y="3275"/>
                    <a:pt x="1763" y="3222"/>
                  </a:cubicBezTo>
                  <a:cubicBezTo>
                    <a:pt x="3283" y="2766"/>
                    <a:pt x="4134" y="1429"/>
                    <a:pt x="4590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1851;p61"/>
            <p:cNvSpPr/>
            <p:nvPr/>
          </p:nvSpPr>
          <p:spPr>
            <a:xfrm>
              <a:off x="6901058" y="3926412"/>
              <a:ext cx="191950" cy="64536"/>
            </a:xfrm>
            <a:custGeom>
              <a:avLst/>
              <a:gdLst/>
              <a:ahLst/>
              <a:cxnLst/>
              <a:rect l="l" t="t" r="r" b="b"/>
              <a:pathLst>
                <a:path w="3822" h="1285" extrusionOk="0">
                  <a:moveTo>
                    <a:pt x="3647" y="0"/>
                  </a:moveTo>
                  <a:cubicBezTo>
                    <a:pt x="2372" y="0"/>
                    <a:pt x="1183" y="682"/>
                    <a:pt x="52" y="1217"/>
                  </a:cubicBezTo>
                  <a:cubicBezTo>
                    <a:pt x="0" y="1217"/>
                    <a:pt x="15" y="1284"/>
                    <a:pt x="59" y="1284"/>
                  </a:cubicBezTo>
                  <a:cubicBezTo>
                    <a:pt x="66" y="1284"/>
                    <a:pt x="74" y="1282"/>
                    <a:pt x="83" y="1278"/>
                  </a:cubicBezTo>
                  <a:cubicBezTo>
                    <a:pt x="1298" y="792"/>
                    <a:pt x="2393" y="214"/>
                    <a:pt x="3730" y="123"/>
                  </a:cubicBezTo>
                  <a:cubicBezTo>
                    <a:pt x="3791" y="123"/>
                    <a:pt x="3821" y="1"/>
                    <a:pt x="3730" y="1"/>
                  </a:cubicBezTo>
                  <a:cubicBezTo>
                    <a:pt x="3703" y="1"/>
                    <a:pt x="3675" y="0"/>
                    <a:pt x="3647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1852;p61"/>
            <p:cNvSpPr/>
            <p:nvPr/>
          </p:nvSpPr>
          <p:spPr>
            <a:xfrm>
              <a:off x="6896437" y="3973621"/>
              <a:ext cx="192001" cy="64636"/>
            </a:xfrm>
            <a:custGeom>
              <a:avLst/>
              <a:gdLst/>
              <a:ahLst/>
              <a:cxnLst/>
              <a:rect l="l" t="t" r="r" b="b"/>
              <a:pathLst>
                <a:path w="3823" h="1287" extrusionOk="0">
                  <a:moveTo>
                    <a:pt x="3571" y="0"/>
                  </a:moveTo>
                  <a:cubicBezTo>
                    <a:pt x="2324" y="0"/>
                    <a:pt x="1161" y="664"/>
                    <a:pt x="53" y="1189"/>
                  </a:cubicBezTo>
                  <a:cubicBezTo>
                    <a:pt x="1" y="1215"/>
                    <a:pt x="16" y="1286"/>
                    <a:pt x="60" y="1286"/>
                  </a:cubicBezTo>
                  <a:cubicBezTo>
                    <a:pt x="67" y="1286"/>
                    <a:pt x="75" y="1285"/>
                    <a:pt x="83" y="1280"/>
                  </a:cubicBezTo>
                  <a:cubicBezTo>
                    <a:pt x="1299" y="764"/>
                    <a:pt x="2394" y="186"/>
                    <a:pt x="3731" y="125"/>
                  </a:cubicBezTo>
                  <a:cubicBezTo>
                    <a:pt x="3792" y="125"/>
                    <a:pt x="3822" y="4"/>
                    <a:pt x="3731" y="4"/>
                  </a:cubicBezTo>
                  <a:cubicBezTo>
                    <a:pt x="3677" y="1"/>
                    <a:pt x="3624" y="0"/>
                    <a:pt x="357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1853;p61"/>
            <p:cNvSpPr/>
            <p:nvPr/>
          </p:nvSpPr>
          <p:spPr>
            <a:xfrm>
              <a:off x="6961677" y="3430312"/>
              <a:ext cx="332825" cy="238205"/>
            </a:xfrm>
            <a:custGeom>
              <a:avLst/>
              <a:gdLst/>
              <a:ahLst/>
              <a:cxnLst/>
              <a:rect l="l" t="t" r="r" b="b"/>
              <a:pathLst>
                <a:path w="6627" h="4743" extrusionOk="0">
                  <a:moveTo>
                    <a:pt x="0" y="1"/>
                  </a:moveTo>
                  <a:lnTo>
                    <a:pt x="669" y="4743"/>
                  </a:lnTo>
                  <a:cubicBezTo>
                    <a:pt x="2462" y="3770"/>
                    <a:pt x="4468" y="3071"/>
                    <a:pt x="6566" y="2676"/>
                  </a:cubicBezTo>
                  <a:lnTo>
                    <a:pt x="6627" y="1"/>
                  </a:ln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1854;p61"/>
            <p:cNvSpPr/>
            <p:nvPr/>
          </p:nvSpPr>
          <p:spPr>
            <a:xfrm>
              <a:off x="6995225" y="3564657"/>
              <a:ext cx="296212" cy="415290"/>
            </a:xfrm>
            <a:custGeom>
              <a:avLst/>
              <a:gdLst/>
              <a:ahLst/>
              <a:cxnLst/>
              <a:rect l="l" t="t" r="r" b="b"/>
              <a:pathLst>
                <a:path w="5898" h="8269" extrusionOk="0">
                  <a:moveTo>
                    <a:pt x="5898" y="1"/>
                  </a:moveTo>
                  <a:cubicBezTo>
                    <a:pt x="3800" y="426"/>
                    <a:pt x="1794" y="1095"/>
                    <a:pt x="1" y="2098"/>
                  </a:cubicBezTo>
                  <a:lnTo>
                    <a:pt x="882" y="8208"/>
                  </a:lnTo>
                  <a:lnTo>
                    <a:pt x="5655" y="8268"/>
                  </a:lnTo>
                  <a:lnTo>
                    <a:pt x="5898" y="1"/>
                  </a:lnTo>
                  <a:close/>
                </a:path>
              </a:pathLst>
            </a:custGeom>
            <a:solidFill>
              <a:srgbClr val="C4B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1855;p61"/>
            <p:cNvSpPr/>
            <p:nvPr/>
          </p:nvSpPr>
          <p:spPr>
            <a:xfrm>
              <a:off x="6839535" y="3955139"/>
              <a:ext cx="447332" cy="313589"/>
            </a:xfrm>
            <a:custGeom>
              <a:avLst/>
              <a:gdLst/>
              <a:ahLst/>
              <a:cxnLst/>
              <a:rect l="l" t="t" r="r" b="b"/>
              <a:pathLst>
                <a:path w="8907" h="6244" extrusionOk="0">
                  <a:moveTo>
                    <a:pt x="8798" y="1"/>
                  </a:moveTo>
                  <a:cubicBezTo>
                    <a:pt x="8735" y="1"/>
                    <a:pt x="8589" y="1093"/>
                    <a:pt x="6613" y="1093"/>
                  </a:cubicBezTo>
                  <a:cubicBezTo>
                    <a:pt x="5952" y="1093"/>
                    <a:pt x="5087" y="971"/>
                    <a:pt x="3952" y="645"/>
                  </a:cubicBezTo>
                  <a:cubicBezTo>
                    <a:pt x="3952" y="645"/>
                    <a:pt x="1" y="6086"/>
                    <a:pt x="3253" y="6238"/>
                  </a:cubicBezTo>
                  <a:cubicBezTo>
                    <a:pt x="3317" y="6242"/>
                    <a:pt x="3380" y="6244"/>
                    <a:pt x="3443" y="6244"/>
                  </a:cubicBezTo>
                  <a:cubicBezTo>
                    <a:pt x="6970" y="6244"/>
                    <a:pt x="8907" y="493"/>
                    <a:pt x="8907" y="493"/>
                  </a:cubicBezTo>
                  <a:cubicBezTo>
                    <a:pt x="8831" y="134"/>
                    <a:pt x="8819" y="1"/>
                    <a:pt x="879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1856;p61"/>
            <p:cNvSpPr/>
            <p:nvPr/>
          </p:nvSpPr>
          <p:spPr>
            <a:xfrm>
              <a:off x="6949472" y="3967695"/>
              <a:ext cx="329761" cy="175578"/>
            </a:xfrm>
            <a:custGeom>
              <a:avLst/>
              <a:gdLst/>
              <a:ahLst/>
              <a:cxnLst/>
              <a:rect l="l" t="t" r="r" b="b"/>
              <a:pathLst>
                <a:path w="6566" h="3496" extrusionOk="0">
                  <a:moveTo>
                    <a:pt x="1763" y="0"/>
                  </a:moveTo>
                  <a:cubicBezTo>
                    <a:pt x="1763" y="0"/>
                    <a:pt x="486" y="1763"/>
                    <a:pt x="0" y="3313"/>
                  </a:cubicBezTo>
                  <a:cubicBezTo>
                    <a:pt x="661" y="3135"/>
                    <a:pt x="1332" y="3053"/>
                    <a:pt x="2003" y="3053"/>
                  </a:cubicBezTo>
                  <a:cubicBezTo>
                    <a:pt x="2937" y="3053"/>
                    <a:pt x="3870" y="3213"/>
                    <a:pt x="4772" y="3496"/>
                  </a:cubicBezTo>
                  <a:cubicBezTo>
                    <a:pt x="5958" y="1885"/>
                    <a:pt x="6566" y="0"/>
                    <a:pt x="6566" y="0"/>
                  </a:cubicBezTo>
                  <a:lnTo>
                    <a:pt x="6566" y="0"/>
                  </a:lnTo>
                  <a:cubicBezTo>
                    <a:pt x="6018" y="122"/>
                    <a:pt x="5302" y="162"/>
                    <a:pt x="4591" y="162"/>
                  </a:cubicBezTo>
                  <a:cubicBezTo>
                    <a:pt x="3168" y="162"/>
                    <a:pt x="1763" y="0"/>
                    <a:pt x="1763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1857;p61"/>
            <p:cNvSpPr/>
            <p:nvPr/>
          </p:nvSpPr>
          <p:spPr>
            <a:xfrm>
              <a:off x="7005923" y="3864437"/>
              <a:ext cx="224896" cy="161465"/>
            </a:xfrm>
            <a:custGeom>
              <a:avLst/>
              <a:gdLst/>
              <a:ahLst/>
              <a:cxnLst/>
              <a:rect l="l" t="t" r="r" b="b"/>
              <a:pathLst>
                <a:path w="4478" h="3215" extrusionOk="0">
                  <a:moveTo>
                    <a:pt x="1455" y="323"/>
                  </a:moveTo>
                  <a:cubicBezTo>
                    <a:pt x="1827" y="323"/>
                    <a:pt x="1976" y="1564"/>
                    <a:pt x="1976" y="1691"/>
                  </a:cubicBezTo>
                  <a:cubicBezTo>
                    <a:pt x="1976" y="1934"/>
                    <a:pt x="1968" y="2169"/>
                    <a:pt x="1955" y="2399"/>
                  </a:cubicBezTo>
                  <a:lnTo>
                    <a:pt x="1955" y="2399"/>
                  </a:lnTo>
                  <a:cubicBezTo>
                    <a:pt x="1836" y="2214"/>
                    <a:pt x="1720" y="2028"/>
                    <a:pt x="1612" y="1843"/>
                  </a:cubicBezTo>
                  <a:cubicBezTo>
                    <a:pt x="1460" y="1539"/>
                    <a:pt x="973" y="810"/>
                    <a:pt x="1217" y="476"/>
                  </a:cubicBezTo>
                  <a:cubicBezTo>
                    <a:pt x="1304" y="368"/>
                    <a:pt x="1384" y="323"/>
                    <a:pt x="1455" y="323"/>
                  </a:cubicBezTo>
                  <a:close/>
                  <a:moveTo>
                    <a:pt x="3072" y="991"/>
                  </a:moveTo>
                  <a:cubicBezTo>
                    <a:pt x="3254" y="991"/>
                    <a:pt x="3396" y="1144"/>
                    <a:pt x="3375" y="1357"/>
                  </a:cubicBezTo>
                  <a:cubicBezTo>
                    <a:pt x="3299" y="1910"/>
                    <a:pt x="2809" y="2359"/>
                    <a:pt x="2332" y="2738"/>
                  </a:cubicBezTo>
                  <a:lnTo>
                    <a:pt x="2332" y="2738"/>
                  </a:lnTo>
                  <a:cubicBezTo>
                    <a:pt x="2338" y="2653"/>
                    <a:pt x="2344" y="2557"/>
                    <a:pt x="2349" y="2453"/>
                  </a:cubicBezTo>
                  <a:lnTo>
                    <a:pt x="2349" y="2453"/>
                  </a:lnTo>
                  <a:cubicBezTo>
                    <a:pt x="2374" y="2193"/>
                    <a:pt x="2418" y="1937"/>
                    <a:pt x="2524" y="1691"/>
                  </a:cubicBezTo>
                  <a:cubicBezTo>
                    <a:pt x="2584" y="1509"/>
                    <a:pt x="2645" y="1205"/>
                    <a:pt x="2828" y="1083"/>
                  </a:cubicBezTo>
                  <a:cubicBezTo>
                    <a:pt x="2910" y="1020"/>
                    <a:pt x="2995" y="991"/>
                    <a:pt x="3072" y="991"/>
                  </a:cubicBezTo>
                  <a:close/>
                  <a:moveTo>
                    <a:pt x="1546" y="0"/>
                  </a:moveTo>
                  <a:cubicBezTo>
                    <a:pt x="1440" y="0"/>
                    <a:pt x="1321" y="26"/>
                    <a:pt x="1186" y="80"/>
                  </a:cubicBezTo>
                  <a:cubicBezTo>
                    <a:pt x="1" y="536"/>
                    <a:pt x="1490" y="2542"/>
                    <a:pt x="1885" y="3120"/>
                  </a:cubicBezTo>
                  <a:cubicBezTo>
                    <a:pt x="1933" y="3187"/>
                    <a:pt x="2008" y="3215"/>
                    <a:pt x="2084" y="3215"/>
                  </a:cubicBezTo>
                  <a:cubicBezTo>
                    <a:pt x="2227" y="3215"/>
                    <a:pt x="2372" y="3115"/>
                    <a:pt x="2338" y="2993"/>
                  </a:cubicBezTo>
                  <a:lnTo>
                    <a:pt x="2338" y="2993"/>
                  </a:lnTo>
                  <a:cubicBezTo>
                    <a:pt x="3124" y="2540"/>
                    <a:pt x="4478" y="1419"/>
                    <a:pt x="3466" y="688"/>
                  </a:cubicBezTo>
                  <a:cubicBezTo>
                    <a:pt x="3384" y="631"/>
                    <a:pt x="3286" y="607"/>
                    <a:pt x="3184" y="607"/>
                  </a:cubicBezTo>
                  <a:cubicBezTo>
                    <a:pt x="2907" y="607"/>
                    <a:pt x="2596" y="784"/>
                    <a:pt x="2463" y="962"/>
                  </a:cubicBezTo>
                  <a:cubicBezTo>
                    <a:pt x="2412" y="1034"/>
                    <a:pt x="2366" y="1108"/>
                    <a:pt x="2325" y="1184"/>
                  </a:cubicBezTo>
                  <a:lnTo>
                    <a:pt x="2325" y="1184"/>
                  </a:lnTo>
                  <a:cubicBezTo>
                    <a:pt x="2249" y="549"/>
                    <a:pt x="2042" y="0"/>
                    <a:pt x="154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1858;p61"/>
            <p:cNvSpPr/>
            <p:nvPr/>
          </p:nvSpPr>
          <p:spPr>
            <a:xfrm>
              <a:off x="6929584" y="4121025"/>
              <a:ext cx="259600" cy="129222"/>
            </a:xfrm>
            <a:custGeom>
              <a:avLst/>
              <a:gdLst/>
              <a:ahLst/>
              <a:cxnLst/>
              <a:rect l="l" t="t" r="r" b="b"/>
              <a:pathLst>
                <a:path w="5169" h="2573" extrusionOk="0">
                  <a:moveTo>
                    <a:pt x="2399" y="0"/>
                  </a:moveTo>
                  <a:cubicBezTo>
                    <a:pt x="1728" y="0"/>
                    <a:pt x="1057" y="82"/>
                    <a:pt x="396" y="260"/>
                  </a:cubicBezTo>
                  <a:cubicBezTo>
                    <a:pt x="1" y="1446"/>
                    <a:pt x="62" y="2479"/>
                    <a:pt x="1460" y="2570"/>
                  </a:cubicBezTo>
                  <a:cubicBezTo>
                    <a:pt x="1506" y="2572"/>
                    <a:pt x="1551" y="2573"/>
                    <a:pt x="1596" y="2573"/>
                  </a:cubicBezTo>
                  <a:cubicBezTo>
                    <a:pt x="3112" y="2573"/>
                    <a:pt x="4312" y="1594"/>
                    <a:pt x="5168" y="443"/>
                  </a:cubicBezTo>
                  <a:cubicBezTo>
                    <a:pt x="4266" y="160"/>
                    <a:pt x="3333" y="0"/>
                    <a:pt x="239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1859;p61"/>
            <p:cNvSpPr/>
            <p:nvPr/>
          </p:nvSpPr>
          <p:spPr>
            <a:xfrm>
              <a:off x="7016670" y="4020680"/>
              <a:ext cx="202547" cy="19034"/>
            </a:xfrm>
            <a:custGeom>
              <a:avLst/>
              <a:gdLst/>
              <a:ahLst/>
              <a:cxnLst/>
              <a:rect l="l" t="t" r="r" b="b"/>
              <a:pathLst>
                <a:path w="4033" h="379" extrusionOk="0">
                  <a:moveTo>
                    <a:pt x="2380" y="1"/>
                  </a:moveTo>
                  <a:cubicBezTo>
                    <a:pt x="1606" y="1"/>
                    <a:pt x="812" y="132"/>
                    <a:pt x="60" y="222"/>
                  </a:cubicBezTo>
                  <a:cubicBezTo>
                    <a:pt x="8" y="222"/>
                    <a:pt x="1" y="289"/>
                    <a:pt x="57" y="289"/>
                  </a:cubicBezTo>
                  <a:cubicBezTo>
                    <a:pt x="67" y="289"/>
                    <a:pt x="78" y="287"/>
                    <a:pt x="91" y="283"/>
                  </a:cubicBezTo>
                  <a:cubicBezTo>
                    <a:pt x="828" y="248"/>
                    <a:pt x="1537" y="166"/>
                    <a:pt x="2244" y="166"/>
                  </a:cubicBezTo>
                  <a:cubicBezTo>
                    <a:pt x="2789" y="166"/>
                    <a:pt x="3334" y="215"/>
                    <a:pt x="3890" y="374"/>
                  </a:cubicBezTo>
                  <a:cubicBezTo>
                    <a:pt x="3900" y="377"/>
                    <a:pt x="3910" y="379"/>
                    <a:pt x="3919" y="379"/>
                  </a:cubicBezTo>
                  <a:cubicBezTo>
                    <a:pt x="3993" y="379"/>
                    <a:pt x="4032" y="279"/>
                    <a:pt x="3951" y="252"/>
                  </a:cubicBezTo>
                  <a:cubicBezTo>
                    <a:pt x="3451" y="65"/>
                    <a:pt x="2921" y="1"/>
                    <a:pt x="2380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1860;p61"/>
            <p:cNvSpPr/>
            <p:nvPr/>
          </p:nvSpPr>
          <p:spPr>
            <a:xfrm>
              <a:off x="6998289" y="4064374"/>
              <a:ext cx="200940" cy="18130"/>
            </a:xfrm>
            <a:custGeom>
              <a:avLst/>
              <a:gdLst/>
              <a:ahLst/>
              <a:cxnLst/>
              <a:rect l="l" t="t" r="r" b="b"/>
              <a:pathLst>
                <a:path w="4001" h="361" extrusionOk="0">
                  <a:moveTo>
                    <a:pt x="2284" y="0"/>
                  </a:moveTo>
                  <a:cubicBezTo>
                    <a:pt x="1543" y="0"/>
                    <a:pt x="788" y="116"/>
                    <a:pt x="62" y="203"/>
                  </a:cubicBezTo>
                  <a:cubicBezTo>
                    <a:pt x="1" y="203"/>
                    <a:pt x="1" y="294"/>
                    <a:pt x="62" y="294"/>
                  </a:cubicBezTo>
                  <a:cubicBezTo>
                    <a:pt x="800" y="242"/>
                    <a:pt x="1510" y="162"/>
                    <a:pt x="2224" y="162"/>
                  </a:cubicBezTo>
                  <a:cubicBezTo>
                    <a:pt x="2772" y="162"/>
                    <a:pt x="3323" y="209"/>
                    <a:pt x="3891" y="355"/>
                  </a:cubicBezTo>
                  <a:cubicBezTo>
                    <a:pt x="3900" y="359"/>
                    <a:pt x="3908" y="361"/>
                    <a:pt x="3916" y="361"/>
                  </a:cubicBezTo>
                  <a:cubicBezTo>
                    <a:pt x="3966" y="361"/>
                    <a:pt x="4000" y="290"/>
                    <a:pt x="3922" y="264"/>
                  </a:cubicBezTo>
                  <a:cubicBezTo>
                    <a:pt x="3398" y="67"/>
                    <a:pt x="2845" y="0"/>
                    <a:pt x="2284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1861;p61"/>
            <p:cNvSpPr/>
            <p:nvPr/>
          </p:nvSpPr>
          <p:spPr>
            <a:xfrm>
              <a:off x="7627228" y="2717450"/>
              <a:ext cx="270247" cy="548078"/>
            </a:xfrm>
            <a:custGeom>
              <a:avLst/>
              <a:gdLst/>
              <a:ahLst/>
              <a:cxnLst/>
              <a:rect l="l" t="t" r="r" b="b"/>
              <a:pathLst>
                <a:path w="5381" h="10913" extrusionOk="0">
                  <a:moveTo>
                    <a:pt x="5381" y="0"/>
                  </a:moveTo>
                  <a:lnTo>
                    <a:pt x="426" y="7751"/>
                  </a:lnTo>
                  <a:lnTo>
                    <a:pt x="1" y="10912"/>
                  </a:lnTo>
                  <a:lnTo>
                    <a:pt x="5381" y="2797"/>
                  </a:lnTo>
                  <a:lnTo>
                    <a:pt x="5381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1862;p61"/>
            <p:cNvSpPr/>
            <p:nvPr/>
          </p:nvSpPr>
          <p:spPr>
            <a:xfrm>
              <a:off x="6514393" y="3186078"/>
              <a:ext cx="148106" cy="992296"/>
            </a:xfrm>
            <a:custGeom>
              <a:avLst/>
              <a:gdLst/>
              <a:ahLst/>
              <a:cxnLst/>
              <a:rect l="l" t="t" r="r" b="b"/>
              <a:pathLst>
                <a:path w="2949" h="19758" extrusionOk="0">
                  <a:moveTo>
                    <a:pt x="0" y="1"/>
                  </a:moveTo>
                  <a:lnTo>
                    <a:pt x="1064" y="19758"/>
                  </a:lnTo>
                  <a:lnTo>
                    <a:pt x="2949" y="19758"/>
                  </a:lnTo>
                  <a:lnTo>
                    <a:pt x="237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1863;p61"/>
            <p:cNvSpPr/>
            <p:nvPr/>
          </p:nvSpPr>
          <p:spPr>
            <a:xfrm>
              <a:off x="6633471" y="3186078"/>
              <a:ext cx="96226" cy="992296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0" y="1"/>
                  </a:moveTo>
                  <a:lnTo>
                    <a:pt x="578" y="19758"/>
                  </a:lnTo>
                  <a:lnTo>
                    <a:pt x="1915" y="18694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1864;p61"/>
            <p:cNvSpPr/>
            <p:nvPr/>
          </p:nvSpPr>
          <p:spPr>
            <a:xfrm>
              <a:off x="7663891" y="3172368"/>
              <a:ext cx="122141" cy="1006007"/>
            </a:xfrm>
            <a:custGeom>
              <a:avLst/>
              <a:gdLst/>
              <a:ahLst/>
              <a:cxnLst/>
              <a:rect l="l" t="t" r="r" b="b"/>
              <a:pathLst>
                <a:path w="2432" h="20031" extrusionOk="0">
                  <a:moveTo>
                    <a:pt x="0" y="0"/>
                  </a:moveTo>
                  <a:lnTo>
                    <a:pt x="547" y="20031"/>
                  </a:lnTo>
                  <a:lnTo>
                    <a:pt x="2432" y="20031"/>
                  </a:lnTo>
                  <a:lnTo>
                    <a:pt x="1885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1865;p61"/>
            <p:cNvSpPr/>
            <p:nvPr/>
          </p:nvSpPr>
          <p:spPr>
            <a:xfrm>
              <a:off x="7758511" y="3085332"/>
              <a:ext cx="96226" cy="1093042"/>
            </a:xfrm>
            <a:custGeom>
              <a:avLst/>
              <a:gdLst/>
              <a:ahLst/>
              <a:cxnLst/>
              <a:rect l="l" t="t" r="r" b="b"/>
              <a:pathLst>
                <a:path w="1916" h="21764" extrusionOk="0">
                  <a:moveTo>
                    <a:pt x="1338" y="0"/>
                  </a:moveTo>
                  <a:lnTo>
                    <a:pt x="1" y="2007"/>
                  </a:lnTo>
                  <a:lnTo>
                    <a:pt x="548" y="21764"/>
                  </a:lnTo>
                  <a:lnTo>
                    <a:pt x="1916" y="20700"/>
                  </a:lnTo>
                  <a:lnTo>
                    <a:pt x="133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1866;p61"/>
            <p:cNvSpPr/>
            <p:nvPr/>
          </p:nvSpPr>
          <p:spPr>
            <a:xfrm>
              <a:off x="7750877" y="3163327"/>
              <a:ext cx="311480" cy="140372"/>
            </a:xfrm>
            <a:custGeom>
              <a:avLst/>
              <a:gdLst/>
              <a:ahLst/>
              <a:cxnLst/>
              <a:rect l="l" t="t" r="r" b="b"/>
              <a:pathLst>
                <a:path w="6202" h="2795" extrusionOk="0">
                  <a:moveTo>
                    <a:pt x="3766" y="0"/>
                  </a:moveTo>
                  <a:cubicBezTo>
                    <a:pt x="3505" y="0"/>
                    <a:pt x="3223" y="36"/>
                    <a:pt x="2919" y="119"/>
                  </a:cubicBezTo>
                  <a:cubicBezTo>
                    <a:pt x="730" y="758"/>
                    <a:pt x="1" y="2794"/>
                    <a:pt x="1" y="2794"/>
                  </a:cubicBezTo>
                  <a:lnTo>
                    <a:pt x="1095" y="2399"/>
                  </a:lnTo>
                  <a:cubicBezTo>
                    <a:pt x="1095" y="2399"/>
                    <a:pt x="1490" y="1396"/>
                    <a:pt x="3253" y="1001"/>
                  </a:cubicBezTo>
                  <a:cubicBezTo>
                    <a:pt x="3521" y="944"/>
                    <a:pt x="3763" y="921"/>
                    <a:pt x="3981" y="921"/>
                  </a:cubicBezTo>
                  <a:cubicBezTo>
                    <a:pt x="5050" y="921"/>
                    <a:pt x="5533" y="1487"/>
                    <a:pt x="5533" y="1487"/>
                  </a:cubicBezTo>
                  <a:lnTo>
                    <a:pt x="6202" y="1426"/>
                  </a:lnTo>
                  <a:cubicBezTo>
                    <a:pt x="6202" y="1426"/>
                    <a:pt x="5409" y="0"/>
                    <a:pt x="376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1867;p61"/>
            <p:cNvSpPr/>
            <p:nvPr/>
          </p:nvSpPr>
          <p:spPr>
            <a:xfrm>
              <a:off x="7552447" y="3228918"/>
              <a:ext cx="702261" cy="1086463"/>
            </a:xfrm>
            <a:custGeom>
              <a:avLst/>
              <a:gdLst/>
              <a:ahLst/>
              <a:cxnLst/>
              <a:rect l="l" t="t" r="r" b="b"/>
              <a:pathLst>
                <a:path w="13983" h="21633" extrusionOk="0">
                  <a:moveTo>
                    <a:pt x="8538" y="0"/>
                  </a:moveTo>
                  <a:cubicBezTo>
                    <a:pt x="7778" y="0"/>
                    <a:pt x="6843" y="95"/>
                    <a:pt x="5684" y="303"/>
                  </a:cubicBezTo>
                  <a:cubicBezTo>
                    <a:pt x="5684" y="303"/>
                    <a:pt x="0" y="1275"/>
                    <a:pt x="274" y="5136"/>
                  </a:cubicBezTo>
                  <a:cubicBezTo>
                    <a:pt x="548" y="9026"/>
                    <a:pt x="152" y="17902"/>
                    <a:pt x="1946" y="21032"/>
                  </a:cubicBezTo>
                  <a:cubicBezTo>
                    <a:pt x="2196" y="21462"/>
                    <a:pt x="3041" y="21633"/>
                    <a:pt x="4151" y="21633"/>
                  </a:cubicBezTo>
                  <a:cubicBezTo>
                    <a:pt x="6415" y="21633"/>
                    <a:pt x="9777" y="20925"/>
                    <a:pt x="11429" y="20273"/>
                  </a:cubicBezTo>
                  <a:cubicBezTo>
                    <a:pt x="13891" y="19300"/>
                    <a:pt x="13982" y="16716"/>
                    <a:pt x="13739" y="14102"/>
                  </a:cubicBezTo>
                  <a:cubicBezTo>
                    <a:pt x="13496" y="11458"/>
                    <a:pt x="12827" y="5257"/>
                    <a:pt x="12037" y="2461"/>
                  </a:cubicBezTo>
                  <a:cubicBezTo>
                    <a:pt x="11662" y="1077"/>
                    <a:pt x="11105" y="0"/>
                    <a:pt x="8538" y="0"/>
                  </a:cubicBez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1868;p61"/>
            <p:cNvSpPr/>
            <p:nvPr/>
          </p:nvSpPr>
          <p:spPr>
            <a:xfrm>
              <a:off x="7618088" y="3232836"/>
              <a:ext cx="703768" cy="1085610"/>
            </a:xfrm>
            <a:custGeom>
              <a:avLst/>
              <a:gdLst/>
              <a:ahLst/>
              <a:cxnLst/>
              <a:rect l="l" t="t" r="r" b="b"/>
              <a:pathLst>
                <a:path w="14013" h="21616" extrusionOk="0">
                  <a:moveTo>
                    <a:pt x="8589" y="1"/>
                  </a:moveTo>
                  <a:cubicBezTo>
                    <a:pt x="7827" y="1"/>
                    <a:pt x="6886" y="98"/>
                    <a:pt x="5715" y="316"/>
                  </a:cubicBezTo>
                  <a:cubicBezTo>
                    <a:pt x="5715" y="316"/>
                    <a:pt x="0" y="1258"/>
                    <a:pt x="274" y="5149"/>
                  </a:cubicBezTo>
                  <a:cubicBezTo>
                    <a:pt x="578" y="9009"/>
                    <a:pt x="152" y="17884"/>
                    <a:pt x="1976" y="21015"/>
                  </a:cubicBezTo>
                  <a:cubicBezTo>
                    <a:pt x="2216" y="21445"/>
                    <a:pt x="3058" y="21615"/>
                    <a:pt x="4168" y="21615"/>
                  </a:cubicBezTo>
                  <a:cubicBezTo>
                    <a:pt x="6431" y="21615"/>
                    <a:pt x="9808" y="20908"/>
                    <a:pt x="11460" y="20255"/>
                  </a:cubicBezTo>
                  <a:cubicBezTo>
                    <a:pt x="13922" y="19283"/>
                    <a:pt x="14013" y="16729"/>
                    <a:pt x="13770" y="14085"/>
                  </a:cubicBezTo>
                  <a:cubicBezTo>
                    <a:pt x="13527" y="11471"/>
                    <a:pt x="12858" y="5240"/>
                    <a:pt x="12068" y="2444"/>
                  </a:cubicBezTo>
                  <a:cubicBezTo>
                    <a:pt x="11670" y="1087"/>
                    <a:pt x="11129" y="1"/>
                    <a:pt x="8589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1869;p61"/>
            <p:cNvSpPr/>
            <p:nvPr/>
          </p:nvSpPr>
          <p:spPr>
            <a:xfrm>
              <a:off x="7682222" y="3752139"/>
              <a:ext cx="607592" cy="189891"/>
            </a:xfrm>
            <a:custGeom>
              <a:avLst/>
              <a:gdLst/>
              <a:ahLst/>
              <a:cxnLst/>
              <a:rect l="l" t="t" r="r" b="b"/>
              <a:pathLst>
                <a:path w="12098" h="3781" extrusionOk="0">
                  <a:moveTo>
                    <a:pt x="9093" y="0"/>
                  </a:moveTo>
                  <a:cubicBezTo>
                    <a:pt x="8136" y="0"/>
                    <a:pt x="6812" y="123"/>
                    <a:pt x="4955" y="402"/>
                  </a:cubicBezTo>
                  <a:cubicBezTo>
                    <a:pt x="4955" y="402"/>
                    <a:pt x="608" y="1374"/>
                    <a:pt x="0" y="3259"/>
                  </a:cubicBezTo>
                  <a:cubicBezTo>
                    <a:pt x="1431" y="3616"/>
                    <a:pt x="2878" y="3781"/>
                    <a:pt x="4326" y="3781"/>
                  </a:cubicBezTo>
                  <a:cubicBezTo>
                    <a:pt x="6938" y="3781"/>
                    <a:pt x="9556" y="3246"/>
                    <a:pt x="12098" y="2347"/>
                  </a:cubicBezTo>
                  <a:cubicBezTo>
                    <a:pt x="11946" y="1800"/>
                    <a:pt x="11794" y="1313"/>
                    <a:pt x="11611" y="949"/>
                  </a:cubicBezTo>
                  <a:cubicBezTo>
                    <a:pt x="11303" y="370"/>
                    <a:pt x="10750" y="0"/>
                    <a:pt x="9093" y="0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1870;p61"/>
            <p:cNvSpPr/>
            <p:nvPr/>
          </p:nvSpPr>
          <p:spPr>
            <a:xfrm>
              <a:off x="7671525" y="3869962"/>
              <a:ext cx="625923" cy="137007"/>
            </a:xfrm>
            <a:custGeom>
              <a:avLst/>
              <a:gdLst/>
              <a:ahLst/>
              <a:cxnLst/>
              <a:rect l="l" t="t" r="r" b="b"/>
              <a:pathLst>
                <a:path w="12463" h="2728" extrusionOk="0">
                  <a:moveTo>
                    <a:pt x="12311" y="1"/>
                  </a:moveTo>
                  <a:cubicBezTo>
                    <a:pt x="9769" y="900"/>
                    <a:pt x="7151" y="1435"/>
                    <a:pt x="4539" y="1435"/>
                  </a:cubicBezTo>
                  <a:cubicBezTo>
                    <a:pt x="3091" y="1435"/>
                    <a:pt x="1644" y="1270"/>
                    <a:pt x="213" y="913"/>
                  </a:cubicBezTo>
                  <a:cubicBezTo>
                    <a:pt x="213" y="1004"/>
                    <a:pt x="183" y="1095"/>
                    <a:pt x="152" y="1186"/>
                  </a:cubicBezTo>
                  <a:cubicBezTo>
                    <a:pt x="122" y="1581"/>
                    <a:pt x="61" y="2037"/>
                    <a:pt x="0" y="2554"/>
                  </a:cubicBezTo>
                  <a:cubicBezTo>
                    <a:pt x="943" y="2668"/>
                    <a:pt x="1907" y="2727"/>
                    <a:pt x="2883" y="2727"/>
                  </a:cubicBezTo>
                  <a:cubicBezTo>
                    <a:pt x="6063" y="2727"/>
                    <a:pt x="9369" y="2102"/>
                    <a:pt x="12463" y="730"/>
                  </a:cubicBezTo>
                  <a:cubicBezTo>
                    <a:pt x="12402" y="487"/>
                    <a:pt x="12371" y="244"/>
                    <a:pt x="12311" y="1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1871;p61"/>
            <p:cNvSpPr/>
            <p:nvPr/>
          </p:nvSpPr>
          <p:spPr>
            <a:xfrm>
              <a:off x="7668461" y="3906624"/>
              <a:ext cx="662585" cy="316653"/>
            </a:xfrm>
            <a:custGeom>
              <a:avLst/>
              <a:gdLst/>
              <a:ahLst/>
              <a:cxnLst/>
              <a:rect l="l" t="t" r="r" b="b"/>
              <a:pathLst>
                <a:path w="13193" h="6305" extrusionOk="0">
                  <a:moveTo>
                    <a:pt x="12524" y="0"/>
                  </a:moveTo>
                  <a:cubicBezTo>
                    <a:pt x="9430" y="1372"/>
                    <a:pt x="6124" y="1997"/>
                    <a:pt x="2944" y="1997"/>
                  </a:cubicBezTo>
                  <a:cubicBezTo>
                    <a:pt x="1968" y="1997"/>
                    <a:pt x="1004" y="1938"/>
                    <a:pt x="61" y="1824"/>
                  </a:cubicBezTo>
                  <a:cubicBezTo>
                    <a:pt x="61" y="2037"/>
                    <a:pt x="31" y="2250"/>
                    <a:pt x="0" y="2462"/>
                  </a:cubicBezTo>
                  <a:cubicBezTo>
                    <a:pt x="2841" y="5278"/>
                    <a:pt x="6695" y="6304"/>
                    <a:pt x="10546" y="6304"/>
                  </a:cubicBezTo>
                  <a:cubicBezTo>
                    <a:pt x="11268" y="6304"/>
                    <a:pt x="11991" y="6268"/>
                    <a:pt x="12706" y="6201"/>
                  </a:cubicBezTo>
                  <a:cubicBezTo>
                    <a:pt x="13192" y="5563"/>
                    <a:pt x="13192" y="4803"/>
                    <a:pt x="13071" y="4043"/>
                  </a:cubicBezTo>
                  <a:cubicBezTo>
                    <a:pt x="12949" y="3192"/>
                    <a:pt x="12797" y="1490"/>
                    <a:pt x="12524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1872;p61"/>
            <p:cNvSpPr/>
            <p:nvPr/>
          </p:nvSpPr>
          <p:spPr>
            <a:xfrm>
              <a:off x="7660827" y="4030273"/>
              <a:ext cx="645761" cy="304047"/>
            </a:xfrm>
            <a:custGeom>
              <a:avLst/>
              <a:gdLst/>
              <a:ahLst/>
              <a:cxnLst/>
              <a:rect l="l" t="t" r="r" b="b"/>
              <a:pathLst>
                <a:path w="12858" h="6054" extrusionOk="0">
                  <a:moveTo>
                    <a:pt x="152" y="0"/>
                  </a:moveTo>
                  <a:lnTo>
                    <a:pt x="152" y="0"/>
                  </a:lnTo>
                  <a:cubicBezTo>
                    <a:pt x="0" y="2098"/>
                    <a:pt x="61" y="4712"/>
                    <a:pt x="1338" y="5836"/>
                  </a:cubicBezTo>
                  <a:cubicBezTo>
                    <a:pt x="1513" y="5989"/>
                    <a:pt x="2005" y="6053"/>
                    <a:pt x="2688" y="6053"/>
                  </a:cubicBezTo>
                  <a:cubicBezTo>
                    <a:pt x="4852" y="6053"/>
                    <a:pt x="8926" y="5410"/>
                    <a:pt x="10821" y="4924"/>
                  </a:cubicBezTo>
                  <a:cubicBezTo>
                    <a:pt x="11885" y="4620"/>
                    <a:pt x="12524" y="4225"/>
                    <a:pt x="12858" y="3739"/>
                  </a:cubicBezTo>
                  <a:lnTo>
                    <a:pt x="12858" y="3739"/>
                  </a:lnTo>
                  <a:cubicBezTo>
                    <a:pt x="12143" y="3806"/>
                    <a:pt x="11420" y="3842"/>
                    <a:pt x="10698" y="3842"/>
                  </a:cubicBezTo>
                  <a:cubicBezTo>
                    <a:pt x="6847" y="3842"/>
                    <a:pt x="2993" y="2816"/>
                    <a:pt x="152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1873;p61"/>
            <p:cNvSpPr/>
            <p:nvPr/>
          </p:nvSpPr>
          <p:spPr>
            <a:xfrm>
              <a:off x="7854687" y="3424636"/>
              <a:ext cx="177135" cy="197676"/>
            </a:xfrm>
            <a:custGeom>
              <a:avLst/>
              <a:gdLst/>
              <a:ahLst/>
              <a:cxnLst/>
              <a:rect l="l" t="t" r="r" b="b"/>
              <a:pathLst>
                <a:path w="3527" h="3936" extrusionOk="0">
                  <a:moveTo>
                    <a:pt x="2143" y="1115"/>
                  </a:moveTo>
                  <a:cubicBezTo>
                    <a:pt x="2257" y="1115"/>
                    <a:pt x="2342" y="1469"/>
                    <a:pt x="2372" y="1907"/>
                  </a:cubicBezTo>
                  <a:cubicBezTo>
                    <a:pt x="2372" y="2363"/>
                    <a:pt x="2311" y="2758"/>
                    <a:pt x="2189" y="2758"/>
                  </a:cubicBezTo>
                  <a:cubicBezTo>
                    <a:pt x="2098" y="2758"/>
                    <a:pt x="1976" y="2394"/>
                    <a:pt x="1976" y="1938"/>
                  </a:cubicBezTo>
                  <a:cubicBezTo>
                    <a:pt x="1946" y="1482"/>
                    <a:pt x="2037" y="1117"/>
                    <a:pt x="2128" y="1117"/>
                  </a:cubicBezTo>
                  <a:cubicBezTo>
                    <a:pt x="2133" y="1116"/>
                    <a:pt x="2138" y="1115"/>
                    <a:pt x="2143" y="1115"/>
                  </a:cubicBezTo>
                  <a:close/>
                  <a:moveTo>
                    <a:pt x="1247" y="1360"/>
                  </a:moveTo>
                  <a:cubicBezTo>
                    <a:pt x="1369" y="1360"/>
                    <a:pt x="1460" y="1694"/>
                    <a:pt x="1490" y="2150"/>
                  </a:cubicBezTo>
                  <a:cubicBezTo>
                    <a:pt x="1490" y="2606"/>
                    <a:pt x="1429" y="3001"/>
                    <a:pt x="1308" y="3001"/>
                  </a:cubicBezTo>
                  <a:cubicBezTo>
                    <a:pt x="1304" y="3003"/>
                    <a:pt x="1301" y="3003"/>
                    <a:pt x="1297" y="3003"/>
                  </a:cubicBezTo>
                  <a:cubicBezTo>
                    <a:pt x="1207" y="3003"/>
                    <a:pt x="1095" y="2649"/>
                    <a:pt x="1095" y="2211"/>
                  </a:cubicBezTo>
                  <a:cubicBezTo>
                    <a:pt x="1065" y="1755"/>
                    <a:pt x="1156" y="1360"/>
                    <a:pt x="1247" y="1360"/>
                  </a:cubicBezTo>
                  <a:close/>
                  <a:moveTo>
                    <a:pt x="1645" y="0"/>
                  </a:moveTo>
                  <a:cubicBezTo>
                    <a:pt x="1581" y="0"/>
                    <a:pt x="1515" y="40"/>
                    <a:pt x="1460" y="114"/>
                  </a:cubicBezTo>
                  <a:lnTo>
                    <a:pt x="62" y="2120"/>
                  </a:lnTo>
                  <a:cubicBezTo>
                    <a:pt x="1" y="2211"/>
                    <a:pt x="1" y="2394"/>
                    <a:pt x="92" y="2454"/>
                  </a:cubicBezTo>
                  <a:lnTo>
                    <a:pt x="1764" y="3883"/>
                  </a:lnTo>
                  <a:cubicBezTo>
                    <a:pt x="1800" y="3919"/>
                    <a:pt x="1845" y="3936"/>
                    <a:pt x="1891" y="3936"/>
                  </a:cubicBezTo>
                  <a:cubicBezTo>
                    <a:pt x="1961" y="3936"/>
                    <a:pt x="2031" y="3896"/>
                    <a:pt x="2068" y="3822"/>
                  </a:cubicBezTo>
                  <a:lnTo>
                    <a:pt x="3466" y="1846"/>
                  </a:lnTo>
                  <a:cubicBezTo>
                    <a:pt x="3527" y="1725"/>
                    <a:pt x="3527" y="1573"/>
                    <a:pt x="3435" y="1482"/>
                  </a:cubicBezTo>
                  <a:lnTo>
                    <a:pt x="1764" y="53"/>
                  </a:lnTo>
                  <a:cubicBezTo>
                    <a:pt x="1728" y="17"/>
                    <a:pt x="1687" y="0"/>
                    <a:pt x="1645" y="0"/>
                  </a:cubicBez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1874;p61"/>
            <p:cNvSpPr/>
            <p:nvPr/>
          </p:nvSpPr>
          <p:spPr>
            <a:xfrm>
              <a:off x="7859258" y="3417003"/>
              <a:ext cx="178692" cy="197676"/>
            </a:xfrm>
            <a:custGeom>
              <a:avLst/>
              <a:gdLst/>
              <a:ahLst/>
              <a:cxnLst/>
              <a:rect l="l" t="t" r="r" b="b"/>
              <a:pathLst>
                <a:path w="3558" h="3936" extrusionOk="0">
                  <a:moveTo>
                    <a:pt x="2159" y="1087"/>
                  </a:moveTo>
                  <a:cubicBezTo>
                    <a:pt x="2250" y="1087"/>
                    <a:pt x="2341" y="1451"/>
                    <a:pt x="2372" y="1907"/>
                  </a:cubicBezTo>
                  <a:cubicBezTo>
                    <a:pt x="2372" y="2363"/>
                    <a:pt x="2311" y="2728"/>
                    <a:pt x="2189" y="2758"/>
                  </a:cubicBezTo>
                  <a:cubicBezTo>
                    <a:pt x="2098" y="2758"/>
                    <a:pt x="2007" y="2394"/>
                    <a:pt x="1977" y="1938"/>
                  </a:cubicBezTo>
                  <a:cubicBezTo>
                    <a:pt x="1977" y="1482"/>
                    <a:pt x="2037" y="1117"/>
                    <a:pt x="2159" y="1087"/>
                  </a:cubicBezTo>
                  <a:close/>
                  <a:moveTo>
                    <a:pt x="1288" y="1358"/>
                  </a:moveTo>
                  <a:cubicBezTo>
                    <a:pt x="1378" y="1358"/>
                    <a:pt x="1490" y="1712"/>
                    <a:pt x="1490" y="2150"/>
                  </a:cubicBezTo>
                  <a:cubicBezTo>
                    <a:pt x="1521" y="2606"/>
                    <a:pt x="1430" y="3001"/>
                    <a:pt x="1338" y="3001"/>
                  </a:cubicBezTo>
                  <a:cubicBezTo>
                    <a:pt x="1217" y="3001"/>
                    <a:pt x="1126" y="2667"/>
                    <a:pt x="1095" y="2211"/>
                  </a:cubicBezTo>
                  <a:cubicBezTo>
                    <a:pt x="1095" y="1755"/>
                    <a:pt x="1156" y="1360"/>
                    <a:pt x="1278" y="1360"/>
                  </a:cubicBezTo>
                  <a:cubicBezTo>
                    <a:pt x="1281" y="1359"/>
                    <a:pt x="1285" y="1358"/>
                    <a:pt x="1288" y="1358"/>
                  </a:cubicBezTo>
                  <a:close/>
                  <a:moveTo>
                    <a:pt x="1667" y="0"/>
                  </a:moveTo>
                  <a:cubicBezTo>
                    <a:pt x="1597" y="0"/>
                    <a:pt x="1527" y="40"/>
                    <a:pt x="1490" y="114"/>
                  </a:cubicBezTo>
                  <a:lnTo>
                    <a:pt x="92" y="2120"/>
                  </a:lnTo>
                  <a:cubicBezTo>
                    <a:pt x="1" y="2211"/>
                    <a:pt x="31" y="2363"/>
                    <a:pt x="123" y="2454"/>
                  </a:cubicBezTo>
                  <a:lnTo>
                    <a:pt x="1764" y="3883"/>
                  </a:lnTo>
                  <a:cubicBezTo>
                    <a:pt x="1800" y="3919"/>
                    <a:pt x="1845" y="3936"/>
                    <a:pt x="1891" y="3936"/>
                  </a:cubicBezTo>
                  <a:cubicBezTo>
                    <a:pt x="1961" y="3936"/>
                    <a:pt x="2031" y="3896"/>
                    <a:pt x="2068" y="3822"/>
                  </a:cubicBezTo>
                  <a:lnTo>
                    <a:pt x="3466" y="1816"/>
                  </a:lnTo>
                  <a:cubicBezTo>
                    <a:pt x="3557" y="1725"/>
                    <a:pt x="3527" y="1573"/>
                    <a:pt x="3436" y="1482"/>
                  </a:cubicBezTo>
                  <a:lnTo>
                    <a:pt x="1794" y="53"/>
                  </a:lnTo>
                  <a:cubicBezTo>
                    <a:pt x="1758" y="17"/>
                    <a:pt x="1713" y="0"/>
                    <a:pt x="1667" y="0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1875;p61"/>
            <p:cNvSpPr/>
            <p:nvPr/>
          </p:nvSpPr>
          <p:spPr>
            <a:xfrm>
              <a:off x="6056412" y="3265481"/>
              <a:ext cx="1586127" cy="164880"/>
            </a:xfrm>
            <a:custGeom>
              <a:avLst/>
              <a:gdLst/>
              <a:ahLst/>
              <a:cxnLst/>
              <a:rect l="l" t="t" r="r" b="b"/>
              <a:pathLst>
                <a:path w="31582" h="3283" extrusionOk="0">
                  <a:moveTo>
                    <a:pt x="1" y="0"/>
                  </a:moveTo>
                  <a:lnTo>
                    <a:pt x="1" y="3283"/>
                  </a:lnTo>
                  <a:lnTo>
                    <a:pt x="31582" y="3283"/>
                  </a:lnTo>
                  <a:lnTo>
                    <a:pt x="3127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1876;p61"/>
            <p:cNvSpPr/>
            <p:nvPr/>
          </p:nvSpPr>
          <p:spPr>
            <a:xfrm>
              <a:off x="7627228" y="2900612"/>
              <a:ext cx="238205" cy="529747"/>
            </a:xfrm>
            <a:custGeom>
              <a:avLst/>
              <a:gdLst/>
              <a:ahLst/>
              <a:cxnLst/>
              <a:rect l="l" t="t" r="r" b="b"/>
              <a:pathLst>
                <a:path w="4743" h="10548" extrusionOk="0">
                  <a:moveTo>
                    <a:pt x="4743" y="1"/>
                  </a:moveTo>
                  <a:lnTo>
                    <a:pt x="1" y="7265"/>
                  </a:lnTo>
                  <a:lnTo>
                    <a:pt x="305" y="10548"/>
                  </a:lnTo>
                  <a:lnTo>
                    <a:pt x="4743" y="2858"/>
                  </a:lnTo>
                  <a:lnTo>
                    <a:pt x="4743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1877;p61"/>
            <p:cNvSpPr/>
            <p:nvPr/>
          </p:nvSpPr>
          <p:spPr>
            <a:xfrm>
              <a:off x="6118989" y="3430312"/>
              <a:ext cx="148156" cy="992296"/>
            </a:xfrm>
            <a:custGeom>
              <a:avLst/>
              <a:gdLst/>
              <a:ahLst/>
              <a:cxnLst/>
              <a:rect l="l" t="t" r="r" b="b"/>
              <a:pathLst>
                <a:path w="2950" h="19758" extrusionOk="0">
                  <a:moveTo>
                    <a:pt x="1" y="1"/>
                  </a:moveTo>
                  <a:lnTo>
                    <a:pt x="1065" y="19758"/>
                  </a:lnTo>
                  <a:lnTo>
                    <a:pt x="2949" y="19758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1878;p61"/>
            <p:cNvSpPr/>
            <p:nvPr/>
          </p:nvSpPr>
          <p:spPr>
            <a:xfrm>
              <a:off x="6238067" y="3430312"/>
              <a:ext cx="96226" cy="992296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5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1879;p61"/>
            <p:cNvSpPr/>
            <p:nvPr/>
          </p:nvSpPr>
          <p:spPr>
            <a:xfrm>
              <a:off x="7411974" y="3430312"/>
              <a:ext cx="148156" cy="992296"/>
            </a:xfrm>
            <a:custGeom>
              <a:avLst/>
              <a:gdLst/>
              <a:ahLst/>
              <a:cxnLst/>
              <a:rect l="l" t="t" r="r" b="b"/>
              <a:pathLst>
                <a:path w="2950" h="19758" extrusionOk="0">
                  <a:moveTo>
                    <a:pt x="1" y="1"/>
                  </a:moveTo>
                  <a:lnTo>
                    <a:pt x="1065" y="19758"/>
                  </a:lnTo>
                  <a:lnTo>
                    <a:pt x="2949" y="19758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1880;p61"/>
            <p:cNvSpPr/>
            <p:nvPr/>
          </p:nvSpPr>
          <p:spPr>
            <a:xfrm>
              <a:off x="7531052" y="3430312"/>
              <a:ext cx="96226" cy="992296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5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1881;p61"/>
            <p:cNvSpPr/>
            <p:nvPr/>
          </p:nvSpPr>
          <p:spPr>
            <a:xfrm>
              <a:off x="5935827" y="3106726"/>
              <a:ext cx="441205" cy="158804"/>
            </a:xfrm>
            <a:custGeom>
              <a:avLst/>
              <a:gdLst/>
              <a:ahLst/>
              <a:cxnLst/>
              <a:rect l="l" t="t" r="r" b="b"/>
              <a:pathLst>
                <a:path w="8785" h="3162" extrusionOk="0">
                  <a:moveTo>
                    <a:pt x="0" y="0"/>
                  </a:moveTo>
                  <a:lnTo>
                    <a:pt x="578" y="3161"/>
                  </a:lnTo>
                  <a:lnTo>
                    <a:pt x="8785" y="3161"/>
                  </a:lnTo>
                  <a:cubicBezTo>
                    <a:pt x="8055" y="2310"/>
                    <a:pt x="7295" y="912"/>
                    <a:pt x="6596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1882;p61"/>
            <p:cNvSpPr/>
            <p:nvPr/>
          </p:nvSpPr>
          <p:spPr>
            <a:xfrm>
              <a:off x="6267096" y="3106726"/>
              <a:ext cx="235142" cy="158804"/>
            </a:xfrm>
            <a:custGeom>
              <a:avLst/>
              <a:gdLst/>
              <a:ahLst/>
              <a:cxnLst/>
              <a:rect l="l" t="t" r="r" b="b"/>
              <a:pathLst>
                <a:path w="4682" h="3162" extrusionOk="0">
                  <a:moveTo>
                    <a:pt x="0" y="0"/>
                  </a:moveTo>
                  <a:cubicBezTo>
                    <a:pt x="699" y="912"/>
                    <a:pt x="1459" y="2310"/>
                    <a:pt x="2189" y="3161"/>
                  </a:cubicBezTo>
                  <a:lnTo>
                    <a:pt x="4681" y="3161"/>
                  </a:lnTo>
                  <a:cubicBezTo>
                    <a:pt x="3982" y="2249"/>
                    <a:pt x="3070" y="882"/>
                    <a:pt x="2341" y="0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1883;p61"/>
            <p:cNvSpPr/>
            <p:nvPr/>
          </p:nvSpPr>
          <p:spPr>
            <a:xfrm>
              <a:off x="6384617" y="3106726"/>
              <a:ext cx="259550" cy="158804"/>
            </a:xfrm>
            <a:custGeom>
              <a:avLst/>
              <a:gdLst/>
              <a:ahLst/>
              <a:cxnLst/>
              <a:rect l="l" t="t" r="r" b="b"/>
              <a:pathLst>
                <a:path w="5168" h="3162" extrusionOk="0">
                  <a:moveTo>
                    <a:pt x="1" y="0"/>
                  </a:moveTo>
                  <a:cubicBezTo>
                    <a:pt x="730" y="882"/>
                    <a:pt x="1672" y="2249"/>
                    <a:pt x="2341" y="3161"/>
                  </a:cubicBezTo>
                  <a:lnTo>
                    <a:pt x="5168" y="3161"/>
                  </a:lnTo>
                  <a:cubicBezTo>
                    <a:pt x="4682" y="2249"/>
                    <a:pt x="3861" y="882"/>
                    <a:pt x="3375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1884;p61"/>
            <p:cNvSpPr/>
            <p:nvPr/>
          </p:nvSpPr>
          <p:spPr>
            <a:xfrm>
              <a:off x="6773894" y="3106726"/>
              <a:ext cx="874776" cy="158804"/>
            </a:xfrm>
            <a:custGeom>
              <a:avLst/>
              <a:gdLst/>
              <a:ahLst/>
              <a:cxnLst/>
              <a:rect l="l" t="t" r="r" b="b"/>
              <a:pathLst>
                <a:path w="17418" h="3162" extrusionOk="0">
                  <a:moveTo>
                    <a:pt x="1" y="0"/>
                  </a:moveTo>
                  <a:cubicBezTo>
                    <a:pt x="487" y="942"/>
                    <a:pt x="1308" y="2219"/>
                    <a:pt x="1885" y="3161"/>
                  </a:cubicBezTo>
                  <a:lnTo>
                    <a:pt x="16992" y="3161"/>
                  </a:lnTo>
                  <a:lnTo>
                    <a:pt x="17417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1885;p61"/>
            <p:cNvSpPr/>
            <p:nvPr/>
          </p:nvSpPr>
          <p:spPr>
            <a:xfrm>
              <a:off x="6554069" y="3106726"/>
              <a:ext cx="314544" cy="158804"/>
            </a:xfrm>
            <a:custGeom>
              <a:avLst/>
              <a:gdLst/>
              <a:ahLst/>
              <a:cxnLst/>
              <a:rect l="l" t="t" r="r" b="b"/>
              <a:pathLst>
                <a:path w="6263" h="3162" extrusionOk="0">
                  <a:moveTo>
                    <a:pt x="1" y="0"/>
                  </a:moveTo>
                  <a:cubicBezTo>
                    <a:pt x="487" y="912"/>
                    <a:pt x="1308" y="2249"/>
                    <a:pt x="1794" y="3161"/>
                  </a:cubicBezTo>
                  <a:lnTo>
                    <a:pt x="6262" y="3161"/>
                  </a:lnTo>
                  <a:cubicBezTo>
                    <a:pt x="5685" y="2219"/>
                    <a:pt x="4864" y="942"/>
                    <a:pt x="4378" y="0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1886;p61"/>
            <p:cNvSpPr/>
            <p:nvPr/>
          </p:nvSpPr>
          <p:spPr>
            <a:xfrm>
              <a:off x="5940397" y="2686914"/>
              <a:ext cx="1961641" cy="419860"/>
            </a:xfrm>
            <a:custGeom>
              <a:avLst/>
              <a:gdLst/>
              <a:ahLst/>
              <a:cxnLst/>
              <a:rect l="l" t="t" r="r" b="b"/>
              <a:pathLst>
                <a:path w="39059" h="8360" extrusionOk="0">
                  <a:moveTo>
                    <a:pt x="8511" y="0"/>
                  </a:moveTo>
                  <a:lnTo>
                    <a:pt x="1" y="8359"/>
                  </a:lnTo>
                  <a:lnTo>
                    <a:pt x="34105" y="8359"/>
                  </a:lnTo>
                  <a:lnTo>
                    <a:pt x="39059" y="608"/>
                  </a:lnTo>
                  <a:lnTo>
                    <a:pt x="8511" y="0"/>
                  </a:ln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1887;p61"/>
            <p:cNvSpPr/>
            <p:nvPr/>
          </p:nvSpPr>
          <p:spPr>
            <a:xfrm>
              <a:off x="6622773" y="2718957"/>
              <a:ext cx="596945" cy="351156"/>
            </a:xfrm>
            <a:custGeom>
              <a:avLst/>
              <a:gdLst/>
              <a:ahLst/>
              <a:cxnLst/>
              <a:rect l="l" t="t" r="r" b="b"/>
              <a:pathLst>
                <a:path w="11886" h="6992" extrusionOk="0">
                  <a:moveTo>
                    <a:pt x="10730" y="578"/>
                  </a:moveTo>
                  <a:cubicBezTo>
                    <a:pt x="10912" y="578"/>
                    <a:pt x="11064" y="700"/>
                    <a:pt x="11064" y="852"/>
                  </a:cubicBezTo>
                  <a:cubicBezTo>
                    <a:pt x="11095" y="1004"/>
                    <a:pt x="10943" y="1125"/>
                    <a:pt x="10760" y="1156"/>
                  </a:cubicBezTo>
                  <a:cubicBezTo>
                    <a:pt x="10578" y="1156"/>
                    <a:pt x="10426" y="1034"/>
                    <a:pt x="10426" y="882"/>
                  </a:cubicBezTo>
                  <a:cubicBezTo>
                    <a:pt x="10396" y="730"/>
                    <a:pt x="10548" y="608"/>
                    <a:pt x="10730" y="578"/>
                  </a:cubicBezTo>
                  <a:close/>
                  <a:moveTo>
                    <a:pt x="10122" y="2888"/>
                  </a:moveTo>
                  <a:cubicBezTo>
                    <a:pt x="10305" y="2888"/>
                    <a:pt x="10457" y="2979"/>
                    <a:pt x="10457" y="3162"/>
                  </a:cubicBezTo>
                  <a:cubicBezTo>
                    <a:pt x="10457" y="3314"/>
                    <a:pt x="10305" y="3435"/>
                    <a:pt x="10122" y="3435"/>
                  </a:cubicBezTo>
                  <a:cubicBezTo>
                    <a:pt x="9940" y="3435"/>
                    <a:pt x="9788" y="3314"/>
                    <a:pt x="9788" y="3162"/>
                  </a:cubicBezTo>
                  <a:cubicBezTo>
                    <a:pt x="9788" y="3010"/>
                    <a:pt x="9940" y="2888"/>
                    <a:pt x="10122" y="2888"/>
                  </a:cubicBezTo>
                  <a:close/>
                  <a:moveTo>
                    <a:pt x="9180" y="5624"/>
                  </a:moveTo>
                  <a:cubicBezTo>
                    <a:pt x="9362" y="5624"/>
                    <a:pt x="9514" y="5745"/>
                    <a:pt x="9514" y="5897"/>
                  </a:cubicBezTo>
                  <a:cubicBezTo>
                    <a:pt x="9514" y="6049"/>
                    <a:pt x="9362" y="6171"/>
                    <a:pt x="9180" y="6171"/>
                  </a:cubicBezTo>
                  <a:cubicBezTo>
                    <a:pt x="8998" y="6171"/>
                    <a:pt x="8846" y="6049"/>
                    <a:pt x="8846" y="5897"/>
                  </a:cubicBezTo>
                  <a:cubicBezTo>
                    <a:pt x="8846" y="5745"/>
                    <a:pt x="8998" y="5624"/>
                    <a:pt x="9180" y="5624"/>
                  </a:cubicBezTo>
                  <a:close/>
                  <a:moveTo>
                    <a:pt x="11885" y="1"/>
                  </a:moveTo>
                  <a:lnTo>
                    <a:pt x="3010" y="153"/>
                  </a:lnTo>
                  <a:lnTo>
                    <a:pt x="0" y="6992"/>
                  </a:lnTo>
                  <a:lnTo>
                    <a:pt x="9849" y="6840"/>
                  </a:lnTo>
                  <a:lnTo>
                    <a:pt x="11885" y="1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1888;p61"/>
            <p:cNvSpPr/>
            <p:nvPr/>
          </p:nvSpPr>
          <p:spPr>
            <a:xfrm>
              <a:off x="7027870" y="2731563"/>
              <a:ext cx="98687" cy="312685"/>
            </a:xfrm>
            <a:custGeom>
              <a:avLst/>
              <a:gdLst/>
              <a:ahLst/>
              <a:cxnLst/>
              <a:rect l="l" t="t" r="r" b="b"/>
              <a:pathLst>
                <a:path w="1965" h="6226" extrusionOk="0">
                  <a:moveTo>
                    <a:pt x="1878" y="0"/>
                  </a:moveTo>
                  <a:cubicBezTo>
                    <a:pt x="1851" y="0"/>
                    <a:pt x="1825" y="18"/>
                    <a:pt x="1813" y="54"/>
                  </a:cubicBezTo>
                  <a:cubicBezTo>
                    <a:pt x="1084" y="2029"/>
                    <a:pt x="506" y="4127"/>
                    <a:pt x="20" y="6133"/>
                  </a:cubicBezTo>
                  <a:cubicBezTo>
                    <a:pt x="0" y="6192"/>
                    <a:pt x="44" y="6225"/>
                    <a:pt x="85" y="6225"/>
                  </a:cubicBezTo>
                  <a:cubicBezTo>
                    <a:pt x="108" y="6225"/>
                    <a:pt x="130" y="6215"/>
                    <a:pt x="141" y="6193"/>
                  </a:cubicBezTo>
                  <a:cubicBezTo>
                    <a:pt x="871" y="4248"/>
                    <a:pt x="1509" y="2151"/>
                    <a:pt x="1965" y="114"/>
                  </a:cubicBezTo>
                  <a:cubicBezTo>
                    <a:pt x="1965" y="41"/>
                    <a:pt x="1920" y="0"/>
                    <a:pt x="187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1889;p61"/>
            <p:cNvSpPr/>
            <p:nvPr/>
          </p:nvSpPr>
          <p:spPr>
            <a:xfrm>
              <a:off x="6682287" y="2960126"/>
              <a:ext cx="415290" cy="18984"/>
            </a:xfrm>
            <a:custGeom>
              <a:avLst/>
              <a:gdLst/>
              <a:ahLst/>
              <a:cxnLst/>
              <a:rect l="l" t="t" r="r" b="b"/>
              <a:pathLst>
                <a:path w="8269" h="378" extrusionOk="0">
                  <a:moveTo>
                    <a:pt x="6414" y="0"/>
                  </a:moveTo>
                  <a:cubicBezTo>
                    <a:pt x="4314" y="0"/>
                    <a:pt x="1666" y="98"/>
                    <a:pt x="92" y="214"/>
                  </a:cubicBezTo>
                  <a:cubicBezTo>
                    <a:pt x="1" y="214"/>
                    <a:pt x="1" y="335"/>
                    <a:pt x="92" y="335"/>
                  </a:cubicBezTo>
                  <a:cubicBezTo>
                    <a:pt x="732" y="364"/>
                    <a:pt x="1552" y="377"/>
                    <a:pt x="2442" y="377"/>
                  </a:cubicBezTo>
                  <a:cubicBezTo>
                    <a:pt x="4425" y="377"/>
                    <a:pt x="6750" y="309"/>
                    <a:pt x="8177" y="183"/>
                  </a:cubicBezTo>
                  <a:cubicBezTo>
                    <a:pt x="8268" y="183"/>
                    <a:pt x="8268" y="31"/>
                    <a:pt x="8177" y="31"/>
                  </a:cubicBezTo>
                  <a:cubicBezTo>
                    <a:pt x="7677" y="10"/>
                    <a:pt x="7072" y="0"/>
                    <a:pt x="6414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1890;p61"/>
            <p:cNvSpPr/>
            <p:nvPr/>
          </p:nvSpPr>
          <p:spPr>
            <a:xfrm>
              <a:off x="6694542" y="2902069"/>
              <a:ext cx="416797" cy="19034"/>
            </a:xfrm>
            <a:custGeom>
              <a:avLst/>
              <a:gdLst/>
              <a:ahLst/>
              <a:cxnLst/>
              <a:rect l="l" t="t" r="r" b="b"/>
              <a:pathLst>
                <a:path w="8299" h="379" extrusionOk="0">
                  <a:moveTo>
                    <a:pt x="6385" y="1"/>
                  </a:moveTo>
                  <a:cubicBezTo>
                    <a:pt x="4304" y="1"/>
                    <a:pt x="1677" y="92"/>
                    <a:pt x="91" y="184"/>
                  </a:cubicBezTo>
                  <a:cubicBezTo>
                    <a:pt x="0" y="184"/>
                    <a:pt x="30" y="336"/>
                    <a:pt x="122" y="336"/>
                  </a:cubicBezTo>
                  <a:cubicBezTo>
                    <a:pt x="761" y="365"/>
                    <a:pt x="1579" y="378"/>
                    <a:pt x="2465" y="378"/>
                  </a:cubicBezTo>
                  <a:cubicBezTo>
                    <a:pt x="4442" y="378"/>
                    <a:pt x="6759" y="310"/>
                    <a:pt x="8207" y="184"/>
                  </a:cubicBezTo>
                  <a:cubicBezTo>
                    <a:pt x="8298" y="184"/>
                    <a:pt x="8298" y="32"/>
                    <a:pt x="8176" y="32"/>
                  </a:cubicBezTo>
                  <a:cubicBezTo>
                    <a:pt x="7672" y="10"/>
                    <a:pt x="7057" y="1"/>
                    <a:pt x="6385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1891;p61"/>
            <p:cNvSpPr/>
            <p:nvPr/>
          </p:nvSpPr>
          <p:spPr>
            <a:xfrm>
              <a:off x="6734218" y="2852499"/>
              <a:ext cx="387768" cy="18783"/>
            </a:xfrm>
            <a:custGeom>
              <a:avLst/>
              <a:gdLst/>
              <a:ahLst/>
              <a:cxnLst/>
              <a:rect l="l" t="t" r="r" b="b"/>
              <a:pathLst>
                <a:path w="7721" h="374" extrusionOk="0">
                  <a:moveTo>
                    <a:pt x="6378" y="0"/>
                  </a:moveTo>
                  <a:cubicBezTo>
                    <a:pt x="4374" y="0"/>
                    <a:pt x="1655" y="99"/>
                    <a:pt x="91" y="199"/>
                  </a:cubicBezTo>
                  <a:cubicBezTo>
                    <a:pt x="0" y="229"/>
                    <a:pt x="0" y="320"/>
                    <a:pt x="91" y="351"/>
                  </a:cubicBezTo>
                  <a:cubicBezTo>
                    <a:pt x="570" y="366"/>
                    <a:pt x="1159" y="374"/>
                    <a:pt x="1803" y="374"/>
                  </a:cubicBezTo>
                  <a:cubicBezTo>
                    <a:pt x="3735" y="374"/>
                    <a:pt x="6163" y="305"/>
                    <a:pt x="7599" y="168"/>
                  </a:cubicBezTo>
                  <a:cubicBezTo>
                    <a:pt x="7721" y="168"/>
                    <a:pt x="7690" y="16"/>
                    <a:pt x="7599" y="16"/>
                  </a:cubicBezTo>
                  <a:cubicBezTo>
                    <a:pt x="7242" y="5"/>
                    <a:pt x="6828" y="0"/>
                    <a:pt x="6378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1892;p61"/>
            <p:cNvSpPr/>
            <p:nvPr/>
          </p:nvSpPr>
          <p:spPr>
            <a:xfrm>
              <a:off x="6741852" y="2805189"/>
              <a:ext cx="387768" cy="18783"/>
            </a:xfrm>
            <a:custGeom>
              <a:avLst/>
              <a:gdLst/>
              <a:ahLst/>
              <a:cxnLst/>
              <a:rect l="l" t="t" r="r" b="b"/>
              <a:pathLst>
                <a:path w="7721" h="374" extrusionOk="0">
                  <a:moveTo>
                    <a:pt x="6402" y="0"/>
                  </a:moveTo>
                  <a:cubicBezTo>
                    <a:pt x="4395" y="0"/>
                    <a:pt x="1656" y="104"/>
                    <a:pt x="61" y="229"/>
                  </a:cubicBezTo>
                  <a:cubicBezTo>
                    <a:pt x="0" y="229"/>
                    <a:pt x="0" y="350"/>
                    <a:pt x="91" y="350"/>
                  </a:cubicBezTo>
                  <a:cubicBezTo>
                    <a:pt x="570" y="366"/>
                    <a:pt x="1159" y="373"/>
                    <a:pt x="1803" y="373"/>
                  </a:cubicBezTo>
                  <a:cubicBezTo>
                    <a:pt x="3735" y="373"/>
                    <a:pt x="6163" y="305"/>
                    <a:pt x="7599" y="168"/>
                  </a:cubicBezTo>
                  <a:cubicBezTo>
                    <a:pt x="7721" y="168"/>
                    <a:pt x="7690" y="16"/>
                    <a:pt x="7599" y="16"/>
                  </a:cubicBezTo>
                  <a:cubicBezTo>
                    <a:pt x="7249" y="5"/>
                    <a:pt x="6843" y="0"/>
                    <a:pt x="6402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1893;p61"/>
            <p:cNvSpPr/>
            <p:nvPr/>
          </p:nvSpPr>
          <p:spPr>
            <a:xfrm>
              <a:off x="6755562" y="2757277"/>
              <a:ext cx="387818" cy="18783"/>
            </a:xfrm>
            <a:custGeom>
              <a:avLst/>
              <a:gdLst/>
              <a:ahLst/>
              <a:cxnLst/>
              <a:rect l="l" t="t" r="r" b="b"/>
              <a:pathLst>
                <a:path w="7722" h="374" extrusionOk="0">
                  <a:moveTo>
                    <a:pt x="6158" y="0"/>
                  </a:moveTo>
                  <a:cubicBezTo>
                    <a:pt x="4179" y="0"/>
                    <a:pt x="1599" y="115"/>
                    <a:pt x="92" y="210"/>
                  </a:cubicBezTo>
                  <a:cubicBezTo>
                    <a:pt x="1" y="210"/>
                    <a:pt x="1" y="332"/>
                    <a:pt x="92" y="332"/>
                  </a:cubicBezTo>
                  <a:cubicBezTo>
                    <a:pt x="685" y="360"/>
                    <a:pt x="1447" y="374"/>
                    <a:pt x="2274" y="374"/>
                  </a:cubicBezTo>
                  <a:cubicBezTo>
                    <a:pt x="4118" y="374"/>
                    <a:pt x="6287" y="306"/>
                    <a:pt x="7630" y="180"/>
                  </a:cubicBezTo>
                  <a:cubicBezTo>
                    <a:pt x="7721" y="180"/>
                    <a:pt x="7691" y="28"/>
                    <a:pt x="7600" y="28"/>
                  </a:cubicBezTo>
                  <a:cubicBezTo>
                    <a:pt x="7185" y="8"/>
                    <a:pt x="6694" y="0"/>
                    <a:pt x="6158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1894;p61"/>
            <p:cNvSpPr/>
            <p:nvPr/>
          </p:nvSpPr>
          <p:spPr>
            <a:xfrm>
              <a:off x="7384502" y="2328173"/>
              <a:ext cx="288578" cy="348092"/>
            </a:xfrm>
            <a:custGeom>
              <a:avLst/>
              <a:gdLst/>
              <a:ahLst/>
              <a:cxnLst/>
              <a:rect l="l" t="t" r="r" b="b"/>
              <a:pathLst>
                <a:path w="5746" h="6931" extrusionOk="0">
                  <a:moveTo>
                    <a:pt x="3983" y="0"/>
                  </a:moveTo>
                  <a:cubicBezTo>
                    <a:pt x="2980" y="973"/>
                    <a:pt x="1" y="2523"/>
                    <a:pt x="1" y="2523"/>
                  </a:cubicBezTo>
                  <a:cubicBezTo>
                    <a:pt x="1" y="2523"/>
                    <a:pt x="913" y="6049"/>
                    <a:pt x="974" y="6930"/>
                  </a:cubicBezTo>
                  <a:cubicBezTo>
                    <a:pt x="2585" y="6475"/>
                    <a:pt x="4135" y="5684"/>
                    <a:pt x="5746" y="5441"/>
                  </a:cubicBezTo>
                  <a:cubicBezTo>
                    <a:pt x="5229" y="4043"/>
                    <a:pt x="3983" y="0"/>
                    <a:pt x="3983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1895;p61"/>
            <p:cNvSpPr/>
            <p:nvPr/>
          </p:nvSpPr>
          <p:spPr>
            <a:xfrm>
              <a:off x="6886845" y="2825831"/>
              <a:ext cx="32142" cy="30184"/>
            </a:xfrm>
            <a:custGeom>
              <a:avLst/>
              <a:gdLst/>
              <a:ahLst/>
              <a:cxnLst/>
              <a:rect l="l" t="t" r="r" b="b"/>
              <a:pathLst>
                <a:path w="640" h="601" extrusionOk="0">
                  <a:moveTo>
                    <a:pt x="62" y="0"/>
                  </a:moveTo>
                  <a:lnTo>
                    <a:pt x="62" y="0"/>
                  </a:lnTo>
                  <a:cubicBezTo>
                    <a:pt x="1" y="243"/>
                    <a:pt x="1" y="426"/>
                    <a:pt x="92" y="517"/>
                  </a:cubicBezTo>
                  <a:cubicBezTo>
                    <a:pt x="138" y="578"/>
                    <a:pt x="221" y="601"/>
                    <a:pt x="320" y="601"/>
                  </a:cubicBezTo>
                  <a:cubicBezTo>
                    <a:pt x="419" y="601"/>
                    <a:pt x="533" y="578"/>
                    <a:pt x="639" y="547"/>
                  </a:cubicBezTo>
                  <a:cubicBezTo>
                    <a:pt x="548" y="365"/>
                    <a:pt x="335" y="122"/>
                    <a:pt x="62" y="0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1896;p61"/>
            <p:cNvSpPr/>
            <p:nvPr/>
          </p:nvSpPr>
          <p:spPr>
            <a:xfrm>
              <a:off x="6905176" y="2566279"/>
              <a:ext cx="271804" cy="221431"/>
            </a:xfrm>
            <a:custGeom>
              <a:avLst/>
              <a:gdLst/>
              <a:ahLst/>
              <a:cxnLst/>
              <a:rect l="l" t="t" r="r" b="b"/>
              <a:pathLst>
                <a:path w="5412" h="4409" extrusionOk="0">
                  <a:moveTo>
                    <a:pt x="4256" y="1"/>
                  </a:moveTo>
                  <a:lnTo>
                    <a:pt x="31" y="4226"/>
                  </a:lnTo>
                  <a:cubicBezTo>
                    <a:pt x="31" y="4226"/>
                    <a:pt x="31" y="4226"/>
                    <a:pt x="1" y="4256"/>
                  </a:cubicBezTo>
                  <a:cubicBezTo>
                    <a:pt x="61" y="4317"/>
                    <a:pt x="92" y="4348"/>
                    <a:pt x="153" y="4408"/>
                  </a:cubicBezTo>
                  <a:cubicBezTo>
                    <a:pt x="1186" y="3284"/>
                    <a:pt x="2554" y="1855"/>
                    <a:pt x="3982" y="1126"/>
                  </a:cubicBezTo>
                  <a:cubicBezTo>
                    <a:pt x="4119" y="1057"/>
                    <a:pt x="4256" y="1026"/>
                    <a:pt x="4391" y="1026"/>
                  </a:cubicBezTo>
                  <a:cubicBezTo>
                    <a:pt x="4676" y="1026"/>
                    <a:pt x="4951" y="1163"/>
                    <a:pt x="5198" y="1369"/>
                  </a:cubicBezTo>
                  <a:lnTo>
                    <a:pt x="5411" y="1156"/>
                  </a:lnTo>
                  <a:lnTo>
                    <a:pt x="4256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1897;p61"/>
            <p:cNvSpPr/>
            <p:nvPr/>
          </p:nvSpPr>
          <p:spPr>
            <a:xfrm>
              <a:off x="6912810" y="2617808"/>
              <a:ext cx="253473" cy="218719"/>
            </a:xfrm>
            <a:custGeom>
              <a:avLst/>
              <a:gdLst/>
              <a:ahLst/>
              <a:cxnLst/>
              <a:rect l="l" t="t" r="r" b="b"/>
              <a:pathLst>
                <a:path w="5047" h="4355" extrusionOk="0">
                  <a:moveTo>
                    <a:pt x="4239" y="0"/>
                  </a:moveTo>
                  <a:cubicBezTo>
                    <a:pt x="4104" y="0"/>
                    <a:pt x="3967" y="31"/>
                    <a:pt x="3830" y="100"/>
                  </a:cubicBezTo>
                  <a:cubicBezTo>
                    <a:pt x="2402" y="829"/>
                    <a:pt x="1034" y="2258"/>
                    <a:pt x="1" y="3382"/>
                  </a:cubicBezTo>
                  <a:cubicBezTo>
                    <a:pt x="61" y="3504"/>
                    <a:pt x="122" y="3626"/>
                    <a:pt x="122" y="3626"/>
                  </a:cubicBezTo>
                  <a:cubicBezTo>
                    <a:pt x="160" y="3619"/>
                    <a:pt x="196" y="3616"/>
                    <a:pt x="228" y="3616"/>
                  </a:cubicBezTo>
                  <a:cubicBezTo>
                    <a:pt x="665" y="3616"/>
                    <a:pt x="639" y="4142"/>
                    <a:pt x="639" y="4142"/>
                  </a:cubicBezTo>
                  <a:cubicBezTo>
                    <a:pt x="661" y="4139"/>
                    <a:pt x="683" y="4138"/>
                    <a:pt x="703" y="4138"/>
                  </a:cubicBezTo>
                  <a:cubicBezTo>
                    <a:pt x="877" y="4138"/>
                    <a:pt x="980" y="4246"/>
                    <a:pt x="1034" y="4355"/>
                  </a:cubicBezTo>
                  <a:lnTo>
                    <a:pt x="5046" y="343"/>
                  </a:lnTo>
                  <a:cubicBezTo>
                    <a:pt x="4799" y="137"/>
                    <a:pt x="4524" y="0"/>
                    <a:pt x="4239" y="0"/>
                  </a:cubicBez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1898;p61"/>
            <p:cNvSpPr/>
            <p:nvPr/>
          </p:nvSpPr>
          <p:spPr>
            <a:xfrm>
              <a:off x="6896035" y="2780027"/>
              <a:ext cx="16825" cy="26015"/>
            </a:xfrm>
            <a:custGeom>
              <a:avLst/>
              <a:gdLst/>
              <a:ahLst/>
              <a:cxnLst/>
              <a:rect l="l" t="t" r="r" b="b"/>
              <a:pathLst>
                <a:path w="335" h="518" extrusionOk="0">
                  <a:moveTo>
                    <a:pt x="183" y="0"/>
                  </a:moveTo>
                  <a:cubicBezTo>
                    <a:pt x="152" y="92"/>
                    <a:pt x="91" y="304"/>
                    <a:pt x="0" y="517"/>
                  </a:cubicBezTo>
                  <a:cubicBezTo>
                    <a:pt x="122" y="396"/>
                    <a:pt x="213" y="274"/>
                    <a:pt x="335" y="152"/>
                  </a:cubicBezTo>
                  <a:cubicBezTo>
                    <a:pt x="274" y="122"/>
                    <a:pt x="243" y="61"/>
                    <a:pt x="183" y="0"/>
                  </a:cubicBezTo>
                  <a:close/>
                </a:path>
              </a:pathLst>
            </a:custGeom>
            <a:solidFill>
              <a:srgbClr val="FFD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1899;p61"/>
            <p:cNvSpPr/>
            <p:nvPr/>
          </p:nvSpPr>
          <p:spPr>
            <a:xfrm>
              <a:off x="6889908" y="2787661"/>
              <a:ext cx="74882" cy="65691"/>
            </a:xfrm>
            <a:custGeom>
              <a:avLst/>
              <a:gdLst/>
              <a:ahLst/>
              <a:cxnLst/>
              <a:rect l="l" t="t" r="r" b="b"/>
              <a:pathLst>
                <a:path w="1491" h="1308" extrusionOk="0">
                  <a:moveTo>
                    <a:pt x="457" y="0"/>
                  </a:moveTo>
                  <a:cubicBezTo>
                    <a:pt x="335" y="122"/>
                    <a:pt x="244" y="244"/>
                    <a:pt x="122" y="365"/>
                  </a:cubicBezTo>
                  <a:cubicBezTo>
                    <a:pt x="61" y="517"/>
                    <a:pt x="31" y="669"/>
                    <a:pt x="1" y="760"/>
                  </a:cubicBezTo>
                  <a:cubicBezTo>
                    <a:pt x="274" y="882"/>
                    <a:pt x="487" y="1125"/>
                    <a:pt x="578" y="1307"/>
                  </a:cubicBezTo>
                  <a:cubicBezTo>
                    <a:pt x="821" y="1247"/>
                    <a:pt x="1399" y="1034"/>
                    <a:pt x="1490" y="973"/>
                  </a:cubicBezTo>
                  <a:cubicBezTo>
                    <a:pt x="1436" y="864"/>
                    <a:pt x="1333" y="756"/>
                    <a:pt x="1159" y="756"/>
                  </a:cubicBezTo>
                  <a:cubicBezTo>
                    <a:pt x="1139" y="756"/>
                    <a:pt x="1117" y="757"/>
                    <a:pt x="1095" y="760"/>
                  </a:cubicBezTo>
                  <a:cubicBezTo>
                    <a:pt x="1095" y="760"/>
                    <a:pt x="1121" y="234"/>
                    <a:pt x="684" y="234"/>
                  </a:cubicBezTo>
                  <a:cubicBezTo>
                    <a:pt x="652" y="234"/>
                    <a:pt x="616" y="237"/>
                    <a:pt x="578" y="244"/>
                  </a:cubicBezTo>
                  <a:cubicBezTo>
                    <a:pt x="578" y="244"/>
                    <a:pt x="517" y="122"/>
                    <a:pt x="457" y="0"/>
                  </a:cubicBezTo>
                  <a:close/>
                </a:path>
              </a:pathLst>
            </a:custGeom>
            <a:solidFill>
              <a:srgbClr val="FFE1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1900;p61"/>
            <p:cNvSpPr/>
            <p:nvPr/>
          </p:nvSpPr>
          <p:spPr>
            <a:xfrm>
              <a:off x="7125001" y="2541620"/>
              <a:ext cx="53487" cy="35407"/>
            </a:xfrm>
            <a:custGeom>
              <a:avLst/>
              <a:gdLst/>
              <a:ahLst/>
              <a:cxnLst/>
              <a:rect l="l" t="t" r="r" b="b"/>
              <a:pathLst>
                <a:path w="1065" h="705" extrusionOk="0">
                  <a:moveTo>
                    <a:pt x="527" y="1"/>
                  </a:moveTo>
                  <a:cubicBezTo>
                    <a:pt x="470" y="1"/>
                    <a:pt x="413" y="19"/>
                    <a:pt x="365" y="66"/>
                  </a:cubicBezTo>
                  <a:lnTo>
                    <a:pt x="31" y="340"/>
                  </a:lnTo>
                  <a:cubicBezTo>
                    <a:pt x="1" y="370"/>
                    <a:pt x="31" y="462"/>
                    <a:pt x="61" y="522"/>
                  </a:cubicBezTo>
                  <a:lnTo>
                    <a:pt x="244" y="705"/>
                  </a:lnTo>
                  <a:cubicBezTo>
                    <a:pt x="435" y="486"/>
                    <a:pt x="700" y="366"/>
                    <a:pt x="972" y="366"/>
                  </a:cubicBezTo>
                  <a:cubicBezTo>
                    <a:pt x="1003" y="366"/>
                    <a:pt x="1034" y="367"/>
                    <a:pt x="1064" y="370"/>
                  </a:cubicBezTo>
                  <a:lnTo>
                    <a:pt x="821" y="127"/>
                  </a:lnTo>
                  <a:cubicBezTo>
                    <a:pt x="780" y="86"/>
                    <a:pt x="652" y="1"/>
                    <a:pt x="527" y="1"/>
                  </a:cubicBezTo>
                  <a:close/>
                </a:path>
              </a:pathLst>
            </a:custGeom>
            <a:solidFill>
              <a:srgbClr val="F95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1901;p61"/>
            <p:cNvSpPr/>
            <p:nvPr/>
          </p:nvSpPr>
          <p:spPr>
            <a:xfrm>
              <a:off x="7137205" y="2559951"/>
              <a:ext cx="70261" cy="57756"/>
            </a:xfrm>
            <a:custGeom>
              <a:avLst/>
              <a:gdLst/>
              <a:ahLst/>
              <a:cxnLst/>
              <a:rect l="l" t="t" r="r" b="b"/>
              <a:pathLst>
                <a:path w="1399" h="1150" extrusionOk="0">
                  <a:moveTo>
                    <a:pt x="729" y="1"/>
                  </a:moveTo>
                  <a:cubicBezTo>
                    <a:pt x="462" y="1"/>
                    <a:pt x="219" y="118"/>
                    <a:pt x="1" y="309"/>
                  </a:cubicBezTo>
                  <a:lnTo>
                    <a:pt x="274" y="583"/>
                  </a:lnTo>
                  <a:lnTo>
                    <a:pt x="335" y="644"/>
                  </a:lnTo>
                  <a:lnTo>
                    <a:pt x="791" y="1100"/>
                  </a:lnTo>
                  <a:cubicBezTo>
                    <a:pt x="827" y="1135"/>
                    <a:pt x="862" y="1150"/>
                    <a:pt x="898" y="1150"/>
                  </a:cubicBezTo>
                  <a:cubicBezTo>
                    <a:pt x="923" y="1150"/>
                    <a:pt x="948" y="1143"/>
                    <a:pt x="973" y="1130"/>
                  </a:cubicBezTo>
                  <a:lnTo>
                    <a:pt x="1247" y="826"/>
                  </a:lnTo>
                  <a:cubicBezTo>
                    <a:pt x="1399" y="674"/>
                    <a:pt x="1217" y="431"/>
                    <a:pt x="1186" y="370"/>
                  </a:cubicBezTo>
                  <a:lnTo>
                    <a:pt x="882" y="66"/>
                  </a:lnTo>
                  <a:lnTo>
                    <a:pt x="821" y="5"/>
                  </a:lnTo>
                  <a:cubicBezTo>
                    <a:pt x="790" y="2"/>
                    <a:pt x="760" y="1"/>
                    <a:pt x="729" y="1"/>
                  </a:cubicBezTo>
                  <a:close/>
                </a:path>
              </a:pathLst>
            </a:custGeom>
            <a:solidFill>
              <a:srgbClr val="FA7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1902;p61"/>
            <p:cNvSpPr/>
            <p:nvPr/>
          </p:nvSpPr>
          <p:spPr>
            <a:xfrm>
              <a:off x="7120431" y="2558696"/>
              <a:ext cx="21395" cy="21395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152" y="0"/>
                  </a:moveTo>
                  <a:lnTo>
                    <a:pt x="0" y="152"/>
                  </a:lnTo>
                  <a:lnTo>
                    <a:pt x="274" y="426"/>
                  </a:lnTo>
                  <a:cubicBezTo>
                    <a:pt x="304" y="365"/>
                    <a:pt x="365" y="304"/>
                    <a:pt x="426" y="274"/>
                  </a:cubicBezTo>
                  <a:lnTo>
                    <a:pt x="152" y="0"/>
                  </a:lnTo>
                  <a:close/>
                </a:path>
              </a:pathLst>
            </a:custGeom>
            <a:solidFill>
              <a:srgbClr val="E3E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1903;p61"/>
            <p:cNvSpPr/>
            <p:nvPr/>
          </p:nvSpPr>
          <p:spPr>
            <a:xfrm>
              <a:off x="7134141" y="2572407"/>
              <a:ext cx="51980" cy="51930"/>
            </a:xfrm>
            <a:custGeom>
              <a:avLst/>
              <a:gdLst/>
              <a:ahLst/>
              <a:cxnLst/>
              <a:rect l="l" t="t" r="r" b="b"/>
              <a:pathLst>
                <a:path w="1035" h="1034" extrusionOk="0">
                  <a:moveTo>
                    <a:pt x="153" y="1"/>
                  </a:moveTo>
                  <a:cubicBezTo>
                    <a:pt x="92" y="31"/>
                    <a:pt x="31" y="92"/>
                    <a:pt x="1" y="153"/>
                  </a:cubicBezTo>
                  <a:lnTo>
                    <a:pt x="852" y="1034"/>
                  </a:lnTo>
                  <a:lnTo>
                    <a:pt x="1034" y="882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F1F3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1904;p61"/>
            <p:cNvSpPr/>
            <p:nvPr/>
          </p:nvSpPr>
          <p:spPr>
            <a:xfrm>
              <a:off x="6954043" y="2720463"/>
              <a:ext cx="760268" cy="177788"/>
            </a:xfrm>
            <a:custGeom>
              <a:avLst/>
              <a:gdLst/>
              <a:ahLst/>
              <a:cxnLst/>
              <a:rect l="l" t="t" r="r" b="b"/>
              <a:pathLst>
                <a:path w="15138" h="3540" extrusionOk="0">
                  <a:moveTo>
                    <a:pt x="15016" y="1"/>
                  </a:moveTo>
                  <a:cubicBezTo>
                    <a:pt x="11583" y="1608"/>
                    <a:pt x="7800" y="2473"/>
                    <a:pt x="4071" y="2473"/>
                  </a:cubicBezTo>
                  <a:cubicBezTo>
                    <a:pt x="3145" y="2473"/>
                    <a:pt x="2221" y="2420"/>
                    <a:pt x="1307" y="2311"/>
                  </a:cubicBezTo>
                  <a:lnTo>
                    <a:pt x="1307" y="2311"/>
                  </a:lnTo>
                  <a:cubicBezTo>
                    <a:pt x="1429" y="2341"/>
                    <a:pt x="1520" y="2372"/>
                    <a:pt x="1520" y="2372"/>
                  </a:cubicBezTo>
                  <a:cubicBezTo>
                    <a:pt x="1520" y="2372"/>
                    <a:pt x="0" y="2767"/>
                    <a:pt x="943" y="3192"/>
                  </a:cubicBezTo>
                  <a:cubicBezTo>
                    <a:pt x="1353" y="3385"/>
                    <a:pt x="3470" y="3540"/>
                    <a:pt x="5928" y="3540"/>
                  </a:cubicBezTo>
                  <a:cubicBezTo>
                    <a:pt x="9293" y="3540"/>
                    <a:pt x="13297" y="3250"/>
                    <a:pt x="14438" y="2372"/>
                  </a:cubicBezTo>
                  <a:cubicBezTo>
                    <a:pt x="15046" y="1885"/>
                    <a:pt x="15137" y="1004"/>
                    <a:pt x="15016" y="1"/>
                  </a:cubicBezTo>
                  <a:close/>
                </a:path>
              </a:pathLst>
            </a:custGeom>
            <a:solidFill>
              <a:srgbClr val="F4B2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1905;p61"/>
            <p:cNvSpPr/>
            <p:nvPr/>
          </p:nvSpPr>
          <p:spPr>
            <a:xfrm>
              <a:off x="6945404" y="2599878"/>
              <a:ext cx="761273" cy="244835"/>
            </a:xfrm>
            <a:custGeom>
              <a:avLst/>
              <a:gdLst/>
              <a:ahLst/>
              <a:cxnLst/>
              <a:rect l="l" t="t" r="r" b="b"/>
              <a:pathLst>
                <a:path w="15158" h="4875" extrusionOk="0">
                  <a:moveTo>
                    <a:pt x="14489" y="1"/>
                  </a:moveTo>
                  <a:cubicBezTo>
                    <a:pt x="12878" y="274"/>
                    <a:pt x="11328" y="1065"/>
                    <a:pt x="9686" y="1520"/>
                  </a:cubicBezTo>
                  <a:cubicBezTo>
                    <a:pt x="9717" y="1581"/>
                    <a:pt x="9717" y="1642"/>
                    <a:pt x="9717" y="1703"/>
                  </a:cubicBezTo>
                  <a:cubicBezTo>
                    <a:pt x="9717" y="2094"/>
                    <a:pt x="8622" y="2205"/>
                    <a:pt x="7372" y="2205"/>
                  </a:cubicBezTo>
                  <a:cubicBezTo>
                    <a:pt x="5704" y="2205"/>
                    <a:pt x="3759" y="2007"/>
                    <a:pt x="3759" y="2007"/>
                  </a:cubicBezTo>
                  <a:cubicBezTo>
                    <a:pt x="3759" y="2007"/>
                    <a:pt x="3394" y="1399"/>
                    <a:pt x="2513" y="1034"/>
                  </a:cubicBezTo>
                  <a:cubicBezTo>
                    <a:pt x="2413" y="989"/>
                    <a:pt x="2334" y="970"/>
                    <a:pt x="2272" y="970"/>
                  </a:cubicBezTo>
                  <a:cubicBezTo>
                    <a:pt x="1787" y="970"/>
                    <a:pt x="2361" y="2189"/>
                    <a:pt x="2361" y="2189"/>
                  </a:cubicBezTo>
                  <a:cubicBezTo>
                    <a:pt x="2361" y="2189"/>
                    <a:pt x="2341" y="2189"/>
                    <a:pt x="2305" y="2189"/>
                  </a:cubicBezTo>
                  <a:cubicBezTo>
                    <a:pt x="1948" y="2189"/>
                    <a:pt x="1" y="2214"/>
                    <a:pt x="415" y="2767"/>
                  </a:cubicBezTo>
                  <a:cubicBezTo>
                    <a:pt x="804" y="3350"/>
                    <a:pt x="1598" y="3375"/>
                    <a:pt x="1733" y="3375"/>
                  </a:cubicBezTo>
                  <a:cubicBezTo>
                    <a:pt x="1746" y="3375"/>
                    <a:pt x="1753" y="3375"/>
                    <a:pt x="1753" y="3375"/>
                  </a:cubicBezTo>
                  <a:lnTo>
                    <a:pt x="1753" y="3375"/>
                  </a:lnTo>
                  <a:cubicBezTo>
                    <a:pt x="1753" y="3375"/>
                    <a:pt x="142" y="3831"/>
                    <a:pt x="537" y="4195"/>
                  </a:cubicBezTo>
                  <a:cubicBezTo>
                    <a:pt x="780" y="4469"/>
                    <a:pt x="1236" y="4621"/>
                    <a:pt x="1479" y="4712"/>
                  </a:cubicBezTo>
                  <a:cubicBezTo>
                    <a:pt x="2393" y="4821"/>
                    <a:pt x="3317" y="4874"/>
                    <a:pt x="4243" y="4874"/>
                  </a:cubicBezTo>
                  <a:cubicBezTo>
                    <a:pt x="7971" y="4874"/>
                    <a:pt x="11749" y="4009"/>
                    <a:pt x="15157" y="2402"/>
                  </a:cubicBezTo>
                  <a:cubicBezTo>
                    <a:pt x="15066" y="1612"/>
                    <a:pt x="14793" y="791"/>
                    <a:pt x="1448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9" name="Google Shape;1907;p61"/>
          <p:cNvGrpSpPr/>
          <p:nvPr/>
        </p:nvGrpSpPr>
        <p:grpSpPr>
          <a:xfrm rot="21210330">
            <a:off x="1254327" y="3888244"/>
            <a:ext cx="830956" cy="1118211"/>
            <a:chOff x="-1138858" y="3639035"/>
            <a:chExt cx="1211444" cy="1630231"/>
          </a:xfrm>
        </p:grpSpPr>
        <p:sp>
          <p:nvSpPr>
            <p:cNvPr id="390" name="Google Shape;1908;p61"/>
            <p:cNvSpPr/>
            <p:nvPr/>
          </p:nvSpPr>
          <p:spPr>
            <a:xfrm>
              <a:off x="-985216" y="4615716"/>
              <a:ext cx="897590" cy="653550"/>
            </a:xfrm>
            <a:custGeom>
              <a:avLst/>
              <a:gdLst/>
              <a:ahLst/>
              <a:cxnLst/>
              <a:rect l="l" t="t" r="r" b="b"/>
              <a:pathLst>
                <a:path w="12432" h="905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730" y="7934"/>
                    <a:pt x="1854" y="8390"/>
                  </a:cubicBezTo>
                  <a:cubicBezTo>
                    <a:pt x="2536" y="8648"/>
                    <a:pt x="5295" y="9051"/>
                    <a:pt x="7721" y="9051"/>
                  </a:cubicBezTo>
                  <a:cubicBezTo>
                    <a:pt x="9298" y="9051"/>
                    <a:pt x="10734" y="8881"/>
                    <a:pt x="11368" y="8390"/>
                  </a:cubicBezTo>
                  <a:cubicBezTo>
                    <a:pt x="12432" y="5958"/>
                    <a:pt x="12310" y="761"/>
                    <a:pt x="12310" y="76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1909;p61"/>
            <p:cNvSpPr/>
            <p:nvPr/>
          </p:nvSpPr>
          <p:spPr>
            <a:xfrm>
              <a:off x="-1138858" y="4236121"/>
              <a:ext cx="1211444" cy="576505"/>
            </a:xfrm>
            <a:custGeom>
              <a:avLst/>
              <a:gdLst/>
              <a:ahLst/>
              <a:cxnLst/>
              <a:rect l="l" t="t" r="r" b="b"/>
              <a:pathLst>
                <a:path w="16779" h="7984" extrusionOk="0">
                  <a:moveTo>
                    <a:pt x="9380" y="0"/>
                  </a:moveTo>
                  <a:cubicBezTo>
                    <a:pt x="4747" y="0"/>
                    <a:pt x="456" y="1914"/>
                    <a:pt x="456" y="1914"/>
                  </a:cubicBezTo>
                  <a:cubicBezTo>
                    <a:pt x="456" y="1914"/>
                    <a:pt x="0" y="3829"/>
                    <a:pt x="1034" y="6352"/>
                  </a:cubicBezTo>
                  <a:cubicBezTo>
                    <a:pt x="2801" y="7604"/>
                    <a:pt x="5904" y="7984"/>
                    <a:pt x="8827" y="7984"/>
                  </a:cubicBezTo>
                  <a:cubicBezTo>
                    <a:pt x="12290" y="7984"/>
                    <a:pt x="15499" y="7450"/>
                    <a:pt x="15928" y="7203"/>
                  </a:cubicBezTo>
                  <a:cubicBezTo>
                    <a:pt x="16718" y="6717"/>
                    <a:pt x="16779" y="2461"/>
                    <a:pt x="16779" y="2461"/>
                  </a:cubicBezTo>
                  <a:cubicBezTo>
                    <a:pt x="14665" y="598"/>
                    <a:pt x="11969" y="0"/>
                    <a:pt x="938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1910;p61"/>
            <p:cNvSpPr/>
            <p:nvPr/>
          </p:nvSpPr>
          <p:spPr>
            <a:xfrm>
              <a:off x="-1105935" y="4242619"/>
              <a:ext cx="1178521" cy="342480"/>
            </a:xfrm>
            <a:custGeom>
              <a:avLst/>
              <a:gdLst/>
              <a:ahLst/>
              <a:cxnLst/>
              <a:rect l="l" t="t" r="r" b="b"/>
              <a:pathLst>
                <a:path w="16323" h="4743" extrusionOk="0">
                  <a:moveTo>
                    <a:pt x="8177" y="0"/>
                  </a:moveTo>
                  <a:cubicBezTo>
                    <a:pt x="3648" y="0"/>
                    <a:pt x="0" y="1064"/>
                    <a:pt x="0" y="2371"/>
                  </a:cubicBezTo>
                  <a:cubicBezTo>
                    <a:pt x="0" y="3678"/>
                    <a:pt x="3648" y="4742"/>
                    <a:pt x="8177" y="4742"/>
                  </a:cubicBezTo>
                  <a:cubicBezTo>
                    <a:pt x="12675" y="4742"/>
                    <a:pt x="16323" y="3678"/>
                    <a:pt x="16323" y="2371"/>
                  </a:cubicBezTo>
                  <a:cubicBezTo>
                    <a:pt x="16323" y="1064"/>
                    <a:pt x="12675" y="0"/>
                    <a:pt x="81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1911;p61"/>
            <p:cNvSpPr/>
            <p:nvPr/>
          </p:nvSpPr>
          <p:spPr>
            <a:xfrm>
              <a:off x="-934358" y="4335256"/>
              <a:ext cx="880200" cy="1392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1912;p61"/>
            <p:cNvSpPr/>
            <p:nvPr/>
          </p:nvSpPr>
          <p:spPr>
            <a:xfrm>
              <a:off x="-631941" y="3639035"/>
              <a:ext cx="546554" cy="829736"/>
            </a:xfrm>
            <a:custGeom>
              <a:avLst/>
              <a:gdLst/>
              <a:ahLst/>
              <a:cxnLst/>
              <a:rect l="l" t="t" r="r" b="b"/>
              <a:pathLst>
                <a:path w="7570" h="11491" extrusionOk="0">
                  <a:moveTo>
                    <a:pt x="3905" y="0"/>
                  </a:moveTo>
                  <a:cubicBezTo>
                    <a:pt x="2721" y="0"/>
                    <a:pt x="1152" y="6248"/>
                    <a:pt x="426" y="9575"/>
                  </a:cubicBezTo>
                  <a:cubicBezTo>
                    <a:pt x="214" y="10487"/>
                    <a:pt x="62" y="11156"/>
                    <a:pt x="1" y="11460"/>
                  </a:cubicBezTo>
                  <a:cubicBezTo>
                    <a:pt x="426" y="11460"/>
                    <a:pt x="822" y="11490"/>
                    <a:pt x="1277" y="11490"/>
                  </a:cubicBezTo>
                  <a:cubicBezTo>
                    <a:pt x="2828" y="11490"/>
                    <a:pt x="4256" y="11369"/>
                    <a:pt x="5320" y="11217"/>
                  </a:cubicBezTo>
                  <a:cubicBezTo>
                    <a:pt x="5624" y="10882"/>
                    <a:pt x="6019" y="10457"/>
                    <a:pt x="6384" y="10031"/>
                  </a:cubicBezTo>
                  <a:cubicBezTo>
                    <a:pt x="6992" y="9271"/>
                    <a:pt x="7448" y="8542"/>
                    <a:pt x="7144" y="8299"/>
                  </a:cubicBezTo>
                  <a:cubicBezTo>
                    <a:pt x="7096" y="8263"/>
                    <a:pt x="7036" y="8247"/>
                    <a:pt x="6965" y="8247"/>
                  </a:cubicBezTo>
                  <a:cubicBezTo>
                    <a:pt x="6490" y="8247"/>
                    <a:pt x="5532" y="8991"/>
                    <a:pt x="4712" y="9758"/>
                  </a:cubicBezTo>
                  <a:cubicBezTo>
                    <a:pt x="3861" y="10487"/>
                    <a:pt x="3162" y="11217"/>
                    <a:pt x="3162" y="11217"/>
                  </a:cubicBezTo>
                  <a:cubicBezTo>
                    <a:pt x="3162" y="11217"/>
                    <a:pt x="3557" y="10578"/>
                    <a:pt x="4074" y="9666"/>
                  </a:cubicBezTo>
                  <a:cubicBezTo>
                    <a:pt x="5381" y="7448"/>
                    <a:pt x="7569" y="3496"/>
                    <a:pt x="7022" y="3223"/>
                  </a:cubicBezTo>
                  <a:cubicBezTo>
                    <a:pt x="7004" y="3214"/>
                    <a:pt x="6984" y="3210"/>
                    <a:pt x="6963" y="3210"/>
                  </a:cubicBezTo>
                  <a:cubicBezTo>
                    <a:pt x="6300" y="3210"/>
                    <a:pt x="4093" y="7192"/>
                    <a:pt x="2828" y="9606"/>
                  </a:cubicBezTo>
                  <a:cubicBezTo>
                    <a:pt x="2281" y="10639"/>
                    <a:pt x="1916" y="11369"/>
                    <a:pt x="1916" y="11369"/>
                  </a:cubicBezTo>
                  <a:cubicBezTo>
                    <a:pt x="1916" y="11369"/>
                    <a:pt x="2129" y="10669"/>
                    <a:pt x="2433" y="9575"/>
                  </a:cubicBezTo>
                  <a:cubicBezTo>
                    <a:pt x="3375" y="6384"/>
                    <a:pt x="5107" y="61"/>
                    <a:pt x="3922" y="1"/>
                  </a:cubicBezTo>
                  <a:cubicBezTo>
                    <a:pt x="3916" y="0"/>
                    <a:pt x="3911" y="0"/>
                    <a:pt x="3905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Cloud Callout 3"/>
          <p:cNvSpPr/>
          <p:nvPr/>
        </p:nvSpPr>
        <p:spPr>
          <a:xfrm>
            <a:off x="451211" y="1422561"/>
            <a:ext cx="2884652" cy="1586279"/>
          </a:xfrm>
          <a:prstGeom prst="cloudCallout">
            <a:avLst>
              <a:gd name="adj1" fmla="val 55083"/>
              <a:gd name="adj2" fmla="val 6643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altLang="en-US" sz="2000" b="1" dirty="0">
                <a:solidFill>
                  <a:schemeClr val="accent6">
                    <a:lumMod val="75000"/>
                  </a:schemeClr>
                </a:solidFill>
              </a:rPr>
              <a:t>Tám nghìn, năm trăm, năm chục, năm đơn </a:t>
            </a:r>
            <a:r>
              <a:rPr lang="en-US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vị.</a:t>
            </a:r>
            <a:endParaRPr lang="en-US" alt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8" name="Rectangle 16"/>
          <p:cNvSpPr>
            <a:spLocks noChangeArrowheads="1"/>
          </p:cNvSpPr>
          <p:nvPr/>
        </p:nvSpPr>
        <p:spPr bwMode="auto">
          <a:xfrm>
            <a:off x="2257822" y="2007430"/>
            <a:ext cx="685800" cy="22860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C00000"/>
                </a:solidFill>
              </a:rPr>
              <a:t>8555</a:t>
            </a:r>
            <a:endParaRPr lang="en-US" altLang="en-US" sz="2800" b="1" dirty="0">
              <a:solidFill>
                <a:srgbClr val="C00000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5289097" y="1117312"/>
            <a:ext cx="2564636" cy="1151652"/>
          </a:xfrm>
          <a:prstGeom prst="wedgeEllipseCallout">
            <a:avLst>
              <a:gd name="adj1" fmla="val -48336"/>
              <a:gd name="adj2" fmla="val 101938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altLang="en-US" sz="2000" b="1" dirty="0">
                <a:solidFill>
                  <a:schemeClr val="accent6">
                    <a:lumMod val="75000"/>
                  </a:schemeClr>
                </a:solidFill>
              </a:rPr>
              <a:t>Tám nghìn, năm trăm, năm </a:t>
            </a:r>
            <a:r>
              <a:rPr lang="en-US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chục.</a:t>
            </a:r>
            <a:endParaRPr lang="en-US" alt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0" name="Rectangle 22"/>
          <p:cNvSpPr>
            <a:spLocks noChangeArrowheads="1"/>
          </p:cNvSpPr>
          <p:nvPr/>
        </p:nvSpPr>
        <p:spPr bwMode="auto">
          <a:xfrm>
            <a:off x="6981332" y="1587406"/>
            <a:ext cx="685800" cy="22860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rgbClr val="C00000"/>
                </a:solidFill>
              </a:rPr>
              <a:t>8550</a:t>
            </a:r>
            <a:endParaRPr lang="en-US" altLang="en-US" sz="2400" b="1" dirty="0">
              <a:solidFill>
                <a:srgbClr val="C00000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5961517" y="3856540"/>
            <a:ext cx="2332118" cy="978925"/>
          </a:xfrm>
          <a:prstGeom prst="wedgeRectCallout">
            <a:avLst>
              <a:gd name="adj1" fmla="val -82617"/>
              <a:gd name="adj2" fmla="val -41983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altLang="en-US" sz="2400" b="1" dirty="0">
                <a:solidFill>
                  <a:schemeClr val="accent6">
                    <a:lumMod val="75000"/>
                  </a:schemeClr>
                </a:solidFill>
              </a:rPr>
              <a:t>Tám nghìn, năm </a:t>
            </a:r>
            <a:r>
              <a:rPr lang="en-US" altLang="en-US" sz="2400" b="1" dirty="0" smtClean="0">
                <a:solidFill>
                  <a:schemeClr val="accent6">
                    <a:lumMod val="75000"/>
                  </a:schemeClr>
                </a:solidFill>
              </a:rPr>
              <a:t>trăm.</a:t>
            </a:r>
            <a:endParaRPr lang="en-US" alt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2" name="Rectangle 24"/>
          <p:cNvSpPr>
            <a:spLocks noChangeArrowheads="1"/>
          </p:cNvSpPr>
          <p:nvPr/>
        </p:nvSpPr>
        <p:spPr bwMode="auto">
          <a:xfrm>
            <a:off x="7507486" y="4434383"/>
            <a:ext cx="685800" cy="230911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rgbClr val="C00000"/>
                </a:solidFill>
              </a:rPr>
              <a:t>8500</a:t>
            </a:r>
            <a:endParaRPr lang="en-US" alt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78" grpId="0"/>
      <p:bldP spid="5" grpId="0" animBg="1"/>
      <p:bldP spid="280" grpId="0"/>
      <p:bldP spid="6" grpId="0" animBg="1"/>
      <p:bldP spid="282" grpId="0"/>
    </p:bldLst>
  </p:timing>
</p:sld>
</file>

<file path=ppt/theme/theme1.xml><?xml version="1.0" encoding="utf-8"?>
<a:theme xmlns:a="http://schemas.openxmlformats.org/drawingml/2006/main" name="Nature Activities Binder by Slidesgo">
  <a:themeElements>
    <a:clrScheme name="Simple Light">
      <a:dk1>
        <a:srgbClr val="000000"/>
      </a:dk1>
      <a:lt1>
        <a:srgbClr val="FFFFFF"/>
      </a:lt1>
      <a:dk2>
        <a:srgbClr val="D9D9D9"/>
      </a:dk2>
      <a:lt2>
        <a:srgbClr val="FEC9A1"/>
      </a:lt2>
      <a:accent1>
        <a:srgbClr val="FD9E66"/>
      </a:accent1>
      <a:accent2>
        <a:srgbClr val="B7E1E0"/>
      </a:accent2>
      <a:accent3>
        <a:srgbClr val="FAE39D"/>
      </a:accent3>
      <a:accent4>
        <a:srgbClr val="F9C357"/>
      </a:accent4>
      <a:accent5>
        <a:srgbClr val="92CAD6"/>
      </a:accent5>
      <a:accent6>
        <a:srgbClr val="85A8C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FDAAE9B0125D644B7F58EE6BF1D0FC2" ma:contentTypeVersion="7" ma:contentTypeDescription="Tạo tài liệu mới." ma:contentTypeScope="" ma:versionID="187c717d593334c8e710119d2301a49f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1ea5e4fc3a2616dc12c714c5ca916216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2102E35-32AC-4C4F-AFE4-582C438A0BFA}"/>
</file>

<file path=customXml/itemProps2.xml><?xml version="1.0" encoding="utf-8"?>
<ds:datastoreItem xmlns:ds="http://schemas.openxmlformats.org/officeDocument/2006/customXml" ds:itemID="{5ADEB62E-0859-4BE1-9F36-D8A7239B45F1}"/>
</file>

<file path=customXml/itemProps3.xml><?xml version="1.0" encoding="utf-8"?>
<ds:datastoreItem xmlns:ds="http://schemas.openxmlformats.org/officeDocument/2006/customXml" ds:itemID="{0ED2A0EC-B881-41B8-A320-2C061EE414AD}"/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603</Words>
  <Application>Microsoft Office PowerPoint</Application>
  <PresentationFormat>On-screen Show (16:9)</PresentationFormat>
  <Paragraphs>161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LNTH-Elsie</vt:lpstr>
      <vt:lpstr>Jua</vt:lpstr>
      <vt:lpstr>Bahnschrift</vt:lpstr>
      <vt:lpstr>Arial</vt:lpstr>
      <vt:lpstr>Wingdings 2</vt:lpstr>
      <vt:lpstr>Quicksand Medium</vt:lpstr>
      <vt:lpstr>Nature Activities Binder by Slidesgo</vt:lpstr>
      <vt:lpstr>Kiểm tra bài cũ</vt:lpstr>
      <vt:lpstr> CÁC SỐ CÓ BỐN CHỮ SỐ (tiếp theo)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Kiểm tra bài cũ</dc:title>
  <cp:lastModifiedBy>Phạm Thị Hạnh</cp:lastModifiedBy>
  <cp:revision>13</cp:revision>
  <dcterms:modified xsi:type="dcterms:W3CDTF">2021-12-30T13:46:10Z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