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18"/>
  </p:notesMasterIdLst>
  <p:sldIdLst>
    <p:sldId id="256" r:id="rId5"/>
    <p:sldId id="262" r:id="rId6"/>
    <p:sldId id="258" r:id="rId7"/>
    <p:sldId id="259" r:id="rId8"/>
    <p:sldId id="264" r:id="rId9"/>
    <p:sldId id="261" r:id="rId10"/>
    <p:sldId id="266" r:id="rId11"/>
    <p:sldId id="265" r:id="rId12"/>
    <p:sldId id="263" r:id="rId13"/>
    <p:sldId id="275" r:id="rId14"/>
    <p:sldId id="268" r:id="rId15"/>
    <p:sldId id="276" r:id="rId16"/>
    <p:sldId id="274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DaddysGirl" panose="02000603000000000000" charset="0"/>
      <p:regular r:id="rId24"/>
    </p:embeddedFont>
    <p:embeddedFont>
      <p:font typeface="Barlow" panose="020B0604020202020204" charset="0"/>
      <p:regular r:id="rId25"/>
      <p:bold r:id="rId26"/>
      <p:italic r:id="rId27"/>
      <p:boldItalic r:id="rId28"/>
    </p:embeddedFont>
    <p:embeddedFont>
      <p:font typeface="HP001 4 hàng" panose="020B0604020202020204" charset="0"/>
      <p:regular r:id="rId29"/>
      <p:bold r:id="rId30"/>
    </p:embeddedFont>
    <p:embeddedFont>
      <p:font typeface="Fira Sans Extra Condensed" panose="020B0604020202020204" charset="0"/>
      <p:regular r:id="rId31"/>
      <p:bold r:id="rId32"/>
      <p:italic r:id="rId33"/>
      <p:boldItalic r:id="rId34"/>
    </p:embeddedFont>
    <p:embeddedFont>
      <p:font typeface="Barlow Semi Condensed" panose="020B0604020202020204" charset="0"/>
      <p:regular r:id="rId35"/>
      <p:bold r:id="rId36"/>
      <p:italic r:id="rId37"/>
      <p:boldItalic r:id="rId38"/>
    </p:embeddedFont>
    <p:embeddedFont>
      <p:font typeface="HLT Society" panose="020B0604020202020204" charset="0"/>
      <p:regular r:id="rId39"/>
    </p:embeddedFont>
    <p:embeddedFont>
      <p:font typeface="Barlow Semi Condensed Light" panose="020B0604020202020204" charset="0"/>
      <p:regular r:id="rId40"/>
      <p:bold r:id="rId41"/>
      <p:italic r:id="rId42"/>
      <p:boldItalic r:id="rId43"/>
    </p:embeddedFont>
    <p:embeddedFont>
      <p:font typeface="Denk One" panose="020B0604020202020204" charset="0"/>
      <p:regular r:id="rId44"/>
    </p:embeddedFont>
    <p:embeddedFont>
      <p:font typeface="Anton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2" autoAdjust="0"/>
  </p:normalViewPr>
  <p:slideViewPr>
    <p:cSldViewPr snapToGrid="0">
      <p:cViewPr varScale="1">
        <p:scale>
          <a:sx n="88" d="100"/>
          <a:sy n="88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Nhận</a:t>
            </a:r>
            <a:r>
              <a:rPr lang="en-US" baseline="0" dirty="0"/>
              <a:t> xét 2 phép tính 9 x 0 và 0 x 9: Bất kì số nào nhân với 0 cũng bằng 0 và ngược lại.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69cdd4839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69cdd4839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</a:t>
            </a:r>
            <a:endParaRPr sz="1800"/>
          </a:p>
        </p:txBody>
      </p:sp>
      <p:sp>
        <p:nvSpPr>
          <p:cNvPr id="28" name="Google Shape;28;p2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</a:t>
            </a:r>
            <a:endParaRPr sz="18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181903" y="576395"/>
            <a:ext cx="6163993" cy="3986367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592174" y="3109650"/>
            <a:ext cx="58329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3" name="Google Shape;190;p1" descr="Piaget Grammar School logo final.png">
            <a:extLst>
              <a:ext uri="{FF2B5EF4-FFF2-40B4-BE49-F238E27FC236}">
                <a16:creationId xmlns:a16="http://schemas.microsoft.com/office/drawing/2014/main" id="{15BCF3B9-1587-4F8A-A4C0-C07F4D8E12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713" r="8781"/>
          <a:stretch/>
        </p:blipFill>
        <p:spPr>
          <a:xfrm>
            <a:off x="-9653" y="-54139"/>
            <a:ext cx="769221" cy="927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7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62" r:id="rId7"/>
    <p:sldLayoutId id="2147483663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121656" y="1336012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dirty="0">
                <a:solidFill>
                  <a:srgbClr val="FF7C3E"/>
                </a:solidFill>
                <a:latin typeface="+mn-lt"/>
              </a:rPr>
              <a:t>TOÁN</a:t>
            </a:r>
            <a:br>
              <a:rPr lang="en-US" sz="5500" b="0" dirty="0">
                <a:solidFill>
                  <a:srgbClr val="FF7C3E"/>
                </a:solidFill>
                <a:latin typeface="+mn-lt"/>
              </a:rPr>
            </a:br>
            <a:r>
              <a:rPr lang="en-US" b="0" dirty="0">
                <a:latin typeface="+mn-lt"/>
                <a:ea typeface="HLT Fitigraf" panose="02000000000000000000" pitchFamily="2" charset="0"/>
              </a:rPr>
              <a:t>LUYỆN TẬP</a:t>
            </a:r>
            <a:endParaRPr sz="5500" b="0" dirty="0">
              <a:solidFill>
                <a:srgbClr val="FF7C3E"/>
              </a:solidFill>
              <a:latin typeface="+mn-lt"/>
              <a:ea typeface="HLT Fitigraf" panose="02000000000000000000" pitchFamily="2" charset="0"/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GREEN</a:t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49" y="3559737"/>
            <a:ext cx="1944894" cy="717000"/>
          </a:xfrm>
        </p:spPr>
        <p:txBody>
          <a:bodyPr/>
          <a:lstStyle/>
          <a:p>
            <a:r>
              <a:rPr lang="en-US" sz="2000" b="1" dirty="0"/>
              <a:t>Trang 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096" y="384405"/>
            <a:ext cx="8389046" cy="4570853"/>
            <a:chOff x="392096" y="384405"/>
            <a:chExt cx="8389046" cy="457085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7"/>
            <a:stretch/>
          </p:blipFill>
          <p:spPr>
            <a:xfrm>
              <a:off x="392096" y="2460573"/>
              <a:ext cx="8389046" cy="249468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7"/>
            <a:stretch/>
          </p:blipFill>
          <p:spPr>
            <a:xfrm>
              <a:off x="392096" y="384405"/>
              <a:ext cx="8389046" cy="2735347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976169" y="1362819"/>
            <a:ext cx="6925020" cy="635318"/>
          </a:xfrm>
          <a:prstGeom prst="rect">
            <a:avLst/>
          </a:prstGeom>
          <a:noFill/>
        </p:spPr>
        <p:txBody>
          <a:bodyPr wrap="square" lIns="80535" tIns="40267" rIns="80535" bIns="40267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tô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còn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lại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62193" y="2023283"/>
                <a:ext cx="3567118" cy="635318"/>
              </a:xfrm>
              <a:prstGeom prst="rect">
                <a:avLst/>
              </a:prstGeom>
              <a:noFill/>
            </p:spPr>
            <p:txBody>
              <a:bodyPr wrap="square" lIns="80535" tIns="40267" rIns="80535" bIns="40267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×  </m:t>
                    </m:r>
                  </m:oMath>
                </a14:m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3 = 27 (</a:t>
                </a:r>
                <a:r>
                  <a:rPr lang="en-US" sz="3600" b="1" dirty="0" err="1">
                    <a:solidFill>
                      <a:schemeClr val="accent5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xe</a:t>
                </a:r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HP001 4 hàng" panose="020B06030503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93" y="2023283"/>
                <a:ext cx="3567118" cy="635318"/>
              </a:xfrm>
              <a:prstGeom prst="rect">
                <a:avLst/>
              </a:prstGeom>
              <a:blipFill>
                <a:blip r:embed="rId4"/>
                <a:stretch>
                  <a:fillRect l="-5470" t="-10577" r="-4786" b="-4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494765" y="687820"/>
            <a:ext cx="3269092" cy="662426"/>
          </a:xfrm>
          <a:prstGeom prst="rect">
            <a:avLst/>
          </a:prstGeom>
          <a:noFill/>
        </p:spPr>
        <p:txBody>
          <a:bodyPr wrap="square" lIns="107379" tIns="53690" rIns="107379" bIns="53690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9378" y="2723733"/>
            <a:ext cx="6925020" cy="635318"/>
          </a:xfrm>
          <a:prstGeom prst="rect">
            <a:avLst/>
          </a:prstGeom>
          <a:noFill/>
        </p:spPr>
        <p:txBody>
          <a:bodyPr wrap="square" lIns="80535" tIns="40267" rIns="80535" bIns="40267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tô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công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đó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63868" y="3322291"/>
            <a:ext cx="4270507" cy="635318"/>
          </a:xfrm>
          <a:prstGeom prst="rect">
            <a:avLst/>
          </a:prstGeom>
          <a:noFill/>
        </p:spPr>
        <p:txBody>
          <a:bodyPr wrap="square" lIns="80535" tIns="40267" rIns="80535" bIns="40267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10 + 27 = 37 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06379" y="3942451"/>
            <a:ext cx="4080418" cy="662426"/>
          </a:xfrm>
          <a:prstGeom prst="rect">
            <a:avLst/>
          </a:prstGeom>
          <a:noFill/>
        </p:spPr>
        <p:txBody>
          <a:bodyPr wrap="square" lIns="107379" tIns="53690" rIns="107379" bIns="53690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 37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xe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ô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tô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324" name="Google Shape;2324;p42"/>
          <p:cNvSpPr/>
          <p:nvPr/>
        </p:nvSpPr>
        <p:spPr>
          <a:xfrm>
            <a:off x="7258443" y="3995989"/>
            <a:ext cx="1044272" cy="430283"/>
          </a:xfrm>
          <a:custGeom>
            <a:avLst/>
            <a:gdLst/>
            <a:ahLst/>
            <a:cxnLst/>
            <a:rect l="l" t="t" r="r" b="b"/>
            <a:pathLst>
              <a:path w="27672" h="11402" extrusionOk="0">
                <a:moveTo>
                  <a:pt x="376" y="0"/>
                </a:moveTo>
                <a:cubicBezTo>
                  <a:pt x="153" y="0"/>
                  <a:pt x="1" y="224"/>
                  <a:pt x="85" y="430"/>
                </a:cubicBezTo>
                <a:lnTo>
                  <a:pt x="85" y="434"/>
                </a:lnTo>
                <a:cubicBezTo>
                  <a:pt x="292" y="937"/>
                  <a:pt x="782" y="1269"/>
                  <a:pt x="1327" y="1269"/>
                </a:cubicBezTo>
                <a:lnTo>
                  <a:pt x="21505" y="1269"/>
                </a:lnTo>
                <a:cubicBezTo>
                  <a:pt x="23767" y="1269"/>
                  <a:pt x="25640" y="3087"/>
                  <a:pt x="25630" y="5350"/>
                </a:cubicBezTo>
                <a:lnTo>
                  <a:pt x="25630" y="5448"/>
                </a:lnTo>
                <a:cubicBezTo>
                  <a:pt x="25599" y="7608"/>
                  <a:pt x="23804" y="9332"/>
                  <a:pt x="21647" y="9404"/>
                </a:cubicBezTo>
                <a:lnTo>
                  <a:pt x="1779" y="10059"/>
                </a:lnTo>
                <a:cubicBezTo>
                  <a:pt x="1215" y="10077"/>
                  <a:pt x="734" y="10472"/>
                  <a:pt x="606" y="11024"/>
                </a:cubicBezTo>
                <a:cubicBezTo>
                  <a:pt x="563" y="11219"/>
                  <a:pt x="712" y="11402"/>
                  <a:pt x="912" y="11402"/>
                </a:cubicBezTo>
                <a:cubicBezTo>
                  <a:pt x="916" y="11402"/>
                  <a:pt x="920" y="11402"/>
                  <a:pt x="924" y="11402"/>
                </a:cubicBezTo>
                <a:cubicBezTo>
                  <a:pt x="924" y="11402"/>
                  <a:pt x="16920" y="11321"/>
                  <a:pt x="23098" y="11101"/>
                </a:cubicBezTo>
                <a:cubicBezTo>
                  <a:pt x="25153" y="11030"/>
                  <a:pt x="27077" y="9065"/>
                  <a:pt x="27466" y="7047"/>
                </a:cubicBezTo>
                <a:cubicBezTo>
                  <a:pt x="27672" y="5962"/>
                  <a:pt x="27655" y="4856"/>
                  <a:pt x="27533" y="3848"/>
                </a:cubicBezTo>
                <a:cubicBezTo>
                  <a:pt x="27266" y="1640"/>
                  <a:pt x="25356" y="0"/>
                  <a:pt x="23135" y="0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2"/>
          <p:cNvSpPr/>
          <p:nvPr/>
        </p:nvSpPr>
        <p:spPr>
          <a:xfrm>
            <a:off x="7293804" y="4043840"/>
            <a:ext cx="932229" cy="334618"/>
          </a:xfrm>
          <a:custGeom>
            <a:avLst/>
            <a:gdLst/>
            <a:ahLst/>
            <a:cxnLst/>
            <a:rect l="l" t="t" r="r" b="b"/>
            <a:pathLst>
              <a:path w="24703" h="8867" extrusionOk="0">
                <a:moveTo>
                  <a:pt x="7" y="1"/>
                </a:moveTo>
                <a:cubicBezTo>
                  <a:pt x="0" y="1"/>
                  <a:pt x="0" y="4"/>
                  <a:pt x="4" y="11"/>
                </a:cubicBezTo>
                <a:cubicBezTo>
                  <a:pt x="365" y="1231"/>
                  <a:pt x="738" y="3030"/>
                  <a:pt x="669" y="5110"/>
                </a:cubicBezTo>
                <a:cubicBezTo>
                  <a:pt x="613" y="6760"/>
                  <a:pt x="484" y="7991"/>
                  <a:pt x="355" y="8856"/>
                </a:cubicBezTo>
                <a:cubicBezTo>
                  <a:pt x="355" y="8863"/>
                  <a:pt x="359" y="8866"/>
                  <a:pt x="365" y="8866"/>
                </a:cubicBezTo>
                <a:lnTo>
                  <a:pt x="20720" y="8142"/>
                </a:lnTo>
                <a:cubicBezTo>
                  <a:pt x="22874" y="8064"/>
                  <a:pt x="24662" y="6343"/>
                  <a:pt x="24693" y="4186"/>
                </a:cubicBezTo>
                <a:lnTo>
                  <a:pt x="24693" y="4082"/>
                </a:lnTo>
                <a:cubicBezTo>
                  <a:pt x="24703" y="1819"/>
                  <a:pt x="22833" y="1"/>
                  <a:pt x="20571" y="1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2"/>
          <p:cNvSpPr/>
          <p:nvPr/>
        </p:nvSpPr>
        <p:spPr>
          <a:xfrm>
            <a:off x="7329277" y="4273664"/>
            <a:ext cx="752486" cy="21586"/>
          </a:xfrm>
          <a:custGeom>
            <a:avLst/>
            <a:gdLst/>
            <a:ahLst/>
            <a:cxnLst/>
            <a:rect l="l" t="t" r="r" b="b"/>
            <a:pathLst>
              <a:path w="19940" h="572" extrusionOk="0">
                <a:moveTo>
                  <a:pt x="16522" y="1"/>
                </a:moveTo>
                <a:cubicBezTo>
                  <a:pt x="14324" y="1"/>
                  <a:pt x="12108" y="120"/>
                  <a:pt x="9934" y="139"/>
                </a:cubicBezTo>
                <a:cubicBezTo>
                  <a:pt x="9701" y="141"/>
                  <a:pt x="9468" y="142"/>
                  <a:pt x="9234" y="142"/>
                </a:cubicBezTo>
                <a:cubicBezTo>
                  <a:pt x="7766" y="142"/>
                  <a:pt x="6282" y="109"/>
                  <a:pt x="4801" y="109"/>
                </a:cubicBezTo>
                <a:cubicBezTo>
                  <a:pt x="3227" y="109"/>
                  <a:pt x="1656" y="146"/>
                  <a:pt x="108" y="298"/>
                </a:cubicBezTo>
                <a:cubicBezTo>
                  <a:pt x="1" y="308"/>
                  <a:pt x="1" y="433"/>
                  <a:pt x="108" y="440"/>
                </a:cubicBezTo>
                <a:cubicBezTo>
                  <a:pt x="1288" y="540"/>
                  <a:pt x="2481" y="572"/>
                  <a:pt x="3678" y="572"/>
                </a:cubicBezTo>
                <a:cubicBezTo>
                  <a:pt x="5767" y="572"/>
                  <a:pt x="7868" y="473"/>
                  <a:pt x="9934" y="460"/>
                </a:cubicBezTo>
                <a:cubicBezTo>
                  <a:pt x="10067" y="459"/>
                  <a:pt x="10200" y="459"/>
                  <a:pt x="10333" y="459"/>
                </a:cubicBezTo>
                <a:cubicBezTo>
                  <a:pt x="12057" y="459"/>
                  <a:pt x="13806" y="513"/>
                  <a:pt x="15549" y="513"/>
                </a:cubicBezTo>
                <a:cubicBezTo>
                  <a:pt x="16963" y="513"/>
                  <a:pt x="18374" y="478"/>
                  <a:pt x="19763" y="348"/>
                </a:cubicBezTo>
                <a:cubicBezTo>
                  <a:pt x="19935" y="331"/>
                  <a:pt x="19939" y="128"/>
                  <a:pt x="19763" y="115"/>
                </a:cubicBezTo>
                <a:cubicBezTo>
                  <a:pt x="18692" y="30"/>
                  <a:pt x="17609" y="1"/>
                  <a:pt x="16522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2"/>
          <p:cNvSpPr/>
          <p:nvPr/>
        </p:nvSpPr>
        <p:spPr>
          <a:xfrm>
            <a:off x="7311163" y="4170526"/>
            <a:ext cx="387526" cy="29548"/>
          </a:xfrm>
          <a:custGeom>
            <a:avLst/>
            <a:gdLst/>
            <a:ahLst/>
            <a:cxnLst/>
            <a:rect l="l" t="t" r="r" b="b"/>
            <a:pathLst>
              <a:path w="10269" h="783" extrusionOk="0">
                <a:moveTo>
                  <a:pt x="10161" y="1"/>
                </a:moveTo>
                <a:cubicBezTo>
                  <a:pt x="6840" y="21"/>
                  <a:pt x="3463" y="252"/>
                  <a:pt x="156" y="579"/>
                </a:cubicBezTo>
                <a:cubicBezTo>
                  <a:pt x="12" y="592"/>
                  <a:pt x="0" y="782"/>
                  <a:pt x="152" y="782"/>
                </a:cubicBezTo>
                <a:cubicBezTo>
                  <a:pt x="153" y="782"/>
                  <a:pt x="155" y="782"/>
                  <a:pt x="156" y="782"/>
                </a:cubicBezTo>
                <a:cubicBezTo>
                  <a:pt x="3486" y="704"/>
                  <a:pt x="6874" y="515"/>
                  <a:pt x="10181" y="133"/>
                </a:cubicBezTo>
                <a:cubicBezTo>
                  <a:pt x="10269" y="123"/>
                  <a:pt x="10242" y="1"/>
                  <a:pt x="10161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2"/>
          <p:cNvSpPr/>
          <p:nvPr/>
        </p:nvSpPr>
        <p:spPr>
          <a:xfrm>
            <a:off x="7314220" y="4107844"/>
            <a:ext cx="617725" cy="18152"/>
          </a:xfrm>
          <a:custGeom>
            <a:avLst/>
            <a:gdLst/>
            <a:ahLst/>
            <a:cxnLst/>
            <a:rect l="l" t="t" r="r" b="b"/>
            <a:pathLst>
              <a:path w="16369" h="481" extrusionOk="0">
                <a:moveTo>
                  <a:pt x="10568" y="1"/>
                </a:moveTo>
                <a:cubicBezTo>
                  <a:pt x="7089" y="1"/>
                  <a:pt x="3598" y="124"/>
                  <a:pt x="142" y="168"/>
                </a:cubicBezTo>
                <a:cubicBezTo>
                  <a:pt x="0" y="171"/>
                  <a:pt x="0" y="360"/>
                  <a:pt x="142" y="360"/>
                </a:cubicBezTo>
                <a:cubicBezTo>
                  <a:pt x="3355" y="387"/>
                  <a:pt x="6601" y="480"/>
                  <a:pt x="9837" y="480"/>
                </a:cubicBezTo>
                <a:cubicBezTo>
                  <a:pt x="11981" y="480"/>
                  <a:pt x="14122" y="439"/>
                  <a:pt x="16247" y="310"/>
                </a:cubicBezTo>
                <a:cubicBezTo>
                  <a:pt x="16369" y="299"/>
                  <a:pt x="16369" y="151"/>
                  <a:pt x="16247" y="144"/>
                </a:cubicBezTo>
                <a:cubicBezTo>
                  <a:pt x="14363" y="38"/>
                  <a:pt x="12467" y="1"/>
                  <a:pt x="10568" y="1"/>
                </a:cubicBezTo>
                <a:close/>
              </a:path>
            </a:pathLst>
          </a:custGeom>
          <a:solidFill>
            <a:srgbClr val="0095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2"/>
          <p:cNvSpPr/>
          <p:nvPr/>
        </p:nvSpPr>
        <p:spPr>
          <a:xfrm>
            <a:off x="7223234" y="3610911"/>
            <a:ext cx="972571" cy="385111"/>
          </a:xfrm>
          <a:custGeom>
            <a:avLst/>
            <a:gdLst/>
            <a:ahLst/>
            <a:cxnLst/>
            <a:rect l="l" t="t" r="r" b="b"/>
            <a:pathLst>
              <a:path w="25772" h="10205" extrusionOk="0">
                <a:moveTo>
                  <a:pt x="4200" y="0"/>
                </a:moveTo>
                <a:cubicBezTo>
                  <a:pt x="2255" y="0"/>
                  <a:pt x="585" y="1390"/>
                  <a:pt x="244" y="3304"/>
                </a:cubicBezTo>
                <a:cubicBezTo>
                  <a:pt x="0" y="4649"/>
                  <a:pt x="64" y="5883"/>
                  <a:pt x="254" y="6921"/>
                </a:cubicBezTo>
                <a:cubicBezTo>
                  <a:pt x="596" y="8825"/>
                  <a:pt x="2266" y="10204"/>
                  <a:pt x="4200" y="10204"/>
                </a:cubicBezTo>
                <a:lnTo>
                  <a:pt x="25626" y="10204"/>
                </a:lnTo>
                <a:cubicBezTo>
                  <a:pt x="25724" y="10204"/>
                  <a:pt x="25772" y="10086"/>
                  <a:pt x="25704" y="10012"/>
                </a:cubicBezTo>
                <a:cubicBezTo>
                  <a:pt x="25501" y="9778"/>
                  <a:pt x="25318" y="9535"/>
                  <a:pt x="25159" y="9285"/>
                </a:cubicBezTo>
                <a:cubicBezTo>
                  <a:pt x="25028" y="9076"/>
                  <a:pt x="24791" y="8954"/>
                  <a:pt x="24544" y="8954"/>
                </a:cubicBezTo>
                <a:lnTo>
                  <a:pt x="5694" y="8954"/>
                </a:lnTo>
                <a:cubicBezTo>
                  <a:pt x="3574" y="8954"/>
                  <a:pt x="1806" y="7266"/>
                  <a:pt x="1789" y="5150"/>
                </a:cubicBezTo>
                <a:lnTo>
                  <a:pt x="1789" y="5062"/>
                </a:lnTo>
                <a:cubicBezTo>
                  <a:pt x="1796" y="2942"/>
                  <a:pt x="3571" y="1248"/>
                  <a:pt x="5694" y="1248"/>
                </a:cubicBezTo>
                <a:lnTo>
                  <a:pt x="24388" y="1248"/>
                </a:lnTo>
                <a:cubicBezTo>
                  <a:pt x="24629" y="1248"/>
                  <a:pt x="24842" y="1092"/>
                  <a:pt x="24916" y="866"/>
                </a:cubicBezTo>
                <a:cubicBezTo>
                  <a:pt x="25028" y="545"/>
                  <a:pt x="25119" y="301"/>
                  <a:pt x="25180" y="156"/>
                </a:cubicBezTo>
                <a:cubicBezTo>
                  <a:pt x="25210" y="78"/>
                  <a:pt x="25153" y="0"/>
                  <a:pt x="25072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2"/>
          <p:cNvSpPr/>
          <p:nvPr/>
        </p:nvSpPr>
        <p:spPr>
          <a:xfrm>
            <a:off x="7290709" y="3658008"/>
            <a:ext cx="839395" cy="290805"/>
          </a:xfrm>
          <a:custGeom>
            <a:avLst/>
            <a:gdLst/>
            <a:ahLst/>
            <a:cxnLst/>
            <a:rect l="l" t="t" r="r" b="b"/>
            <a:pathLst>
              <a:path w="22243" h="7706" extrusionOk="0">
                <a:moveTo>
                  <a:pt x="3906" y="0"/>
                </a:moveTo>
                <a:cubicBezTo>
                  <a:pt x="1786" y="0"/>
                  <a:pt x="8" y="1694"/>
                  <a:pt x="1" y="3814"/>
                </a:cubicBezTo>
                <a:lnTo>
                  <a:pt x="1" y="3902"/>
                </a:lnTo>
                <a:cubicBezTo>
                  <a:pt x="18" y="6018"/>
                  <a:pt x="1786" y="7706"/>
                  <a:pt x="3906" y="7706"/>
                </a:cubicBezTo>
                <a:lnTo>
                  <a:pt x="22243" y="7706"/>
                </a:lnTo>
                <a:cubicBezTo>
                  <a:pt x="21076" y="5011"/>
                  <a:pt x="21614" y="1900"/>
                  <a:pt x="22158" y="0"/>
                </a:cubicBezTo>
                <a:close/>
              </a:path>
            </a:pathLst>
          </a:custGeom>
          <a:solidFill>
            <a:srgbClr val="E8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42"/>
          <p:cNvSpPr/>
          <p:nvPr/>
        </p:nvSpPr>
        <p:spPr>
          <a:xfrm>
            <a:off x="7595594" y="3889077"/>
            <a:ext cx="512551" cy="15170"/>
          </a:xfrm>
          <a:custGeom>
            <a:avLst/>
            <a:gdLst/>
            <a:ahLst/>
            <a:cxnLst/>
            <a:rect l="l" t="t" r="r" b="b"/>
            <a:pathLst>
              <a:path w="13582" h="402" extrusionOk="0">
                <a:moveTo>
                  <a:pt x="13438" y="1"/>
                </a:moveTo>
                <a:cubicBezTo>
                  <a:pt x="13436" y="1"/>
                  <a:pt x="13435" y="1"/>
                  <a:pt x="13433" y="1"/>
                </a:cubicBezTo>
                <a:cubicBezTo>
                  <a:pt x="8983" y="108"/>
                  <a:pt x="4534" y="57"/>
                  <a:pt x="88" y="163"/>
                </a:cubicBezTo>
                <a:cubicBezTo>
                  <a:pt x="0" y="166"/>
                  <a:pt x="0" y="274"/>
                  <a:pt x="88" y="281"/>
                </a:cubicBezTo>
                <a:cubicBezTo>
                  <a:pt x="1778" y="367"/>
                  <a:pt x="3475" y="402"/>
                  <a:pt x="5173" y="402"/>
                </a:cubicBezTo>
                <a:cubicBezTo>
                  <a:pt x="7929" y="402"/>
                  <a:pt x="10689" y="310"/>
                  <a:pt x="13433" y="199"/>
                </a:cubicBezTo>
                <a:cubicBezTo>
                  <a:pt x="13577" y="193"/>
                  <a:pt x="13582" y="1"/>
                  <a:pt x="134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2" name="Google Shape;2332;p42"/>
          <p:cNvGrpSpPr/>
          <p:nvPr/>
        </p:nvGrpSpPr>
        <p:grpSpPr>
          <a:xfrm>
            <a:off x="7723209" y="3123320"/>
            <a:ext cx="581215" cy="545249"/>
            <a:chOff x="7811084" y="3019633"/>
            <a:chExt cx="581215" cy="545249"/>
          </a:xfrm>
        </p:grpSpPr>
        <p:sp>
          <p:nvSpPr>
            <p:cNvPr id="2333" name="Google Shape;2333;p42"/>
            <p:cNvSpPr/>
            <p:nvPr/>
          </p:nvSpPr>
          <p:spPr>
            <a:xfrm rot="1205914">
              <a:off x="7836354" y="3054685"/>
              <a:ext cx="219682" cy="381969"/>
            </a:xfrm>
            <a:custGeom>
              <a:avLst/>
              <a:gdLst/>
              <a:ahLst/>
              <a:cxnLst/>
              <a:rect l="l" t="t" r="r" b="b"/>
              <a:pathLst>
                <a:path w="4647" h="9692" extrusionOk="0">
                  <a:moveTo>
                    <a:pt x="4178" y="0"/>
                  </a:moveTo>
                  <a:cubicBezTo>
                    <a:pt x="4016" y="0"/>
                    <a:pt x="3864" y="96"/>
                    <a:pt x="3800" y="254"/>
                  </a:cubicBezTo>
                  <a:lnTo>
                    <a:pt x="89" y="9120"/>
                  </a:lnTo>
                  <a:cubicBezTo>
                    <a:pt x="0" y="9328"/>
                    <a:pt x="99" y="9570"/>
                    <a:pt x="311" y="9660"/>
                  </a:cubicBezTo>
                  <a:cubicBezTo>
                    <a:pt x="362" y="9682"/>
                    <a:pt x="416" y="9692"/>
                    <a:pt x="469" y="9692"/>
                  </a:cubicBezTo>
                  <a:cubicBezTo>
                    <a:pt x="630" y="9692"/>
                    <a:pt x="783" y="9596"/>
                    <a:pt x="850" y="9438"/>
                  </a:cubicBezTo>
                  <a:lnTo>
                    <a:pt x="4558" y="572"/>
                  </a:lnTo>
                  <a:cubicBezTo>
                    <a:pt x="4646" y="364"/>
                    <a:pt x="4547" y="122"/>
                    <a:pt x="4339" y="33"/>
                  </a:cubicBezTo>
                  <a:cubicBezTo>
                    <a:pt x="4286" y="11"/>
                    <a:pt x="4231" y="0"/>
                    <a:pt x="4178" y="0"/>
                  </a:cubicBezTo>
                  <a:close/>
                </a:path>
              </a:pathLst>
            </a:custGeom>
            <a:solidFill>
              <a:srgbClr val="936F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4" name="Google Shape;2334;p42"/>
            <p:cNvGrpSpPr/>
            <p:nvPr/>
          </p:nvGrpSpPr>
          <p:grpSpPr>
            <a:xfrm rot="2348574">
              <a:off x="7944165" y="3221060"/>
              <a:ext cx="420202" cy="237888"/>
              <a:chOff x="4753500" y="979650"/>
              <a:chExt cx="741350" cy="419700"/>
            </a:xfrm>
          </p:grpSpPr>
          <p:sp>
            <p:nvSpPr>
              <p:cNvPr id="2335" name="Google Shape;2335;p42"/>
              <p:cNvSpPr/>
              <p:nvPr/>
            </p:nvSpPr>
            <p:spPr>
              <a:xfrm>
                <a:off x="4753500" y="979650"/>
                <a:ext cx="74135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29653" y="16787"/>
                    </a:lnTo>
                    <a:lnTo>
                      <a:pt x="296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2"/>
              <p:cNvSpPr/>
              <p:nvPr/>
            </p:nvSpPr>
            <p:spPr>
              <a:xfrm>
                <a:off x="4753500" y="979650"/>
                <a:ext cx="2442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69" h="16788" extrusionOk="0">
                    <a:moveTo>
                      <a:pt x="0" y="0"/>
                    </a:moveTo>
                    <a:lnTo>
                      <a:pt x="0" y="16787"/>
                    </a:lnTo>
                    <a:lnTo>
                      <a:pt x="9769" y="16787"/>
                    </a:lnTo>
                    <a:lnTo>
                      <a:pt x="9769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2"/>
              <p:cNvSpPr/>
              <p:nvPr/>
            </p:nvSpPr>
            <p:spPr>
              <a:xfrm>
                <a:off x="5251025" y="979650"/>
                <a:ext cx="243825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9753" h="16788" extrusionOk="0">
                    <a:moveTo>
                      <a:pt x="1" y="0"/>
                    </a:moveTo>
                    <a:lnTo>
                      <a:pt x="1" y="16787"/>
                    </a:lnTo>
                    <a:lnTo>
                      <a:pt x="9752" y="16787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8" name="Google Shape;2338;p42"/>
          <p:cNvSpPr/>
          <p:nvPr/>
        </p:nvSpPr>
        <p:spPr>
          <a:xfrm>
            <a:off x="7487739" y="3807299"/>
            <a:ext cx="609574" cy="25775"/>
          </a:xfrm>
          <a:custGeom>
            <a:avLst/>
            <a:gdLst/>
            <a:ahLst/>
            <a:cxnLst/>
            <a:rect l="l" t="t" r="r" b="b"/>
            <a:pathLst>
              <a:path w="16153" h="683" extrusionOk="0">
                <a:moveTo>
                  <a:pt x="16004" y="0"/>
                </a:moveTo>
                <a:cubicBezTo>
                  <a:pt x="16002" y="0"/>
                  <a:pt x="16001" y="0"/>
                  <a:pt x="16000" y="0"/>
                </a:cubicBezTo>
                <a:cubicBezTo>
                  <a:pt x="10712" y="115"/>
                  <a:pt x="5394" y="186"/>
                  <a:pt x="115" y="531"/>
                </a:cubicBezTo>
                <a:cubicBezTo>
                  <a:pt x="4" y="537"/>
                  <a:pt x="1" y="683"/>
                  <a:pt x="115" y="683"/>
                </a:cubicBezTo>
                <a:cubicBezTo>
                  <a:pt x="217" y="683"/>
                  <a:pt x="319" y="683"/>
                  <a:pt x="420" y="683"/>
                </a:cubicBezTo>
                <a:cubicBezTo>
                  <a:pt x="5608" y="683"/>
                  <a:pt x="10820" y="422"/>
                  <a:pt x="16000" y="203"/>
                </a:cubicBezTo>
                <a:cubicBezTo>
                  <a:pt x="16151" y="196"/>
                  <a:pt x="16152" y="0"/>
                  <a:pt x="16004" y="0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2"/>
          <p:cNvSpPr/>
          <p:nvPr/>
        </p:nvSpPr>
        <p:spPr>
          <a:xfrm>
            <a:off x="7618652" y="3697708"/>
            <a:ext cx="484248" cy="20416"/>
          </a:xfrm>
          <a:custGeom>
            <a:avLst/>
            <a:gdLst/>
            <a:ahLst/>
            <a:cxnLst/>
            <a:rect l="l" t="t" r="r" b="b"/>
            <a:pathLst>
              <a:path w="12832" h="541" extrusionOk="0">
                <a:moveTo>
                  <a:pt x="4638" y="1"/>
                </a:moveTo>
                <a:cubicBezTo>
                  <a:pt x="3131" y="1"/>
                  <a:pt x="1626" y="44"/>
                  <a:pt x="129" y="145"/>
                </a:cubicBezTo>
                <a:cubicBezTo>
                  <a:pt x="4" y="152"/>
                  <a:pt x="1" y="311"/>
                  <a:pt x="129" y="311"/>
                </a:cubicBezTo>
                <a:cubicBezTo>
                  <a:pt x="4319" y="320"/>
                  <a:pt x="8487" y="294"/>
                  <a:pt x="12677" y="540"/>
                </a:cubicBezTo>
                <a:cubicBezTo>
                  <a:pt x="12681" y="541"/>
                  <a:pt x="12685" y="541"/>
                  <a:pt x="12688" y="541"/>
                </a:cubicBezTo>
                <a:cubicBezTo>
                  <a:pt x="12832" y="541"/>
                  <a:pt x="12825" y="344"/>
                  <a:pt x="12677" y="331"/>
                </a:cubicBezTo>
                <a:cubicBezTo>
                  <a:pt x="10014" y="138"/>
                  <a:pt x="7322" y="1"/>
                  <a:pt x="4638" y="1"/>
                </a:cubicBezTo>
                <a:close/>
              </a:path>
            </a:pathLst>
          </a:cu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2"/>
          <p:cNvSpPr/>
          <p:nvPr/>
        </p:nvSpPr>
        <p:spPr>
          <a:xfrm>
            <a:off x="7156249" y="3216211"/>
            <a:ext cx="303221" cy="258502"/>
          </a:xfrm>
          <a:custGeom>
            <a:avLst/>
            <a:gdLst/>
            <a:ahLst/>
            <a:cxnLst/>
            <a:rect l="l" t="t" r="r" b="b"/>
            <a:pathLst>
              <a:path w="8035" h="6850" extrusionOk="0">
                <a:moveTo>
                  <a:pt x="4394" y="1"/>
                </a:moveTo>
                <a:cubicBezTo>
                  <a:pt x="4181" y="1"/>
                  <a:pt x="3961" y="21"/>
                  <a:pt x="3733" y="66"/>
                </a:cubicBezTo>
                <a:cubicBezTo>
                  <a:pt x="1076" y="587"/>
                  <a:pt x="1" y="4755"/>
                  <a:pt x="1809" y="6222"/>
                </a:cubicBezTo>
                <a:cubicBezTo>
                  <a:pt x="2387" y="6690"/>
                  <a:pt x="3039" y="6849"/>
                  <a:pt x="3660" y="6849"/>
                </a:cubicBezTo>
                <a:cubicBezTo>
                  <a:pt x="4984" y="6849"/>
                  <a:pt x="6165" y="6125"/>
                  <a:pt x="6165" y="6125"/>
                </a:cubicBezTo>
                <a:lnTo>
                  <a:pt x="8034" y="2324"/>
                </a:lnTo>
                <a:cubicBezTo>
                  <a:pt x="8034" y="2324"/>
                  <a:pt x="6661" y="1"/>
                  <a:pt x="4394" y="1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2"/>
          <p:cNvSpPr/>
          <p:nvPr/>
        </p:nvSpPr>
        <p:spPr>
          <a:xfrm>
            <a:off x="7211497" y="3250967"/>
            <a:ext cx="239671" cy="190876"/>
          </a:xfrm>
          <a:custGeom>
            <a:avLst/>
            <a:gdLst/>
            <a:ahLst/>
            <a:cxnLst/>
            <a:rect l="l" t="t" r="r" b="b"/>
            <a:pathLst>
              <a:path w="6351" h="5058" extrusionOk="0">
                <a:moveTo>
                  <a:pt x="3161" y="1"/>
                </a:moveTo>
                <a:cubicBezTo>
                  <a:pt x="3072" y="1"/>
                  <a:pt x="2981" y="4"/>
                  <a:pt x="2888" y="11"/>
                </a:cubicBezTo>
                <a:cubicBezTo>
                  <a:pt x="548" y="173"/>
                  <a:pt x="1" y="3054"/>
                  <a:pt x="599" y="3936"/>
                </a:cubicBezTo>
                <a:cubicBezTo>
                  <a:pt x="987" y="4511"/>
                  <a:pt x="1707" y="5058"/>
                  <a:pt x="2845" y="5058"/>
                </a:cubicBezTo>
                <a:cubicBezTo>
                  <a:pt x="3454" y="5058"/>
                  <a:pt x="4183" y="4901"/>
                  <a:pt x="5046" y="4507"/>
                </a:cubicBezTo>
                <a:lnTo>
                  <a:pt x="6350" y="1857"/>
                </a:lnTo>
                <a:cubicBezTo>
                  <a:pt x="6350" y="1857"/>
                  <a:pt x="5315" y="1"/>
                  <a:pt x="3161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2"/>
          <p:cNvSpPr/>
          <p:nvPr/>
        </p:nvSpPr>
        <p:spPr>
          <a:xfrm>
            <a:off x="7314975" y="3091940"/>
            <a:ext cx="586214" cy="511947"/>
          </a:xfrm>
          <a:custGeom>
            <a:avLst/>
            <a:gdLst/>
            <a:ahLst/>
            <a:cxnLst/>
            <a:rect l="l" t="t" r="r" b="b"/>
            <a:pathLst>
              <a:path w="15534" h="13566" extrusionOk="0">
                <a:moveTo>
                  <a:pt x="10771" y="0"/>
                </a:moveTo>
                <a:cubicBezTo>
                  <a:pt x="10690" y="0"/>
                  <a:pt x="10607" y="3"/>
                  <a:pt x="10523" y="8"/>
                </a:cubicBezTo>
                <a:cubicBezTo>
                  <a:pt x="7652" y="191"/>
                  <a:pt x="7236" y="2679"/>
                  <a:pt x="7226" y="4038"/>
                </a:cubicBezTo>
                <a:cubicBezTo>
                  <a:pt x="6827" y="4058"/>
                  <a:pt x="6408" y="4109"/>
                  <a:pt x="5962" y="4204"/>
                </a:cubicBezTo>
                <a:cubicBezTo>
                  <a:pt x="5940" y="4209"/>
                  <a:pt x="5918" y="4211"/>
                  <a:pt x="5895" y="4211"/>
                </a:cubicBezTo>
                <a:cubicBezTo>
                  <a:pt x="5533" y="4211"/>
                  <a:pt x="5009" y="3690"/>
                  <a:pt x="4562" y="3690"/>
                </a:cubicBezTo>
                <a:cubicBezTo>
                  <a:pt x="4481" y="3690"/>
                  <a:pt x="4403" y="3707"/>
                  <a:pt x="4328" y="3747"/>
                </a:cubicBezTo>
                <a:cubicBezTo>
                  <a:pt x="3869" y="4001"/>
                  <a:pt x="4718" y="4440"/>
                  <a:pt x="4839" y="4498"/>
                </a:cubicBezTo>
                <a:cubicBezTo>
                  <a:pt x="4751" y="4463"/>
                  <a:pt x="4275" y="4326"/>
                  <a:pt x="3890" y="4326"/>
                </a:cubicBezTo>
                <a:cubicBezTo>
                  <a:pt x="3670" y="4326"/>
                  <a:pt x="3480" y="4371"/>
                  <a:pt x="3409" y="4505"/>
                </a:cubicBezTo>
                <a:cubicBezTo>
                  <a:pt x="3203" y="4887"/>
                  <a:pt x="4365" y="5077"/>
                  <a:pt x="4193" y="5239"/>
                </a:cubicBezTo>
                <a:cubicBezTo>
                  <a:pt x="1357" y="7957"/>
                  <a:pt x="1" y="13343"/>
                  <a:pt x="6418" y="13557"/>
                </a:cubicBezTo>
                <a:cubicBezTo>
                  <a:pt x="6590" y="13562"/>
                  <a:pt x="6757" y="13565"/>
                  <a:pt x="6919" y="13565"/>
                </a:cubicBezTo>
                <a:cubicBezTo>
                  <a:pt x="12338" y="13565"/>
                  <a:pt x="12214" y="10449"/>
                  <a:pt x="12024" y="7957"/>
                </a:cubicBezTo>
                <a:cubicBezTo>
                  <a:pt x="12318" y="7795"/>
                  <a:pt x="12703" y="7558"/>
                  <a:pt x="13204" y="7207"/>
                </a:cubicBezTo>
                <a:cubicBezTo>
                  <a:pt x="15534" y="5568"/>
                  <a:pt x="14530" y="0"/>
                  <a:pt x="10771" y="0"/>
                </a:cubicBezTo>
                <a:close/>
              </a:path>
            </a:pathLst>
          </a:custGeom>
          <a:solidFill>
            <a:srgbClr val="C67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2"/>
          <p:cNvSpPr/>
          <p:nvPr/>
        </p:nvSpPr>
        <p:spPr>
          <a:xfrm>
            <a:off x="7511740" y="3329047"/>
            <a:ext cx="90872" cy="90759"/>
          </a:xfrm>
          <a:custGeom>
            <a:avLst/>
            <a:gdLst/>
            <a:ahLst/>
            <a:cxnLst/>
            <a:rect l="l" t="t" r="r" b="b"/>
            <a:pathLst>
              <a:path w="2408" h="2405" extrusionOk="0">
                <a:moveTo>
                  <a:pt x="1204" y="0"/>
                </a:moveTo>
                <a:cubicBezTo>
                  <a:pt x="542" y="0"/>
                  <a:pt x="0" y="538"/>
                  <a:pt x="0" y="1200"/>
                </a:cubicBezTo>
                <a:cubicBezTo>
                  <a:pt x="0" y="1867"/>
                  <a:pt x="542" y="2405"/>
                  <a:pt x="1204" y="2405"/>
                </a:cubicBezTo>
                <a:cubicBezTo>
                  <a:pt x="1870" y="2405"/>
                  <a:pt x="2408" y="1867"/>
                  <a:pt x="2408" y="1200"/>
                </a:cubicBezTo>
                <a:cubicBezTo>
                  <a:pt x="2408" y="538"/>
                  <a:pt x="1870" y="0"/>
                  <a:pt x="1204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42"/>
          <p:cNvSpPr/>
          <p:nvPr/>
        </p:nvSpPr>
        <p:spPr>
          <a:xfrm>
            <a:off x="7537251" y="3353388"/>
            <a:ext cx="32718" cy="21020"/>
          </a:xfrm>
          <a:custGeom>
            <a:avLst/>
            <a:gdLst/>
            <a:ahLst/>
            <a:cxnLst/>
            <a:rect l="l" t="t" r="r" b="b"/>
            <a:pathLst>
              <a:path w="867" h="557" extrusionOk="0">
                <a:moveTo>
                  <a:pt x="491" y="1"/>
                </a:moveTo>
                <a:cubicBezTo>
                  <a:pt x="459" y="1"/>
                  <a:pt x="426" y="3"/>
                  <a:pt x="393" y="8"/>
                </a:cubicBezTo>
                <a:cubicBezTo>
                  <a:pt x="163" y="45"/>
                  <a:pt x="0" y="201"/>
                  <a:pt x="11" y="275"/>
                </a:cubicBezTo>
                <a:cubicBezTo>
                  <a:pt x="24" y="344"/>
                  <a:pt x="225" y="556"/>
                  <a:pt x="438" y="556"/>
                </a:cubicBezTo>
                <a:cubicBezTo>
                  <a:pt x="454" y="556"/>
                  <a:pt x="471" y="555"/>
                  <a:pt x="487" y="552"/>
                </a:cubicBezTo>
                <a:cubicBezTo>
                  <a:pt x="721" y="515"/>
                  <a:pt x="866" y="221"/>
                  <a:pt x="852" y="143"/>
                </a:cubicBezTo>
                <a:cubicBezTo>
                  <a:pt x="844" y="79"/>
                  <a:pt x="683" y="1"/>
                  <a:pt x="491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42"/>
          <p:cNvSpPr/>
          <p:nvPr/>
        </p:nvSpPr>
        <p:spPr>
          <a:xfrm>
            <a:off x="7542346" y="3375465"/>
            <a:ext cx="22605" cy="6981"/>
          </a:xfrm>
          <a:custGeom>
            <a:avLst/>
            <a:gdLst/>
            <a:ahLst/>
            <a:cxnLst/>
            <a:rect l="l" t="t" r="r" b="b"/>
            <a:pathLst>
              <a:path w="599" h="185" extrusionOk="0">
                <a:moveTo>
                  <a:pt x="537" y="1"/>
                </a:moveTo>
                <a:cubicBezTo>
                  <a:pt x="525" y="1"/>
                  <a:pt x="513" y="5"/>
                  <a:pt x="505" y="14"/>
                </a:cubicBezTo>
                <a:cubicBezTo>
                  <a:pt x="474" y="42"/>
                  <a:pt x="447" y="63"/>
                  <a:pt x="408" y="63"/>
                </a:cubicBezTo>
                <a:cubicBezTo>
                  <a:pt x="403" y="63"/>
                  <a:pt x="398" y="63"/>
                  <a:pt x="393" y="62"/>
                </a:cubicBezTo>
                <a:cubicBezTo>
                  <a:pt x="363" y="62"/>
                  <a:pt x="339" y="39"/>
                  <a:pt x="308" y="35"/>
                </a:cubicBezTo>
                <a:cubicBezTo>
                  <a:pt x="305" y="34"/>
                  <a:pt x="302" y="34"/>
                  <a:pt x="299" y="34"/>
                </a:cubicBezTo>
                <a:cubicBezTo>
                  <a:pt x="285" y="34"/>
                  <a:pt x="275" y="40"/>
                  <a:pt x="261" y="45"/>
                </a:cubicBezTo>
                <a:cubicBezTo>
                  <a:pt x="230" y="59"/>
                  <a:pt x="214" y="79"/>
                  <a:pt x="177" y="79"/>
                </a:cubicBezTo>
                <a:cubicBezTo>
                  <a:pt x="140" y="79"/>
                  <a:pt x="116" y="65"/>
                  <a:pt x="88" y="35"/>
                </a:cubicBezTo>
                <a:cubicBezTo>
                  <a:pt x="79" y="24"/>
                  <a:pt x="68" y="20"/>
                  <a:pt x="58" y="20"/>
                </a:cubicBezTo>
                <a:cubicBezTo>
                  <a:pt x="28" y="20"/>
                  <a:pt x="0" y="57"/>
                  <a:pt x="18" y="92"/>
                </a:cubicBezTo>
                <a:cubicBezTo>
                  <a:pt x="45" y="147"/>
                  <a:pt x="92" y="181"/>
                  <a:pt x="153" y="184"/>
                </a:cubicBezTo>
                <a:cubicBezTo>
                  <a:pt x="158" y="184"/>
                  <a:pt x="163" y="185"/>
                  <a:pt x="168" y="185"/>
                </a:cubicBezTo>
                <a:cubicBezTo>
                  <a:pt x="193" y="185"/>
                  <a:pt x="215" y="178"/>
                  <a:pt x="241" y="167"/>
                </a:cubicBezTo>
                <a:cubicBezTo>
                  <a:pt x="255" y="164"/>
                  <a:pt x="275" y="153"/>
                  <a:pt x="288" y="143"/>
                </a:cubicBezTo>
                <a:cubicBezTo>
                  <a:pt x="291" y="143"/>
                  <a:pt x="295" y="140"/>
                  <a:pt x="295" y="136"/>
                </a:cubicBezTo>
                <a:cubicBezTo>
                  <a:pt x="330" y="160"/>
                  <a:pt x="371" y="172"/>
                  <a:pt x="411" y="172"/>
                </a:cubicBezTo>
                <a:cubicBezTo>
                  <a:pt x="485" y="172"/>
                  <a:pt x="558" y="133"/>
                  <a:pt x="586" y="59"/>
                </a:cubicBezTo>
                <a:cubicBezTo>
                  <a:pt x="598" y="27"/>
                  <a:pt x="566" y="1"/>
                  <a:pt x="537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42"/>
          <p:cNvSpPr/>
          <p:nvPr/>
        </p:nvSpPr>
        <p:spPr>
          <a:xfrm>
            <a:off x="7624803" y="3341274"/>
            <a:ext cx="24265" cy="24303"/>
          </a:xfrm>
          <a:custGeom>
            <a:avLst/>
            <a:gdLst/>
            <a:ahLst/>
            <a:cxnLst/>
            <a:rect l="l" t="t" r="r" b="b"/>
            <a:pathLst>
              <a:path w="643" h="644" extrusionOk="0">
                <a:moveTo>
                  <a:pt x="322" y="1"/>
                </a:moveTo>
                <a:cubicBezTo>
                  <a:pt x="142" y="1"/>
                  <a:pt x="0" y="146"/>
                  <a:pt x="0" y="322"/>
                </a:cubicBezTo>
                <a:cubicBezTo>
                  <a:pt x="0" y="498"/>
                  <a:pt x="142" y="644"/>
                  <a:pt x="322" y="644"/>
                </a:cubicBezTo>
                <a:cubicBezTo>
                  <a:pt x="497" y="644"/>
                  <a:pt x="642" y="498"/>
                  <a:pt x="642" y="322"/>
                </a:cubicBezTo>
                <a:cubicBezTo>
                  <a:pt x="642" y="146"/>
                  <a:pt x="497" y="1"/>
                  <a:pt x="322" y="1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42"/>
          <p:cNvSpPr/>
          <p:nvPr/>
        </p:nvSpPr>
        <p:spPr>
          <a:xfrm>
            <a:off x="7466191" y="3358256"/>
            <a:ext cx="24265" cy="24416"/>
          </a:xfrm>
          <a:custGeom>
            <a:avLst/>
            <a:gdLst/>
            <a:ahLst/>
            <a:cxnLst/>
            <a:rect l="l" t="t" r="r" b="b"/>
            <a:pathLst>
              <a:path w="643" h="647" extrusionOk="0">
                <a:moveTo>
                  <a:pt x="321" y="0"/>
                </a:moveTo>
                <a:cubicBezTo>
                  <a:pt x="146" y="0"/>
                  <a:pt x="1" y="146"/>
                  <a:pt x="1" y="322"/>
                </a:cubicBezTo>
                <a:cubicBezTo>
                  <a:pt x="1" y="501"/>
                  <a:pt x="146" y="646"/>
                  <a:pt x="321" y="646"/>
                </a:cubicBezTo>
                <a:cubicBezTo>
                  <a:pt x="500" y="646"/>
                  <a:pt x="642" y="501"/>
                  <a:pt x="642" y="322"/>
                </a:cubicBezTo>
                <a:cubicBezTo>
                  <a:pt x="642" y="146"/>
                  <a:pt x="500" y="0"/>
                  <a:pt x="321" y="0"/>
                </a:cubicBezTo>
                <a:close/>
              </a:path>
            </a:pathLst>
          </a:custGeom>
          <a:solidFill>
            <a:srgbClr val="8C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2"/>
          <p:cNvSpPr/>
          <p:nvPr/>
        </p:nvSpPr>
        <p:spPr>
          <a:xfrm>
            <a:off x="7629105" y="3128206"/>
            <a:ext cx="231255" cy="223180"/>
          </a:xfrm>
          <a:custGeom>
            <a:avLst/>
            <a:gdLst/>
            <a:ahLst/>
            <a:cxnLst/>
            <a:rect l="l" t="t" r="r" b="b"/>
            <a:pathLst>
              <a:path w="6128" h="5914" extrusionOk="0">
                <a:moveTo>
                  <a:pt x="2454" y="1"/>
                </a:moveTo>
                <a:cubicBezTo>
                  <a:pt x="330" y="1"/>
                  <a:pt x="1" y="3253"/>
                  <a:pt x="1" y="3253"/>
                </a:cubicBezTo>
                <a:cubicBezTo>
                  <a:pt x="2642" y="3300"/>
                  <a:pt x="3460" y="5914"/>
                  <a:pt x="3460" y="5914"/>
                </a:cubicBezTo>
                <a:cubicBezTo>
                  <a:pt x="6127" y="4041"/>
                  <a:pt x="5705" y="741"/>
                  <a:pt x="3048" y="79"/>
                </a:cubicBezTo>
                <a:cubicBezTo>
                  <a:pt x="2836" y="25"/>
                  <a:pt x="2638" y="1"/>
                  <a:pt x="2454" y="1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2"/>
          <p:cNvSpPr/>
          <p:nvPr/>
        </p:nvSpPr>
        <p:spPr>
          <a:xfrm>
            <a:off x="7424717" y="2857588"/>
            <a:ext cx="138987" cy="290088"/>
          </a:xfrm>
          <a:custGeom>
            <a:avLst/>
            <a:gdLst/>
            <a:ahLst/>
            <a:cxnLst/>
            <a:rect l="l" t="t" r="r" b="b"/>
            <a:pathLst>
              <a:path w="3683" h="7687" extrusionOk="0">
                <a:moveTo>
                  <a:pt x="2566" y="3256"/>
                </a:moveTo>
                <a:cubicBezTo>
                  <a:pt x="2981" y="3256"/>
                  <a:pt x="3067" y="3884"/>
                  <a:pt x="2675" y="4453"/>
                </a:cubicBezTo>
                <a:cubicBezTo>
                  <a:pt x="2526" y="4612"/>
                  <a:pt x="2357" y="4747"/>
                  <a:pt x="2164" y="4859"/>
                </a:cubicBezTo>
                <a:cubicBezTo>
                  <a:pt x="1957" y="4954"/>
                  <a:pt x="1778" y="4996"/>
                  <a:pt x="1626" y="4996"/>
                </a:cubicBezTo>
                <a:cubicBezTo>
                  <a:pt x="1425" y="4996"/>
                  <a:pt x="1269" y="4923"/>
                  <a:pt x="1150" y="4805"/>
                </a:cubicBezTo>
                <a:cubicBezTo>
                  <a:pt x="1197" y="4669"/>
                  <a:pt x="1258" y="4534"/>
                  <a:pt x="1336" y="4399"/>
                </a:cubicBezTo>
                <a:cubicBezTo>
                  <a:pt x="1451" y="4210"/>
                  <a:pt x="1586" y="3902"/>
                  <a:pt x="1961" y="3564"/>
                </a:cubicBezTo>
                <a:cubicBezTo>
                  <a:pt x="2205" y="3346"/>
                  <a:pt x="2409" y="3256"/>
                  <a:pt x="2566" y="3256"/>
                </a:cubicBezTo>
                <a:close/>
                <a:moveTo>
                  <a:pt x="2736" y="0"/>
                </a:moveTo>
                <a:cubicBezTo>
                  <a:pt x="2714" y="0"/>
                  <a:pt x="2690" y="4"/>
                  <a:pt x="2665" y="14"/>
                </a:cubicBezTo>
                <a:cubicBezTo>
                  <a:pt x="1170" y="568"/>
                  <a:pt x="0" y="2590"/>
                  <a:pt x="329" y="4166"/>
                </a:cubicBezTo>
                <a:cubicBezTo>
                  <a:pt x="399" y="4494"/>
                  <a:pt x="524" y="4750"/>
                  <a:pt x="690" y="4953"/>
                </a:cubicBezTo>
                <a:cubicBezTo>
                  <a:pt x="565" y="5805"/>
                  <a:pt x="812" y="6742"/>
                  <a:pt x="1190" y="7587"/>
                </a:cubicBezTo>
                <a:cubicBezTo>
                  <a:pt x="1222" y="7657"/>
                  <a:pt x="1276" y="7686"/>
                  <a:pt x="1332" y="7686"/>
                </a:cubicBezTo>
                <a:cubicBezTo>
                  <a:pt x="1453" y="7686"/>
                  <a:pt x="1583" y="7549"/>
                  <a:pt x="1518" y="7398"/>
                </a:cubicBezTo>
                <a:cubicBezTo>
                  <a:pt x="1214" y="6698"/>
                  <a:pt x="954" y="5978"/>
                  <a:pt x="1042" y="5261"/>
                </a:cubicBezTo>
                <a:lnTo>
                  <a:pt x="1042" y="5261"/>
                </a:lnTo>
                <a:cubicBezTo>
                  <a:pt x="1248" y="5386"/>
                  <a:pt x="1481" y="5448"/>
                  <a:pt x="1721" y="5448"/>
                </a:cubicBezTo>
                <a:cubicBezTo>
                  <a:pt x="2231" y="5448"/>
                  <a:pt x="2772" y="5166"/>
                  <a:pt x="3158" y="4605"/>
                </a:cubicBezTo>
                <a:cubicBezTo>
                  <a:pt x="3682" y="3848"/>
                  <a:pt x="3267" y="2900"/>
                  <a:pt x="2527" y="2900"/>
                </a:cubicBezTo>
                <a:cubicBezTo>
                  <a:pt x="2336" y="2900"/>
                  <a:pt x="2122" y="2964"/>
                  <a:pt x="1897" y="3111"/>
                </a:cubicBezTo>
                <a:cubicBezTo>
                  <a:pt x="1397" y="3439"/>
                  <a:pt x="1072" y="3837"/>
                  <a:pt x="880" y="4274"/>
                </a:cubicBezTo>
                <a:cubicBezTo>
                  <a:pt x="744" y="3733"/>
                  <a:pt x="825" y="3019"/>
                  <a:pt x="971" y="2631"/>
                </a:cubicBezTo>
                <a:cubicBezTo>
                  <a:pt x="1312" y="1697"/>
                  <a:pt x="1978" y="909"/>
                  <a:pt x="2830" y="409"/>
                </a:cubicBezTo>
                <a:cubicBezTo>
                  <a:pt x="3015" y="304"/>
                  <a:pt x="2926" y="0"/>
                  <a:pt x="2736" y="0"/>
                </a:cubicBezTo>
                <a:close/>
              </a:path>
            </a:pathLst>
          </a:custGeom>
          <a:solidFill>
            <a:srgbClr val="BF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42"/>
          <p:cNvSpPr/>
          <p:nvPr/>
        </p:nvSpPr>
        <p:spPr>
          <a:xfrm>
            <a:off x="7465662" y="2702825"/>
            <a:ext cx="211707" cy="135968"/>
          </a:xfrm>
          <a:custGeom>
            <a:avLst/>
            <a:gdLst/>
            <a:ahLst/>
            <a:cxnLst/>
            <a:rect l="l" t="t" r="r" b="b"/>
            <a:pathLst>
              <a:path w="5610" h="3603" extrusionOk="0">
                <a:moveTo>
                  <a:pt x="4338" y="0"/>
                </a:moveTo>
                <a:cubicBezTo>
                  <a:pt x="3397" y="0"/>
                  <a:pt x="2307" y="1588"/>
                  <a:pt x="2307" y="1588"/>
                </a:cubicBezTo>
                <a:cubicBezTo>
                  <a:pt x="2307" y="1588"/>
                  <a:pt x="2090" y="132"/>
                  <a:pt x="971" y="104"/>
                </a:cubicBezTo>
                <a:cubicBezTo>
                  <a:pt x="967" y="104"/>
                  <a:pt x="963" y="104"/>
                  <a:pt x="959" y="104"/>
                </a:cubicBezTo>
                <a:cubicBezTo>
                  <a:pt x="0" y="104"/>
                  <a:pt x="1565" y="2853"/>
                  <a:pt x="1965" y="3530"/>
                </a:cubicBezTo>
                <a:cubicBezTo>
                  <a:pt x="1994" y="3576"/>
                  <a:pt x="2043" y="3602"/>
                  <a:pt x="2093" y="3602"/>
                </a:cubicBezTo>
                <a:cubicBezTo>
                  <a:pt x="2126" y="3602"/>
                  <a:pt x="2160" y="3591"/>
                  <a:pt x="2189" y="3567"/>
                </a:cubicBezTo>
                <a:cubicBezTo>
                  <a:pt x="2838" y="3022"/>
                  <a:pt x="5610" y="622"/>
                  <a:pt x="4724" y="104"/>
                </a:cubicBezTo>
                <a:cubicBezTo>
                  <a:pt x="4601" y="32"/>
                  <a:pt x="4471" y="0"/>
                  <a:pt x="4338" y="0"/>
                </a:cubicBezTo>
                <a:close/>
              </a:path>
            </a:pathLst>
          </a:custGeom>
          <a:solidFill>
            <a:srgbClr val="CD3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42"/>
          <p:cNvSpPr/>
          <p:nvPr/>
        </p:nvSpPr>
        <p:spPr>
          <a:xfrm>
            <a:off x="7584348" y="3587099"/>
            <a:ext cx="290050" cy="349147"/>
          </a:xfrm>
          <a:custGeom>
            <a:avLst/>
            <a:gdLst/>
            <a:ahLst/>
            <a:cxnLst/>
            <a:rect l="l" t="t" r="r" b="b"/>
            <a:pathLst>
              <a:path w="7686" h="9252" extrusionOk="0">
                <a:moveTo>
                  <a:pt x="1633" y="0"/>
                </a:moveTo>
                <a:cubicBezTo>
                  <a:pt x="1227" y="0"/>
                  <a:pt x="836" y="22"/>
                  <a:pt x="473" y="60"/>
                </a:cubicBezTo>
                <a:cubicBezTo>
                  <a:pt x="25" y="103"/>
                  <a:pt x="1" y="784"/>
                  <a:pt x="450" y="784"/>
                </a:cubicBezTo>
                <a:cubicBezTo>
                  <a:pt x="458" y="784"/>
                  <a:pt x="466" y="784"/>
                  <a:pt x="473" y="784"/>
                </a:cubicBezTo>
                <a:cubicBezTo>
                  <a:pt x="681" y="773"/>
                  <a:pt x="899" y="767"/>
                  <a:pt x="1124" y="767"/>
                </a:cubicBezTo>
                <a:cubicBezTo>
                  <a:pt x="3108" y="767"/>
                  <a:pt x="5636" y="1236"/>
                  <a:pt x="6194" y="3346"/>
                </a:cubicBezTo>
                <a:cubicBezTo>
                  <a:pt x="6651" y="5074"/>
                  <a:pt x="6594" y="7137"/>
                  <a:pt x="6567" y="8915"/>
                </a:cubicBezTo>
                <a:cubicBezTo>
                  <a:pt x="6564" y="9130"/>
                  <a:pt x="6748" y="9251"/>
                  <a:pt x="6926" y="9251"/>
                </a:cubicBezTo>
                <a:cubicBezTo>
                  <a:pt x="7067" y="9251"/>
                  <a:pt x="7205" y="9174"/>
                  <a:pt x="7243" y="9006"/>
                </a:cubicBezTo>
                <a:cubicBezTo>
                  <a:pt x="7665" y="7103"/>
                  <a:pt x="7686" y="3694"/>
                  <a:pt x="6573" y="1981"/>
                </a:cubicBezTo>
                <a:cubicBezTo>
                  <a:pt x="5577" y="450"/>
                  <a:pt x="3462" y="0"/>
                  <a:pt x="1633" y="0"/>
                </a:cubicBezTo>
                <a:close/>
              </a:path>
            </a:pathLst>
          </a:custGeom>
          <a:solidFill>
            <a:srgbClr val="4D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42"/>
          <p:cNvSpPr/>
          <p:nvPr/>
        </p:nvSpPr>
        <p:spPr>
          <a:xfrm>
            <a:off x="7480871" y="3490339"/>
            <a:ext cx="31133" cy="49927"/>
          </a:xfrm>
          <a:custGeom>
            <a:avLst/>
            <a:gdLst/>
            <a:ahLst/>
            <a:cxnLst/>
            <a:rect l="l" t="t" r="r" b="b"/>
            <a:pathLst>
              <a:path w="825" h="1323" extrusionOk="0">
                <a:moveTo>
                  <a:pt x="210" y="0"/>
                </a:moveTo>
                <a:cubicBezTo>
                  <a:pt x="170" y="0"/>
                  <a:pt x="129" y="19"/>
                  <a:pt x="119" y="58"/>
                </a:cubicBezTo>
                <a:cubicBezTo>
                  <a:pt x="51" y="345"/>
                  <a:pt x="0" y="662"/>
                  <a:pt x="135" y="940"/>
                </a:cubicBezTo>
                <a:cubicBezTo>
                  <a:pt x="233" y="1142"/>
                  <a:pt x="422" y="1323"/>
                  <a:pt x="657" y="1323"/>
                </a:cubicBezTo>
                <a:cubicBezTo>
                  <a:pt x="666" y="1323"/>
                  <a:pt x="674" y="1323"/>
                  <a:pt x="683" y="1322"/>
                </a:cubicBezTo>
                <a:cubicBezTo>
                  <a:pt x="768" y="1319"/>
                  <a:pt x="825" y="1214"/>
                  <a:pt x="734" y="1166"/>
                </a:cubicBezTo>
                <a:cubicBezTo>
                  <a:pt x="538" y="1068"/>
                  <a:pt x="399" y="967"/>
                  <a:pt x="325" y="751"/>
                </a:cubicBezTo>
                <a:cubicBezTo>
                  <a:pt x="247" y="534"/>
                  <a:pt x="274" y="301"/>
                  <a:pt x="305" y="81"/>
                </a:cubicBezTo>
                <a:cubicBezTo>
                  <a:pt x="312" y="29"/>
                  <a:pt x="261" y="0"/>
                  <a:pt x="210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42"/>
          <p:cNvSpPr/>
          <p:nvPr/>
        </p:nvSpPr>
        <p:spPr>
          <a:xfrm>
            <a:off x="7514156" y="3497056"/>
            <a:ext cx="33058" cy="47172"/>
          </a:xfrm>
          <a:custGeom>
            <a:avLst/>
            <a:gdLst/>
            <a:ahLst/>
            <a:cxnLst/>
            <a:rect l="l" t="t" r="r" b="b"/>
            <a:pathLst>
              <a:path w="876" h="1250" extrusionOk="0">
                <a:moveTo>
                  <a:pt x="165" y="0"/>
                </a:moveTo>
                <a:cubicBezTo>
                  <a:pt x="125" y="0"/>
                  <a:pt x="87" y="20"/>
                  <a:pt x="75" y="63"/>
                </a:cubicBezTo>
                <a:cubicBezTo>
                  <a:pt x="0" y="322"/>
                  <a:pt x="28" y="586"/>
                  <a:pt x="156" y="823"/>
                </a:cubicBezTo>
                <a:cubicBezTo>
                  <a:pt x="268" y="1026"/>
                  <a:pt x="485" y="1249"/>
                  <a:pt x="732" y="1249"/>
                </a:cubicBezTo>
                <a:cubicBezTo>
                  <a:pt x="740" y="1249"/>
                  <a:pt x="747" y="1249"/>
                  <a:pt x="754" y="1249"/>
                </a:cubicBezTo>
                <a:cubicBezTo>
                  <a:pt x="826" y="1246"/>
                  <a:pt x="876" y="1174"/>
                  <a:pt x="819" y="1117"/>
                </a:cubicBezTo>
                <a:cubicBezTo>
                  <a:pt x="677" y="982"/>
                  <a:pt x="508" y="915"/>
                  <a:pt x="393" y="738"/>
                </a:cubicBezTo>
                <a:cubicBezTo>
                  <a:pt x="267" y="553"/>
                  <a:pt x="220" y="330"/>
                  <a:pt x="267" y="110"/>
                </a:cubicBezTo>
                <a:cubicBezTo>
                  <a:pt x="282" y="41"/>
                  <a:pt x="222" y="0"/>
                  <a:pt x="165" y="0"/>
                </a:cubicBezTo>
                <a:close/>
              </a:path>
            </a:pathLst>
          </a:custGeom>
          <a:solidFill>
            <a:srgbClr val="FC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42"/>
          <p:cNvSpPr/>
          <p:nvPr/>
        </p:nvSpPr>
        <p:spPr>
          <a:xfrm>
            <a:off x="7282407" y="3269534"/>
            <a:ext cx="85966" cy="12868"/>
          </a:xfrm>
          <a:custGeom>
            <a:avLst/>
            <a:gdLst/>
            <a:ahLst/>
            <a:cxnLst/>
            <a:rect l="l" t="t" r="r" b="b"/>
            <a:pathLst>
              <a:path w="2278" h="341" extrusionOk="0">
                <a:moveTo>
                  <a:pt x="1244" y="0"/>
                </a:moveTo>
                <a:cubicBezTo>
                  <a:pt x="845" y="0"/>
                  <a:pt x="440" y="85"/>
                  <a:pt x="86" y="208"/>
                </a:cubicBezTo>
                <a:cubicBezTo>
                  <a:pt x="0" y="235"/>
                  <a:pt x="28" y="340"/>
                  <a:pt x="104" y="340"/>
                </a:cubicBezTo>
                <a:cubicBezTo>
                  <a:pt x="112" y="340"/>
                  <a:pt x="121" y="339"/>
                  <a:pt x="130" y="337"/>
                </a:cubicBezTo>
                <a:cubicBezTo>
                  <a:pt x="462" y="235"/>
                  <a:pt x="776" y="200"/>
                  <a:pt x="1091" y="200"/>
                </a:cubicBezTo>
                <a:cubicBezTo>
                  <a:pt x="1448" y="200"/>
                  <a:pt x="1806" y="246"/>
                  <a:pt x="2189" y="293"/>
                </a:cubicBezTo>
                <a:cubicBezTo>
                  <a:pt x="2191" y="293"/>
                  <a:pt x="2194" y="293"/>
                  <a:pt x="2196" y="293"/>
                </a:cubicBezTo>
                <a:cubicBezTo>
                  <a:pt x="2238" y="293"/>
                  <a:pt x="2277" y="243"/>
                  <a:pt x="2226" y="218"/>
                </a:cubicBezTo>
                <a:cubicBezTo>
                  <a:pt x="1929" y="63"/>
                  <a:pt x="1589" y="0"/>
                  <a:pt x="124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/>
          <p:cNvSpPr/>
          <p:nvPr/>
        </p:nvSpPr>
        <p:spPr>
          <a:xfrm>
            <a:off x="7388752" y="3297460"/>
            <a:ext cx="31360" cy="24831"/>
          </a:xfrm>
          <a:custGeom>
            <a:avLst/>
            <a:gdLst/>
            <a:ahLst/>
            <a:cxnLst/>
            <a:rect l="l" t="t" r="r" b="b"/>
            <a:pathLst>
              <a:path w="831" h="658" extrusionOk="0">
                <a:moveTo>
                  <a:pt x="124" y="0"/>
                </a:moveTo>
                <a:cubicBezTo>
                  <a:pt x="62" y="0"/>
                  <a:pt x="0" y="62"/>
                  <a:pt x="60" y="107"/>
                </a:cubicBezTo>
                <a:cubicBezTo>
                  <a:pt x="284" y="276"/>
                  <a:pt x="473" y="483"/>
                  <a:pt x="697" y="645"/>
                </a:cubicBezTo>
                <a:cubicBezTo>
                  <a:pt x="709" y="654"/>
                  <a:pt x="724" y="657"/>
                  <a:pt x="740" y="657"/>
                </a:cubicBezTo>
                <a:cubicBezTo>
                  <a:pt x="785" y="657"/>
                  <a:pt x="831" y="625"/>
                  <a:pt x="798" y="580"/>
                </a:cubicBezTo>
                <a:cubicBezTo>
                  <a:pt x="642" y="350"/>
                  <a:pt x="392" y="174"/>
                  <a:pt x="172" y="16"/>
                </a:cubicBezTo>
                <a:cubicBezTo>
                  <a:pt x="158" y="5"/>
                  <a:pt x="141" y="0"/>
                  <a:pt x="12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2"/>
          <p:cNvSpPr/>
          <p:nvPr/>
        </p:nvSpPr>
        <p:spPr>
          <a:xfrm>
            <a:off x="7761301" y="3273987"/>
            <a:ext cx="42870" cy="38983"/>
          </a:xfrm>
          <a:custGeom>
            <a:avLst/>
            <a:gdLst/>
            <a:ahLst/>
            <a:cxnLst/>
            <a:rect l="l" t="t" r="r" b="b"/>
            <a:pathLst>
              <a:path w="1136" h="1033" extrusionOk="0">
                <a:moveTo>
                  <a:pt x="1064" y="0"/>
                </a:moveTo>
                <a:cubicBezTo>
                  <a:pt x="1036" y="0"/>
                  <a:pt x="1008" y="10"/>
                  <a:pt x="995" y="29"/>
                </a:cubicBezTo>
                <a:cubicBezTo>
                  <a:pt x="870" y="205"/>
                  <a:pt x="778" y="398"/>
                  <a:pt x="623" y="553"/>
                </a:cubicBezTo>
                <a:cubicBezTo>
                  <a:pt x="471" y="705"/>
                  <a:pt x="291" y="821"/>
                  <a:pt x="92" y="902"/>
                </a:cubicBezTo>
                <a:cubicBezTo>
                  <a:pt x="0" y="940"/>
                  <a:pt x="66" y="1033"/>
                  <a:pt x="146" y="1033"/>
                </a:cubicBezTo>
                <a:cubicBezTo>
                  <a:pt x="157" y="1033"/>
                  <a:pt x="169" y="1031"/>
                  <a:pt x="180" y="1027"/>
                </a:cubicBezTo>
                <a:cubicBezTo>
                  <a:pt x="586" y="874"/>
                  <a:pt x="1059" y="516"/>
                  <a:pt x="1130" y="59"/>
                </a:cubicBezTo>
                <a:cubicBezTo>
                  <a:pt x="1136" y="19"/>
                  <a:pt x="1101" y="0"/>
                  <a:pt x="1064" y="0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42"/>
          <p:cNvSpPr/>
          <p:nvPr/>
        </p:nvSpPr>
        <p:spPr>
          <a:xfrm>
            <a:off x="7801568" y="3205757"/>
            <a:ext cx="9925" cy="43323"/>
          </a:xfrm>
          <a:custGeom>
            <a:avLst/>
            <a:gdLst/>
            <a:ahLst/>
            <a:cxnLst/>
            <a:rect l="l" t="t" r="r" b="b"/>
            <a:pathLst>
              <a:path w="263" h="1148" extrusionOk="0">
                <a:moveTo>
                  <a:pt x="39" y="1"/>
                </a:moveTo>
                <a:cubicBezTo>
                  <a:pt x="20" y="1"/>
                  <a:pt x="1" y="11"/>
                  <a:pt x="2" y="32"/>
                </a:cubicBezTo>
                <a:cubicBezTo>
                  <a:pt x="46" y="393"/>
                  <a:pt x="127" y="714"/>
                  <a:pt x="70" y="1083"/>
                </a:cubicBezTo>
                <a:cubicBezTo>
                  <a:pt x="64" y="1123"/>
                  <a:pt x="102" y="1148"/>
                  <a:pt x="137" y="1148"/>
                </a:cubicBezTo>
                <a:cubicBezTo>
                  <a:pt x="161" y="1148"/>
                  <a:pt x="183" y="1136"/>
                  <a:pt x="188" y="1110"/>
                </a:cubicBezTo>
                <a:cubicBezTo>
                  <a:pt x="249" y="752"/>
                  <a:pt x="263" y="336"/>
                  <a:pt x="70" y="15"/>
                </a:cubicBezTo>
                <a:cubicBezTo>
                  <a:pt x="64" y="6"/>
                  <a:pt x="52" y="1"/>
                  <a:pt x="39" y="1"/>
                </a:cubicBezTo>
                <a:close/>
              </a:path>
            </a:pathLst>
          </a:custGeom>
          <a:solidFill>
            <a:srgbClr val="FE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2"/>
          <p:cNvSpPr/>
          <p:nvPr/>
        </p:nvSpPr>
        <p:spPr>
          <a:xfrm rot="21035460" flipH="1">
            <a:off x="6995844" y="1977788"/>
            <a:ext cx="1151330" cy="616283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5"/>
          <p:cNvSpPr txBox="1">
            <a:spLocks noGrp="1"/>
          </p:cNvSpPr>
          <p:nvPr>
            <p:ph type="ctrTitle"/>
          </p:nvPr>
        </p:nvSpPr>
        <p:spPr>
          <a:xfrm>
            <a:off x="1695587" y="1053617"/>
            <a:ext cx="343605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HLT Gioviale" panose="02000505000000020003" pitchFamily="2" charset="0"/>
              </a:rPr>
              <a:t>V</a:t>
            </a:r>
            <a:r>
              <a:rPr lang="es" sz="4800" b="1" dirty="0">
                <a:latin typeface="HLT Gioviale" panose="02000505000000020003" pitchFamily="2" charset="0"/>
              </a:rPr>
              <a:t>iết kết quả phép nhân vào ô trống (theo mẫu):</a:t>
            </a:r>
            <a:endParaRPr sz="4800" b="1" dirty="0">
              <a:latin typeface="HLT Gioviale" panose="02000505000000020003" pitchFamily="2" charset="0"/>
            </a:endParaRPr>
          </a:p>
        </p:txBody>
      </p:sp>
      <p:grpSp>
        <p:nvGrpSpPr>
          <p:cNvPr id="1136" name="Google Shape;1136;p35"/>
          <p:cNvGrpSpPr/>
          <p:nvPr/>
        </p:nvGrpSpPr>
        <p:grpSpPr>
          <a:xfrm>
            <a:off x="5012641" y="1053617"/>
            <a:ext cx="4131359" cy="4043623"/>
            <a:chOff x="4653941" y="764651"/>
            <a:chExt cx="4131359" cy="4043623"/>
          </a:xfrm>
        </p:grpSpPr>
        <p:sp>
          <p:nvSpPr>
            <p:cNvPr id="1137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140" name="Google Shape;1140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1141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42" name="Google Shape;1142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1143" name="Google Shape;1143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4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5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6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7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0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171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172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3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74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19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1220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21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1222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9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0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1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232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5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1256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57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1258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9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0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61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62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1263" name="Google Shape;1263;p35"/>
          <p:cNvSpPr txBox="1">
            <a:spLocks noGrp="1"/>
          </p:cNvSpPr>
          <p:nvPr>
            <p:ph type="title" idx="2"/>
          </p:nvPr>
        </p:nvSpPr>
        <p:spPr>
          <a:xfrm>
            <a:off x="362087" y="1716658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7C3E"/>
                </a:solidFill>
              </a:rPr>
              <a:t>04</a:t>
            </a:r>
            <a:endParaRPr dirty="0">
              <a:solidFill>
                <a:srgbClr val="FF7C3E"/>
              </a:solidFill>
            </a:endParaRPr>
          </a:p>
        </p:txBody>
      </p:sp>
      <p:sp>
        <p:nvSpPr>
          <p:cNvPr id="1264" name="Google Shape;1264;p35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89188"/>
              </p:ext>
            </p:extLst>
          </p:nvPr>
        </p:nvGraphicFramePr>
        <p:xfrm>
          <a:off x="165799" y="322592"/>
          <a:ext cx="8853438" cy="4419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8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x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3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4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5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6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7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8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9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accent5"/>
                          </a:solidFill>
                        </a:rPr>
                        <a:t>10</a:t>
                      </a:r>
                      <a:endParaRPr lang="en-US" sz="27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accent5"/>
                          </a:solidFill>
                        </a:rPr>
                        <a:t>6</a:t>
                      </a:r>
                      <a:endParaRPr lang="en-US" sz="27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accent5"/>
                          </a:solidFill>
                        </a:rPr>
                        <a:t>7</a:t>
                      </a:r>
                      <a:endParaRPr lang="en-US" sz="27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accent5"/>
                          </a:solidFill>
                        </a:rPr>
                        <a:t>8</a:t>
                      </a:r>
                      <a:endParaRPr lang="en-US" sz="27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823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accent5"/>
                          </a:solidFill>
                        </a:rPr>
                        <a:t>9</a:t>
                      </a:r>
                      <a:endParaRPr lang="en-US" sz="2700" b="1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677038" y="143986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9892" y="144258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7383" y="143295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37628" y="145137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1399" y="146309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0389" y="1466450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4160" y="1466450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0540" y="148152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7038" y="232285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9892" y="231050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445" y="230088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37628" y="231930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21399" y="233102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50389" y="233437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34160" y="233437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0540" y="234944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9751" y="316817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2605" y="3170899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60096" y="3161271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0340" y="317969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74112" y="3191414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03102" y="319476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86873" y="319476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3253" y="320983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9751" y="405117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2604" y="4053898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60094" y="4044270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90339" y="406269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74111" y="4074413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03100" y="407776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86871" y="407776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93252" y="4092837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2198" y="2342623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48490" y="2345345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82198" y="3210971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948490" y="3213692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82198" y="4048454"/>
            <a:ext cx="3577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48491" y="4051176"/>
            <a:ext cx="5309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638800" y="196839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/>
              <a:t>THANKS!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" action="ppaction://noaction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5387"/>
            <a:ext cx="736980" cy="890516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FFB6B9"/>
              </a:solidFill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1764"/>
            <a:ext cx="2937034" cy="3162776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273" y="-406215"/>
            <a:ext cx="1384148" cy="1346540"/>
          </a:xfrm>
          <a:prstGeom prst="rect">
            <a:avLst/>
          </a:prstGeom>
        </p:spPr>
      </p:pic>
      <p:pic>
        <p:nvPicPr>
          <p:cNvPr id="15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894" y="-155327"/>
            <a:ext cx="1412013" cy="1070395"/>
          </a:xfrm>
          <a:prstGeom prst="rect">
            <a:avLst/>
          </a:prstGeom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1686438" y="477804"/>
            <a:ext cx="6272727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 dirty="0" err="1">
                <a:latin typeface="HP001 4 hàng" pitchFamily="34" charset="0"/>
              </a:rPr>
              <a:t>Thứ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năm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ngày</a:t>
            </a:r>
            <a:r>
              <a:rPr lang="en-US" sz="2400" b="1" dirty="0">
                <a:latin typeface="HP001 4 hàng" pitchFamily="34" charset="0"/>
              </a:rPr>
              <a:t> </a:t>
            </a:r>
            <a:r>
              <a:rPr lang="en-US" sz="2400" b="1" dirty="0">
                <a:latin typeface="HP001 4 hàng" pitchFamily="34" charset="0"/>
              </a:rPr>
              <a:t>2</a:t>
            </a:r>
            <a:r>
              <a:rPr lang="en-US" sz="2400" b="1" dirty="0" smtClean="0">
                <a:latin typeface="HP001 4 hàng" pitchFamily="34" charset="0"/>
              </a:rPr>
              <a:t> </a:t>
            </a:r>
            <a:r>
              <a:rPr lang="en-US" sz="2400" b="1" dirty="0" err="1">
                <a:latin typeface="HP001 4 hàng" pitchFamily="34" charset="0"/>
              </a:rPr>
              <a:t>tháng</a:t>
            </a:r>
            <a:r>
              <a:rPr lang="en-US" sz="2400" b="1">
                <a:latin typeface="HP001 4 hàng" pitchFamily="34" charset="0"/>
              </a:rPr>
              <a:t> </a:t>
            </a:r>
            <a:r>
              <a:rPr lang="en-US" sz="2400" b="1" smtClean="0">
                <a:latin typeface="HP001 4 hàng" pitchFamily="34" charset="0"/>
              </a:rPr>
              <a:t>12 </a:t>
            </a:r>
            <a:r>
              <a:rPr lang="en-US" sz="2400" b="1" dirty="0" err="1">
                <a:latin typeface="HP001 4 hàng" pitchFamily="34" charset="0"/>
              </a:rPr>
              <a:t>năm</a:t>
            </a:r>
            <a:r>
              <a:rPr lang="en-US" sz="2400" b="1" dirty="0">
                <a:latin typeface="HP001 4 hàng" pitchFamily="34" charset="0"/>
              </a:rPr>
              <a:t> 2021</a:t>
            </a:r>
            <a:br>
              <a:rPr lang="en-US" sz="2400" b="1" dirty="0">
                <a:latin typeface="HP001 4 hàng" pitchFamily="34" charset="0"/>
              </a:rPr>
            </a:br>
            <a:r>
              <a:rPr lang="en-US" sz="2400" b="1" dirty="0" err="1">
                <a:latin typeface="HP001 4 hàng" pitchFamily="34" charset="0"/>
              </a:rPr>
              <a:t>Toán</a:t>
            </a:r>
            <a:endParaRPr lang="en-US" sz="2400" b="1" dirty="0">
              <a:latin typeface="HP001 4 hàng" pitchFamily="34" charset="0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2654564" y="1877314"/>
            <a:ext cx="4336473" cy="12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700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itchFamily="34" charset="0"/>
              </a:rPr>
              <a:t>tập</a:t>
            </a:r>
            <a:endParaRPr lang="en-US" sz="27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388821" y="1377130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5 ô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468517" y="844836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1 ô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318404" y="1971761"/>
            <a:ext cx="656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b="1" dirty="0">
                <a:latin typeface="HP001 4 hàng" pitchFamily="34" charset="0"/>
              </a:rPr>
              <a:t>4 ô </a:t>
            </a:r>
          </a:p>
        </p:txBody>
      </p:sp>
      <p:sp>
        <p:nvSpPr>
          <p:cNvPr id="25" name="Google Shape;1091;p34">
            <a:hlinkClick r:id="rId3" action="ppaction://hlinksldjump"/>
          </p:cNvPr>
          <p:cNvSpPr txBox="1"/>
          <p:nvPr/>
        </p:nvSpPr>
        <p:spPr>
          <a:xfrm>
            <a:off x="8381849" y="14203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Đề</a:t>
            </a: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1091;p34">
            <a:hlinkClick r:id="" action="ppaction://noaction"/>
          </p:cNvPr>
          <p:cNvSpPr txBox="1"/>
          <p:nvPr/>
        </p:nvSpPr>
        <p:spPr>
          <a:xfrm>
            <a:off x="8357600" y="447154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chào</a:t>
            </a:r>
            <a:endParaRPr sz="18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981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25"/>
          <p:cNvSpPr txBox="1">
            <a:spLocks noGrp="1"/>
          </p:cNvSpPr>
          <p:nvPr>
            <p:ph type="title" idx="2"/>
          </p:nvPr>
        </p:nvSpPr>
        <p:spPr>
          <a:xfrm>
            <a:off x="317724" y="897943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 dirty="0">
                <a:solidFill>
                  <a:srgbClr val="FF7C3E"/>
                </a:solidFill>
              </a:rPr>
              <a:t>01</a:t>
            </a:r>
            <a:endParaRPr sz="9600" dirty="0">
              <a:solidFill>
                <a:srgbClr val="FF7C3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826" y="696854"/>
            <a:ext cx="3847246" cy="946200"/>
          </a:xfrm>
        </p:spPr>
        <p:txBody>
          <a:bodyPr/>
          <a:lstStyle/>
          <a:p>
            <a:r>
              <a:rPr lang="en-US" sz="5400" b="1" dirty="0">
                <a:latin typeface="HLT Society" panose="02030506080301020604" pitchFamily="18" charset="0"/>
              </a:rPr>
              <a:t>Tính nhẩm: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ounded Rectangle 512"/>
          <p:cNvSpPr/>
          <p:nvPr/>
        </p:nvSpPr>
        <p:spPr>
          <a:xfrm>
            <a:off x="5914571" y="3313684"/>
            <a:ext cx="2223043" cy="1287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4483" y="792475"/>
            <a:ext cx="2297034" cy="3309179"/>
            <a:chOff x="3131518" y="479596"/>
            <a:chExt cx="2550203" cy="4034269"/>
          </a:xfrm>
        </p:grpSpPr>
        <p:sp>
          <p:nvSpPr>
            <p:cNvPr id="35" name="Google Shape;1269;p36"/>
            <p:cNvSpPr/>
            <p:nvPr/>
          </p:nvSpPr>
          <p:spPr>
            <a:xfrm>
              <a:off x="3131518" y="704406"/>
              <a:ext cx="2550203" cy="3770234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0;p36"/>
            <p:cNvSpPr/>
            <p:nvPr/>
          </p:nvSpPr>
          <p:spPr>
            <a:xfrm>
              <a:off x="3747817" y="1624897"/>
              <a:ext cx="408218" cy="744697"/>
            </a:xfrm>
            <a:custGeom>
              <a:avLst/>
              <a:gdLst/>
              <a:ahLst/>
              <a:cxnLst/>
              <a:rect l="l" t="t" r="r" b="b"/>
              <a:pathLst>
                <a:path w="6726" h="12270" extrusionOk="0">
                  <a:moveTo>
                    <a:pt x="6398" y="1"/>
                  </a:moveTo>
                  <a:cubicBezTo>
                    <a:pt x="6398" y="1"/>
                    <a:pt x="3250" y="2390"/>
                    <a:pt x="1626" y="5035"/>
                  </a:cubicBezTo>
                  <a:cubicBezTo>
                    <a:pt x="0" y="7681"/>
                    <a:pt x="2636" y="12269"/>
                    <a:pt x="2636" y="12269"/>
                  </a:cubicBezTo>
                  <a:cubicBezTo>
                    <a:pt x="2636" y="12269"/>
                    <a:pt x="2649" y="12269"/>
                    <a:pt x="2673" y="12269"/>
                  </a:cubicBezTo>
                  <a:cubicBezTo>
                    <a:pt x="2950" y="12269"/>
                    <a:pt x="4639" y="12232"/>
                    <a:pt x="3530" y="11293"/>
                  </a:cubicBezTo>
                  <a:cubicBezTo>
                    <a:pt x="2325" y="10275"/>
                    <a:pt x="1626" y="6793"/>
                    <a:pt x="5039" y="3065"/>
                  </a:cubicBezTo>
                  <a:cubicBezTo>
                    <a:pt x="6726" y="1225"/>
                    <a:pt x="6565" y="1"/>
                    <a:pt x="6398" y="1"/>
                  </a:cubicBezTo>
                  <a:close/>
                </a:path>
              </a:pathLst>
            </a:custGeom>
            <a:solidFill>
              <a:srgbClr val="4F4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1;p36"/>
            <p:cNvSpPr/>
            <p:nvPr/>
          </p:nvSpPr>
          <p:spPr>
            <a:xfrm>
              <a:off x="3653438" y="2657760"/>
              <a:ext cx="58006" cy="121180"/>
            </a:xfrm>
            <a:custGeom>
              <a:avLst/>
              <a:gdLst/>
              <a:ahLst/>
              <a:cxnLst/>
              <a:rect l="l" t="t" r="r" b="b"/>
              <a:pathLst>
                <a:path w="909" h="1899" extrusionOk="0">
                  <a:moveTo>
                    <a:pt x="362" y="0"/>
                  </a:moveTo>
                  <a:cubicBezTo>
                    <a:pt x="343" y="0"/>
                    <a:pt x="324" y="2"/>
                    <a:pt x="305" y="5"/>
                  </a:cubicBezTo>
                  <a:cubicBezTo>
                    <a:pt x="120" y="37"/>
                    <a:pt x="1" y="221"/>
                    <a:pt x="31" y="415"/>
                  </a:cubicBezTo>
                  <a:lnTo>
                    <a:pt x="212" y="1593"/>
                  </a:lnTo>
                  <a:cubicBezTo>
                    <a:pt x="243" y="1773"/>
                    <a:pt x="388" y="1898"/>
                    <a:pt x="552" y="1898"/>
                  </a:cubicBezTo>
                  <a:cubicBezTo>
                    <a:pt x="569" y="1898"/>
                    <a:pt x="587" y="1897"/>
                    <a:pt x="605" y="1894"/>
                  </a:cubicBezTo>
                  <a:cubicBezTo>
                    <a:pt x="789" y="1859"/>
                    <a:pt x="909" y="1675"/>
                    <a:pt x="878" y="1480"/>
                  </a:cubicBezTo>
                  <a:lnTo>
                    <a:pt x="697" y="303"/>
                  </a:lnTo>
                  <a:cubicBezTo>
                    <a:pt x="666" y="125"/>
                    <a:pt x="524" y="0"/>
                    <a:pt x="36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2;p36"/>
            <p:cNvSpPr/>
            <p:nvPr/>
          </p:nvSpPr>
          <p:spPr>
            <a:xfrm>
              <a:off x="3591796" y="2675245"/>
              <a:ext cx="92400" cy="108098"/>
            </a:xfrm>
            <a:custGeom>
              <a:avLst/>
              <a:gdLst/>
              <a:ahLst/>
              <a:cxnLst/>
              <a:rect l="l" t="t" r="r" b="b"/>
              <a:pathLst>
                <a:path w="1448" h="1694" extrusionOk="0">
                  <a:moveTo>
                    <a:pt x="369" y="0"/>
                  </a:moveTo>
                  <a:cubicBezTo>
                    <a:pt x="304" y="0"/>
                    <a:pt x="240" y="19"/>
                    <a:pt x="185" y="59"/>
                  </a:cubicBezTo>
                  <a:cubicBezTo>
                    <a:pt x="31" y="166"/>
                    <a:pt x="1" y="384"/>
                    <a:pt x="113" y="547"/>
                  </a:cubicBezTo>
                  <a:lnTo>
                    <a:pt x="782" y="1534"/>
                  </a:lnTo>
                  <a:cubicBezTo>
                    <a:pt x="854" y="1638"/>
                    <a:pt x="968" y="1694"/>
                    <a:pt x="1080" y="1694"/>
                  </a:cubicBezTo>
                  <a:cubicBezTo>
                    <a:pt x="1144" y="1694"/>
                    <a:pt x="1208" y="1675"/>
                    <a:pt x="1263" y="1636"/>
                  </a:cubicBezTo>
                  <a:cubicBezTo>
                    <a:pt x="1417" y="1527"/>
                    <a:pt x="1448" y="1309"/>
                    <a:pt x="1335" y="1145"/>
                  </a:cubicBezTo>
                  <a:lnTo>
                    <a:pt x="666" y="158"/>
                  </a:lnTo>
                  <a:cubicBezTo>
                    <a:pt x="595" y="57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3;p36"/>
            <p:cNvSpPr/>
            <p:nvPr/>
          </p:nvSpPr>
          <p:spPr>
            <a:xfrm>
              <a:off x="3556763" y="2713341"/>
              <a:ext cx="108035" cy="94123"/>
            </a:xfrm>
            <a:custGeom>
              <a:avLst/>
              <a:gdLst/>
              <a:ahLst/>
              <a:cxnLst/>
              <a:rect l="l" t="t" r="r" b="b"/>
              <a:pathLst>
                <a:path w="1693" h="1475" extrusionOk="0">
                  <a:moveTo>
                    <a:pt x="375" y="1"/>
                  </a:moveTo>
                  <a:cubicBezTo>
                    <a:pt x="278" y="1"/>
                    <a:pt x="184" y="40"/>
                    <a:pt x="120" y="118"/>
                  </a:cubicBezTo>
                  <a:cubicBezTo>
                    <a:pt x="0" y="261"/>
                    <a:pt x="27" y="480"/>
                    <a:pt x="181" y="606"/>
                  </a:cubicBezTo>
                  <a:lnTo>
                    <a:pt x="1082" y="1387"/>
                  </a:lnTo>
                  <a:cubicBezTo>
                    <a:pt x="1153" y="1446"/>
                    <a:pt x="1237" y="1474"/>
                    <a:pt x="1319" y="1474"/>
                  </a:cubicBezTo>
                  <a:cubicBezTo>
                    <a:pt x="1416" y="1474"/>
                    <a:pt x="1509" y="1435"/>
                    <a:pt x="1574" y="1357"/>
                  </a:cubicBezTo>
                  <a:cubicBezTo>
                    <a:pt x="1693" y="1214"/>
                    <a:pt x="1666" y="995"/>
                    <a:pt x="1512" y="869"/>
                  </a:cubicBezTo>
                  <a:lnTo>
                    <a:pt x="611" y="87"/>
                  </a:lnTo>
                  <a:cubicBezTo>
                    <a:pt x="542" y="29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4;p36"/>
            <p:cNvSpPr/>
            <p:nvPr/>
          </p:nvSpPr>
          <p:spPr>
            <a:xfrm>
              <a:off x="3552806" y="2777089"/>
              <a:ext cx="124051" cy="60430"/>
            </a:xfrm>
            <a:custGeom>
              <a:avLst/>
              <a:gdLst/>
              <a:ahLst/>
              <a:cxnLst/>
              <a:rect l="l" t="t" r="r" b="b"/>
              <a:pathLst>
                <a:path w="1944" h="947" extrusionOk="0">
                  <a:moveTo>
                    <a:pt x="378" y="1"/>
                  </a:moveTo>
                  <a:cubicBezTo>
                    <a:pt x="216" y="1"/>
                    <a:pt x="73" y="107"/>
                    <a:pt x="38" y="262"/>
                  </a:cubicBezTo>
                  <a:cubicBezTo>
                    <a:pt x="1" y="447"/>
                    <a:pt x="127" y="628"/>
                    <a:pt x="321" y="669"/>
                  </a:cubicBezTo>
                  <a:lnTo>
                    <a:pt x="1482" y="938"/>
                  </a:lnTo>
                  <a:cubicBezTo>
                    <a:pt x="1508" y="944"/>
                    <a:pt x="1535" y="946"/>
                    <a:pt x="1561" y="946"/>
                  </a:cubicBezTo>
                  <a:cubicBezTo>
                    <a:pt x="1725" y="946"/>
                    <a:pt x="1870" y="839"/>
                    <a:pt x="1905" y="683"/>
                  </a:cubicBezTo>
                  <a:cubicBezTo>
                    <a:pt x="1943" y="502"/>
                    <a:pt x="1816" y="320"/>
                    <a:pt x="1622" y="276"/>
                  </a:cubicBezTo>
                  <a:lnTo>
                    <a:pt x="461" y="10"/>
                  </a:lnTo>
                  <a:cubicBezTo>
                    <a:pt x="433" y="4"/>
                    <a:pt x="405" y="1"/>
                    <a:pt x="378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5;p36"/>
            <p:cNvSpPr/>
            <p:nvPr/>
          </p:nvSpPr>
          <p:spPr>
            <a:xfrm>
              <a:off x="3685026" y="2700770"/>
              <a:ext cx="97186" cy="110140"/>
            </a:xfrm>
            <a:custGeom>
              <a:avLst/>
              <a:gdLst/>
              <a:ahLst/>
              <a:cxnLst/>
              <a:rect l="l" t="t" r="r" b="b"/>
              <a:pathLst>
                <a:path w="1523" h="1726" extrusionOk="0">
                  <a:moveTo>
                    <a:pt x="1073" y="1"/>
                  </a:moveTo>
                  <a:cubicBezTo>
                    <a:pt x="943" y="1"/>
                    <a:pt x="816" y="64"/>
                    <a:pt x="738" y="179"/>
                  </a:cubicBezTo>
                  <a:lnTo>
                    <a:pt x="123" y="1110"/>
                  </a:lnTo>
                  <a:cubicBezTo>
                    <a:pt x="1" y="1291"/>
                    <a:pt x="51" y="1540"/>
                    <a:pt x="232" y="1660"/>
                  </a:cubicBezTo>
                  <a:cubicBezTo>
                    <a:pt x="301" y="1704"/>
                    <a:pt x="377" y="1725"/>
                    <a:pt x="453" y="1725"/>
                  </a:cubicBezTo>
                  <a:cubicBezTo>
                    <a:pt x="581" y="1725"/>
                    <a:pt x="707" y="1664"/>
                    <a:pt x="782" y="1548"/>
                  </a:cubicBezTo>
                  <a:lnTo>
                    <a:pt x="1400" y="615"/>
                  </a:lnTo>
                  <a:cubicBezTo>
                    <a:pt x="1523" y="434"/>
                    <a:pt x="1472" y="188"/>
                    <a:pt x="1291" y="66"/>
                  </a:cubicBezTo>
                  <a:cubicBezTo>
                    <a:pt x="1224" y="22"/>
                    <a:pt x="1148" y="1"/>
                    <a:pt x="1073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6;p36"/>
            <p:cNvSpPr/>
            <p:nvPr/>
          </p:nvSpPr>
          <p:spPr>
            <a:xfrm>
              <a:off x="3598113" y="2727060"/>
              <a:ext cx="161509" cy="129412"/>
            </a:xfrm>
            <a:custGeom>
              <a:avLst/>
              <a:gdLst/>
              <a:ahLst/>
              <a:cxnLst/>
              <a:rect l="l" t="t" r="r" b="b"/>
              <a:pathLst>
                <a:path w="2531" h="2028" extrusionOk="0">
                  <a:moveTo>
                    <a:pt x="1358" y="0"/>
                  </a:moveTo>
                  <a:cubicBezTo>
                    <a:pt x="1266" y="0"/>
                    <a:pt x="1174" y="21"/>
                    <a:pt x="1090" y="63"/>
                  </a:cubicBezTo>
                  <a:lnTo>
                    <a:pt x="420" y="398"/>
                  </a:lnTo>
                  <a:cubicBezTo>
                    <a:pt x="123" y="545"/>
                    <a:pt x="0" y="910"/>
                    <a:pt x="151" y="1207"/>
                  </a:cubicBezTo>
                  <a:lnTo>
                    <a:pt x="393" y="1695"/>
                  </a:lnTo>
                  <a:cubicBezTo>
                    <a:pt x="498" y="1906"/>
                    <a:pt x="712" y="2027"/>
                    <a:pt x="934" y="2027"/>
                  </a:cubicBezTo>
                  <a:cubicBezTo>
                    <a:pt x="1025" y="2027"/>
                    <a:pt x="1116" y="2007"/>
                    <a:pt x="1202" y="1965"/>
                  </a:cubicBezTo>
                  <a:lnTo>
                    <a:pt x="2110" y="1514"/>
                  </a:lnTo>
                  <a:cubicBezTo>
                    <a:pt x="2407" y="1364"/>
                    <a:pt x="2530" y="1002"/>
                    <a:pt x="2380" y="705"/>
                  </a:cubicBezTo>
                  <a:cubicBezTo>
                    <a:pt x="2339" y="619"/>
                    <a:pt x="2281" y="548"/>
                    <a:pt x="2206" y="493"/>
                  </a:cubicBezTo>
                  <a:lnTo>
                    <a:pt x="1725" y="125"/>
                  </a:lnTo>
                  <a:cubicBezTo>
                    <a:pt x="1618" y="42"/>
                    <a:pt x="1488" y="0"/>
                    <a:pt x="1358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7;p36"/>
            <p:cNvSpPr/>
            <p:nvPr/>
          </p:nvSpPr>
          <p:spPr>
            <a:xfrm>
              <a:off x="3666711" y="2807336"/>
              <a:ext cx="93102" cy="69173"/>
            </a:xfrm>
            <a:custGeom>
              <a:avLst/>
              <a:gdLst/>
              <a:ahLst/>
              <a:cxnLst/>
              <a:rect l="l" t="t" r="r" b="b"/>
              <a:pathLst>
                <a:path w="1459" h="1084" extrusionOk="0">
                  <a:moveTo>
                    <a:pt x="943" y="0"/>
                  </a:moveTo>
                  <a:lnTo>
                    <a:pt x="1" y="710"/>
                  </a:lnTo>
                  <a:lnTo>
                    <a:pt x="400" y="1082"/>
                  </a:lnTo>
                  <a:cubicBezTo>
                    <a:pt x="400" y="1082"/>
                    <a:pt x="412" y="1083"/>
                    <a:pt x="435" y="1083"/>
                  </a:cubicBezTo>
                  <a:cubicBezTo>
                    <a:pt x="516" y="1083"/>
                    <a:pt x="731" y="1065"/>
                    <a:pt x="1049" y="898"/>
                  </a:cubicBezTo>
                  <a:cubicBezTo>
                    <a:pt x="1458" y="680"/>
                    <a:pt x="1370" y="472"/>
                    <a:pt x="1370" y="472"/>
                  </a:cubicBezTo>
                  <a:lnTo>
                    <a:pt x="943" y="0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8;p36"/>
            <p:cNvSpPr/>
            <p:nvPr/>
          </p:nvSpPr>
          <p:spPr>
            <a:xfrm>
              <a:off x="3662117" y="1909180"/>
              <a:ext cx="1616307" cy="1601758"/>
            </a:xfrm>
            <a:custGeom>
              <a:avLst/>
              <a:gdLst/>
              <a:ahLst/>
              <a:cxnLst/>
              <a:rect l="l" t="t" r="r" b="b"/>
              <a:pathLst>
                <a:path w="25329" h="25101" extrusionOk="0">
                  <a:moveTo>
                    <a:pt x="21234" y="0"/>
                  </a:moveTo>
                  <a:cubicBezTo>
                    <a:pt x="20701" y="5913"/>
                    <a:pt x="13011" y="10310"/>
                    <a:pt x="11614" y="10614"/>
                  </a:cubicBezTo>
                  <a:cubicBezTo>
                    <a:pt x="11614" y="10614"/>
                    <a:pt x="10563" y="10999"/>
                    <a:pt x="9433" y="11908"/>
                  </a:cubicBezTo>
                  <a:cubicBezTo>
                    <a:pt x="8375" y="12752"/>
                    <a:pt x="5600" y="14721"/>
                    <a:pt x="3781" y="14721"/>
                  </a:cubicBezTo>
                  <a:cubicBezTo>
                    <a:pt x="3652" y="14721"/>
                    <a:pt x="3527" y="14711"/>
                    <a:pt x="3408" y="14690"/>
                  </a:cubicBezTo>
                  <a:cubicBezTo>
                    <a:pt x="2353" y="14506"/>
                    <a:pt x="1779" y="14338"/>
                    <a:pt x="1486" y="14235"/>
                  </a:cubicBezTo>
                  <a:cubicBezTo>
                    <a:pt x="1463" y="14226"/>
                    <a:pt x="1439" y="14222"/>
                    <a:pt x="1416" y="14222"/>
                  </a:cubicBezTo>
                  <a:cubicBezTo>
                    <a:pt x="1324" y="14222"/>
                    <a:pt x="1241" y="14287"/>
                    <a:pt x="1217" y="14383"/>
                  </a:cubicBezTo>
                  <a:cubicBezTo>
                    <a:pt x="1185" y="14502"/>
                    <a:pt x="1100" y="14632"/>
                    <a:pt x="895" y="14720"/>
                  </a:cubicBezTo>
                  <a:cubicBezTo>
                    <a:pt x="670" y="14819"/>
                    <a:pt x="448" y="14850"/>
                    <a:pt x="284" y="14860"/>
                  </a:cubicBezTo>
                  <a:cubicBezTo>
                    <a:pt x="128" y="14867"/>
                    <a:pt x="1" y="14997"/>
                    <a:pt x="8" y="15154"/>
                  </a:cubicBezTo>
                  <a:cubicBezTo>
                    <a:pt x="38" y="15724"/>
                    <a:pt x="292" y="16959"/>
                    <a:pt x="1800" y="17725"/>
                  </a:cubicBezTo>
                  <a:cubicBezTo>
                    <a:pt x="3818" y="18745"/>
                    <a:pt x="4204" y="18834"/>
                    <a:pt x="4204" y="18834"/>
                  </a:cubicBezTo>
                  <a:cubicBezTo>
                    <a:pt x="4204" y="18834"/>
                    <a:pt x="4994" y="18290"/>
                    <a:pt x="5696" y="18290"/>
                  </a:cubicBezTo>
                  <a:cubicBezTo>
                    <a:pt x="6074" y="18290"/>
                    <a:pt x="6426" y="18448"/>
                    <a:pt x="6616" y="18933"/>
                  </a:cubicBezTo>
                  <a:cubicBezTo>
                    <a:pt x="7160" y="20322"/>
                    <a:pt x="10863" y="24517"/>
                    <a:pt x="16052" y="25043"/>
                  </a:cubicBezTo>
                  <a:cubicBezTo>
                    <a:pt x="16435" y="25082"/>
                    <a:pt x="16813" y="25101"/>
                    <a:pt x="17183" y="25101"/>
                  </a:cubicBezTo>
                  <a:cubicBezTo>
                    <a:pt x="21822" y="25101"/>
                    <a:pt x="25329" y="22190"/>
                    <a:pt x="24838" y="20353"/>
                  </a:cubicBezTo>
                  <a:cubicBezTo>
                    <a:pt x="24309" y="18373"/>
                    <a:pt x="18858" y="13280"/>
                    <a:pt x="18858" y="13280"/>
                  </a:cubicBezTo>
                  <a:cubicBezTo>
                    <a:pt x="18858" y="13280"/>
                    <a:pt x="21370" y="11102"/>
                    <a:pt x="22726" y="6917"/>
                  </a:cubicBezTo>
                  <a:cubicBezTo>
                    <a:pt x="24077" y="2729"/>
                    <a:pt x="22585" y="386"/>
                    <a:pt x="22585" y="386"/>
                  </a:cubicBezTo>
                  <a:cubicBezTo>
                    <a:pt x="22585" y="386"/>
                    <a:pt x="22493" y="489"/>
                    <a:pt x="22262" y="489"/>
                  </a:cubicBezTo>
                  <a:cubicBezTo>
                    <a:pt x="22162" y="489"/>
                    <a:pt x="22035" y="470"/>
                    <a:pt x="21879" y="414"/>
                  </a:cubicBezTo>
                  <a:cubicBezTo>
                    <a:pt x="21360" y="233"/>
                    <a:pt x="21234" y="0"/>
                    <a:pt x="21234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9;p36"/>
            <p:cNvSpPr/>
            <p:nvPr/>
          </p:nvSpPr>
          <p:spPr>
            <a:xfrm>
              <a:off x="3802440" y="3101382"/>
              <a:ext cx="1610308" cy="505714"/>
            </a:xfrm>
            <a:custGeom>
              <a:avLst/>
              <a:gdLst/>
              <a:ahLst/>
              <a:cxnLst/>
              <a:rect l="l" t="t" r="r" b="b"/>
              <a:pathLst>
                <a:path w="25235" h="7925" extrusionOk="0">
                  <a:moveTo>
                    <a:pt x="7108" y="0"/>
                  </a:moveTo>
                  <a:cubicBezTo>
                    <a:pt x="4752" y="0"/>
                    <a:pt x="2002" y="793"/>
                    <a:pt x="1912" y="932"/>
                  </a:cubicBezTo>
                  <a:cubicBezTo>
                    <a:pt x="1" y="3902"/>
                    <a:pt x="6660" y="7231"/>
                    <a:pt x="11012" y="7858"/>
                  </a:cubicBezTo>
                  <a:cubicBezTo>
                    <a:pt x="11325" y="7903"/>
                    <a:pt x="11667" y="7925"/>
                    <a:pt x="12031" y="7925"/>
                  </a:cubicBezTo>
                  <a:cubicBezTo>
                    <a:pt x="16746" y="7925"/>
                    <a:pt x="25234" y="4352"/>
                    <a:pt x="22680" y="1915"/>
                  </a:cubicBezTo>
                  <a:cubicBezTo>
                    <a:pt x="21952" y="1218"/>
                    <a:pt x="20692" y="857"/>
                    <a:pt x="19326" y="857"/>
                  </a:cubicBezTo>
                  <a:cubicBezTo>
                    <a:pt x="17910" y="857"/>
                    <a:pt x="16379" y="1246"/>
                    <a:pt x="15208" y="2052"/>
                  </a:cubicBezTo>
                  <a:cubicBezTo>
                    <a:pt x="13573" y="3182"/>
                    <a:pt x="13279" y="4326"/>
                    <a:pt x="13279" y="4326"/>
                  </a:cubicBezTo>
                  <a:lnTo>
                    <a:pt x="12491" y="2960"/>
                  </a:lnTo>
                  <a:lnTo>
                    <a:pt x="11538" y="3455"/>
                  </a:lnTo>
                  <a:lnTo>
                    <a:pt x="10248" y="1140"/>
                  </a:lnTo>
                  <a:cubicBezTo>
                    <a:pt x="9766" y="280"/>
                    <a:pt x="8507" y="0"/>
                    <a:pt x="7108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0;p36"/>
            <p:cNvSpPr/>
            <p:nvPr/>
          </p:nvSpPr>
          <p:spPr>
            <a:xfrm>
              <a:off x="4409997" y="3155431"/>
              <a:ext cx="683815" cy="976906"/>
            </a:xfrm>
            <a:custGeom>
              <a:avLst/>
              <a:gdLst/>
              <a:ahLst/>
              <a:cxnLst/>
              <a:rect l="l" t="t" r="r" b="b"/>
              <a:pathLst>
                <a:path w="10716" h="15309" extrusionOk="0">
                  <a:moveTo>
                    <a:pt x="9150" y="1"/>
                  </a:moveTo>
                  <a:cubicBezTo>
                    <a:pt x="8758" y="1"/>
                    <a:pt x="7527" y="59"/>
                    <a:pt x="6332" y="727"/>
                  </a:cubicBezTo>
                  <a:cubicBezTo>
                    <a:pt x="4885" y="1536"/>
                    <a:pt x="4404" y="2283"/>
                    <a:pt x="4417" y="2410"/>
                  </a:cubicBezTo>
                  <a:cubicBezTo>
                    <a:pt x="4991" y="7356"/>
                    <a:pt x="946" y="12081"/>
                    <a:pt x="89" y="13023"/>
                  </a:cubicBezTo>
                  <a:cubicBezTo>
                    <a:pt x="0" y="13118"/>
                    <a:pt x="7" y="13266"/>
                    <a:pt x="103" y="13354"/>
                  </a:cubicBezTo>
                  <a:lnTo>
                    <a:pt x="2123" y="15245"/>
                  </a:lnTo>
                  <a:cubicBezTo>
                    <a:pt x="2170" y="15289"/>
                    <a:pt x="2227" y="15309"/>
                    <a:pt x="2282" y="15309"/>
                  </a:cubicBezTo>
                  <a:cubicBezTo>
                    <a:pt x="2407" y="15309"/>
                    <a:pt x="2526" y="15208"/>
                    <a:pt x="2520" y="15061"/>
                  </a:cubicBezTo>
                  <a:lnTo>
                    <a:pt x="2468" y="13911"/>
                  </a:lnTo>
                  <a:cubicBezTo>
                    <a:pt x="2465" y="13825"/>
                    <a:pt x="2506" y="13743"/>
                    <a:pt x="2581" y="13699"/>
                  </a:cubicBezTo>
                  <a:cubicBezTo>
                    <a:pt x="3045" y="13416"/>
                    <a:pt x="4837" y="12238"/>
                    <a:pt x="7544" y="9364"/>
                  </a:cubicBezTo>
                  <a:cubicBezTo>
                    <a:pt x="10716" y="6005"/>
                    <a:pt x="9279" y="3"/>
                    <a:pt x="9279" y="3"/>
                  </a:cubicBezTo>
                  <a:cubicBezTo>
                    <a:pt x="9279" y="3"/>
                    <a:pt x="9233" y="1"/>
                    <a:pt x="915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1;p36"/>
            <p:cNvSpPr/>
            <p:nvPr/>
          </p:nvSpPr>
          <p:spPr>
            <a:xfrm>
              <a:off x="4154429" y="3655783"/>
              <a:ext cx="686686" cy="575780"/>
            </a:xfrm>
            <a:custGeom>
              <a:avLst/>
              <a:gdLst/>
              <a:ahLst/>
              <a:cxnLst/>
              <a:rect l="l" t="t" r="r" b="b"/>
              <a:pathLst>
                <a:path w="10761" h="9023" extrusionOk="0">
                  <a:moveTo>
                    <a:pt x="7119" y="0"/>
                  </a:moveTo>
                  <a:cubicBezTo>
                    <a:pt x="7119" y="0"/>
                    <a:pt x="1" y="6394"/>
                    <a:pt x="4032" y="8698"/>
                  </a:cubicBezTo>
                  <a:cubicBezTo>
                    <a:pt x="4427" y="8923"/>
                    <a:pt x="4821" y="9023"/>
                    <a:pt x="5210" y="9023"/>
                  </a:cubicBezTo>
                  <a:cubicBezTo>
                    <a:pt x="8140" y="9023"/>
                    <a:pt x="10760" y="3369"/>
                    <a:pt x="10760" y="3369"/>
                  </a:cubicBezTo>
                  <a:cubicBezTo>
                    <a:pt x="10760" y="3369"/>
                    <a:pt x="7268" y="24"/>
                    <a:pt x="711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2;p36"/>
            <p:cNvSpPr/>
            <p:nvPr/>
          </p:nvSpPr>
          <p:spPr>
            <a:xfrm>
              <a:off x="5037783" y="1769942"/>
              <a:ext cx="49901" cy="121946"/>
            </a:xfrm>
            <a:custGeom>
              <a:avLst/>
              <a:gdLst/>
              <a:ahLst/>
              <a:cxnLst/>
              <a:rect l="l" t="t" r="r" b="b"/>
              <a:pathLst>
                <a:path w="782" h="1911" extrusionOk="0">
                  <a:moveTo>
                    <a:pt x="436" y="1"/>
                  </a:moveTo>
                  <a:cubicBezTo>
                    <a:pt x="262" y="1"/>
                    <a:pt x="108" y="143"/>
                    <a:pt x="96" y="333"/>
                  </a:cubicBezTo>
                  <a:lnTo>
                    <a:pt x="17" y="1524"/>
                  </a:lnTo>
                  <a:cubicBezTo>
                    <a:pt x="0" y="1722"/>
                    <a:pt x="137" y="1892"/>
                    <a:pt x="325" y="1910"/>
                  </a:cubicBezTo>
                  <a:cubicBezTo>
                    <a:pt x="333" y="1910"/>
                    <a:pt x="341" y="1911"/>
                    <a:pt x="349" y="1911"/>
                  </a:cubicBezTo>
                  <a:cubicBezTo>
                    <a:pt x="523" y="1911"/>
                    <a:pt x="673" y="1768"/>
                    <a:pt x="690" y="1579"/>
                  </a:cubicBezTo>
                  <a:lnTo>
                    <a:pt x="768" y="391"/>
                  </a:lnTo>
                  <a:cubicBezTo>
                    <a:pt x="782" y="192"/>
                    <a:pt x="645" y="19"/>
                    <a:pt x="461" y="2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3;p36"/>
            <p:cNvSpPr/>
            <p:nvPr/>
          </p:nvSpPr>
          <p:spPr>
            <a:xfrm>
              <a:off x="5064520" y="1782194"/>
              <a:ext cx="86976" cy="111799"/>
            </a:xfrm>
            <a:custGeom>
              <a:avLst/>
              <a:gdLst/>
              <a:ahLst/>
              <a:cxnLst/>
              <a:rect l="l" t="t" r="r" b="b"/>
              <a:pathLst>
                <a:path w="1363" h="1752" extrusionOk="0">
                  <a:moveTo>
                    <a:pt x="990" y="1"/>
                  </a:moveTo>
                  <a:cubicBezTo>
                    <a:pt x="869" y="1"/>
                    <a:pt x="748" y="68"/>
                    <a:pt x="681" y="185"/>
                  </a:cubicBezTo>
                  <a:lnTo>
                    <a:pt x="100" y="1226"/>
                  </a:lnTo>
                  <a:cubicBezTo>
                    <a:pt x="1" y="1396"/>
                    <a:pt x="49" y="1615"/>
                    <a:pt x="209" y="1708"/>
                  </a:cubicBezTo>
                  <a:cubicBezTo>
                    <a:pt x="261" y="1738"/>
                    <a:pt x="317" y="1752"/>
                    <a:pt x="373" y="1752"/>
                  </a:cubicBezTo>
                  <a:cubicBezTo>
                    <a:pt x="495" y="1752"/>
                    <a:pt x="616" y="1685"/>
                    <a:pt x="684" y="1568"/>
                  </a:cubicBezTo>
                  <a:lnTo>
                    <a:pt x="1264" y="526"/>
                  </a:lnTo>
                  <a:cubicBezTo>
                    <a:pt x="1363" y="352"/>
                    <a:pt x="1315" y="137"/>
                    <a:pt x="1152" y="45"/>
                  </a:cubicBezTo>
                  <a:cubicBezTo>
                    <a:pt x="1101" y="15"/>
                    <a:pt x="1046" y="1"/>
                    <a:pt x="99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4;p36"/>
            <p:cNvSpPr/>
            <p:nvPr/>
          </p:nvSpPr>
          <p:spPr>
            <a:xfrm>
              <a:off x="5086535" y="1817290"/>
              <a:ext cx="102483" cy="99101"/>
            </a:xfrm>
            <a:custGeom>
              <a:avLst/>
              <a:gdLst/>
              <a:ahLst/>
              <a:cxnLst/>
              <a:rect l="l" t="t" r="r" b="b"/>
              <a:pathLst>
                <a:path w="1606" h="1553" extrusionOk="0">
                  <a:moveTo>
                    <a:pt x="1242" y="0"/>
                  </a:moveTo>
                  <a:cubicBezTo>
                    <a:pt x="1149" y="0"/>
                    <a:pt x="1055" y="37"/>
                    <a:pt x="980" y="109"/>
                  </a:cubicBezTo>
                  <a:lnTo>
                    <a:pt x="151" y="963"/>
                  </a:lnTo>
                  <a:cubicBezTo>
                    <a:pt x="11" y="1103"/>
                    <a:pt x="0" y="1325"/>
                    <a:pt x="134" y="1458"/>
                  </a:cubicBezTo>
                  <a:cubicBezTo>
                    <a:pt x="197" y="1521"/>
                    <a:pt x="281" y="1552"/>
                    <a:pt x="367" y="1552"/>
                  </a:cubicBezTo>
                  <a:cubicBezTo>
                    <a:pt x="459" y="1552"/>
                    <a:pt x="553" y="1516"/>
                    <a:pt x="626" y="1445"/>
                  </a:cubicBezTo>
                  <a:lnTo>
                    <a:pt x="1455" y="588"/>
                  </a:lnTo>
                  <a:cubicBezTo>
                    <a:pt x="1598" y="447"/>
                    <a:pt x="1605" y="229"/>
                    <a:pt x="1475" y="96"/>
                  </a:cubicBezTo>
                  <a:cubicBezTo>
                    <a:pt x="1411" y="32"/>
                    <a:pt x="1327" y="0"/>
                    <a:pt x="124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5;p36"/>
            <p:cNvSpPr/>
            <p:nvPr/>
          </p:nvSpPr>
          <p:spPr>
            <a:xfrm>
              <a:off x="5076070" y="1880337"/>
              <a:ext cx="123413" cy="66939"/>
            </a:xfrm>
            <a:custGeom>
              <a:avLst/>
              <a:gdLst/>
              <a:ahLst/>
              <a:cxnLst/>
              <a:rect l="l" t="t" r="r" b="b"/>
              <a:pathLst>
                <a:path w="1934" h="1049" extrusionOk="0">
                  <a:moveTo>
                    <a:pt x="1543" y="0"/>
                  </a:moveTo>
                  <a:cubicBezTo>
                    <a:pt x="1508" y="0"/>
                    <a:pt x="1471" y="5"/>
                    <a:pt x="1434" y="16"/>
                  </a:cubicBezTo>
                  <a:lnTo>
                    <a:pt x="301" y="384"/>
                  </a:lnTo>
                  <a:cubicBezTo>
                    <a:pt x="114" y="443"/>
                    <a:pt x="1" y="634"/>
                    <a:pt x="56" y="815"/>
                  </a:cubicBezTo>
                  <a:cubicBezTo>
                    <a:pt x="100" y="959"/>
                    <a:pt x="238" y="1048"/>
                    <a:pt x="391" y="1048"/>
                  </a:cubicBezTo>
                  <a:cubicBezTo>
                    <a:pt x="427" y="1048"/>
                    <a:pt x="463" y="1044"/>
                    <a:pt x="500" y="1033"/>
                  </a:cubicBezTo>
                  <a:lnTo>
                    <a:pt x="1633" y="665"/>
                  </a:lnTo>
                  <a:cubicBezTo>
                    <a:pt x="1823" y="606"/>
                    <a:pt x="1933" y="416"/>
                    <a:pt x="1878" y="235"/>
                  </a:cubicBezTo>
                  <a:cubicBezTo>
                    <a:pt x="1834" y="91"/>
                    <a:pt x="1696" y="0"/>
                    <a:pt x="1543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6;p36"/>
            <p:cNvSpPr/>
            <p:nvPr/>
          </p:nvSpPr>
          <p:spPr>
            <a:xfrm>
              <a:off x="4964335" y="1819588"/>
              <a:ext cx="101334" cy="106439"/>
            </a:xfrm>
            <a:custGeom>
              <a:avLst/>
              <a:gdLst/>
              <a:ahLst/>
              <a:cxnLst/>
              <a:rect l="l" t="t" r="r" b="b"/>
              <a:pathLst>
                <a:path w="1588" h="1668" extrusionOk="0">
                  <a:moveTo>
                    <a:pt x="449" y="0"/>
                  </a:moveTo>
                  <a:cubicBezTo>
                    <a:pt x="363" y="0"/>
                    <a:pt x="275" y="29"/>
                    <a:pt x="202" y="87"/>
                  </a:cubicBezTo>
                  <a:cubicBezTo>
                    <a:pt x="28" y="221"/>
                    <a:pt x="1" y="473"/>
                    <a:pt x="137" y="643"/>
                  </a:cubicBezTo>
                  <a:lnTo>
                    <a:pt x="830" y="1518"/>
                  </a:lnTo>
                  <a:cubicBezTo>
                    <a:pt x="909" y="1616"/>
                    <a:pt x="1025" y="1668"/>
                    <a:pt x="1143" y="1668"/>
                  </a:cubicBezTo>
                  <a:cubicBezTo>
                    <a:pt x="1230" y="1668"/>
                    <a:pt x="1317" y="1640"/>
                    <a:pt x="1390" y="1582"/>
                  </a:cubicBezTo>
                  <a:cubicBezTo>
                    <a:pt x="1561" y="1445"/>
                    <a:pt x="1588" y="1196"/>
                    <a:pt x="1452" y="1026"/>
                  </a:cubicBezTo>
                  <a:lnTo>
                    <a:pt x="759" y="149"/>
                  </a:lnTo>
                  <a:cubicBezTo>
                    <a:pt x="680" y="51"/>
                    <a:pt x="565" y="0"/>
                    <a:pt x="44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7;p36"/>
            <p:cNvSpPr/>
            <p:nvPr/>
          </p:nvSpPr>
          <p:spPr>
            <a:xfrm>
              <a:off x="4992221" y="1839816"/>
              <a:ext cx="160169" cy="126795"/>
            </a:xfrm>
            <a:custGeom>
              <a:avLst/>
              <a:gdLst/>
              <a:ahLst/>
              <a:cxnLst/>
              <a:rect l="l" t="t" r="r" b="b"/>
              <a:pathLst>
                <a:path w="2510" h="1987" extrusionOk="0">
                  <a:moveTo>
                    <a:pt x="1132" y="0"/>
                  </a:moveTo>
                  <a:cubicBezTo>
                    <a:pt x="985" y="0"/>
                    <a:pt x="841" y="54"/>
                    <a:pt x="728" y="156"/>
                  </a:cubicBezTo>
                  <a:lnTo>
                    <a:pt x="277" y="566"/>
                  </a:lnTo>
                  <a:cubicBezTo>
                    <a:pt x="209" y="627"/>
                    <a:pt x="158" y="706"/>
                    <a:pt x="123" y="791"/>
                  </a:cubicBezTo>
                  <a:cubicBezTo>
                    <a:pt x="1" y="1101"/>
                    <a:pt x="155" y="1450"/>
                    <a:pt x="462" y="1572"/>
                  </a:cubicBezTo>
                  <a:lnTo>
                    <a:pt x="1407" y="1944"/>
                  </a:lnTo>
                  <a:cubicBezTo>
                    <a:pt x="1479" y="1973"/>
                    <a:pt x="1554" y="1987"/>
                    <a:pt x="1627" y="1987"/>
                  </a:cubicBezTo>
                  <a:cubicBezTo>
                    <a:pt x="1867" y="1987"/>
                    <a:pt x="2095" y="1842"/>
                    <a:pt x="2189" y="1607"/>
                  </a:cubicBezTo>
                  <a:lnTo>
                    <a:pt x="2387" y="1101"/>
                  </a:lnTo>
                  <a:cubicBezTo>
                    <a:pt x="2510" y="791"/>
                    <a:pt x="2359" y="439"/>
                    <a:pt x="2049" y="317"/>
                  </a:cubicBezTo>
                  <a:lnTo>
                    <a:pt x="1356" y="43"/>
                  </a:lnTo>
                  <a:cubicBezTo>
                    <a:pt x="1283" y="14"/>
                    <a:pt x="1207" y="0"/>
                    <a:pt x="113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8;p36"/>
            <p:cNvSpPr/>
            <p:nvPr/>
          </p:nvSpPr>
          <p:spPr>
            <a:xfrm>
              <a:off x="3893500" y="1712192"/>
              <a:ext cx="1125844" cy="988456"/>
            </a:xfrm>
            <a:custGeom>
              <a:avLst/>
              <a:gdLst/>
              <a:ahLst/>
              <a:cxnLst/>
              <a:rect l="l" t="t" r="r" b="b"/>
              <a:pathLst>
                <a:path w="17643" h="15490" extrusionOk="0">
                  <a:moveTo>
                    <a:pt x="9511" y="0"/>
                  </a:moveTo>
                  <a:cubicBezTo>
                    <a:pt x="4045" y="0"/>
                    <a:pt x="646" y="6571"/>
                    <a:pt x="3294" y="8901"/>
                  </a:cubicBezTo>
                  <a:lnTo>
                    <a:pt x="3243" y="8877"/>
                  </a:lnTo>
                  <a:cubicBezTo>
                    <a:pt x="3243" y="8877"/>
                    <a:pt x="2603" y="8494"/>
                    <a:pt x="1916" y="8494"/>
                  </a:cubicBezTo>
                  <a:cubicBezTo>
                    <a:pt x="1339" y="8494"/>
                    <a:pt x="729" y="8765"/>
                    <a:pt x="441" y="9761"/>
                  </a:cubicBezTo>
                  <a:cubicBezTo>
                    <a:pt x="0" y="11288"/>
                    <a:pt x="1082" y="11847"/>
                    <a:pt x="2618" y="11868"/>
                  </a:cubicBezTo>
                  <a:cubicBezTo>
                    <a:pt x="3165" y="11878"/>
                    <a:pt x="4093" y="12099"/>
                    <a:pt x="4558" y="12209"/>
                  </a:cubicBezTo>
                  <a:cubicBezTo>
                    <a:pt x="5995" y="12557"/>
                    <a:pt x="7319" y="12619"/>
                    <a:pt x="8101" y="13758"/>
                  </a:cubicBezTo>
                  <a:lnTo>
                    <a:pt x="8316" y="14612"/>
                  </a:lnTo>
                  <a:lnTo>
                    <a:pt x="9988" y="15490"/>
                  </a:lnTo>
                  <a:lnTo>
                    <a:pt x="11016" y="14284"/>
                  </a:lnTo>
                  <a:cubicBezTo>
                    <a:pt x="11016" y="14284"/>
                    <a:pt x="10511" y="13681"/>
                    <a:pt x="11395" y="13438"/>
                  </a:cubicBezTo>
                  <a:cubicBezTo>
                    <a:pt x="12453" y="13148"/>
                    <a:pt x="17642" y="10779"/>
                    <a:pt x="17359" y="8669"/>
                  </a:cubicBezTo>
                  <a:cubicBezTo>
                    <a:pt x="17082" y="6580"/>
                    <a:pt x="15980" y="7516"/>
                    <a:pt x="16267" y="5693"/>
                  </a:cubicBezTo>
                  <a:cubicBezTo>
                    <a:pt x="16549" y="3873"/>
                    <a:pt x="16229" y="726"/>
                    <a:pt x="10306" y="46"/>
                  </a:cubicBezTo>
                  <a:cubicBezTo>
                    <a:pt x="10037" y="15"/>
                    <a:pt x="9771" y="0"/>
                    <a:pt x="951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9;p36"/>
            <p:cNvSpPr/>
            <p:nvPr/>
          </p:nvSpPr>
          <p:spPr>
            <a:xfrm>
              <a:off x="3993494" y="2314642"/>
              <a:ext cx="124817" cy="71917"/>
            </a:xfrm>
            <a:custGeom>
              <a:avLst/>
              <a:gdLst/>
              <a:ahLst/>
              <a:cxnLst/>
              <a:rect l="l" t="t" r="r" b="b"/>
              <a:pathLst>
                <a:path w="1956" h="1127" extrusionOk="0">
                  <a:moveTo>
                    <a:pt x="874" y="1"/>
                  </a:moveTo>
                  <a:cubicBezTo>
                    <a:pt x="814" y="1"/>
                    <a:pt x="754" y="6"/>
                    <a:pt x="697" y="16"/>
                  </a:cubicBezTo>
                  <a:cubicBezTo>
                    <a:pt x="574" y="47"/>
                    <a:pt x="461" y="106"/>
                    <a:pt x="366" y="177"/>
                  </a:cubicBezTo>
                  <a:cubicBezTo>
                    <a:pt x="270" y="252"/>
                    <a:pt x="191" y="344"/>
                    <a:pt x="133" y="443"/>
                  </a:cubicBezTo>
                  <a:cubicBezTo>
                    <a:pt x="76" y="542"/>
                    <a:pt x="24" y="648"/>
                    <a:pt x="0" y="758"/>
                  </a:cubicBezTo>
                  <a:lnTo>
                    <a:pt x="14" y="764"/>
                  </a:lnTo>
                  <a:cubicBezTo>
                    <a:pt x="96" y="559"/>
                    <a:pt x="232" y="372"/>
                    <a:pt x="410" y="246"/>
                  </a:cubicBezTo>
                  <a:cubicBezTo>
                    <a:pt x="502" y="184"/>
                    <a:pt x="604" y="143"/>
                    <a:pt x="714" y="123"/>
                  </a:cubicBezTo>
                  <a:cubicBezTo>
                    <a:pt x="762" y="117"/>
                    <a:pt x="810" y="113"/>
                    <a:pt x="859" y="113"/>
                  </a:cubicBezTo>
                  <a:cubicBezTo>
                    <a:pt x="919" y="113"/>
                    <a:pt x="980" y="119"/>
                    <a:pt x="1042" y="136"/>
                  </a:cubicBezTo>
                  <a:cubicBezTo>
                    <a:pt x="1253" y="180"/>
                    <a:pt x="1461" y="279"/>
                    <a:pt x="1618" y="433"/>
                  </a:cubicBezTo>
                  <a:cubicBezTo>
                    <a:pt x="1697" y="512"/>
                    <a:pt x="1758" y="604"/>
                    <a:pt x="1799" y="706"/>
                  </a:cubicBezTo>
                  <a:cubicBezTo>
                    <a:pt x="1817" y="758"/>
                    <a:pt x="1833" y="808"/>
                    <a:pt x="1840" y="863"/>
                  </a:cubicBezTo>
                  <a:cubicBezTo>
                    <a:pt x="1844" y="890"/>
                    <a:pt x="1847" y="917"/>
                    <a:pt x="1847" y="945"/>
                  </a:cubicBezTo>
                  <a:cubicBezTo>
                    <a:pt x="1847" y="966"/>
                    <a:pt x="1842" y="996"/>
                    <a:pt x="1839" y="1011"/>
                  </a:cubicBezTo>
                  <a:lnTo>
                    <a:pt x="1839" y="1011"/>
                  </a:lnTo>
                  <a:cubicBezTo>
                    <a:pt x="1731" y="892"/>
                    <a:pt x="1597" y="797"/>
                    <a:pt x="1448" y="744"/>
                  </a:cubicBezTo>
                  <a:cubicBezTo>
                    <a:pt x="1373" y="717"/>
                    <a:pt x="1291" y="706"/>
                    <a:pt x="1209" y="706"/>
                  </a:cubicBezTo>
                  <a:cubicBezTo>
                    <a:pt x="1127" y="706"/>
                    <a:pt x="1048" y="730"/>
                    <a:pt x="969" y="754"/>
                  </a:cubicBezTo>
                  <a:lnTo>
                    <a:pt x="977" y="768"/>
                  </a:lnTo>
                  <a:cubicBezTo>
                    <a:pt x="1036" y="757"/>
                    <a:pt x="1095" y="747"/>
                    <a:pt x="1153" y="747"/>
                  </a:cubicBezTo>
                  <a:cubicBezTo>
                    <a:pt x="1172" y="747"/>
                    <a:pt x="1190" y="748"/>
                    <a:pt x="1209" y="750"/>
                  </a:cubicBezTo>
                  <a:cubicBezTo>
                    <a:pt x="1287" y="758"/>
                    <a:pt x="1359" y="778"/>
                    <a:pt x="1427" y="812"/>
                  </a:cubicBezTo>
                  <a:cubicBezTo>
                    <a:pt x="1492" y="840"/>
                    <a:pt x="1557" y="881"/>
                    <a:pt x="1615" y="928"/>
                  </a:cubicBezTo>
                  <a:cubicBezTo>
                    <a:pt x="1669" y="972"/>
                    <a:pt x="1727" y="1031"/>
                    <a:pt x="1765" y="1081"/>
                  </a:cubicBezTo>
                  <a:lnTo>
                    <a:pt x="1796" y="1126"/>
                  </a:lnTo>
                  <a:lnTo>
                    <a:pt x="1861" y="1116"/>
                  </a:lnTo>
                  <a:cubicBezTo>
                    <a:pt x="1881" y="1112"/>
                    <a:pt x="1908" y="1092"/>
                    <a:pt x="1915" y="1078"/>
                  </a:cubicBezTo>
                  <a:cubicBezTo>
                    <a:pt x="1919" y="1075"/>
                    <a:pt x="1926" y="1068"/>
                    <a:pt x="1929" y="1061"/>
                  </a:cubicBezTo>
                  <a:cubicBezTo>
                    <a:pt x="1935" y="1048"/>
                    <a:pt x="1935" y="1044"/>
                    <a:pt x="1939" y="1034"/>
                  </a:cubicBezTo>
                  <a:cubicBezTo>
                    <a:pt x="1943" y="1024"/>
                    <a:pt x="1946" y="1010"/>
                    <a:pt x="1946" y="1003"/>
                  </a:cubicBezTo>
                  <a:cubicBezTo>
                    <a:pt x="1949" y="983"/>
                    <a:pt x="1953" y="966"/>
                    <a:pt x="1953" y="949"/>
                  </a:cubicBezTo>
                  <a:cubicBezTo>
                    <a:pt x="1956" y="914"/>
                    <a:pt x="1953" y="881"/>
                    <a:pt x="1949" y="849"/>
                  </a:cubicBezTo>
                  <a:cubicBezTo>
                    <a:pt x="1943" y="785"/>
                    <a:pt x="1926" y="723"/>
                    <a:pt x="1905" y="665"/>
                  </a:cubicBezTo>
                  <a:cubicBezTo>
                    <a:pt x="1861" y="546"/>
                    <a:pt x="1792" y="437"/>
                    <a:pt x="1704" y="348"/>
                  </a:cubicBezTo>
                  <a:cubicBezTo>
                    <a:pt x="1618" y="255"/>
                    <a:pt x="1516" y="184"/>
                    <a:pt x="1407" y="133"/>
                  </a:cubicBezTo>
                  <a:cubicBezTo>
                    <a:pt x="1294" y="82"/>
                    <a:pt x="1185" y="44"/>
                    <a:pt x="1065" y="24"/>
                  </a:cubicBezTo>
                  <a:cubicBezTo>
                    <a:pt x="1003" y="7"/>
                    <a:pt x="938" y="1"/>
                    <a:pt x="874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0;p36"/>
            <p:cNvSpPr/>
            <p:nvPr/>
          </p:nvSpPr>
          <p:spPr>
            <a:xfrm>
              <a:off x="4290796" y="2153070"/>
              <a:ext cx="124690" cy="103440"/>
            </a:xfrm>
            <a:custGeom>
              <a:avLst/>
              <a:gdLst/>
              <a:ahLst/>
              <a:cxnLst/>
              <a:rect l="l" t="t" r="r" b="b"/>
              <a:pathLst>
                <a:path w="1954" h="1621" extrusionOk="0">
                  <a:moveTo>
                    <a:pt x="1083" y="1"/>
                  </a:moveTo>
                  <a:cubicBezTo>
                    <a:pt x="912" y="1"/>
                    <a:pt x="738" y="49"/>
                    <a:pt x="594" y="128"/>
                  </a:cubicBezTo>
                  <a:cubicBezTo>
                    <a:pt x="530" y="159"/>
                    <a:pt x="472" y="210"/>
                    <a:pt x="414" y="251"/>
                  </a:cubicBezTo>
                  <a:cubicBezTo>
                    <a:pt x="383" y="275"/>
                    <a:pt x="359" y="303"/>
                    <a:pt x="332" y="326"/>
                  </a:cubicBezTo>
                  <a:cubicBezTo>
                    <a:pt x="304" y="350"/>
                    <a:pt x="277" y="377"/>
                    <a:pt x="257" y="408"/>
                  </a:cubicBezTo>
                  <a:cubicBezTo>
                    <a:pt x="161" y="521"/>
                    <a:pt x="86" y="654"/>
                    <a:pt x="52" y="794"/>
                  </a:cubicBezTo>
                  <a:cubicBezTo>
                    <a:pt x="14" y="934"/>
                    <a:pt x="0" y="1078"/>
                    <a:pt x="8" y="1217"/>
                  </a:cubicBezTo>
                  <a:cubicBezTo>
                    <a:pt x="18" y="1357"/>
                    <a:pt x="41" y="1494"/>
                    <a:pt x="90" y="1620"/>
                  </a:cubicBezTo>
                  <a:lnTo>
                    <a:pt x="103" y="1620"/>
                  </a:lnTo>
                  <a:cubicBezTo>
                    <a:pt x="55" y="1354"/>
                    <a:pt x="55" y="1081"/>
                    <a:pt x="144" y="828"/>
                  </a:cubicBezTo>
                  <a:cubicBezTo>
                    <a:pt x="230" y="575"/>
                    <a:pt x="421" y="361"/>
                    <a:pt x="656" y="241"/>
                  </a:cubicBezTo>
                  <a:cubicBezTo>
                    <a:pt x="792" y="162"/>
                    <a:pt x="950" y="116"/>
                    <a:pt x="1108" y="116"/>
                  </a:cubicBezTo>
                  <a:cubicBezTo>
                    <a:pt x="1215" y="116"/>
                    <a:pt x="1322" y="137"/>
                    <a:pt x="1421" y="183"/>
                  </a:cubicBezTo>
                  <a:cubicBezTo>
                    <a:pt x="1664" y="292"/>
                    <a:pt x="1854" y="507"/>
                    <a:pt x="1940" y="757"/>
                  </a:cubicBezTo>
                  <a:lnTo>
                    <a:pt x="1954" y="753"/>
                  </a:lnTo>
                  <a:cubicBezTo>
                    <a:pt x="1936" y="616"/>
                    <a:pt x="1868" y="490"/>
                    <a:pt x="1790" y="371"/>
                  </a:cubicBezTo>
                  <a:cubicBezTo>
                    <a:pt x="1700" y="258"/>
                    <a:pt x="1591" y="163"/>
                    <a:pt x="1459" y="90"/>
                  </a:cubicBezTo>
                  <a:cubicBezTo>
                    <a:pt x="1344" y="29"/>
                    <a:pt x="1214" y="1"/>
                    <a:pt x="1083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1;p36"/>
            <p:cNvSpPr/>
            <p:nvPr/>
          </p:nvSpPr>
          <p:spPr>
            <a:xfrm>
              <a:off x="4797721" y="2084791"/>
              <a:ext cx="104206" cy="66684"/>
            </a:xfrm>
            <a:custGeom>
              <a:avLst/>
              <a:gdLst/>
              <a:ahLst/>
              <a:cxnLst/>
              <a:rect l="l" t="t" r="r" b="b"/>
              <a:pathLst>
                <a:path w="1633" h="1045" extrusionOk="0">
                  <a:moveTo>
                    <a:pt x="864" y="4"/>
                  </a:moveTo>
                  <a:cubicBezTo>
                    <a:pt x="809" y="7"/>
                    <a:pt x="751" y="13"/>
                    <a:pt x="693" y="21"/>
                  </a:cubicBezTo>
                  <a:cubicBezTo>
                    <a:pt x="584" y="48"/>
                    <a:pt x="471" y="75"/>
                    <a:pt x="365" y="136"/>
                  </a:cubicBezTo>
                  <a:cubicBezTo>
                    <a:pt x="263" y="191"/>
                    <a:pt x="167" y="276"/>
                    <a:pt x="106" y="382"/>
                  </a:cubicBezTo>
                  <a:cubicBezTo>
                    <a:pt x="41" y="481"/>
                    <a:pt x="11" y="601"/>
                    <a:pt x="3" y="714"/>
                  </a:cubicBezTo>
                  <a:cubicBezTo>
                    <a:pt x="0" y="826"/>
                    <a:pt x="21" y="939"/>
                    <a:pt x="48" y="1034"/>
                  </a:cubicBezTo>
                  <a:lnTo>
                    <a:pt x="48" y="1042"/>
                  </a:lnTo>
                  <a:cubicBezTo>
                    <a:pt x="52" y="1042"/>
                    <a:pt x="52" y="1045"/>
                    <a:pt x="55" y="1045"/>
                  </a:cubicBezTo>
                  <a:lnTo>
                    <a:pt x="58" y="1042"/>
                  </a:lnTo>
                  <a:cubicBezTo>
                    <a:pt x="61" y="929"/>
                    <a:pt x="52" y="829"/>
                    <a:pt x="72" y="724"/>
                  </a:cubicBezTo>
                  <a:cubicBezTo>
                    <a:pt x="89" y="621"/>
                    <a:pt x="126" y="522"/>
                    <a:pt x="188" y="440"/>
                  </a:cubicBezTo>
                  <a:cubicBezTo>
                    <a:pt x="307" y="270"/>
                    <a:pt x="515" y="181"/>
                    <a:pt x="717" y="147"/>
                  </a:cubicBezTo>
                  <a:cubicBezTo>
                    <a:pt x="780" y="134"/>
                    <a:pt x="846" y="127"/>
                    <a:pt x="911" y="127"/>
                  </a:cubicBezTo>
                  <a:cubicBezTo>
                    <a:pt x="1053" y="127"/>
                    <a:pt x="1194" y="161"/>
                    <a:pt x="1311" y="243"/>
                  </a:cubicBezTo>
                  <a:cubicBezTo>
                    <a:pt x="1482" y="362"/>
                    <a:pt x="1577" y="566"/>
                    <a:pt x="1608" y="771"/>
                  </a:cubicBezTo>
                  <a:cubicBezTo>
                    <a:pt x="1608" y="771"/>
                    <a:pt x="1612" y="775"/>
                    <a:pt x="1615" y="775"/>
                  </a:cubicBezTo>
                  <a:cubicBezTo>
                    <a:pt x="1618" y="775"/>
                    <a:pt x="1621" y="771"/>
                    <a:pt x="1621" y="768"/>
                  </a:cubicBezTo>
                  <a:cubicBezTo>
                    <a:pt x="1632" y="659"/>
                    <a:pt x="1608" y="550"/>
                    <a:pt x="1574" y="444"/>
                  </a:cubicBezTo>
                  <a:cubicBezTo>
                    <a:pt x="1530" y="338"/>
                    <a:pt x="1462" y="239"/>
                    <a:pt x="1369" y="161"/>
                  </a:cubicBezTo>
                  <a:cubicBezTo>
                    <a:pt x="1277" y="86"/>
                    <a:pt x="1158" y="34"/>
                    <a:pt x="1041" y="18"/>
                  </a:cubicBezTo>
                  <a:cubicBezTo>
                    <a:pt x="983" y="0"/>
                    <a:pt x="925" y="7"/>
                    <a:pt x="864" y="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2;p36"/>
            <p:cNvSpPr/>
            <p:nvPr/>
          </p:nvSpPr>
          <p:spPr>
            <a:xfrm>
              <a:off x="4653952" y="2132012"/>
              <a:ext cx="72363" cy="74405"/>
            </a:xfrm>
            <a:custGeom>
              <a:avLst/>
              <a:gdLst/>
              <a:ahLst/>
              <a:cxnLst/>
              <a:rect l="l" t="t" r="r" b="b"/>
              <a:pathLst>
                <a:path w="1134" h="1166" extrusionOk="0">
                  <a:moveTo>
                    <a:pt x="0" y="1"/>
                  </a:moveTo>
                  <a:cubicBezTo>
                    <a:pt x="3" y="93"/>
                    <a:pt x="11" y="185"/>
                    <a:pt x="48" y="274"/>
                  </a:cubicBezTo>
                  <a:cubicBezTo>
                    <a:pt x="65" y="315"/>
                    <a:pt x="96" y="366"/>
                    <a:pt x="154" y="379"/>
                  </a:cubicBezTo>
                  <a:cubicBezTo>
                    <a:pt x="167" y="382"/>
                    <a:pt x="179" y="383"/>
                    <a:pt x="190" y="383"/>
                  </a:cubicBezTo>
                  <a:cubicBezTo>
                    <a:pt x="231" y="383"/>
                    <a:pt x="266" y="370"/>
                    <a:pt x="301" y="359"/>
                  </a:cubicBezTo>
                  <a:cubicBezTo>
                    <a:pt x="444" y="312"/>
                    <a:pt x="588" y="252"/>
                    <a:pt x="722" y="252"/>
                  </a:cubicBezTo>
                  <a:cubicBezTo>
                    <a:pt x="751" y="252"/>
                    <a:pt x="779" y="255"/>
                    <a:pt x="806" y="261"/>
                  </a:cubicBezTo>
                  <a:cubicBezTo>
                    <a:pt x="877" y="277"/>
                    <a:pt x="939" y="329"/>
                    <a:pt x="966" y="393"/>
                  </a:cubicBezTo>
                  <a:cubicBezTo>
                    <a:pt x="994" y="461"/>
                    <a:pt x="1000" y="543"/>
                    <a:pt x="997" y="625"/>
                  </a:cubicBezTo>
                  <a:cubicBezTo>
                    <a:pt x="997" y="711"/>
                    <a:pt x="983" y="800"/>
                    <a:pt x="970" y="888"/>
                  </a:cubicBezTo>
                  <a:lnTo>
                    <a:pt x="950" y="1022"/>
                  </a:lnTo>
                  <a:lnTo>
                    <a:pt x="939" y="1090"/>
                  </a:lnTo>
                  <a:lnTo>
                    <a:pt x="936" y="1124"/>
                  </a:lnTo>
                  <a:lnTo>
                    <a:pt x="936" y="1141"/>
                  </a:lnTo>
                  <a:lnTo>
                    <a:pt x="936" y="1151"/>
                  </a:lnTo>
                  <a:cubicBezTo>
                    <a:pt x="936" y="1155"/>
                    <a:pt x="939" y="1165"/>
                    <a:pt x="950" y="1165"/>
                  </a:cubicBezTo>
                  <a:lnTo>
                    <a:pt x="945" y="1151"/>
                  </a:lnTo>
                  <a:lnTo>
                    <a:pt x="945" y="1151"/>
                  </a:lnTo>
                  <a:cubicBezTo>
                    <a:pt x="947" y="1152"/>
                    <a:pt x="948" y="1153"/>
                    <a:pt x="949" y="1153"/>
                  </a:cubicBezTo>
                  <a:cubicBezTo>
                    <a:pt x="955" y="1153"/>
                    <a:pt x="954" y="1136"/>
                    <a:pt x="959" y="1131"/>
                  </a:cubicBezTo>
                  <a:lnTo>
                    <a:pt x="973" y="1100"/>
                  </a:lnTo>
                  <a:lnTo>
                    <a:pt x="1004" y="1039"/>
                  </a:lnTo>
                  <a:cubicBezTo>
                    <a:pt x="1021" y="994"/>
                    <a:pt x="1041" y="953"/>
                    <a:pt x="1055" y="909"/>
                  </a:cubicBezTo>
                  <a:cubicBezTo>
                    <a:pt x="1089" y="824"/>
                    <a:pt x="1113" y="732"/>
                    <a:pt x="1123" y="636"/>
                  </a:cubicBezTo>
                  <a:cubicBezTo>
                    <a:pt x="1134" y="540"/>
                    <a:pt x="1130" y="438"/>
                    <a:pt x="1079" y="339"/>
                  </a:cubicBezTo>
                  <a:cubicBezTo>
                    <a:pt x="1027" y="240"/>
                    <a:pt x="925" y="175"/>
                    <a:pt x="823" y="158"/>
                  </a:cubicBezTo>
                  <a:cubicBezTo>
                    <a:pt x="801" y="156"/>
                    <a:pt x="780" y="155"/>
                    <a:pt x="759" y="155"/>
                  </a:cubicBezTo>
                  <a:cubicBezTo>
                    <a:pt x="579" y="155"/>
                    <a:pt x="427" y="243"/>
                    <a:pt x="280" y="298"/>
                  </a:cubicBezTo>
                  <a:cubicBezTo>
                    <a:pt x="239" y="315"/>
                    <a:pt x="195" y="332"/>
                    <a:pt x="164" y="332"/>
                  </a:cubicBezTo>
                  <a:cubicBezTo>
                    <a:pt x="130" y="325"/>
                    <a:pt x="102" y="294"/>
                    <a:pt x="82" y="257"/>
                  </a:cubicBezTo>
                  <a:cubicBezTo>
                    <a:pt x="41" y="182"/>
                    <a:pt x="24" y="89"/>
                    <a:pt x="1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3;p36"/>
            <p:cNvSpPr/>
            <p:nvPr/>
          </p:nvSpPr>
          <p:spPr>
            <a:xfrm>
              <a:off x="4576165" y="2307176"/>
              <a:ext cx="161956" cy="25716"/>
            </a:xfrm>
            <a:custGeom>
              <a:avLst/>
              <a:gdLst/>
              <a:ahLst/>
              <a:cxnLst/>
              <a:rect l="l" t="t" r="r" b="b"/>
              <a:pathLst>
                <a:path w="2538" h="403" extrusionOk="0">
                  <a:moveTo>
                    <a:pt x="2530" y="1"/>
                  </a:moveTo>
                  <a:cubicBezTo>
                    <a:pt x="2427" y="45"/>
                    <a:pt x="2328" y="82"/>
                    <a:pt x="2223" y="110"/>
                  </a:cubicBezTo>
                  <a:cubicBezTo>
                    <a:pt x="2120" y="141"/>
                    <a:pt x="2018" y="164"/>
                    <a:pt x="1912" y="185"/>
                  </a:cubicBezTo>
                  <a:cubicBezTo>
                    <a:pt x="1704" y="219"/>
                    <a:pt x="1493" y="256"/>
                    <a:pt x="1284" y="267"/>
                  </a:cubicBezTo>
                  <a:cubicBezTo>
                    <a:pt x="1180" y="275"/>
                    <a:pt x="1075" y="279"/>
                    <a:pt x="969" y="279"/>
                  </a:cubicBezTo>
                  <a:cubicBezTo>
                    <a:pt x="863" y="279"/>
                    <a:pt x="757" y="275"/>
                    <a:pt x="649" y="270"/>
                  </a:cubicBezTo>
                  <a:cubicBezTo>
                    <a:pt x="437" y="253"/>
                    <a:pt x="223" y="236"/>
                    <a:pt x="4" y="202"/>
                  </a:cubicBezTo>
                  <a:lnTo>
                    <a:pt x="1" y="215"/>
                  </a:lnTo>
                  <a:cubicBezTo>
                    <a:pt x="206" y="291"/>
                    <a:pt x="420" y="335"/>
                    <a:pt x="636" y="369"/>
                  </a:cubicBezTo>
                  <a:cubicBezTo>
                    <a:pt x="790" y="391"/>
                    <a:pt x="945" y="402"/>
                    <a:pt x="1100" y="402"/>
                  </a:cubicBezTo>
                  <a:cubicBezTo>
                    <a:pt x="1163" y="402"/>
                    <a:pt x="1227" y="400"/>
                    <a:pt x="1291" y="396"/>
                  </a:cubicBezTo>
                  <a:cubicBezTo>
                    <a:pt x="1513" y="376"/>
                    <a:pt x="1728" y="338"/>
                    <a:pt x="1939" y="281"/>
                  </a:cubicBezTo>
                  <a:cubicBezTo>
                    <a:pt x="2148" y="219"/>
                    <a:pt x="2356" y="141"/>
                    <a:pt x="2537" y="10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4;p36"/>
            <p:cNvSpPr/>
            <p:nvPr/>
          </p:nvSpPr>
          <p:spPr>
            <a:xfrm>
              <a:off x="4643933" y="2356822"/>
              <a:ext cx="30119" cy="10976"/>
            </a:xfrm>
            <a:custGeom>
              <a:avLst/>
              <a:gdLst/>
              <a:ahLst/>
              <a:cxnLst/>
              <a:rect l="l" t="t" r="r" b="b"/>
              <a:pathLst>
                <a:path w="472" h="172" extrusionOk="0">
                  <a:moveTo>
                    <a:pt x="464" y="1"/>
                  </a:moveTo>
                  <a:cubicBezTo>
                    <a:pt x="396" y="42"/>
                    <a:pt x="318" y="45"/>
                    <a:pt x="239" y="45"/>
                  </a:cubicBezTo>
                  <a:cubicBezTo>
                    <a:pt x="224" y="46"/>
                    <a:pt x="209" y="46"/>
                    <a:pt x="194" y="46"/>
                  </a:cubicBezTo>
                  <a:cubicBezTo>
                    <a:pt x="130" y="46"/>
                    <a:pt x="67" y="41"/>
                    <a:pt x="1" y="39"/>
                  </a:cubicBezTo>
                  <a:lnTo>
                    <a:pt x="1" y="39"/>
                  </a:lnTo>
                  <a:lnTo>
                    <a:pt x="4" y="52"/>
                  </a:lnTo>
                  <a:cubicBezTo>
                    <a:pt x="72" y="144"/>
                    <a:pt x="154" y="171"/>
                    <a:pt x="242" y="171"/>
                  </a:cubicBezTo>
                  <a:cubicBezTo>
                    <a:pt x="287" y="168"/>
                    <a:pt x="332" y="161"/>
                    <a:pt x="373" y="138"/>
                  </a:cubicBezTo>
                  <a:cubicBezTo>
                    <a:pt x="417" y="113"/>
                    <a:pt x="461" y="72"/>
                    <a:pt x="472" y="15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5;p36"/>
            <p:cNvSpPr/>
            <p:nvPr/>
          </p:nvSpPr>
          <p:spPr>
            <a:xfrm>
              <a:off x="3757261" y="479596"/>
              <a:ext cx="1446885" cy="1902634"/>
            </a:xfrm>
            <a:custGeom>
              <a:avLst/>
              <a:gdLst/>
              <a:ahLst/>
              <a:cxnLst/>
              <a:rect l="l" t="t" r="r" b="b"/>
              <a:pathLst>
                <a:path w="22674" h="29816" extrusionOk="0">
                  <a:moveTo>
                    <a:pt x="18964" y="13945"/>
                  </a:moveTo>
                  <a:lnTo>
                    <a:pt x="18964" y="13945"/>
                  </a:lnTo>
                  <a:cubicBezTo>
                    <a:pt x="18964" y="13945"/>
                    <a:pt x="18961" y="13948"/>
                    <a:pt x="18953" y="13956"/>
                  </a:cubicBezTo>
                  <a:lnTo>
                    <a:pt x="18953" y="13956"/>
                  </a:lnTo>
                  <a:cubicBezTo>
                    <a:pt x="18961" y="13949"/>
                    <a:pt x="18964" y="13945"/>
                    <a:pt x="18964" y="13945"/>
                  </a:cubicBezTo>
                  <a:close/>
                  <a:moveTo>
                    <a:pt x="2506" y="29365"/>
                  </a:moveTo>
                  <a:lnTo>
                    <a:pt x="2506" y="29365"/>
                  </a:lnTo>
                  <a:cubicBezTo>
                    <a:pt x="2504" y="29380"/>
                    <a:pt x="2504" y="29388"/>
                    <a:pt x="2505" y="29388"/>
                  </a:cubicBezTo>
                  <a:cubicBezTo>
                    <a:pt x="2506" y="29388"/>
                    <a:pt x="2507" y="29381"/>
                    <a:pt x="2508" y="29367"/>
                  </a:cubicBezTo>
                  <a:cubicBezTo>
                    <a:pt x="2508" y="29367"/>
                    <a:pt x="2507" y="29366"/>
                    <a:pt x="2506" y="29365"/>
                  </a:cubicBezTo>
                  <a:close/>
                  <a:moveTo>
                    <a:pt x="14961" y="1"/>
                  </a:moveTo>
                  <a:cubicBezTo>
                    <a:pt x="14776" y="1"/>
                    <a:pt x="14585" y="6"/>
                    <a:pt x="14390" y="17"/>
                  </a:cubicBezTo>
                  <a:cubicBezTo>
                    <a:pt x="6607" y="454"/>
                    <a:pt x="1835" y="6667"/>
                    <a:pt x="1136" y="10743"/>
                  </a:cubicBezTo>
                  <a:cubicBezTo>
                    <a:pt x="439" y="14819"/>
                    <a:pt x="4361" y="17891"/>
                    <a:pt x="4733" y="18154"/>
                  </a:cubicBezTo>
                  <a:cubicBezTo>
                    <a:pt x="5105" y="18414"/>
                    <a:pt x="4996" y="18478"/>
                    <a:pt x="2477" y="22629"/>
                  </a:cubicBezTo>
                  <a:cubicBezTo>
                    <a:pt x="1" y="26712"/>
                    <a:pt x="2422" y="29278"/>
                    <a:pt x="2506" y="29365"/>
                  </a:cubicBezTo>
                  <a:lnTo>
                    <a:pt x="2506" y="29365"/>
                  </a:lnTo>
                  <a:cubicBezTo>
                    <a:pt x="2514" y="29270"/>
                    <a:pt x="2581" y="28880"/>
                    <a:pt x="2948" y="28327"/>
                  </a:cubicBezTo>
                  <a:cubicBezTo>
                    <a:pt x="3193" y="27957"/>
                    <a:pt x="3621" y="27853"/>
                    <a:pt x="4026" y="27853"/>
                  </a:cubicBezTo>
                  <a:cubicBezTo>
                    <a:pt x="4399" y="27853"/>
                    <a:pt x="4753" y="27941"/>
                    <a:pt x="4928" y="27992"/>
                  </a:cubicBezTo>
                  <a:cubicBezTo>
                    <a:pt x="5013" y="28020"/>
                    <a:pt x="5095" y="28056"/>
                    <a:pt x="5166" y="28111"/>
                  </a:cubicBezTo>
                  <a:cubicBezTo>
                    <a:pt x="5707" y="28515"/>
                    <a:pt x="6809" y="29816"/>
                    <a:pt x="6855" y="29816"/>
                  </a:cubicBezTo>
                  <a:cubicBezTo>
                    <a:pt x="6859" y="29816"/>
                    <a:pt x="6854" y="29805"/>
                    <a:pt x="6839" y="29781"/>
                  </a:cubicBezTo>
                  <a:cubicBezTo>
                    <a:pt x="6648" y="29480"/>
                    <a:pt x="6160" y="28552"/>
                    <a:pt x="6436" y="28023"/>
                  </a:cubicBezTo>
                  <a:cubicBezTo>
                    <a:pt x="6652" y="27606"/>
                    <a:pt x="7088" y="25060"/>
                    <a:pt x="7269" y="23967"/>
                  </a:cubicBezTo>
                  <a:cubicBezTo>
                    <a:pt x="7321" y="23653"/>
                    <a:pt x="7515" y="23387"/>
                    <a:pt x="7792" y="23237"/>
                  </a:cubicBezTo>
                  <a:cubicBezTo>
                    <a:pt x="8509" y="22851"/>
                    <a:pt x="9929" y="22059"/>
                    <a:pt x="10734" y="21428"/>
                  </a:cubicBezTo>
                  <a:cubicBezTo>
                    <a:pt x="11417" y="20885"/>
                    <a:pt x="11574" y="20445"/>
                    <a:pt x="11591" y="20185"/>
                  </a:cubicBezTo>
                  <a:cubicBezTo>
                    <a:pt x="11596" y="20108"/>
                    <a:pt x="11657" y="20054"/>
                    <a:pt x="11725" y="20054"/>
                  </a:cubicBezTo>
                  <a:cubicBezTo>
                    <a:pt x="11745" y="20054"/>
                    <a:pt x="11766" y="20059"/>
                    <a:pt x="11786" y="20069"/>
                  </a:cubicBezTo>
                  <a:cubicBezTo>
                    <a:pt x="12468" y="20410"/>
                    <a:pt x="14308" y="21069"/>
                    <a:pt x="15858" y="21789"/>
                  </a:cubicBezTo>
                  <a:cubicBezTo>
                    <a:pt x="17647" y="22619"/>
                    <a:pt x="18459" y="26111"/>
                    <a:pt x="18459" y="26111"/>
                  </a:cubicBezTo>
                  <a:cubicBezTo>
                    <a:pt x="22271" y="21008"/>
                    <a:pt x="16406" y="17785"/>
                    <a:pt x="12026" y="17785"/>
                  </a:cubicBezTo>
                  <a:cubicBezTo>
                    <a:pt x="11824" y="17785"/>
                    <a:pt x="11625" y="17792"/>
                    <a:pt x="11430" y="17806"/>
                  </a:cubicBezTo>
                  <a:cubicBezTo>
                    <a:pt x="9729" y="17925"/>
                    <a:pt x="8594" y="18112"/>
                    <a:pt x="7695" y="18112"/>
                  </a:cubicBezTo>
                  <a:cubicBezTo>
                    <a:pt x="6512" y="18112"/>
                    <a:pt x="5739" y="17789"/>
                    <a:pt x="4624" y="16563"/>
                  </a:cubicBezTo>
                  <a:cubicBezTo>
                    <a:pt x="2661" y="14402"/>
                    <a:pt x="5453" y="6210"/>
                    <a:pt x="12796" y="6166"/>
                  </a:cubicBezTo>
                  <a:cubicBezTo>
                    <a:pt x="12821" y="6165"/>
                    <a:pt x="12845" y="6165"/>
                    <a:pt x="12869" y="6165"/>
                  </a:cubicBezTo>
                  <a:cubicBezTo>
                    <a:pt x="20106" y="6165"/>
                    <a:pt x="14699" y="12881"/>
                    <a:pt x="16001" y="14272"/>
                  </a:cubicBezTo>
                  <a:cubicBezTo>
                    <a:pt x="16378" y="14675"/>
                    <a:pt x="16784" y="14818"/>
                    <a:pt x="17171" y="14818"/>
                  </a:cubicBezTo>
                  <a:cubicBezTo>
                    <a:pt x="18062" y="14818"/>
                    <a:pt x="18852" y="14057"/>
                    <a:pt x="18953" y="13956"/>
                  </a:cubicBezTo>
                  <a:lnTo>
                    <a:pt x="18953" y="13956"/>
                  </a:lnTo>
                  <a:cubicBezTo>
                    <a:pt x="18907" y="14001"/>
                    <a:pt x="18714" y="14169"/>
                    <a:pt x="18423" y="14169"/>
                  </a:cubicBezTo>
                  <a:cubicBezTo>
                    <a:pt x="18234" y="14169"/>
                    <a:pt x="18004" y="14099"/>
                    <a:pt x="17746" y="13880"/>
                  </a:cubicBezTo>
                  <a:cubicBezTo>
                    <a:pt x="17025" y="13269"/>
                    <a:pt x="19316" y="11743"/>
                    <a:pt x="21016" y="9869"/>
                  </a:cubicBezTo>
                  <a:cubicBezTo>
                    <a:pt x="22673" y="8042"/>
                    <a:pt x="22196" y="1"/>
                    <a:pt x="1496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6;p36"/>
            <p:cNvSpPr/>
            <p:nvPr/>
          </p:nvSpPr>
          <p:spPr>
            <a:xfrm>
              <a:off x="4042438" y="1549981"/>
              <a:ext cx="85062" cy="106312"/>
            </a:xfrm>
            <a:custGeom>
              <a:avLst/>
              <a:gdLst/>
              <a:ahLst/>
              <a:cxnLst/>
              <a:rect l="l" t="t" r="r" b="b"/>
              <a:pathLst>
                <a:path w="1333" h="1666" extrusionOk="0">
                  <a:moveTo>
                    <a:pt x="933" y="1"/>
                  </a:moveTo>
                  <a:cubicBezTo>
                    <a:pt x="690" y="1"/>
                    <a:pt x="312" y="778"/>
                    <a:pt x="73" y="1328"/>
                  </a:cubicBezTo>
                  <a:cubicBezTo>
                    <a:pt x="0" y="1497"/>
                    <a:pt x="132" y="1665"/>
                    <a:pt x="294" y="1665"/>
                  </a:cubicBezTo>
                  <a:cubicBezTo>
                    <a:pt x="329" y="1665"/>
                    <a:pt x="365" y="1657"/>
                    <a:pt x="401" y="1640"/>
                  </a:cubicBezTo>
                  <a:cubicBezTo>
                    <a:pt x="735" y="1479"/>
                    <a:pt x="1107" y="1243"/>
                    <a:pt x="1176" y="984"/>
                  </a:cubicBezTo>
                  <a:cubicBezTo>
                    <a:pt x="1302" y="496"/>
                    <a:pt x="1332" y="148"/>
                    <a:pt x="971" y="8"/>
                  </a:cubicBezTo>
                  <a:cubicBezTo>
                    <a:pt x="959" y="3"/>
                    <a:pt x="946" y="1"/>
                    <a:pt x="933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7;p36"/>
            <p:cNvSpPr/>
            <p:nvPr/>
          </p:nvSpPr>
          <p:spPr>
            <a:xfrm>
              <a:off x="3988581" y="1554129"/>
              <a:ext cx="104525" cy="82510"/>
            </a:xfrm>
            <a:custGeom>
              <a:avLst/>
              <a:gdLst/>
              <a:ahLst/>
              <a:cxnLst/>
              <a:rect l="l" t="t" r="r" b="b"/>
              <a:pathLst>
                <a:path w="1638" h="1293" extrusionOk="0">
                  <a:moveTo>
                    <a:pt x="1637" y="1"/>
                  </a:moveTo>
                  <a:cubicBezTo>
                    <a:pt x="1637" y="1"/>
                    <a:pt x="115" y="400"/>
                    <a:pt x="54" y="571"/>
                  </a:cubicBezTo>
                  <a:cubicBezTo>
                    <a:pt x="1" y="713"/>
                    <a:pt x="429" y="1293"/>
                    <a:pt x="752" y="1293"/>
                  </a:cubicBezTo>
                  <a:cubicBezTo>
                    <a:pt x="824" y="1293"/>
                    <a:pt x="892" y="1263"/>
                    <a:pt x="947" y="1192"/>
                  </a:cubicBezTo>
                  <a:cubicBezTo>
                    <a:pt x="1248" y="806"/>
                    <a:pt x="1637" y="1"/>
                    <a:pt x="1637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8;p36"/>
            <p:cNvSpPr/>
            <p:nvPr/>
          </p:nvSpPr>
          <p:spPr>
            <a:xfrm>
              <a:off x="4065602" y="2416550"/>
              <a:ext cx="37522" cy="37522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293" y="0"/>
                  </a:moveTo>
                  <a:cubicBezTo>
                    <a:pt x="134" y="0"/>
                    <a:pt x="0" y="130"/>
                    <a:pt x="0" y="294"/>
                  </a:cubicBezTo>
                  <a:cubicBezTo>
                    <a:pt x="0" y="454"/>
                    <a:pt x="134" y="587"/>
                    <a:pt x="293" y="587"/>
                  </a:cubicBezTo>
                  <a:cubicBezTo>
                    <a:pt x="457" y="587"/>
                    <a:pt x="587" y="454"/>
                    <a:pt x="587" y="294"/>
                  </a:cubicBezTo>
                  <a:cubicBezTo>
                    <a:pt x="587" y="130"/>
                    <a:pt x="457" y="0"/>
                    <a:pt x="293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9;p36"/>
            <p:cNvSpPr/>
            <p:nvPr/>
          </p:nvSpPr>
          <p:spPr>
            <a:xfrm>
              <a:off x="4069048" y="2419996"/>
              <a:ext cx="30566" cy="30566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239" y="1"/>
                  </a:moveTo>
                  <a:cubicBezTo>
                    <a:pt x="107" y="1"/>
                    <a:pt x="1" y="106"/>
                    <a:pt x="1" y="240"/>
                  </a:cubicBezTo>
                  <a:cubicBezTo>
                    <a:pt x="1" y="369"/>
                    <a:pt x="107" y="479"/>
                    <a:pt x="239" y="479"/>
                  </a:cubicBezTo>
                  <a:cubicBezTo>
                    <a:pt x="373" y="479"/>
                    <a:pt x="479" y="369"/>
                    <a:pt x="479" y="240"/>
                  </a:cubicBezTo>
                  <a:cubicBezTo>
                    <a:pt x="479" y="106"/>
                    <a:pt x="373" y="1"/>
                    <a:pt x="239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0;p36"/>
            <p:cNvSpPr/>
            <p:nvPr/>
          </p:nvSpPr>
          <p:spPr>
            <a:xfrm>
              <a:off x="3885205" y="2895843"/>
              <a:ext cx="571249" cy="791977"/>
            </a:xfrm>
            <a:custGeom>
              <a:avLst/>
              <a:gdLst/>
              <a:ahLst/>
              <a:cxnLst/>
              <a:rect l="l" t="t" r="r" b="b"/>
              <a:pathLst>
                <a:path w="8952" h="12411" extrusionOk="0">
                  <a:moveTo>
                    <a:pt x="4736" y="1"/>
                  </a:moveTo>
                  <a:cubicBezTo>
                    <a:pt x="4711" y="1"/>
                    <a:pt x="4686" y="1"/>
                    <a:pt x="4661" y="2"/>
                  </a:cubicBezTo>
                  <a:cubicBezTo>
                    <a:pt x="2346" y="101"/>
                    <a:pt x="1" y="1686"/>
                    <a:pt x="762" y="5485"/>
                  </a:cubicBezTo>
                  <a:cubicBezTo>
                    <a:pt x="1458" y="8981"/>
                    <a:pt x="6238" y="10909"/>
                    <a:pt x="7002" y="11196"/>
                  </a:cubicBezTo>
                  <a:cubicBezTo>
                    <a:pt x="7063" y="11220"/>
                    <a:pt x="7101" y="11281"/>
                    <a:pt x="7094" y="11346"/>
                  </a:cubicBezTo>
                  <a:lnTo>
                    <a:pt x="7029" y="12250"/>
                  </a:lnTo>
                  <a:cubicBezTo>
                    <a:pt x="7024" y="12344"/>
                    <a:pt x="7100" y="12410"/>
                    <a:pt x="7179" y="12410"/>
                  </a:cubicBezTo>
                  <a:cubicBezTo>
                    <a:pt x="7214" y="12410"/>
                    <a:pt x="7248" y="12398"/>
                    <a:pt x="7278" y="12370"/>
                  </a:cubicBezTo>
                  <a:lnTo>
                    <a:pt x="8872" y="10909"/>
                  </a:lnTo>
                  <a:cubicBezTo>
                    <a:pt x="8934" y="10851"/>
                    <a:pt x="8937" y="10759"/>
                    <a:pt x="8883" y="10698"/>
                  </a:cubicBezTo>
                  <a:cubicBezTo>
                    <a:pt x="8552" y="10350"/>
                    <a:pt x="7514" y="9206"/>
                    <a:pt x="6968" y="7966"/>
                  </a:cubicBezTo>
                  <a:cubicBezTo>
                    <a:pt x="6333" y="6523"/>
                    <a:pt x="6361" y="4949"/>
                    <a:pt x="8951" y="4361"/>
                  </a:cubicBezTo>
                  <a:cubicBezTo>
                    <a:pt x="8951" y="4361"/>
                    <a:pt x="7014" y="1"/>
                    <a:pt x="4736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1;p36"/>
            <p:cNvSpPr/>
            <p:nvPr/>
          </p:nvSpPr>
          <p:spPr>
            <a:xfrm>
              <a:off x="4084554" y="3412658"/>
              <a:ext cx="519561" cy="335335"/>
            </a:xfrm>
            <a:custGeom>
              <a:avLst/>
              <a:gdLst/>
              <a:ahLst/>
              <a:cxnLst/>
              <a:rect l="l" t="t" r="r" b="b"/>
              <a:pathLst>
                <a:path w="8142" h="5255" extrusionOk="0">
                  <a:moveTo>
                    <a:pt x="4121" y="1"/>
                  </a:moveTo>
                  <a:lnTo>
                    <a:pt x="0" y="1540"/>
                  </a:lnTo>
                  <a:cubicBezTo>
                    <a:pt x="721" y="4408"/>
                    <a:pt x="2060" y="5255"/>
                    <a:pt x="3393" y="5255"/>
                  </a:cubicBezTo>
                  <a:cubicBezTo>
                    <a:pt x="4739" y="5255"/>
                    <a:pt x="6078" y="4393"/>
                    <a:pt x="6769" y="3875"/>
                  </a:cubicBezTo>
                  <a:cubicBezTo>
                    <a:pt x="8141" y="2848"/>
                    <a:pt x="4121" y="1"/>
                    <a:pt x="412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02;p36"/>
            <p:cNvSpPr/>
            <p:nvPr/>
          </p:nvSpPr>
          <p:spPr>
            <a:xfrm>
              <a:off x="4265973" y="2239089"/>
              <a:ext cx="230363" cy="166551"/>
            </a:xfrm>
            <a:custGeom>
              <a:avLst/>
              <a:gdLst/>
              <a:ahLst/>
              <a:cxnLst/>
              <a:rect l="l" t="t" r="r" b="b"/>
              <a:pathLst>
                <a:path w="3610" h="2610" extrusionOk="0">
                  <a:moveTo>
                    <a:pt x="1851" y="0"/>
                  </a:moveTo>
                  <a:cubicBezTo>
                    <a:pt x="1817" y="0"/>
                    <a:pt x="1783" y="1"/>
                    <a:pt x="1749" y="2"/>
                  </a:cubicBezTo>
                  <a:cubicBezTo>
                    <a:pt x="769" y="43"/>
                    <a:pt x="0" y="661"/>
                    <a:pt x="31" y="1381"/>
                  </a:cubicBezTo>
                  <a:cubicBezTo>
                    <a:pt x="61" y="2073"/>
                    <a:pt x="824" y="2609"/>
                    <a:pt x="1758" y="2609"/>
                  </a:cubicBezTo>
                  <a:cubicBezTo>
                    <a:pt x="1792" y="2609"/>
                    <a:pt x="1826" y="2608"/>
                    <a:pt x="1861" y="2607"/>
                  </a:cubicBezTo>
                  <a:cubicBezTo>
                    <a:pt x="2841" y="2566"/>
                    <a:pt x="3609" y="1948"/>
                    <a:pt x="3578" y="1228"/>
                  </a:cubicBezTo>
                  <a:cubicBezTo>
                    <a:pt x="3549" y="536"/>
                    <a:pt x="2785" y="0"/>
                    <a:pt x="185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3;p36"/>
            <p:cNvSpPr/>
            <p:nvPr/>
          </p:nvSpPr>
          <p:spPr>
            <a:xfrm>
              <a:off x="4758285" y="2169023"/>
              <a:ext cx="242232" cy="170635"/>
            </a:xfrm>
            <a:custGeom>
              <a:avLst/>
              <a:gdLst/>
              <a:ahLst/>
              <a:cxnLst/>
              <a:rect l="l" t="t" r="r" b="b"/>
              <a:pathLst>
                <a:path w="3796" h="2674" extrusionOk="0">
                  <a:moveTo>
                    <a:pt x="2157" y="1"/>
                  </a:moveTo>
                  <a:cubicBezTo>
                    <a:pt x="1971" y="1"/>
                    <a:pt x="1777" y="24"/>
                    <a:pt x="1581" y="73"/>
                  </a:cubicBezTo>
                  <a:cubicBezTo>
                    <a:pt x="629" y="312"/>
                    <a:pt x="0" y="1069"/>
                    <a:pt x="175" y="1770"/>
                  </a:cubicBezTo>
                  <a:cubicBezTo>
                    <a:pt x="316" y="2324"/>
                    <a:pt x="923" y="2673"/>
                    <a:pt x="1645" y="2673"/>
                  </a:cubicBezTo>
                  <a:cubicBezTo>
                    <a:pt x="1829" y="2673"/>
                    <a:pt x="2022" y="2650"/>
                    <a:pt x="2216" y="2602"/>
                  </a:cubicBezTo>
                  <a:cubicBezTo>
                    <a:pt x="3168" y="2364"/>
                    <a:pt x="3796" y="1602"/>
                    <a:pt x="3622" y="902"/>
                  </a:cubicBezTo>
                  <a:cubicBezTo>
                    <a:pt x="3481" y="349"/>
                    <a:pt x="2877" y="1"/>
                    <a:pt x="2157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4;p36"/>
            <p:cNvSpPr/>
            <p:nvPr/>
          </p:nvSpPr>
          <p:spPr>
            <a:xfrm>
              <a:off x="4083853" y="2003367"/>
              <a:ext cx="525304" cy="228513"/>
            </a:xfrm>
            <a:custGeom>
              <a:avLst/>
              <a:gdLst/>
              <a:ahLst/>
              <a:cxnLst/>
              <a:rect l="l" t="t" r="r" b="b"/>
              <a:pathLst>
                <a:path w="8232" h="3581" extrusionOk="0">
                  <a:moveTo>
                    <a:pt x="5570" y="1"/>
                  </a:moveTo>
                  <a:cubicBezTo>
                    <a:pt x="3638" y="1"/>
                    <a:pt x="1032" y="1136"/>
                    <a:pt x="557" y="1412"/>
                  </a:cubicBezTo>
                  <a:cubicBezTo>
                    <a:pt x="1" y="1734"/>
                    <a:pt x="253" y="2843"/>
                    <a:pt x="442" y="2953"/>
                  </a:cubicBezTo>
                  <a:cubicBezTo>
                    <a:pt x="462" y="2965"/>
                    <a:pt x="486" y="2970"/>
                    <a:pt x="512" y="2970"/>
                  </a:cubicBezTo>
                  <a:cubicBezTo>
                    <a:pt x="580" y="2970"/>
                    <a:pt x="665" y="2934"/>
                    <a:pt x="749" y="2898"/>
                  </a:cubicBezTo>
                  <a:cubicBezTo>
                    <a:pt x="831" y="2863"/>
                    <a:pt x="913" y="2828"/>
                    <a:pt x="981" y="2828"/>
                  </a:cubicBezTo>
                  <a:cubicBezTo>
                    <a:pt x="1046" y="2828"/>
                    <a:pt x="1097" y="2859"/>
                    <a:pt x="1124" y="2953"/>
                  </a:cubicBezTo>
                  <a:cubicBezTo>
                    <a:pt x="1223" y="3276"/>
                    <a:pt x="1475" y="3580"/>
                    <a:pt x="1548" y="3580"/>
                  </a:cubicBezTo>
                  <a:cubicBezTo>
                    <a:pt x="1598" y="3580"/>
                    <a:pt x="2083" y="3403"/>
                    <a:pt x="2380" y="3293"/>
                  </a:cubicBezTo>
                  <a:cubicBezTo>
                    <a:pt x="2503" y="3249"/>
                    <a:pt x="2572" y="3120"/>
                    <a:pt x="2534" y="2994"/>
                  </a:cubicBezTo>
                  <a:cubicBezTo>
                    <a:pt x="2462" y="2754"/>
                    <a:pt x="2391" y="2348"/>
                    <a:pt x="2588" y="2017"/>
                  </a:cubicBezTo>
                  <a:cubicBezTo>
                    <a:pt x="2892" y="1508"/>
                    <a:pt x="5637" y="993"/>
                    <a:pt x="6493" y="979"/>
                  </a:cubicBezTo>
                  <a:cubicBezTo>
                    <a:pt x="6496" y="979"/>
                    <a:pt x="6500" y="979"/>
                    <a:pt x="6503" y="979"/>
                  </a:cubicBezTo>
                  <a:cubicBezTo>
                    <a:pt x="7108" y="979"/>
                    <a:pt x="7409" y="1630"/>
                    <a:pt x="7535" y="2006"/>
                  </a:cubicBezTo>
                  <a:cubicBezTo>
                    <a:pt x="7569" y="2114"/>
                    <a:pt x="7668" y="2182"/>
                    <a:pt x="7775" y="2182"/>
                  </a:cubicBezTo>
                  <a:cubicBezTo>
                    <a:pt x="7806" y="2182"/>
                    <a:pt x="7838" y="2176"/>
                    <a:pt x="7869" y="2164"/>
                  </a:cubicBezTo>
                  <a:lnTo>
                    <a:pt x="8067" y="2082"/>
                  </a:lnTo>
                  <a:cubicBezTo>
                    <a:pt x="8170" y="2041"/>
                    <a:pt x="8231" y="1938"/>
                    <a:pt x="8220" y="1829"/>
                  </a:cubicBezTo>
                  <a:cubicBezTo>
                    <a:pt x="8187" y="1430"/>
                    <a:pt x="7948" y="511"/>
                    <a:pt x="6484" y="109"/>
                  </a:cubicBezTo>
                  <a:cubicBezTo>
                    <a:pt x="6208" y="33"/>
                    <a:pt x="5898" y="1"/>
                    <a:pt x="557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5;p36"/>
            <p:cNvSpPr/>
            <p:nvPr/>
          </p:nvSpPr>
          <p:spPr>
            <a:xfrm>
              <a:off x="4125905" y="2132076"/>
              <a:ext cx="40585" cy="14294"/>
            </a:xfrm>
            <a:custGeom>
              <a:avLst/>
              <a:gdLst/>
              <a:ahLst/>
              <a:cxnLst/>
              <a:rect l="l" t="t" r="r" b="b"/>
              <a:pathLst>
                <a:path w="636" h="224" extrusionOk="0">
                  <a:moveTo>
                    <a:pt x="499" y="0"/>
                  </a:moveTo>
                  <a:cubicBezTo>
                    <a:pt x="443" y="0"/>
                    <a:pt x="373" y="9"/>
                    <a:pt x="298" y="27"/>
                  </a:cubicBezTo>
                  <a:cubicBezTo>
                    <a:pt x="131" y="65"/>
                    <a:pt x="0" y="137"/>
                    <a:pt x="11" y="184"/>
                  </a:cubicBezTo>
                  <a:cubicBezTo>
                    <a:pt x="18" y="211"/>
                    <a:pt x="65" y="223"/>
                    <a:pt x="134" y="223"/>
                  </a:cubicBezTo>
                  <a:cubicBezTo>
                    <a:pt x="191" y="223"/>
                    <a:pt x="262" y="215"/>
                    <a:pt x="339" y="198"/>
                  </a:cubicBezTo>
                  <a:cubicBezTo>
                    <a:pt x="509" y="157"/>
                    <a:pt x="635" y="88"/>
                    <a:pt x="626" y="41"/>
                  </a:cubicBezTo>
                  <a:cubicBezTo>
                    <a:pt x="620" y="14"/>
                    <a:pt x="571" y="0"/>
                    <a:pt x="49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6;p36"/>
            <p:cNvSpPr/>
            <p:nvPr/>
          </p:nvSpPr>
          <p:spPr>
            <a:xfrm>
              <a:off x="4209563" y="2138967"/>
              <a:ext cx="388873" cy="230427"/>
            </a:xfrm>
            <a:custGeom>
              <a:avLst/>
              <a:gdLst/>
              <a:ahLst/>
              <a:cxnLst/>
              <a:rect l="l" t="t" r="r" b="b"/>
              <a:pathLst>
                <a:path w="6094" h="3611" extrusionOk="0">
                  <a:moveTo>
                    <a:pt x="5992" y="1"/>
                  </a:moveTo>
                  <a:lnTo>
                    <a:pt x="5978" y="4"/>
                  </a:lnTo>
                  <a:cubicBezTo>
                    <a:pt x="6050" y="401"/>
                    <a:pt x="6042" y="807"/>
                    <a:pt x="5974" y="1196"/>
                  </a:cubicBezTo>
                  <a:cubicBezTo>
                    <a:pt x="5910" y="1585"/>
                    <a:pt x="5766" y="1961"/>
                    <a:pt x="5538" y="2274"/>
                  </a:cubicBezTo>
                  <a:cubicBezTo>
                    <a:pt x="5425" y="2432"/>
                    <a:pt x="5292" y="2575"/>
                    <a:pt x="5144" y="2698"/>
                  </a:cubicBezTo>
                  <a:cubicBezTo>
                    <a:pt x="4995" y="2821"/>
                    <a:pt x="4837" y="2933"/>
                    <a:pt x="4664" y="3022"/>
                  </a:cubicBezTo>
                  <a:cubicBezTo>
                    <a:pt x="4319" y="3207"/>
                    <a:pt x="3940" y="3312"/>
                    <a:pt x="3551" y="3384"/>
                  </a:cubicBezTo>
                  <a:cubicBezTo>
                    <a:pt x="3214" y="3449"/>
                    <a:pt x="2873" y="3493"/>
                    <a:pt x="2533" y="3493"/>
                  </a:cubicBezTo>
                  <a:cubicBezTo>
                    <a:pt x="2481" y="3493"/>
                    <a:pt x="2428" y="3492"/>
                    <a:pt x="2376" y="3490"/>
                  </a:cubicBezTo>
                  <a:cubicBezTo>
                    <a:pt x="1987" y="3480"/>
                    <a:pt x="1601" y="3391"/>
                    <a:pt x="1253" y="3224"/>
                  </a:cubicBezTo>
                  <a:cubicBezTo>
                    <a:pt x="905" y="3053"/>
                    <a:pt x="618" y="2773"/>
                    <a:pt x="417" y="2435"/>
                  </a:cubicBezTo>
                  <a:cubicBezTo>
                    <a:pt x="315" y="2268"/>
                    <a:pt x="233" y="2084"/>
                    <a:pt x="167" y="1896"/>
                  </a:cubicBezTo>
                  <a:cubicBezTo>
                    <a:pt x="137" y="1800"/>
                    <a:pt x="110" y="1704"/>
                    <a:pt x="85" y="1609"/>
                  </a:cubicBezTo>
                  <a:lnTo>
                    <a:pt x="52" y="1463"/>
                  </a:lnTo>
                  <a:cubicBezTo>
                    <a:pt x="38" y="1411"/>
                    <a:pt x="35" y="1363"/>
                    <a:pt x="8" y="1312"/>
                  </a:cubicBezTo>
                  <a:lnTo>
                    <a:pt x="0" y="1322"/>
                  </a:lnTo>
                  <a:cubicBezTo>
                    <a:pt x="28" y="1411"/>
                    <a:pt x="38" y="1517"/>
                    <a:pt x="58" y="1612"/>
                  </a:cubicBezTo>
                  <a:cubicBezTo>
                    <a:pt x="79" y="1712"/>
                    <a:pt x="103" y="1811"/>
                    <a:pt x="131" y="1906"/>
                  </a:cubicBezTo>
                  <a:cubicBezTo>
                    <a:pt x="188" y="2101"/>
                    <a:pt x="260" y="2288"/>
                    <a:pt x="359" y="2466"/>
                  </a:cubicBezTo>
                  <a:cubicBezTo>
                    <a:pt x="553" y="2821"/>
                    <a:pt x="847" y="3122"/>
                    <a:pt x="1205" y="3309"/>
                  </a:cubicBezTo>
                  <a:cubicBezTo>
                    <a:pt x="1564" y="3500"/>
                    <a:pt x="1970" y="3589"/>
                    <a:pt x="2373" y="3606"/>
                  </a:cubicBezTo>
                  <a:cubicBezTo>
                    <a:pt x="2442" y="3609"/>
                    <a:pt x="2512" y="3611"/>
                    <a:pt x="2581" y="3611"/>
                  </a:cubicBezTo>
                  <a:cubicBezTo>
                    <a:pt x="2915" y="3611"/>
                    <a:pt x="3247" y="3572"/>
                    <a:pt x="3575" y="3507"/>
                  </a:cubicBezTo>
                  <a:cubicBezTo>
                    <a:pt x="3970" y="3432"/>
                    <a:pt x="4363" y="3319"/>
                    <a:pt x="4718" y="3125"/>
                  </a:cubicBezTo>
                  <a:cubicBezTo>
                    <a:pt x="5073" y="2933"/>
                    <a:pt x="5394" y="2667"/>
                    <a:pt x="5620" y="2329"/>
                  </a:cubicBezTo>
                  <a:cubicBezTo>
                    <a:pt x="5848" y="1998"/>
                    <a:pt x="5988" y="1606"/>
                    <a:pt x="6039" y="1206"/>
                  </a:cubicBezTo>
                  <a:cubicBezTo>
                    <a:pt x="6094" y="807"/>
                    <a:pt x="6080" y="397"/>
                    <a:pt x="5992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7;p36"/>
            <p:cNvSpPr/>
            <p:nvPr/>
          </p:nvSpPr>
          <p:spPr>
            <a:xfrm>
              <a:off x="4699514" y="1923665"/>
              <a:ext cx="378600" cy="193033"/>
            </a:xfrm>
            <a:custGeom>
              <a:avLst/>
              <a:gdLst/>
              <a:ahLst/>
              <a:cxnLst/>
              <a:rect l="l" t="t" r="r" b="b"/>
              <a:pathLst>
                <a:path w="5933" h="3025" extrusionOk="0">
                  <a:moveTo>
                    <a:pt x="5304" y="0"/>
                  </a:moveTo>
                  <a:cubicBezTo>
                    <a:pt x="4757" y="0"/>
                    <a:pt x="3667" y="199"/>
                    <a:pt x="2444" y="392"/>
                  </a:cubicBezTo>
                  <a:cubicBezTo>
                    <a:pt x="1102" y="603"/>
                    <a:pt x="105" y="945"/>
                    <a:pt x="47" y="1798"/>
                  </a:cubicBezTo>
                  <a:cubicBezTo>
                    <a:pt x="1" y="2445"/>
                    <a:pt x="25" y="3025"/>
                    <a:pt x="372" y="3025"/>
                  </a:cubicBezTo>
                  <a:cubicBezTo>
                    <a:pt x="382" y="3025"/>
                    <a:pt x="392" y="3024"/>
                    <a:pt x="403" y="3023"/>
                  </a:cubicBezTo>
                  <a:cubicBezTo>
                    <a:pt x="638" y="3000"/>
                    <a:pt x="737" y="2924"/>
                    <a:pt x="754" y="2423"/>
                  </a:cubicBezTo>
                  <a:cubicBezTo>
                    <a:pt x="771" y="1924"/>
                    <a:pt x="771" y="1706"/>
                    <a:pt x="1358" y="1576"/>
                  </a:cubicBezTo>
                  <a:cubicBezTo>
                    <a:pt x="1849" y="1465"/>
                    <a:pt x="3085" y="1080"/>
                    <a:pt x="3730" y="1080"/>
                  </a:cubicBezTo>
                  <a:cubicBezTo>
                    <a:pt x="3857" y="1080"/>
                    <a:pt x="3961" y="1094"/>
                    <a:pt x="4031" y="1129"/>
                  </a:cubicBezTo>
                  <a:cubicBezTo>
                    <a:pt x="4442" y="1330"/>
                    <a:pt x="4388" y="2537"/>
                    <a:pt x="4877" y="2537"/>
                  </a:cubicBezTo>
                  <a:cubicBezTo>
                    <a:pt x="4896" y="2537"/>
                    <a:pt x="4915" y="2536"/>
                    <a:pt x="4936" y="2532"/>
                  </a:cubicBezTo>
                  <a:cubicBezTo>
                    <a:pt x="5485" y="2433"/>
                    <a:pt x="5468" y="2293"/>
                    <a:pt x="5441" y="2143"/>
                  </a:cubicBezTo>
                  <a:cubicBezTo>
                    <a:pt x="5413" y="1996"/>
                    <a:pt x="5263" y="1654"/>
                    <a:pt x="5352" y="1634"/>
                  </a:cubicBezTo>
                  <a:cubicBezTo>
                    <a:pt x="5441" y="1617"/>
                    <a:pt x="5912" y="1539"/>
                    <a:pt x="5922" y="1432"/>
                  </a:cubicBezTo>
                  <a:cubicBezTo>
                    <a:pt x="5933" y="1330"/>
                    <a:pt x="5933" y="50"/>
                    <a:pt x="5448" y="6"/>
                  </a:cubicBezTo>
                  <a:cubicBezTo>
                    <a:pt x="5405" y="2"/>
                    <a:pt x="5357" y="0"/>
                    <a:pt x="5304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8;p36"/>
            <p:cNvSpPr/>
            <p:nvPr/>
          </p:nvSpPr>
          <p:spPr>
            <a:xfrm>
              <a:off x="4729314" y="2081090"/>
              <a:ext cx="313958" cy="201009"/>
            </a:xfrm>
            <a:custGeom>
              <a:avLst/>
              <a:gdLst/>
              <a:ahLst/>
              <a:cxnLst/>
              <a:rect l="l" t="t" r="r" b="b"/>
              <a:pathLst>
                <a:path w="4920" h="3150" extrusionOk="0">
                  <a:moveTo>
                    <a:pt x="4742" y="0"/>
                  </a:moveTo>
                  <a:lnTo>
                    <a:pt x="4728" y="3"/>
                  </a:lnTo>
                  <a:cubicBezTo>
                    <a:pt x="4810" y="355"/>
                    <a:pt x="4869" y="714"/>
                    <a:pt x="4844" y="1069"/>
                  </a:cubicBezTo>
                  <a:cubicBezTo>
                    <a:pt x="4837" y="1246"/>
                    <a:pt x="4800" y="1417"/>
                    <a:pt x="4749" y="1584"/>
                  </a:cubicBezTo>
                  <a:cubicBezTo>
                    <a:pt x="4687" y="1748"/>
                    <a:pt x="4615" y="1905"/>
                    <a:pt x="4506" y="2038"/>
                  </a:cubicBezTo>
                  <a:cubicBezTo>
                    <a:pt x="4295" y="2311"/>
                    <a:pt x="4008" y="2519"/>
                    <a:pt x="3690" y="2663"/>
                  </a:cubicBezTo>
                  <a:cubicBezTo>
                    <a:pt x="3533" y="2741"/>
                    <a:pt x="3363" y="2792"/>
                    <a:pt x="3196" y="2847"/>
                  </a:cubicBezTo>
                  <a:cubicBezTo>
                    <a:pt x="3025" y="2891"/>
                    <a:pt x="2854" y="2939"/>
                    <a:pt x="2680" y="2967"/>
                  </a:cubicBezTo>
                  <a:cubicBezTo>
                    <a:pt x="2480" y="3004"/>
                    <a:pt x="2275" y="3028"/>
                    <a:pt x="2072" y="3028"/>
                  </a:cubicBezTo>
                  <a:cubicBezTo>
                    <a:pt x="1926" y="3028"/>
                    <a:pt x="1780" y="3016"/>
                    <a:pt x="1639" y="2987"/>
                  </a:cubicBezTo>
                  <a:cubicBezTo>
                    <a:pt x="1301" y="2926"/>
                    <a:pt x="990" y="2755"/>
                    <a:pt x="744" y="2516"/>
                  </a:cubicBezTo>
                  <a:cubicBezTo>
                    <a:pt x="499" y="2270"/>
                    <a:pt x="328" y="1953"/>
                    <a:pt x="219" y="1615"/>
                  </a:cubicBezTo>
                  <a:cubicBezTo>
                    <a:pt x="103" y="1277"/>
                    <a:pt x="38" y="919"/>
                    <a:pt x="24" y="560"/>
                  </a:cubicBezTo>
                  <a:lnTo>
                    <a:pt x="10" y="556"/>
                  </a:lnTo>
                  <a:lnTo>
                    <a:pt x="10" y="556"/>
                  </a:lnTo>
                  <a:cubicBezTo>
                    <a:pt x="0" y="922"/>
                    <a:pt x="51" y="1284"/>
                    <a:pt x="154" y="1635"/>
                  </a:cubicBezTo>
                  <a:cubicBezTo>
                    <a:pt x="256" y="1980"/>
                    <a:pt x="424" y="2315"/>
                    <a:pt x="673" y="2584"/>
                  </a:cubicBezTo>
                  <a:cubicBezTo>
                    <a:pt x="922" y="2850"/>
                    <a:pt x="1260" y="3032"/>
                    <a:pt x="1615" y="3100"/>
                  </a:cubicBezTo>
                  <a:cubicBezTo>
                    <a:pt x="1775" y="3135"/>
                    <a:pt x="1938" y="3149"/>
                    <a:pt x="2101" y="3149"/>
                  </a:cubicBezTo>
                  <a:cubicBezTo>
                    <a:pt x="2303" y="3149"/>
                    <a:pt x="2504" y="3127"/>
                    <a:pt x="2701" y="3093"/>
                  </a:cubicBezTo>
                  <a:cubicBezTo>
                    <a:pt x="2882" y="3062"/>
                    <a:pt x="3055" y="3011"/>
                    <a:pt x="3233" y="2964"/>
                  </a:cubicBezTo>
                  <a:cubicBezTo>
                    <a:pt x="3404" y="2905"/>
                    <a:pt x="3578" y="2850"/>
                    <a:pt x="3738" y="2769"/>
                  </a:cubicBezTo>
                  <a:cubicBezTo>
                    <a:pt x="4066" y="2611"/>
                    <a:pt x="4373" y="2393"/>
                    <a:pt x="4585" y="2096"/>
                  </a:cubicBezTo>
                  <a:cubicBezTo>
                    <a:pt x="4697" y="1949"/>
                    <a:pt x="4769" y="1782"/>
                    <a:pt x="4831" y="1608"/>
                  </a:cubicBezTo>
                  <a:cubicBezTo>
                    <a:pt x="4875" y="1434"/>
                    <a:pt x="4909" y="1253"/>
                    <a:pt x="4909" y="1072"/>
                  </a:cubicBezTo>
                  <a:cubicBezTo>
                    <a:pt x="4919" y="706"/>
                    <a:pt x="4848" y="345"/>
                    <a:pt x="474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9;p36"/>
            <p:cNvSpPr/>
            <p:nvPr/>
          </p:nvSpPr>
          <p:spPr>
            <a:xfrm>
              <a:off x="4597095" y="2059585"/>
              <a:ext cx="109183" cy="51178"/>
            </a:xfrm>
            <a:custGeom>
              <a:avLst/>
              <a:gdLst/>
              <a:ahLst/>
              <a:cxnLst/>
              <a:rect l="l" t="t" r="r" b="b"/>
              <a:pathLst>
                <a:path w="1711" h="802" extrusionOk="0">
                  <a:moveTo>
                    <a:pt x="1173" y="0"/>
                  </a:moveTo>
                  <a:cubicBezTo>
                    <a:pt x="1094" y="0"/>
                    <a:pt x="1003" y="4"/>
                    <a:pt x="898" y="13"/>
                  </a:cubicBezTo>
                  <a:cubicBezTo>
                    <a:pt x="243" y="68"/>
                    <a:pt x="1" y="337"/>
                    <a:pt x="1" y="337"/>
                  </a:cubicBezTo>
                  <a:cubicBezTo>
                    <a:pt x="1" y="337"/>
                    <a:pt x="65" y="566"/>
                    <a:pt x="120" y="802"/>
                  </a:cubicBezTo>
                  <a:cubicBezTo>
                    <a:pt x="120" y="802"/>
                    <a:pt x="1113" y="553"/>
                    <a:pt x="1617" y="553"/>
                  </a:cubicBezTo>
                  <a:cubicBezTo>
                    <a:pt x="1650" y="553"/>
                    <a:pt x="1682" y="554"/>
                    <a:pt x="1710" y="556"/>
                  </a:cubicBezTo>
                  <a:lnTo>
                    <a:pt x="1669" y="101"/>
                  </a:lnTo>
                  <a:cubicBezTo>
                    <a:pt x="1669" y="101"/>
                    <a:pt x="1585" y="0"/>
                    <a:pt x="1173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0;p36"/>
            <p:cNvSpPr/>
            <p:nvPr/>
          </p:nvSpPr>
          <p:spPr>
            <a:xfrm>
              <a:off x="5007472" y="1959528"/>
              <a:ext cx="40585" cy="14230"/>
            </a:xfrm>
            <a:custGeom>
              <a:avLst/>
              <a:gdLst/>
              <a:ahLst/>
              <a:cxnLst/>
              <a:rect l="l" t="t" r="r" b="b"/>
              <a:pathLst>
                <a:path w="636" h="223" extrusionOk="0">
                  <a:moveTo>
                    <a:pt x="498" y="1"/>
                  </a:moveTo>
                  <a:cubicBezTo>
                    <a:pt x="443" y="1"/>
                    <a:pt x="373" y="9"/>
                    <a:pt x="297" y="27"/>
                  </a:cubicBezTo>
                  <a:cubicBezTo>
                    <a:pt x="127" y="65"/>
                    <a:pt x="1" y="137"/>
                    <a:pt x="11" y="181"/>
                  </a:cubicBezTo>
                  <a:cubicBezTo>
                    <a:pt x="17" y="209"/>
                    <a:pt x="67" y="222"/>
                    <a:pt x="141" y="222"/>
                  </a:cubicBezTo>
                  <a:cubicBezTo>
                    <a:pt x="196" y="222"/>
                    <a:pt x="265" y="215"/>
                    <a:pt x="338" y="199"/>
                  </a:cubicBezTo>
                  <a:cubicBezTo>
                    <a:pt x="505" y="158"/>
                    <a:pt x="636" y="89"/>
                    <a:pt x="625" y="41"/>
                  </a:cubicBezTo>
                  <a:cubicBezTo>
                    <a:pt x="618" y="15"/>
                    <a:pt x="570" y="1"/>
                    <a:pt x="498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11;p36"/>
            <p:cNvSpPr/>
            <p:nvPr/>
          </p:nvSpPr>
          <p:spPr>
            <a:xfrm>
              <a:off x="5044292" y="4078155"/>
              <a:ext cx="335079" cy="386321"/>
            </a:xfrm>
            <a:custGeom>
              <a:avLst/>
              <a:gdLst/>
              <a:ahLst/>
              <a:cxnLst/>
              <a:rect l="l" t="t" r="r" b="b"/>
              <a:pathLst>
                <a:path w="5251" h="6054" extrusionOk="0">
                  <a:moveTo>
                    <a:pt x="3304" y="1"/>
                  </a:moveTo>
                  <a:cubicBezTo>
                    <a:pt x="2361" y="1"/>
                    <a:pt x="0" y="2712"/>
                    <a:pt x="547" y="5458"/>
                  </a:cubicBezTo>
                  <a:cubicBezTo>
                    <a:pt x="629" y="5875"/>
                    <a:pt x="798" y="6053"/>
                    <a:pt x="1019" y="6053"/>
                  </a:cubicBezTo>
                  <a:cubicBezTo>
                    <a:pt x="2285" y="6053"/>
                    <a:pt x="5250" y="225"/>
                    <a:pt x="3356" y="4"/>
                  </a:cubicBezTo>
                  <a:cubicBezTo>
                    <a:pt x="3339" y="2"/>
                    <a:pt x="3322" y="1"/>
                    <a:pt x="330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2;p36"/>
            <p:cNvSpPr/>
            <p:nvPr/>
          </p:nvSpPr>
          <p:spPr>
            <a:xfrm>
              <a:off x="5096554" y="4090343"/>
              <a:ext cx="169103" cy="326784"/>
            </a:xfrm>
            <a:custGeom>
              <a:avLst/>
              <a:gdLst/>
              <a:ahLst/>
              <a:cxnLst/>
              <a:rect l="l" t="t" r="r" b="b"/>
              <a:pathLst>
                <a:path w="2650" h="5121" extrusionOk="0">
                  <a:moveTo>
                    <a:pt x="2649" y="1407"/>
                  </a:moveTo>
                  <a:cubicBezTo>
                    <a:pt x="2648" y="1407"/>
                    <a:pt x="2646" y="1407"/>
                    <a:pt x="2644" y="1408"/>
                  </a:cubicBezTo>
                  <a:lnTo>
                    <a:pt x="2644" y="1408"/>
                  </a:lnTo>
                  <a:cubicBezTo>
                    <a:pt x="2646" y="1407"/>
                    <a:pt x="2648" y="1407"/>
                    <a:pt x="2649" y="1407"/>
                  </a:cubicBezTo>
                  <a:close/>
                  <a:moveTo>
                    <a:pt x="2530" y="0"/>
                  </a:moveTo>
                  <a:cubicBezTo>
                    <a:pt x="2260" y="397"/>
                    <a:pt x="2052" y="827"/>
                    <a:pt x="1827" y="1246"/>
                  </a:cubicBezTo>
                  <a:cubicBezTo>
                    <a:pt x="1605" y="1667"/>
                    <a:pt x="1394" y="2093"/>
                    <a:pt x="1185" y="2519"/>
                  </a:cubicBezTo>
                  <a:cubicBezTo>
                    <a:pt x="1182" y="2527"/>
                    <a:pt x="1178" y="2530"/>
                    <a:pt x="1178" y="2533"/>
                  </a:cubicBezTo>
                  <a:cubicBezTo>
                    <a:pt x="1141" y="2318"/>
                    <a:pt x="1107" y="2100"/>
                    <a:pt x="1063" y="1884"/>
                  </a:cubicBezTo>
                  <a:cubicBezTo>
                    <a:pt x="1008" y="1598"/>
                    <a:pt x="949" y="1314"/>
                    <a:pt x="881" y="1032"/>
                  </a:cubicBezTo>
                  <a:lnTo>
                    <a:pt x="881" y="1032"/>
                  </a:lnTo>
                  <a:cubicBezTo>
                    <a:pt x="899" y="1322"/>
                    <a:pt x="929" y="1612"/>
                    <a:pt x="963" y="1902"/>
                  </a:cubicBezTo>
                  <a:cubicBezTo>
                    <a:pt x="994" y="2182"/>
                    <a:pt x="1035" y="2465"/>
                    <a:pt x="1076" y="2745"/>
                  </a:cubicBezTo>
                  <a:cubicBezTo>
                    <a:pt x="970" y="2967"/>
                    <a:pt x="864" y="3192"/>
                    <a:pt x="759" y="3417"/>
                  </a:cubicBezTo>
                  <a:cubicBezTo>
                    <a:pt x="598" y="2970"/>
                    <a:pt x="428" y="2527"/>
                    <a:pt x="223" y="2093"/>
                  </a:cubicBezTo>
                  <a:lnTo>
                    <a:pt x="223" y="2093"/>
                  </a:lnTo>
                  <a:cubicBezTo>
                    <a:pt x="346" y="2601"/>
                    <a:pt x="506" y="3096"/>
                    <a:pt x="677" y="3592"/>
                  </a:cubicBezTo>
                  <a:cubicBezTo>
                    <a:pt x="642" y="3666"/>
                    <a:pt x="609" y="3738"/>
                    <a:pt x="574" y="3813"/>
                  </a:cubicBezTo>
                  <a:lnTo>
                    <a:pt x="281" y="4465"/>
                  </a:lnTo>
                  <a:cubicBezTo>
                    <a:pt x="188" y="4684"/>
                    <a:pt x="89" y="4903"/>
                    <a:pt x="1" y="5121"/>
                  </a:cubicBezTo>
                  <a:cubicBezTo>
                    <a:pt x="120" y="4916"/>
                    <a:pt x="229" y="4704"/>
                    <a:pt x="342" y="4493"/>
                  </a:cubicBezTo>
                  <a:lnTo>
                    <a:pt x="670" y="3858"/>
                  </a:lnTo>
                  <a:cubicBezTo>
                    <a:pt x="707" y="3786"/>
                    <a:pt x="745" y="3711"/>
                    <a:pt x="779" y="3639"/>
                  </a:cubicBezTo>
                  <a:cubicBezTo>
                    <a:pt x="1028" y="3516"/>
                    <a:pt x="1277" y="3390"/>
                    <a:pt x="1520" y="3260"/>
                  </a:cubicBezTo>
                  <a:cubicBezTo>
                    <a:pt x="1643" y="3195"/>
                    <a:pt x="1765" y="3127"/>
                    <a:pt x="1885" y="3059"/>
                  </a:cubicBezTo>
                  <a:cubicBezTo>
                    <a:pt x="2005" y="2987"/>
                    <a:pt x="2124" y="2922"/>
                    <a:pt x="2240" y="2847"/>
                  </a:cubicBezTo>
                  <a:lnTo>
                    <a:pt x="2240" y="2847"/>
                  </a:lnTo>
                  <a:cubicBezTo>
                    <a:pt x="2107" y="2895"/>
                    <a:pt x="1981" y="2950"/>
                    <a:pt x="1847" y="3001"/>
                  </a:cubicBezTo>
                  <a:cubicBezTo>
                    <a:pt x="1721" y="3055"/>
                    <a:pt x="1592" y="3110"/>
                    <a:pt x="1465" y="3168"/>
                  </a:cubicBezTo>
                  <a:cubicBezTo>
                    <a:pt x="1267" y="3253"/>
                    <a:pt x="1076" y="3346"/>
                    <a:pt x="881" y="3438"/>
                  </a:cubicBezTo>
                  <a:cubicBezTo>
                    <a:pt x="987" y="3226"/>
                    <a:pt x="1096" y="3011"/>
                    <a:pt x="1203" y="2796"/>
                  </a:cubicBezTo>
                  <a:lnTo>
                    <a:pt x="1912" y="2089"/>
                  </a:lnTo>
                  <a:cubicBezTo>
                    <a:pt x="2028" y="1970"/>
                    <a:pt x="2148" y="1851"/>
                    <a:pt x="2271" y="1735"/>
                  </a:cubicBezTo>
                  <a:cubicBezTo>
                    <a:pt x="2329" y="1676"/>
                    <a:pt x="2391" y="1615"/>
                    <a:pt x="2452" y="1557"/>
                  </a:cubicBezTo>
                  <a:cubicBezTo>
                    <a:pt x="2482" y="1530"/>
                    <a:pt x="2513" y="1499"/>
                    <a:pt x="2544" y="1475"/>
                  </a:cubicBezTo>
                  <a:cubicBezTo>
                    <a:pt x="2577" y="1449"/>
                    <a:pt x="2603" y="1416"/>
                    <a:pt x="2644" y="1408"/>
                  </a:cubicBezTo>
                  <a:lnTo>
                    <a:pt x="2644" y="1408"/>
                  </a:lnTo>
                  <a:cubicBezTo>
                    <a:pt x="2561" y="1423"/>
                    <a:pt x="2495" y="1483"/>
                    <a:pt x="2424" y="1526"/>
                  </a:cubicBezTo>
                  <a:cubicBezTo>
                    <a:pt x="2356" y="1577"/>
                    <a:pt x="2288" y="1629"/>
                    <a:pt x="2223" y="1680"/>
                  </a:cubicBezTo>
                  <a:cubicBezTo>
                    <a:pt x="2093" y="1789"/>
                    <a:pt x="1964" y="1898"/>
                    <a:pt x="1838" y="2011"/>
                  </a:cubicBezTo>
                  <a:cubicBezTo>
                    <a:pt x="1680" y="2151"/>
                    <a:pt x="1526" y="2291"/>
                    <a:pt x="1376" y="2437"/>
                  </a:cubicBezTo>
                  <a:cubicBezTo>
                    <a:pt x="1561" y="2056"/>
                    <a:pt x="1742" y="1676"/>
                    <a:pt x="1919" y="1290"/>
                  </a:cubicBezTo>
                  <a:lnTo>
                    <a:pt x="2223" y="646"/>
                  </a:lnTo>
                  <a:cubicBezTo>
                    <a:pt x="2322" y="430"/>
                    <a:pt x="2414" y="208"/>
                    <a:pt x="253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3;p36"/>
            <p:cNvSpPr/>
            <p:nvPr/>
          </p:nvSpPr>
          <p:spPr>
            <a:xfrm>
              <a:off x="5094384" y="4128184"/>
              <a:ext cx="472276" cy="340631"/>
            </a:xfrm>
            <a:custGeom>
              <a:avLst/>
              <a:gdLst/>
              <a:ahLst/>
              <a:cxnLst/>
              <a:rect l="l" t="t" r="r" b="b"/>
              <a:pathLst>
                <a:path w="7401" h="5338" extrusionOk="0">
                  <a:moveTo>
                    <a:pt x="6147" y="0"/>
                  </a:moveTo>
                  <a:cubicBezTo>
                    <a:pt x="6107" y="0"/>
                    <a:pt x="6061" y="5"/>
                    <a:pt x="6009" y="15"/>
                  </a:cubicBezTo>
                  <a:cubicBezTo>
                    <a:pt x="4339" y="336"/>
                    <a:pt x="62" y="5207"/>
                    <a:pt x="0" y="5235"/>
                  </a:cubicBezTo>
                  <a:lnTo>
                    <a:pt x="131" y="5337"/>
                  </a:lnTo>
                  <a:cubicBezTo>
                    <a:pt x="3150" y="4662"/>
                    <a:pt x="7400" y="0"/>
                    <a:pt x="6147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4;p36"/>
            <p:cNvSpPr/>
            <p:nvPr/>
          </p:nvSpPr>
          <p:spPr>
            <a:xfrm>
              <a:off x="5128843" y="4140883"/>
              <a:ext cx="355053" cy="308725"/>
            </a:xfrm>
            <a:custGeom>
              <a:avLst/>
              <a:gdLst/>
              <a:ahLst/>
              <a:cxnLst/>
              <a:rect l="l" t="t" r="r" b="b"/>
              <a:pathLst>
                <a:path w="5564" h="4838" extrusionOk="0">
                  <a:moveTo>
                    <a:pt x="5564" y="0"/>
                  </a:moveTo>
                  <a:lnTo>
                    <a:pt x="5564" y="0"/>
                  </a:lnTo>
                  <a:cubicBezTo>
                    <a:pt x="5325" y="191"/>
                    <a:pt x="5086" y="386"/>
                    <a:pt x="4847" y="580"/>
                  </a:cubicBezTo>
                  <a:lnTo>
                    <a:pt x="4270" y="1062"/>
                  </a:lnTo>
                  <a:cubicBezTo>
                    <a:pt x="4277" y="993"/>
                    <a:pt x="4277" y="925"/>
                    <a:pt x="4277" y="857"/>
                  </a:cubicBezTo>
                  <a:cubicBezTo>
                    <a:pt x="4277" y="765"/>
                    <a:pt x="4274" y="670"/>
                    <a:pt x="4256" y="574"/>
                  </a:cubicBezTo>
                  <a:cubicBezTo>
                    <a:pt x="4223" y="662"/>
                    <a:pt x="4199" y="755"/>
                    <a:pt x="4182" y="850"/>
                  </a:cubicBezTo>
                  <a:cubicBezTo>
                    <a:pt x="4161" y="943"/>
                    <a:pt x="4151" y="1034"/>
                    <a:pt x="4141" y="1127"/>
                  </a:cubicBezTo>
                  <a:lnTo>
                    <a:pt x="4133" y="1178"/>
                  </a:lnTo>
                  <a:cubicBezTo>
                    <a:pt x="3912" y="1366"/>
                    <a:pt x="3690" y="1554"/>
                    <a:pt x="3468" y="1745"/>
                  </a:cubicBezTo>
                  <a:cubicBezTo>
                    <a:pt x="3462" y="1707"/>
                    <a:pt x="3458" y="1669"/>
                    <a:pt x="3451" y="1632"/>
                  </a:cubicBezTo>
                  <a:cubicBezTo>
                    <a:pt x="3434" y="1546"/>
                    <a:pt x="3413" y="1458"/>
                    <a:pt x="3380" y="1373"/>
                  </a:cubicBezTo>
                  <a:cubicBezTo>
                    <a:pt x="3359" y="1464"/>
                    <a:pt x="3349" y="1554"/>
                    <a:pt x="3349" y="1642"/>
                  </a:cubicBezTo>
                  <a:cubicBezTo>
                    <a:pt x="3345" y="1710"/>
                    <a:pt x="3349" y="1776"/>
                    <a:pt x="3352" y="1844"/>
                  </a:cubicBezTo>
                  <a:cubicBezTo>
                    <a:pt x="3147" y="2017"/>
                    <a:pt x="2946" y="2195"/>
                    <a:pt x="2741" y="2370"/>
                  </a:cubicBezTo>
                  <a:cubicBezTo>
                    <a:pt x="2707" y="2400"/>
                    <a:pt x="2673" y="2431"/>
                    <a:pt x="2638" y="2458"/>
                  </a:cubicBezTo>
                  <a:cubicBezTo>
                    <a:pt x="2618" y="2353"/>
                    <a:pt x="2591" y="2243"/>
                    <a:pt x="2547" y="2137"/>
                  </a:cubicBezTo>
                  <a:cubicBezTo>
                    <a:pt x="2523" y="2277"/>
                    <a:pt x="2523" y="2417"/>
                    <a:pt x="2529" y="2554"/>
                  </a:cubicBezTo>
                  <a:cubicBezTo>
                    <a:pt x="2277" y="2779"/>
                    <a:pt x="2021" y="3001"/>
                    <a:pt x="1768" y="3226"/>
                  </a:cubicBezTo>
                  <a:cubicBezTo>
                    <a:pt x="1762" y="3090"/>
                    <a:pt x="1744" y="2950"/>
                    <a:pt x="1707" y="2813"/>
                  </a:cubicBezTo>
                  <a:cubicBezTo>
                    <a:pt x="1659" y="2987"/>
                    <a:pt x="1649" y="3161"/>
                    <a:pt x="1645" y="3336"/>
                  </a:cubicBezTo>
                  <a:cubicBezTo>
                    <a:pt x="1549" y="3421"/>
                    <a:pt x="1454" y="3506"/>
                    <a:pt x="1359" y="3591"/>
                  </a:cubicBezTo>
                  <a:cubicBezTo>
                    <a:pt x="1229" y="3708"/>
                    <a:pt x="1102" y="3824"/>
                    <a:pt x="973" y="3939"/>
                  </a:cubicBezTo>
                  <a:cubicBezTo>
                    <a:pt x="966" y="3871"/>
                    <a:pt x="952" y="3803"/>
                    <a:pt x="932" y="3738"/>
                  </a:cubicBezTo>
                  <a:cubicBezTo>
                    <a:pt x="894" y="3834"/>
                    <a:pt x="877" y="3933"/>
                    <a:pt x="867" y="4032"/>
                  </a:cubicBezTo>
                  <a:lnTo>
                    <a:pt x="867" y="4035"/>
                  </a:lnTo>
                  <a:cubicBezTo>
                    <a:pt x="577" y="4298"/>
                    <a:pt x="283" y="4565"/>
                    <a:pt x="0" y="4837"/>
                  </a:cubicBezTo>
                  <a:lnTo>
                    <a:pt x="713" y="4257"/>
                  </a:lnTo>
                  <a:lnTo>
                    <a:pt x="915" y="4090"/>
                  </a:lnTo>
                  <a:lnTo>
                    <a:pt x="922" y="4090"/>
                  </a:lnTo>
                  <a:cubicBezTo>
                    <a:pt x="985" y="4097"/>
                    <a:pt x="1048" y="4100"/>
                    <a:pt x="1110" y="4100"/>
                  </a:cubicBezTo>
                  <a:cubicBezTo>
                    <a:pt x="1144" y="4100"/>
                    <a:pt x="1178" y="4099"/>
                    <a:pt x="1212" y="4097"/>
                  </a:cubicBezTo>
                  <a:cubicBezTo>
                    <a:pt x="1307" y="4090"/>
                    <a:pt x="1406" y="4080"/>
                    <a:pt x="1502" y="4049"/>
                  </a:cubicBezTo>
                  <a:cubicBezTo>
                    <a:pt x="1406" y="4012"/>
                    <a:pt x="1311" y="3994"/>
                    <a:pt x="1215" y="3984"/>
                  </a:cubicBezTo>
                  <a:cubicBezTo>
                    <a:pt x="1160" y="3977"/>
                    <a:pt x="1106" y="3974"/>
                    <a:pt x="1055" y="3974"/>
                  </a:cubicBezTo>
                  <a:lnTo>
                    <a:pt x="1423" y="3663"/>
                  </a:lnTo>
                  <a:cubicBezTo>
                    <a:pt x="1519" y="3581"/>
                    <a:pt x="1618" y="3499"/>
                    <a:pt x="1713" y="3414"/>
                  </a:cubicBezTo>
                  <a:cubicBezTo>
                    <a:pt x="1806" y="3424"/>
                    <a:pt x="1898" y="3427"/>
                    <a:pt x="1990" y="3427"/>
                  </a:cubicBezTo>
                  <a:cubicBezTo>
                    <a:pt x="2085" y="3427"/>
                    <a:pt x="2184" y="3424"/>
                    <a:pt x="2280" y="3404"/>
                  </a:cubicBezTo>
                  <a:cubicBezTo>
                    <a:pt x="2188" y="3369"/>
                    <a:pt x="2096" y="3345"/>
                    <a:pt x="2000" y="3328"/>
                  </a:cubicBezTo>
                  <a:cubicBezTo>
                    <a:pt x="1949" y="3318"/>
                    <a:pt x="1898" y="3308"/>
                    <a:pt x="1847" y="3301"/>
                  </a:cubicBezTo>
                  <a:cubicBezTo>
                    <a:pt x="2102" y="3082"/>
                    <a:pt x="2359" y="2865"/>
                    <a:pt x="2611" y="2646"/>
                  </a:cubicBezTo>
                  <a:cubicBezTo>
                    <a:pt x="2704" y="2663"/>
                    <a:pt x="2796" y="2677"/>
                    <a:pt x="2888" y="2687"/>
                  </a:cubicBezTo>
                  <a:cubicBezTo>
                    <a:pt x="2940" y="2690"/>
                    <a:pt x="2993" y="2693"/>
                    <a:pt x="3045" y="2693"/>
                  </a:cubicBezTo>
                  <a:cubicBezTo>
                    <a:pt x="3096" y="2693"/>
                    <a:pt x="3147" y="2690"/>
                    <a:pt x="3199" y="2683"/>
                  </a:cubicBezTo>
                  <a:cubicBezTo>
                    <a:pt x="3103" y="2636"/>
                    <a:pt x="3004" y="2608"/>
                    <a:pt x="2905" y="2578"/>
                  </a:cubicBezTo>
                  <a:cubicBezTo>
                    <a:pt x="2850" y="2564"/>
                    <a:pt x="2792" y="2554"/>
                    <a:pt x="2734" y="2540"/>
                  </a:cubicBezTo>
                  <a:cubicBezTo>
                    <a:pt x="2765" y="2516"/>
                    <a:pt x="2792" y="2493"/>
                    <a:pt x="2823" y="2465"/>
                  </a:cubicBezTo>
                  <a:cubicBezTo>
                    <a:pt x="3014" y="2298"/>
                    <a:pt x="3205" y="2130"/>
                    <a:pt x="3396" y="1960"/>
                  </a:cubicBezTo>
                  <a:lnTo>
                    <a:pt x="3403" y="1963"/>
                  </a:lnTo>
                  <a:cubicBezTo>
                    <a:pt x="3522" y="1987"/>
                    <a:pt x="3640" y="2005"/>
                    <a:pt x="3764" y="2005"/>
                  </a:cubicBezTo>
                  <a:cubicBezTo>
                    <a:pt x="3797" y="2005"/>
                    <a:pt x="3830" y="2004"/>
                    <a:pt x="3864" y="2001"/>
                  </a:cubicBezTo>
                  <a:cubicBezTo>
                    <a:pt x="3752" y="1935"/>
                    <a:pt x="3632" y="1895"/>
                    <a:pt x="3512" y="1861"/>
                  </a:cubicBezTo>
                  <a:cubicBezTo>
                    <a:pt x="3744" y="1656"/>
                    <a:pt x="3977" y="1451"/>
                    <a:pt x="4206" y="1246"/>
                  </a:cubicBezTo>
                  <a:lnTo>
                    <a:pt x="4250" y="1206"/>
                  </a:lnTo>
                  <a:cubicBezTo>
                    <a:pt x="4332" y="1223"/>
                    <a:pt x="4414" y="1233"/>
                    <a:pt x="4496" y="1243"/>
                  </a:cubicBezTo>
                  <a:cubicBezTo>
                    <a:pt x="4562" y="1250"/>
                    <a:pt x="4629" y="1253"/>
                    <a:pt x="4697" y="1253"/>
                  </a:cubicBezTo>
                  <a:cubicBezTo>
                    <a:pt x="4734" y="1253"/>
                    <a:pt x="4772" y="1252"/>
                    <a:pt x="4809" y="1250"/>
                  </a:cubicBezTo>
                  <a:cubicBezTo>
                    <a:pt x="4714" y="1202"/>
                    <a:pt x="4615" y="1168"/>
                    <a:pt x="4516" y="1141"/>
                  </a:cubicBezTo>
                  <a:cubicBezTo>
                    <a:pt x="4465" y="1127"/>
                    <a:pt x="4414" y="1113"/>
                    <a:pt x="4366" y="1103"/>
                  </a:cubicBezTo>
                  <a:lnTo>
                    <a:pt x="4888" y="629"/>
                  </a:lnTo>
                  <a:cubicBezTo>
                    <a:pt x="5113" y="417"/>
                    <a:pt x="5342" y="212"/>
                    <a:pt x="5564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1315;p36"/>
            <p:cNvGrpSpPr/>
            <p:nvPr/>
          </p:nvGrpSpPr>
          <p:grpSpPr>
            <a:xfrm>
              <a:off x="3184482" y="732037"/>
              <a:ext cx="2471777" cy="3773341"/>
              <a:chOff x="1136537" y="962055"/>
              <a:chExt cx="2471777" cy="3773341"/>
            </a:xfrm>
          </p:grpSpPr>
          <p:sp>
            <p:nvSpPr>
              <p:cNvPr id="82" name="Google Shape;1316;p36"/>
              <p:cNvSpPr/>
              <p:nvPr/>
            </p:nvSpPr>
            <p:spPr>
              <a:xfrm>
                <a:off x="1136537" y="962055"/>
                <a:ext cx="2471777" cy="3690341"/>
              </a:xfrm>
              <a:custGeom>
                <a:avLst/>
                <a:gdLst/>
                <a:ahLst/>
                <a:cxnLst/>
                <a:rect l="l" t="t" r="r" b="b"/>
                <a:pathLst>
                  <a:path w="38735" h="57831" extrusionOk="0">
                    <a:moveTo>
                      <a:pt x="24090" y="1"/>
                    </a:moveTo>
                    <a:cubicBezTo>
                      <a:pt x="21731" y="18"/>
                      <a:pt x="19403" y="891"/>
                      <a:pt x="17232" y="1837"/>
                    </a:cubicBezTo>
                    <a:cubicBezTo>
                      <a:pt x="15631" y="2533"/>
                      <a:pt x="14030" y="3298"/>
                      <a:pt x="12480" y="4107"/>
                    </a:cubicBezTo>
                    <a:cubicBezTo>
                      <a:pt x="10279" y="5254"/>
                      <a:pt x="8548" y="6330"/>
                      <a:pt x="7237" y="7852"/>
                    </a:cubicBezTo>
                    <a:cubicBezTo>
                      <a:pt x="5909" y="9388"/>
                      <a:pt x="5086" y="11395"/>
                      <a:pt x="4854" y="13655"/>
                    </a:cubicBezTo>
                    <a:cubicBezTo>
                      <a:pt x="4636" y="15775"/>
                      <a:pt x="4963" y="18062"/>
                      <a:pt x="5773" y="20093"/>
                    </a:cubicBezTo>
                    <a:cubicBezTo>
                      <a:pt x="5817" y="20206"/>
                      <a:pt x="5864" y="20319"/>
                      <a:pt x="5909" y="20434"/>
                    </a:cubicBezTo>
                    <a:cubicBezTo>
                      <a:pt x="6271" y="21319"/>
                      <a:pt x="6680" y="22323"/>
                      <a:pt x="6523" y="23394"/>
                    </a:cubicBezTo>
                    <a:cubicBezTo>
                      <a:pt x="6274" y="25070"/>
                      <a:pt x="4909" y="25981"/>
                      <a:pt x="3588" y="26865"/>
                    </a:cubicBezTo>
                    <a:cubicBezTo>
                      <a:pt x="2997" y="27262"/>
                      <a:pt x="2437" y="27634"/>
                      <a:pt x="1980" y="28067"/>
                    </a:cubicBezTo>
                    <a:cubicBezTo>
                      <a:pt x="502" y="29481"/>
                      <a:pt x="0" y="31986"/>
                      <a:pt x="737" y="34308"/>
                    </a:cubicBezTo>
                    <a:cubicBezTo>
                      <a:pt x="1338" y="36205"/>
                      <a:pt x="2680" y="38048"/>
                      <a:pt x="4837" y="39947"/>
                    </a:cubicBezTo>
                    <a:lnTo>
                      <a:pt x="4939" y="40035"/>
                    </a:lnTo>
                    <a:cubicBezTo>
                      <a:pt x="5376" y="40418"/>
                      <a:pt x="5827" y="40813"/>
                      <a:pt x="6159" y="41357"/>
                    </a:cubicBezTo>
                    <a:cubicBezTo>
                      <a:pt x="6739" y="42309"/>
                      <a:pt x="6756" y="43378"/>
                      <a:pt x="6773" y="44412"/>
                    </a:cubicBezTo>
                    <a:cubicBezTo>
                      <a:pt x="6776" y="44685"/>
                      <a:pt x="6783" y="44944"/>
                      <a:pt x="6797" y="45201"/>
                    </a:cubicBezTo>
                    <a:cubicBezTo>
                      <a:pt x="6947" y="47853"/>
                      <a:pt x="8343" y="50133"/>
                      <a:pt x="9486" y="51580"/>
                    </a:cubicBezTo>
                    <a:cubicBezTo>
                      <a:pt x="10985" y="53475"/>
                      <a:pt x="13501" y="56261"/>
                      <a:pt x="15327" y="57831"/>
                    </a:cubicBezTo>
                    <a:lnTo>
                      <a:pt x="29204" y="57588"/>
                    </a:lnTo>
                    <a:cubicBezTo>
                      <a:pt x="30197" y="57046"/>
                      <a:pt x="30620" y="56042"/>
                      <a:pt x="31108" y="54884"/>
                    </a:cubicBezTo>
                    <a:cubicBezTo>
                      <a:pt x="31515" y="53922"/>
                      <a:pt x="31934" y="52932"/>
                      <a:pt x="32727" y="52089"/>
                    </a:cubicBezTo>
                    <a:cubicBezTo>
                      <a:pt x="33379" y="51396"/>
                      <a:pt x="34140" y="50833"/>
                      <a:pt x="34880" y="50290"/>
                    </a:cubicBezTo>
                    <a:cubicBezTo>
                      <a:pt x="35922" y="49522"/>
                      <a:pt x="36905" y="48795"/>
                      <a:pt x="37516" y="47777"/>
                    </a:cubicBezTo>
                    <a:cubicBezTo>
                      <a:pt x="38270" y="46515"/>
                      <a:pt x="38724" y="44668"/>
                      <a:pt x="38728" y="42831"/>
                    </a:cubicBezTo>
                    <a:cubicBezTo>
                      <a:pt x="38734" y="39776"/>
                      <a:pt x="38154" y="37369"/>
                      <a:pt x="36952" y="35475"/>
                    </a:cubicBezTo>
                    <a:cubicBezTo>
                      <a:pt x="36771" y="35188"/>
                      <a:pt x="36566" y="34911"/>
                      <a:pt x="36352" y="34618"/>
                    </a:cubicBezTo>
                    <a:cubicBezTo>
                      <a:pt x="35881" y="33987"/>
                      <a:pt x="35396" y="33328"/>
                      <a:pt x="35126" y="32526"/>
                    </a:cubicBezTo>
                    <a:cubicBezTo>
                      <a:pt x="34631" y="31027"/>
                      <a:pt x="35038" y="29454"/>
                      <a:pt x="35399" y="28064"/>
                    </a:cubicBezTo>
                    <a:lnTo>
                      <a:pt x="35419" y="27985"/>
                    </a:lnTo>
                    <a:cubicBezTo>
                      <a:pt x="36864" y="22411"/>
                      <a:pt x="37570" y="16929"/>
                      <a:pt x="37512" y="11688"/>
                    </a:cubicBezTo>
                    <a:cubicBezTo>
                      <a:pt x="37485" y="9142"/>
                      <a:pt x="37229" y="6268"/>
                      <a:pt x="35533" y="4268"/>
                    </a:cubicBezTo>
                    <a:cubicBezTo>
                      <a:pt x="34091" y="2571"/>
                      <a:pt x="31838" y="1762"/>
                      <a:pt x="29651" y="1083"/>
                    </a:cubicBezTo>
                    <a:cubicBezTo>
                      <a:pt x="27896" y="537"/>
                      <a:pt x="26029" y="1"/>
                      <a:pt x="24155" y="1"/>
                    </a:cubicBezTo>
                    <a:close/>
                  </a:path>
                </a:pathLst>
              </a:custGeom>
              <a:solidFill>
                <a:srgbClr val="F4E9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17;p36"/>
              <p:cNvSpPr/>
              <p:nvPr/>
            </p:nvSpPr>
            <p:spPr>
              <a:xfrm>
                <a:off x="1638421" y="4703298"/>
                <a:ext cx="202605" cy="32098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503" extrusionOk="0">
                    <a:moveTo>
                      <a:pt x="1587" y="0"/>
                    </a:moveTo>
                    <a:cubicBezTo>
                      <a:pt x="710" y="0"/>
                      <a:pt x="0" y="113"/>
                      <a:pt x="0" y="249"/>
                    </a:cubicBezTo>
                    <a:cubicBezTo>
                      <a:pt x="0" y="389"/>
                      <a:pt x="710" y="503"/>
                      <a:pt x="1587" y="503"/>
                    </a:cubicBezTo>
                    <a:cubicBezTo>
                      <a:pt x="2461" y="503"/>
                      <a:pt x="3175" y="389"/>
                      <a:pt x="3175" y="249"/>
                    </a:cubicBezTo>
                    <a:cubicBezTo>
                      <a:pt x="3175" y="113"/>
                      <a:pt x="2461" y="0"/>
                      <a:pt x="1587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1318;p36"/>
            <p:cNvSpPr/>
            <p:nvPr/>
          </p:nvSpPr>
          <p:spPr>
            <a:xfrm>
              <a:off x="4050096" y="3908223"/>
              <a:ext cx="192139" cy="523964"/>
            </a:xfrm>
            <a:custGeom>
              <a:avLst/>
              <a:gdLst/>
              <a:ahLst/>
              <a:cxnLst/>
              <a:rect l="l" t="t" r="r" b="b"/>
              <a:pathLst>
                <a:path w="3011" h="8211" extrusionOk="0">
                  <a:moveTo>
                    <a:pt x="861" y="1"/>
                  </a:moveTo>
                  <a:cubicBezTo>
                    <a:pt x="772" y="1"/>
                    <a:pt x="692" y="78"/>
                    <a:pt x="626" y="246"/>
                  </a:cubicBezTo>
                  <a:cubicBezTo>
                    <a:pt x="1" y="1830"/>
                    <a:pt x="1899" y="8142"/>
                    <a:pt x="1888" y="8211"/>
                  </a:cubicBezTo>
                  <a:lnTo>
                    <a:pt x="2049" y="8159"/>
                  </a:lnTo>
                  <a:cubicBezTo>
                    <a:pt x="3010" y="5462"/>
                    <a:pt x="1612" y="1"/>
                    <a:pt x="861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9;p36"/>
            <p:cNvSpPr/>
            <p:nvPr/>
          </p:nvSpPr>
          <p:spPr>
            <a:xfrm>
              <a:off x="4089979" y="3925197"/>
              <a:ext cx="96548" cy="471000"/>
            </a:xfrm>
            <a:custGeom>
              <a:avLst/>
              <a:gdLst/>
              <a:ahLst/>
              <a:cxnLst/>
              <a:rect l="l" t="t" r="r" b="b"/>
              <a:pathLst>
                <a:path w="1513" h="7381" extrusionOk="0">
                  <a:moveTo>
                    <a:pt x="209" y="1"/>
                  </a:moveTo>
                  <a:lnTo>
                    <a:pt x="209" y="1"/>
                  </a:lnTo>
                  <a:cubicBezTo>
                    <a:pt x="243" y="308"/>
                    <a:pt x="287" y="619"/>
                    <a:pt x="325" y="926"/>
                  </a:cubicBezTo>
                  <a:lnTo>
                    <a:pt x="431" y="1680"/>
                  </a:lnTo>
                  <a:cubicBezTo>
                    <a:pt x="373" y="1639"/>
                    <a:pt x="318" y="1598"/>
                    <a:pt x="256" y="1561"/>
                  </a:cubicBezTo>
                  <a:cubicBezTo>
                    <a:pt x="174" y="1510"/>
                    <a:pt x="92" y="1462"/>
                    <a:pt x="1" y="1421"/>
                  </a:cubicBezTo>
                  <a:lnTo>
                    <a:pt x="1" y="1421"/>
                  </a:lnTo>
                  <a:cubicBezTo>
                    <a:pt x="59" y="1503"/>
                    <a:pt x="127" y="1571"/>
                    <a:pt x="198" y="1639"/>
                  </a:cubicBezTo>
                  <a:cubicBezTo>
                    <a:pt x="267" y="1704"/>
                    <a:pt x="341" y="1769"/>
                    <a:pt x="417" y="1827"/>
                  </a:cubicBezTo>
                  <a:lnTo>
                    <a:pt x="455" y="1858"/>
                  </a:lnTo>
                  <a:cubicBezTo>
                    <a:pt x="495" y="2151"/>
                    <a:pt x="540" y="2445"/>
                    <a:pt x="584" y="2739"/>
                  </a:cubicBezTo>
                  <a:cubicBezTo>
                    <a:pt x="550" y="2722"/>
                    <a:pt x="516" y="2704"/>
                    <a:pt x="482" y="2691"/>
                  </a:cubicBezTo>
                  <a:cubicBezTo>
                    <a:pt x="396" y="2657"/>
                    <a:pt x="311" y="2626"/>
                    <a:pt x="219" y="2605"/>
                  </a:cubicBezTo>
                  <a:lnTo>
                    <a:pt x="219" y="2605"/>
                  </a:lnTo>
                  <a:cubicBezTo>
                    <a:pt x="284" y="2673"/>
                    <a:pt x="355" y="2732"/>
                    <a:pt x="431" y="2783"/>
                  </a:cubicBezTo>
                  <a:cubicBezTo>
                    <a:pt x="489" y="2821"/>
                    <a:pt x="546" y="2858"/>
                    <a:pt x="608" y="2889"/>
                  </a:cubicBezTo>
                  <a:cubicBezTo>
                    <a:pt x="649" y="3158"/>
                    <a:pt x="690" y="3428"/>
                    <a:pt x="731" y="3697"/>
                  </a:cubicBezTo>
                  <a:cubicBezTo>
                    <a:pt x="741" y="3746"/>
                    <a:pt x="748" y="3790"/>
                    <a:pt x="755" y="3834"/>
                  </a:cubicBezTo>
                  <a:cubicBezTo>
                    <a:pt x="649" y="3793"/>
                    <a:pt x="543" y="3756"/>
                    <a:pt x="427" y="3732"/>
                  </a:cubicBezTo>
                  <a:lnTo>
                    <a:pt x="427" y="3732"/>
                  </a:lnTo>
                  <a:cubicBezTo>
                    <a:pt x="536" y="3831"/>
                    <a:pt x="656" y="3910"/>
                    <a:pt x="779" y="3978"/>
                  </a:cubicBezTo>
                  <a:cubicBezTo>
                    <a:pt x="833" y="4316"/>
                    <a:pt x="891" y="4657"/>
                    <a:pt x="949" y="4995"/>
                  </a:cubicBezTo>
                  <a:cubicBezTo>
                    <a:pt x="826" y="4926"/>
                    <a:pt x="697" y="4862"/>
                    <a:pt x="557" y="4817"/>
                  </a:cubicBezTo>
                  <a:lnTo>
                    <a:pt x="557" y="4817"/>
                  </a:lnTo>
                  <a:cubicBezTo>
                    <a:pt x="683" y="4954"/>
                    <a:pt x="826" y="5060"/>
                    <a:pt x="976" y="5159"/>
                  </a:cubicBezTo>
                  <a:cubicBezTo>
                    <a:pt x="997" y="5288"/>
                    <a:pt x="1017" y="5415"/>
                    <a:pt x="1042" y="5541"/>
                  </a:cubicBezTo>
                  <a:cubicBezTo>
                    <a:pt x="1072" y="5715"/>
                    <a:pt x="1103" y="5889"/>
                    <a:pt x="1134" y="6060"/>
                  </a:cubicBezTo>
                  <a:cubicBezTo>
                    <a:pt x="1072" y="6029"/>
                    <a:pt x="1008" y="6002"/>
                    <a:pt x="940" y="5985"/>
                  </a:cubicBezTo>
                  <a:lnTo>
                    <a:pt x="940" y="5985"/>
                  </a:lnTo>
                  <a:cubicBezTo>
                    <a:pt x="1001" y="6070"/>
                    <a:pt x="1079" y="6139"/>
                    <a:pt x="1157" y="6200"/>
                  </a:cubicBezTo>
                  <a:lnTo>
                    <a:pt x="1161" y="6204"/>
                  </a:lnTo>
                  <a:cubicBezTo>
                    <a:pt x="1233" y="6596"/>
                    <a:pt x="1304" y="6988"/>
                    <a:pt x="1386" y="7381"/>
                  </a:cubicBezTo>
                  <a:lnTo>
                    <a:pt x="1267" y="6456"/>
                  </a:lnTo>
                  <a:lnTo>
                    <a:pt x="1233" y="6193"/>
                  </a:lnTo>
                  <a:lnTo>
                    <a:pt x="1236" y="6186"/>
                  </a:lnTo>
                  <a:cubicBezTo>
                    <a:pt x="1298" y="6111"/>
                    <a:pt x="1352" y="6032"/>
                    <a:pt x="1400" y="5947"/>
                  </a:cubicBezTo>
                  <a:cubicBezTo>
                    <a:pt x="1447" y="5862"/>
                    <a:pt x="1488" y="5773"/>
                    <a:pt x="1513" y="5674"/>
                  </a:cubicBezTo>
                  <a:lnTo>
                    <a:pt x="1513" y="5674"/>
                  </a:lnTo>
                  <a:cubicBezTo>
                    <a:pt x="1431" y="5736"/>
                    <a:pt x="1366" y="5807"/>
                    <a:pt x="1301" y="5882"/>
                  </a:cubicBezTo>
                  <a:cubicBezTo>
                    <a:pt x="1267" y="5923"/>
                    <a:pt x="1236" y="5968"/>
                    <a:pt x="1206" y="6012"/>
                  </a:cubicBezTo>
                  <a:lnTo>
                    <a:pt x="1140" y="5531"/>
                  </a:lnTo>
                  <a:cubicBezTo>
                    <a:pt x="1120" y="5402"/>
                    <a:pt x="1099" y="5271"/>
                    <a:pt x="1083" y="5145"/>
                  </a:cubicBezTo>
                  <a:cubicBezTo>
                    <a:pt x="1137" y="5074"/>
                    <a:pt x="1192" y="4998"/>
                    <a:pt x="1243" y="4920"/>
                  </a:cubicBezTo>
                  <a:cubicBezTo>
                    <a:pt x="1294" y="4838"/>
                    <a:pt x="1342" y="4753"/>
                    <a:pt x="1379" y="4660"/>
                  </a:cubicBezTo>
                  <a:lnTo>
                    <a:pt x="1379" y="4660"/>
                  </a:lnTo>
                  <a:cubicBezTo>
                    <a:pt x="1298" y="4718"/>
                    <a:pt x="1226" y="4787"/>
                    <a:pt x="1161" y="4855"/>
                  </a:cubicBezTo>
                  <a:cubicBezTo>
                    <a:pt x="1124" y="4893"/>
                    <a:pt x="1089" y="4930"/>
                    <a:pt x="1055" y="4971"/>
                  </a:cubicBezTo>
                  <a:cubicBezTo>
                    <a:pt x="1004" y="4633"/>
                    <a:pt x="953" y="4296"/>
                    <a:pt x="902" y="3960"/>
                  </a:cubicBezTo>
                  <a:cubicBezTo>
                    <a:pt x="967" y="3892"/>
                    <a:pt x="1028" y="3824"/>
                    <a:pt x="1086" y="3749"/>
                  </a:cubicBezTo>
                  <a:cubicBezTo>
                    <a:pt x="1148" y="3667"/>
                    <a:pt x="1206" y="3585"/>
                    <a:pt x="1253" y="3486"/>
                  </a:cubicBezTo>
                  <a:lnTo>
                    <a:pt x="1253" y="3486"/>
                  </a:lnTo>
                  <a:cubicBezTo>
                    <a:pt x="1157" y="3541"/>
                    <a:pt x="1079" y="3606"/>
                    <a:pt x="1004" y="3674"/>
                  </a:cubicBezTo>
                  <a:cubicBezTo>
                    <a:pt x="960" y="3715"/>
                    <a:pt x="919" y="3756"/>
                    <a:pt x="878" y="3797"/>
                  </a:cubicBezTo>
                  <a:cubicBezTo>
                    <a:pt x="871" y="3759"/>
                    <a:pt x="867" y="3722"/>
                    <a:pt x="861" y="3681"/>
                  </a:cubicBezTo>
                  <a:cubicBezTo>
                    <a:pt x="817" y="3428"/>
                    <a:pt x="776" y="3172"/>
                    <a:pt x="735" y="2916"/>
                  </a:cubicBezTo>
                  <a:lnTo>
                    <a:pt x="741" y="2913"/>
                  </a:lnTo>
                  <a:cubicBezTo>
                    <a:pt x="847" y="2804"/>
                    <a:pt x="946" y="2687"/>
                    <a:pt x="1017" y="2547"/>
                  </a:cubicBezTo>
                  <a:lnTo>
                    <a:pt x="1017" y="2547"/>
                  </a:lnTo>
                  <a:cubicBezTo>
                    <a:pt x="902" y="2605"/>
                    <a:pt x="803" y="2684"/>
                    <a:pt x="710" y="2766"/>
                  </a:cubicBezTo>
                  <a:cubicBezTo>
                    <a:pt x="659" y="2455"/>
                    <a:pt x="608" y="2148"/>
                    <a:pt x="554" y="1838"/>
                  </a:cubicBezTo>
                  <a:lnTo>
                    <a:pt x="543" y="1780"/>
                  </a:lnTo>
                  <a:cubicBezTo>
                    <a:pt x="598" y="1718"/>
                    <a:pt x="653" y="1657"/>
                    <a:pt x="704" y="1592"/>
                  </a:cubicBezTo>
                  <a:cubicBezTo>
                    <a:pt x="768" y="1510"/>
                    <a:pt x="830" y="1424"/>
                    <a:pt x="878" y="1332"/>
                  </a:cubicBezTo>
                  <a:lnTo>
                    <a:pt x="878" y="1332"/>
                  </a:lnTo>
                  <a:cubicBezTo>
                    <a:pt x="789" y="1387"/>
                    <a:pt x="707" y="1452"/>
                    <a:pt x="628" y="1520"/>
                  </a:cubicBezTo>
                  <a:cubicBezTo>
                    <a:pt x="591" y="1554"/>
                    <a:pt x="550" y="1588"/>
                    <a:pt x="513" y="1626"/>
                  </a:cubicBezTo>
                  <a:lnTo>
                    <a:pt x="387" y="919"/>
                  </a:lnTo>
                  <a:cubicBezTo>
                    <a:pt x="328" y="612"/>
                    <a:pt x="273" y="305"/>
                    <a:pt x="20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20;p36"/>
            <p:cNvSpPr/>
            <p:nvPr/>
          </p:nvSpPr>
          <p:spPr>
            <a:xfrm>
              <a:off x="4061837" y="4202780"/>
              <a:ext cx="148556" cy="228576"/>
            </a:xfrm>
            <a:custGeom>
              <a:avLst/>
              <a:gdLst/>
              <a:ahLst/>
              <a:cxnLst/>
              <a:rect l="l" t="t" r="r" b="b"/>
              <a:pathLst>
                <a:path w="2328" h="3582" extrusionOk="0">
                  <a:moveTo>
                    <a:pt x="648" y="0"/>
                  </a:moveTo>
                  <a:cubicBezTo>
                    <a:pt x="579" y="0"/>
                    <a:pt x="508" y="23"/>
                    <a:pt x="438" y="72"/>
                  </a:cubicBezTo>
                  <a:cubicBezTo>
                    <a:pt x="12" y="368"/>
                    <a:pt x="1" y="2471"/>
                    <a:pt x="1291" y="3454"/>
                  </a:cubicBezTo>
                  <a:cubicBezTo>
                    <a:pt x="1406" y="3542"/>
                    <a:pt x="1502" y="3582"/>
                    <a:pt x="1580" y="3582"/>
                  </a:cubicBezTo>
                  <a:cubicBezTo>
                    <a:pt x="2328" y="3582"/>
                    <a:pt x="1527" y="0"/>
                    <a:pt x="64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21;p36"/>
            <p:cNvSpPr/>
            <p:nvPr/>
          </p:nvSpPr>
          <p:spPr>
            <a:xfrm>
              <a:off x="4073834" y="4212735"/>
              <a:ext cx="80659" cy="199861"/>
            </a:xfrm>
            <a:custGeom>
              <a:avLst/>
              <a:gdLst/>
              <a:ahLst/>
              <a:cxnLst/>
              <a:rect l="l" t="t" r="r" b="b"/>
              <a:pathLst>
                <a:path w="1264" h="3132" extrusionOk="0">
                  <a:moveTo>
                    <a:pt x="895" y="554"/>
                  </a:moveTo>
                  <a:cubicBezTo>
                    <a:pt x="895" y="554"/>
                    <a:pt x="895" y="554"/>
                    <a:pt x="895" y="554"/>
                  </a:cubicBezTo>
                  <a:lnTo>
                    <a:pt x="895" y="554"/>
                  </a:lnTo>
                  <a:cubicBezTo>
                    <a:pt x="895" y="554"/>
                    <a:pt x="895" y="554"/>
                    <a:pt x="895" y="554"/>
                  </a:cubicBezTo>
                  <a:close/>
                  <a:moveTo>
                    <a:pt x="318" y="1"/>
                  </a:moveTo>
                  <a:lnTo>
                    <a:pt x="318" y="1"/>
                  </a:lnTo>
                  <a:cubicBezTo>
                    <a:pt x="353" y="267"/>
                    <a:pt x="424" y="530"/>
                    <a:pt x="485" y="793"/>
                  </a:cubicBezTo>
                  <a:cubicBezTo>
                    <a:pt x="550" y="1059"/>
                    <a:pt x="619" y="1318"/>
                    <a:pt x="690" y="1581"/>
                  </a:cubicBezTo>
                  <a:cubicBezTo>
                    <a:pt x="694" y="1581"/>
                    <a:pt x="694" y="1585"/>
                    <a:pt x="694" y="1588"/>
                  </a:cubicBezTo>
                  <a:cubicBezTo>
                    <a:pt x="599" y="1510"/>
                    <a:pt x="499" y="1431"/>
                    <a:pt x="400" y="1356"/>
                  </a:cubicBezTo>
                  <a:cubicBezTo>
                    <a:pt x="271" y="1254"/>
                    <a:pt x="137" y="1154"/>
                    <a:pt x="0" y="1059"/>
                  </a:cubicBezTo>
                  <a:lnTo>
                    <a:pt x="0" y="1059"/>
                  </a:lnTo>
                  <a:cubicBezTo>
                    <a:pt x="120" y="1175"/>
                    <a:pt x="240" y="1288"/>
                    <a:pt x="363" y="1397"/>
                  </a:cubicBezTo>
                  <a:cubicBezTo>
                    <a:pt x="482" y="1506"/>
                    <a:pt x="608" y="1612"/>
                    <a:pt x="731" y="1715"/>
                  </a:cubicBezTo>
                  <a:cubicBezTo>
                    <a:pt x="769" y="1851"/>
                    <a:pt x="807" y="1988"/>
                    <a:pt x="848" y="2120"/>
                  </a:cubicBezTo>
                  <a:cubicBezTo>
                    <a:pt x="612" y="1991"/>
                    <a:pt x="369" y="1868"/>
                    <a:pt x="120" y="1759"/>
                  </a:cubicBezTo>
                  <a:lnTo>
                    <a:pt x="120" y="1759"/>
                  </a:lnTo>
                  <a:cubicBezTo>
                    <a:pt x="366" y="1929"/>
                    <a:pt x="622" y="2079"/>
                    <a:pt x="878" y="2227"/>
                  </a:cubicBezTo>
                  <a:cubicBezTo>
                    <a:pt x="892" y="2271"/>
                    <a:pt x="906" y="2315"/>
                    <a:pt x="919" y="2360"/>
                  </a:cubicBezTo>
                  <a:lnTo>
                    <a:pt x="1038" y="2749"/>
                  </a:lnTo>
                  <a:cubicBezTo>
                    <a:pt x="1083" y="2875"/>
                    <a:pt x="1120" y="3005"/>
                    <a:pt x="1168" y="3131"/>
                  </a:cubicBezTo>
                  <a:cubicBezTo>
                    <a:pt x="1138" y="3001"/>
                    <a:pt x="1106" y="2868"/>
                    <a:pt x="1076" y="2739"/>
                  </a:cubicBezTo>
                  <a:lnTo>
                    <a:pt x="977" y="2342"/>
                  </a:lnTo>
                  <a:cubicBezTo>
                    <a:pt x="963" y="2298"/>
                    <a:pt x="953" y="2254"/>
                    <a:pt x="939" y="2210"/>
                  </a:cubicBezTo>
                  <a:cubicBezTo>
                    <a:pt x="1001" y="2063"/>
                    <a:pt x="1059" y="1916"/>
                    <a:pt x="1114" y="1769"/>
                  </a:cubicBezTo>
                  <a:cubicBezTo>
                    <a:pt x="1141" y="1694"/>
                    <a:pt x="1168" y="1619"/>
                    <a:pt x="1193" y="1544"/>
                  </a:cubicBezTo>
                  <a:cubicBezTo>
                    <a:pt x="1216" y="1469"/>
                    <a:pt x="1243" y="1397"/>
                    <a:pt x="1264" y="1322"/>
                  </a:cubicBezTo>
                  <a:lnTo>
                    <a:pt x="1264" y="1322"/>
                  </a:lnTo>
                  <a:cubicBezTo>
                    <a:pt x="1226" y="1390"/>
                    <a:pt x="1193" y="1465"/>
                    <a:pt x="1155" y="1534"/>
                  </a:cubicBezTo>
                  <a:cubicBezTo>
                    <a:pt x="1120" y="1605"/>
                    <a:pt x="1086" y="1677"/>
                    <a:pt x="1056" y="1748"/>
                  </a:cubicBezTo>
                  <a:cubicBezTo>
                    <a:pt x="1004" y="1861"/>
                    <a:pt x="957" y="1974"/>
                    <a:pt x="909" y="2087"/>
                  </a:cubicBezTo>
                  <a:cubicBezTo>
                    <a:pt x="875" y="1953"/>
                    <a:pt x="837" y="1820"/>
                    <a:pt x="803" y="1690"/>
                  </a:cubicBezTo>
                  <a:lnTo>
                    <a:pt x="840" y="1124"/>
                  </a:lnTo>
                  <a:cubicBezTo>
                    <a:pt x="844" y="1028"/>
                    <a:pt x="851" y="932"/>
                    <a:pt x="857" y="837"/>
                  </a:cubicBezTo>
                  <a:cubicBezTo>
                    <a:pt x="861" y="789"/>
                    <a:pt x="865" y="741"/>
                    <a:pt x="868" y="694"/>
                  </a:cubicBezTo>
                  <a:cubicBezTo>
                    <a:pt x="871" y="670"/>
                    <a:pt x="875" y="646"/>
                    <a:pt x="878" y="622"/>
                  </a:cubicBezTo>
                  <a:cubicBezTo>
                    <a:pt x="881" y="598"/>
                    <a:pt x="881" y="571"/>
                    <a:pt x="895" y="554"/>
                  </a:cubicBezTo>
                  <a:lnTo>
                    <a:pt x="895" y="554"/>
                  </a:lnTo>
                  <a:cubicBezTo>
                    <a:pt x="865" y="592"/>
                    <a:pt x="861" y="643"/>
                    <a:pt x="848" y="691"/>
                  </a:cubicBezTo>
                  <a:cubicBezTo>
                    <a:pt x="837" y="735"/>
                    <a:pt x="827" y="782"/>
                    <a:pt x="820" y="830"/>
                  </a:cubicBezTo>
                  <a:cubicBezTo>
                    <a:pt x="803" y="926"/>
                    <a:pt x="789" y="1022"/>
                    <a:pt x="779" y="1117"/>
                  </a:cubicBezTo>
                  <a:cubicBezTo>
                    <a:pt x="762" y="1236"/>
                    <a:pt x="752" y="1353"/>
                    <a:pt x="742" y="1472"/>
                  </a:cubicBezTo>
                  <a:cubicBezTo>
                    <a:pt x="676" y="1240"/>
                    <a:pt x="612" y="1008"/>
                    <a:pt x="544" y="779"/>
                  </a:cubicBezTo>
                  <a:lnTo>
                    <a:pt x="427" y="390"/>
                  </a:lnTo>
                  <a:cubicBezTo>
                    <a:pt x="390" y="261"/>
                    <a:pt x="345" y="130"/>
                    <a:pt x="3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22;p36"/>
            <p:cNvSpPr/>
            <p:nvPr/>
          </p:nvSpPr>
          <p:spPr>
            <a:xfrm>
              <a:off x="3669328" y="2626429"/>
              <a:ext cx="56921" cy="118500"/>
            </a:xfrm>
            <a:custGeom>
              <a:avLst/>
              <a:gdLst/>
              <a:ahLst/>
              <a:cxnLst/>
              <a:rect l="l" t="t" r="r" b="b"/>
              <a:pathLst>
                <a:path w="892" h="185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7" y="36"/>
                    <a:pt x="1" y="214"/>
                    <a:pt x="31" y="408"/>
                  </a:cubicBezTo>
                  <a:lnTo>
                    <a:pt x="206" y="1558"/>
                  </a:lnTo>
                  <a:cubicBezTo>
                    <a:pt x="237" y="1734"/>
                    <a:pt x="381" y="1857"/>
                    <a:pt x="540" y="1857"/>
                  </a:cubicBezTo>
                  <a:cubicBezTo>
                    <a:pt x="557" y="1857"/>
                    <a:pt x="574" y="1855"/>
                    <a:pt x="592" y="1852"/>
                  </a:cubicBezTo>
                  <a:cubicBezTo>
                    <a:pt x="773" y="1821"/>
                    <a:pt x="891" y="1640"/>
                    <a:pt x="858" y="1449"/>
                  </a:cubicBezTo>
                  <a:lnTo>
                    <a:pt x="683" y="296"/>
                  </a:lnTo>
                  <a:cubicBezTo>
                    <a:pt x="653" y="123"/>
                    <a:pt x="511" y="1"/>
                    <a:pt x="350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23;p36"/>
            <p:cNvSpPr/>
            <p:nvPr/>
          </p:nvSpPr>
          <p:spPr>
            <a:xfrm>
              <a:off x="3609025" y="2643530"/>
              <a:ext cx="90422" cy="105737"/>
            </a:xfrm>
            <a:custGeom>
              <a:avLst/>
              <a:gdLst/>
              <a:ahLst/>
              <a:cxnLst/>
              <a:rect l="l" t="t" r="r" b="b"/>
              <a:pathLst>
                <a:path w="1417" h="1657" extrusionOk="0">
                  <a:moveTo>
                    <a:pt x="361" y="0"/>
                  </a:moveTo>
                  <a:cubicBezTo>
                    <a:pt x="297" y="0"/>
                    <a:pt x="233" y="19"/>
                    <a:pt x="177" y="58"/>
                  </a:cubicBezTo>
                  <a:cubicBezTo>
                    <a:pt x="31" y="164"/>
                    <a:pt x="0" y="376"/>
                    <a:pt x="113" y="536"/>
                  </a:cubicBezTo>
                  <a:lnTo>
                    <a:pt x="765" y="1502"/>
                  </a:lnTo>
                  <a:cubicBezTo>
                    <a:pt x="836" y="1603"/>
                    <a:pt x="947" y="1657"/>
                    <a:pt x="1056" y="1657"/>
                  </a:cubicBezTo>
                  <a:cubicBezTo>
                    <a:pt x="1120" y="1657"/>
                    <a:pt x="1184" y="1639"/>
                    <a:pt x="1239" y="1601"/>
                  </a:cubicBezTo>
                  <a:cubicBezTo>
                    <a:pt x="1386" y="1495"/>
                    <a:pt x="1417" y="1280"/>
                    <a:pt x="1304" y="1120"/>
                  </a:cubicBezTo>
                  <a:lnTo>
                    <a:pt x="653" y="154"/>
                  </a:lnTo>
                  <a:cubicBezTo>
                    <a:pt x="581" y="55"/>
                    <a:pt x="471" y="0"/>
                    <a:pt x="361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4;p36"/>
            <p:cNvSpPr/>
            <p:nvPr/>
          </p:nvSpPr>
          <p:spPr>
            <a:xfrm>
              <a:off x="3574822" y="2680860"/>
              <a:ext cx="105674" cy="92081"/>
            </a:xfrm>
            <a:custGeom>
              <a:avLst/>
              <a:gdLst/>
              <a:ahLst/>
              <a:cxnLst/>
              <a:rect l="l" t="t" r="r" b="b"/>
              <a:pathLst>
                <a:path w="1656" h="1443" extrusionOk="0">
                  <a:moveTo>
                    <a:pt x="366" y="0"/>
                  </a:moveTo>
                  <a:cubicBezTo>
                    <a:pt x="271" y="0"/>
                    <a:pt x="179" y="39"/>
                    <a:pt x="116" y="115"/>
                  </a:cubicBezTo>
                  <a:cubicBezTo>
                    <a:pt x="1" y="255"/>
                    <a:pt x="24" y="470"/>
                    <a:pt x="174" y="593"/>
                  </a:cubicBezTo>
                  <a:lnTo>
                    <a:pt x="1058" y="1357"/>
                  </a:lnTo>
                  <a:cubicBezTo>
                    <a:pt x="1126" y="1414"/>
                    <a:pt x="1209" y="1443"/>
                    <a:pt x="1291" y="1443"/>
                  </a:cubicBezTo>
                  <a:cubicBezTo>
                    <a:pt x="1385" y="1443"/>
                    <a:pt x="1477" y="1404"/>
                    <a:pt x="1540" y="1327"/>
                  </a:cubicBezTo>
                  <a:cubicBezTo>
                    <a:pt x="1655" y="1187"/>
                    <a:pt x="1628" y="975"/>
                    <a:pt x="1479" y="849"/>
                  </a:cubicBezTo>
                  <a:lnTo>
                    <a:pt x="598" y="84"/>
                  </a:lnTo>
                  <a:cubicBezTo>
                    <a:pt x="529" y="28"/>
                    <a:pt x="446" y="0"/>
                    <a:pt x="36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5;p36"/>
            <p:cNvSpPr/>
            <p:nvPr/>
          </p:nvSpPr>
          <p:spPr>
            <a:xfrm>
              <a:off x="3570929" y="2743141"/>
              <a:ext cx="121308" cy="59090"/>
            </a:xfrm>
            <a:custGeom>
              <a:avLst/>
              <a:gdLst/>
              <a:ahLst/>
              <a:cxnLst/>
              <a:rect l="l" t="t" r="r" b="b"/>
              <a:pathLst>
                <a:path w="1901" h="926" extrusionOk="0">
                  <a:moveTo>
                    <a:pt x="371" y="1"/>
                  </a:moveTo>
                  <a:cubicBezTo>
                    <a:pt x="211" y="1"/>
                    <a:pt x="69" y="105"/>
                    <a:pt x="37" y="258"/>
                  </a:cubicBezTo>
                  <a:cubicBezTo>
                    <a:pt x="0" y="436"/>
                    <a:pt x="123" y="613"/>
                    <a:pt x="314" y="654"/>
                  </a:cubicBezTo>
                  <a:lnTo>
                    <a:pt x="1450" y="917"/>
                  </a:lnTo>
                  <a:cubicBezTo>
                    <a:pt x="1477" y="923"/>
                    <a:pt x="1503" y="926"/>
                    <a:pt x="1530" y="926"/>
                  </a:cubicBezTo>
                  <a:cubicBezTo>
                    <a:pt x="1690" y="926"/>
                    <a:pt x="1832" y="821"/>
                    <a:pt x="1864" y="668"/>
                  </a:cubicBezTo>
                  <a:cubicBezTo>
                    <a:pt x="1901" y="490"/>
                    <a:pt x="1778" y="313"/>
                    <a:pt x="1587" y="272"/>
                  </a:cubicBezTo>
                  <a:lnTo>
                    <a:pt x="451" y="9"/>
                  </a:lnTo>
                  <a:cubicBezTo>
                    <a:pt x="424" y="4"/>
                    <a:pt x="397" y="1"/>
                    <a:pt x="37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6;p36"/>
            <p:cNvSpPr/>
            <p:nvPr/>
          </p:nvSpPr>
          <p:spPr>
            <a:xfrm>
              <a:off x="3700277" y="2668545"/>
              <a:ext cx="95017" cy="107715"/>
            </a:xfrm>
            <a:custGeom>
              <a:avLst/>
              <a:gdLst/>
              <a:ahLst/>
              <a:cxnLst/>
              <a:rect l="l" t="t" r="r" b="b"/>
              <a:pathLst>
                <a:path w="1489" h="1688" extrusionOk="0">
                  <a:moveTo>
                    <a:pt x="1045" y="0"/>
                  </a:moveTo>
                  <a:cubicBezTo>
                    <a:pt x="920" y="0"/>
                    <a:pt x="797" y="61"/>
                    <a:pt x="724" y="175"/>
                  </a:cubicBezTo>
                  <a:lnTo>
                    <a:pt x="120" y="1086"/>
                  </a:lnTo>
                  <a:cubicBezTo>
                    <a:pt x="1" y="1264"/>
                    <a:pt x="52" y="1506"/>
                    <a:pt x="229" y="1622"/>
                  </a:cubicBezTo>
                  <a:cubicBezTo>
                    <a:pt x="295" y="1667"/>
                    <a:pt x="370" y="1688"/>
                    <a:pt x="444" y="1688"/>
                  </a:cubicBezTo>
                  <a:cubicBezTo>
                    <a:pt x="569" y="1688"/>
                    <a:pt x="693" y="1627"/>
                    <a:pt x="768" y="1513"/>
                  </a:cubicBezTo>
                  <a:lnTo>
                    <a:pt x="1369" y="602"/>
                  </a:lnTo>
                  <a:cubicBezTo>
                    <a:pt x="1489" y="424"/>
                    <a:pt x="1441" y="181"/>
                    <a:pt x="1260" y="66"/>
                  </a:cubicBezTo>
                  <a:cubicBezTo>
                    <a:pt x="1194" y="21"/>
                    <a:pt x="1119" y="0"/>
                    <a:pt x="104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7;p36"/>
            <p:cNvSpPr/>
            <p:nvPr/>
          </p:nvSpPr>
          <p:spPr>
            <a:xfrm>
              <a:off x="3615343" y="2694261"/>
              <a:ext cx="157744" cy="126732"/>
            </a:xfrm>
            <a:custGeom>
              <a:avLst/>
              <a:gdLst/>
              <a:ahLst/>
              <a:cxnLst/>
              <a:rect l="l" t="t" r="r" b="b"/>
              <a:pathLst>
                <a:path w="2472" h="1986" extrusionOk="0">
                  <a:moveTo>
                    <a:pt x="1328" y="0"/>
                  </a:moveTo>
                  <a:cubicBezTo>
                    <a:pt x="1239" y="0"/>
                    <a:pt x="1149" y="21"/>
                    <a:pt x="1066" y="62"/>
                  </a:cubicBezTo>
                  <a:lnTo>
                    <a:pt x="410" y="390"/>
                  </a:lnTo>
                  <a:cubicBezTo>
                    <a:pt x="119" y="533"/>
                    <a:pt x="1" y="888"/>
                    <a:pt x="144" y="1182"/>
                  </a:cubicBezTo>
                  <a:lnTo>
                    <a:pt x="382" y="1656"/>
                  </a:lnTo>
                  <a:cubicBezTo>
                    <a:pt x="486" y="1864"/>
                    <a:pt x="694" y="1985"/>
                    <a:pt x="911" y="1985"/>
                  </a:cubicBezTo>
                  <a:cubicBezTo>
                    <a:pt x="999" y="1985"/>
                    <a:pt x="1089" y="1965"/>
                    <a:pt x="1175" y="1922"/>
                  </a:cubicBezTo>
                  <a:lnTo>
                    <a:pt x="2062" y="1478"/>
                  </a:lnTo>
                  <a:cubicBezTo>
                    <a:pt x="2356" y="1335"/>
                    <a:pt x="2471" y="980"/>
                    <a:pt x="2328" y="687"/>
                  </a:cubicBezTo>
                  <a:cubicBezTo>
                    <a:pt x="2287" y="608"/>
                    <a:pt x="2229" y="536"/>
                    <a:pt x="2158" y="482"/>
                  </a:cubicBezTo>
                  <a:lnTo>
                    <a:pt x="1687" y="123"/>
                  </a:lnTo>
                  <a:cubicBezTo>
                    <a:pt x="1581" y="41"/>
                    <a:pt x="1455" y="0"/>
                    <a:pt x="1328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8;p36"/>
            <p:cNvSpPr/>
            <p:nvPr/>
          </p:nvSpPr>
          <p:spPr>
            <a:xfrm>
              <a:off x="3682409" y="2772686"/>
              <a:ext cx="91124" cy="67897"/>
            </a:xfrm>
            <a:custGeom>
              <a:avLst/>
              <a:gdLst/>
              <a:ahLst/>
              <a:cxnLst/>
              <a:rect l="l" t="t" r="r" b="b"/>
              <a:pathLst>
                <a:path w="1428" h="1064" extrusionOk="0">
                  <a:moveTo>
                    <a:pt x="922" y="0"/>
                  </a:moveTo>
                  <a:lnTo>
                    <a:pt x="1" y="697"/>
                  </a:lnTo>
                  <a:lnTo>
                    <a:pt x="393" y="1062"/>
                  </a:lnTo>
                  <a:cubicBezTo>
                    <a:pt x="393" y="1062"/>
                    <a:pt x="403" y="1063"/>
                    <a:pt x="421" y="1063"/>
                  </a:cubicBezTo>
                  <a:cubicBezTo>
                    <a:pt x="494" y="1063"/>
                    <a:pt x="706" y="1046"/>
                    <a:pt x="1025" y="878"/>
                  </a:cubicBezTo>
                  <a:cubicBezTo>
                    <a:pt x="1428" y="666"/>
                    <a:pt x="1338" y="465"/>
                    <a:pt x="1338" y="465"/>
                  </a:cubicBezTo>
                  <a:lnTo>
                    <a:pt x="922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9;p36"/>
            <p:cNvSpPr/>
            <p:nvPr/>
          </p:nvSpPr>
          <p:spPr>
            <a:xfrm>
              <a:off x="3677815" y="1891376"/>
              <a:ext cx="1581976" cy="1567873"/>
            </a:xfrm>
            <a:custGeom>
              <a:avLst/>
              <a:gdLst/>
              <a:ahLst/>
              <a:cxnLst/>
              <a:rect l="l" t="t" r="r" b="b"/>
              <a:pathLst>
                <a:path w="24791" h="24570" extrusionOk="0">
                  <a:moveTo>
                    <a:pt x="20783" y="0"/>
                  </a:moveTo>
                  <a:cubicBezTo>
                    <a:pt x="20264" y="5786"/>
                    <a:pt x="12734" y="10090"/>
                    <a:pt x="11368" y="10391"/>
                  </a:cubicBezTo>
                  <a:cubicBezTo>
                    <a:pt x="11368" y="10391"/>
                    <a:pt x="10340" y="10766"/>
                    <a:pt x="9231" y="11654"/>
                  </a:cubicBezTo>
                  <a:cubicBezTo>
                    <a:pt x="8199" y="12479"/>
                    <a:pt x="5482" y="14409"/>
                    <a:pt x="3701" y="14409"/>
                  </a:cubicBezTo>
                  <a:cubicBezTo>
                    <a:pt x="3574" y="14409"/>
                    <a:pt x="3452" y="14399"/>
                    <a:pt x="3336" y="14378"/>
                  </a:cubicBezTo>
                  <a:cubicBezTo>
                    <a:pt x="2305" y="14197"/>
                    <a:pt x="1741" y="14033"/>
                    <a:pt x="1455" y="13931"/>
                  </a:cubicBezTo>
                  <a:cubicBezTo>
                    <a:pt x="1432" y="13923"/>
                    <a:pt x="1409" y="13919"/>
                    <a:pt x="1387" y="13919"/>
                  </a:cubicBezTo>
                  <a:cubicBezTo>
                    <a:pt x="1296" y="13919"/>
                    <a:pt x="1217" y="13982"/>
                    <a:pt x="1193" y="14078"/>
                  </a:cubicBezTo>
                  <a:cubicBezTo>
                    <a:pt x="1161" y="14194"/>
                    <a:pt x="1080" y="14323"/>
                    <a:pt x="878" y="14409"/>
                  </a:cubicBezTo>
                  <a:cubicBezTo>
                    <a:pt x="656" y="14504"/>
                    <a:pt x="438" y="14535"/>
                    <a:pt x="277" y="14542"/>
                  </a:cubicBezTo>
                  <a:cubicBezTo>
                    <a:pt x="123" y="14549"/>
                    <a:pt x="1" y="14678"/>
                    <a:pt x="8" y="14832"/>
                  </a:cubicBezTo>
                  <a:cubicBezTo>
                    <a:pt x="38" y="15392"/>
                    <a:pt x="284" y="16600"/>
                    <a:pt x="1762" y="17348"/>
                  </a:cubicBezTo>
                  <a:cubicBezTo>
                    <a:pt x="3736" y="18344"/>
                    <a:pt x="4114" y="18434"/>
                    <a:pt x="4114" y="18434"/>
                  </a:cubicBezTo>
                  <a:cubicBezTo>
                    <a:pt x="4114" y="18434"/>
                    <a:pt x="4888" y="17901"/>
                    <a:pt x="5576" y="17901"/>
                  </a:cubicBezTo>
                  <a:cubicBezTo>
                    <a:pt x="5946" y="17901"/>
                    <a:pt x="6291" y="18055"/>
                    <a:pt x="6477" y="18529"/>
                  </a:cubicBezTo>
                  <a:cubicBezTo>
                    <a:pt x="7009" y="19888"/>
                    <a:pt x="10635" y="23994"/>
                    <a:pt x="15710" y="24513"/>
                  </a:cubicBezTo>
                  <a:cubicBezTo>
                    <a:pt x="16083" y="24551"/>
                    <a:pt x="16451" y="24569"/>
                    <a:pt x="16812" y="24569"/>
                  </a:cubicBezTo>
                  <a:cubicBezTo>
                    <a:pt x="21356" y="24569"/>
                    <a:pt x="24790" y="21718"/>
                    <a:pt x="24312" y="19921"/>
                  </a:cubicBezTo>
                  <a:cubicBezTo>
                    <a:pt x="23794" y="17980"/>
                    <a:pt x="18459" y="12999"/>
                    <a:pt x="18459" y="12999"/>
                  </a:cubicBezTo>
                  <a:cubicBezTo>
                    <a:pt x="18459" y="12999"/>
                    <a:pt x="20916" y="10868"/>
                    <a:pt x="22240" y="6769"/>
                  </a:cubicBezTo>
                  <a:cubicBezTo>
                    <a:pt x="23568" y="2673"/>
                    <a:pt x="22108" y="375"/>
                    <a:pt x="22108" y="375"/>
                  </a:cubicBezTo>
                  <a:cubicBezTo>
                    <a:pt x="22108" y="375"/>
                    <a:pt x="22015" y="478"/>
                    <a:pt x="21786" y="478"/>
                  </a:cubicBezTo>
                  <a:cubicBezTo>
                    <a:pt x="21688" y="478"/>
                    <a:pt x="21565" y="459"/>
                    <a:pt x="21415" y="406"/>
                  </a:cubicBezTo>
                  <a:cubicBezTo>
                    <a:pt x="20909" y="229"/>
                    <a:pt x="20783" y="0"/>
                    <a:pt x="2078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30;p36"/>
            <p:cNvSpPr/>
            <p:nvPr/>
          </p:nvSpPr>
          <p:spPr>
            <a:xfrm>
              <a:off x="3815075" y="3058182"/>
              <a:ext cx="1576169" cy="495057"/>
            </a:xfrm>
            <a:custGeom>
              <a:avLst/>
              <a:gdLst/>
              <a:ahLst/>
              <a:cxnLst/>
              <a:rect l="l" t="t" r="r" b="b"/>
              <a:pathLst>
                <a:path w="24700" h="7758" extrusionOk="0">
                  <a:moveTo>
                    <a:pt x="6955" y="1"/>
                  </a:moveTo>
                  <a:cubicBezTo>
                    <a:pt x="4650" y="1"/>
                    <a:pt x="1959" y="776"/>
                    <a:pt x="1871" y="913"/>
                  </a:cubicBezTo>
                  <a:cubicBezTo>
                    <a:pt x="0" y="3818"/>
                    <a:pt x="6521" y="7078"/>
                    <a:pt x="10781" y="7692"/>
                  </a:cubicBezTo>
                  <a:cubicBezTo>
                    <a:pt x="11087" y="7736"/>
                    <a:pt x="11421" y="7757"/>
                    <a:pt x="11777" y="7757"/>
                  </a:cubicBezTo>
                  <a:cubicBezTo>
                    <a:pt x="16392" y="7757"/>
                    <a:pt x="24700" y="4262"/>
                    <a:pt x="22199" y="1876"/>
                  </a:cubicBezTo>
                  <a:cubicBezTo>
                    <a:pt x="21485" y="1194"/>
                    <a:pt x="20254" y="840"/>
                    <a:pt x="18919" y="840"/>
                  </a:cubicBezTo>
                  <a:cubicBezTo>
                    <a:pt x="17533" y="840"/>
                    <a:pt x="16035" y="1221"/>
                    <a:pt x="14887" y="2012"/>
                  </a:cubicBezTo>
                  <a:cubicBezTo>
                    <a:pt x="13286" y="3115"/>
                    <a:pt x="12996" y="4234"/>
                    <a:pt x="12996" y="4234"/>
                  </a:cubicBezTo>
                  <a:lnTo>
                    <a:pt x="12228" y="2896"/>
                  </a:lnTo>
                  <a:lnTo>
                    <a:pt x="11296" y="3381"/>
                  </a:lnTo>
                  <a:lnTo>
                    <a:pt x="10030" y="1118"/>
                  </a:lnTo>
                  <a:cubicBezTo>
                    <a:pt x="9559" y="274"/>
                    <a:pt x="8325" y="1"/>
                    <a:pt x="6955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31;p36"/>
            <p:cNvSpPr/>
            <p:nvPr/>
          </p:nvSpPr>
          <p:spPr>
            <a:xfrm>
              <a:off x="4757200" y="1875487"/>
              <a:ext cx="498695" cy="845388"/>
            </a:xfrm>
            <a:custGeom>
              <a:avLst/>
              <a:gdLst/>
              <a:ahLst/>
              <a:cxnLst/>
              <a:rect l="l" t="t" r="r" b="b"/>
              <a:pathLst>
                <a:path w="7815" h="13248" extrusionOk="0">
                  <a:moveTo>
                    <a:pt x="5503" y="0"/>
                  </a:moveTo>
                  <a:lnTo>
                    <a:pt x="5264" y="959"/>
                  </a:lnTo>
                  <a:cubicBezTo>
                    <a:pt x="5264" y="959"/>
                    <a:pt x="5264" y="959"/>
                    <a:pt x="5265" y="959"/>
                  </a:cubicBezTo>
                  <a:cubicBezTo>
                    <a:pt x="5390" y="959"/>
                    <a:pt x="6050" y="4052"/>
                    <a:pt x="4476" y="7410"/>
                  </a:cubicBezTo>
                  <a:cubicBezTo>
                    <a:pt x="3175" y="10182"/>
                    <a:pt x="1483" y="12173"/>
                    <a:pt x="1305" y="12173"/>
                  </a:cubicBezTo>
                  <a:cubicBezTo>
                    <a:pt x="1304" y="12173"/>
                    <a:pt x="1302" y="12173"/>
                    <a:pt x="1301" y="12173"/>
                  </a:cubicBezTo>
                  <a:cubicBezTo>
                    <a:pt x="1141" y="12142"/>
                    <a:pt x="0" y="11736"/>
                    <a:pt x="0" y="11736"/>
                  </a:cubicBezTo>
                  <a:lnTo>
                    <a:pt x="0" y="11736"/>
                  </a:lnTo>
                  <a:lnTo>
                    <a:pt x="1544" y="13248"/>
                  </a:lnTo>
                  <a:cubicBezTo>
                    <a:pt x="1544" y="13248"/>
                    <a:pt x="7814" y="9581"/>
                    <a:pt x="7206" y="5660"/>
                  </a:cubicBezTo>
                  <a:cubicBezTo>
                    <a:pt x="6603" y="1737"/>
                    <a:pt x="5503" y="0"/>
                    <a:pt x="5503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32;p36"/>
            <p:cNvSpPr/>
            <p:nvPr/>
          </p:nvSpPr>
          <p:spPr>
            <a:xfrm>
              <a:off x="3640166" y="2797956"/>
              <a:ext cx="642464" cy="325444"/>
            </a:xfrm>
            <a:custGeom>
              <a:avLst/>
              <a:gdLst/>
              <a:ahLst/>
              <a:cxnLst/>
              <a:rect l="l" t="t" r="r" b="b"/>
              <a:pathLst>
                <a:path w="10068" h="5100" extrusionOk="0">
                  <a:moveTo>
                    <a:pt x="587" y="0"/>
                  </a:moveTo>
                  <a:lnTo>
                    <a:pt x="587" y="0"/>
                  </a:lnTo>
                  <a:cubicBezTo>
                    <a:pt x="1" y="1151"/>
                    <a:pt x="403" y="3923"/>
                    <a:pt x="3192" y="4786"/>
                  </a:cubicBezTo>
                  <a:cubicBezTo>
                    <a:pt x="3909" y="5009"/>
                    <a:pt x="4714" y="5099"/>
                    <a:pt x="5513" y="5099"/>
                  </a:cubicBezTo>
                  <a:cubicBezTo>
                    <a:pt x="7820" y="5099"/>
                    <a:pt x="10067" y="4344"/>
                    <a:pt x="9941" y="3844"/>
                  </a:cubicBezTo>
                  <a:cubicBezTo>
                    <a:pt x="9769" y="3181"/>
                    <a:pt x="8256" y="2519"/>
                    <a:pt x="6521" y="2519"/>
                  </a:cubicBezTo>
                  <a:cubicBezTo>
                    <a:pt x="6494" y="2519"/>
                    <a:pt x="6468" y="2519"/>
                    <a:pt x="6442" y="2519"/>
                  </a:cubicBezTo>
                  <a:cubicBezTo>
                    <a:pt x="4674" y="2536"/>
                    <a:pt x="5305" y="3461"/>
                    <a:pt x="4923" y="3540"/>
                  </a:cubicBezTo>
                  <a:cubicBezTo>
                    <a:pt x="4873" y="3551"/>
                    <a:pt x="4818" y="3556"/>
                    <a:pt x="4756" y="3556"/>
                  </a:cubicBezTo>
                  <a:cubicBezTo>
                    <a:pt x="4342" y="3556"/>
                    <a:pt x="3638" y="3306"/>
                    <a:pt x="2377" y="2653"/>
                  </a:cubicBezTo>
                  <a:cubicBezTo>
                    <a:pt x="929" y="1902"/>
                    <a:pt x="587" y="0"/>
                    <a:pt x="587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33;p36"/>
            <p:cNvSpPr/>
            <p:nvPr/>
          </p:nvSpPr>
          <p:spPr>
            <a:xfrm>
              <a:off x="4206117" y="2618388"/>
              <a:ext cx="192586" cy="270054"/>
            </a:xfrm>
            <a:custGeom>
              <a:avLst/>
              <a:gdLst/>
              <a:ahLst/>
              <a:cxnLst/>
              <a:rect l="l" t="t" r="r" b="b"/>
              <a:pathLst>
                <a:path w="3018" h="4232" extrusionOk="0">
                  <a:moveTo>
                    <a:pt x="3006" y="1"/>
                  </a:moveTo>
                  <a:cubicBezTo>
                    <a:pt x="3001" y="1"/>
                    <a:pt x="2992" y="2"/>
                    <a:pt x="2980" y="5"/>
                  </a:cubicBezTo>
                  <a:cubicBezTo>
                    <a:pt x="2982" y="10"/>
                    <a:pt x="2982" y="17"/>
                    <a:pt x="2981" y="25"/>
                  </a:cubicBezTo>
                  <a:lnTo>
                    <a:pt x="2981" y="25"/>
                  </a:lnTo>
                  <a:cubicBezTo>
                    <a:pt x="3008" y="8"/>
                    <a:pt x="3017" y="1"/>
                    <a:pt x="3006" y="1"/>
                  </a:cubicBezTo>
                  <a:close/>
                  <a:moveTo>
                    <a:pt x="2981" y="25"/>
                  </a:moveTo>
                  <a:cubicBezTo>
                    <a:pt x="2789" y="142"/>
                    <a:pt x="1700" y="701"/>
                    <a:pt x="860" y="2053"/>
                  </a:cubicBezTo>
                  <a:cubicBezTo>
                    <a:pt x="0" y="3436"/>
                    <a:pt x="54" y="4231"/>
                    <a:pt x="54" y="4231"/>
                  </a:cubicBezTo>
                  <a:cubicBezTo>
                    <a:pt x="1311" y="1794"/>
                    <a:pt x="2939" y="273"/>
                    <a:pt x="2981" y="25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4;p36"/>
            <p:cNvSpPr/>
            <p:nvPr/>
          </p:nvSpPr>
          <p:spPr>
            <a:xfrm>
              <a:off x="4610368" y="1891376"/>
              <a:ext cx="532643" cy="829499"/>
            </a:xfrm>
            <a:custGeom>
              <a:avLst/>
              <a:gdLst/>
              <a:ahLst/>
              <a:cxnLst/>
              <a:rect l="l" t="t" r="r" b="b"/>
              <a:pathLst>
                <a:path w="8347" h="12999" extrusionOk="0">
                  <a:moveTo>
                    <a:pt x="6169" y="0"/>
                  </a:moveTo>
                  <a:cubicBezTo>
                    <a:pt x="6162" y="92"/>
                    <a:pt x="6152" y="188"/>
                    <a:pt x="6139" y="279"/>
                  </a:cubicBezTo>
                  <a:cubicBezTo>
                    <a:pt x="6265" y="266"/>
                    <a:pt x="6377" y="259"/>
                    <a:pt x="6473" y="259"/>
                  </a:cubicBezTo>
                  <a:cubicBezTo>
                    <a:pt x="6237" y="123"/>
                    <a:pt x="6169" y="0"/>
                    <a:pt x="6169" y="0"/>
                  </a:cubicBezTo>
                  <a:close/>
                  <a:moveTo>
                    <a:pt x="6449" y="2997"/>
                  </a:moveTo>
                  <a:cubicBezTo>
                    <a:pt x="6473" y="3127"/>
                    <a:pt x="6487" y="3254"/>
                    <a:pt x="6497" y="3380"/>
                  </a:cubicBezTo>
                  <a:cubicBezTo>
                    <a:pt x="6490" y="3254"/>
                    <a:pt x="6473" y="3127"/>
                    <a:pt x="6449" y="2997"/>
                  </a:cubicBezTo>
                  <a:close/>
                  <a:moveTo>
                    <a:pt x="6869" y="430"/>
                  </a:moveTo>
                  <a:lnTo>
                    <a:pt x="6869" y="430"/>
                  </a:lnTo>
                  <a:cubicBezTo>
                    <a:pt x="7104" y="782"/>
                    <a:pt x="7101" y="1580"/>
                    <a:pt x="7094" y="1662"/>
                  </a:cubicBezTo>
                  <a:cubicBezTo>
                    <a:pt x="7087" y="1765"/>
                    <a:pt x="6623" y="1843"/>
                    <a:pt x="6538" y="1861"/>
                  </a:cubicBezTo>
                  <a:cubicBezTo>
                    <a:pt x="6452" y="1877"/>
                    <a:pt x="6596" y="2212"/>
                    <a:pt x="6623" y="2355"/>
                  </a:cubicBezTo>
                  <a:cubicBezTo>
                    <a:pt x="6643" y="2471"/>
                    <a:pt x="6660" y="2584"/>
                    <a:pt x="6397" y="2673"/>
                  </a:cubicBezTo>
                  <a:cubicBezTo>
                    <a:pt x="6500" y="3011"/>
                    <a:pt x="6569" y="3366"/>
                    <a:pt x="6561" y="3720"/>
                  </a:cubicBezTo>
                  <a:cubicBezTo>
                    <a:pt x="6561" y="3898"/>
                    <a:pt x="6528" y="4076"/>
                    <a:pt x="6483" y="4250"/>
                  </a:cubicBezTo>
                  <a:cubicBezTo>
                    <a:pt x="6421" y="4417"/>
                    <a:pt x="6353" y="4581"/>
                    <a:pt x="6244" y="4724"/>
                  </a:cubicBezTo>
                  <a:cubicBezTo>
                    <a:pt x="6134" y="4875"/>
                    <a:pt x="6005" y="5004"/>
                    <a:pt x="5858" y="5117"/>
                  </a:cubicBezTo>
                  <a:cubicBezTo>
                    <a:pt x="5885" y="5229"/>
                    <a:pt x="5906" y="5356"/>
                    <a:pt x="5926" y="5499"/>
                  </a:cubicBezTo>
                  <a:cubicBezTo>
                    <a:pt x="6203" y="7564"/>
                    <a:pt x="1124" y="9882"/>
                    <a:pt x="89" y="10166"/>
                  </a:cubicBezTo>
                  <a:cubicBezTo>
                    <a:pt x="59" y="10176"/>
                    <a:pt x="28" y="10183"/>
                    <a:pt x="1" y="10193"/>
                  </a:cubicBezTo>
                  <a:cubicBezTo>
                    <a:pt x="407" y="10384"/>
                    <a:pt x="1270" y="10794"/>
                    <a:pt x="1612" y="11005"/>
                  </a:cubicBezTo>
                  <a:cubicBezTo>
                    <a:pt x="1915" y="11196"/>
                    <a:pt x="2263" y="11480"/>
                    <a:pt x="2595" y="11774"/>
                  </a:cubicBezTo>
                  <a:lnTo>
                    <a:pt x="2301" y="11487"/>
                  </a:lnTo>
                  <a:lnTo>
                    <a:pt x="2301" y="11487"/>
                  </a:lnTo>
                  <a:cubicBezTo>
                    <a:pt x="2301" y="11487"/>
                    <a:pt x="3442" y="11893"/>
                    <a:pt x="3602" y="11924"/>
                  </a:cubicBezTo>
                  <a:lnTo>
                    <a:pt x="3605" y="11924"/>
                  </a:lnTo>
                  <a:cubicBezTo>
                    <a:pt x="3786" y="11924"/>
                    <a:pt x="5476" y="9934"/>
                    <a:pt x="6777" y="7161"/>
                  </a:cubicBezTo>
                  <a:cubicBezTo>
                    <a:pt x="8346" y="3806"/>
                    <a:pt x="7691" y="710"/>
                    <a:pt x="7565" y="710"/>
                  </a:cubicBezTo>
                  <a:lnTo>
                    <a:pt x="7568" y="689"/>
                  </a:lnTo>
                  <a:lnTo>
                    <a:pt x="7207" y="478"/>
                  </a:lnTo>
                  <a:lnTo>
                    <a:pt x="7172" y="478"/>
                  </a:lnTo>
                  <a:cubicBezTo>
                    <a:pt x="7091" y="478"/>
                    <a:pt x="6991" y="464"/>
                    <a:pt x="6869" y="430"/>
                  </a:cubicBezTo>
                  <a:close/>
                  <a:moveTo>
                    <a:pt x="3834" y="12989"/>
                  </a:moveTo>
                  <a:lnTo>
                    <a:pt x="3845" y="12999"/>
                  </a:lnTo>
                  <a:cubicBezTo>
                    <a:pt x="3845" y="12995"/>
                    <a:pt x="3841" y="12992"/>
                    <a:pt x="3834" y="12989"/>
                  </a:cubicBezTo>
                  <a:close/>
                </a:path>
              </a:pathLst>
            </a:custGeom>
            <a:solidFill>
              <a:srgbClr val="FA9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5;p36"/>
            <p:cNvSpPr/>
            <p:nvPr/>
          </p:nvSpPr>
          <p:spPr>
            <a:xfrm>
              <a:off x="4757200" y="1935343"/>
              <a:ext cx="385810" cy="785532"/>
            </a:xfrm>
            <a:custGeom>
              <a:avLst/>
              <a:gdLst/>
              <a:ahLst/>
              <a:cxnLst/>
              <a:rect l="l" t="t" r="r" b="b"/>
              <a:pathLst>
                <a:path w="6046" h="12310" extrusionOk="0">
                  <a:moveTo>
                    <a:pt x="5267" y="0"/>
                  </a:moveTo>
                  <a:lnTo>
                    <a:pt x="5264" y="21"/>
                  </a:lnTo>
                  <a:cubicBezTo>
                    <a:pt x="5390" y="21"/>
                    <a:pt x="6045" y="3117"/>
                    <a:pt x="4476" y="6472"/>
                  </a:cubicBezTo>
                  <a:cubicBezTo>
                    <a:pt x="3175" y="9245"/>
                    <a:pt x="1485" y="11235"/>
                    <a:pt x="1304" y="11235"/>
                  </a:cubicBezTo>
                  <a:lnTo>
                    <a:pt x="1301" y="11235"/>
                  </a:lnTo>
                  <a:cubicBezTo>
                    <a:pt x="1141" y="11204"/>
                    <a:pt x="0" y="10798"/>
                    <a:pt x="0" y="10798"/>
                  </a:cubicBezTo>
                  <a:lnTo>
                    <a:pt x="0" y="10798"/>
                  </a:lnTo>
                  <a:lnTo>
                    <a:pt x="294" y="11085"/>
                  </a:lnTo>
                  <a:cubicBezTo>
                    <a:pt x="909" y="11634"/>
                    <a:pt x="1454" y="12218"/>
                    <a:pt x="1533" y="12300"/>
                  </a:cubicBezTo>
                  <a:lnTo>
                    <a:pt x="1544" y="12310"/>
                  </a:lnTo>
                  <a:cubicBezTo>
                    <a:pt x="1544" y="12310"/>
                    <a:pt x="1802" y="12081"/>
                    <a:pt x="2202" y="11638"/>
                  </a:cubicBezTo>
                  <a:cubicBezTo>
                    <a:pt x="2878" y="10863"/>
                    <a:pt x="3967" y="9391"/>
                    <a:pt x="4971" y="7036"/>
                  </a:cubicBezTo>
                  <a:cubicBezTo>
                    <a:pt x="6018" y="4578"/>
                    <a:pt x="5896" y="2311"/>
                    <a:pt x="5705" y="1086"/>
                  </a:cubicBezTo>
                  <a:cubicBezTo>
                    <a:pt x="5650" y="844"/>
                    <a:pt x="5588" y="632"/>
                    <a:pt x="5527" y="451"/>
                  </a:cubicBezTo>
                  <a:cubicBezTo>
                    <a:pt x="5476" y="301"/>
                    <a:pt x="5424" y="171"/>
                    <a:pt x="5380" y="66"/>
                  </a:cubicBezTo>
                  <a:lnTo>
                    <a:pt x="5267" y="0"/>
                  </a:lnTo>
                  <a:close/>
                </a:path>
              </a:pathLst>
            </a:custGeom>
            <a:solidFill>
              <a:srgbClr val="D67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6;p36"/>
            <p:cNvSpPr/>
            <p:nvPr/>
          </p:nvSpPr>
          <p:spPr>
            <a:xfrm>
              <a:off x="4409742" y="3113634"/>
              <a:ext cx="669457" cy="956103"/>
            </a:xfrm>
            <a:custGeom>
              <a:avLst/>
              <a:gdLst/>
              <a:ahLst/>
              <a:cxnLst/>
              <a:rect l="l" t="t" r="r" b="b"/>
              <a:pathLst>
                <a:path w="10491" h="14983" extrusionOk="0">
                  <a:moveTo>
                    <a:pt x="8952" y="0"/>
                  </a:moveTo>
                  <a:cubicBezTo>
                    <a:pt x="8564" y="0"/>
                    <a:pt x="7365" y="58"/>
                    <a:pt x="6200" y="710"/>
                  </a:cubicBezTo>
                  <a:cubicBezTo>
                    <a:pt x="4783" y="1501"/>
                    <a:pt x="4312" y="2236"/>
                    <a:pt x="4326" y="2355"/>
                  </a:cubicBezTo>
                  <a:cubicBezTo>
                    <a:pt x="4886" y="7199"/>
                    <a:pt x="929" y="11824"/>
                    <a:pt x="86" y="12746"/>
                  </a:cubicBezTo>
                  <a:cubicBezTo>
                    <a:pt x="0" y="12839"/>
                    <a:pt x="8" y="12982"/>
                    <a:pt x="99" y="13070"/>
                  </a:cubicBezTo>
                  <a:lnTo>
                    <a:pt x="2080" y="14920"/>
                  </a:lnTo>
                  <a:cubicBezTo>
                    <a:pt x="2126" y="14963"/>
                    <a:pt x="2181" y="14982"/>
                    <a:pt x="2235" y="14982"/>
                  </a:cubicBezTo>
                  <a:cubicBezTo>
                    <a:pt x="2357" y="14982"/>
                    <a:pt x="2473" y="14884"/>
                    <a:pt x="2469" y="14740"/>
                  </a:cubicBezTo>
                  <a:lnTo>
                    <a:pt x="2417" y="13614"/>
                  </a:lnTo>
                  <a:cubicBezTo>
                    <a:pt x="2414" y="13528"/>
                    <a:pt x="2455" y="13450"/>
                    <a:pt x="2527" y="13405"/>
                  </a:cubicBezTo>
                  <a:cubicBezTo>
                    <a:pt x="2981" y="13129"/>
                    <a:pt x="4736" y="11975"/>
                    <a:pt x="7388" y="9165"/>
                  </a:cubicBezTo>
                  <a:cubicBezTo>
                    <a:pt x="10491" y="5875"/>
                    <a:pt x="9081" y="3"/>
                    <a:pt x="9081" y="3"/>
                  </a:cubicBezTo>
                  <a:cubicBezTo>
                    <a:pt x="9081" y="3"/>
                    <a:pt x="9035" y="0"/>
                    <a:pt x="895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7;p36"/>
            <p:cNvSpPr/>
            <p:nvPr/>
          </p:nvSpPr>
          <p:spPr>
            <a:xfrm>
              <a:off x="4159853" y="3603010"/>
              <a:ext cx="671882" cy="563656"/>
            </a:xfrm>
            <a:custGeom>
              <a:avLst/>
              <a:gdLst/>
              <a:ahLst/>
              <a:cxnLst/>
              <a:rect l="l" t="t" r="r" b="b"/>
              <a:pathLst>
                <a:path w="10529" h="8833" extrusionOk="0">
                  <a:moveTo>
                    <a:pt x="6965" y="1"/>
                  </a:moveTo>
                  <a:cubicBezTo>
                    <a:pt x="6965" y="1"/>
                    <a:pt x="1" y="6258"/>
                    <a:pt x="3944" y="8515"/>
                  </a:cubicBezTo>
                  <a:cubicBezTo>
                    <a:pt x="4330" y="8735"/>
                    <a:pt x="4716" y="8833"/>
                    <a:pt x="5097" y="8833"/>
                  </a:cubicBezTo>
                  <a:cubicBezTo>
                    <a:pt x="7964" y="8833"/>
                    <a:pt x="10529" y="3302"/>
                    <a:pt x="10529" y="3302"/>
                  </a:cubicBezTo>
                  <a:cubicBezTo>
                    <a:pt x="10529" y="3302"/>
                    <a:pt x="7111" y="29"/>
                    <a:pt x="6965" y="1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8;p36"/>
            <p:cNvSpPr/>
            <p:nvPr/>
          </p:nvSpPr>
          <p:spPr>
            <a:xfrm>
              <a:off x="5024255" y="1757498"/>
              <a:ext cx="49072" cy="119393"/>
            </a:xfrm>
            <a:custGeom>
              <a:avLst/>
              <a:gdLst/>
              <a:ahLst/>
              <a:cxnLst/>
              <a:rect l="l" t="t" r="r" b="b"/>
              <a:pathLst>
                <a:path w="769" h="1871" extrusionOk="0">
                  <a:moveTo>
                    <a:pt x="424" y="0"/>
                  </a:moveTo>
                  <a:cubicBezTo>
                    <a:pt x="254" y="0"/>
                    <a:pt x="109" y="142"/>
                    <a:pt x="92" y="326"/>
                  </a:cubicBezTo>
                  <a:lnTo>
                    <a:pt x="17" y="1490"/>
                  </a:lnTo>
                  <a:cubicBezTo>
                    <a:pt x="1" y="1681"/>
                    <a:pt x="137" y="1852"/>
                    <a:pt x="318" y="1870"/>
                  </a:cubicBezTo>
                  <a:cubicBezTo>
                    <a:pt x="325" y="1870"/>
                    <a:pt x="333" y="1870"/>
                    <a:pt x="341" y="1870"/>
                  </a:cubicBezTo>
                  <a:cubicBezTo>
                    <a:pt x="512" y="1870"/>
                    <a:pt x="660" y="1731"/>
                    <a:pt x="677" y="1545"/>
                  </a:cubicBezTo>
                  <a:lnTo>
                    <a:pt x="751" y="381"/>
                  </a:lnTo>
                  <a:cubicBezTo>
                    <a:pt x="768" y="186"/>
                    <a:pt x="632" y="16"/>
                    <a:pt x="451" y="2"/>
                  </a:cubicBezTo>
                  <a:cubicBezTo>
                    <a:pt x="442" y="1"/>
                    <a:pt x="433" y="0"/>
                    <a:pt x="424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9;p36"/>
            <p:cNvSpPr/>
            <p:nvPr/>
          </p:nvSpPr>
          <p:spPr>
            <a:xfrm>
              <a:off x="5050418" y="1769431"/>
              <a:ext cx="85190" cy="109438"/>
            </a:xfrm>
            <a:custGeom>
              <a:avLst/>
              <a:gdLst/>
              <a:ahLst/>
              <a:cxnLst/>
              <a:rect l="l" t="t" r="r" b="b"/>
              <a:pathLst>
                <a:path w="1335" h="1715" extrusionOk="0">
                  <a:moveTo>
                    <a:pt x="971" y="1"/>
                  </a:moveTo>
                  <a:cubicBezTo>
                    <a:pt x="852" y="1"/>
                    <a:pt x="733" y="66"/>
                    <a:pt x="666" y="180"/>
                  </a:cubicBezTo>
                  <a:lnTo>
                    <a:pt x="99" y="1201"/>
                  </a:lnTo>
                  <a:cubicBezTo>
                    <a:pt x="0" y="1368"/>
                    <a:pt x="48" y="1580"/>
                    <a:pt x="208" y="1672"/>
                  </a:cubicBezTo>
                  <a:cubicBezTo>
                    <a:pt x="258" y="1701"/>
                    <a:pt x="312" y="1715"/>
                    <a:pt x="366" y="1715"/>
                  </a:cubicBezTo>
                  <a:cubicBezTo>
                    <a:pt x="483" y="1715"/>
                    <a:pt x="601" y="1649"/>
                    <a:pt x="669" y="1532"/>
                  </a:cubicBezTo>
                  <a:lnTo>
                    <a:pt x="1236" y="515"/>
                  </a:lnTo>
                  <a:cubicBezTo>
                    <a:pt x="1335" y="347"/>
                    <a:pt x="1287" y="136"/>
                    <a:pt x="1130" y="44"/>
                  </a:cubicBezTo>
                  <a:cubicBezTo>
                    <a:pt x="1080" y="15"/>
                    <a:pt x="1026" y="1"/>
                    <a:pt x="97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0;p36"/>
            <p:cNvSpPr/>
            <p:nvPr/>
          </p:nvSpPr>
          <p:spPr>
            <a:xfrm>
              <a:off x="5071922" y="1803698"/>
              <a:ext cx="100313" cy="96995"/>
            </a:xfrm>
            <a:custGeom>
              <a:avLst/>
              <a:gdLst/>
              <a:ahLst/>
              <a:cxnLst/>
              <a:rect l="l" t="t" r="r" b="b"/>
              <a:pathLst>
                <a:path w="1572" h="1520" extrusionOk="0">
                  <a:moveTo>
                    <a:pt x="1217" y="1"/>
                  </a:moveTo>
                  <a:cubicBezTo>
                    <a:pt x="1126" y="1"/>
                    <a:pt x="1033" y="36"/>
                    <a:pt x="960" y="107"/>
                  </a:cubicBezTo>
                  <a:lnTo>
                    <a:pt x="148" y="944"/>
                  </a:lnTo>
                  <a:cubicBezTo>
                    <a:pt x="12" y="1080"/>
                    <a:pt x="1" y="1295"/>
                    <a:pt x="130" y="1425"/>
                  </a:cubicBezTo>
                  <a:cubicBezTo>
                    <a:pt x="194" y="1488"/>
                    <a:pt x="277" y="1520"/>
                    <a:pt x="362" y="1520"/>
                  </a:cubicBezTo>
                  <a:cubicBezTo>
                    <a:pt x="451" y="1520"/>
                    <a:pt x="542" y="1485"/>
                    <a:pt x="612" y="1415"/>
                  </a:cubicBezTo>
                  <a:lnTo>
                    <a:pt x="1428" y="579"/>
                  </a:lnTo>
                  <a:cubicBezTo>
                    <a:pt x="1564" y="438"/>
                    <a:pt x="1571" y="224"/>
                    <a:pt x="1445" y="94"/>
                  </a:cubicBezTo>
                  <a:cubicBezTo>
                    <a:pt x="1383" y="31"/>
                    <a:pt x="1301" y="1"/>
                    <a:pt x="1217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41;p36"/>
            <p:cNvSpPr/>
            <p:nvPr/>
          </p:nvSpPr>
          <p:spPr>
            <a:xfrm>
              <a:off x="5061904" y="1865532"/>
              <a:ext cx="120606" cy="65408"/>
            </a:xfrm>
            <a:custGeom>
              <a:avLst/>
              <a:gdLst/>
              <a:ahLst/>
              <a:cxnLst/>
              <a:rect l="l" t="t" r="r" b="b"/>
              <a:pathLst>
                <a:path w="1890" h="1025" extrusionOk="0">
                  <a:moveTo>
                    <a:pt x="1510" y="0"/>
                  </a:moveTo>
                  <a:cubicBezTo>
                    <a:pt x="1475" y="0"/>
                    <a:pt x="1439" y="5"/>
                    <a:pt x="1404" y="16"/>
                  </a:cubicBezTo>
                  <a:lnTo>
                    <a:pt x="295" y="377"/>
                  </a:lnTo>
                  <a:cubicBezTo>
                    <a:pt x="107" y="432"/>
                    <a:pt x="1" y="620"/>
                    <a:pt x="52" y="794"/>
                  </a:cubicBezTo>
                  <a:cubicBezTo>
                    <a:pt x="97" y="935"/>
                    <a:pt x="232" y="1024"/>
                    <a:pt x="380" y="1024"/>
                  </a:cubicBezTo>
                  <a:cubicBezTo>
                    <a:pt x="415" y="1024"/>
                    <a:pt x="450" y="1019"/>
                    <a:pt x="486" y="1009"/>
                  </a:cubicBezTo>
                  <a:lnTo>
                    <a:pt x="1595" y="648"/>
                  </a:lnTo>
                  <a:cubicBezTo>
                    <a:pt x="1783" y="593"/>
                    <a:pt x="1889" y="405"/>
                    <a:pt x="1837" y="231"/>
                  </a:cubicBezTo>
                  <a:cubicBezTo>
                    <a:pt x="1793" y="90"/>
                    <a:pt x="1657" y="0"/>
                    <a:pt x="151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2;p36"/>
            <p:cNvSpPr/>
            <p:nvPr/>
          </p:nvSpPr>
          <p:spPr>
            <a:xfrm>
              <a:off x="4952402" y="1805996"/>
              <a:ext cx="99356" cy="104270"/>
            </a:xfrm>
            <a:custGeom>
              <a:avLst/>
              <a:gdLst/>
              <a:ahLst/>
              <a:cxnLst/>
              <a:rect l="l" t="t" r="r" b="b"/>
              <a:pathLst>
                <a:path w="1557" h="1634" extrusionOk="0">
                  <a:moveTo>
                    <a:pt x="439" y="1"/>
                  </a:moveTo>
                  <a:cubicBezTo>
                    <a:pt x="354" y="1"/>
                    <a:pt x="269" y="28"/>
                    <a:pt x="198" y="85"/>
                  </a:cubicBezTo>
                  <a:cubicBezTo>
                    <a:pt x="27" y="218"/>
                    <a:pt x="0" y="461"/>
                    <a:pt x="133" y="628"/>
                  </a:cubicBezTo>
                  <a:lnTo>
                    <a:pt x="812" y="1485"/>
                  </a:lnTo>
                  <a:cubicBezTo>
                    <a:pt x="889" y="1583"/>
                    <a:pt x="1003" y="1634"/>
                    <a:pt x="1118" y="1634"/>
                  </a:cubicBezTo>
                  <a:cubicBezTo>
                    <a:pt x="1203" y="1634"/>
                    <a:pt x="1288" y="1606"/>
                    <a:pt x="1359" y="1549"/>
                  </a:cubicBezTo>
                  <a:cubicBezTo>
                    <a:pt x="1526" y="1417"/>
                    <a:pt x="1557" y="1171"/>
                    <a:pt x="1423" y="1003"/>
                  </a:cubicBezTo>
                  <a:lnTo>
                    <a:pt x="741" y="147"/>
                  </a:lnTo>
                  <a:cubicBezTo>
                    <a:pt x="664" y="51"/>
                    <a:pt x="552" y="1"/>
                    <a:pt x="439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3;p36"/>
            <p:cNvSpPr/>
            <p:nvPr/>
          </p:nvSpPr>
          <p:spPr>
            <a:xfrm>
              <a:off x="4979841" y="1825841"/>
              <a:ext cx="156660" cy="124179"/>
            </a:xfrm>
            <a:custGeom>
              <a:avLst/>
              <a:gdLst/>
              <a:ahLst/>
              <a:cxnLst/>
              <a:rect l="l" t="t" r="r" b="b"/>
              <a:pathLst>
                <a:path w="2455" h="1946" extrusionOk="0">
                  <a:moveTo>
                    <a:pt x="1108" y="0"/>
                  </a:moveTo>
                  <a:cubicBezTo>
                    <a:pt x="963" y="0"/>
                    <a:pt x="821" y="53"/>
                    <a:pt x="710" y="153"/>
                  </a:cubicBezTo>
                  <a:lnTo>
                    <a:pt x="270" y="553"/>
                  </a:lnTo>
                  <a:cubicBezTo>
                    <a:pt x="205" y="614"/>
                    <a:pt x="150" y="689"/>
                    <a:pt x="119" y="771"/>
                  </a:cubicBezTo>
                  <a:cubicBezTo>
                    <a:pt x="0" y="1075"/>
                    <a:pt x="147" y="1420"/>
                    <a:pt x="451" y="1539"/>
                  </a:cubicBezTo>
                  <a:lnTo>
                    <a:pt x="1373" y="1905"/>
                  </a:lnTo>
                  <a:cubicBezTo>
                    <a:pt x="1443" y="1932"/>
                    <a:pt x="1516" y="1945"/>
                    <a:pt x="1588" y="1945"/>
                  </a:cubicBezTo>
                  <a:cubicBezTo>
                    <a:pt x="1824" y="1945"/>
                    <a:pt x="2048" y="1803"/>
                    <a:pt x="2140" y="1569"/>
                  </a:cubicBezTo>
                  <a:lnTo>
                    <a:pt x="2335" y="1075"/>
                  </a:lnTo>
                  <a:cubicBezTo>
                    <a:pt x="2454" y="771"/>
                    <a:pt x="2307" y="430"/>
                    <a:pt x="2003" y="310"/>
                  </a:cubicBezTo>
                  <a:lnTo>
                    <a:pt x="1324" y="41"/>
                  </a:lnTo>
                  <a:cubicBezTo>
                    <a:pt x="1254" y="13"/>
                    <a:pt x="1180" y="0"/>
                    <a:pt x="1108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4;p36"/>
            <p:cNvSpPr/>
            <p:nvPr/>
          </p:nvSpPr>
          <p:spPr>
            <a:xfrm>
              <a:off x="3904157" y="1700705"/>
              <a:ext cx="1102106" cy="967461"/>
            </a:xfrm>
            <a:custGeom>
              <a:avLst/>
              <a:gdLst/>
              <a:ahLst/>
              <a:cxnLst/>
              <a:rect l="l" t="t" r="r" b="b"/>
              <a:pathLst>
                <a:path w="17271" h="15161" extrusionOk="0">
                  <a:moveTo>
                    <a:pt x="9315" y="1"/>
                  </a:moveTo>
                  <a:cubicBezTo>
                    <a:pt x="3965" y="1"/>
                    <a:pt x="632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1"/>
                    <a:pt x="1062" y="11600"/>
                    <a:pt x="2568" y="11621"/>
                  </a:cubicBezTo>
                  <a:cubicBezTo>
                    <a:pt x="3100" y="11628"/>
                    <a:pt x="4008" y="11843"/>
                    <a:pt x="4462" y="11956"/>
                  </a:cubicBezTo>
                  <a:cubicBezTo>
                    <a:pt x="5869" y="12293"/>
                    <a:pt x="7165" y="12352"/>
                    <a:pt x="7931" y="13471"/>
                  </a:cubicBezTo>
                  <a:lnTo>
                    <a:pt x="8139" y="14304"/>
                  </a:lnTo>
                  <a:lnTo>
                    <a:pt x="9777" y="15161"/>
                  </a:lnTo>
                  <a:lnTo>
                    <a:pt x="10784" y="13983"/>
                  </a:lnTo>
                  <a:cubicBezTo>
                    <a:pt x="10784" y="13983"/>
                    <a:pt x="10289" y="13393"/>
                    <a:pt x="11156" y="13154"/>
                  </a:cubicBezTo>
                  <a:cubicBezTo>
                    <a:pt x="12191" y="12870"/>
                    <a:pt x="17270" y="10552"/>
                    <a:pt x="16993" y="8487"/>
                  </a:cubicBezTo>
                  <a:cubicBezTo>
                    <a:pt x="16721" y="6446"/>
                    <a:pt x="15642" y="7357"/>
                    <a:pt x="15922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70" y="1"/>
                    <a:pt x="931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5;p36"/>
            <p:cNvSpPr/>
            <p:nvPr/>
          </p:nvSpPr>
          <p:spPr>
            <a:xfrm>
              <a:off x="4395640" y="2550875"/>
              <a:ext cx="196734" cy="134708"/>
            </a:xfrm>
            <a:custGeom>
              <a:avLst/>
              <a:gdLst/>
              <a:ahLst/>
              <a:cxnLst/>
              <a:rect l="l" t="t" r="r" b="b"/>
              <a:pathLst>
                <a:path w="3083" h="2111" extrusionOk="0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lnTo>
                    <a:pt x="106" y="1254"/>
                  </a:lnTo>
                  <a:lnTo>
                    <a:pt x="2031" y="2111"/>
                  </a:lnTo>
                  <a:lnTo>
                    <a:pt x="3082" y="660"/>
                  </a:lnTo>
                  <a:lnTo>
                    <a:pt x="3082" y="660"/>
                  </a:lnTo>
                  <a:cubicBezTo>
                    <a:pt x="3082" y="661"/>
                    <a:pt x="2140" y="1623"/>
                    <a:pt x="2031" y="1674"/>
                  </a:cubicBezTo>
                  <a:cubicBezTo>
                    <a:pt x="2028" y="1675"/>
                    <a:pt x="2024" y="1676"/>
                    <a:pt x="2019" y="1676"/>
                  </a:cubicBezTo>
                  <a:cubicBezTo>
                    <a:pt x="1853" y="1676"/>
                    <a:pt x="741" y="869"/>
                    <a:pt x="741" y="869"/>
                  </a:cubicBezTo>
                  <a:cubicBezTo>
                    <a:pt x="741" y="869"/>
                    <a:pt x="119" y="1"/>
                    <a:pt x="2" y="1"/>
                  </a:cubicBezTo>
                  <a:close/>
                </a:path>
              </a:pathLst>
            </a:custGeom>
            <a:solidFill>
              <a:srgbClr val="EA9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6;p36"/>
            <p:cNvSpPr/>
            <p:nvPr/>
          </p:nvSpPr>
          <p:spPr>
            <a:xfrm>
              <a:off x="4500994" y="1747097"/>
              <a:ext cx="342290" cy="186588"/>
            </a:xfrm>
            <a:custGeom>
              <a:avLst/>
              <a:gdLst/>
              <a:ahLst/>
              <a:cxnLst/>
              <a:rect l="l" t="t" r="r" b="b"/>
              <a:pathLst>
                <a:path w="5364" h="2924" extrusionOk="0">
                  <a:moveTo>
                    <a:pt x="38" y="1"/>
                  </a:moveTo>
                  <a:cubicBezTo>
                    <a:pt x="24" y="1"/>
                    <a:pt x="11" y="1"/>
                    <a:pt x="1" y="5"/>
                  </a:cubicBezTo>
                  <a:cubicBezTo>
                    <a:pt x="76" y="237"/>
                    <a:pt x="342" y="790"/>
                    <a:pt x="1247" y="1001"/>
                  </a:cubicBezTo>
                  <a:cubicBezTo>
                    <a:pt x="2268" y="1237"/>
                    <a:pt x="4360" y="2028"/>
                    <a:pt x="5272" y="2923"/>
                  </a:cubicBezTo>
                  <a:cubicBezTo>
                    <a:pt x="5302" y="2920"/>
                    <a:pt x="5333" y="2913"/>
                    <a:pt x="5364" y="2909"/>
                  </a:cubicBezTo>
                  <a:cubicBezTo>
                    <a:pt x="5015" y="2384"/>
                    <a:pt x="4589" y="1930"/>
                    <a:pt x="4084" y="1694"/>
                  </a:cubicBezTo>
                  <a:cubicBezTo>
                    <a:pt x="2564" y="991"/>
                    <a:pt x="762" y="349"/>
                    <a:pt x="97" y="15"/>
                  </a:cubicBezTo>
                  <a:cubicBezTo>
                    <a:pt x="76" y="5"/>
                    <a:pt x="56" y="1"/>
                    <a:pt x="38" y="1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7;p36"/>
            <p:cNvSpPr/>
            <p:nvPr/>
          </p:nvSpPr>
          <p:spPr>
            <a:xfrm>
              <a:off x="4002237" y="2290585"/>
              <a:ext cx="122010" cy="70449"/>
            </a:xfrm>
            <a:custGeom>
              <a:avLst/>
              <a:gdLst/>
              <a:ahLst/>
              <a:cxnLst/>
              <a:rect l="l" t="t" r="r" b="b"/>
              <a:pathLst>
                <a:path w="1912" h="1104" extrusionOk="0">
                  <a:moveTo>
                    <a:pt x="849" y="0"/>
                  </a:moveTo>
                  <a:cubicBezTo>
                    <a:pt x="792" y="0"/>
                    <a:pt x="735" y="5"/>
                    <a:pt x="679" y="15"/>
                  </a:cubicBezTo>
                  <a:cubicBezTo>
                    <a:pt x="560" y="45"/>
                    <a:pt x="451" y="100"/>
                    <a:pt x="355" y="172"/>
                  </a:cubicBezTo>
                  <a:cubicBezTo>
                    <a:pt x="262" y="247"/>
                    <a:pt x="188" y="336"/>
                    <a:pt x="130" y="434"/>
                  </a:cubicBezTo>
                  <a:cubicBezTo>
                    <a:pt x="71" y="530"/>
                    <a:pt x="24" y="632"/>
                    <a:pt x="0" y="741"/>
                  </a:cubicBezTo>
                  <a:lnTo>
                    <a:pt x="13" y="746"/>
                  </a:lnTo>
                  <a:cubicBezTo>
                    <a:pt x="95" y="547"/>
                    <a:pt x="225" y="363"/>
                    <a:pt x="402" y="240"/>
                  </a:cubicBezTo>
                  <a:cubicBezTo>
                    <a:pt x="492" y="179"/>
                    <a:pt x="590" y="138"/>
                    <a:pt x="696" y="117"/>
                  </a:cubicBezTo>
                  <a:cubicBezTo>
                    <a:pt x="742" y="113"/>
                    <a:pt x="787" y="109"/>
                    <a:pt x="833" y="109"/>
                  </a:cubicBezTo>
                  <a:cubicBezTo>
                    <a:pt x="895" y="109"/>
                    <a:pt x="956" y="115"/>
                    <a:pt x="1017" y="131"/>
                  </a:cubicBezTo>
                  <a:cubicBezTo>
                    <a:pt x="1225" y="179"/>
                    <a:pt x="1430" y="274"/>
                    <a:pt x="1584" y="424"/>
                  </a:cubicBezTo>
                  <a:cubicBezTo>
                    <a:pt x="1659" y="500"/>
                    <a:pt x="1721" y="592"/>
                    <a:pt x="1757" y="691"/>
                  </a:cubicBezTo>
                  <a:cubicBezTo>
                    <a:pt x="1778" y="738"/>
                    <a:pt x="1792" y="793"/>
                    <a:pt x="1798" y="844"/>
                  </a:cubicBezTo>
                  <a:cubicBezTo>
                    <a:pt x="1802" y="872"/>
                    <a:pt x="1806" y="899"/>
                    <a:pt x="1806" y="926"/>
                  </a:cubicBezTo>
                  <a:cubicBezTo>
                    <a:pt x="1806" y="943"/>
                    <a:pt x="1800" y="973"/>
                    <a:pt x="1797" y="988"/>
                  </a:cubicBezTo>
                  <a:lnTo>
                    <a:pt x="1797" y="988"/>
                  </a:lnTo>
                  <a:cubicBezTo>
                    <a:pt x="1693" y="873"/>
                    <a:pt x="1562" y="781"/>
                    <a:pt x="1417" y="728"/>
                  </a:cubicBezTo>
                  <a:cubicBezTo>
                    <a:pt x="1341" y="700"/>
                    <a:pt x="1263" y="691"/>
                    <a:pt x="1181" y="691"/>
                  </a:cubicBezTo>
                  <a:cubicBezTo>
                    <a:pt x="1102" y="691"/>
                    <a:pt x="1024" y="714"/>
                    <a:pt x="949" y="738"/>
                  </a:cubicBezTo>
                  <a:lnTo>
                    <a:pt x="955" y="749"/>
                  </a:lnTo>
                  <a:cubicBezTo>
                    <a:pt x="1012" y="741"/>
                    <a:pt x="1070" y="731"/>
                    <a:pt x="1128" y="731"/>
                  </a:cubicBezTo>
                  <a:cubicBezTo>
                    <a:pt x="1147" y="731"/>
                    <a:pt x="1165" y="732"/>
                    <a:pt x="1184" y="735"/>
                  </a:cubicBezTo>
                  <a:cubicBezTo>
                    <a:pt x="1256" y="741"/>
                    <a:pt x="1327" y="762"/>
                    <a:pt x="1396" y="793"/>
                  </a:cubicBezTo>
                  <a:cubicBezTo>
                    <a:pt x="1461" y="820"/>
                    <a:pt x="1522" y="861"/>
                    <a:pt x="1580" y="905"/>
                  </a:cubicBezTo>
                  <a:cubicBezTo>
                    <a:pt x="1635" y="950"/>
                    <a:pt x="1689" y="1008"/>
                    <a:pt x="1727" y="1059"/>
                  </a:cubicBezTo>
                  <a:lnTo>
                    <a:pt x="1757" y="1104"/>
                  </a:lnTo>
                  <a:lnTo>
                    <a:pt x="1819" y="1090"/>
                  </a:lnTo>
                  <a:cubicBezTo>
                    <a:pt x="1839" y="1086"/>
                    <a:pt x="1867" y="1066"/>
                    <a:pt x="1874" y="1056"/>
                  </a:cubicBezTo>
                  <a:cubicBezTo>
                    <a:pt x="1877" y="1049"/>
                    <a:pt x="1884" y="1042"/>
                    <a:pt x="1888" y="1036"/>
                  </a:cubicBezTo>
                  <a:cubicBezTo>
                    <a:pt x="1894" y="1025"/>
                    <a:pt x="1894" y="1022"/>
                    <a:pt x="1897" y="1012"/>
                  </a:cubicBezTo>
                  <a:cubicBezTo>
                    <a:pt x="1901" y="1001"/>
                    <a:pt x="1905" y="987"/>
                    <a:pt x="1905" y="981"/>
                  </a:cubicBezTo>
                  <a:cubicBezTo>
                    <a:pt x="1908" y="960"/>
                    <a:pt x="1911" y="943"/>
                    <a:pt x="1911" y="926"/>
                  </a:cubicBezTo>
                  <a:cubicBezTo>
                    <a:pt x="1911" y="892"/>
                    <a:pt x="1911" y="861"/>
                    <a:pt x="1908" y="831"/>
                  </a:cubicBezTo>
                  <a:cubicBezTo>
                    <a:pt x="1897" y="769"/>
                    <a:pt x="1884" y="708"/>
                    <a:pt x="1864" y="650"/>
                  </a:cubicBezTo>
                  <a:cubicBezTo>
                    <a:pt x="1819" y="533"/>
                    <a:pt x="1754" y="428"/>
                    <a:pt x="1669" y="339"/>
                  </a:cubicBezTo>
                  <a:cubicBezTo>
                    <a:pt x="1584" y="250"/>
                    <a:pt x="1485" y="179"/>
                    <a:pt x="1376" y="131"/>
                  </a:cubicBezTo>
                  <a:cubicBezTo>
                    <a:pt x="1266" y="79"/>
                    <a:pt x="1160" y="42"/>
                    <a:pt x="1041" y="21"/>
                  </a:cubicBezTo>
                  <a:cubicBezTo>
                    <a:pt x="979" y="7"/>
                    <a:pt x="914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8;p36"/>
            <p:cNvSpPr/>
            <p:nvPr/>
          </p:nvSpPr>
          <p:spPr>
            <a:xfrm>
              <a:off x="4293221" y="2132522"/>
              <a:ext cx="122073" cy="101143"/>
            </a:xfrm>
            <a:custGeom>
              <a:avLst/>
              <a:gdLst/>
              <a:ahLst/>
              <a:cxnLst/>
              <a:rect l="l" t="t" r="r" b="b"/>
              <a:pathLst>
                <a:path w="1913" h="1585" extrusionOk="0">
                  <a:moveTo>
                    <a:pt x="1060" y="0"/>
                  </a:moveTo>
                  <a:cubicBezTo>
                    <a:pt x="892" y="0"/>
                    <a:pt x="723" y="47"/>
                    <a:pt x="581" y="122"/>
                  </a:cubicBezTo>
                  <a:cubicBezTo>
                    <a:pt x="515" y="154"/>
                    <a:pt x="461" y="201"/>
                    <a:pt x="403" y="245"/>
                  </a:cubicBezTo>
                  <a:cubicBezTo>
                    <a:pt x="376" y="266"/>
                    <a:pt x="348" y="294"/>
                    <a:pt x="325" y="317"/>
                  </a:cubicBezTo>
                  <a:cubicBezTo>
                    <a:pt x="298" y="341"/>
                    <a:pt x="270" y="368"/>
                    <a:pt x="249" y="399"/>
                  </a:cubicBezTo>
                  <a:cubicBezTo>
                    <a:pt x="157" y="508"/>
                    <a:pt x="82" y="638"/>
                    <a:pt x="48" y="775"/>
                  </a:cubicBezTo>
                  <a:cubicBezTo>
                    <a:pt x="14" y="915"/>
                    <a:pt x="0" y="1055"/>
                    <a:pt x="3" y="1191"/>
                  </a:cubicBezTo>
                  <a:cubicBezTo>
                    <a:pt x="17" y="1324"/>
                    <a:pt x="41" y="1461"/>
                    <a:pt x="89" y="1584"/>
                  </a:cubicBezTo>
                  <a:lnTo>
                    <a:pt x="99" y="1584"/>
                  </a:lnTo>
                  <a:cubicBezTo>
                    <a:pt x="55" y="1324"/>
                    <a:pt x="55" y="1055"/>
                    <a:pt x="140" y="809"/>
                  </a:cubicBezTo>
                  <a:cubicBezTo>
                    <a:pt x="225" y="560"/>
                    <a:pt x="410" y="351"/>
                    <a:pt x="642" y="232"/>
                  </a:cubicBezTo>
                  <a:cubicBezTo>
                    <a:pt x="773" y="155"/>
                    <a:pt x="927" y="112"/>
                    <a:pt x="1080" y="112"/>
                  </a:cubicBezTo>
                  <a:cubicBezTo>
                    <a:pt x="1186" y="112"/>
                    <a:pt x="1292" y="133"/>
                    <a:pt x="1390" y="177"/>
                  </a:cubicBezTo>
                  <a:cubicBezTo>
                    <a:pt x="1626" y="283"/>
                    <a:pt x="1816" y="494"/>
                    <a:pt x="1898" y="740"/>
                  </a:cubicBezTo>
                  <a:lnTo>
                    <a:pt x="1912" y="737"/>
                  </a:lnTo>
                  <a:cubicBezTo>
                    <a:pt x="1895" y="601"/>
                    <a:pt x="1826" y="478"/>
                    <a:pt x="1748" y="362"/>
                  </a:cubicBezTo>
                  <a:cubicBezTo>
                    <a:pt x="1667" y="253"/>
                    <a:pt x="1557" y="157"/>
                    <a:pt x="1427" y="89"/>
                  </a:cubicBezTo>
                  <a:cubicBezTo>
                    <a:pt x="1314" y="27"/>
                    <a:pt x="1187" y="0"/>
                    <a:pt x="1060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9;p36"/>
            <p:cNvSpPr/>
            <p:nvPr/>
          </p:nvSpPr>
          <p:spPr>
            <a:xfrm>
              <a:off x="4789425" y="2065583"/>
              <a:ext cx="101781" cy="65216"/>
            </a:xfrm>
            <a:custGeom>
              <a:avLst/>
              <a:gdLst/>
              <a:ahLst/>
              <a:cxnLst/>
              <a:rect l="l" t="t" r="r" b="b"/>
              <a:pathLst>
                <a:path w="1595" h="1022" extrusionOk="0">
                  <a:moveTo>
                    <a:pt x="844" y="4"/>
                  </a:moveTo>
                  <a:cubicBezTo>
                    <a:pt x="789" y="7"/>
                    <a:pt x="735" y="15"/>
                    <a:pt x="676" y="21"/>
                  </a:cubicBezTo>
                  <a:cubicBezTo>
                    <a:pt x="568" y="45"/>
                    <a:pt x="458" y="76"/>
                    <a:pt x="355" y="134"/>
                  </a:cubicBezTo>
                  <a:cubicBezTo>
                    <a:pt x="253" y="188"/>
                    <a:pt x="161" y="270"/>
                    <a:pt x="100" y="373"/>
                  </a:cubicBezTo>
                  <a:cubicBezTo>
                    <a:pt x="38" y="472"/>
                    <a:pt x="7" y="588"/>
                    <a:pt x="4" y="697"/>
                  </a:cubicBezTo>
                  <a:cubicBezTo>
                    <a:pt x="1" y="806"/>
                    <a:pt x="18" y="919"/>
                    <a:pt x="45" y="1011"/>
                  </a:cubicBezTo>
                  <a:lnTo>
                    <a:pt x="48" y="1018"/>
                  </a:lnTo>
                  <a:cubicBezTo>
                    <a:pt x="48" y="1022"/>
                    <a:pt x="48" y="1022"/>
                    <a:pt x="51" y="1022"/>
                  </a:cubicBezTo>
                  <a:cubicBezTo>
                    <a:pt x="55" y="1022"/>
                    <a:pt x="55" y="1022"/>
                    <a:pt x="55" y="1018"/>
                  </a:cubicBezTo>
                  <a:cubicBezTo>
                    <a:pt x="59" y="908"/>
                    <a:pt x="48" y="810"/>
                    <a:pt x="69" y="708"/>
                  </a:cubicBezTo>
                  <a:cubicBezTo>
                    <a:pt x="86" y="609"/>
                    <a:pt x="120" y="513"/>
                    <a:pt x="182" y="431"/>
                  </a:cubicBezTo>
                  <a:cubicBezTo>
                    <a:pt x="301" y="264"/>
                    <a:pt x="502" y="178"/>
                    <a:pt x="700" y="144"/>
                  </a:cubicBezTo>
                  <a:cubicBezTo>
                    <a:pt x="763" y="131"/>
                    <a:pt x="828" y="124"/>
                    <a:pt x="892" y="124"/>
                  </a:cubicBezTo>
                  <a:cubicBezTo>
                    <a:pt x="1032" y="124"/>
                    <a:pt x="1170" y="157"/>
                    <a:pt x="1284" y="237"/>
                  </a:cubicBezTo>
                  <a:cubicBezTo>
                    <a:pt x="1452" y="352"/>
                    <a:pt x="1543" y="554"/>
                    <a:pt x="1574" y="755"/>
                  </a:cubicBezTo>
                  <a:cubicBezTo>
                    <a:pt x="1574" y="755"/>
                    <a:pt x="1574" y="759"/>
                    <a:pt x="1578" y="759"/>
                  </a:cubicBezTo>
                  <a:cubicBezTo>
                    <a:pt x="1581" y="759"/>
                    <a:pt x="1584" y="755"/>
                    <a:pt x="1584" y="752"/>
                  </a:cubicBezTo>
                  <a:cubicBezTo>
                    <a:pt x="1595" y="646"/>
                    <a:pt x="1574" y="540"/>
                    <a:pt x="1537" y="434"/>
                  </a:cubicBezTo>
                  <a:cubicBezTo>
                    <a:pt x="1496" y="332"/>
                    <a:pt x="1431" y="233"/>
                    <a:pt x="1338" y="158"/>
                  </a:cubicBezTo>
                  <a:cubicBezTo>
                    <a:pt x="1250" y="83"/>
                    <a:pt x="1134" y="32"/>
                    <a:pt x="1018" y="15"/>
                  </a:cubicBezTo>
                  <a:cubicBezTo>
                    <a:pt x="960" y="1"/>
                    <a:pt x="902" y="7"/>
                    <a:pt x="844" y="4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0;p36"/>
            <p:cNvSpPr/>
            <p:nvPr/>
          </p:nvSpPr>
          <p:spPr>
            <a:xfrm>
              <a:off x="4648464" y="2111783"/>
              <a:ext cx="70896" cy="72810"/>
            </a:xfrm>
            <a:custGeom>
              <a:avLst/>
              <a:gdLst/>
              <a:ahLst/>
              <a:cxnLst/>
              <a:rect l="l" t="t" r="r" b="b"/>
              <a:pathLst>
                <a:path w="1111" h="1141" extrusionOk="0">
                  <a:moveTo>
                    <a:pt x="15" y="0"/>
                  </a:moveTo>
                  <a:lnTo>
                    <a:pt x="1" y="4"/>
                  </a:lnTo>
                  <a:cubicBezTo>
                    <a:pt x="4" y="93"/>
                    <a:pt x="11" y="181"/>
                    <a:pt x="48" y="270"/>
                  </a:cubicBezTo>
                  <a:cubicBezTo>
                    <a:pt x="66" y="311"/>
                    <a:pt x="97" y="359"/>
                    <a:pt x="155" y="373"/>
                  </a:cubicBezTo>
                  <a:cubicBezTo>
                    <a:pt x="163" y="374"/>
                    <a:pt x="171" y="374"/>
                    <a:pt x="179" y="374"/>
                  </a:cubicBezTo>
                  <a:cubicBezTo>
                    <a:pt x="223" y="374"/>
                    <a:pt x="260" y="361"/>
                    <a:pt x="298" y="352"/>
                  </a:cubicBezTo>
                  <a:cubicBezTo>
                    <a:pt x="438" y="306"/>
                    <a:pt x="581" y="246"/>
                    <a:pt x="714" y="246"/>
                  </a:cubicBezTo>
                  <a:cubicBezTo>
                    <a:pt x="740" y="246"/>
                    <a:pt x="765" y="248"/>
                    <a:pt x="790" y="253"/>
                  </a:cubicBezTo>
                  <a:cubicBezTo>
                    <a:pt x="861" y="274"/>
                    <a:pt x="923" y="321"/>
                    <a:pt x="950" y="386"/>
                  </a:cubicBezTo>
                  <a:cubicBezTo>
                    <a:pt x="977" y="451"/>
                    <a:pt x="981" y="533"/>
                    <a:pt x="977" y="615"/>
                  </a:cubicBezTo>
                  <a:cubicBezTo>
                    <a:pt x="977" y="696"/>
                    <a:pt x="963" y="783"/>
                    <a:pt x="954" y="868"/>
                  </a:cubicBezTo>
                  <a:lnTo>
                    <a:pt x="929" y="1000"/>
                  </a:lnTo>
                  <a:lnTo>
                    <a:pt x="923" y="1065"/>
                  </a:lnTo>
                  <a:lnTo>
                    <a:pt x="916" y="1100"/>
                  </a:lnTo>
                  <a:lnTo>
                    <a:pt x="916" y="1117"/>
                  </a:lnTo>
                  <a:cubicBezTo>
                    <a:pt x="916" y="1120"/>
                    <a:pt x="919" y="1123"/>
                    <a:pt x="919" y="1127"/>
                  </a:cubicBezTo>
                  <a:cubicBezTo>
                    <a:pt x="919" y="1131"/>
                    <a:pt x="923" y="1141"/>
                    <a:pt x="933" y="1141"/>
                  </a:cubicBezTo>
                  <a:lnTo>
                    <a:pt x="929" y="1127"/>
                  </a:lnTo>
                  <a:lnTo>
                    <a:pt x="929" y="1127"/>
                  </a:lnTo>
                  <a:cubicBezTo>
                    <a:pt x="930" y="1127"/>
                    <a:pt x="931" y="1127"/>
                    <a:pt x="931" y="1127"/>
                  </a:cubicBezTo>
                  <a:cubicBezTo>
                    <a:pt x="937" y="1127"/>
                    <a:pt x="937" y="1113"/>
                    <a:pt x="943" y="1106"/>
                  </a:cubicBezTo>
                  <a:lnTo>
                    <a:pt x="957" y="1076"/>
                  </a:lnTo>
                  <a:lnTo>
                    <a:pt x="984" y="1014"/>
                  </a:lnTo>
                  <a:cubicBezTo>
                    <a:pt x="1004" y="973"/>
                    <a:pt x="1022" y="932"/>
                    <a:pt x="1036" y="891"/>
                  </a:cubicBezTo>
                  <a:cubicBezTo>
                    <a:pt x="1069" y="806"/>
                    <a:pt x="1093" y="717"/>
                    <a:pt x="1104" y="622"/>
                  </a:cubicBezTo>
                  <a:cubicBezTo>
                    <a:pt x="1110" y="529"/>
                    <a:pt x="1110" y="427"/>
                    <a:pt x="1059" y="332"/>
                  </a:cubicBezTo>
                  <a:cubicBezTo>
                    <a:pt x="1008" y="233"/>
                    <a:pt x="909" y="171"/>
                    <a:pt x="806" y="154"/>
                  </a:cubicBezTo>
                  <a:cubicBezTo>
                    <a:pt x="787" y="152"/>
                    <a:pt x="768" y="151"/>
                    <a:pt x="750" y="151"/>
                  </a:cubicBezTo>
                  <a:cubicBezTo>
                    <a:pt x="571" y="151"/>
                    <a:pt x="423" y="236"/>
                    <a:pt x="278" y="294"/>
                  </a:cubicBezTo>
                  <a:cubicBezTo>
                    <a:pt x="237" y="307"/>
                    <a:pt x="196" y="325"/>
                    <a:pt x="161" y="325"/>
                  </a:cubicBezTo>
                  <a:cubicBezTo>
                    <a:pt x="130" y="321"/>
                    <a:pt x="100" y="287"/>
                    <a:pt x="83" y="253"/>
                  </a:cubicBezTo>
                  <a:cubicBezTo>
                    <a:pt x="42" y="178"/>
                    <a:pt x="25" y="89"/>
                    <a:pt x="15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1;p36"/>
            <p:cNvSpPr/>
            <p:nvPr/>
          </p:nvSpPr>
          <p:spPr>
            <a:xfrm>
              <a:off x="4572463" y="2283438"/>
              <a:ext cx="158446" cy="24823"/>
            </a:xfrm>
            <a:custGeom>
              <a:avLst/>
              <a:gdLst/>
              <a:ahLst/>
              <a:cxnLst/>
              <a:rect l="l" t="t" r="r" b="b"/>
              <a:pathLst>
                <a:path w="2483" h="389" extrusionOk="0">
                  <a:moveTo>
                    <a:pt x="2476" y="1"/>
                  </a:moveTo>
                  <a:cubicBezTo>
                    <a:pt x="2377" y="42"/>
                    <a:pt x="2277" y="79"/>
                    <a:pt x="2175" y="103"/>
                  </a:cubicBezTo>
                  <a:cubicBezTo>
                    <a:pt x="2076" y="133"/>
                    <a:pt x="1973" y="157"/>
                    <a:pt x="1871" y="178"/>
                  </a:cubicBezTo>
                  <a:cubicBezTo>
                    <a:pt x="1666" y="212"/>
                    <a:pt x="1461" y="246"/>
                    <a:pt x="1257" y="259"/>
                  </a:cubicBezTo>
                  <a:cubicBezTo>
                    <a:pt x="1161" y="266"/>
                    <a:pt x="1065" y="269"/>
                    <a:pt x="968" y="269"/>
                  </a:cubicBezTo>
                  <a:cubicBezTo>
                    <a:pt x="857" y="269"/>
                    <a:pt x="746" y="265"/>
                    <a:pt x="636" y="259"/>
                  </a:cubicBezTo>
                  <a:cubicBezTo>
                    <a:pt x="427" y="243"/>
                    <a:pt x="219" y="226"/>
                    <a:pt x="4" y="195"/>
                  </a:cubicBezTo>
                  <a:lnTo>
                    <a:pt x="1" y="209"/>
                  </a:lnTo>
                  <a:cubicBezTo>
                    <a:pt x="202" y="280"/>
                    <a:pt x="410" y="325"/>
                    <a:pt x="622" y="359"/>
                  </a:cubicBezTo>
                  <a:cubicBezTo>
                    <a:pt x="772" y="378"/>
                    <a:pt x="921" y="389"/>
                    <a:pt x="1071" y="389"/>
                  </a:cubicBezTo>
                  <a:cubicBezTo>
                    <a:pt x="1136" y="389"/>
                    <a:pt x="1202" y="387"/>
                    <a:pt x="1267" y="382"/>
                  </a:cubicBezTo>
                  <a:cubicBezTo>
                    <a:pt x="1479" y="366"/>
                    <a:pt x="1690" y="328"/>
                    <a:pt x="1899" y="270"/>
                  </a:cubicBezTo>
                  <a:cubicBezTo>
                    <a:pt x="2104" y="209"/>
                    <a:pt x="2309" y="133"/>
                    <a:pt x="2482" y="7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2;p36"/>
            <p:cNvSpPr/>
            <p:nvPr/>
          </p:nvSpPr>
          <p:spPr>
            <a:xfrm>
              <a:off x="4638892" y="2331999"/>
              <a:ext cx="29481" cy="10721"/>
            </a:xfrm>
            <a:custGeom>
              <a:avLst/>
              <a:gdLst/>
              <a:ahLst/>
              <a:cxnLst/>
              <a:rect l="l" t="t" r="r" b="b"/>
              <a:pathLst>
                <a:path w="462" h="168" extrusionOk="0">
                  <a:moveTo>
                    <a:pt x="455" y="1"/>
                  </a:moveTo>
                  <a:cubicBezTo>
                    <a:pt x="387" y="38"/>
                    <a:pt x="308" y="42"/>
                    <a:pt x="233" y="42"/>
                  </a:cubicBezTo>
                  <a:cubicBezTo>
                    <a:pt x="218" y="42"/>
                    <a:pt x="203" y="43"/>
                    <a:pt x="188" y="43"/>
                  </a:cubicBezTo>
                  <a:cubicBezTo>
                    <a:pt x="125" y="43"/>
                    <a:pt x="65" y="38"/>
                    <a:pt x="1" y="35"/>
                  </a:cubicBezTo>
                  <a:lnTo>
                    <a:pt x="1" y="48"/>
                  </a:lnTo>
                  <a:cubicBezTo>
                    <a:pt x="69" y="138"/>
                    <a:pt x="151" y="165"/>
                    <a:pt x="236" y="168"/>
                  </a:cubicBezTo>
                  <a:cubicBezTo>
                    <a:pt x="277" y="165"/>
                    <a:pt x="321" y="154"/>
                    <a:pt x="366" y="130"/>
                  </a:cubicBezTo>
                  <a:cubicBezTo>
                    <a:pt x="407" y="106"/>
                    <a:pt x="448" y="69"/>
                    <a:pt x="461" y="11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3;p36"/>
            <p:cNvSpPr/>
            <p:nvPr/>
          </p:nvSpPr>
          <p:spPr>
            <a:xfrm>
              <a:off x="3770789" y="494464"/>
              <a:ext cx="1416191" cy="1862240"/>
            </a:xfrm>
            <a:custGeom>
              <a:avLst/>
              <a:gdLst/>
              <a:ahLst/>
              <a:cxnLst/>
              <a:rect l="l" t="t" r="r" b="b"/>
              <a:pathLst>
                <a:path w="22193" h="29183" extrusionOk="0">
                  <a:moveTo>
                    <a:pt x="18565" y="13650"/>
                  </a:moveTo>
                  <a:cubicBezTo>
                    <a:pt x="18565" y="13650"/>
                    <a:pt x="18562" y="13653"/>
                    <a:pt x="18556" y="13659"/>
                  </a:cubicBezTo>
                  <a:lnTo>
                    <a:pt x="18556" y="13659"/>
                  </a:lnTo>
                  <a:cubicBezTo>
                    <a:pt x="18562" y="13653"/>
                    <a:pt x="18565" y="13650"/>
                    <a:pt x="18565" y="13650"/>
                  </a:cubicBezTo>
                  <a:close/>
                  <a:moveTo>
                    <a:pt x="2454" y="28743"/>
                  </a:moveTo>
                  <a:lnTo>
                    <a:pt x="2454" y="28743"/>
                  </a:lnTo>
                  <a:cubicBezTo>
                    <a:pt x="2452" y="28757"/>
                    <a:pt x="2453" y="28765"/>
                    <a:pt x="2453" y="28765"/>
                  </a:cubicBezTo>
                  <a:cubicBezTo>
                    <a:pt x="2454" y="28765"/>
                    <a:pt x="2455" y="28758"/>
                    <a:pt x="2456" y="28745"/>
                  </a:cubicBezTo>
                  <a:cubicBezTo>
                    <a:pt x="2456" y="28745"/>
                    <a:pt x="2455" y="28744"/>
                    <a:pt x="2454" y="28743"/>
                  </a:cubicBezTo>
                  <a:close/>
                  <a:moveTo>
                    <a:pt x="14648" y="1"/>
                  </a:moveTo>
                  <a:cubicBezTo>
                    <a:pt x="14465" y="1"/>
                    <a:pt x="14278" y="6"/>
                    <a:pt x="14086" y="17"/>
                  </a:cubicBezTo>
                  <a:cubicBezTo>
                    <a:pt x="6470" y="443"/>
                    <a:pt x="1797" y="6527"/>
                    <a:pt x="1114" y="10513"/>
                  </a:cubicBezTo>
                  <a:cubicBezTo>
                    <a:pt x="432" y="14504"/>
                    <a:pt x="4272" y="17511"/>
                    <a:pt x="4634" y="17767"/>
                  </a:cubicBezTo>
                  <a:cubicBezTo>
                    <a:pt x="4999" y="18023"/>
                    <a:pt x="4890" y="18088"/>
                    <a:pt x="2425" y="22150"/>
                  </a:cubicBezTo>
                  <a:cubicBezTo>
                    <a:pt x="1" y="26147"/>
                    <a:pt x="2376" y="28663"/>
                    <a:pt x="2454" y="28743"/>
                  </a:cubicBezTo>
                  <a:lnTo>
                    <a:pt x="2454" y="28743"/>
                  </a:lnTo>
                  <a:cubicBezTo>
                    <a:pt x="2461" y="28650"/>
                    <a:pt x="2527" y="28267"/>
                    <a:pt x="2890" y="27725"/>
                  </a:cubicBezTo>
                  <a:cubicBezTo>
                    <a:pt x="3130" y="27363"/>
                    <a:pt x="3550" y="27261"/>
                    <a:pt x="3946" y="27261"/>
                  </a:cubicBezTo>
                  <a:cubicBezTo>
                    <a:pt x="4310" y="27261"/>
                    <a:pt x="4654" y="27346"/>
                    <a:pt x="4825" y="27397"/>
                  </a:cubicBezTo>
                  <a:cubicBezTo>
                    <a:pt x="4910" y="27424"/>
                    <a:pt x="4989" y="27462"/>
                    <a:pt x="5057" y="27513"/>
                  </a:cubicBezTo>
                  <a:cubicBezTo>
                    <a:pt x="5589" y="27907"/>
                    <a:pt x="6666" y="29182"/>
                    <a:pt x="6711" y="29182"/>
                  </a:cubicBezTo>
                  <a:cubicBezTo>
                    <a:pt x="6715" y="29182"/>
                    <a:pt x="6710" y="29172"/>
                    <a:pt x="6695" y="29148"/>
                  </a:cubicBezTo>
                  <a:cubicBezTo>
                    <a:pt x="6511" y="28852"/>
                    <a:pt x="6030" y="27946"/>
                    <a:pt x="6303" y="27428"/>
                  </a:cubicBezTo>
                  <a:cubicBezTo>
                    <a:pt x="6515" y="27018"/>
                    <a:pt x="6941" y="24526"/>
                    <a:pt x="7119" y="23458"/>
                  </a:cubicBezTo>
                  <a:cubicBezTo>
                    <a:pt x="7166" y="23154"/>
                    <a:pt x="7358" y="22887"/>
                    <a:pt x="7631" y="22744"/>
                  </a:cubicBezTo>
                  <a:cubicBezTo>
                    <a:pt x="8330" y="22365"/>
                    <a:pt x="9720" y="21590"/>
                    <a:pt x="10509" y="20973"/>
                  </a:cubicBezTo>
                  <a:cubicBezTo>
                    <a:pt x="11177" y="20443"/>
                    <a:pt x="11331" y="20010"/>
                    <a:pt x="11349" y="19758"/>
                  </a:cubicBezTo>
                  <a:cubicBezTo>
                    <a:pt x="11354" y="19684"/>
                    <a:pt x="11414" y="19630"/>
                    <a:pt x="11481" y="19630"/>
                  </a:cubicBezTo>
                  <a:cubicBezTo>
                    <a:pt x="11500" y="19630"/>
                    <a:pt x="11520" y="19635"/>
                    <a:pt x="11540" y="19645"/>
                  </a:cubicBezTo>
                  <a:cubicBezTo>
                    <a:pt x="12205" y="19979"/>
                    <a:pt x="14007" y="20621"/>
                    <a:pt x="15527" y="21324"/>
                  </a:cubicBezTo>
                  <a:cubicBezTo>
                    <a:pt x="17274" y="22137"/>
                    <a:pt x="18070" y="25557"/>
                    <a:pt x="18070" y="25557"/>
                  </a:cubicBezTo>
                  <a:cubicBezTo>
                    <a:pt x="21799" y="20561"/>
                    <a:pt x="16062" y="17406"/>
                    <a:pt x="11774" y="17406"/>
                  </a:cubicBezTo>
                  <a:cubicBezTo>
                    <a:pt x="11576" y="17406"/>
                    <a:pt x="11382" y="17413"/>
                    <a:pt x="11191" y="17426"/>
                  </a:cubicBezTo>
                  <a:cubicBezTo>
                    <a:pt x="9524" y="17544"/>
                    <a:pt x="8413" y="17728"/>
                    <a:pt x="7532" y="17728"/>
                  </a:cubicBezTo>
                  <a:cubicBezTo>
                    <a:pt x="6376" y="17728"/>
                    <a:pt x="5619" y="17411"/>
                    <a:pt x="4528" y="16210"/>
                  </a:cubicBezTo>
                  <a:cubicBezTo>
                    <a:pt x="2610" y="14097"/>
                    <a:pt x="5340" y="6076"/>
                    <a:pt x="12529" y="6035"/>
                  </a:cubicBezTo>
                  <a:cubicBezTo>
                    <a:pt x="12554" y="6035"/>
                    <a:pt x="12578" y="6035"/>
                    <a:pt x="12602" y="6035"/>
                  </a:cubicBezTo>
                  <a:cubicBezTo>
                    <a:pt x="19682" y="6035"/>
                    <a:pt x="14388" y="12610"/>
                    <a:pt x="15663" y="13971"/>
                  </a:cubicBezTo>
                  <a:cubicBezTo>
                    <a:pt x="16032" y="14365"/>
                    <a:pt x="16429" y="14505"/>
                    <a:pt x="16808" y="14505"/>
                  </a:cubicBezTo>
                  <a:cubicBezTo>
                    <a:pt x="17686" y="14505"/>
                    <a:pt x="18464" y="13751"/>
                    <a:pt x="18556" y="13659"/>
                  </a:cubicBezTo>
                  <a:lnTo>
                    <a:pt x="18556" y="13659"/>
                  </a:lnTo>
                  <a:cubicBezTo>
                    <a:pt x="18514" y="13701"/>
                    <a:pt x="18324" y="13869"/>
                    <a:pt x="18035" y="13869"/>
                  </a:cubicBezTo>
                  <a:cubicBezTo>
                    <a:pt x="17850" y="13869"/>
                    <a:pt x="17624" y="13800"/>
                    <a:pt x="17370" y="13585"/>
                  </a:cubicBezTo>
                  <a:cubicBezTo>
                    <a:pt x="16667" y="12988"/>
                    <a:pt x="18906" y="11496"/>
                    <a:pt x="20572" y="9660"/>
                  </a:cubicBezTo>
                  <a:cubicBezTo>
                    <a:pt x="22192" y="7873"/>
                    <a:pt x="21727" y="1"/>
                    <a:pt x="14648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4;p36"/>
            <p:cNvSpPr/>
            <p:nvPr/>
          </p:nvSpPr>
          <p:spPr>
            <a:xfrm>
              <a:off x="3797463" y="682965"/>
              <a:ext cx="1093300" cy="881889"/>
            </a:xfrm>
            <a:custGeom>
              <a:avLst/>
              <a:gdLst/>
              <a:ahLst/>
              <a:cxnLst/>
              <a:rect l="l" t="t" r="r" b="b"/>
              <a:pathLst>
                <a:path w="17133" h="13820" extrusionOk="0">
                  <a:moveTo>
                    <a:pt x="13204" y="1"/>
                  </a:moveTo>
                  <a:cubicBezTo>
                    <a:pt x="10772" y="1"/>
                    <a:pt x="7410" y="1738"/>
                    <a:pt x="4738" y="4453"/>
                  </a:cubicBezTo>
                  <a:cubicBezTo>
                    <a:pt x="0" y="9262"/>
                    <a:pt x="3748" y="13820"/>
                    <a:pt x="3748" y="13820"/>
                  </a:cubicBezTo>
                  <a:lnTo>
                    <a:pt x="4909" y="13472"/>
                  </a:lnTo>
                  <a:cubicBezTo>
                    <a:pt x="4909" y="13472"/>
                    <a:pt x="5660" y="9443"/>
                    <a:pt x="7736" y="6484"/>
                  </a:cubicBezTo>
                  <a:cubicBezTo>
                    <a:pt x="8860" y="4882"/>
                    <a:pt x="11366" y="3680"/>
                    <a:pt x="13185" y="3680"/>
                  </a:cubicBezTo>
                  <a:cubicBezTo>
                    <a:pt x="14724" y="3680"/>
                    <a:pt x="15770" y="4540"/>
                    <a:pt x="15075" y="6743"/>
                  </a:cubicBezTo>
                  <a:cubicBezTo>
                    <a:pt x="13767" y="10893"/>
                    <a:pt x="16400" y="12017"/>
                    <a:pt x="16602" y="12017"/>
                  </a:cubicBezTo>
                  <a:cubicBezTo>
                    <a:pt x="16634" y="12017"/>
                    <a:pt x="16604" y="11988"/>
                    <a:pt x="16488" y="11939"/>
                  </a:cubicBezTo>
                  <a:cubicBezTo>
                    <a:pt x="15637" y="11577"/>
                    <a:pt x="15539" y="11065"/>
                    <a:pt x="15546" y="10086"/>
                  </a:cubicBezTo>
                  <a:cubicBezTo>
                    <a:pt x="15555" y="9109"/>
                    <a:pt x="17133" y="6921"/>
                    <a:pt x="16341" y="2524"/>
                  </a:cubicBezTo>
                  <a:cubicBezTo>
                    <a:pt x="16024" y="768"/>
                    <a:pt x="14819" y="1"/>
                    <a:pt x="13204" y="1"/>
                  </a:cubicBezTo>
                  <a:close/>
                </a:path>
              </a:pathLst>
            </a:custGeom>
            <a:solidFill>
              <a:srgbClr val="4F4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5;p36"/>
            <p:cNvSpPr/>
            <p:nvPr/>
          </p:nvSpPr>
          <p:spPr>
            <a:xfrm>
              <a:off x="4050032" y="1542132"/>
              <a:ext cx="83339" cy="104014"/>
            </a:xfrm>
            <a:custGeom>
              <a:avLst/>
              <a:gdLst/>
              <a:ahLst/>
              <a:cxnLst/>
              <a:rect l="l" t="t" r="r" b="b"/>
              <a:pathLst>
                <a:path w="1306" h="1630" extrusionOk="0">
                  <a:moveTo>
                    <a:pt x="913" y="1"/>
                  </a:moveTo>
                  <a:cubicBezTo>
                    <a:pt x="677" y="1"/>
                    <a:pt x="306" y="761"/>
                    <a:pt x="74" y="1301"/>
                  </a:cubicBezTo>
                  <a:cubicBezTo>
                    <a:pt x="0" y="1465"/>
                    <a:pt x="131" y="1630"/>
                    <a:pt x="289" y="1630"/>
                  </a:cubicBezTo>
                  <a:cubicBezTo>
                    <a:pt x="324" y="1630"/>
                    <a:pt x="359" y="1622"/>
                    <a:pt x="394" y="1605"/>
                  </a:cubicBezTo>
                  <a:cubicBezTo>
                    <a:pt x="718" y="1448"/>
                    <a:pt x="1084" y="1216"/>
                    <a:pt x="1152" y="960"/>
                  </a:cubicBezTo>
                  <a:cubicBezTo>
                    <a:pt x="1275" y="485"/>
                    <a:pt x="1306" y="145"/>
                    <a:pt x="951" y="8"/>
                  </a:cubicBezTo>
                  <a:cubicBezTo>
                    <a:pt x="939" y="3"/>
                    <a:pt x="926" y="1"/>
                    <a:pt x="913" y="1"/>
                  </a:cubicBezTo>
                  <a:close/>
                </a:path>
              </a:pathLst>
            </a:custGeom>
            <a:solidFill>
              <a:srgbClr val="FA9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6;p36"/>
            <p:cNvSpPr/>
            <p:nvPr/>
          </p:nvSpPr>
          <p:spPr>
            <a:xfrm>
              <a:off x="3997451" y="1546280"/>
              <a:ext cx="102355" cy="80595"/>
            </a:xfrm>
            <a:custGeom>
              <a:avLst/>
              <a:gdLst/>
              <a:ahLst/>
              <a:cxnLst/>
              <a:rect l="l" t="t" r="r" b="b"/>
              <a:pathLst>
                <a:path w="1604" h="1263" extrusionOk="0">
                  <a:moveTo>
                    <a:pt x="1604" y="1"/>
                  </a:moveTo>
                  <a:lnTo>
                    <a:pt x="1604" y="1"/>
                  </a:lnTo>
                  <a:cubicBezTo>
                    <a:pt x="1604" y="1"/>
                    <a:pt x="112" y="390"/>
                    <a:pt x="51" y="557"/>
                  </a:cubicBezTo>
                  <a:cubicBezTo>
                    <a:pt x="0" y="696"/>
                    <a:pt x="419" y="1263"/>
                    <a:pt x="736" y="1263"/>
                  </a:cubicBezTo>
                  <a:cubicBezTo>
                    <a:pt x="807" y="1263"/>
                    <a:pt x="873" y="1234"/>
                    <a:pt x="928" y="1165"/>
                  </a:cubicBezTo>
                  <a:cubicBezTo>
                    <a:pt x="1222" y="789"/>
                    <a:pt x="1604" y="1"/>
                    <a:pt x="1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7;p36"/>
            <p:cNvSpPr/>
            <p:nvPr/>
          </p:nvSpPr>
          <p:spPr>
            <a:xfrm>
              <a:off x="3896053" y="2859598"/>
              <a:ext cx="560976" cy="774939"/>
            </a:xfrm>
            <a:custGeom>
              <a:avLst/>
              <a:gdLst/>
              <a:ahLst/>
              <a:cxnLst/>
              <a:rect l="l" t="t" r="r" b="b"/>
              <a:pathLst>
                <a:path w="8791" h="12144" extrusionOk="0">
                  <a:moveTo>
                    <a:pt x="4568" y="1"/>
                  </a:moveTo>
                  <a:cubicBezTo>
                    <a:pt x="4566" y="1"/>
                    <a:pt x="4564" y="1"/>
                    <a:pt x="4562" y="1"/>
                  </a:cubicBezTo>
                  <a:cubicBezTo>
                    <a:pt x="2295" y="7"/>
                    <a:pt x="1" y="1649"/>
                    <a:pt x="746" y="5367"/>
                  </a:cubicBezTo>
                  <a:cubicBezTo>
                    <a:pt x="1431" y="8787"/>
                    <a:pt x="6109" y="10675"/>
                    <a:pt x="6856" y="10954"/>
                  </a:cubicBezTo>
                  <a:cubicBezTo>
                    <a:pt x="6914" y="10979"/>
                    <a:pt x="6952" y="11036"/>
                    <a:pt x="6948" y="11102"/>
                  </a:cubicBezTo>
                  <a:lnTo>
                    <a:pt x="6883" y="11986"/>
                  </a:lnTo>
                  <a:cubicBezTo>
                    <a:pt x="6876" y="12079"/>
                    <a:pt x="6951" y="12144"/>
                    <a:pt x="7029" y="12144"/>
                  </a:cubicBezTo>
                  <a:cubicBezTo>
                    <a:pt x="7063" y="12144"/>
                    <a:pt x="7097" y="12132"/>
                    <a:pt x="7125" y="12105"/>
                  </a:cubicBezTo>
                  <a:lnTo>
                    <a:pt x="8689" y="10675"/>
                  </a:lnTo>
                  <a:cubicBezTo>
                    <a:pt x="8747" y="10620"/>
                    <a:pt x="8751" y="10524"/>
                    <a:pt x="8696" y="10467"/>
                  </a:cubicBezTo>
                  <a:cubicBezTo>
                    <a:pt x="8371" y="10125"/>
                    <a:pt x="7358" y="9005"/>
                    <a:pt x="6821" y="7794"/>
                  </a:cubicBezTo>
                  <a:cubicBezTo>
                    <a:pt x="6200" y="6380"/>
                    <a:pt x="6227" y="4841"/>
                    <a:pt x="8761" y="4268"/>
                  </a:cubicBezTo>
                  <a:cubicBezTo>
                    <a:pt x="8779" y="4306"/>
                    <a:pt x="8787" y="4324"/>
                    <a:pt x="8788" y="4324"/>
                  </a:cubicBezTo>
                  <a:cubicBezTo>
                    <a:pt x="8790" y="4324"/>
                    <a:pt x="8277" y="3244"/>
                    <a:pt x="7491" y="2161"/>
                  </a:cubicBezTo>
                  <a:cubicBezTo>
                    <a:pt x="6707" y="1081"/>
                    <a:pt x="5648" y="1"/>
                    <a:pt x="4568" y="1"/>
                  </a:cubicBezTo>
                  <a:close/>
                </a:path>
              </a:pathLst>
            </a:custGeom>
            <a:solidFill>
              <a:srgbClr val="30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8;p36"/>
            <p:cNvSpPr/>
            <p:nvPr/>
          </p:nvSpPr>
          <p:spPr>
            <a:xfrm>
              <a:off x="4091319" y="3365437"/>
              <a:ext cx="508458" cy="328124"/>
            </a:xfrm>
            <a:custGeom>
              <a:avLst/>
              <a:gdLst/>
              <a:ahLst/>
              <a:cxnLst/>
              <a:rect l="l" t="t" r="r" b="b"/>
              <a:pathLst>
                <a:path w="7968" h="5142" extrusionOk="0">
                  <a:moveTo>
                    <a:pt x="4032" y="0"/>
                  </a:moveTo>
                  <a:lnTo>
                    <a:pt x="0" y="1505"/>
                  </a:lnTo>
                  <a:cubicBezTo>
                    <a:pt x="705" y="4313"/>
                    <a:pt x="2017" y="5141"/>
                    <a:pt x="3323" y="5141"/>
                  </a:cubicBezTo>
                  <a:cubicBezTo>
                    <a:pt x="4640" y="5141"/>
                    <a:pt x="5950" y="4298"/>
                    <a:pt x="6626" y="3793"/>
                  </a:cubicBezTo>
                  <a:cubicBezTo>
                    <a:pt x="7967" y="2782"/>
                    <a:pt x="4032" y="0"/>
                    <a:pt x="4032" y="0"/>
                  </a:cubicBezTo>
                  <a:close/>
                </a:path>
              </a:pathLst>
            </a:custGeom>
            <a:solidFill>
              <a:srgbClr val="EA8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9;p36"/>
            <p:cNvSpPr/>
            <p:nvPr/>
          </p:nvSpPr>
          <p:spPr>
            <a:xfrm>
              <a:off x="4268844" y="2216627"/>
              <a:ext cx="225513" cy="163041"/>
            </a:xfrm>
            <a:custGeom>
              <a:avLst/>
              <a:gdLst/>
              <a:ahLst/>
              <a:cxnLst/>
              <a:rect l="l" t="t" r="r" b="b"/>
              <a:pathLst>
                <a:path w="3534" h="2555" extrusionOk="0">
                  <a:moveTo>
                    <a:pt x="1816" y="1"/>
                  </a:moveTo>
                  <a:cubicBezTo>
                    <a:pt x="1782" y="1"/>
                    <a:pt x="1748" y="2"/>
                    <a:pt x="1713" y="3"/>
                  </a:cubicBezTo>
                  <a:cubicBezTo>
                    <a:pt x="754" y="44"/>
                    <a:pt x="0" y="648"/>
                    <a:pt x="31" y="1352"/>
                  </a:cubicBezTo>
                  <a:cubicBezTo>
                    <a:pt x="57" y="2029"/>
                    <a:pt x="804" y="2555"/>
                    <a:pt x="1717" y="2555"/>
                  </a:cubicBezTo>
                  <a:cubicBezTo>
                    <a:pt x="1751" y="2555"/>
                    <a:pt x="1785" y="2554"/>
                    <a:pt x="1819" y="2553"/>
                  </a:cubicBezTo>
                  <a:cubicBezTo>
                    <a:pt x="2778" y="2512"/>
                    <a:pt x="3533" y="1908"/>
                    <a:pt x="3503" y="1201"/>
                  </a:cubicBezTo>
                  <a:cubicBezTo>
                    <a:pt x="3473" y="523"/>
                    <a:pt x="2729" y="1"/>
                    <a:pt x="18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0;p36"/>
            <p:cNvSpPr/>
            <p:nvPr/>
          </p:nvSpPr>
          <p:spPr>
            <a:xfrm>
              <a:off x="4750627" y="2147965"/>
              <a:ext cx="237319" cy="166997"/>
            </a:xfrm>
            <a:custGeom>
              <a:avLst/>
              <a:gdLst/>
              <a:ahLst/>
              <a:cxnLst/>
              <a:rect l="l" t="t" r="r" b="b"/>
              <a:pathLst>
                <a:path w="3719" h="2617" extrusionOk="0">
                  <a:moveTo>
                    <a:pt x="2115" y="0"/>
                  </a:moveTo>
                  <a:cubicBezTo>
                    <a:pt x="1932" y="0"/>
                    <a:pt x="1742" y="23"/>
                    <a:pt x="1551" y="72"/>
                  </a:cubicBezTo>
                  <a:cubicBezTo>
                    <a:pt x="618" y="304"/>
                    <a:pt x="1" y="1048"/>
                    <a:pt x="175" y="1731"/>
                  </a:cubicBezTo>
                  <a:cubicBezTo>
                    <a:pt x="311" y="2274"/>
                    <a:pt x="905" y="2616"/>
                    <a:pt x="1610" y="2616"/>
                  </a:cubicBezTo>
                  <a:cubicBezTo>
                    <a:pt x="1791" y="2616"/>
                    <a:pt x="1979" y="2594"/>
                    <a:pt x="2168" y="2546"/>
                  </a:cubicBezTo>
                  <a:cubicBezTo>
                    <a:pt x="3101" y="2311"/>
                    <a:pt x="3719" y="1571"/>
                    <a:pt x="3544" y="884"/>
                  </a:cubicBezTo>
                  <a:cubicBezTo>
                    <a:pt x="3409" y="342"/>
                    <a:pt x="2817" y="0"/>
                    <a:pt x="2115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1;p36"/>
            <p:cNvSpPr/>
            <p:nvPr/>
          </p:nvSpPr>
          <p:spPr>
            <a:xfrm>
              <a:off x="4924707" y="2041462"/>
              <a:ext cx="100696" cy="169039"/>
            </a:xfrm>
            <a:custGeom>
              <a:avLst/>
              <a:gdLst/>
              <a:ahLst/>
              <a:cxnLst/>
              <a:rect l="l" t="t" r="r" b="b"/>
              <a:pathLst>
                <a:path w="1578" h="2649" extrusionOk="0">
                  <a:moveTo>
                    <a:pt x="0" y="0"/>
                  </a:moveTo>
                  <a:lnTo>
                    <a:pt x="0" y="2649"/>
                  </a:lnTo>
                  <a:lnTo>
                    <a:pt x="1577" y="2649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A9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62;p36"/>
            <p:cNvSpPr/>
            <p:nvPr/>
          </p:nvSpPr>
          <p:spPr>
            <a:xfrm>
              <a:off x="4918390" y="2104381"/>
              <a:ext cx="4020" cy="14422"/>
            </a:xfrm>
            <a:custGeom>
              <a:avLst/>
              <a:gdLst/>
              <a:ahLst/>
              <a:cxnLst/>
              <a:rect l="l" t="t" r="r" b="b"/>
              <a:pathLst>
                <a:path w="63" h="226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8"/>
                    <a:pt x="7" y="55"/>
                    <a:pt x="14" y="79"/>
                  </a:cubicBezTo>
                  <a:cubicBezTo>
                    <a:pt x="24" y="120"/>
                    <a:pt x="34" y="157"/>
                    <a:pt x="48" y="191"/>
                  </a:cubicBezTo>
                  <a:cubicBezTo>
                    <a:pt x="52" y="205"/>
                    <a:pt x="55" y="215"/>
                    <a:pt x="62" y="226"/>
                  </a:cubicBezTo>
                  <a:cubicBezTo>
                    <a:pt x="45" y="168"/>
                    <a:pt x="24" y="92"/>
                    <a:pt x="1" y="1"/>
                  </a:cubicBezTo>
                  <a:close/>
                </a:path>
              </a:pathLst>
            </a:custGeom>
            <a:solidFill>
              <a:srgbClr val="5E6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63;p36"/>
            <p:cNvSpPr/>
            <p:nvPr/>
          </p:nvSpPr>
          <p:spPr>
            <a:xfrm>
              <a:off x="4723380" y="1983074"/>
              <a:ext cx="259143" cy="232916"/>
            </a:xfrm>
            <a:custGeom>
              <a:avLst/>
              <a:gdLst/>
              <a:ahLst/>
              <a:cxnLst/>
              <a:rect l="l" t="t" r="r" b="b"/>
              <a:pathLst>
                <a:path w="4061" h="3650" extrusionOk="0">
                  <a:moveTo>
                    <a:pt x="1879" y="1297"/>
                  </a:moveTo>
                  <a:cubicBezTo>
                    <a:pt x="1937" y="1300"/>
                    <a:pt x="1995" y="1294"/>
                    <a:pt x="2053" y="1308"/>
                  </a:cubicBezTo>
                  <a:cubicBezTo>
                    <a:pt x="2169" y="1325"/>
                    <a:pt x="2285" y="1376"/>
                    <a:pt x="2373" y="1451"/>
                  </a:cubicBezTo>
                  <a:cubicBezTo>
                    <a:pt x="2466" y="1526"/>
                    <a:pt x="2531" y="1625"/>
                    <a:pt x="2572" y="1727"/>
                  </a:cubicBezTo>
                  <a:cubicBezTo>
                    <a:pt x="2609" y="1833"/>
                    <a:pt x="2630" y="1939"/>
                    <a:pt x="2619" y="2045"/>
                  </a:cubicBezTo>
                  <a:cubicBezTo>
                    <a:pt x="2619" y="2048"/>
                    <a:pt x="2616" y="2052"/>
                    <a:pt x="2613" y="2052"/>
                  </a:cubicBezTo>
                  <a:cubicBezTo>
                    <a:pt x="2609" y="2052"/>
                    <a:pt x="2609" y="2048"/>
                    <a:pt x="2609" y="2048"/>
                  </a:cubicBezTo>
                  <a:cubicBezTo>
                    <a:pt x="2578" y="1847"/>
                    <a:pt x="2487" y="1645"/>
                    <a:pt x="2319" y="1530"/>
                  </a:cubicBezTo>
                  <a:cubicBezTo>
                    <a:pt x="2203" y="1451"/>
                    <a:pt x="2063" y="1417"/>
                    <a:pt x="1926" y="1417"/>
                  </a:cubicBezTo>
                  <a:cubicBezTo>
                    <a:pt x="1861" y="1417"/>
                    <a:pt x="1797" y="1423"/>
                    <a:pt x="1735" y="1437"/>
                  </a:cubicBezTo>
                  <a:cubicBezTo>
                    <a:pt x="1537" y="1471"/>
                    <a:pt x="1336" y="1557"/>
                    <a:pt x="1217" y="1724"/>
                  </a:cubicBezTo>
                  <a:cubicBezTo>
                    <a:pt x="1155" y="1806"/>
                    <a:pt x="1121" y="1902"/>
                    <a:pt x="1104" y="2001"/>
                  </a:cubicBezTo>
                  <a:cubicBezTo>
                    <a:pt x="1083" y="2103"/>
                    <a:pt x="1094" y="2201"/>
                    <a:pt x="1090" y="2311"/>
                  </a:cubicBezTo>
                  <a:cubicBezTo>
                    <a:pt x="1090" y="2315"/>
                    <a:pt x="1090" y="2315"/>
                    <a:pt x="1086" y="2315"/>
                  </a:cubicBezTo>
                  <a:cubicBezTo>
                    <a:pt x="1083" y="2315"/>
                    <a:pt x="1083" y="2315"/>
                    <a:pt x="1083" y="2311"/>
                  </a:cubicBezTo>
                  <a:lnTo>
                    <a:pt x="1080" y="2304"/>
                  </a:lnTo>
                  <a:cubicBezTo>
                    <a:pt x="1053" y="2212"/>
                    <a:pt x="1036" y="2099"/>
                    <a:pt x="1039" y="1990"/>
                  </a:cubicBezTo>
                  <a:cubicBezTo>
                    <a:pt x="1042" y="1881"/>
                    <a:pt x="1073" y="1765"/>
                    <a:pt x="1135" y="1666"/>
                  </a:cubicBezTo>
                  <a:cubicBezTo>
                    <a:pt x="1196" y="1563"/>
                    <a:pt x="1288" y="1481"/>
                    <a:pt x="1390" y="1427"/>
                  </a:cubicBezTo>
                  <a:cubicBezTo>
                    <a:pt x="1493" y="1369"/>
                    <a:pt x="1603" y="1338"/>
                    <a:pt x="1711" y="1314"/>
                  </a:cubicBezTo>
                  <a:cubicBezTo>
                    <a:pt x="1770" y="1308"/>
                    <a:pt x="1824" y="1300"/>
                    <a:pt x="1879" y="1297"/>
                  </a:cubicBezTo>
                  <a:close/>
                  <a:moveTo>
                    <a:pt x="2309" y="0"/>
                  </a:moveTo>
                  <a:cubicBezTo>
                    <a:pt x="1752" y="120"/>
                    <a:pt x="1158" y="293"/>
                    <a:pt x="855" y="362"/>
                  </a:cubicBezTo>
                  <a:cubicBezTo>
                    <a:pt x="281" y="492"/>
                    <a:pt x="281" y="706"/>
                    <a:pt x="264" y="1195"/>
                  </a:cubicBezTo>
                  <a:cubicBezTo>
                    <a:pt x="251" y="1625"/>
                    <a:pt x="175" y="1734"/>
                    <a:pt x="1" y="1768"/>
                  </a:cubicBezTo>
                  <a:lnTo>
                    <a:pt x="1" y="1782"/>
                  </a:lnTo>
                  <a:lnTo>
                    <a:pt x="8" y="1782"/>
                  </a:lnTo>
                  <a:cubicBezTo>
                    <a:pt x="21" y="2133"/>
                    <a:pt x="83" y="2488"/>
                    <a:pt x="199" y="2816"/>
                  </a:cubicBezTo>
                  <a:cubicBezTo>
                    <a:pt x="298" y="3123"/>
                    <a:pt x="451" y="3417"/>
                    <a:pt x="667" y="3649"/>
                  </a:cubicBezTo>
                  <a:cubicBezTo>
                    <a:pt x="861" y="3202"/>
                    <a:pt x="1346" y="2813"/>
                    <a:pt x="1978" y="2656"/>
                  </a:cubicBezTo>
                  <a:cubicBezTo>
                    <a:pt x="2165" y="2608"/>
                    <a:pt x="2356" y="2584"/>
                    <a:pt x="2537" y="2584"/>
                  </a:cubicBezTo>
                  <a:cubicBezTo>
                    <a:pt x="3067" y="2584"/>
                    <a:pt x="3531" y="2775"/>
                    <a:pt x="3790" y="3103"/>
                  </a:cubicBezTo>
                  <a:cubicBezTo>
                    <a:pt x="3821" y="3127"/>
                    <a:pt x="3845" y="3161"/>
                    <a:pt x="3859" y="3199"/>
                  </a:cubicBezTo>
                  <a:cubicBezTo>
                    <a:pt x="3910" y="3280"/>
                    <a:pt x="3947" y="3373"/>
                    <a:pt x="3971" y="3468"/>
                  </a:cubicBezTo>
                  <a:cubicBezTo>
                    <a:pt x="3985" y="3516"/>
                    <a:pt x="3991" y="3564"/>
                    <a:pt x="3999" y="3611"/>
                  </a:cubicBezTo>
                  <a:cubicBezTo>
                    <a:pt x="4019" y="3594"/>
                    <a:pt x="4040" y="3581"/>
                    <a:pt x="4060" y="3564"/>
                  </a:cubicBezTo>
                  <a:cubicBezTo>
                    <a:pt x="3821" y="2652"/>
                    <a:pt x="3370" y="2591"/>
                    <a:pt x="3155" y="2209"/>
                  </a:cubicBezTo>
                  <a:cubicBezTo>
                    <a:pt x="3152" y="2215"/>
                    <a:pt x="3148" y="2222"/>
                    <a:pt x="3142" y="2229"/>
                  </a:cubicBezTo>
                  <a:cubicBezTo>
                    <a:pt x="3142" y="2229"/>
                    <a:pt x="3128" y="2181"/>
                    <a:pt x="3104" y="2092"/>
                  </a:cubicBezTo>
                  <a:cubicBezTo>
                    <a:pt x="3090" y="2058"/>
                    <a:pt x="3080" y="2021"/>
                    <a:pt x="3070" y="1980"/>
                  </a:cubicBezTo>
                  <a:cubicBezTo>
                    <a:pt x="2947" y="1571"/>
                    <a:pt x="2674" y="727"/>
                    <a:pt x="2309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4;p36"/>
            <p:cNvSpPr/>
            <p:nvPr/>
          </p:nvSpPr>
          <p:spPr>
            <a:xfrm>
              <a:off x="4870658" y="1982819"/>
              <a:ext cx="48625" cy="126668"/>
            </a:xfrm>
            <a:custGeom>
              <a:avLst/>
              <a:gdLst/>
              <a:ahLst/>
              <a:cxnLst/>
              <a:rect l="l" t="t" r="r" b="b"/>
              <a:pathLst>
                <a:path w="762" h="1985" extrusionOk="0">
                  <a:moveTo>
                    <a:pt x="21" y="1"/>
                  </a:moveTo>
                  <a:cubicBezTo>
                    <a:pt x="15" y="1"/>
                    <a:pt x="7" y="1"/>
                    <a:pt x="1" y="4"/>
                  </a:cubicBezTo>
                  <a:cubicBezTo>
                    <a:pt x="366" y="731"/>
                    <a:pt x="639" y="1575"/>
                    <a:pt x="762" y="1984"/>
                  </a:cubicBezTo>
                  <a:cubicBezTo>
                    <a:pt x="755" y="1960"/>
                    <a:pt x="752" y="1933"/>
                    <a:pt x="749" y="1906"/>
                  </a:cubicBezTo>
                  <a:cubicBezTo>
                    <a:pt x="629" y="1493"/>
                    <a:pt x="390" y="745"/>
                    <a:pt x="21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5;p36"/>
            <p:cNvSpPr/>
            <p:nvPr/>
          </p:nvSpPr>
          <p:spPr>
            <a:xfrm>
              <a:off x="4921453" y="2116569"/>
              <a:ext cx="2425" cy="8806"/>
            </a:xfrm>
            <a:custGeom>
              <a:avLst/>
              <a:gdLst/>
              <a:ahLst/>
              <a:cxnLst/>
              <a:rect l="l" t="t" r="r" b="b"/>
              <a:pathLst>
                <a:path w="38" h="138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5"/>
                    <a:pt x="2" y="9"/>
                    <a:pt x="4" y="13"/>
                  </a:cubicBezTo>
                  <a:lnTo>
                    <a:pt x="4" y="13"/>
                  </a:lnTo>
                  <a:cubicBezTo>
                    <a:pt x="3" y="9"/>
                    <a:pt x="1" y="5"/>
                    <a:pt x="0" y="0"/>
                  </a:cubicBezTo>
                  <a:close/>
                  <a:moveTo>
                    <a:pt x="4" y="13"/>
                  </a:moveTo>
                  <a:lnTo>
                    <a:pt x="4" y="13"/>
                  </a:lnTo>
                  <a:cubicBezTo>
                    <a:pt x="25" y="94"/>
                    <a:pt x="38" y="137"/>
                    <a:pt x="38" y="137"/>
                  </a:cubicBezTo>
                  <a:cubicBezTo>
                    <a:pt x="38" y="137"/>
                    <a:pt x="31" y="100"/>
                    <a:pt x="14" y="35"/>
                  </a:cubicBezTo>
                  <a:cubicBezTo>
                    <a:pt x="9" y="28"/>
                    <a:pt x="6" y="21"/>
                    <a:pt x="4" y="13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6;p36"/>
            <p:cNvSpPr/>
            <p:nvPr/>
          </p:nvSpPr>
          <p:spPr>
            <a:xfrm>
              <a:off x="4789425" y="2065583"/>
              <a:ext cx="101781" cy="65216"/>
            </a:xfrm>
            <a:custGeom>
              <a:avLst/>
              <a:gdLst/>
              <a:ahLst/>
              <a:cxnLst/>
              <a:rect l="l" t="t" r="r" b="b"/>
              <a:pathLst>
                <a:path w="1595" h="1022" extrusionOk="0">
                  <a:moveTo>
                    <a:pt x="844" y="4"/>
                  </a:moveTo>
                  <a:cubicBezTo>
                    <a:pt x="789" y="7"/>
                    <a:pt x="735" y="15"/>
                    <a:pt x="676" y="21"/>
                  </a:cubicBezTo>
                  <a:cubicBezTo>
                    <a:pt x="568" y="45"/>
                    <a:pt x="458" y="76"/>
                    <a:pt x="355" y="134"/>
                  </a:cubicBezTo>
                  <a:cubicBezTo>
                    <a:pt x="253" y="188"/>
                    <a:pt x="161" y="270"/>
                    <a:pt x="100" y="373"/>
                  </a:cubicBezTo>
                  <a:cubicBezTo>
                    <a:pt x="38" y="472"/>
                    <a:pt x="7" y="588"/>
                    <a:pt x="4" y="697"/>
                  </a:cubicBezTo>
                  <a:cubicBezTo>
                    <a:pt x="1" y="806"/>
                    <a:pt x="18" y="919"/>
                    <a:pt x="45" y="1011"/>
                  </a:cubicBezTo>
                  <a:lnTo>
                    <a:pt x="48" y="1018"/>
                  </a:lnTo>
                  <a:cubicBezTo>
                    <a:pt x="48" y="1022"/>
                    <a:pt x="48" y="1022"/>
                    <a:pt x="51" y="1022"/>
                  </a:cubicBezTo>
                  <a:cubicBezTo>
                    <a:pt x="55" y="1022"/>
                    <a:pt x="55" y="1022"/>
                    <a:pt x="55" y="1018"/>
                  </a:cubicBezTo>
                  <a:cubicBezTo>
                    <a:pt x="59" y="908"/>
                    <a:pt x="48" y="810"/>
                    <a:pt x="69" y="708"/>
                  </a:cubicBezTo>
                  <a:cubicBezTo>
                    <a:pt x="86" y="609"/>
                    <a:pt x="120" y="513"/>
                    <a:pt x="182" y="431"/>
                  </a:cubicBezTo>
                  <a:cubicBezTo>
                    <a:pt x="301" y="264"/>
                    <a:pt x="502" y="178"/>
                    <a:pt x="700" y="144"/>
                  </a:cubicBezTo>
                  <a:cubicBezTo>
                    <a:pt x="762" y="130"/>
                    <a:pt x="826" y="124"/>
                    <a:pt x="891" y="124"/>
                  </a:cubicBezTo>
                  <a:cubicBezTo>
                    <a:pt x="1028" y="124"/>
                    <a:pt x="1168" y="158"/>
                    <a:pt x="1284" y="237"/>
                  </a:cubicBezTo>
                  <a:cubicBezTo>
                    <a:pt x="1452" y="352"/>
                    <a:pt x="1543" y="554"/>
                    <a:pt x="1574" y="755"/>
                  </a:cubicBezTo>
                  <a:cubicBezTo>
                    <a:pt x="1574" y="755"/>
                    <a:pt x="1574" y="759"/>
                    <a:pt x="1578" y="759"/>
                  </a:cubicBezTo>
                  <a:cubicBezTo>
                    <a:pt x="1581" y="759"/>
                    <a:pt x="1584" y="755"/>
                    <a:pt x="1584" y="752"/>
                  </a:cubicBezTo>
                  <a:cubicBezTo>
                    <a:pt x="1595" y="646"/>
                    <a:pt x="1574" y="540"/>
                    <a:pt x="1537" y="434"/>
                  </a:cubicBezTo>
                  <a:cubicBezTo>
                    <a:pt x="1496" y="332"/>
                    <a:pt x="1431" y="233"/>
                    <a:pt x="1338" y="158"/>
                  </a:cubicBezTo>
                  <a:cubicBezTo>
                    <a:pt x="1250" y="83"/>
                    <a:pt x="1134" y="32"/>
                    <a:pt x="1018" y="15"/>
                  </a:cubicBezTo>
                  <a:cubicBezTo>
                    <a:pt x="960" y="1"/>
                    <a:pt x="902" y="7"/>
                    <a:pt x="844" y="4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7;p36"/>
            <p:cNvSpPr/>
            <p:nvPr/>
          </p:nvSpPr>
          <p:spPr>
            <a:xfrm>
              <a:off x="4871998" y="1975225"/>
              <a:ext cx="102228" cy="150151"/>
            </a:xfrm>
            <a:custGeom>
              <a:avLst/>
              <a:gdLst/>
              <a:ahLst/>
              <a:cxnLst/>
              <a:rect l="l" t="t" r="r" b="b"/>
              <a:pathLst>
                <a:path w="1602" h="2353" extrusionOk="0">
                  <a:moveTo>
                    <a:pt x="851" y="0"/>
                  </a:moveTo>
                  <a:cubicBezTo>
                    <a:pt x="621" y="0"/>
                    <a:pt x="318" y="51"/>
                    <a:pt x="0" y="120"/>
                  </a:cubicBezTo>
                  <a:cubicBezTo>
                    <a:pt x="369" y="864"/>
                    <a:pt x="608" y="1612"/>
                    <a:pt x="728" y="2025"/>
                  </a:cubicBezTo>
                  <a:cubicBezTo>
                    <a:pt x="751" y="2116"/>
                    <a:pt x="772" y="2192"/>
                    <a:pt x="789" y="2250"/>
                  </a:cubicBezTo>
                  <a:cubicBezTo>
                    <a:pt x="806" y="2315"/>
                    <a:pt x="813" y="2352"/>
                    <a:pt x="813" y="2352"/>
                  </a:cubicBezTo>
                  <a:cubicBezTo>
                    <a:pt x="819" y="2345"/>
                    <a:pt x="823" y="2338"/>
                    <a:pt x="826" y="2332"/>
                  </a:cubicBezTo>
                  <a:cubicBezTo>
                    <a:pt x="1010" y="2089"/>
                    <a:pt x="1168" y="1847"/>
                    <a:pt x="1304" y="1612"/>
                  </a:cubicBezTo>
                  <a:cubicBezTo>
                    <a:pt x="1250" y="1253"/>
                    <a:pt x="1100" y="928"/>
                    <a:pt x="751" y="727"/>
                  </a:cubicBezTo>
                  <a:cubicBezTo>
                    <a:pt x="577" y="621"/>
                    <a:pt x="683" y="375"/>
                    <a:pt x="847" y="375"/>
                  </a:cubicBezTo>
                  <a:cubicBezTo>
                    <a:pt x="878" y="375"/>
                    <a:pt x="908" y="383"/>
                    <a:pt x="942" y="403"/>
                  </a:cubicBezTo>
                  <a:cubicBezTo>
                    <a:pt x="1253" y="584"/>
                    <a:pt x="1445" y="843"/>
                    <a:pt x="1557" y="1137"/>
                  </a:cubicBezTo>
                  <a:cubicBezTo>
                    <a:pt x="1574" y="1103"/>
                    <a:pt x="1588" y="1072"/>
                    <a:pt x="1601" y="1038"/>
                  </a:cubicBezTo>
                  <a:cubicBezTo>
                    <a:pt x="1468" y="676"/>
                    <a:pt x="1393" y="171"/>
                    <a:pt x="1144" y="48"/>
                  </a:cubicBezTo>
                  <a:cubicBezTo>
                    <a:pt x="1072" y="14"/>
                    <a:pt x="973" y="0"/>
                    <a:pt x="851" y="0"/>
                  </a:cubicBezTo>
                  <a:close/>
                </a:path>
              </a:pathLst>
            </a:custGeom>
            <a:solidFill>
              <a:srgbClr val="4E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8;p36"/>
            <p:cNvSpPr/>
            <p:nvPr/>
          </p:nvSpPr>
          <p:spPr>
            <a:xfrm>
              <a:off x="4765879" y="2147965"/>
              <a:ext cx="212687" cy="103057"/>
            </a:xfrm>
            <a:custGeom>
              <a:avLst/>
              <a:gdLst/>
              <a:ahLst/>
              <a:cxnLst/>
              <a:rect l="l" t="t" r="r" b="b"/>
              <a:pathLst>
                <a:path w="3333" h="1615" extrusionOk="0">
                  <a:moveTo>
                    <a:pt x="1871" y="0"/>
                  </a:moveTo>
                  <a:cubicBezTo>
                    <a:pt x="1690" y="0"/>
                    <a:pt x="1499" y="24"/>
                    <a:pt x="1312" y="72"/>
                  </a:cubicBezTo>
                  <a:cubicBezTo>
                    <a:pt x="680" y="229"/>
                    <a:pt x="195" y="618"/>
                    <a:pt x="1" y="1065"/>
                  </a:cubicBezTo>
                  <a:cubicBezTo>
                    <a:pt x="15" y="1082"/>
                    <a:pt x="31" y="1096"/>
                    <a:pt x="45" y="1113"/>
                  </a:cubicBezTo>
                  <a:cubicBezTo>
                    <a:pt x="288" y="1349"/>
                    <a:pt x="592" y="1516"/>
                    <a:pt x="923" y="1574"/>
                  </a:cubicBezTo>
                  <a:cubicBezTo>
                    <a:pt x="1063" y="1604"/>
                    <a:pt x="1203" y="1615"/>
                    <a:pt x="1346" y="1615"/>
                  </a:cubicBezTo>
                  <a:cubicBezTo>
                    <a:pt x="1544" y="1615"/>
                    <a:pt x="1745" y="1591"/>
                    <a:pt x="1940" y="1557"/>
                  </a:cubicBezTo>
                  <a:cubicBezTo>
                    <a:pt x="2111" y="1530"/>
                    <a:pt x="2278" y="1481"/>
                    <a:pt x="2448" y="1440"/>
                  </a:cubicBezTo>
                  <a:cubicBezTo>
                    <a:pt x="2609" y="1383"/>
                    <a:pt x="2776" y="1335"/>
                    <a:pt x="2930" y="1260"/>
                  </a:cubicBezTo>
                  <a:cubicBezTo>
                    <a:pt x="3070" y="1195"/>
                    <a:pt x="3206" y="1117"/>
                    <a:pt x="3333" y="1027"/>
                  </a:cubicBezTo>
                  <a:cubicBezTo>
                    <a:pt x="3325" y="980"/>
                    <a:pt x="3319" y="932"/>
                    <a:pt x="3305" y="884"/>
                  </a:cubicBezTo>
                  <a:cubicBezTo>
                    <a:pt x="3281" y="789"/>
                    <a:pt x="3244" y="696"/>
                    <a:pt x="3193" y="615"/>
                  </a:cubicBezTo>
                  <a:lnTo>
                    <a:pt x="3193" y="615"/>
                  </a:lnTo>
                  <a:cubicBezTo>
                    <a:pt x="3217" y="687"/>
                    <a:pt x="3199" y="772"/>
                    <a:pt x="3103" y="816"/>
                  </a:cubicBezTo>
                  <a:cubicBezTo>
                    <a:pt x="2786" y="966"/>
                    <a:pt x="2455" y="1086"/>
                    <a:pt x="2114" y="1174"/>
                  </a:cubicBezTo>
                  <a:cubicBezTo>
                    <a:pt x="2097" y="1181"/>
                    <a:pt x="2079" y="1181"/>
                    <a:pt x="2063" y="1181"/>
                  </a:cubicBezTo>
                  <a:cubicBezTo>
                    <a:pt x="1868" y="1181"/>
                    <a:pt x="1800" y="871"/>
                    <a:pt x="2015" y="813"/>
                  </a:cubicBezTo>
                  <a:cubicBezTo>
                    <a:pt x="2325" y="734"/>
                    <a:pt x="2626" y="628"/>
                    <a:pt x="2916" y="492"/>
                  </a:cubicBezTo>
                  <a:cubicBezTo>
                    <a:pt x="2947" y="478"/>
                    <a:pt x="2974" y="471"/>
                    <a:pt x="3001" y="471"/>
                  </a:cubicBezTo>
                  <a:cubicBezTo>
                    <a:pt x="3049" y="471"/>
                    <a:pt x="3090" y="488"/>
                    <a:pt x="3124" y="519"/>
                  </a:cubicBezTo>
                  <a:cubicBezTo>
                    <a:pt x="2865" y="191"/>
                    <a:pt x="2401" y="0"/>
                    <a:pt x="1871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9;p36"/>
            <p:cNvSpPr/>
            <p:nvPr/>
          </p:nvSpPr>
          <p:spPr>
            <a:xfrm>
              <a:off x="4214157" y="2047078"/>
              <a:ext cx="377323" cy="267566"/>
            </a:xfrm>
            <a:custGeom>
              <a:avLst/>
              <a:gdLst/>
              <a:ahLst/>
              <a:cxnLst/>
              <a:rect l="l" t="t" r="r" b="b"/>
              <a:pathLst>
                <a:path w="5913" h="4193" extrusionOk="0">
                  <a:moveTo>
                    <a:pt x="4124" y="335"/>
                  </a:moveTo>
                  <a:cubicBezTo>
                    <a:pt x="4141" y="335"/>
                    <a:pt x="4161" y="338"/>
                    <a:pt x="4179" y="346"/>
                  </a:cubicBezTo>
                  <a:cubicBezTo>
                    <a:pt x="5213" y="636"/>
                    <a:pt x="5162" y="1803"/>
                    <a:pt x="5008" y="2653"/>
                  </a:cubicBezTo>
                  <a:cubicBezTo>
                    <a:pt x="4991" y="2745"/>
                    <a:pt x="4926" y="2786"/>
                    <a:pt x="4851" y="2786"/>
                  </a:cubicBezTo>
                  <a:cubicBezTo>
                    <a:pt x="4741" y="2786"/>
                    <a:pt x="4622" y="2694"/>
                    <a:pt x="4646" y="2554"/>
                  </a:cubicBezTo>
                  <a:cubicBezTo>
                    <a:pt x="4762" y="1923"/>
                    <a:pt x="4885" y="932"/>
                    <a:pt x="4080" y="704"/>
                  </a:cubicBezTo>
                  <a:cubicBezTo>
                    <a:pt x="3868" y="645"/>
                    <a:pt x="3933" y="335"/>
                    <a:pt x="4124" y="335"/>
                  </a:cubicBezTo>
                  <a:close/>
                  <a:moveTo>
                    <a:pt x="2301" y="1339"/>
                  </a:moveTo>
                  <a:cubicBezTo>
                    <a:pt x="2427" y="1339"/>
                    <a:pt x="2553" y="1366"/>
                    <a:pt x="2666" y="1428"/>
                  </a:cubicBezTo>
                  <a:cubicBezTo>
                    <a:pt x="2796" y="1496"/>
                    <a:pt x="2906" y="1592"/>
                    <a:pt x="2987" y="1701"/>
                  </a:cubicBezTo>
                  <a:cubicBezTo>
                    <a:pt x="3065" y="1817"/>
                    <a:pt x="3134" y="1940"/>
                    <a:pt x="3151" y="2076"/>
                  </a:cubicBezTo>
                  <a:lnTo>
                    <a:pt x="3137" y="2079"/>
                  </a:lnTo>
                  <a:cubicBezTo>
                    <a:pt x="3055" y="1833"/>
                    <a:pt x="2865" y="1622"/>
                    <a:pt x="2629" y="1516"/>
                  </a:cubicBezTo>
                  <a:cubicBezTo>
                    <a:pt x="2529" y="1472"/>
                    <a:pt x="2427" y="1452"/>
                    <a:pt x="2321" y="1452"/>
                  </a:cubicBezTo>
                  <a:cubicBezTo>
                    <a:pt x="2168" y="1452"/>
                    <a:pt x="2014" y="1496"/>
                    <a:pt x="1881" y="1571"/>
                  </a:cubicBezTo>
                  <a:cubicBezTo>
                    <a:pt x="1649" y="1690"/>
                    <a:pt x="1464" y="1899"/>
                    <a:pt x="1379" y="2148"/>
                  </a:cubicBezTo>
                  <a:cubicBezTo>
                    <a:pt x="1294" y="2394"/>
                    <a:pt x="1294" y="2663"/>
                    <a:pt x="1338" y="2923"/>
                  </a:cubicBezTo>
                  <a:lnTo>
                    <a:pt x="1328" y="2923"/>
                  </a:lnTo>
                  <a:cubicBezTo>
                    <a:pt x="1280" y="2800"/>
                    <a:pt x="1256" y="2663"/>
                    <a:pt x="1242" y="2530"/>
                  </a:cubicBezTo>
                  <a:cubicBezTo>
                    <a:pt x="1239" y="2394"/>
                    <a:pt x="1253" y="2254"/>
                    <a:pt x="1287" y="2114"/>
                  </a:cubicBezTo>
                  <a:cubicBezTo>
                    <a:pt x="1321" y="1977"/>
                    <a:pt x="1396" y="1847"/>
                    <a:pt x="1488" y="1738"/>
                  </a:cubicBezTo>
                  <a:cubicBezTo>
                    <a:pt x="1509" y="1707"/>
                    <a:pt x="1537" y="1680"/>
                    <a:pt x="1564" y="1656"/>
                  </a:cubicBezTo>
                  <a:cubicBezTo>
                    <a:pt x="1587" y="1633"/>
                    <a:pt x="1615" y="1605"/>
                    <a:pt x="1642" y="1584"/>
                  </a:cubicBezTo>
                  <a:cubicBezTo>
                    <a:pt x="1700" y="1540"/>
                    <a:pt x="1754" y="1493"/>
                    <a:pt x="1820" y="1461"/>
                  </a:cubicBezTo>
                  <a:cubicBezTo>
                    <a:pt x="1963" y="1387"/>
                    <a:pt x="2130" y="1339"/>
                    <a:pt x="2301" y="1339"/>
                  </a:cubicBezTo>
                  <a:close/>
                  <a:moveTo>
                    <a:pt x="4421" y="1"/>
                  </a:moveTo>
                  <a:cubicBezTo>
                    <a:pt x="3581" y="11"/>
                    <a:pt x="894" y="516"/>
                    <a:pt x="598" y="1018"/>
                  </a:cubicBezTo>
                  <a:cubicBezTo>
                    <a:pt x="407" y="1342"/>
                    <a:pt x="475" y="1735"/>
                    <a:pt x="543" y="1970"/>
                  </a:cubicBezTo>
                  <a:cubicBezTo>
                    <a:pt x="580" y="2093"/>
                    <a:pt x="512" y="2219"/>
                    <a:pt x="396" y="2264"/>
                  </a:cubicBezTo>
                  <a:cubicBezTo>
                    <a:pt x="280" y="2309"/>
                    <a:pt x="136" y="2359"/>
                    <a:pt x="0" y="2407"/>
                  </a:cubicBezTo>
                  <a:cubicBezTo>
                    <a:pt x="27" y="2458"/>
                    <a:pt x="27" y="2503"/>
                    <a:pt x="41" y="2550"/>
                  </a:cubicBezTo>
                  <a:lnTo>
                    <a:pt x="75" y="2694"/>
                  </a:lnTo>
                  <a:cubicBezTo>
                    <a:pt x="100" y="2789"/>
                    <a:pt x="127" y="2885"/>
                    <a:pt x="157" y="2977"/>
                  </a:cubicBezTo>
                  <a:cubicBezTo>
                    <a:pt x="222" y="3161"/>
                    <a:pt x="300" y="3339"/>
                    <a:pt x="403" y="3503"/>
                  </a:cubicBezTo>
                  <a:cubicBezTo>
                    <a:pt x="530" y="3722"/>
                    <a:pt x="697" y="3913"/>
                    <a:pt x="891" y="4070"/>
                  </a:cubicBezTo>
                  <a:cubicBezTo>
                    <a:pt x="888" y="4050"/>
                    <a:pt x="888" y="4029"/>
                    <a:pt x="888" y="4009"/>
                  </a:cubicBezTo>
                  <a:cubicBezTo>
                    <a:pt x="857" y="3305"/>
                    <a:pt x="1611" y="2701"/>
                    <a:pt x="2570" y="2660"/>
                  </a:cubicBezTo>
                  <a:cubicBezTo>
                    <a:pt x="2605" y="2657"/>
                    <a:pt x="2639" y="2657"/>
                    <a:pt x="2673" y="2657"/>
                  </a:cubicBezTo>
                  <a:cubicBezTo>
                    <a:pt x="3336" y="2657"/>
                    <a:pt x="3909" y="2933"/>
                    <a:pt x="4185" y="3346"/>
                  </a:cubicBezTo>
                  <a:cubicBezTo>
                    <a:pt x="4270" y="3298"/>
                    <a:pt x="4352" y="3254"/>
                    <a:pt x="4434" y="3206"/>
                  </a:cubicBezTo>
                  <a:cubicBezTo>
                    <a:pt x="4469" y="3189"/>
                    <a:pt x="4499" y="3182"/>
                    <a:pt x="4527" y="3182"/>
                  </a:cubicBezTo>
                  <a:cubicBezTo>
                    <a:pt x="4694" y="3182"/>
                    <a:pt x="4806" y="3431"/>
                    <a:pt x="4626" y="3530"/>
                  </a:cubicBezTo>
                  <a:cubicBezTo>
                    <a:pt x="4530" y="3585"/>
                    <a:pt x="4434" y="3636"/>
                    <a:pt x="4339" y="3687"/>
                  </a:cubicBezTo>
                  <a:cubicBezTo>
                    <a:pt x="4349" y="3746"/>
                    <a:pt x="4360" y="3800"/>
                    <a:pt x="4360" y="3858"/>
                  </a:cubicBezTo>
                  <a:cubicBezTo>
                    <a:pt x="4366" y="3974"/>
                    <a:pt x="4349" y="4086"/>
                    <a:pt x="4315" y="4193"/>
                  </a:cubicBezTo>
                  <a:cubicBezTo>
                    <a:pt x="4397" y="4158"/>
                    <a:pt x="4478" y="4121"/>
                    <a:pt x="4557" y="4080"/>
                  </a:cubicBezTo>
                  <a:cubicBezTo>
                    <a:pt x="4728" y="3991"/>
                    <a:pt x="4882" y="3882"/>
                    <a:pt x="5028" y="3763"/>
                  </a:cubicBezTo>
                  <a:cubicBezTo>
                    <a:pt x="5172" y="3640"/>
                    <a:pt x="5302" y="3500"/>
                    <a:pt x="5411" y="3346"/>
                  </a:cubicBezTo>
                  <a:cubicBezTo>
                    <a:pt x="5636" y="3042"/>
                    <a:pt x="5776" y="2673"/>
                    <a:pt x="5841" y="2291"/>
                  </a:cubicBezTo>
                  <a:cubicBezTo>
                    <a:pt x="5909" y="1912"/>
                    <a:pt x="5912" y="1513"/>
                    <a:pt x="5844" y="1127"/>
                  </a:cubicBezTo>
                  <a:lnTo>
                    <a:pt x="5844" y="1127"/>
                  </a:lnTo>
                  <a:lnTo>
                    <a:pt x="5766" y="1157"/>
                  </a:lnTo>
                  <a:cubicBezTo>
                    <a:pt x="5735" y="1171"/>
                    <a:pt x="5704" y="1178"/>
                    <a:pt x="5674" y="1178"/>
                  </a:cubicBezTo>
                  <a:cubicBezTo>
                    <a:pt x="5571" y="1178"/>
                    <a:pt x="5472" y="1110"/>
                    <a:pt x="5438" y="1008"/>
                  </a:cubicBezTo>
                  <a:cubicBezTo>
                    <a:pt x="5318" y="636"/>
                    <a:pt x="5022" y="1"/>
                    <a:pt x="4431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70;p36"/>
            <p:cNvSpPr/>
            <p:nvPr/>
          </p:nvSpPr>
          <p:spPr>
            <a:xfrm>
              <a:off x="4293221" y="2132459"/>
              <a:ext cx="122073" cy="101207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62" y="1"/>
                  </a:moveTo>
                  <a:cubicBezTo>
                    <a:pt x="891" y="1"/>
                    <a:pt x="724" y="49"/>
                    <a:pt x="581" y="123"/>
                  </a:cubicBezTo>
                  <a:cubicBezTo>
                    <a:pt x="515" y="155"/>
                    <a:pt x="461" y="202"/>
                    <a:pt x="403" y="246"/>
                  </a:cubicBezTo>
                  <a:cubicBezTo>
                    <a:pt x="376" y="267"/>
                    <a:pt x="348" y="295"/>
                    <a:pt x="325" y="318"/>
                  </a:cubicBezTo>
                  <a:cubicBezTo>
                    <a:pt x="298" y="342"/>
                    <a:pt x="270" y="369"/>
                    <a:pt x="249" y="400"/>
                  </a:cubicBezTo>
                  <a:cubicBezTo>
                    <a:pt x="157" y="509"/>
                    <a:pt x="82" y="639"/>
                    <a:pt x="48" y="776"/>
                  </a:cubicBezTo>
                  <a:cubicBezTo>
                    <a:pt x="14" y="916"/>
                    <a:pt x="0" y="1056"/>
                    <a:pt x="3" y="1192"/>
                  </a:cubicBezTo>
                  <a:cubicBezTo>
                    <a:pt x="17" y="1325"/>
                    <a:pt x="41" y="1462"/>
                    <a:pt x="89" y="1585"/>
                  </a:cubicBezTo>
                  <a:lnTo>
                    <a:pt x="99" y="1585"/>
                  </a:lnTo>
                  <a:cubicBezTo>
                    <a:pt x="55" y="1325"/>
                    <a:pt x="55" y="1056"/>
                    <a:pt x="140" y="810"/>
                  </a:cubicBezTo>
                  <a:cubicBezTo>
                    <a:pt x="225" y="561"/>
                    <a:pt x="410" y="352"/>
                    <a:pt x="642" y="233"/>
                  </a:cubicBezTo>
                  <a:cubicBezTo>
                    <a:pt x="775" y="158"/>
                    <a:pt x="929" y="114"/>
                    <a:pt x="1082" y="114"/>
                  </a:cubicBezTo>
                  <a:cubicBezTo>
                    <a:pt x="1188" y="114"/>
                    <a:pt x="1290" y="134"/>
                    <a:pt x="1390" y="178"/>
                  </a:cubicBezTo>
                  <a:cubicBezTo>
                    <a:pt x="1626" y="284"/>
                    <a:pt x="1816" y="495"/>
                    <a:pt x="1898" y="741"/>
                  </a:cubicBezTo>
                  <a:lnTo>
                    <a:pt x="1912" y="738"/>
                  </a:lnTo>
                  <a:cubicBezTo>
                    <a:pt x="1895" y="602"/>
                    <a:pt x="1826" y="479"/>
                    <a:pt x="1748" y="363"/>
                  </a:cubicBezTo>
                  <a:cubicBezTo>
                    <a:pt x="1667" y="254"/>
                    <a:pt x="1557" y="158"/>
                    <a:pt x="1427" y="90"/>
                  </a:cubicBezTo>
                  <a:cubicBezTo>
                    <a:pt x="1314" y="28"/>
                    <a:pt x="1188" y="1"/>
                    <a:pt x="1062" y="1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1;p36"/>
            <p:cNvSpPr/>
            <p:nvPr/>
          </p:nvSpPr>
          <p:spPr>
            <a:xfrm>
              <a:off x="4587268" y="2118739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72;p36"/>
            <p:cNvSpPr/>
            <p:nvPr/>
          </p:nvSpPr>
          <p:spPr>
            <a:xfrm>
              <a:off x="4268844" y="2216563"/>
              <a:ext cx="223982" cy="120350"/>
            </a:xfrm>
            <a:custGeom>
              <a:avLst/>
              <a:gdLst/>
              <a:ahLst/>
              <a:cxnLst/>
              <a:rect l="l" t="t" r="r" b="b"/>
              <a:pathLst>
                <a:path w="3510" h="1886" extrusionOk="0">
                  <a:moveTo>
                    <a:pt x="1816" y="1"/>
                  </a:moveTo>
                  <a:cubicBezTo>
                    <a:pt x="1782" y="1"/>
                    <a:pt x="1748" y="1"/>
                    <a:pt x="1713" y="4"/>
                  </a:cubicBezTo>
                  <a:cubicBezTo>
                    <a:pt x="754" y="45"/>
                    <a:pt x="0" y="649"/>
                    <a:pt x="31" y="1353"/>
                  </a:cubicBezTo>
                  <a:cubicBezTo>
                    <a:pt x="31" y="1373"/>
                    <a:pt x="31" y="1394"/>
                    <a:pt x="34" y="1414"/>
                  </a:cubicBezTo>
                  <a:cubicBezTo>
                    <a:pt x="136" y="1492"/>
                    <a:pt x="246" y="1561"/>
                    <a:pt x="362" y="1619"/>
                  </a:cubicBezTo>
                  <a:cubicBezTo>
                    <a:pt x="700" y="1786"/>
                    <a:pt x="1078" y="1871"/>
                    <a:pt x="1461" y="1881"/>
                  </a:cubicBezTo>
                  <a:cubicBezTo>
                    <a:pt x="1512" y="1885"/>
                    <a:pt x="1563" y="1885"/>
                    <a:pt x="1611" y="1885"/>
                  </a:cubicBezTo>
                  <a:cubicBezTo>
                    <a:pt x="1946" y="1885"/>
                    <a:pt x="2280" y="1844"/>
                    <a:pt x="2611" y="1775"/>
                  </a:cubicBezTo>
                  <a:cubicBezTo>
                    <a:pt x="2901" y="1724"/>
                    <a:pt x="3188" y="1649"/>
                    <a:pt x="3458" y="1537"/>
                  </a:cubicBezTo>
                  <a:cubicBezTo>
                    <a:pt x="3492" y="1430"/>
                    <a:pt x="3509" y="1318"/>
                    <a:pt x="3503" y="1202"/>
                  </a:cubicBezTo>
                  <a:cubicBezTo>
                    <a:pt x="3503" y="1144"/>
                    <a:pt x="3492" y="1090"/>
                    <a:pt x="3482" y="1031"/>
                  </a:cubicBezTo>
                  <a:cubicBezTo>
                    <a:pt x="3339" y="1110"/>
                    <a:pt x="3199" y="1189"/>
                    <a:pt x="3059" y="1263"/>
                  </a:cubicBezTo>
                  <a:cubicBezTo>
                    <a:pt x="3028" y="1280"/>
                    <a:pt x="2997" y="1287"/>
                    <a:pt x="2966" y="1287"/>
                  </a:cubicBezTo>
                  <a:cubicBezTo>
                    <a:pt x="2799" y="1287"/>
                    <a:pt x="2690" y="1038"/>
                    <a:pt x="2871" y="939"/>
                  </a:cubicBezTo>
                  <a:cubicBezTo>
                    <a:pt x="3024" y="857"/>
                    <a:pt x="3178" y="772"/>
                    <a:pt x="3328" y="690"/>
                  </a:cubicBezTo>
                  <a:cubicBezTo>
                    <a:pt x="3052" y="277"/>
                    <a:pt x="2479" y="1"/>
                    <a:pt x="1816" y="1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73;p36"/>
            <p:cNvSpPr/>
            <p:nvPr/>
          </p:nvSpPr>
          <p:spPr>
            <a:xfrm>
              <a:off x="4090617" y="1985818"/>
              <a:ext cx="514201" cy="223599"/>
            </a:xfrm>
            <a:custGeom>
              <a:avLst/>
              <a:gdLst/>
              <a:ahLst/>
              <a:cxnLst/>
              <a:rect l="l" t="t" r="r" b="b"/>
              <a:pathLst>
                <a:path w="8058" h="3504" extrusionOk="0">
                  <a:moveTo>
                    <a:pt x="5449" y="1"/>
                  </a:moveTo>
                  <a:cubicBezTo>
                    <a:pt x="3559" y="1"/>
                    <a:pt x="1010" y="1113"/>
                    <a:pt x="547" y="1384"/>
                  </a:cubicBezTo>
                  <a:cubicBezTo>
                    <a:pt x="0" y="1698"/>
                    <a:pt x="250" y="2784"/>
                    <a:pt x="431" y="2889"/>
                  </a:cubicBezTo>
                  <a:cubicBezTo>
                    <a:pt x="452" y="2902"/>
                    <a:pt x="476" y="2907"/>
                    <a:pt x="502" y="2907"/>
                  </a:cubicBezTo>
                  <a:cubicBezTo>
                    <a:pt x="569" y="2907"/>
                    <a:pt x="650" y="2873"/>
                    <a:pt x="731" y="2838"/>
                  </a:cubicBezTo>
                  <a:cubicBezTo>
                    <a:pt x="812" y="2803"/>
                    <a:pt x="894" y="2768"/>
                    <a:pt x="960" y="2768"/>
                  </a:cubicBezTo>
                  <a:cubicBezTo>
                    <a:pt x="1023" y="2768"/>
                    <a:pt x="1073" y="2799"/>
                    <a:pt x="1100" y="2889"/>
                  </a:cubicBezTo>
                  <a:cubicBezTo>
                    <a:pt x="1196" y="3210"/>
                    <a:pt x="1445" y="3504"/>
                    <a:pt x="1516" y="3504"/>
                  </a:cubicBezTo>
                  <a:cubicBezTo>
                    <a:pt x="1564" y="3504"/>
                    <a:pt x="2039" y="3333"/>
                    <a:pt x="2332" y="3224"/>
                  </a:cubicBezTo>
                  <a:cubicBezTo>
                    <a:pt x="2448" y="3179"/>
                    <a:pt x="2516" y="3053"/>
                    <a:pt x="2479" y="2930"/>
                  </a:cubicBezTo>
                  <a:cubicBezTo>
                    <a:pt x="2411" y="2695"/>
                    <a:pt x="2343" y="2302"/>
                    <a:pt x="2534" y="1978"/>
                  </a:cubicBezTo>
                  <a:cubicBezTo>
                    <a:pt x="2830" y="1476"/>
                    <a:pt x="5517" y="971"/>
                    <a:pt x="6357" y="961"/>
                  </a:cubicBezTo>
                  <a:cubicBezTo>
                    <a:pt x="6362" y="961"/>
                    <a:pt x="6367" y="961"/>
                    <a:pt x="6372" y="961"/>
                  </a:cubicBezTo>
                  <a:cubicBezTo>
                    <a:pt x="6959" y="961"/>
                    <a:pt x="7252" y="1599"/>
                    <a:pt x="7374" y="1968"/>
                  </a:cubicBezTo>
                  <a:cubicBezTo>
                    <a:pt x="7408" y="2072"/>
                    <a:pt x="7504" y="2137"/>
                    <a:pt x="7606" y="2137"/>
                  </a:cubicBezTo>
                  <a:cubicBezTo>
                    <a:pt x="7638" y="2137"/>
                    <a:pt x="7670" y="2130"/>
                    <a:pt x="7702" y="2117"/>
                  </a:cubicBezTo>
                  <a:lnTo>
                    <a:pt x="7897" y="2040"/>
                  </a:lnTo>
                  <a:cubicBezTo>
                    <a:pt x="7996" y="1999"/>
                    <a:pt x="8057" y="1900"/>
                    <a:pt x="8046" y="1790"/>
                  </a:cubicBezTo>
                  <a:cubicBezTo>
                    <a:pt x="8016" y="1401"/>
                    <a:pt x="7780" y="499"/>
                    <a:pt x="6343" y="107"/>
                  </a:cubicBezTo>
                  <a:cubicBezTo>
                    <a:pt x="6073" y="33"/>
                    <a:pt x="5771" y="1"/>
                    <a:pt x="5449" y="1"/>
                  </a:cubicBezTo>
                  <a:close/>
                </a:path>
              </a:pathLst>
            </a:custGeom>
            <a:solidFill>
              <a:srgbClr val="3F3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4;p36"/>
            <p:cNvSpPr/>
            <p:nvPr/>
          </p:nvSpPr>
          <p:spPr>
            <a:xfrm>
              <a:off x="4131839" y="2111975"/>
              <a:ext cx="39691" cy="13847"/>
            </a:xfrm>
            <a:custGeom>
              <a:avLst/>
              <a:gdLst/>
              <a:ahLst/>
              <a:cxnLst/>
              <a:rect l="l" t="t" r="r" b="b"/>
              <a:pathLst>
                <a:path w="622" h="217" extrusionOk="0">
                  <a:moveTo>
                    <a:pt x="488" y="0"/>
                  </a:moveTo>
                  <a:cubicBezTo>
                    <a:pt x="434" y="0"/>
                    <a:pt x="365" y="8"/>
                    <a:pt x="293" y="25"/>
                  </a:cubicBezTo>
                  <a:cubicBezTo>
                    <a:pt x="126" y="63"/>
                    <a:pt x="0" y="131"/>
                    <a:pt x="10" y="178"/>
                  </a:cubicBezTo>
                  <a:cubicBezTo>
                    <a:pt x="16" y="203"/>
                    <a:pt x="64" y="216"/>
                    <a:pt x="135" y="216"/>
                  </a:cubicBezTo>
                  <a:cubicBezTo>
                    <a:pt x="190" y="216"/>
                    <a:pt x="258" y="209"/>
                    <a:pt x="331" y="192"/>
                  </a:cubicBezTo>
                  <a:cubicBezTo>
                    <a:pt x="495" y="154"/>
                    <a:pt x="621" y="83"/>
                    <a:pt x="611" y="38"/>
                  </a:cubicBezTo>
                  <a:cubicBezTo>
                    <a:pt x="605" y="13"/>
                    <a:pt x="558" y="0"/>
                    <a:pt x="488" y="0"/>
                  </a:cubicBezTo>
                  <a:close/>
                </a:path>
              </a:pathLst>
            </a:custGeom>
            <a:solidFill>
              <a:srgbClr val="C4B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5;p36"/>
            <p:cNvSpPr/>
            <p:nvPr/>
          </p:nvSpPr>
          <p:spPr>
            <a:xfrm>
              <a:off x="4213711" y="2118739"/>
              <a:ext cx="380642" cy="225450"/>
            </a:xfrm>
            <a:custGeom>
              <a:avLst/>
              <a:gdLst/>
              <a:ahLst/>
              <a:cxnLst/>
              <a:rect l="l" t="t" r="r" b="b"/>
              <a:pathLst>
                <a:path w="5965" h="3533" extrusionOk="0">
                  <a:moveTo>
                    <a:pt x="5862" y="1"/>
                  </a:moveTo>
                  <a:lnTo>
                    <a:pt x="5851" y="4"/>
                  </a:lnTo>
                  <a:cubicBezTo>
                    <a:pt x="5919" y="390"/>
                    <a:pt x="5916" y="789"/>
                    <a:pt x="5848" y="1168"/>
                  </a:cubicBezTo>
                  <a:cubicBezTo>
                    <a:pt x="5783" y="1550"/>
                    <a:pt x="5643" y="1919"/>
                    <a:pt x="5418" y="2223"/>
                  </a:cubicBezTo>
                  <a:cubicBezTo>
                    <a:pt x="5309" y="2377"/>
                    <a:pt x="5179" y="2517"/>
                    <a:pt x="5035" y="2640"/>
                  </a:cubicBezTo>
                  <a:cubicBezTo>
                    <a:pt x="4889" y="2759"/>
                    <a:pt x="4735" y="2868"/>
                    <a:pt x="4564" y="2957"/>
                  </a:cubicBezTo>
                  <a:cubicBezTo>
                    <a:pt x="4227" y="3135"/>
                    <a:pt x="3855" y="3240"/>
                    <a:pt x="3475" y="3308"/>
                  </a:cubicBezTo>
                  <a:cubicBezTo>
                    <a:pt x="3143" y="3374"/>
                    <a:pt x="2803" y="3417"/>
                    <a:pt x="2467" y="3417"/>
                  </a:cubicBezTo>
                  <a:cubicBezTo>
                    <a:pt x="2419" y="3417"/>
                    <a:pt x="2372" y="3416"/>
                    <a:pt x="2325" y="3414"/>
                  </a:cubicBezTo>
                  <a:cubicBezTo>
                    <a:pt x="1942" y="3404"/>
                    <a:pt x="1564" y="3319"/>
                    <a:pt x="1226" y="3152"/>
                  </a:cubicBezTo>
                  <a:cubicBezTo>
                    <a:pt x="885" y="2988"/>
                    <a:pt x="605" y="2711"/>
                    <a:pt x="410" y="2380"/>
                  </a:cubicBezTo>
                  <a:cubicBezTo>
                    <a:pt x="307" y="2216"/>
                    <a:pt x="229" y="2038"/>
                    <a:pt x="164" y="1854"/>
                  </a:cubicBezTo>
                  <a:cubicBezTo>
                    <a:pt x="134" y="1762"/>
                    <a:pt x="107" y="1666"/>
                    <a:pt x="82" y="1571"/>
                  </a:cubicBezTo>
                  <a:lnTo>
                    <a:pt x="48" y="1427"/>
                  </a:lnTo>
                  <a:cubicBezTo>
                    <a:pt x="34" y="1380"/>
                    <a:pt x="34" y="1332"/>
                    <a:pt x="7" y="1281"/>
                  </a:cubicBezTo>
                  <a:lnTo>
                    <a:pt x="0" y="1291"/>
                  </a:lnTo>
                  <a:cubicBezTo>
                    <a:pt x="25" y="1376"/>
                    <a:pt x="34" y="1482"/>
                    <a:pt x="55" y="1578"/>
                  </a:cubicBezTo>
                  <a:cubicBezTo>
                    <a:pt x="75" y="1673"/>
                    <a:pt x="99" y="1769"/>
                    <a:pt x="127" y="1865"/>
                  </a:cubicBezTo>
                  <a:cubicBezTo>
                    <a:pt x="181" y="2052"/>
                    <a:pt x="256" y="2240"/>
                    <a:pt x="352" y="2410"/>
                  </a:cubicBezTo>
                  <a:cubicBezTo>
                    <a:pt x="540" y="2759"/>
                    <a:pt x="830" y="3056"/>
                    <a:pt x="1181" y="3237"/>
                  </a:cubicBezTo>
                  <a:cubicBezTo>
                    <a:pt x="1530" y="3425"/>
                    <a:pt x="1925" y="3510"/>
                    <a:pt x="2322" y="3527"/>
                  </a:cubicBezTo>
                  <a:cubicBezTo>
                    <a:pt x="2390" y="3531"/>
                    <a:pt x="2458" y="3532"/>
                    <a:pt x="2526" y="3532"/>
                  </a:cubicBezTo>
                  <a:cubicBezTo>
                    <a:pt x="2851" y="3532"/>
                    <a:pt x="3177" y="3493"/>
                    <a:pt x="3499" y="3431"/>
                  </a:cubicBezTo>
                  <a:cubicBezTo>
                    <a:pt x="3885" y="3357"/>
                    <a:pt x="4271" y="3247"/>
                    <a:pt x="4619" y="3056"/>
                  </a:cubicBezTo>
                  <a:cubicBezTo>
                    <a:pt x="4967" y="2868"/>
                    <a:pt x="5278" y="2609"/>
                    <a:pt x="5500" y="2278"/>
                  </a:cubicBezTo>
                  <a:cubicBezTo>
                    <a:pt x="5725" y="1953"/>
                    <a:pt x="5858" y="1567"/>
                    <a:pt x="5913" y="1178"/>
                  </a:cubicBezTo>
                  <a:cubicBezTo>
                    <a:pt x="5964" y="786"/>
                    <a:pt x="5950" y="387"/>
                    <a:pt x="5862" y="1"/>
                  </a:cubicBezTo>
                  <a:close/>
                </a:path>
              </a:pathLst>
            </a:custGeom>
            <a:solidFill>
              <a:srgbClr val="3F3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6;p36"/>
            <p:cNvSpPr/>
            <p:nvPr/>
          </p:nvSpPr>
          <p:spPr>
            <a:xfrm>
              <a:off x="4693196" y="1907967"/>
              <a:ext cx="370559" cy="188949"/>
            </a:xfrm>
            <a:custGeom>
              <a:avLst/>
              <a:gdLst/>
              <a:ahLst/>
              <a:cxnLst/>
              <a:rect l="l" t="t" r="r" b="b"/>
              <a:pathLst>
                <a:path w="5807" h="2961" extrusionOk="0">
                  <a:moveTo>
                    <a:pt x="5192" y="0"/>
                  </a:moveTo>
                  <a:cubicBezTo>
                    <a:pt x="4652" y="0"/>
                    <a:pt x="3586" y="195"/>
                    <a:pt x="2393" y="382"/>
                  </a:cubicBezTo>
                  <a:cubicBezTo>
                    <a:pt x="1082" y="586"/>
                    <a:pt x="102" y="925"/>
                    <a:pt x="48" y="1757"/>
                  </a:cubicBezTo>
                  <a:cubicBezTo>
                    <a:pt x="1" y="2391"/>
                    <a:pt x="26" y="2960"/>
                    <a:pt x="366" y="2960"/>
                  </a:cubicBezTo>
                  <a:cubicBezTo>
                    <a:pt x="376" y="2960"/>
                    <a:pt x="386" y="2960"/>
                    <a:pt x="396" y="2959"/>
                  </a:cubicBezTo>
                  <a:cubicBezTo>
                    <a:pt x="625" y="2935"/>
                    <a:pt x="720" y="2860"/>
                    <a:pt x="737" y="2372"/>
                  </a:cubicBezTo>
                  <a:cubicBezTo>
                    <a:pt x="754" y="1883"/>
                    <a:pt x="754" y="1669"/>
                    <a:pt x="1328" y="1539"/>
                  </a:cubicBezTo>
                  <a:cubicBezTo>
                    <a:pt x="1811" y="1433"/>
                    <a:pt x="3026" y="1054"/>
                    <a:pt x="3655" y="1054"/>
                  </a:cubicBezTo>
                  <a:cubicBezTo>
                    <a:pt x="3778" y="1054"/>
                    <a:pt x="3878" y="1068"/>
                    <a:pt x="3946" y="1102"/>
                  </a:cubicBezTo>
                  <a:cubicBezTo>
                    <a:pt x="4350" y="1299"/>
                    <a:pt x="4296" y="2482"/>
                    <a:pt x="4773" y="2482"/>
                  </a:cubicBezTo>
                  <a:cubicBezTo>
                    <a:pt x="4792" y="2482"/>
                    <a:pt x="4810" y="2481"/>
                    <a:pt x="4830" y="2477"/>
                  </a:cubicBezTo>
                  <a:cubicBezTo>
                    <a:pt x="5369" y="2382"/>
                    <a:pt x="5353" y="2242"/>
                    <a:pt x="5325" y="2095"/>
                  </a:cubicBezTo>
                  <a:cubicBezTo>
                    <a:pt x="5298" y="1952"/>
                    <a:pt x="5154" y="1617"/>
                    <a:pt x="5240" y="1601"/>
                  </a:cubicBezTo>
                  <a:cubicBezTo>
                    <a:pt x="5325" y="1583"/>
                    <a:pt x="5789" y="1505"/>
                    <a:pt x="5796" y="1402"/>
                  </a:cubicBezTo>
                  <a:cubicBezTo>
                    <a:pt x="5806" y="1300"/>
                    <a:pt x="5806" y="47"/>
                    <a:pt x="5335" y="6"/>
                  </a:cubicBezTo>
                  <a:cubicBezTo>
                    <a:pt x="5293" y="2"/>
                    <a:pt x="5245" y="0"/>
                    <a:pt x="5192" y="0"/>
                  </a:cubicBezTo>
                  <a:close/>
                </a:path>
              </a:pathLst>
            </a:custGeom>
            <a:solidFill>
              <a:srgbClr val="3F3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7;p36"/>
            <p:cNvSpPr/>
            <p:nvPr/>
          </p:nvSpPr>
          <p:spPr>
            <a:xfrm>
              <a:off x="4722359" y="2061882"/>
              <a:ext cx="307193" cy="196734"/>
            </a:xfrm>
            <a:custGeom>
              <a:avLst/>
              <a:gdLst/>
              <a:ahLst/>
              <a:cxnLst/>
              <a:rect l="l" t="t" r="r" b="b"/>
              <a:pathLst>
                <a:path w="4814" h="3083" extrusionOk="0">
                  <a:moveTo>
                    <a:pt x="4639" y="1"/>
                  </a:moveTo>
                  <a:lnTo>
                    <a:pt x="4629" y="4"/>
                  </a:lnTo>
                  <a:cubicBezTo>
                    <a:pt x="4711" y="349"/>
                    <a:pt x="4765" y="700"/>
                    <a:pt x="4742" y="1048"/>
                  </a:cubicBezTo>
                  <a:cubicBezTo>
                    <a:pt x="4735" y="1220"/>
                    <a:pt x="4697" y="1390"/>
                    <a:pt x="4650" y="1554"/>
                  </a:cubicBezTo>
                  <a:cubicBezTo>
                    <a:pt x="4588" y="1711"/>
                    <a:pt x="4516" y="1864"/>
                    <a:pt x="4411" y="1998"/>
                  </a:cubicBezTo>
                  <a:cubicBezTo>
                    <a:pt x="4202" y="2261"/>
                    <a:pt x="3922" y="2466"/>
                    <a:pt x="3612" y="2609"/>
                  </a:cubicBezTo>
                  <a:cubicBezTo>
                    <a:pt x="3458" y="2684"/>
                    <a:pt x="3291" y="2732"/>
                    <a:pt x="3130" y="2789"/>
                  </a:cubicBezTo>
                  <a:cubicBezTo>
                    <a:pt x="2960" y="2830"/>
                    <a:pt x="2793" y="2879"/>
                    <a:pt x="2622" y="2906"/>
                  </a:cubicBezTo>
                  <a:cubicBezTo>
                    <a:pt x="2427" y="2941"/>
                    <a:pt x="2229" y="2964"/>
                    <a:pt x="2032" y="2964"/>
                  </a:cubicBezTo>
                  <a:cubicBezTo>
                    <a:pt x="1888" y="2964"/>
                    <a:pt x="1745" y="2952"/>
                    <a:pt x="1605" y="2923"/>
                  </a:cubicBezTo>
                  <a:cubicBezTo>
                    <a:pt x="1274" y="2865"/>
                    <a:pt x="970" y="2698"/>
                    <a:pt x="727" y="2462"/>
                  </a:cubicBezTo>
                  <a:cubicBezTo>
                    <a:pt x="488" y="2223"/>
                    <a:pt x="321" y="1913"/>
                    <a:pt x="215" y="1581"/>
                  </a:cubicBezTo>
                  <a:cubicBezTo>
                    <a:pt x="99" y="1253"/>
                    <a:pt x="37" y="898"/>
                    <a:pt x="24" y="547"/>
                  </a:cubicBezTo>
                  <a:lnTo>
                    <a:pt x="10" y="547"/>
                  </a:lnTo>
                  <a:cubicBezTo>
                    <a:pt x="0" y="902"/>
                    <a:pt x="51" y="1257"/>
                    <a:pt x="150" y="1601"/>
                  </a:cubicBezTo>
                  <a:cubicBezTo>
                    <a:pt x="250" y="1940"/>
                    <a:pt x="413" y="2267"/>
                    <a:pt x="659" y="2530"/>
                  </a:cubicBezTo>
                  <a:cubicBezTo>
                    <a:pt x="902" y="2789"/>
                    <a:pt x="1233" y="2967"/>
                    <a:pt x="1581" y="3035"/>
                  </a:cubicBezTo>
                  <a:cubicBezTo>
                    <a:pt x="1737" y="3069"/>
                    <a:pt x="1896" y="3083"/>
                    <a:pt x="2054" y="3083"/>
                  </a:cubicBezTo>
                  <a:cubicBezTo>
                    <a:pt x="2252" y="3083"/>
                    <a:pt x="2451" y="3061"/>
                    <a:pt x="2646" y="3029"/>
                  </a:cubicBezTo>
                  <a:cubicBezTo>
                    <a:pt x="2820" y="2998"/>
                    <a:pt x="2991" y="2947"/>
                    <a:pt x="3164" y="2902"/>
                  </a:cubicBezTo>
                  <a:cubicBezTo>
                    <a:pt x="3332" y="2844"/>
                    <a:pt x="3503" y="2793"/>
                    <a:pt x="3659" y="2711"/>
                  </a:cubicBezTo>
                  <a:cubicBezTo>
                    <a:pt x="3980" y="2557"/>
                    <a:pt x="4281" y="2343"/>
                    <a:pt x="4489" y="2052"/>
                  </a:cubicBezTo>
                  <a:cubicBezTo>
                    <a:pt x="4598" y="1909"/>
                    <a:pt x="4666" y="1745"/>
                    <a:pt x="4728" y="1578"/>
                  </a:cubicBezTo>
                  <a:cubicBezTo>
                    <a:pt x="4773" y="1404"/>
                    <a:pt x="4806" y="1226"/>
                    <a:pt x="4806" y="1048"/>
                  </a:cubicBezTo>
                  <a:cubicBezTo>
                    <a:pt x="4814" y="694"/>
                    <a:pt x="4745" y="339"/>
                    <a:pt x="4639" y="1"/>
                  </a:cubicBezTo>
                  <a:close/>
                </a:path>
              </a:pathLst>
            </a:custGeom>
            <a:solidFill>
              <a:srgbClr val="3F3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8;p36"/>
            <p:cNvSpPr/>
            <p:nvPr/>
          </p:nvSpPr>
          <p:spPr>
            <a:xfrm>
              <a:off x="4593202" y="2040824"/>
              <a:ext cx="106503" cy="50093"/>
            </a:xfrm>
            <a:custGeom>
              <a:avLst/>
              <a:gdLst/>
              <a:ahLst/>
              <a:cxnLst/>
              <a:rect l="l" t="t" r="r" b="b"/>
              <a:pathLst>
                <a:path w="1669" h="785" extrusionOk="0">
                  <a:moveTo>
                    <a:pt x="1148" y="1"/>
                  </a:moveTo>
                  <a:cubicBezTo>
                    <a:pt x="1070" y="1"/>
                    <a:pt x="979" y="4"/>
                    <a:pt x="873" y="13"/>
                  </a:cubicBezTo>
                  <a:cubicBezTo>
                    <a:pt x="232" y="68"/>
                    <a:pt x="0" y="331"/>
                    <a:pt x="0" y="331"/>
                  </a:cubicBezTo>
                  <a:cubicBezTo>
                    <a:pt x="0" y="331"/>
                    <a:pt x="58" y="556"/>
                    <a:pt x="112" y="784"/>
                  </a:cubicBezTo>
                  <a:cubicBezTo>
                    <a:pt x="112" y="784"/>
                    <a:pt x="1082" y="542"/>
                    <a:pt x="1575" y="542"/>
                  </a:cubicBezTo>
                  <a:cubicBezTo>
                    <a:pt x="1609" y="542"/>
                    <a:pt x="1640" y="544"/>
                    <a:pt x="1669" y="546"/>
                  </a:cubicBezTo>
                  <a:lnTo>
                    <a:pt x="1631" y="99"/>
                  </a:lnTo>
                  <a:cubicBezTo>
                    <a:pt x="1631" y="99"/>
                    <a:pt x="1550" y="1"/>
                    <a:pt x="1148" y="1"/>
                  </a:cubicBezTo>
                  <a:close/>
                </a:path>
              </a:pathLst>
            </a:custGeom>
            <a:solidFill>
              <a:srgbClr val="3F3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9;p36"/>
            <p:cNvSpPr/>
            <p:nvPr/>
          </p:nvSpPr>
          <p:spPr>
            <a:xfrm>
              <a:off x="4994646" y="1942936"/>
              <a:ext cx="39691" cy="14039"/>
            </a:xfrm>
            <a:custGeom>
              <a:avLst/>
              <a:gdLst/>
              <a:ahLst/>
              <a:cxnLst/>
              <a:rect l="l" t="t" r="r" b="b"/>
              <a:pathLst>
                <a:path w="622" h="220" extrusionOk="0">
                  <a:moveTo>
                    <a:pt x="487" y="1"/>
                  </a:moveTo>
                  <a:cubicBezTo>
                    <a:pt x="432" y="1"/>
                    <a:pt x="363" y="8"/>
                    <a:pt x="290" y="24"/>
                  </a:cubicBezTo>
                  <a:cubicBezTo>
                    <a:pt x="126" y="65"/>
                    <a:pt x="0" y="134"/>
                    <a:pt x="10" y="178"/>
                  </a:cubicBezTo>
                  <a:cubicBezTo>
                    <a:pt x="16" y="205"/>
                    <a:pt x="64" y="219"/>
                    <a:pt x="134" y="219"/>
                  </a:cubicBezTo>
                  <a:cubicBezTo>
                    <a:pt x="189" y="219"/>
                    <a:pt x="258" y="210"/>
                    <a:pt x="331" y="192"/>
                  </a:cubicBezTo>
                  <a:cubicBezTo>
                    <a:pt x="495" y="155"/>
                    <a:pt x="621" y="86"/>
                    <a:pt x="611" y="38"/>
                  </a:cubicBezTo>
                  <a:cubicBezTo>
                    <a:pt x="605" y="13"/>
                    <a:pt x="557" y="1"/>
                    <a:pt x="487" y="1"/>
                  </a:cubicBezTo>
                  <a:close/>
                </a:path>
              </a:pathLst>
            </a:custGeom>
            <a:solidFill>
              <a:srgbClr val="C4B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80;p36"/>
            <p:cNvSpPr/>
            <p:nvPr/>
          </p:nvSpPr>
          <p:spPr>
            <a:xfrm>
              <a:off x="4065602" y="4403597"/>
              <a:ext cx="1049524" cy="110268"/>
            </a:xfrm>
            <a:custGeom>
              <a:avLst/>
              <a:gdLst/>
              <a:ahLst/>
              <a:cxnLst/>
              <a:rect l="l" t="t" r="r" b="b"/>
              <a:pathLst>
                <a:path w="16447" h="1728" extrusionOk="0">
                  <a:moveTo>
                    <a:pt x="8224" y="0"/>
                  </a:moveTo>
                  <a:cubicBezTo>
                    <a:pt x="3680" y="0"/>
                    <a:pt x="0" y="386"/>
                    <a:pt x="0" y="864"/>
                  </a:cubicBezTo>
                  <a:cubicBezTo>
                    <a:pt x="0" y="1341"/>
                    <a:pt x="3680" y="1727"/>
                    <a:pt x="8224" y="1727"/>
                  </a:cubicBezTo>
                  <a:cubicBezTo>
                    <a:pt x="12763" y="1727"/>
                    <a:pt x="16447" y="1341"/>
                    <a:pt x="16447" y="864"/>
                  </a:cubicBezTo>
                  <a:cubicBezTo>
                    <a:pt x="16447" y="386"/>
                    <a:pt x="12763" y="0"/>
                    <a:pt x="8224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81;p36"/>
            <p:cNvSpPr/>
            <p:nvPr/>
          </p:nvSpPr>
          <p:spPr>
            <a:xfrm>
              <a:off x="4194758" y="4426442"/>
              <a:ext cx="791020" cy="64578"/>
            </a:xfrm>
            <a:custGeom>
              <a:avLst/>
              <a:gdLst/>
              <a:ahLst/>
              <a:cxnLst/>
              <a:rect l="l" t="t" r="r" b="b"/>
              <a:pathLst>
                <a:path w="12396" h="1012" extrusionOk="0">
                  <a:moveTo>
                    <a:pt x="6200" y="0"/>
                  </a:moveTo>
                  <a:cubicBezTo>
                    <a:pt x="2775" y="0"/>
                    <a:pt x="0" y="230"/>
                    <a:pt x="0" y="506"/>
                  </a:cubicBezTo>
                  <a:cubicBezTo>
                    <a:pt x="0" y="786"/>
                    <a:pt x="2775" y="1011"/>
                    <a:pt x="6200" y="1011"/>
                  </a:cubicBezTo>
                  <a:cubicBezTo>
                    <a:pt x="9620" y="1011"/>
                    <a:pt x="12395" y="786"/>
                    <a:pt x="12395" y="506"/>
                  </a:cubicBezTo>
                  <a:cubicBezTo>
                    <a:pt x="12395" y="230"/>
                    <a:pt x="9620" y="0"/>
                    <a:pt x="6200" y="0"/>
                  </a:cubicBezTo>
                  <a:close/>
                </a:path>
              </a:pathLst>
            </a:custGeom>
            <a:solidFill>
              <a:srgbClr val="2E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82;p36"/>
            <p:cNvSpPr/>
            <p:nvPr/>
          </p:nvSpPr>
          <p:spPr>
            <a:xfrm>
              <a:off x="3489632" y="2185423"/>
              <a:ext cx="81744" cy="198265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83;p36"/>
            <p:cNvSpPr/>
            <p:nvPr/>
          </p:nvSpPr>
          <p:spPr>
            <a:xfrm>
              <a:off x="4114802" y="4288353"/>
              <a:ext cx="147535" cy="96995"/>
            </a:xfrm>
            <a:custGeom>
              <a:avLst/>
              <a:gdLst/>
              <a:ahLst/>
              <a:cxnLst/>
              <a:rect l="l" t="t" r="r" b="b"/>
              <a:pathLst>
                <a:path w="2312" h="1520" extrusionOk="0">
                  <a:moveTo>
                    <a:pt x="1120" y="1"/>
                  </a:moveTo>
                  <a:cubicBezTo>
                    <a:pt x="127" y="1"/>
                    <a:pt x="1" y="837"/>
                    <a:pt x="4" y="1267"/>
                  </a:cubicBezTo>
                  <a:cubicBezTo>
                    <a:pt x="4" y="1406"/>
                    <a:pt x="116" y="1519"/>
                    <a:pt x="256" y="1519"/>
                  </a:cubicBezTo>
                  <a:lnTo>
                    <a:pt x="1058" y="1519"/>
                  </a:lnTo>
                  <a:cubicBezTo>
                    <a:pt x="1218" y="1512"/>
                    <a:pt x="1419" y="1509"/>
                    <a:pt x="1612" y="1509"/>
                  </a:cubicBezTo>
                  <a:cubicBezTo>
                    <a:pt x="1772" y="1509"/>
                    <a:pt x="1927" y="1511"/>
                    <a:pt x="2049" y="1513"/>
                  </a:cubicBezTo>
                  <a:cubicBezTo>
                    <a:pt x="2051" y="1513"/>
                    <a:pt x="2053" y="1513"/>
                    <a:pt x="2055" y="1513"/>
                  </a:cubicBezTo>
                  <a:cubicBezTo>
                    <a:pt x="2195" y="1513"/>
                    <a:pt x="2312" y="1391"/>
                    <a:pt x="2305" y="1250"/>
                  </a:cubicBezTo>
                  <a:cubicBezTo>
                    <a:pt x="2278" y="812"/>
                    <a:pt x="2100" y="1"/>
                    <a:pt x="112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4;p36"/>
            <p:cNvSpPr/>
            <p:nvPr/>
          </p:nvSpPr>
          <p:spPr>
            <a:xfrm>
              <a:off x="4158322" y="4384581"/>
              <a:ext cx="62664" cy="48434"/>
            </a:xfrm>
            <a:custGeom>
              <a:avLst/>
              <a:gdLst/>
              <a:ahLst/>
              <a:cxnLst/>
              <a:rect l="l" t="t" r="r" b="b"/>
              <a:pathLst>
                <a:path w="982" h="759" extrusionOk="0">
                  <a:moveTo>
                    <a:pt x="844" y="1"/>
                  </a:moveTo>
                  <a:lnTo>
                    <a:pt x="141" y="11"/>
                  </a:lnTo>
                  <a:cubicBezTo>
                    <a:pt x="141" y="11"/>
                    <a:pt x="1" y="759"/>
                    <a:pt x="476" y="759"/>
                  </a:cubicBezTo>
                  <a:cubicBezTo>
                    <a:pt x="481" y="759"/>
                    <a:pt x="485" y="759"/>
                    <a:pt x="490" y="759"/>
                  </a:cubicBezTo>
                  <a:cubicBezTo>
                    <a:pt x="981" y="749"/>
                    <a:pt x="844" y="1"/>
                    <a:pt x="844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5;p36"/>
            <p:cNvSpPr/>
            <p:nvPr/>
          </p:nvSpPr>
          <p:spPr>
            <a:xfrm>
              <a:off x="4167702" y="4339977"/>
              <a:ext cx="22079" cy="22079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2" y="0"/>
                  </a:moveTo>
                  <a:cubicBezTo>
                    <a:pt x="76" y="0"/>
                    <a:pt x="1" y="79"/>
                    <a:pt x="1" y="171"/>
                  </a:cubicBezTo>
                  <a:cubicBezTo>
                    <a:pt x="1" y="266"/>
                    <a:pt x="76" y="345"/>
                    <a:pt x="172" y="345"/>
                  </a:cubicBezTo>
                  <a:cubicBezTo>
                    <a:pt x="267" y="345"/>
                    <a:pt x="346" y="266"/>
                    <a:pt x="346" y="171"/>
                  </a:cubicBezTo>
                  <a:cubicBezTo>
                    <a:pt x="346" y="79"/>
                    <a:pt x="267" y="0"/>
                    <a:pt x="172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6;p36"/>
            <p:cNvSpPr/>
            <p:nvPr/>
          </p:nvSpPr>
          <p:spPr>
            <a:xfrm>
              <a:off x="4123097" y="4326640"/>
              <a:ext cx="23355" cy="21696"/>
            </a:xfrm>
            <a:custGeom>
              <a:avLst/>
              <a:gdLst/>
              <a:ahLst/>
              <a:cxnLst/>
              <a:rect l="l" t="t" r="r" b="b"/>
              <a:pathLst>
                <a:path w="366" h="340" extrusionOk="0">
                  <a:moveTo>
                    <a:pt x="191" y="1"/>
                  </a:moveTo>
                  <a:cubicBezTo>
                    <a:pt x="130" y="1"/>
                    <a:pt x="69" y="41"/>
                    <a:pt x="41" y="107"/>
                  </a:cubicBezTo>
                  <a:cubicBezTo>
                    <a:pt x="0" y="192"/>
                    <a:pt x="35" y="291"/>
                    <a:pt x="113" y="325"/>
                  </a:cubicBezTo>
                  <a:cubicBezTo>
                    <a:pt x="134" y="335"/>
                    <a:pt x="155" y="339"/>
                    <a:pt x="177" y="339"/>
                  </a:cubicBezTo>
                  <a:cubicBezTo>
                    <a:pt x="239" y="339"/>
                    <a:pt x="300" y="300"/>
                    <a:pt x="328" y="233"/>
                  </a:cubicBezTo>
                  <a:cubicBezTo>
                    <a:pt x="366" y="148"/>
                    <a:pt x="331" y="49"/>
                    <a:pt x="253" y="15"/>
                  </a:cubicBezTo>
                  <a:cubicBezTo>
                    <a:pt x="233" y="5"/>
                    <a:pt x="212" y="1"/>
                    <a:pt x="191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7;p36"/>
            <p:cNvSpPr/>
            <p:nvPr/>
          </p:nvSpPr>
          <p:spPr>
            <a:xfrm>
              <a:off x="4175806" y="4299456"/>
              <a:ext cx="22526" cy="17229"/>
            </a:xfrm>
            <a:custGeom>
              <a:avLst/>
              <a:gdLst/>
              <a:ahLst/>
              <a:cxnLst/>
              <a:rect l="l" t="t" r="r" b="b"/>
              <a:pathLst>
                <a:path w="353" h="270" extrusionOk="0">
                  <a:moveTo>
                    <a:pt x="175" y="0"/>
                  </a:moveTo>
                  <a:cubicBezTo>
                    <a:pt x="79" y="0"/>
                    <a:pt x="0" y="62"/>
                    <a:pt x="0" y="137"/>
                  </a:cubicBezTo>
                  <a:cubicBezTo>
                    <a:pt x="0" y="208"/>
                    <a:pt x="79" y="270"/>
                    <a:pt x="175" y="270"/>
                  </a:cubicBezTo>
                  <a:cubicBezTo>
                    <a:pt x="274" y="270"/>
                    <a:pt x="352" y="208"/>
                    <a:pt x="352" y="137"/>
                  </a:cubicBezTo>
                  <a:cubicBezTo>
                    <a:pt x="352" y="62"/>
                    <a:pt x="274" y="0"/>
                    <a:pt x="175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8;p36"/>
            <p:cNvSpPr/>
            <p:nvPr/>
          </p:nvSpPr>
          <p:spPr>
            <a:xfrm>
              <a:off x="4222836" y="4323449"/>
              <a:ext cx="19463" cy="18059"/>
            </a:xfrm>
            <a:custGeom>
              <a:avLst/>
              <a:gdLst/>
              <a:ahLst/>
              <a:cxnLst/>
              <a:rect l="l" t="t" r="r" b="b"/>
              <a:pathLst>
                <a:path w="305" h="283" extrusionOk="0">
                  <a:moveTo>
                    <a:pt x="151" y="0"/>
                  </a:moveTo>
                  <a:cubicBezTo>
                    <a:pt x="69" y="0"/>
                    <a:pt x="0" y="65"/>
                    <a:pt x="0" y="140"/>
                  </a:cubicBezTo>
                  <a:cubicBezTo>
                    <a:pt x="0" y="218"/>
                    <a:pt x="69" y="283"/>
                    <a:pt x="151" y="283"/>
                  </a:cubicBezTo>
                  <a:cubicBezTo>
                    <a:pt x="236" y="283"/>
                    <a:pt x="304" y="218"/>
                    <a:pt x="304" y="140"/>
                  </a:cubicBezTo>
                  <a:cubicBezTo>
                    <a:pt x="304" y="65"/>
                    <a:pt x="236" y="0"/>
                    <a:pt x="151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9;p36"/>
            <p:cNvSpPr/>
            <p:nvPr/>
          </p:nvSpPr>
          <p:spPr>
            <a:xfrm>
              <a:off x="5000453" y="4322109"/>
              <a:ext cx="147343" cy="96995"/>
            </a:xfrm>
            <a:custGeom>
              <a:avLst/>
              <a:gdLst/>
              <a:ahLst/>
              <a:cxnLst/>
              <a:rect l="l" t="t" r="r" b="b"/>
              <a:pathLst>
                <a:path w="2309" h="1520" extrusionOk="0">
                  <a:moveTo>
                    <a:pt x="1118" y="1"/>
                  </a:moveTo>
                  <a:cubicBezTo>
                    <a:pt x="124" y="1"/>
                    <a:pt x="1" y="836"/>
                    <a:pt x="1" y="1271"/>
                  </a:cubicBezTo>
                  <a:cubicBezTo>
                    <a:pt x="5" y="1407"/>
                    <a:pt x="114" y="1520"/>
                    <a:pt x="254" y="1520"/>
                  </a:cubicBezTo>
                  <a:lnTo>
                    <a:pt x="1056" y="1520"/>
                  </a:lnTo>
                  <a:cubicBezTo>
                    <a:pt x="1201" y="1513"/>
                    <a:pt x="1381" y="1510"/>
                    <a:pt x="1559" y="1510"/>
                  </a:cubicBezTo>
                  <a:cubicBezTo>
                    <a:pt x="1736" y="1510"/>
                    <a:pt x="1911" y="1513"/>
                    <a:pt x="2046" y="1516"/>
                  </a:cubicBezTo>
                  <a:cubicBezTo>
                    <a:pt x="2189" y="1516"/>
                    <a:pt x="2309" y="1397"/>
                    <a:pt x="2302" y="1250"/>
                  </a:cubicBezTo>
                  <a:cubicBezTo>
                    <a:pt x="2274" y="813"/>
                    <a:pt x="2097" y="1"/>
                    <a:pt x="111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90;p36"/>
            <p:cNvSpPr/>
            <p:nvPr/>
          </p:nvSpPr>
          <p:spPr>
            <a:xfrm>
              <a:off x="5043717" y="4418402"/>
              <a:ext cx="62664" cy="48625"/>
            </a:xfrm>
            <a:custGeom>
              <a:avLst/>
              <a:gdLst/>
              <a:ahLst/>
              <a:cxnLst/>
              <a:rect l="l" t="t" r="r" b="b"/>
              <a:pathLst>
                <a:path w="982" h="762" extrusionOk="0">
                  <a:moveTo>
                    <a:pt x="846" y="0"/>
                  </a:moveTo>
                  <a:lnTo>
                    <a:pt x="142" y="11"/>
                  </a:lnTo>
                  <a:cubicBezTo>
                    <a:pt x="142" y="11"/>
                    <a:pt x="1" y="761"/>
                    <a:pt x="480" y="761"/>
                  </a:cubicBezTo>
                  <a:cubicBezTo>
                    <a:pt x="484" y="761"/>
                    <a:pt x="487" y="761"/>
                    <a:pt x="490" y="761"/>
                  </a:cubicBezTo>
                  <a:cubicBezTo>
                    <a:pt x="982" y="748"/>
                    <a:pt x="846" y="0"/>
                    <a:pt x="846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91;p36"/>
            <p:cNvSpPr/>
            <p:nvPr/>
          </p:nvSpPr>
          <p:spPr>
            <a:xfrm>
              <a:off x="5053225" y="4373733"/>
              <a:ext cx="22079" cy="22079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1" y="0"/>
                  </a:moveTo>
                  <a:cubicBezTo>
                    <a:pt x="79" y="0"/>
                    <a:pt x="1" y="79"/>
                    <a:pt x="1" y="175"/>
                  </a:cubicBezTo>
                  <a:cubicBezTo>
                    <a:pt x="1" y="267"/>
                    <a:pt x="79" y="345"/>
                    <a:pt x="171" y="345"/>
                  </a:cubicBezTo>
                  <a:cubicBezTo>
                    <a:pt x="267" y="345"/>
                    <a:pt x="346" y="267"/>
                    <a:pt x="346" y="175"/>
                  </a:cubicBezTo>
                  <a:cubicBezTo>
                    <a:pt x="346" y="79"/>
                    <a:pt x="267" y="0"/>
                    <a:pt x="171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92;p36"/>
            <p:cNvSpPr/>
            <p:nvPr/>
          </p:nvSpPr>
          <p:spPr>
            <a:xfrm>
              <a:off x="5008557" y="4360460"/>
              <a:ext cx="23355" cy="21760"/>
            </a:xfrm>
            <a:custGeom>
              <a:avLst/>
              <a:gdLst/>
              <a:ahLst/>
              <a:cxnLst/>
              <a:rect l="l" t="t" r="r" b="b"/>
              <a:pathLst>
                <a:path w="366" h="341" extrusionOk="0">
                  <a:moveTo>
                    <a:pt x="193" y="1"/>
                  </a:moveTo>
                  <a:cubicBezTo>
                    <a:pt x="131" y="1"/>
                    <a:pt x="70" y="42"/>
                    <a:pt x="42" y="106"/>
                  </a:cubicBezTo>
                  <a:cubicBezTo>
                    <a:pt x="1" y="191"/>
                    <a:pt x="35" y="290"/>
                    <a:pt x="113" y="328"/>
                  </a:cubicBezTo>
                  <a:cubicBezTo>
                    <a:pt x="133" y="336"/>
                    <a:pt x="153" y="340"/>
                    <a:pt x="173" y="340"/>
                  </a:cubicBezTo>
                  <a:cubicBezTo>
                    <a:pt x="238" y="340"/>
                    <a:pt x="300" y="300"/>
                    <a:pt x="329" y="232"/>
                  </a:cubicBezTo>
                  <a:cubicBezTo>
                    <a:pt x="366" y="147"/>
                    <a:pt x="332" y="48"/>
                    <a:pt x="253" y="14"/>
                  </a:cubicBezTo>
                  <a:cubicBezTo>
                    <a:pt x="234" y="5"/>
                    <a:pt x="214" y="1"/>
                    <a:pt x="193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93;p36"/>
            <p:cNvSpPr/>
            <p:nvPr/>
          </p:nvSpPr>
          <p:spPr>
            <a:xfrm>
              <a:off x="5061266" y="4333404"/>
              <a:ext cx="22526" cy="17102"/>
            </a:xfrm>
            <a:custGeom>
              <a:avLst/>
              <a:gdLst/>
              <a:ahLst/>
              <a:cxnLst/>
              <a:rect l="l" t="t" r="r" b="b"/>
              <a:pathLst>
                <a:path w="353" h="268" extrusionOk="0">
                  <a:moveTo>
                    <a:pt x="174" y="1"/>
                  </a:moveTo>
                  <a:cubicBezTo>
                    <a:pt x="79" y="1"/>
                    <a:pt x="1" y="59"/>
                    <a:pt x="1" y="134"/>
                  </a:cubicBezTo>
                  <a:cubicBezTo>
                    <a:pt x="1" y="209"/>
                    <a:pt x="79" y="267"/>
                    <a:pt x="174" y="267"/>
                  </a:cubicBezTo>
                  <a:cubicBezTo>
                    <a:pt x="274" y="267"/>
                    <a:pt x="352" y="209"/>
                    <a:pt x="352" y="134"/>
                  </a:cubicBezTo>
                  <a:cubicBezTo>
                    <a:pt x="352" y="59"/>
                    <a:pt x="274" y="1"/>
                    <a:pt x="174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4;p36"/>
            <p:cNvSpPr/>
            <p:nvPr/>
          </p:nvSpPr>
          <p:spPr>
            <a:xfrm>
              <a:off x="5108359" y="4357142"/>
              <a:ext cx="19463" cy="18187"/>
            </a:xfrm>
            <a:custGeom>
              <a:avLst/>
              <a:gdLst/>
              <a:ahLst/>
              <a:cxnLst/>
              <a:rect l="l" t="t" r="r" b="b"/>
              <a:pathLst>
                <a:path w="305" h="285" extrusionOk="0">
                  <a:moveTo>
                    <a:pt x="150" y="1"/>
                  </a:moveTo>
                  <a:cubicBezTo>
                    <a:pt x="68" y="1"/>
                    <a:pt x="0" y="66"/>
                    <a:pt x="0" y="144"/>
                  </a:cubicBezTo>
                  <a:cubicBezTo>
                    <a:pt x="0" y="219"/>
                    <a:pt x="68" y="284"/>
                    <a:pt x="150" y="284"/>
                  </a:cubicBezTo>
                  <a:cubicBezTo>
                    <a:pt x="235" y="284"/>
                    <a:pt x="304" y="219"/>
                    <a:pt x="304" y="144"/>
                  </a:cubicBezTo>
                  <a:cubicBezTo>
                    <a:pt x="304" y="66"/>
                    <a:pt x="235" y="1"/>
                    <a:pt x="150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5;p36"/>
            <p:cNvSpPr/>
            <p:nvPr/>
          </p:nvSpPr>
          <p:spPr>
            <a:xfrm>
              <a:off x="4532389" y="3971270"/>
              <a:ext cx="27056" cy="69109"/>
            </a:xfrm>
            <a:custGeom>
              <a:avLst/>
              <a:gdLst/>
              <a:ahLst/>
              <a:cxnLst/>
              <a:rect l="l" t="t" r="r" b="b"/>
              <a:pathLst>
                <a:path w="424" h="1083" extrusionOk="0">
                  <a:moveTo>
                    <a:pt x="243" y="1"/>
                  </a:moveTo>
                  <a:cubicBezTo>
                    <a:pt x="149" y="1"/>
                    <a:pt x="48" y="60"/>
                    <a:pt x="35" y="180"/>
                  </a:cubicBezTo>
                  <a:cubicBezTo>
                    <a:pt x="8" y="419"/>
                    <a:pt x="0" y="661"/>
                    <a:pt x="14" y="904"/>
                  </a:cubicBezTo>
                  <a:cubicBezTo>
                    <a:pt x="19" y="1023"/>
                    <a:pt x="116" y="1083"/>
                    <a:pt x="209" y="1083"/>
                  </a:cubicBezTo>
                  <a:cubicBezTo>
                    <a:pt x="303" y="1083"/>
                    <a:pt x="395" y="1023"/>
                    <a:pt x="389" y="904"/>
                  </a:cubicBezTo>
                  <a:cubicBezTo>
                    <a:pt x="376" y="661"/>
                    <a:pt x="383" y="419"/>
                    <a:pt x="410" y="180"/>
                  </a:cubicBezTo>
                  <a:cubicBezTo>
                    <a:pt x="424" y="60"/>
                    <a:pt x="337" y="1"/>
                    <a:pt x="243" y="1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6;p36"/>
            <p:cNvSpPr/>
            <p:nvPr/>
          </p:nvSpPr>
          <p:spPr>
            <a:xfrm>
              <a:off x="4582610" y="3786151"/>
              <a:ext cx="167253" cy="146705"/>
            </a:xfrm>
            <a:custGeom>
              <a:avLst/>
              <a:gdLst/>
              <a:ahLst/>
              <a:cxnLst/>
              <a:rect l="l" t="t" r="r" b="b"/>
              <a:pathLst>
                <a:path w="2621" h="2299" extrusionOk="0">
                  <a:moveTo>
                    <a:pt x="2365" y="0"/>
                  </a:moveTo>
                  <a:cubicBezTo>
                    <a:pt x="2309" y="0"/>
                    <a:pt x="2253" y="27"/>
                    <a:pt x="2218" y="91"/>
                  </a:cubicBezTo>
                  <a:cubicBezTo>
                    <a:pt x="1750" y="924"/>
                    <a:pt x="957" y="1446"/>
                    <a:pt x="173" y="1944"/>
                  </a:cubicBezTo>
                  <a:cubicBezTo>
                    <a:pt x="1" y="2053"/>
                    <a:pt x="105" y="2299"/>
                    <a:pt x="264" y="2299"/>
                  </a:cubicBezTo>
                  <a:cubicBezTo>
                    <a:pt x="294" y="2299"/>
                    <a:pt x="327" y="2289"/>
                    <a:pt x="360" y="2268"/>
                  </a:cubicBezTo>
                  <a:cubicBezTo>
                    <a:pt x="1200" y="1733"/>
                    <a:pt x="2040" y="1170"/>
                    <a:pt x="2539" y="282"/>
                  </a:cubicBezTo>
                  <a:cubicBezTo>
                    <a:pt x="2621" y="135"/>
                    <a:pt x="2491" y="0"/>
                    <a:pt x="236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7;p36"/>
            <p:cNvSpPr/>
            <p:nvPr/>
          </p:nvSpPr>
          <p:spPr>
            <a:xfrm>
              <a:off x="4339612" y="3558469"/>
              <a:ext cx="30311" cy="55836"/>
            </a:xfrm>
            <a:custGeom>
              <a:avLst/>
              <a:gdLst/>
              <a:ahLst/>
              <a:cxnLst/>
              <a:rect l="l" t="t" r="r" b="b"/>
              <a:pathLst>
                <a:path w="475" h="875" extrusionOk="0">
                  <a:moveTo>
                    <a:pt x="245" y="0"/>
                  </a:moveTo>
                  <a:cubicBezTo>
                    <a:pt x="132" y="0"/>
                    <a:pt x="17" y="92"/>
                    <a:pt x="59" y="232"/>
                  </a:cubicBezTo>
                  <a:cubicBezTo>
                    <a:pt x="96" y="371"/>
                    <a:pt x="89" y="501"/>
                    <a:pt x="38" y="637"/>
                  </a:cubicBezTo>
                  <a:cubicBezTo>
                    <a:pt x="1" y="730"/>
                    <a:pt x="75" y="842"/>
                    <a:pt x="168" y="867"/>
                  </a:cubicBezTo>
                  <a:cubicBezTo>
                    <a:pt x="186" y="872"/>
                    <a:pt x="203" y="874"/>
                    <a:pt x="220" y="874"/>
                  </a:cubicBezTo>
                  <a:cubicBezTo>
                    <a:pt x="302" y="874"/>
                    <a:pt x="368" y="816"/>
                    <a:pt x="400" y="736"/>
                  </a:cubicBezTo>
                  <a:cubicBezTo>
                    <a:pt x="472" y="542"/>
                    <a:pt x="475" y="330"/>
                    <a:pt x="420" y="133"/>
                  </a:cubicBezTo>
                  <a:cubicBezTo>
                    <a:pt x="393" y="40"/>
                    <a:pt x="319" y="0"/>
                    <a:pt x="245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8;p36"/>
            <p:cNvSpPr/>
            <p:nvPr/>
          </p:nvSpPr>
          <p:spPr>
            <a:xfrm>
              <a:off x="4168468" y="3445202"/>
              <a:ext cx="165274" cy="86849"/>
            </a:xfrm>
            <a:custGeom>
              <a:avLst/>
              <a:gdLst/>
              <a:ahLst/>
              <a:cxnLst/>
              <a:rect l="l" t="t" r="r" b="b"/>
              <a:pathLst>
                <a:path w="2590" h="1361" extrusionOk="0">
                  <a:moveTo>
                    <a:pt x="278" y="1"/>
                  </a:moveTo>
                  <a:cubicBezTo>
                    <a:pt x="111" y="1"/>
                    <a:pt x="1" y="250"/>
                    <a:pt x="181" y="351"/>
                  </a:cubicBezTo>
                  <a:cubicBezTo>
                    <a:pt x="839" y="712"/>
                    <a:pt x="1532" y="1016"/>
                    <a:pt x="2212" y="1341"/>
                  </a:cubicBezTo>
                  <a:cubicBezTo>
                    <a:pt x="2241" y="1354"/>
                    <a:pt x="2269" y="1360"/>
                    <a:pt x="2296" y="1360"/>
                  </a:cubicBezTo>
                  <a:cubicBezTo>
                    <a:pt x="2473" y="1360"/>
                    <a:pt x="2589" y="1105"/>
                    <a:pt x="2402" y="1016"/>
                  </a:cubicBezTo>
                  <a:cubicBezTo>
                    <a:pt x="1723" y="692"/>
                    <a:pt x="1030" y="389"/>
                    <a:pt x="371" y="27"/>
                  </a:cubicBezTo>
                  <a:cubicBezTo>
                    <a:pt x="339" y="8"/>
                    <a:pt x="308" y="1"/>
                    <a:pt x="278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99;p36"/>
            <p:cNvSpPr/>
            <p:nvPr/>
          </p:nvSpPr>
          <p:spPr>
            <a:xfrm>
              <a:off x="4827585" y="3258743"/>
              <a:ext cx="153597" cy="415994"/>
            </a:xfrm>
            <a:custGeom>
              <a:avLst/>
              <a:gdLst/>
              <a:ahLst/>
              <a:cxnLst/>
              <a:rect l="l" t="t" r="r" b="b"/>
              <a:pathLst>
                <a:path w="2407" h="6519" extrusionOk="0">
                  <a:moveTo>
                    <a:pt x="1797" y="1"/>
                  </a:moveTo>
                  <a:cubicBezTo>
                    <a:pt x="1676" y="1"/>
                    <a:pt x="1548" y="136"/>
                    <a:pt x="1618" y="286"/>
                  </a:cubicBezTo>
                  <a:cubicBezTo>
                    <a:pt x="2072" y="1263"/>
                    <a:pt x="1956" y="2334"/>
                    <a:pt x="1604" y="3321"/>
                  </a:cubicBezTo>
                  <a:cubicBezTo>
                    <a:pt x="1256" y="4310"/>
                    <a:pt x="761" y="5362"/>
                    <a:pt x="113" y="6188"/>
                  </a:cubicBezTo>
                  <a:cubicBezTo>
                    <a:pt x="1" y="6330"/>
                    <a:pt x="126" y="6518"/>
                    <a:pt x="258" y="6518"/>
                  </a:cubicBezTo>
                  <a:cubicBezTo>
                    <a:pt x="300" y="6518"/>
                    <a:pt x="343" y="6499"/>
                    <a:pt x="379" y="6454"/>
                  </a:cubicBezTo>
                  <a:cubicBezTo>
                    <a:pt x="1112" y="5519"/>
                    <a:pt x="1676" y="4348"/>
                    <a:pt x="2034" y="3215"/>
                  </a:cubicBezTo>
                  <a:cubicBezTo>
                    <a:pt x="2366" y="2180"/>
                    <a:pt x="2407" y="1095"/>
                    <a:pt x="1939" y="98"/>
                  </a:cubicBezTo>
                  <a:cubicBezTo>
                    <a:pt x="1907" y="29"/>
                    <a:pt x="1853" y="1"/>
                    <a:pt x="1797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00;p36"/>
            <p:cNvSpPr/>
            <p:nvPr/>
          </p:nvSpPr>
          <p:spPr>
            <a:xfrm>
              <a:off x="3926428" y="2932855"/>
              <a:ext cx="169550" cy="431947"/>
            </a:xfrm>
            <a:custGeom>
              <a:avLst/>
              <a:gdLst/>
              <a:ahLst/>
              <a:cxnLst/>
              <a:rect l="l" t="t" r="r" b="b"/>
              <a:pathLst>
                <a:path w="2657" h="6769" extrusionOk="0">
                  <a:moveTo>
                    <a:pt x="1563" y="0"/>
                  </a:moveTo>
                  <a:cubicBezTo>
                    <a:pt x="1521" y="0"/>
                    <a:pt x="1477" y="19"/>
                    <a:pt x="1440" y="64"/>
                  </a:cubicBezTo>
                  <a:cubicBezTo>
                    <a:pt x="700" y="952"/>
                    <a:pt x="341" y="2068"/>
                    <a:pt x="512" y="3225"/>
                  </a:cubicBezTo>
                  <a:cubicBezTo>
                    <a:pt x="700" y="4526"/>
                    <a:pt x="1481" y="5645"/>
                    <a:pt x="2233" y="6687"/>
                  </a:cubicBezTo>
                  <a:cubicBezTo>
                    <a:pt x="2274" y="6745"/>
                    <a:pt x="2332" y="6769"/>
                    <a:pt x="2390" y="6769"/>
                  </a:cubicBezTo>
                  <a:cubicBezTo>
                    <a:pt x="2525" y="6769"/>
                    <a:pt x="2657" y="6635"/>
                    <a:pt x="2556" y="6499"/>
                  </a:cubicBezTo>
                  <a:cubicBezTo>
                    <a:pt x="1229" y="4656"/>
                    <a:pt x="0" y="2376"/>
                    <a:pt x="1707" y="327"/>
                  </a:cubicBezTo>
                  <a:cubicBezTo>
                    <a:pt x="1823" y="188"/>
                    <a:pt x="1698" y="0"/>
                    <a:pt x="156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01;p36"/>
            <p:cNvSpPr/>
            <p:nvPr/>
          </p:nvSpPr>
          <p:spPr>
            <a:xfrm>
              <a:off x="4209371" y="2613411"/>
              <a:ext cx="385810" cy="660587"/>
            </a:xfrm>
            <a:custGeom>
              <a:avLst/>
              <a:gdLst/>
              <a:ahLst/>
              <a:cxnLst/>
              <a:rect l="l" t="t" r="r" b="b"/>
              <a:pathLst>
                <a:path w="6046" h="10352" extrusionOk="0">
                  <a:moveTo>
                    <a:pt x="126" y="3585"/>
                  </a:moveTo>
                  <a:lnTo>
                    <a:pt x="126" y="3585"/>
                  </a:lnTo>
                  <a:cubicBezTo>
                    <a:pt x="48" y="3769"/>
                    <a:pt x="3" y="3886"/>
                    <a:pt x="0" y="3892"/>
                  </a:cubicBezTo>
                  <a:cubicBezTo>
                    <a:pt x="17" y="3896"/>
                    <a:pt x="31" y="3900"/>
                    <a:pt x="44" y="3903"/>
                  </a:cubicBezTo>
                  <a:cubicBezTo>
                    <a:pt x="65" y="3810"/>
                    <a:pt x="88" y="3705"/>
                    <a:pt x="126" y="3585"/>
                  </a:cubicBezTo>
                  <a:close/>
                  <a:moveTo>
                    <a:pt x="3356" y="1"/>
                  </a:moveTo>
                  <a:cubicBezTo>
                    <a:pt x="3206" y="35"/>
                    <a:pt x="3055" y="86"/>
                    <a:pt x="2912" y="147"/>
                  </a:cubicBezTo>
                  <a:cubicBezTo>
                    <a:pt x="2735" y="489"/>
                    <a:pt x="1355" y="1838"/>
                    <a:pt x="198" y="3944"/>
                  </a:cubicBezTo>
                  <a:cubicBezTo>
                    <a:pt x="1086" y="4220"/>
                    <a:pt x="1925" y="5118"/>
                    <a:pt x="2581" y="6019"/>
                  </a:cubicBezTo>
                  <a:cubicBezTo>
                    <a:pt x="3144" y="6794"/>
                    <a:pt x="3567" y="7572"/>
                    <a:pt x="3762" y="7948"/>
                  </a:cubicBezTo>
                  <a:cubicBezTo>
                    <a:pt x="3796" y="7992"/>
                    <a:pt x="3824" y="8040"/>
                    <a:pt x="3851" y="8088"/>
                  </a:cubicBezTo>
                  <a:lnTo>
                    <a:pt x="5117" y="10351"/>
                  </a:lnTo>
                  <a:lnTo>
                    <a:pt x="6045" y="9870"/>
                  </a:lnTo>
                  <a:lnTo>
                    <a:pt x="4994" y="858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A9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02;p36"/>
            <p:cNvSpPr/>
            <p:nvPr/>
          </p:nvSpPr>
          <p:spPr>
            <a:xfrm>
              <a:off x="4443690" y="3120526"/>
              <a:ext cx="151682" cy="155830"/>
            </a:xfrm>
            <a:custGeom>
              <a:avLst/>
              <a:gdLst/>
              <a:ahLst/>
              <a:cxnLst/>
              <a:rect l="l" t="t" r="r" b="b"/>
              <a:pathLst>
                <a:path w="2377" h="2442" extrusionOk="0">
                  <a:moveTo>
                    <a:pt x="90" y="1"/>
                  </a:moveTo>
                  <a:cubicBezTo>
                    <a:pt x="131" y="79"/>
                    <a:pt x="161" y="138"/>
                    <a:pt x="179" y="179"/>
                  </a:cubicBezTo>
                  <a:cubicBezTo>
                    <a:pt x="120" y="192"/>
                    <a:pt x="59" y="206"/>
                    <a:pt x="1" y="223"/>
                  </a:cubicBezTo>
                  <a:cubicBezTo>
                    <a:pt x="851" y="1455"/>
                    <a:pt x="1445" y="2441"/>
                    <a:pt x="1445" y="2441"/>
                  </a:cubicBezTo>
                  <a:lnTo>
                    <a:pt x="2377" y="1957"/>
                  </a:lnTo>
                  <a:lnTo>
                    <a:pt x="2373" y="1923"/>
                  </a:lnTo>
                  <a:lnTo>
                    <a:pt x="1445" y="2404"/>
                  </a:lnTo>
                  <a:lnTo>
                    <a:pt x="179" y="141"/>
                  </a:lnTo>
                  <a:cubicBezTo>
                    <a:pt x="152" y="93"/>
                    <a:pt x="124" y="45"/>
                    <a:pt x="90" y="1"/>
                  </a:cubicBezTo>
                  <a:close/>
                </a:path>
              </a:pathLst>
            </a:custGeom>
            <a:solidFill>
              <a:srgbClr val="D77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03;p36"/>
            <p:cNvSpPr/>
            <p:nvPr/>
          </p:nvSpPr>
          <p:spPr>
            <a:xfrm>
              <a:off x="4212179" y="2622791"/>
              <a:ext cx="183014" cy="242296"/>
            </a:xfrm>
            <a:custGeom>
              <a:avLst/>
              <a:gdLst/>
              <a:ahLst/>
              <a:cxnLst/>
              <a:rect l="l" t="t" r="r" b="b"/>
              <a:pathLst>
                <a:path w="2868" h="3797" extrusionOk="0">
                  <a:moveTo>
                    <a:pt x="2868" y="0"/>
                  </a:moveTo>
                  <a:lnTo>
                    <a:pt x="2868" y="0"/>
                  </a:lnTo>
                  <a:cubicBezTo>
                    <a:pt x="1390" y="653"/>
                    <a:pt x="410" y="2667"/>
                    <a:pt x="82" y="3438"/>
                  </a:cubicBezTo>
                  <a:cubicBezTo>
                    <a:pt x="44" y="3558"/>
                    <a:pt x="21" y="3663"/>
                    <a:pt x="0" y="3756"/>
                  </a:cubicBezTo>
                  <a:cubicBezTo>
                    <a:pt x="52" y="3766"/>
                    <a:pt x="103" y="3780"/>
                    <a:pt x="154" y="3797"/>
                  </a:cubicBezTo>
                  <a:cubicBezTo>
                    <a:pt x="1311" y="1691"/>
                    <a:pt x="2691" y="342"/>
                    <a:pt x="2868" y="0"/>
                  </a:cubicBezTo>
                  <a:close/>
                </a:path>
              </a:pathLst>
            </a:custGeom>
            <a:solidFill>
              <a:srgbClr val="D77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04;p36"/>
            <p:cNvSpPr/>
            <p:nvPr/>
          </p:nvSpPr>
          <p:spPr>
            <a:xfrm>
              <a:off x="4209371" y="2861768"/>
              <a:ext cx="245742" cy="272990"/>
            </a:xfrm>
            <a:custGeom>
              <a:avLst/>
              <a:gdLst/>
              <a:ahLst/>
              <a:cxnLst/>
              <a:rect l="l" t="t" r="r" b="b"/>
              <a:pathLst>
                <a:path w="3851" h="4278" extrusionOk="0">
                  <a:moveTo>
                    <a:pt x="0" y="0"/>
                  </a:moveTo>
                  <a:cubicBezTo>
                    <a:pt x="1208" y="895"/>
                    <a:pt x="2636" y="2769"/>
                    <a:pt x="3673" y="4278"/>
                  </a:cubicBezTo>
                  <a:cubicBezTo>
                    <a:pt x="3731" y="4261"/>
                    <a:pt x="3792" y="4247"/>
                    <a:pt x="3851" y="4234"/>
                  </a:cubicBezTo>
                  <a:cubicBezTo>
                    <a:pt x="3833" y="4193"/>
                    <a:pt x="3803" y="4134"/>
                    <a:pt x="3762" y="4056"/>
                  </a:cubicBezTo>
                  <a:cubicBezTo>
                    <a:pt x="3567" y="3680"/>
                    <a:pt x="3144" y="2902"/>
                    <a:pt x="2581" y="2127"/>
                  </a:cubicBezTo>
                  <a:cubicBezTo>
                    <a:pt x="1925" y="1226"/>
                    <a:pt x="1086" y="328"/>
                    <a:pt x="198" y="52"/>
                  </a:cubicBezTo>
                  <a:cubicBezTo>
                    <a:pt x="147" y="35"/>
                    <a:pt x="96" y="21"/>
                    <a:pt x="44" y="11"/>
                  </a:cubicBezTo>
                  <a:cubicBezTo>
                    <a:pt x="31" y="8"/>
                    <a:pt x="17" y="4"/>
                    <a:pt x="0" y="0"/>
                  </a:cubicBezTo>
                  <a:close/>
                </a:path>
              </a:pathLst>
            </a:custGeom>
            <a:solidFill>
              <a:srgbClr val="2F7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405;p36"/>
            <p:cNvSpPr/>
            <p:nvPr/>
          </p:nvSpPr>
          <p:spPr>
            <a:xfrm>
              <a:off x="5229475" y="3180637"/>
              <a:ext cx="5488" cy="28397"/>
            </a:xfrm>
            <a:custGeom>
              <a:avLst/>
              <a:gdLst/>
              <a:ahLst/>
              <a:cxnLst/>
              <a:rect l="l" t="t" r="r" b="b"/>
              <a:pathLst>
                <a:path w="86" h="445" extrusionOk="0">
                  <a:moveTo>
                    <a:pt x="37" y="1"/>
                  </a:moveTo>
                  <a:lnTo>
                    <a:pt x="37" y="1"/>
                  </a:lnTo>
                  <a:cubicBezTo>
                    <a:pt x="41" y="21"/>
                    <a:pt x="41" y="45"/>
                    <a:pt x="41" y="66"/>
                  </a:cubicBezTo>
                  <a:cubicBezTo>
                    <a:pt x="41" y="179"/>
                    <a:pt x="27" y="295"/>
                    <a:pt x="0" y="414"/>
                  </a:cubicBezTo>
                  <a:cubicBezTo>
                    <a:pt x="13" y="424"/>
                    <a:pt x="27" y="434"/>
                    <a:pt x="41" y="445"/>
                  </a:cubicBezTo>
                  <a:cubicBezTo>
                    <a:pt x="78" y="291"/>
                    <a:pt x="86" y="134"/>
                    <a:pt x="37" y="1"/>
                  </a:cubicBezTo>
                  <a:close/>
                </a:path>
              </a:pathLst>
            </a:custGeom>
            <a:solidFill>
              <a:srgbClr val="908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06;p36"/>
            <p:cNvSpPr/>
            <p:nvPr/>
          </p:nvSpPr>
          <p:spPr>
            <a:xfrm>
              <a:off x="5211608" y="3206992"/>
              <a:ext cx="20548" cy="45435"/>
            </a:xfrm>
            <a:custGeom>
              <a:avLst/>
              <a:gdLst/>
              <a:ahLst/>
              <a:cxnLst/>
              <a:rect l="l" t="t" r="r" b="b"/>
              <a:pathLst>
                <a:path w="322" h="712" extrusionOk="0">
                  <a:moveTo>
                    <a:pt x="280" y="1"/>
                  </a:moveTo>
                  <a:cubicBezTo>
                    <a:pt x="232" y="226"/>
                    <a:pt x="137" y="462"/>
                    <a:pt x="0" y="697"/>
                  </a:cubicBezTo>
                  <a:cubicBezTo>
                    <a:pt x="3" y="701"/>
                    <a:pt x="7" y="708"/>
                    <a:pt x="10" y="711"/>
                  </a:cubicBezTo>
                  <a:cubicBezTo>
                    <a:pt x="10" y="711"/>
                    <a:pt x="239" y="380"/>
                    <a:pt x="321" y="32"/>
                  </a:cubicBezTo>
                  <a:cubicBezTo>
                    <a:pt x="307" y="21"/>
                    <a:pt x="293" y="11"/>
                    <a:pt x="280" y="1"/>
                  </a:cubicBezTo>
                  <a:close/>
                </a:path>
              </a:pathLst>
            </a:custGeom>
            <a:solidFill>
              <a:srgbClr val="908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07;p36"/>
            <p:cNvSpPr/>
            <p:nvPr/>
          </p:nvSpPr>
          <p:spPr>
            <a:xfrm>
              <a:off x="5202036" y="3155176"/>
              <a:ext cx="26610" cy="19910"/>
            </a:xfrm>
            <a:custGeom>
              <a:avLst/>
              <a:gdLst/>
              <a:ahLst/>
              <a:cxnLst/>
              <a:rect l="l" t="t" r="r" b="b"/>
              <a:pathLst>
                <a:path w="417" h="312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93"/>
                    <a:pt x="294" y="198"/>
                    <a:pt x="416" y="311"/>
                  </a:cubicBezTo>
                  <a:cubicBezTo>
                    <a:pt x="344" y="216"/>
                    <a:pt x="201" y="107"/>
                    <a:pt x="0" y="1"/>
                  </a:cubicBezTo>
                  <a:close/>
                </a:path>
              </a:pathLst>
            </a:custGeom>
            <a:solidFill>
              <a:srgbClr val="FA9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08;p36"/>
            <p:cNvSpPr/>
            <p:nvPr/>
          </p:nvSpPr>
          <p:spPr>
            <a:xfrm>
              <a:off x="4989605" y="3115294"/>
              <a:ext cx="242551" cy="136240"/>
            </a:xfrm>
            <a:custGeom>
              <a:avLst/>
              <a:gdLst/>
              <a:ahLst/>
              <a:cxnLst/>
              <a:rect l="l" t="t" r="r" b="b"/>
              <a:pathLst>
                <a:path w="3801" h="2135" extrusionOk="0">
                  <a:moveTo>
                    <a:pt x="305" y="1"/>
                  </a:moveTo>
                  <a:cubicBezTo>
                    <a:pt x="205" y="1"/>
                    <a:pt x="103" y="4"/>
                    <a:pt x="1" y="8"/>
                  </a:cubicBezTo>
                  <a:cubicBezTo>
                    <a:pt x="21" y="103"/>
                    <a:pt x="86" y="404"/>
                    <a:pt x="155" y="854"/>
                  </a:cubicBezTo>
                  <a:cubicBezTo>
                    <a:pt x="1516" y="861"/>
                    <a:pt x="2762" y="1223"/>
                    <a:pt x="3479" y="2134"/>
                  </a:cubicBezTo>
                  <a:cubicBezTo>
                    <a:pt x="3687" y="1776"/>
                    <a:pt x="3800" y="1421"/>
                    <a:pt x="3800" y="1090"/>
                  </a:cubicBezTo>
                  <a:cubicBezTo>
                    <a:pt x="3800" y="1069"/>
                    <a:pt x="3800" y="1045"/>
                    <a:pt x="3796" y="1025"/>
                  </a:cubicBezTo>
                  <a:cubicBezTo>
                    <a:pt x="3796" y="1022"/>
                    <a:pt x="3796" y="1018"/>
                    <a:pt x="3793" y="1015"/>
                  </a:cubicBezTo>
                  <a:cubicBezTo>
                    <a:pt x="3783" y="991"/>
                    <a:pt x="3769" y="963"/>
                    <a:pt x="3745" y="936"/>
                  </a:cubicBezTo>
                  <a:cubicBezTo>
                    <a:pt x="3623" y="823"/>
                    <a:pt x="3482" y="718"/>
                    <a:pt x="3329" y="626"/>
                  </a:cubicBezTo>
                  <a:cubicBezTo>
                    <a:pt x="2745" y="311"/>
                    <a:pt x="1660" y="1"/>
                    <a:pt x="305" y="1"/>
                  </a:cubicBezTo>
                  <a:close/>
                </a:path>
              </a:pathLst>
            </a:custGeom>
            <a:solidFill>
              <a:srgbClr val="D77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09;p36"/>
            <p:cNvSpPr/>
            <p:nvPr/>
          </p:nvSpPr>
          <p:spPr>
            <a:xfrm>
              <a:off x="4670926" y="3149944"/>
              <a:ext cx="151682" cy="127306"/>
            </a:xfrm>
            <a:custGeom>
              <a:avLst/>
              <a:gdLst/>
              <a:ahLst/>
              <a:cxnLst/>
              <a:rect l="l" t="t" r="r" b="b"/>
              <a:pathLst>
                <a:path w="2377" h="1995" extrusionOk="0">
                  <a:moveTo>
                    <a:pt x="2376" y="1"/>
                  </a:moveTo>
                  <a:cubicBezTo>
                    <a:pt x="1127" y="537"/>
                    <a:pt x="397" y="1370"/>
                    <a:pt x="0" y="1994"/>
                  </a:cubicBezTo>
                  <a:cubicBezTo>
                    <a:pt x="90" y="1865"/>
                    <a:pt x="199" y="1725"/>
                    <a:pt x="328" y="1578"/>
                  </a:cubicBezTo>
                  <a:cubicBezTo>
                    <a:pt x="530" y="1281"/>
                    <a:pt x="1059" y="724"/>
                    <a:pt x="2107" y="141"/>
                  </a:cubicBezTo>
                  <a:cubicBezTo>
                    <a:pt x="2195" y="89"/>
                    <a:pt x="2288" y="45"/>
                    <a:pt x="2376" y="1"/>
                  </a:cubicBezTo>
                  <a:close/>
                </a:path>
              </a:pathLst>
            </a:custGeom>
            <a:solidFill>
              <a:srgbClr val="FA9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10;p36"/>
            <p:cNvSpPr/>
            <p:nvPr/>
          </p:nvSpPr>
          <p:spPr>
            <a:xfrm>
              <a:off x="4644380" y="3250639"/>
              <a:ext cx="47540" cy="79957"/>
            </a:xfrm>
            <a:custGeom>
              <a:avLst/>
              <a:gdLst/>
              <a:ahLst/>
              <a:cxnLst/>
              <a:rect l="l" t="t" r="r" b="b"/>
              <a:pathLst>
                <a:path w="745" h="1253" extrusionOk="0">
                  <a:moveTo>
                    <a:pt x="744" y="0"/>
                  </a:moveTo>
                  <a:lnTo>
                    <a:pt x="744" y="0"/>
                  </a:lnTo>
                  <a:cubicBezTo>
                    <a:pt x="615" y="147"/>
                    <a:pt x="506" y="287"/>
                    <a:pt x="416" y="416"/>
                  </a:cubicBezTo>
                  <a:cubicBezTo>
                    <a:pt x="109" y="898"/>
                    <a:pt x="0" y="1253"/>
                    <a:pt x="0" y="1253"/>
                  </a:cubicBezTo>
                  <a:cubicBezTo>
                    <a:pt x="41" y="1215"/>
                    <a:pt x="280" y="918"/>
                    <a:pt x="679" y="546"/>
                  </a:cubicBezTo>
                  <a:cubicBezTo>
                    <a:pt x="673" y="433"/>
                    <a:pt x="662" y="320"/>
                    <a:pt x="649" y="208"/>
                  </a:cubicBezTo>
                  <a:cubicBezTo>
                    <a:pt x="645" y="177"/>
                    <a:pt x="676" y="102"/>
                    <a:pt x="744" y="0"/>
                  </a:cubicBezTo>
                  <a:close/>
                </a:path>
              </a:pathLst>
            </a:custGeom>
            <a:solidFill>
              <a:srgbClr val="D77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11;p36"/>
            <p:cNvSpPr/>
            <p:nvPr/>
          </p:nvSpPr>
          <p:spPr>
            <a:xfrm>
              <a:off x="4685475" y="3115804"/>
              <a:ext cx="314021" cy="169677"/>
            </a:xfrm>
            <a:custGeom>
              <a:avLst/>
              <a:gdLst/>
              <a:ahLst/>
              <a:cxnLst/>
              <a:rect l="l" t="t" r="r" b="b"/>
              <a:pathLst>
                <a:path w="4921" h="2659" extrusionOk="0">
                  <a:moveTo>
                    <a:pt x="4767" y="0"/>
                  </a:moveTo>
                  <a:cubicBezTo>
                    <a:pt x="4483" y="10"/>
                    <a:pt x="4187" y="34"/>
                    <a:pt x="3883" y="71"/>
                  </a:cubicBezTo>
                  <a:cubicBezTo>
                    <a:pt x="3213" y="160"/>
                    <a:pt x="2640" y="324"/>
                    <a:pt x="2148" y="536"/>
                  </a:cubicBezTo>
                  <a:cubicBezTo>
                    <a:pt x="2060" y="580"/>
                    <a:pt x="1967" y="624"/>
                    <a:pt x="1879" y="676"/>
                  </a:cubicBezTo>
                  <a:cubicBezTo>
                    <a:pt x="831" y="1259"/>
                    <a:pt x="302" y="1816"/>
                    <a:pt x="100" y="2113"/>
                  </a:cubicBezTo>
                  <a:cubicBezTo>
                    <a:pt x="32" y="2215"/>
                    <a:pt x="1" y="2290"/>
                    <a:pt x="5" y="2321"/>
                  </a:cubicBezTo>
                  <a:cubicBezTo>
                    <a:pt x="18" y="2433"/>
                    <a:pt x="29" y="2546"/>
                    <a:pt x="35" y="2659"/>
                  </a:cubicBezTo>
                  <a:cubicBezTo>
                    <a:pt x="650" y="2085"/>
                    <a:pt x="1647" y="1331"/>
                    <a:pt x="2896" y="1065"/>
                  </a:cubicBezTo>
                  <a:cubicBezTo>
                    <a:pt x="3555" y="925"/>
                    <a:pt x="4231" y="846"/>
                    <a:pt x="4880" y="846"/>
                  </a:cubicBezTo>
                  <a:lnTo>
                    <a:pt x="4921" y="846"/>
                  </a:lnTo>
                  <a:cubicBezTo>
                    <a:pt x="4852" y="396"/>
                    <a:pt x="4787" y="95"/>
                    <a:pt x="4767" y="0"/>
                  </a:cubicBezTo>
                  <a:close/>
                </a:path>
              </a:pathLst>
            </a:custGeom>
            <a:solidFill>
              <a:srgbClr val="0F8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12;p36"/>
            <p:cNvSpPr/>
            <p:nvPr/>
          </p:nvSpPr>
          <p:spPr>
            <a:xfrm>
              <a:off x="5212182" y="3252362"/>
              <a:ext cx="64" cy="25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1" y="0"/>
                  </a:moveTo>
                  <a:lnTo>
                    <a:pt x="1" y="3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08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13;p36"/>
            <p:cNvSpPr/>
            <p:nvPr/>
          </p:nvSpPr>
          <p:spPr>
            <a:xfrm>
              <a:off x="5236813" y="3284140"/>
              <a:ext cx="5552" cy="7019"/>
            </a:xfrm>
            <a:custGeom>
              <a:avLst/>
              <a:gdLst/>
              <a:ahLst/>
              <a:cxnLst/>
              <a:rect l="l" t="t" r="r" b="b"/>
              <a:pathLst>
                <a:path w="87" h="110" extrusionOk="0">
                  <a:moveTo>
                    <a:pt x="1" y="0"/>
                  </a:moveTo>
                  <a:cubicBezTo>
                    <a:pt x="62" y="79"/>
                    <a:pt x="86" y="110"/>
                    <a:pt x="86" y="110"/>
                  </a:cubicBezTo>
                  <a:cubicBezTo>
                    <a:pt x="86" y="110"/>
                    <a:pt x="52" y="66"/>
                    <a:pt x="1" y="0"/>
                  </a:cubicBezTo>
                  <a:close/>
                </a:path>
              </a:pathLst>
            </a:custGeom>
            <a:solidFill>
              <a:srgbClr val="F0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14;p36"/>
            <p:cNvSpPr/>
            <p:nvPr/>
          </p:nvSpPr>
          <p:spPr>
            <a:xfrm>
              <a:off x="5212182" y="3252553"/>
              <a:ext cx="24695" cy="31651"/>
            </a:xfrm>
            <a:custGeom>
              <a:avLst/>
              <a:gdLst/>
              <a:ahLst/>
              <a:cxnLst/>
              <a:rect l="l" t="t" r="r" b="b"/>
              <a:pathLst>
                <a:path w="387" h="496" extrusionOk="0">
                  <a:moveTo>
                    <a:pt x="1" y="0"/>
                  </a:moveTo>
                  <a:lnTo>
                    <a:pt x="1" y="0"/>
                  </a:lnTo>
                  <a:cubicBezTo>
                    <a:pt x="71" y="90"/>
                    <a:pt x="133" y="167"/>
                    <a:pt x="185" y="234"/>
                  </a:cubicBezTo>
                  <a:lnTo>
                    <a:pt x="185" y="234"/>
                  </a:lnTo>
                  <a:cubicBezTo>
                    <a:pt x="90" y="113"/>
                    <a:pt x="7" y="7"/>
                    <a:pt x="1" y="0"/>
                  </a:cubicBezTo>
                  <a:close/>
                  <a:moveTo>
                    <a:pt x="185" y="234"/>
                  </a:moveTo>
                  <a:lnTo>
                    <a:pt x="185" y="234"/>
                  </a:lnTo>
                  <a:cubicBezTo>
                    <a:pt x="255" y="324"/>
                    <a:pt x="331" y="422"/>
                    <a:pt x="387" y="495"/>
                  </a:cubicBezTo>
                  <a:cubicBezTo>
                    <a:pt x="342" y="435"/>
                    <a:pt x="276" y="350"/>
                    <a:pt x="185" y="234"/>
                  </a:cubicBezTo>
                  <a:close/>
                </a:path>
              </a:pathLst>
            </a:custGeom>
            <a:solidFill>
              <a:srgbClr val="908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15;p36"/>
            <p:cNvSpPr/>
            <p:nvPr/>
          </p:nvSpPr>
          <p:spPr>
            <a:xfrm>
              <a:off x="4731611" y="3053842"/>
              <a:ext cx="383513" cy="97888"/>
            </a:xfrm>
            <a:custGeom>
              <a:avLst/>
              <a:gdLst/>
              <a:ahLst/>
              <a:cxnLst/>
              <a:rect l="l" t="t" r="r" b="b"/>
              <a:pathLst>
                <a:path w="6010" h="1534" extrusionOk="0">
                  <a:moveTo>
                    <a:pt x="4221" y="0"/>
                  </a:moveTo>
                  <a:cubicBezTo>
                    <a:pt x="2797" y="0"/>
                    <a:pt x="1399" y="400"/>
                    <a:pt x="169" y="1183"/>
                  </a:cubicBezTo>
                  <a:cubicBezTo>
                    <a:pt x="0" y="1288"/>
                    <a:pt x="105" y="1534"/>
                    <a:pt x="264" y="1534"/>
                  </a:cubicBezTo>
                  <a:cubicBezTo>
                    <a:pt x="295" y="1534"/>
                    <a:pt x="327" y="1525"/>
                    <a:pt x="360" y="1504"/>
                  </a:cubicBezTo>
                  <a:cubicBezTo>
                    <a:pt x="1531" y="760"/>
                    <a:pt x="2864" y="373"/>
                    <a:pt x="4222" y="373"/>
                  </a:cubicBezTo>
                  <a:cubicBezTo>
                    <a:pt x="4710" y="373"/>
                    <a:pt x="5201" y="423"/>
                    <a:pt x="5689" y="524"/>
                  </a:cubicBezTo>
                  <a:cubicBezTo>
                    <a:pt x="5703" y="527"/>
                    <a:pt x="5717" y="528"/>
                    <a:pt x="5730" y="528"/>
                  </a:cubicBezTo>
                  <a:cubicBezTo>
                    <a:pt x="5935" y="528"/>
                    <a:pt x="6009" y="206"/>
                    <a:pt x="5788" y="162"/>
                  </a:cubicBezTo>
                  <a:cubicBezTo>
                    <a:pt x="5267" y="54"/>
                    <a:pt x="4742" y="0"/>
                    <a:pt x="422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16;p36"/>
            <p:cNvSpPr/>
            <p:nvPr/>
          </p:nvSpPr>
          <p:spPr>
            <a:xfrm>
              <a:off x="4948382" y="2887037"/>
              <a:ext cx="137516" cy="147662"/>
            </a:xfrm>
            <a:custGeom>
              <a:avLst/>
              <a:gdLst/>
              <a:ahLst/>
              <a:cxnLst/>
              <a:rect l="l" t="t" r="r" b="b"/>
              <a:pathLst>
                <a:path w="2155" h="2314" extrusionOk="0">
                  <a:moveTo>
                    <a:pt x="287" y="0"/>
                  </a:moveTo>
                  <a:cubicBezTo>
                    <a:pt x="134" y="0"/>
                    <a:pt x="0" y="191"/>
                    <a:pt x="145" y="315"/>
                  </a:cubicBezTo>
                  <a:cubicBezTo>
                    <a:pt x="435" y="560"/>
                    <a:pt x="752" y="734"/>
                    <a:pt x="998" y="1035"/>
                  </a:cubicBezTo>
                  <a:cubicBezTo>
                    <a:pt x="1278" y="1373"/>
                    <a:pt x="1657" y="1745"/>
                    <a:pt x="1759" y="2178"/>
                  </a:cubicBezTo>
                  <a:cubicBezTo>
                    <a:pt x="1781" y="2272"/>
                    <a:pt x="1852" y="2313"/>
                    <a:pt x="1926" y="2313"/>
                  </a:cubicBezTo>
                  <a:cubicBezTo>
                    <a:pt x="2037" y="2313"/>
                    <a:pt x="2154" y="2221"/>
                    <a:pt x="2121" y="2079"/>
                  </a:cubicBezTo>
                  <a:cubicBezTo>
                    <a:pt x="2019" y="1649"/>
                    <a:pt x="1698" y="1318"/>
                    <a:pt x="1431" y="980"/>
                  </a:cubicBezTo>
                  <a:cubicBezTo>
                    <a:pt x="1305" y="820"/>
                    <a:pt x="1182" y="652"/>
                    <a:pt x="1036" y="513"/>
                  </a:cubicBezTo>
                  <a:cubicBezTo>
                    <a:pt x="845" y="335"/>
                    <a:pt x="609" y="216"/>
                    <a:pt x="411" y="48"/>
                  </a:cubicBezTo>
                  <a:cubicBezTo>
                    <a:pt x="372" y="15"/>
                    <a:pt x="329" y="0"/>
                    <a:pt x="287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17;p36"/>
            <p:cNvSpPr/>
            <p:nvPr/>
          </p:nvSpPr>
          <p:spPr>
            <a:xfrm>
              <a:off x="4863384" y="779130"/>
              <a:ext cx="229725" cy="477764"/>
            </a:xfrm>
            <a:custGeom>
              <a:avLst/>
              <a:gdLst/>
              <a:ahLst/>
              <a:cxnLst/>
              <a:rect l="l" t="t" r="r" b="b"/>
              <a:pathLst>
                <a:path w="3600" h="7487" extrusionOk="0">
                  <a:moveTo>
                    <a:pt x="2887" y="0"/>
                  </a:moveTo>
                  <a:cubicBezTo>
                    <a:pt x="2763" y="0"/>
                    <a:pt x="2633" y="135"/>
                    <a:pt x="2706" y="284"/>
                  </a:cubicBezTo>
                  <a:cubicBezTo>
                    <a:pt x="3327" y="1549"/>
                    <a:pt x="2555" y="3424"/>
                    <a:pt x="1821" y="4506"/>
                  </a:cubicBezTo>
                  <a:cubicBezTo>
                    <a:pt x="1180" y="5455"/>
                    <a:pt x="88" y="6063"/>
                    <a:pt x="9" y="7305"/>
                  </a:cubicBezTo>
                  <a:cubicBezTo>
                    <a:pt x="0" y="7426"/>
                    <a:pt x="90" y="7487"/>
                    <a:pt x="184" y="7487"/>
                  </a:cubicBezTo>
                  <a:cubicBezTo>
                    <a:pt x="278" y="7487"/>
                    <a:pt x="376" y="7426"/>
                    <a:pt x="384" y="7305"/>
                  </a:cubicBezTo>
                  <a:cubicBezTo>
                    <a:pt x="439" y="6449"/>
                    <a:pt x="1108" y="5909"/>
                    <a:pt x="1651" y="5318"/>
                  </a:cubicBezTo>
                  <a:cubicBezTo>
                    <a:pt x="2108" y="4820"/>
                    <a:pt x="2429" y="4253"/>
                    <a:pt x="2692" y="3629"/>
                  </a:cubicBezTo>
                  <a:cubicBezTo>
                    <a:pt x="3166" y="2512"/>
                    <a:pt x="3600" y="1256"/>
                    <a:pt x="3030" y="95"/>
                  </a:cubicBezTo>
                  <a:cubicBezTo>
                    <a:pt x="2997" y="28"/>
                    <a:pt x="2942" y="0"/>
                    <a:pt x="2887" y="0"/>
                  </a:cubicBezTo>
                  <a:close/>
                </a:path>
              </a:pathLst>
            </a:custGeom>
            <a:solidFill>
              <a:srgbClr val="8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18;p36"/>
            <p:cNvSpPr/>
            <p:nvPr/>
          </p:nvSpPr>
          <p:spPr>
            <a:xfrm>
              <a:off x="4656951" y="1679584"/>
              <a:ext cx="302599" cy="225194"/>
            </a:xfrm>
            <a:custGeom>
              <a:avLst/>
              <a:gdLst/>
              <a:ahLst/>
              <a:cxnLst/>
              <a:rect l="l" t="t" r="r" b="b"/>
              <a:pathLst>
                <a:path w="4742" h="3529" extrusionOk="0">
                  <a:moveTo>
                    <a:pt x="283" y="1"/>
                  </a:moveTo>
                  <a:cubicBezTo>
                    <a:pt x="76" y="1"/>
                    <a:pt x="1" y="324"/>
                    <a:pt x="223" y="366"/>
                  </a:cubicBezTo>
                  <a:cubicBezTo>
                    <a:pt x="1749" y="643"/>
                    <a:pt x="4098" y="1640"/>
                    <a:pt x="4357" y="3394"/>
                  </a:cubicBezTo>
                  <a:cubicBezTo>
                    <a:pt x="4372" y="3488"/>
                    <a:pt x="4438" y="3528"/>
                    <a:pt x="4510" y="3528"/>
                  </a:cubicBezTo>
                  <a:cubicBezTo>
                    <a:pt x="4619" y="3528"/>
                    <a:pt x="4741" y="3435"/>
                    <a:pt x="4719" y="3291"/>
                  </a:cubicBezTo>
                  <a:cubicBezTo>
                    <a:pt x="4439" y="1407"/>
                    <a:pt x="1974" y="305"/>
                    <a:pt x="322" y="4"/>
                  </a:cubicBezTo>
                  <a:cubicBezTo>
                    <a:pt x="308" y="2"/>
                    <a:pt x="295" y="1"/>
                    <a:pt x="283" y="1"/>
                  </a:cubicBezTo>
                  <a:close/>
                </a:path>
              </a:pathLst>
            </a:custGeom>
            <a:solidFill>
              <a:srgbClr val="8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19;p36"/>
            <p:cNvSpPr/>
            <p:nvPr/>
          </p:nvSpPr>
          <p:spPr>
            <a:xfrm>
              <a:off x="4460983" y="2068391"/>
              <a:ext cx="85828" cy="156532"/>
            </a:xfrm>
            <a:custGeom>
              <a:avLst/>
              <a:gdLst/>
              <a:ahLst/>
              <a:cxnLst/>
              <a:rect l="l" t="t" r="r" b="b"/>
              <a:pathLst>
                <a:path w="1345" h="2453" extrusionOk="0">
                  <a:moveTo>
                    <a:pt x="256" y="1"/>
                  </a:moveTo>
                  <a:cubicBezTo>
                    <a:pt x="65" y="1"/>
                    <a:pt x="0" y="311"/>
                    <a:pt x="212" y="370"/>
                  </a:cubicBezTo>
                  <a:cubicBezTo>
                    <a:pt x="1017" y="598"/>
                    <a:pt x="894" y="1589"/>
                    <a:pt x="778" y="2220"/>
                  </a:cubicBezTo>
                  <a:cubicBezTo>
                    <a:pt x="754" y="2360"/>
                    <a:pt x="873" y="2452"/>
                    <a:pt x="983" y="2452"/>
                  </a:cubicBezTo>
                  <a:cubicBezTo>
                    <a:pt x="1058" y="2452"/>
                    <a:pt x="1123" y="2411"/>
                    <a:pt x="1140" y="2319"/>
                  </a:cubicBezTo>
                  <a:cubicBezTo>
                    <a:pt x="1294" y="1469"/>
                    <a:pt x="1345" y="302"/>
                    <a:pt x="311" y="12"/>
                  </a:cubicBezTo>
                  <a:cubicBezTo>
                    <a:pt x="293" y="4"/>
                    <a:pt x="273" y="1"/>
                    <a:pt x="256" y="1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20;p36"/>
            <p:cNvSpPr/>
            <p:nvPr/>
          </p:nvSpPr>
          <p:spPr>
            <a:xfrm>
              <a:off x="4481212" y="2250064"/>
              <a:ext cx="39691" cy="32353"/>
            </a:xfrm>
            <a:custGeom>
              <a:avLst/>
              <a:gdLst/>
              <a:ahLst/>
              <a:cxnLst/>
              <a:rect l="l" t="t" r="r" b="b"/>
              <a:pathLst>
                <a:path w="622" h="507" extrusionOk="0">
                  <a:moveTo>
                    <a:pt x="342" y="1"/>
                  </a:moveTo>
                  <a:cubicBezTo>
                    <a:pt x="314" y="1"/>
                    <a:pt x="284" y="8"/>
                    <a:pt x="249" y="25"/>
                  </a:cubicBezTo>
                  <a:cubicBezTo>
                    <a:pt x="167" y="73"/>
                    <a:pt x="85" y="117"/>
                    <a:pt x="0" y="165"/>
                  </a:cubicBezTo>
                  <a:cubicBezTo>
                    <a:pt x="72" y="270"/>
                    <a:pt x="123" y="387"/>
                    <a:pt x="154" y="506"/>
                  </a:cubicBezTo>
                  <a:cubicBezTo>
                    <a:pt x="249" y="455"/>
                    <a:pt x="345" y="404"/>
                    <a:pt x="441" y="349"/>
                  </a:cubicBezTo>
                  <a:cubicBezTo>
                    <a:pt x="621" y="250"/>
                    <a:pt x="509" y="1"/>
                    <a:pt x="342" y="1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21;p36"/>
            <p:cNvSpPr/>
            <p:nvPr/>
          </p:nvSpPr>
          <p:spPr>
            <a:xfrm>
              <a:off x="4440436" y="2260530"/>
              <a:ext cx="50667" cy="38160"/>
            </a:xfrm>
            <a:custGeom>
              <a:avLst/>
              <a:gdLst/>
              <a:ahLst/>
              <a:cxnLst/>
              <a:rect l="l" t="t" r="r" b="b"/>
              <a:pathLst>
                <a:path w="794" h="598" extrusionOk="0">
                  <a:moveTo>
                    <a:pt x="639" y="1"/>
                  </a:moveTo>
                  <a:cubicBezTo>
                    <a:pt x="489" y="83"/>
                    <a:pt x="335" y="168"/>
                    <a:pt x="182" y="250"/>
                  </a:cubicBezTo>
                  <a:cubicBezTo>
                    <a:pt x="1" y="349"/>
                    <a:pt x="110" y="598"/>
                    <a:pt x="277" y="598"/>
                  </a:cubicBezTo>
                  <a:cubicBezTo>
                    <a:pt x="308" y="598"/>
                    <a:pt x="339" y="591"/>
                    <a:pt x="370" y="574"/>
                  </a:cubicBezTo>
                  <a:cubicBezTo>
                    <a:pt x="510" y="500"/>
                    <a:pt x="650" y="421"/>
                    <a:pt x="793" y="342"/>
                  </a:cubicBezTo>
                  <a:cubicBezTo>
                    <a:pt x="762" y="223"/>
                    <a:pt x="711" y="106"/>
                    <a:pt x="639" y="1"/>
                  </a:cubicBezTo>
                  <a:close/>
                </a:path>
              </a:pathLst>
            </a:custGeom>
            <a:solidFill>
              <a:srgbClr val="CA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22;p36"/>
            <p:cNvSpPr/>
            <p:nvPr/>
          </p:nvSpPr>
          <p:spPr>
            <a:xfrm>
              <a:off x="4955210" y="2047716"/>
              <a:ext cx="26801" cy="102930"/>
            </a:xfrm>
            <a:custGeom>
              <a:avLst/>
              <a:gdLst/>
              <a:ahLst/>
              <a:cxnLst/>
              <a:rect l="l" t="t" r="r" b="b"/>
              <a:pathLst>
                <a:path w="420" h="1613" extrusionOk="0">
                  <a:moveTo>
                    <a:pt x="253" y="1"/>
                  </a:moveTo>
                  <a:cubicBezTo>
                    <a:pt x="177" y="158"/>
                    <a:pt x="96" y="315"/>
                    <a:pt x="0" y="476"/>
                  </a:cubicBezTo>
                  <a:cubicBezTo>
                    <a:pt x="51" y="789"/>
                    <a:pt x="31" y="1127"/>
                    <a:pt x="10" y="1431"/>
                  </a:cubicBezTo>
                  <a:cubicBezTo>
                    <a:pt x="4" y="1551"/>
                    <a:pt x="92" y="1612"/>
                    <a:pt x="188" y="1612"/>
                  </a:cubicBezTo>
                  <a:cubicBezTo>
                    <a:pt x="280" y="1612"/>
                    <a:pt x="379" y="1551"/>
                    <a:pt x="386" y="1431"/>
                  </a:cubicBezTo>
                  <a:cubicBezTo>
                    <a:pt x="417" y="953"/>
                    <a:pt x="420" y="435"/>
                    <a:pt x="253" y="1"/>
                  </a:cubicBezTo>
                  <a:close/>
                </a:path>
              </a:pathLst>
            </a:custGeom>
            <a:solidFill>
              <a:srgbClr val="DF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23;p36"/>
            <p:cNvSpPr/>
            <p:nvPr/>
          </p:nvSpPr>
          <p:spPr>
            <a:xfrm>
              <a:off x="4908754" y="1999155"/>
              <a:ext cx="62600" cy="78936"/>
            </a:xfrm>
            <a:custGeom>
              <a:avLst/>
              <a:gdLst/>
              <a:ahLst/>
              <a:cxnLst/>
              <a:rect l="l" t="t" r="r" b="b"/>
              <a:pathLst>
                <a:path w="981" h="1237" extrusionOk="0">
                  <a:moveTo>
                    <a:pt x="271" y="0"/>
                  </a:moveTo>
                  <a:cubicBezTo>
                    <a:pt x="107" y="0"/>
                    <a:pt x="1" y="246"/>
                    <a:pt x="175" y="352"/>
                  </a:cubicBezTo>
                  <a:cubicBezTo>
                    <a:pt x="524" y="553"/>
                    <a:pt x="674" y="878"/>
                    <a:pt x="728" y="1237"/>
                  </a:cubicBezTo>
                  <a:cubicBezTo>
                    <a:pt x="824" y="1076"/>
                    <a:pt x="905" y="919"/>
                    <a:pt x="981" y="762"/>
                  </a:cubicBezTo>
                  <a:cubicBezTo>
                    <a:pt x="869" y="468"/>
                    <a:pt x="677" y="209"/>
                    <a:pt x="366" y="28"/>
                  </a:cubicBezTo>
                  <a:cubicBezTo>
                    <a:pt x="332" y="8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A09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24;p36"/>
            <p:cNvSpPr/>
            <p:nvPr/>
          </p:nvSpPr>
          <p:spPr>
            <a:xfrm>
              <a:off x="4965164" y="2181020"/>
              <a:ext cx="4467" cy="6190"/>
            </a:xfrm>
            <a:custGeom>
              <a:avLst/>
              <a:gdLst/>
              <a:ahLst/>
              <a:cxnLst/>
              <a:rect l="l" t="t" r="r" b="b"/>
              <a:pathLst>
                <a:path w="70" h="97" extrusionOk="0">
                  <a:moveTo>
                    <a:pt x="1" y="1"/>
                  </a:moveTo>
                  <a:cubicBezTo>
                    <a:pt x="26" y="32"/>
                    <a:pt x="49" y="62"/>
                    <a:pt x="70" y="97"/>
                  </a:cubicBezTo>
                  <a:cubicBezTo>
                    <a:pt x="56" y="59"/>
                    <a:pt x="32" y="25"/>
                    <a:pt x="1" y="1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25;p36"/>
            <p:cNvSpPr/>
            <p:nvPr/>
          </p:nvSpPr>
          <p:spPr>
            <a:xfrm>
              <a:off x="4880741" y="2178020"/>
              <a:ext cx="90422" cy="45371"/>
            </a:xfrm>
            <a:custGeom>
              <a:avLst/>
              <a:gdLst/>
              <a:ahLst/>
              <a:cxnLst/>
              <a:rect l="l" t="t" r="r" b="b"/>
              <a:pathLst>
                <a:path w="1417" h="711" extrusionOk="0">
                  <a:moveTo>
                    <a:pt x="1201" y="0"/>
                  </a:moveTo>
                  <a:cubicBezTo>
                    <a:pt x="1174" y="0"/>
                    <a:pt x="1147" y="7"/>
                    <a:pt x="1116" y="21"/>
                  </a:cubicBezTo>
                  <a:cubicBezTo>
                    <a:pt x="826" y="157"/>
                    <a:pt x="525" y="263"/>
                    <a:pt x="215" y="342"/>
                  </a:cubicBezTo>
                  <a:cubicBezTo>
                    <a:pt x="0" y="400"/>
                    <a:pt x="68" y="710"/>
                    <a:pt x="263" y="710"/>
                  </a:cubicBezTo>
                  <a:cubicBezTo>
                    <a:pt x="279" y="710"/>
                    <a:pt x="297" y="710"/>
                    <a:pt x="314" y="703"/>
                  </a:cubicBezTo>
                  <a:cubicBezTo>
                    <a:pt x="655" y="615"/>
                    <a:pt x="986" y="495"/>
                    <a:pt x="1303" y="345"/>
                  </a:cubicBezTo>
                  <a:cubicBezTo>
                    <a:pt x="1399" y="301"/>
                    <a:pt x="1417" y="216"/>
                    <a:pt x="1393" y="144"/>
                  </a:cubicBezTo>
                  <a:cubicBezTo>
                    <a:pt x="1372" y="109"/>
                    <a:pt x="1349" y="79"/>
                    <a:pt x="1324" y="48"/>
                  </a:cubicBezTo>
                  <a:cubicBezTo>
                    <a:pt x="1290" y="17"/>
                    <a:pt x="1249" y="0"/>
                    <a:pt x="1201" y="0"/>
                  </a:cubicBezTo>
                  <a:close/>
                </a:path>
              </a:pathLst>
            </a:custGeom>
            <a:solidFill>
              <a:srgbClr val="CA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roup 511"/>
          <p:cNvGrpSpPr/>
          <p:nvPr/>
        </p:nvGrpSpPr>
        <p:grpSpPr>
          <a:xfrm rot="20341580">
            <a:off x="5041771" y="890913"/>
            <a:ext cx="1352634" cy="1129997"/>
            <a:chOff x="5429103" y="1621999"/>
            <a:chExt cx="1414308" cy="1242574"/>
          </a:xfrm>
        </p:grpSpPr>
        <p:sp>
          <p:nvSpPr>
            <p:cNvPr id="192" name="Google Shape;1429;p36"/>
            <p:cNvSpPr/>
            <p:nvPr/>
          </p:nvSpPr>
          <p:spPr>
            <a:xfrm rot="10800000">
              <a:off x="5429103" y="1621999"/>
              <a:ext cx="1414308" cy="1242574"/>
            </a:xfrm>
            <a:custGeom>
              <a:avLst/>
              <a:gdLst/>
              <a:ahLst/>
              <a:cxnLst/>
              <a:rect l="l" t="t" r="r" b="b"/>
              <a:pathLst>
                <a:path w="49322" h="43333" extrusionOk="0">
                  <a:moveTo>
                    <a:pt x="19367" y="0"/>
                  </a:moveTo>
                  <a:cubicBezTo>
                    <a:pt x="18773" y="0"/>
                    <a:pt x="18179" y="19"/>
                    <a:pt x="17583" y="55"/>
                  </a:cubicBezTo>
                  <a:cubicBezTo>
                    <a:pt x="17130" y="82"/>
                    <a:pt x="16663" y="48"/>
                    <a:pt x="16220" y="136"/>
                  </a:cubicBezTo>
                  <a:cubicBezTo>
                    <a:pt x="15125" y="356"/>
                    <a:pt x="14019" y="525"/>
                    <a:pt x="12940" y="859"/>
                  </a:cubicBezTo>
                  <a:cubicBezTo>
                    <a:pt x="10638" y="1580"/>
                    <a:pt x="8531" y="2672"/>
                    <a:pt x="6523" y="3977"/>
                  </a:cubicBezTo>
                  <a:cubicBezTo>
                    <a:pt x="6289" y="4129"/>
                    <a:pt x="6046" y="4292"/>
                    <a:pt x="5867" y="4501"/>
                  </a:cubicBezTo>
                  <a:cubicBezTo>
                    <a:pt x="5390" y="5063"/>
                    <a:pt x="4920" y="5631"/>
                    <a:pt x="4501" y="6232"/>
                  </a:cubicBezTo>
                  <a:cubicBezTo>
                    <a:pt x="3541" y="7611"/>
                    <a:pt x="2506" y="8954"/>
                    <a:pt x="2077" y="10628"/>
                  </a:cubicBezTo>
                  <a:cubicBezTo>
                    <a:pt x="2060" y="10695"/>
                    <a:pt x="2023" y="10759"/>
                    <a:pt x="1989" y="10820"/>
                  </a:cubicBezTo>
                  <a:cubicBezTo>
                    <a:pt x="1424" y="11882"/>
                    <a:pt x="1160" y="13052"/>
                    <a:pt x="782" y="14178"/>
                  </a:cubicBezTo>
                  <a:cubicBezTo>
                    <a:pt x="684" y="14479"/>
                    <a:pt x="623" y="14793"/>
                    <a:pt x="576" y="15105"/>
                  </a:cubicBezTo>
                  <a:cubicBezTo>
                    <a:pt x="447" y="15936"/>
                    <a:pt x="315" y="16764"/>
                    <a:pt x="220" y="17600"/>
                  </a:cubicBezTo>
                  <a:cubicBezTo>
                    <a:pt x="130" y="18367"/>
                    <a:pt x="0" y="19142"/>
                    <a:pt x="31" y="19909"/>
                  </a:cubicBezTo>
                  <a:cubicBezTo>
                    <a:pt x="163" y="23148"/>
                    <a:pt x="569" y="26339"/>
                    <a:pt x="1776" y="29390"/>
                  </a:cubicBezTo>
                  <a:cubicBezTo>
                    <a:pt x="2435" y="31057"/>
                    <a:pt x="3128" y="32693"/>
                    <a:pt x="4197" y="34160"/>
                  </a:cubicBezTo>
                  <a:cubicBezTo>
                    <a:pt x="5299" y="35679"/>
                    <a:pt x="6567" y="37027"/>
                    <a:pt x="7981" y="38241"/>
                  </a:cubicBezTo>
                  <a:cubicBezTo>
                    <a:pt x="9106" y="39212"/>
                    <a:pt x="10387" y="39945"/>
                    <a:pt x="11757" y="40514"/>
                  </a:cubicBezTo>
                  <a:cubicBezTo>
                    <a:pt x="12697" y="40905"/>
                    <a:pt x="13636" y="41295"/>
                    <a:pt x="14580" y="41673"/>
                  </a:cubicBezTo>
                  <a:cubicBezTo>
                    <a:pt x="15331" y="41971"/>
                    <a:pt x="16085" y="42248"/>
                    <a:pt x="16869" y="42447"/>
                  </a:cubicBezTo>
                  <a:cubicBezTo>
                    <a:pt x="18096" y="42762"/>
                    <a:pt x="19337" y="42971"/>
                    <a:pt x="20592" y="43151"/>
                  </a:cubicBezTo>
                  <a:cubicBezTo>
                    <a:pt x="21402" y="43269"/>
                    <a:pt x="22209" y="43333"/>
                    <a:pt x="23013" y="43333"/>
                  </a:cubicBezTo>
                  <a:cubicBezTo>
                    <a:pt x="24235" y="43333"/>
                    <a:pt x="25449" y="43185"/>
                    <a:pt x="26651" y="42857"/>
                  </a:cubicBezTo>
                  <a:cubicBezTo>
                    <a:pt x="28909" y="42238"/>
                    <a:pt x="31039" y="41359"/>
                    <a:pt x="32679" y="39584"/>
                  </a:cubicBezTo>
                  <a:cubicBezTo>
                    <a:pt x="32893" y="39354"/>
                    <a:pt x="33163" y="39175"/>
                    <a:pt x="33396" y="38962"/>
                  </a:cubicBezTo>
                  <a:cubicBezTo>
                    <a:pt x="34674" y="37792"/>
                    <a:pt x="35824" y="36528"/>
                    <a:pt x="36456" y="34867"/>
                  </a:cubicBezTo>
                  <a:cubicBezTo>
                    <a:pt x="36568" y="34573"/>
                    <a:pt x="36737" y="34302"/>
                    <a:pt x="36889" y="34025"/>
                  </a:cubicBezTo>
                  <a:cubicBezTo>
                    <a:pt x="37673" y="32602"/>
                    <a:pt x="38282" y="31104"/>
                    <a:pt x="38667" y="29532"/>
                  </a:cubicBezTo>
                  <a:cubicBezTo>
                    <a:pt x="38985" y="28237"/>
                    <a:pt x="39182" y="26915"/>
                    <a:pt x="39449" y="25606"/>
                  </a:cubicBezTo>
                  <a:cubicBezTo>
                    <a:pt x="39533" y="25197"/>
                    <a:pt x="39661" y="24791"/>
                    <a:pt x="39807" y="24396"/>
                  </a:cubicBezTo>
                  <a:cubicBezTo>
                    <a:pt x="39936" y="24041"/>
                    <a:pt x="40220" y="23848"/>
                    <a:pt x="40598" y="23783"/>
                  </a:cubicBezTo>
                  <a:cubicBezTo>
                    <a:pt x="41636" y="23605"/>
                    <a:pt x="42674" y="23435"/>
                    <a:pt x="43706" y="23232"/>
                  </a:cubicBezTo>
                  <a:cubicBezTo>
                    <a:pt x="44358" y="23104"/>
                    <a:pt x="48983" y="22073"/>
                    <a:pt x="49321" y="21988"/>
                  </a:cubicBezTo>
                  <a:cubicBezTo>
                    <a:pt x="49037" y="21779"/>
                    <a:pt x="48940" y="21673"/>
                    <a:pt x="48818" y="21623"/>
                  </a:cubicBezTo>
                  <a:cubicBezTo>
                    <a:pt x="47918" y="21227"/>
                    <a:pt x="47016" y="20842"/>
                    <a:pt x="46109" y="20460"/>
                  </a:cubicBezTo>
                  <a:cubicBezTo>
                    <a:pt x="45463" y="20186"/>
                    <a:pt x="44794" y="19963"/>
                    <a:pt x="44168" y="19649"/>
                  </a:cubicBezTo>
                  <a:cubicBezTo>
                    <a:pt x="42789" y="18955"/>
                    <a:pt x="41426" y="18229"/>
                    <a:pt x="39936" y="17792"/>
                  </a:cubicBezTo>
                  <a:cubicBezTo>
                    <a:pt x="39466" y="17657"/>
                    <a:pt x="39114" y="17383"/>
                    <a:pt x="38911" y="16947"/>
                  </a:cubicBezTo>
                  <a:cubicBezTo>
                    <a:pt x="38573" y="16216"/>
                    <a:pt x="38197" y="15493"/>
                    <a:pt x="37937" y="14735"/>
                  </a:cubicBezTo>
                  <a:cubicBezTo>
                    <a:pt x="37339" y="13001"/>
                    <a:pt x="36629" y="11324"/>
                    <a:pt x="35679" y="9755"/>
                  </a:cubicBezTo>
                  <a:cubicBezTo>
                    <a:pt x="35276" y="9089"/>
                    <a:pt x="34931" y="8403"/>
                    <a:pt x="34650" y="7683"/>
                  </a:cubicBezTo>
                  <a:cubicBezTo>
                    <a:pt x="34421" y="7087"/>
                    <a:pt x="34116" y="6543"/>
                    <a:pt x="33714" y="6043"/>
                  </a:cubicBezTo>
                  <a:cubicBezTo>
                    <a:pt x="33102" y="5278"/>
                    <a:pt x="32541" y="4467"/>
                    <a:pt x="31919" y="3710"/>
                  </a:cubicBezTo>
                  <a:cubicBezTo>
                    <a:pt x="31540" y="3250"/>
                    <a:pt x="31103" y="2851"/>
                    <a:pt x="30539" y="2594"/>
                  </a:cubicBezTo>
                  <a:cubicBezTo>
                    <a:pt x="28361" y="1603"/>
                    <a:pt x="26153" y="768"/>
                    <a:pt x="23767" y="362"/>
                  </a:cubicBezTo>
                  <a:cubicBezTo>
                    <a:pt x="22298" y="115"/>
                    <a:pt x="20835" y="0"/>
                    <a:pt x="193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30;p36"/>
            <p:cNvSpPr txBox="1"/>
            <p:nvPr/>
          </p:nvSpPr>
          <p:spPr>
            <a:xfrm>
              <a:off x="5728685" y="1940125"/>
              <a:ext cx="9303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rPr>
                <a:t>HOLA</a:t>
              </a:r>
              <a:endPara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endParaRPr>
            </a:p>
          </p:txBody>
        </p:sp>
      </p:grp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526821" y="407983"/>
            <a:ext cx="289777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 x  1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9  x  2  =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9  x  3  =</a:t>
            </a: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5828256" y="424081"/>
            <a:ext cx="288067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5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 x  7  =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 x  9  =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5809901" y="2662583"/>
            <a:ext cx="310291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10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 x  0  =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  x  9  =</a:t>
            </a:r>
          </a:p>
        </p:txBody>
      </p:sp>
      <p:sp>
        <p:nvSpPr>
          <p:cNvPr id="10" name="Text Box 91"/>
          <p:cNvSpPr txBox="1">
            <a:spLocks noChangeArrowheads="1"/>
          </p:cNvSpPr>
          <p:nvPr/>
        </p:nvSpPr>
        <p:spPr bwMode="auto">
          <a:xfrm>
            <a:off x="2456007" y="409050"/>
            <a:ext cx="87645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2388414" y="1078460"/>
            <a:ext cx="5881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2456007" y="1762316"/>
            <a:ext cx="72847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7542082" y="415519"/>
            <a:ext cx="58125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7543530" y="1096828"/>
            <a:ext cx="59408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7625841" y="1796409"/>
            <a:ext cx="6838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5" name="Text Box 84"/>
          <p:cNvSpPr txBox="1">
            <a:spLocks noChangeArrowheads="1"/>
          </p:cNvSpPr>
          <p:nvPr/>
        </p:nvSpPr>
        <p:spPr bwMode="auto">
          <a:xfrm>
            <a:off x="696367" y="2662583"/>
            <a:ext cx="310291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4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 x  8  =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  x  6  =</a:t>
            </a:r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2538289" y="2686775"/>
            <a:ext cx="87645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2533802" y="3370631"/>
            <a:ext cx="5881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2533803" y="4040041"/>
            <a:ext cx="72847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9" name="Text Box 91"/>
          <p:cNvSpPr txBox="1">
            <a:spLocks noChangeArrowheads="1"/>
          </p:cNvSpPr>
          <p:nvPr/>
        </p:nvSpPr>
        <p:spPr bwMode="auto">
          <a:xfrm>
            <a:off x="7685110" y="2672638"/>
            <a:ext cx="87645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0" name="Text Box 92"/>
          <p:cNvSpPr txBox="1">
            <a:spLocks noChangeArrowheads="1"/>
          </p:cNvSpPr>
          <p:nvPr/>
        </p:nvSpPr>
        <p:spPr bwMode="auto">
          <a:xfrm>
            <a:off x="7680623" y="3296206"/>
            <a:ext cx="5881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7680624" y="4025904"/>
            <a:ext cx="72847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/>
      <p:bldP spid="10" grpId="0"/>
      <p:bldP spid="11" grpId="0"/>
      <p:bldP spid="12" grpId="0"/>
      <p:bldP spid="13" grpId="0"/>
      <p:bldP spid="14" grpId="0"/>
      <p:bldP spid="1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85"/>
          <p:cNvSpPr txBox="1">
            <a:spLocks noChangeArrowheads="1"/>
          </p:cNvSpPr>
          <p:nvPr/>
        </p:nvSpPr>
        <p:spPr bwMode="auto">
          <a:xfrm>
            <a:off x="992456" y="1510418"/>
            <a:ext cx="2686507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9  x  2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2  x  9  =</a:t>
            </a:r>
          </a:p>
        </p:txBody>
      </p:sp>
      <p:sp>
        <p:nvSpPr>
          <p:cNvPr id="38" name="Text Box 86"/>
          <p:cNvSpPr txBox="1">
            <a:spLocks noChangeArrowheads="1"/>
          </p:cNvSpPr>
          <p:nvPr/>
        </p:nvSpPr>
        <p:spPr bwMode="auto">
          <a:xfrm>
            <a:off x="1159126" y="3145961"/>
            <a:ext cx="3047150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5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  x  9  =</a:t>
            </a: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5501222" y="1517520"/>
            <a:ext cx="2976320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8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  x  9  =</a:t>
            </a:r>
          </a:p>
        </p:txBody>
      </p:sp>
      <p:sp>
        <p:nvSpPr>
          <p:cNvPr id="40" name="Text Box 116"/>
          <p:cNvSpPr txBox="1">
            <a:spLocks noChangeArrowheads="1"/>
          </p:cNvSpPr>
          <p:nvPr/>
        </p:nvSpPr>
        <p:spPr bwMode="auto">
          <a:xfrm>
            <a:off x="2894323" y="1510417"/>
            <a:ext cx="87616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1" name="Text Box 117"/>
          <p:cNvSpPr txBox="1">
            <a:spLocks noChangeArrowheads="1"/>
          </p:cNvSpPr>
          <p:nvPr/>
        </p:nvSpPr>
        <p:spPr bwMode="auto">
          <a:xfrm>
            <a:off x="2920312" y="2213425"/>
            <a:ext cx="76117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2" name="Text Box 118"/>
          <p:cNvSpPr txBox="1">
            <a:spLocks noChangeArrowheads="1"/>
          </p:cNvSpPr>
          <p:nvPr/>
        </p:nvSpPr>
        <p:spPr bwMode="auto">
          <a:xfrm>
            <a:off x="2902736" y="3116262"/>
            <a:ext cx="669191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3" name="Text Box 119"/>
          <p:cNvSpPr txBox="1">
            <a:spLocks noChangeArrowheads="1"/>
          </p:cNvSpPr>
          <p:nvPr/>
        </p:nvSpPr>
        <p:spPr bwMode="auto">
          <a:xfrm>
            <a:off x="2905355" y="3823608"/>
            <a:ext cx="94027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4" name="Text Box 120"/>
          <p:cNvSpPr txBox="1">
            <a:spLocks noChangeArrowheads="1"/>
          </p:cNvSpPr>
          <p:nvPr/>
        </p:nvSpPr>
        <p:spPr bwMode="auto">
          <a:xfrm>
            <a:off x="7303390" y="1518700"/>
            <a:ext cx="93213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7293866" y="2213425"/>
            <a:ext cx="82059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5342605" y="3145961"/>
            <a:ext cx="2976320" cy="124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3000" b="1" dirty="0"/>
              <a:t>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x  10  =	</a:t>
            </a:r>
          </a:p>
          <a:p>
            <a:pPr marL="257175" indent="-257175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  x  9  =</a:t>
            </a:r>
          </a:p>
        </p:txBody>
      </p:sp>
      <p:sp>
        <p:nvSpPr>
          <p:cNvPr id="47" name="Text Box 120"/>
          <p:cNvSpPr txBox="1">
            <a:spLocks noChangeArrowheads="1"/>
          </p:cNvSpPr>
          <p:nvPr/>
        </p:nvSpPr>
        <p:spPr bwMode="auto">
          <a:xfrm>
            <a:off x="7344311" y="3142553"/>
            <a:ext cx="932137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48" name="Text Box 121"/>
          <p:cNvSpPr txBox="1">
            <a:spLocks noChangeArrowheads="1"/>
          </p:cNvSpPr>
          <p:nvPr/>
        </p:nvSpPr>
        <p:spPr bwMode="auto">
          <a:xfrm>
            <a:off x="7275519" y="3838458"/>
            <a:ext cx="82059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564" y="438076"/>
            <a:ext cx="8430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đổi chỗ các thừa số trong một tích thì tích không thay đổi.</a:t>
            </a:r>
            <a:endParaRPr lang="en-S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1847280" y="424002"/>
            <a:ext cx="294457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T</a:t>
            </a:r>
            <a:r>
              <a:rPr lang="es" sz="8000" dirty="0"/>
              <a:t>ính:</a:t>
            </a:r>
            <a:endParaRPr sz="8000" dirty="0"/>
          </a:p>
        </p:txBody>
      </p:sp>
      <p:sp>
        <p:nvSpPr>
          <p:cNvPr id="766" name="Google Shape;766;p28"/>
          <p:cNvSpPr txBox="1">
            <a:spLocks noGrp="1"/>
          </p:cNvSpPr>
          <p:nvPr>
            <p:ph type="title" idx="2"/>
          </p:nvPr>
        </p:nvSpPr>
        <p:spPr>
          <a:xfrm>
            <a:off x="196713" y="825037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dirty="0">
                <a:solidFill>
                  <a:srgbClr val="FF7C3E"/>
                </a:solidFill>
              </a:rPr>
              <a:t>02</a:t>
            </a:r>
            <a:endParaRPr sz="8800" dirty="0">
              <a:solidFill>
                <a:srgbClr val="FF7C3E"/>
              </a:solidFill>
            </a:endParaRPr>
          </a:p>
        </p:txBody>
      </p:sp>
      <p:grpSp>
        <p:nvGrpSpPr>
          <p:cNvPr id="131" name="Google Shape;1655;p38"/>
          <p:cNvGrpSpPr/>
          <p:nvPr/>
        </p:nvGrpSpPr>
        <p:grpSpPr>
          <a:xfrm>
            <a:off x="4514280" y="825037"/>
            <a:ext cx="4518280" cy="3959113"/>
            <a:chOff x="4291891" y="1277838"/>
            <a:chExt cx="4150302" cy="3506312"/>
          </a:xfrm>
        </p:grpSpPr>
        <p:sp>
          <p:nvSpPr>
            <p:cNvPr id="132" name="Google Shape;1656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57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58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59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60;p38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661;p38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223" name="Google Shape;1662;p38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663;p38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664;p38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665;p38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666;p38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667;p38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668;p38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669;p38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670;p38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671;p38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672;p38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673;p38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674;p38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675;p38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676;p38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677;p38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678;p38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679;p38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680;p38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681;p38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682;p38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683;p38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684;p38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685;p38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686;p38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687;p38"/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88;p38"/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89;p38"/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0;p38"/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691;p38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145" name="Google Shape;1692;p38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693;p38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153" name="Google Shape;1694;p38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158" name="Google Shape;1695;p38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1" h="10764" extrusionOk="0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696;p38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97" h="10587" extrusionOk="0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97;p38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" h="185" extrusionOk="0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98;p38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" h="175" extrusionOk="0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99;p38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8" h="39299" extrusionOk="0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700;p38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5" h="36121" extrusionOk="0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701;p38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78" h="34909" extrusionOk="0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702;p38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1" h="975" extrusionOk="0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703;p38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2" h="956" extrusionOk="0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704;p38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861" extrusionOk="0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705;p38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3" h="9013" extrusionOk="0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706;p38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1" h="6766" extrusionOk="0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7;p38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0" h="3665" extrusionOk="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08;p38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1277" extrusionOk="0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09;p38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9" h="3414" extrusionOk="0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710;p38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9" h="2175" extrusionOk="0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11;p38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1486" extrusionOk="0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12;p38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13;p38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895" extrusionOk="0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14;p38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2" h="1271" extrusionOk="0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15;p38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8" h="3415" extrusionOk="0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16;p38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1049" extrusionOk="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717;p38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" h="2176" extrusionOk="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718;p38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" h="1486" extrusionOk="0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719;p38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" h="1145" extrusionOk="0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720;p38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899" extrusionOk="0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721;p38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2" h="9269" extrusionOk="0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722;p38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9" h="4459" extrusionOk="0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723;p38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9" h="24174" extrusionOk="0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724;p38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6" h="3875" extrusionOk="0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725;p38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" h="861" extrusionOk="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726;p38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2" h="1492" extrusionOk="0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727;p38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2080" extrusionOk="0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728;p38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1" h="2236" extrusionOk="0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729;p38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" h="2084" extrusionOk="0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730;p38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" h="2245" extrusionOk="0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731;p38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5" h="3835" extrusionOk="0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732;p38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" h="691" extrusionOk="0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733;p38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572" extrusionOk="0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734;p38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" h="18509" extrusionOk="0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735;p38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18" h="3795" extrusionOk="0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736;p38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" h="2375" extrusionOk="0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737;p38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" h="915" extrusionOk="0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1738;p38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" h="913" extrusionOk="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1739;p38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1740;p38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2557" extrusionOk="0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1741;p38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1" h="1835" extrusionOk="0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1742;p38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4" h="10815" extrusionOk="0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1743;p38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2" h="925" extrusionOk="0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1744;p38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7" extrusionOk="0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1745;p38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9" h="801" extrusionOk="0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1746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1747;p38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7" extrusionOk="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1748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1749;p38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5" extrusionOk="0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1750;p38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926" extrusionOk="0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1751;p38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4" h="680" extrusionOk="0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1752;p38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" h="1035" extrusionOk="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1753;p38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" h="234" extrusionOk="0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1754;p38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9" h="1209" extrusionOk="0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1755;p38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4" h="414" extrusionOk="0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1756;p38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" h="1496" extrusionOk="0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1757;p38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" h="817" extrusionOk="0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1758;p38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209" extrusionOk="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1759;p38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2060" extrusionOk="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760;p38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55" name="Google Shape;1761;p38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762;p38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16791" extrusionOk="0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763;p38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3" h="1875" extrusionOk="0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7" name="Google Shape;1764;p38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50" name="Google Shape;1765;p38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766;p38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767;p38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" name="Google Shape;1768;p38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w="9525" cap="flat" cmpd="sng">
                <a:solidFill>
                  <a:srgbClr val="493A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69;p38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" name="Google Shape;1770;p38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71;p38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1146704" y="1769196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+  9</a:t>
            </a:r>
          </a:p>
        </p:txBody>
      </p:sp>
      <p:sp>
        <p:nvSpPr>
          <p:cNvPr id="76" name="Text Box 49"/>
          <p:cNvSpPr txBox="1">
            <a:spLocks noChangeArrowheads="1"/>
          </p:cNvSpPr>
          <p:nvPr/>
        </p:nvSpPr>
        <p:spPr bwMode="auto">
          <a:xfrm>
            <a:off x="5595918" y="1790111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+  9</a:t>
            </a:r>
          </a:p>
        </p:txBody>
      </p:sp>
      <p:sp>
        <p:nvSpPr>
          <p:cNvPr id="77" name="Text Box 50"/>
          <p:cNvSpPr txBox="1">
            <a:spLocks noChangeArrowheads="1"/>
          </p:cNvSpPr>
          <p:nvPr/>
        </p:nvSpPr>
        <p:spPr bwMode="auto">
          <a:xfrm>
            <a:off x="1036123" y="1186634"/>
            <a:ext cx="2417619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9 x 3 + 9</a:t>
            </a:r>
            <a:endParaRPr lang="en-SG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49"/>
          <p:cNvSpPr txBox="1">
            <a:spLocks noChangeArrowheads="1"/>
          </p:cNvSpPr>
          <p:nvPr/>
        </p:nvSpPr>
        <p:spPr bwMode="auto">
          <a:xfrm>
            <a:off x="1146704" y="2351652"/>
            <a:ext cx="249418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5512871" y="1186635"/>
            <a:ext cx="2854777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9 x 8 + 9 </a:t>
            </a:r>
            <a:endParaRPr lang="en-SG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49"/>
          <p:cNvSpPr txBox="1">
            <a:spLocks noChangeArrowheads="1"/>
          </p:cNvSpPr>
          <p:nvPr/>
        </p:nvSpPr>
        <p:spPr bwMode="auto">
          <a:xfrm>
            <a:off x="5595918" y="2393562"/>
            <a:ext cx="2212522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81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1195016" y="3088481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 x 4 + 9 </a:t>
            </a:r>
            <a:endParaRPr lang="en-SG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1146704" y="3673900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+  9</a:t>
            </a:r>
          </a:p>
        </p:txBody>
      </p:sp>
      <p:sp>
        <p:nvSpPr>
          <p:cNvPr id="83" name="Text Box 49"/>
          <p:cNvSpPr txBox="1">
            <a:spLocks noChangeArrowheads="1"/>
          </p:cNvSpPr>
          <p:nvPr/>
        </p:nvSpPr>
        <p:spPr bwMode="auto">
          <a:xfrm>
            <a:off x="1146704" y="4251162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45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2"/>
          <p:cNvSpPr txBox="1">
            <a:spLocks noChangeArrowheads="1"/>
          </p:cNvSpPr>
          <p:nvPr/>
        </p:nvSpPr>
        <p:spPr bwMode="auto">
          <a:xfrm>
            <a:off x="5918023" y="3111383"/>
            <a:ext cx="22288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x 9 + 9 </a:t>
            </a:r>
            <a:endParaRPr lang="en-SG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9"/>
          <p:cNvSpPr txBox="1">
            <a:spLocks noChangeArrowheads="1"/>
          </p:cNvSpPr>
          <p:nvPr/>
        </p:nvSpPr>
        <p:spPr bwMode="auto">
          <a:xfrm>
            <a:off x="5603286" y="3696802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+  9</a:t>
            </a:r>
          </a:p>
        </p:txBody>
      </p:sp>
      <p:sp>
        <p:nvSpPr>
          <p:cNvPr id="86" name="Text Box 49"/>
          <p:cNvSpPr txBox="1">
            <a:spLocks noChangeArrowheads="1"/>
          </p:cNvSpPr>
          <p:nvPr/>
        </p:nvSpPr>
        <p:spPr bwMode="auto">
          <a:xfrm>
            <a:off x="5603286" y="4274064"/>
            <a:ext cx="196759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90</a:t>
            </a:r>
            <a:endParaRPr lang="en-SG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  <p:bldP spid="80" grpId="0"/>
      <p:bldP spid="82" grpId="0"/>
      <p:bldP spid="83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2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2"/>
          <p:cNvGrpSpPr/>
          <p:nvPr/>
        </p:nvGrpSpPr>
        <p:grpSpPr>
          <a:xfrm>
            <a:off x="4989687" y="1017452"/>
            <a:ext cx="4154313" cy="4001322"/>
            <a:chOff x="4567724" y="727664"/>
            <a:chExt cx="4154313" cy="4001322"/>
          </a:xfrm>
        </p:grpSpPr>
        <p:sp>
          <p:nvSpPr>
            <p:cNvPr id="895" name="Google Shape;895;p32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7" name="Google Shape;897;p32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8" name="Google Shape;898;p32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2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2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2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2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2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2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2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2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2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2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2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2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2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2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2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2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2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32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4" name="Google Shape;924;p32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2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2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2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2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2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2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2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2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2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2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2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2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2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2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2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2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2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2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2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2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2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2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2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2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2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2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2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2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2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2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2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2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2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2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2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2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2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2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2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2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8" name="Google Shape;1028;p32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32"/>
          <p:cNvSpPr txBox="1">
            <a:spLocks noGrp="1"/>
          </p:cNvSpPr>
          <p:nvPr>
            <p:ph type="title" idx="2"/>
          </p:nvPr>
        </p:nvSpPr>
        <p:spPr>
          <a:xfrm>
            <a:off x="227670" y="792489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dirty="0">
                <a:solidFill>
                  <a:srgbClr val="FF7C3E"/>
                </a:solidFill>
              </a:rPr>
              <a:t>0</a:t>
            </a:r>
            <a:r>
              <a:rPr lang="es" sz="8800" dirty="0"/>
              <a:t>3</a:t>
            </a:r>
            <a:endParaRPr sz="8800" dirty="0">
              <a:solidFill>
                <a:srgbClr val="FF7C3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522" y="544352"/>
            <a:ext cx="4516164" cy="946200"/>
          </a:xfrm>
        </p:spPr>
        <p:txBody>
          <a:bodyPr/>
          <a:lstStyle/>
          <a:p>
            <a:r>
              <a:rPr lang="en-US" sz="7200" b="1" dirty="0">
                <a:latin typeface="DaddysGirl" panose="02000603000000000000" pitchFamily="2" charset="0"/>
                <a:ea typeface="DaddysGirl" panose="02000603000000000000" pitchFamily="2" charset="0"/>
              </a:rPr>
              <a:t>Làm vào 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81"/>
          <p:cNvSpPr txBox="1">
            <a:spLocks noChangeArrowheads="1"/>
          </p:cNvSpPr>
          <p:nvPr/>
        </p:nvSpPr>
        <p:spPr bwMode="auto">
          <a:xfrm>
            <a:off x="384629" y="53720"/>
            <a:ext cx="83965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công ti vận tải có 4 đội xe. Đội Một có 10 xe ô tô, </a:t>
            </a:r>
          </a:p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đội còn lại mỗi đội có 9 xe ô tô. Hỏi công ti đó có bao nhiêu </a:t>
            </a:r>
          </a:p>
          <a:p>
            <a:pPr algn="just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?</a:t>
            </a:r>
          </a:p>
        </p:txBody>
      </p:sp>
      <p:sp>
        <p:nvSpPr>
          <p:cNvPr id="31" name="Right Brace 30"/>
          <p:cNvSpPr/>
          <p:nvPr/>
        </p:nvSpPr>
        <p:spPr>
          <a:xfrm rot="16200000">
            <a:off x="2086903" y="1829344"/>
            <a:ext cx="422613" cy="1917944"/>
          </a:xfrm>
          <a:prstGeom prst="rightBrac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2" name="Group 31"/>
          <p:cNvGrpSpPr/>
          <p:nvPr/>
        </p:nvGrpSpPr>
        <p:grpSpPr>
          <a:xfrm>
            <a:off x="1339238" y="2992086"/>
            <a:ext cx="6790174" cy="330339"/>
            <a:chOff x="2321169" y="3422301"/>
            <a:chExt cx="9053565" cy="440452"/>
          </a:xfrm>
        </p:grpSpPr>
        <p:grpSp>
          <p:nvGrpSpPr>
            <p:cNvPr id="33" name="Group 32"/>
            <p:cNvGrpSpPr/>
            <p:nvPr/>
          </p:nvGrpSpPr>
          <p:grpSpPr>
            <a:xfrm>
              <a:off x="2321169" y="3422301"/>
              <a:ext cx="9053565" cy="430404"/>
              <a:chOff x="2223656" y="3422301"/>
              <a:chExt cx="7955324" cy="43040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223656" y="3637504"/>
                <a:ext cx="7955324" cy="100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23656" y="3422302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143661" y="3422301"/>
                <a:ext cx="0" cy="4304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4878428" y="3432350"/>
              <a:ext cx="0" cy="43040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4863667" y="2999624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00283" y="2999623"/>
            <a:ext cx="0" cy="322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54546" y="2011679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ight Brace 40"/>
          <p:cNvSpPr/>
          <p:nvPr/>
        </p:nvSpPr>
        <p:spPr>
          <a:xfrm rot="16200000">
            <a:off x="3849120" y="1992612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TextBox 41"/>
          <p:cNvSpPr txBox="1"/>
          <p:nvPr/>
        </p:nvSpPr>
        <p:spPr>
          <a:xfrm>
            <a:off x="1965984" y="2011679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ight Brace 42"/>
          <p:cNvSpPr/>
          <p:nvPr/>
        </p:nvSpPr>
        <p:spPr>
          <a:xfrm rot="16200000">
            <a:off x="5470676" y="1985075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ight Brace 43"/>
          <p:cNvSpPr/>
          <p:nvPr/>
        </p:nvSpPr>
        <p:spPr>
          <a:xfrm rot="16200000">
            <a:off x="7077147" y="1977537"/>
            <a:ext cx="422613" cy="1606486"/>
          </a:xfrm>
          <a:prstGeom prst="rightBrac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TextBox 44"/>
          <p:cNvSpPr txBox="1"/>
          <p:nvPr/>
        </p:nvSpPr>
        <p:spPr>
          <a:xfrm>
            <a:off x="5276102" y="1994122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82574" y="2001695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Right Brace 46"/>
          <p:cNvSpPr/>
          <p:nvPr/>
        </p:nvSpPr>
        <p:spPr>
          <a:xfrm rot="5400000">
            <a:off x="4439280" y="222380"/>
            <a:ext cx="552371" cy="6752462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TextBox 47"/>
          <p:cNvSpPr txBox="1"/>
          <p:nvPr/>
        </p:nvSpPr>
        <p:spPr>
          <a:xfrm>
            <a:off x="4305361" y="4024654"/>
            <a:ext cx="8579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4629" y="1415450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B7FE5-2C76-431C-832A-1081693181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3068C3-B555-4477-A13D-0CC5BFCEA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3964A5-99F0-4AE5-A6A5-2CFBD6145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341</Words>
  <Application>Microsoft Office PowerPoint</Application>
  <PresentationFormat>On-screen Show (16:9)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Open Sans</vt:lpstr>
      <vt:lpstr>Cambria Math</vt:lpstr>
      <vt:lpstr>DaddysGirl</vt:lpstr>
      <vt:lpstr>Arial</vt:lpstr>
      <vt:lpstr>Barlow</vt:lpstr>
      <vt:lpstr>HP001 4 hàng</vt:lpstr>
      <vt:lpstr>Times New Roman</vt:lpstr>
      <vt:lpstr>HLT Gioviale</vt:lpstr>
      <vt:lpstr>Fira Sans Extra Condensed</vt:lpstr>
      <vt:lpstr>HLT Fitigraf</vt:lpstr>
      <vt:lpstr>Barlow Semi Condensed</vt:lpstr>
      <vt:lpstr>HLT Society</vt:lpstr>
      <vt:lpstr>Barlow Semi Condensed Light</vt:lpstr>
      <vt:lpstr>Denk One</vt:lpstr>
      <vt:lpstr>Anton</vt:lpstr>
      <vt:lpstr>Language School Newsletter By Slidesgo</vt:lpstr>
      <vt:lpstr>TOÁN LUYỆN TẬP</vt:lpstr>
      <vt:lpstr>PowerPoint Presentation</vt:lpstr>
      <vt:lpstr>01</vt:lpstr>
      <vt:lpstr>PowerPoint Presentation</vt:lpstr>
      <vt:lpstr>PowerPoint Presentation</vt:lpstr>
      <vt:lpstr>Tính:</vt:lpstr>
      <vt:lpstr>PowerPoint Presentation</vt:lpstr>
      <vt:lpstr>03</vt:lpstr>
      <vt:lpstr>PowerPoint Presentation</vt:lpstr>
      <vt:lpstr>PowerPoint Presentation</vt:lpstr>
      <vt:lpstr>Viết kết quả phép nhân vào ô trống (theo mẫu):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</dc:title>
  <cp:lastModifiedBy>Admin</cp:lastModifiedBy>
  <cp:revision>9</cp:revision>
  <dcterms:modified xsi:type="dcterms:W3CDTF">2021-11-30T00:55:46Z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